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xml" ContentType="application/vnd.openxmlformats-officedocument.themeOverrid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2.xml" ContentType="application/vnd.openxmlformats-officedocument.themeOverrid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3.xml" ContentType="application/vnd.openxmlformats-officedocument.themeOverr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4.xml" ContentType="application/vnd.openxmlformats-officedocument.themeOverride+xml"/>
  <Override PartName="/ppt/notesSlides/notesSlide7.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5.xml" ContentType="application/vnd.openxmlformats-officedocument.themeOverride+xml"/>
  <Override PartName="/ppt/drawings/drawing1.xml" ContentType="application/vnd.openxmlformats-officedocument.drawingml.chartshapes+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6.xml" ContentType="application/vnd.openxmlformats-officedocument.themeOverride+xml"/>
  <Override PartName="/ppt/notesSlides/notesSlide10.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1.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2.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7.xml" ContentType="application/vnd.openxmlformats-officedocument.themeOverr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8.xml" ContentType="application/vnd.openxmlformats-officedocument.themeOverr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20.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theme/themeOverride9.xml" ContentType="application/vnd.openxmlformats-officedocument.themeOverride+xml"/>
  <Override PartName="/ppt/notesSlides/notesSlide21.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theme/themeOverride10.xml" ContentType="application/vnd.openxmlformats-officedocument.themeOverride+xml"/>
  <Override PartName="/ppt/notesSlides/notesSlide22.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theme/themeOverride11.xml" ContentType="application/vnd.openxmlformats-officedocument.themeOverr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theme/themeOverride12.xml" ContentType="application/vnd.openxmlformats-officedocument.themeOverr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theme/themeOverride13.xml" ContentType="application/vnd.openxmlformats-officedocument.themeOverr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theme/themeOverride14.xml" ContentType="application/vnd.openxmlformats-officedocument.themeOverr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theme/themeOverride15.xml" ContentType="application/vnd.openxmlformats-officedocument.themeOverride+xml"/>
  <Override PartName="/ppt/notesSlides/notesSlide31.xml" ContentType="application/vnd.openxmlformats-officedocument.presentationml.notesSlid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theme/themeOverride16.xml" ContentType="application/vnd.openxmlformats-officedocument.themeOverride+xml"/>
  <Override PartName="/ppt/notesSlides/notesSlide32.xml" ContentType="application/vnd.openxmlformats-officedocument.presentationml.notesSlid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theme/themeOverride17.xml" ContentType="application/vnd.openxmlformats-officedocument.themeOverride+xml"/>
  <Override PartName="/ppt/notesSlides/notesSlide33.xml" ContentType="application/vnd.openxmlformats-officedocument.presentationml.notesSlid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theme/themeOverride18.xml" ContentType="application/vnd.openxmlformats-officedocument.themeOverride+xml"/>
  <Override PartName="/ppt/notesSlides/notesSlide34.xml" ContentType="application/vnd.openxmlformats-officedocument.presentationml.notesSlid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theme/themeOverride19.xml" ContentType="application/vnd.openxmlformats-officedocument.themeOverr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theme/themeOverride20.xml" ContentType="application/vnd.openxmlformats-officedocument.themeOverride+xml"/>
  <Override PartName="/ppt/notesSlides/notesSlide37.xml" ContentType="application/vnd.openxmlformats-officedocument.presentationml.notesSlid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theme/themeOverride21.xml" ContentType="application/vnd.openxmlformats-officedocument.themeOverr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rts/chart27.xml" ContentType="application/vnd.openxmlformats-officedocument.drawingml.chart+xml"/>
  <Override PartName="/ppt/charts/style27.xml" ContentType="application/vnd.ms-office.chartstyle+xml"/>
  <Override PartName="/ppt/charts/colors27.xml" ContentType="application/vnd.ms-office.chartcolorstyle+xml"/>
  <Override PartName="/ppt/theme/themeOverride22.xml" ContentType="application/vnd.openxmlformats-officedocument.themeOverride+xml"/>
  <Override PartName="/ppt/notesSlides/notesSlide40.xml" ContentType="application/vnd.openxmlformats-officedocument.presentationml.notesSlide+xml"/>
  <Override PartName="/ppt/charts/chart28.xml" ContentType="application/vnd.openxmlformats-officedocument.drawingml.chart+xml"/>
  <Override PartName="/ppt/charts/style28.xml" ContentType="application/vnd.ms-office.chartstyle+xml"/>
  <Override PartName="/ppt/charts/colors28.xml" ContentType="application/vnd.ms-office.chartcolorstyle+xml"/>
  <Override PartName="/ppt/theme/themeOverride23.xml" ContentType="application/vnd.openxmlformats-officedocument.themeOverr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charts/chart29.xml" ContentType="application/vnd.openxmlformats-officedocument.drawingml.chart+xml"/>
  <Override PartName="/ppt/charts/style29.xml" ContentType="application/vnd.ms-office.chartstyle+xml"/>
  <Override PartName="/ppt/charts/colors29.xml" ContentType="application/vnd.ms-office.chartcolorstyle+xml"/>
  <Override PartName="/ppt/theme/themeOverride24.xml" ContentType="application/vnd.openxmlformats-officedocument.themeOverride+xml"/>
  <Override PartName="/ppt/notesSlides/notesSlide43.xml" ContentType="application/vnd.openxmlformats-officedocument.presentationml.notesSlide+xml"/>
  <Override PartName="/ppt/charts/chart30.xml" ContentType="application/vnd.openxmlformats-officedocument.drawingml.chart+xml"/>
  <Override PartName="/ppt/charts/style30.xml" ContentType="application/vnd.ms-office.chartstyle+xml"/>
  <Override PartName="/ppt/charts/colors30.xml" ContentType="application/vnd.ms-office.chartcolorstyle+xml"/>
  <Override PartName="/ppt/theme/themeOverride25.xml" ContentType="application/vnd.openxmlformats-officedocument.themeOverride+xml"/>
  <Override PartName="/ppt/notesSlides/notesSlide44.xml" ContentType="application/vnd.openxmlformats-officedocument.presentationml.notesSlide+xml"/>
  <Override PartName="/ppt/charts/chart31.xml" ContentType="application/vnd.openxmlformats-officedocument.drawingml.chart+xml"/>
  <Override PartName="/ppt/charts/style31.xml" ContentType="application/vnd.ms-office.chartstyle+xml"/>
  <Override PartName="/ppt/charts/colors31.xml" ContentType="application/vnd.ms-office.chartcolorstyle+xml"/>
  <Override PartName="/ppt/theme/themeOverride26.xml" ContentType="application/vnd.openxmlformats-officedocument.themeOverr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charts/chart32.xml" ContentType="application/vnd.openxmlformats-officedocument.drawingml.chart+xml"/>
  <Override PartName="/ppt/charts/style32.xml" ContentType="application/vnd.ms-office.chartstyle+xml"/>
  <Override PartName="/ppt/charts/colors32.xml" ContentType="application/vnd.ms-office.chartcolorstyle+xml"/>
  <Override PartName="/ppt/theme/themeOverride27.xml" ContentType="application/vnd.openxmlformats-officedocument.themeOverride+xml"/>
  <Override PartName="/ppt/notesSlides/notesSlide47.xml" ContentType="application/vnd.openxmlformats-officedocument.presentationml.notesSlide+xml"/>
  <Override PartName="/ppt/charts/chart33.xml" ContentType="application/vnd.openxmlformats-officedocument.drawingml.chart+xml"/>
  <Override PartName="/ppt/charts/style33.xml" ContentType="application/vnd.ms-office.chartstyle+xml"/>
  <Override PartName="/ppt/charts/colors33.xml" ContentType="application/vnd.ms-office.chartcolorstyle+xml"/>
  <Override PartName="/ppt/theme/themeOverride28.xml" ContentType="application/vnd.openxmlformats-officedocument.themeOverride+xml"/>
  <Override PartName="/ppt/notesSlides/notesSlide48.xml" ContentType="application/vnd.openxmlformats-officedocument.presentationml.notesSlide+xml"/>
  <Override PartName="/ppt/charts/chart34.xml" ContentType="application/vnd.openxmlformats-officedocument.drawingml.chart+xml"/>
  <Override PartName="/ppt/charts/style34.xml" ContentType="application/vnd.ms-office.chartstyle+xml"/>
  <Override PartName="/ppt/charts/colors34.xml" ContentType="application/vnd.ms-office.chartcolorstyle+xml"/>
  <Override PartName="/ppt/theme/themeOverride29.xml" ContentType="application/vnd.openxmlformats-officedocument.themeOverride+xml"/>
  <Override PartName="/ppt/notesSlides/notesSlide49.xml" ContentType="application/vnd.openxmlformats-officedocument.presentationml.notesSlide+xml"/>
  <Override PartName="/ppt/charts/chart35.xml" ContentType="application/vnd.openxmlformats-officedocument.drawingml.chart+xml"/>
  <Override PartName="/ppt/charts/style35.xml" ContentType="application/vnd.ms-office.chartstyle+xml"/>
  <Override PartName="/ppt/charts/colors35.xml" ContentType="application/vnd.ms-office.chartcolorstyle+xml"/>
  <Override PartName="/ppt/theme/themeOverride30.xml" ContentType="application/vnd.openxmlformats-officedocument.themeOverride+xml"/>
  <Override PartName="/ppt/notesSlides/notesSlide50.xml" ContentType="application/vnd.openxmlformats-officedocument.presentationml.notesSlide+xml"/>
  <Override PartName="/ppt/charts/chart36.xml" ContentType="application/vnd.openxmlformats-officedocument.drawingml.chart+xml"/>
  <Override PartName="/ppt/charts/style36.xml" ContentType="application/vnd.ms-office.chartstyle+xml"/>
  <Override PartName="/ppt/charts/colors36.xml" ContentType="application/vnd.ms-office.chartcolorstyle+xml"/>
  <Override PartName="/ppt/theme/themeOverride31.xml" ContentType="application/vnd.openxmlformats-officedocument.themeOverride+xml"/>
  <Override PartName="/ppt/notesSlides/notesSlide51.xml" ContentType="application/vnd.openxmlformats-officedocument.presentationml.notesSlide+xml"/>
  <Override PartName="/ppt/charts/chart37.xml" ContentType="application/vnd.openxmlformats-officedocument.drawingml.chart+xml"/>
  <Override PartName="/ppt/charts/style37.xml" ContentType="application/vnd.ms-office.chartstyle+xml"/>
  <Override PartName="/ppt/charts/colors37.xml" ContentType="application/vnd.ms-office.chartcolorstyle+xml"/>
  <Override PartName="/ppt/theme/themeOverride32.xml" ContentType="application/vnd.openxmlformats-officedocument.themeOverride+xml"/>
  <Override PartName="/ppt/notesSlides/notesSlide52.xml" ContentType="application/vnd.openxmlformats-officedocument.presentationml.notesSlide+xml"/>
  <Override PartName="/ppt/charts/chart38.xml" ContentType="application/vnd.openxmlformats-officedocument.drawingml.chart+xml"/>
  <Override PartName="/ppt/charts/style38.xml" ContentType="application/vnd.ms-office.chartstyle+xml"/>
  <Override PartName="/ppt/charts/colors38.xml" ContentType="application/vnd.ms-office.chartcolorstyle+xml"/>
  <Override PartName="/ppt/theme/themeOverride33.xml" ContentType="application/vnd.openxmlformats-officedocument.themeOverride+xml"/>
  <Override PartName="/ppt/notesSlides/notesSlide53.xml" ContentType="application/vnd.openxmlformats-officedocument.presentationml.notesSlide+xml"/>
  <Override PartName="/ppt/charts/chart39.xml" ContentType="application/vnd.openxmlformats-officedocument.drawingml.chart+xml"/>
  <Override PartName="/ppt/charts/style39.xml" ContentType="application/vnd.ms-office.chartstyle+xml"/>
  <Override PartName="/ppt/charts/colors39.xml" ContentType="application/vnd.ms-office.chartcolorstyle+xml"/>
  <Override PartName="/ppt/theme/themeOverride34.xml" ContentType="application/vnd.openxmlformats-officedocument.themeOverride+xml"/>
  <Override PartName="/ppt/notesSlides/notesSlide54.xml" ContentType="application/vnd.openxmlformats-officedocument.presentationml.notesSlide+xml"/>
  <Override PartName="/ppt/charts/chart40.xml" ContentType="application/vnd.openxmlformats-officedocument.drawingml.chart+xml"/>
  <Override PartName="/ppt/charts/style40.xml" ContentType="application/vnd.ms-office.chartstyle+xml"/>
  <Override PartName="/ppt/charts/colors40.xml" ContentType="application/vnd.ms-office.chartcolorstyle+xml"/>
  <Override PartName="/ppt/theme/themeOverride35.xml" ContentType="application/vnd.openxmlformats-officedocument.themeOverride+xml"/>
  <Override PartName="/ppt/notesSlides/notesSlide55.xml" ContentType="application/vnd.openxmlformats-officedocument.presentationml.notesSlide+xml"/>
  <Override PartName="/ppt/charts/chart41.xml" ContentType="application/vnd.openxmlformats-officedocument.drawingml.chart+xml"/>
  <Override PartName="/ppt/charts/style41.xml" ContentType="application/vnd.ms-office.chartstyle+xml"/>
  <Override PartName="/ppt/charts/colors41.xml" ContentType="application/vnd.ms-office.chartcolorstyle+xml"/>
  <Override PartName="/ppt/theme/themeOverride36.xml" ContentType="application/vnd.openxmlformats-officedocument.themeOverride+xml"/>
  <Override PartName="/ppt/notesSlides/notesSlide56.xml" ContentType="application/vnd.openxmlformats-officedocument.presentationml.notesSlide+xml"/>
  <Override PartName="/ppt/charts/chart42.xml" ContentType="application/vnd.openxmlformats-officedocument.drawingml.chart+xml"/>
  <Override PartName="/ppt/charts/style42.xml" ContentType="application/vnd.ms-office.chartstyle+xml"/>
  <Override PartName="/ppt/charts/colors42.xml" ContentType="application/vnd.ms-office.chartcolorstyle+xml"/>
  <Override PartName="/ppt/theme/themeOverride37.xml" ContentType="application/vnd.openxmlformats-officedocument.themeOverride+xml"/>
  <Override PartName="/ppt/notesSlides/notesSlide57.xml" ContentType="application/vnd.openxmlformats-officedocument.presentationml.notesSlide+xml"/>
  <Override PartName="/ppt/charts/chart43.xml" ContentType="application/vnd.openxmlformats-officedocument.drawingml.chart+xml"/>
  <Override PartName="/ppt/charts/style43.xml" ContentType="application/vnd.ms-office.chartstyle+xml"/>
  <Override PartName="/ppt/charts/colors43.xml" ContentType="application/vnd.ms-office.chartcolorstyle+xml"/>
  <Override PartName="/ppt/theme/themeOverride38.xml" ContentType="application/vnd.openxmlformats-officedocument.themeOverr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charts/chart44.xml" ContentType="application/vnd.openxmlformats-officedocument.drawingml.chart+xml"/>
  <Override PartName="/ppt/charts/style44.xml" ContentType="application/vnd.ms-office.chartstyle+xml"/>
  <Override PartName="/ppt/charts/colors44.xml" ContentType="application/vnd.ms-office.chartcolorstyle+xml"/>
  <Override PartName="/ppt/theme/themeOverride39.xml" ContentType="application/vnd.openxmlformats-officedocument.themeOverride+xml"/>
  <Override PartName="/ppt/notesSlides/notesSlide6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5"/>
    <p:sldMasterId id="2147483674" r:id="rId6"/>
    <p:sldMasterId id="2147483676" r:id="rId7"/>
    <p:sldMasterId id="2147483680" r:id="rId8"/>
    <p:sldMasterId id="2147483682" r:id="rId9"/>
    <p:sldMasterId id="2147483688" r:id="rId10"/>
  </p:sldMasterIdLst>
  <p:notesMasterIdLst>
    <p:notesMasterId r:id="rId74"/>
  </p:notesMasterIdLst>
  <p:sldIdLst>
    <p:sldId id="257" r:id="rId11"/>
    <p:sldId id="259" r:id="rId12"/>
    <p:sldId id="270" r:id="rId13"/>
    <p:sldId id="275" r:id="rId14"/>
    <p:sldId id="276" r:id="rId15"/>
    <p:sldId id="282" r:id="rId16"/>
    <p:sldId id="292" r:id="rId17"/>
    <p:sldId id="295" r:id="rId18"/>
    <p:sldId id="300" r:id="rId19"/>
    <p:sldId id="313" r:id="rId20"/>
    <p:sldId id="316" r:id="rId21"/>
    <p:sldId id="317" r:id="rId22"/>
    <p:sldId id="323" r:id="rId23"/>
    <p:sldId id="324" r:id="rId24"/>
    <p:sldId id="325" r:id="rId25"/>
    <p:sldId id="294" r:id="rId26"/>
    <p:sldId id="334" r:id="rId27"/>
    <p:sldId id="338" r:id="rId28"/>
    <p:sldId id="340" r:id="rId29"/>
    <p:sldId id="345" r:id="rId30"/>
    <p:sldId id="346" r:id="rId31"/>
    <p:sldId id="347" r:id="rId32"/>
    <p:sldId id="351" r:id="rId33"/>
    <p:sldId id="353" r:id="rId34"/>
    <p:sldId id="357" r:id="rId35"/>
    <p:sldId id="358" r:id="rId36"/>
    <p:sldId id="359" r:id="rId37"/>
    <p:sldId id="360" r:id="rId38"/>
    <p:sldId id="361" r:id="rId39"/>
    <p:sldId id="301" r:id="rId40"/>
    <p:sldId id="370" r:id="rId41"/>
    <p:sldId id="373" r:id="rId42"/>
    <p:sldId id="374" r:id="rId43"/>
    <p:sldId id="385" r:id="rId44"/>
    <p:sldId id="386" r:id="rId45"/>
    <p:sldId id="387" r:id="rId46"/>
    <p:sldId id="392" r:id="rId47"/>
    <p:sldId id="393" r:id="rId48"/>
    <p:sldId id="394" r:id="rId49"/>
    <p:sldId id="395" r:id="rId50"/>
    <p:sldId id="404" r:id="rId51"/>
    <p:sldId id="406" r:id="rId52"/>
    <p:sldId id="413" r:id="rId53"/>
    <p:sldId id="415" r:id="rId54"/>
    <p:sldId id="416" r:id="rId55"/>
    <p:sldId id="419" r:id="rId56"/>
    <p:sldId id="420" r:id="rId57"/>
    <p:sldId id="421" r:id="rId58"/>
    <p:sldId id="422" r:id="rId59"/>
    <p:sldId id="424" r:id="rId60"/>
    <p:sldId id="437" r:id="rId61"/>
    <p:sldId id="439" r:id="rId62"/>
    <p:sldId id="445" r:id="rId63"/>
    <p:sldId id="448" r:id="rId64"/>
    <p:sldId id="465" r:id="rId65"/>
    <p:sldId id="471" r:id="rId66"/>
    <p:sldId id="474" r:id="rId67"/>
    <p:sldId id="477" r:id="rId68"/>
    <p:sldId id="479" r:id="rId69"/>
    <p:sldId id="484" r:id="rId70"/>
    <p:sldId id="486" r:id="rId71"/>
    <p:sldId id="489" r:id="rId72"/>
    <p:sldId id="271" r:id="rId7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an, Chrystelle" initials="JC" lastIdx="2" clrIdx="0">
    <p:extLst>
      <p:ext uri="{19B8F6BF-5375-455C-9EA6-DF929625EA0E}">
        <p15:presenceInfo xmlns:p15="http://schemas.microsoft.com/office/powerpoint/2012/main" userId="S::N107085@icf.com::fff1b0ba-e88c-4a84-b72b-031450763cd2" providerId="AD"/>
      </p:ext>
    </p:extLst>
  </p:cmAuthor>
  <p:cmAuthor id="2" name="Orlowski, Rachel" initials="OR" lastIdx="5" clrIdx="1">
    <p:extLst>
      <p:ext uri="{19B8F6BF-5375-455C-9EA6-DF929625EA0E}">
        <p15:presenceInfo xmlns:p15="http://schemas.microsoft.com/office/powerpoint/2012/main" userId="S::50236@icf.com::9e32e252-3dc9-471f-82fd-a04f3bceafa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9973" autoAdjust="0"/>
  </p:normalViewPr>
  <p:slideViewPr>
    <p:cSldViewPr snapToGrid="0">
      <p:cViewPr varScale="1">
        <p:scale>
          <a:sx n="74" d="100"/>
          <a:sy n="74" d="100"/>
        </p:scale>
        <p:origin x="1670" y="4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6.xml"/><Relationship Id="rId21" Type="http://schemas.openxmlformats.org/officeDocument/2006/relationships/slide" Target="slides/slide11.xml"/><Relationship Id="rId42" Type="http://schemas.openxmlformats.org/officeDocument/2006/relationships/slide" Target="slides/slide32.xml"/><Relationship Id="rId47" Type="http://schemas.openxmlformats.org/officeDocument/2006/relationships/slide" Target="slides/slide37.xml"/><Relationship Id="rId63" Type="http://schemas.openxmlformats.org/officeDocument/2006/relationships/slide" Target="slides/slide53.xml"/><Relationship Id="rId68" Type="http://schemas.openxmlformats.org/officeDocument/2006/relationships/slide" Target="slides/slide58.xml"/><Relationship Id="rId16" Type="http://schemas.openxmlformats.org/officeDocument/2006/relationships/slide" Target="slides/slide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slide" Target="slides/slide43.xml"/><Relationship Id="rId58" Type="http://schemas.openxmlformats.org/officeDocument/2006/relationships/slide" Target="slides/slide48.xml"/><Relationship Id="rId66" Type="http://schemas.openxmlformats.org/officeDocument/2006/relationships/slide" Target="slides/slide56.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Master" Target="slideMasters/slideMaster1.xml"/><Relationship Id="rId61" Type="http://schemas.openxmlformats.org/officeDocument/2006/relationships/slide" Target="slides/slide51.xml"/><Relationship Id="rId19" Type="http://schemas.openxmlformats.org/officeDocument/2006/relationships/slide" Target="slides/slide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slide" Target="slides/slide46.xml"/><Relationship Id="rId64" Type="http://schemas.openxmlformats.org/officeDocument/2006/relationships/slide" Target="slides/slide54.xml"/><Relationship Id="rId69" Type="http://schemas.openxmlformats.org/officeDocument/2006/relationships/slide" Target="slides/slide59.xml"/><Relationship Id="rId77" Type="http://schemas.openxmlformats.org/officeDocument/2006/relationships/viewProps" Target="viewProps.xml"/><Relationship Id="rId8" Type="http://schemas.openxmlformats.org/officeDocument/2006/relationships/slideMaster" Target="slideMasters/slideMaster4.xml"/><Relationship Id="rId51" Type="http://schemas.openxmlformats.org/officeDocument/2006/relationships/slide" Target="slides/slide41.xml"/><Relationship Id="rId72" Type="http://schemas.openxmlformats.org/officeDocument/2006/relationships/slide" Target="slides/slide62.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slide" Target="slides/slide49.xml"/><Relationship Id="rId67" Type="http://schemas.openxmlformats.org/officeDocument/2006/relationships/slide" Target="slides/slide57.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slide" Target="slides/slide44.xml"/><Relationship Id="rId62" Type="http://schemas.openxmlformats.org/officeDocument/2006/relationships/slide" Target="slides/slide52.xml"/><Relationship Id="rId70" Type="http://schemas.openxmlformats.org/officeDocument/2006/relationships/slide" Target="slides/slide60.xml"/><Relationship Id="rId75"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slide" Target="slides/slide47.xml"/><Relationship Id="rId10" Type="http://schemas.openxmlformats.org/officeDocument/2006/relationships/slideMaster" Target="slideMasters/slideMaster6.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slide" Target="slides/slide50.xml"/><Relationship Id="rId65" Type="http://schemas.openxmlformats.org/officeDocument/2006/relationships/slide" Target="slides/slide55.xml"/><Relationship Id="rId73" Type="http://schemas.openxmlformats.org/officeDocument/2006/relationships/slide" Target="slides/slide63.xml"/><Relationship Id="rId78"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Master" Target="slideMasters/slideMaster5.xml"/><Relationship Id="rId13" Type="http://schemas.openxmlformats.org/officeDocument/2006/relationships/slide" Target="slides/slide3.xml"/><Relationship Id="rId18" Type="http://schemas.openxmlformats.org/officeDocument/2006/relationships/slide" Target="slides/slide8.xml"/><Relationship Id="rId39" Type="http://schemas.openxmlformats.org/officeDocument/2006/relationships/slide" Target="slides/slide29.xml"/><Relationship Id="rId34" Type="http://schemas.openxmlformats.org/officeDocument/2006/relationships/slide" Target="slides/slide24.xml"/><Relationship Id="rId50" Type="http://schemas.openxmlformats.org/officeDocument/2006/relationships/slide" Target="slides/slide40.xml"/><Relationship Id="rId55" Type="http://schemas.openxmlformats.org/officeDocument/2006/relationships/slide" Target="slides/slide45.xml"/><Relationship Id="rId76" Type="http://schemas.openxmlformats.org/officeDocument/2006/relationships/presProps" Target="presProps.xml"/><Relationship Id="rId7" Type="http://schemas.openxmlformats.org/officeDocument/2006/relationships/slideMaster" Target="slideMasters/slideMaster3.xml"/><Relationship Id="rId71" Type="http://schemas.openxmlformats.org/officeDocument/2006/relationships/slide" Target="slides/slide61.xml"/><Relationship Id="rId2" Type="http://schemas.openxmlformats.org/officeDocument/2006/relationships/customXml" Target="../customXml/item2.xml"/><Relationship Id="rId29" Type="http://schemas.openxmlformats.org/officeDocument/2006/relationships/slide" Target="slides/slide19.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16.xml"/><Relationship Id="rId1" Type="http://schemas.microsoft.com/office/2011/relationships/chartStyle" Target="style16.xml"/><Relationship Id="rId4"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17.xml"/><Relationship Id="rId1" Type="http://schemas.microsoft.com/office/2011/relationships/chartStyle" Target="style17.xml"/><Relationship Id="rId4"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3" Type="http://schemas.openxmlformats.org/officeDocument/2006/relationships/themeOverride" Target="../theme/themeOverride13.xml"/><Relationship Id="rId2" Type="http://schemas.microsoft.com/office/2011/relationships/chartColorStyle" Target="colors18.xml"/><Relationship Id="rId1" Type="http://schemas.microsoft.com/office/2011/relationships/chartStyle" Target="style18.xml"/><Relationship Id="rId4"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3" Type="http://schemas.openxmlformats.org/officeDocument/2006/relationships/themeOverride" Target="../theme/themeOverride14.xml"/><Relationship Id="rId2" Type="http://schemas.microsoft.com/office/2011/relationships/chartColorStyle" Target="colors19.xml"/><Relationship Id="rId1" Type="http://schemas.microsoft.com/office/2011/relationships/chartStyle" Target="style19.xml"/><Relationship Id="rId4"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3" Type="http://schemas.openxmlformats.org/officeDocument/2006/relationships/themeOverride" Target="../theme/themeOverride15.xml"/><Relationship Id="rId2" Type="http://schemas.microsoft.com/office/2011/relationships/chartColorStyle" Target="colors20.xml"/><Relationship Id="rId1" Type="http://schemas.microsoft.com/office/2011/relationships/chartStyle" Target="style20.xml"/><Relationship Id="rId4" Type="http://schemas.openxmlformats.org/officeDocument/2006/relationships/package" Target="../embeddings/Microsoft_Excel_Worksheet19.xlsx"/></Relationships>
</file>

<file path=ppt/charts/_rels/chart21.xml.rels><?xml version="1.0" encoding="UTF-8" standalone="yes"?>
<Relationships xmlns="http://schemas.openxmlformats.org/package/2006/relationships"><Relationship Id="rId3" Type="http://schemas.openxmlformats.org/officeDocument/2006/relationships/themeOverride" Target="../theme/themeOverride16.xml"/><Relationship Id="rId2" Type="http://schemas.microsoft.com/office/2011/relationships/chartColorStyle" Target="colors21.xml"/><Relationship Id="rId1" Type="http://schemas.microsoft.com/office/2011/relationships/chartStyle" Target="style21.xml"/><Relationship Id="rId4" Type="http://schemas.openxmlformats.org/officeDocument/2006/relationships/package" Target="../embeddings/Microsoft_Excel_Worksheet20.xlsx"/></Relationships>
</file>

<file path=ppt/charts/_rels/chart22.xml.rels><?xml version="1.0" encoding="UTF-8" standalone="yes"?>
<Relationships xmlns="http://schemas.openxmlformats.org/package/2006/relationships"><Relationship Id="rId3" Type="http://schemas.openxmlformats.org/officeDocument/2006/relationships/themeOverride" Target="../theme/themeOverride17.xml"/><Relationship Id="rId2" Type="http://schemas.microsoft.com/office/2011/relationships/chartColorStyle" Target="colors22.xml"/><Relationship Id="rId1" Type="http://schemas.microsoft.com/office/2011/relationships/chartStyle" Target="style22.xml"/><Relationship Id="rId4" Type="http://schemas.openxmlformats.org/officeDocument/2006/relationships/package" Target="../embeddings/Microsoft_Excel_Worksheet21.xlsx"/></Relationships>
</file>

<file path=ppt/charts/_rels/chart23.xml.rels><?xml version="1.0" encoding="UTF-8" standalone="yes"?>
<Relationships xmlns="http://schemas.openxmlformats.org/package/2006/relationships"><Relationship Id="rId3" Type="http://schemas.openxmlformats.org/officeDocument/2006/relationships/themeOverride" Target="../theme/themeOverride18.xml"/><Relationship Id="rId2" Type="http://schemas.microsoft.com/office/2011/relationships/chartColorStyle" Target="colors23.xml"/><Relationship Id="rId1" Type="http://schemas.microsoft.com/office/2011/relationships/chartStyle" Target="style23.xml"/><Relationship Id="rId4" Type="http://schemas.openxmlformats.org/officeDocument/2006/relationships/package" Target="../embeddings/Microsoft_Excel_Worksheet22.xlsx"/></Relationships>
</file>

<file path=ppt/charts/_rels/chart24.xml.rels><?xml version="1.0" encoding="UTF-8" standalone="yes"?>
<Relationships xmlns="http://schemas.openxmlformats.org/package/2006/relationships"><Relationship Id="rId3" Type="http://schemas.openxmlformats.org/officeDocument/2006/relationships/themeOverride" Target="../theme/themeOverride19.xml"/><Relationship Id="rId2" Type="http://schemas.microsoft.com/office/2011/relationships/chartColorStyle" Target="colors24.xml"/><Relationship Id="rId1" Type="http://schemas.microsoft.com/office/2011/relationships/chartStyle" Target="style24.xml"/><Relationship Id="rId4" Type="http://schemas.openxmlformats.org/officeDocument/2006/relationships/package" Target="../embeddings/Microsoft_Excel_Worksheet23.xlsx"/></Relationships>
</file>

<file path=ppt/charts/_rels/chart25.xml.rels><?xml version="1.0" encoding="UTF-8" standalone="yes"?>
<Relationships xmlns="http://schemas.openxmlformats.org/package/2006/relationships"><Relationship Id="rId3" Type="http://schemas.openxmlformats.org/officeDocument/2006/relationships/themeOverride" Target="../theme/themeOverride20.xml"/><Relationship Id="rId2" Type="http://schemas.microsoft.com/office/2011/relationships/chartColorStyle" Target="colors25.xml"/><Relationship Id="rId1" Type="http://schemas.microsoft.com/office/2011/relationships/chartStyle" Target="style25.xml"/><Relationship Id="rId4" Type="http://schemas.openxmlformats.org/officeDocument/2006/relationships/package" Target="../embeddings/Microsoft_Excel_Worksheet24.xlsx"/></Relationships>
</file>

<file path=ppt/charts/_rels/chart26.xml.rels><?xml version="1.0" encoding="UTF-8" standalone="yes"?>
<Relationships xmlns="http://schemas.openxmlformats.org/package/2006/relationships"><Relationship Id="rId3" Type="http://schemas.openxmlformats.org/officeDocument/2006/relationships/themeOverride" Target="../theme/themeOverride21.xml"/><Relationship Id="rId2" Type="http://schemas.microsoft.com/office/2011/relationships/chartColorStyle" Target="colors26.xml"/><Relationship Id="rId1" Type="http://schemas.microsoft.com/office/2011/relationships/chartStyle" Target="style26.xml"/><Relationship Id="rId4" Type="http://schemas.openxmlformats.org/officeDocument/2006/relationships/package" Target="../embeddings/Microsoft_Excel_Worksheet25.xlsx"/></Relationships>
</file>

<file path=ppt/charts/_rels/chart27.xml.rels><?xml version="1.0" encoding="UTF-8" standalone="yes"?>
<Relationships xmlns="http://schemas.openxmlformats.org/package/2006/relationships"><Relationship Id="rId3" Type="http://schemas.openxmlformats.org/officeDocument/2006/relationships/themeOverride" Target="../theme/themeOverride22.xml"/><Relationship Id="rId2" Type="http://schemas.microsoft.com/office/2011/relationships/chartColorStyle" Target="colors27.xml"/><Relationship Id="rId1" Type="http://schemas.microsoft.com/office/2011/relationships/chartStyle" Target="style27.xml"/><Relationship Id="rId4" Type="http://schemas.openxmlformats.org/officeDocument/2006/relationships/package" Target="../embeddings/Microsoft_Excel_Worksheet26.xlsx"/></Relationships>
</file>

<file path=ppt/charts/_rels/chart28.xml.rels><?xml version="1.0" encoding="UTF-8" standalone="yes"?>
<Relationships xmlns="http://schemas.openxmlformats.org/package/2006/relationships"><Relationship Id="rId3" Type="http://schemas.openxmlformats.org/officeDocument/2006/relationships/themeOverride" Target="../theme/themeOverride23.xml"/><Relationship Id="rId2" Type="http://schemas.microsoft.com/office/2011/relationships/chartColorStyle" Target="colors28.xml"/><Relationship Id="rId1" Type="http://schemas.microsoft.com/office/2011/relationships/chartStyle" Target="style28.xml"/><Relationship Id="rId4" Type="http://schemas.openxmlformats.org/officeDocument/2006/relationships/package" Target="../embeddings/Microsoft_Excel_Worksheet27.xlsx"/></Relationships>
</file>

<file path=ppt/charts/_rels/chart29.xml.rels><?xml version="1.0" encoding="UTF-8" standalone="yes"?>
<Relationships xmlns="http://schemas.openxmlformats.org/package/2006/relationships"><Relationship Id="rId3" Type="http://schemas.openxmlformats.org/officeDocument/2006/relationships/themeOverride" Target="../theme/themeOverride24.xml"/><Relationship Id="rId2" Type="http://schemas.microsoft.com/office/2011/relationships/chartColorStyle" Target="colors29.xml"/><Relationship Id="rId1" Type="http://schemas.microsoft.com/office/2011/relationships/chartStyle" Target="style29.xml"/><Relationship Id="rId4" Type="http://schemas.openxmlformats.org/officeDocument/2006/relationships/package" Target="../embeddings/Microsoft_Excel_Worksheet28.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30.xml.rels><?xml version="1.0" encoding="UTF-8" standalone="yes"?>
<Relationships xmlns="http://schemas.openxmlformats.org/package/2006/relationships"><Relationship Id="rId3" Type="http://schemas.openxmlformats.org/officeDocument/2006/relationships/themeOverride" Target="../theme/themeOverride25.xml"/><Relationship Id="rId2" Type="http://schemas.microsoft.com/office/2011/relationships/chartColorStyle" Target="colors30.xml"/><Relationship Id="rId1" Type="http://schemas.microsoft.com/office/2011/relationships/chartStyle" Target="style30.xml"/><Relationship Id="rId4" Type="http://schemas.openxmlformats.org/officeDocument/2006/relationships/package" Target="../embeddings/Microsoft_Excel_Worksheet29.xlsx"/></Relationships>
</file>

<file path=ppt/charts/_rels/chart31.xml.rels><?xml version="1.0" encoding="UTF-8" standalone="yes"?>
<Relationships xmlns="http://schemas.openxmlformats.org/package/2006/relationships"><Relationship Id="rId3" Type="http://schemas.openxmlformats.org/officeDocument/2006/relationships/themeOverride" Target="../theme/themeOverride26.xml"/><Relationship Id="rId2" Type="http://schemas.microsoft.com/office/2011/relationships/chartColorStyle" Target="colors31.xml"/><Relationship Id="rId1" Type="http://schemas.microsoft.com/office/2011/relationships/chartStyle" Target="style31.xml"/><Relationship Id="rId4" Type="http://schemas.openxmlformats.org/officeDocument/2006/relationships/package" Target="../embeddings/Microsoft_Excel_Worksheet30.xlsx"/></Relationships>
</file>

<file path=ppt/charts/_rels/chart32.xml.rels><?xml version="1.0" encoding="UTF-8" standalone="yes"?>
<Relationships xmlns="http://schemas.openxmlformats.org/package/2006/relationships"><Relationship Id="rId3" Type="http://schemas.openxmlformats.org/officeDocument/2006/relationships/themeOverride" Target="../theme/themeOverride27.xml"/><Relationship Id="rId2" Type="http://schemas.microsoft.com/office/2011/relationships/chartColorStyle" Target="colors32.xml"/><Relationship Id="rId1" Type="http://schemas.microsoft.com/office/2011/relationships/chartStyle" Target="style32.xml"/><Relationship Id="rId4" Type="http://schemas.openxmlformats.org/officeDocument/2006/relationships/package" Target="../embeddings/Microsoft_Excel_Worksheet31.xlsx"/></Relationships>
</file>

<file path=ppt/charts/_rels/chart33.xml.rels><?xml version="1.0" encoding="UTF-8" standalone="yes"?>
<Relationships xmlns="http://schemas.openxmlformats.org/package/2006/relationships"><Relationship Id="rId3" Type="http://schemas.openxmlformats.org/officeDocument/2006/relationships/themeOverride" Target="../theme/themeOverride28.xml"/><Relationship Id="rId2" Type="http://schemas.microsoft.com/office/2011/relationships/chartColorStyle" Target="colors33.xml"/><Relationship Id="rId1" Type="http://schemas.microsoft.com/office/2011/relationships/chartStyle" Target="style33.xml"/><Relationship Id="rId4" Type="http://schemas.openxmlformats.org/officeDocument/2006/relationships/package" Target="../embeddings/Microsoft_Excel_Worksheet32.xlsx"/></Relationships>
</file>

<file path=ppt/charts/_rels/chart34.xml.rels><?xml version="1.0" encoding="UTF-8" standalone="yes"?>
<Relationships xmlns="http://schemas.openxmlformats.org/package/2006/relationships"><Relationship Id="rId3" Type="http://schemas.openxmlformats.org/officeDocument/2006/relationships/themeOverride" Target="../theme/themeOverride29.xml"/><Relationship Id="rId2" Type="http://schemas.microsoft.com/office/2011/relationships/chartColorStyle" Target="colors34.xml"/><Relationship Id="rId1" Type="http://schemas.microsoft.com/office/2011/relationships/chartStyle" Target="style34.xml"/><Relationship Id="rId4" Type="http://schemas.openxmlformats.org/officeDocument/2006/relationships/package" Target="../embeddings/Microsoft_Excel_Worksheet33.xlsx"/></Relationships>
</file>

<file path=ppt/charts/_rels/chart35.xml.rels><?xml version="1.0" encoding="UTF-8" standalone="yes"?>
<Relationships xmlns="http://schemas.openxmlformats.org/package/2006/relationships"><Relationship Id="rId3" Type="http://schemas.openxmlformats.org/officeDocument/2006/relationships/themeOverride" Target="../theme/themeOverride30.xml"/><Relationship Id="rId2" Type="http://schemas.microsoft.com/office/2011/relationships/chartColorStyle" Target="colors35.xml"/><Relationship Id="rId1" Type="http://schemas.microsoft.com/office/2011/relationships/chartStyle" Target="style35.xml"/><Relationship Id="rId4" Type="http://schemas.openxmlformats.org/officeDocument/2006/relationships/package" Target="../embeddings/Microsoft_Excel_Worksheet34.xlsx"/></Relationships>
</file>

<file path=ppt/charts/_rels/chart36.xml.rels><?xml version="1.0" encoding="UTF-8" standalone="yes"?>
<Relationships xmlns="http://schemas.openxmlformats.org/package/2006/relationships"><Relationship Id="rId3" Type="http://schemas.openxmlformats.org/officeDocument/2006/relationships/themeOverride" Target="../theme/themeOverride31.xml"/><Relationship Id="rId2" Type="http://schemas.microsoft.com/office/2011/relationships/chartColorStyle" Target="colors36.xml"/><Relationship Id="rId1" Type="http://schemas.microsoft.com/office/2011/relationships/chartStyle" Target="style36.xml"/><Relationship Id="rId4" Type="http://schemas.openxmlformats.org/officeDocument/2006/relationships/package" Target="../embeddings/Microsoft_Excel_Worksheet35.xlsx"/></Relationships>
</file>

<file path=ppt/charts/_rels/chart37.xml.rels><?xml version="1.0" encoding="UTF-8" standalone="yes"?>
<Relationships xmlns="http://schemas.openxmlformats.org/package/2006/relationships"><Relationship Id="rId3" Type="http://schemas.openxmlformats.org/officeDocument/2006/relationships/themeOverride" Target="../theme/themeOverride32.xml"/><Relationship Id="rId2" Type="http://schemas.microsoft.com/office/2011/relationships/chartColorStyle" Target="colors37.xml"/><Relationship Id="rId1" Type="http://schemas.microsoft.com/office/2011/relationships/chartStyle" Target="style37.xml"/><Relationship Id="rId4" Type="http://schemas.openxmlformats.org/officeDocument/2006/relationships/package" Target="../embeddings/Microsoft_Excel_Worksheet36.xlsx"/></Relationships>
</file>

<file path=ppt/charts/_rels/chart38.xml.rels><?xml version="1.0" encoding="UTF-8" standalone="yes"?>
<Relationships xmlns="http://schemas.openxmlformats.org/package/2006/relationships"><Relationship Id="rId3" Type="http://schemas.openxmlformats.org/officeDocument/2006/relationships/themeOverride" Target="../theme/themeOverride33.xml"/><Relationship Id="rId2" Type="http://schemas.microsoft.com/office/2011/relationships/chartColorStyle" Target="colors38.xml"/><Relationship Id="rId1" Type="http://schemas.microsoft.com/office/2011/relationships/chartStyle" Target="style38.xml"/><Relationship Id="rId4" Type="http://schemas.openxmlformats.org/officeDocument/2006/relationships/package" Target="../embeddings/Microsoft_Excel_Worksheet37.xlsx"/></Relationships>
</file>

<file path=ppt/charts/_rels/chart39.xml.rels><?xml version="1.0" encoding="UTF-8" standalone="yes"?>
<Relationships xmlns="http://schemas.openxmlformats.org/package/2006/relationships"><Relationship Id="rId3" Type="http://schemas.openxmlformats.org/officeDocument/2006/relationships/themeOverride" Target="../theme/themeOverride34.xml"/><Relationship Id="rId2" Type="http://schemas.microsoft.com/office/2011/relationships/chartColorStyle" Target="colors39.xml"/><Relationship Id="rId1" Type="http://schemas.microsoft.com/office/2011/relationships/chartStyle" Target="style39.xml"/><Relationship Id="rId4" Type="http://schemas.openxmlformats.org/officeDocument/2006/relationships/package" Target="../embeddings/Microsoft_Excel_Worksheet38.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3.xlsx"/></Relationships>
</file>

<file path=ppt/charts/_rels/chart40.xml.rels><?xml version="1.0" encoding="UTF-8" standalone="yes"?>
<Relationships xmlns="http://schemas.openxmlformats.org/package/2006/relationships"><Relationship Id="rId3" Type="http://schemas.openxmlformats.org/officeDocument/2006/relationships/themeOverride" Target="../theme/themeOverride35.xml"/><Relationship Id="rId2" Type="http://schemas.microsoft.com/office/2011/relationships/chartColorStyle" Target="colors40.xml"/><Relationship Id="rId1" Type="http://schemas.microsoft.com/office/2011/relationships/chartStyle" Target="style40.xml"/><Relationship Id="rId4" Type="http://schemas.openxmlformats.org/officeDocument/2006/relationships/package" Target="../embeddings/Microsoft_Excel_Worksheet39.xlsx"/></Relationships>
</file>

<file path=ppt/charts/_rels/chart41.xml.rels><?xml version="1.0" encoding="UTF-8" standalone="yes"?>
<Relationships xmlns="http://schemas.openxmlformats.org/package/2006/relationships"><Relationship Id="rId3" Type="http://schemas.openxmlformats.org/officeDocument/2006/relationships/themeOverride" Target="../theme/themeOverride36.xml"/><Relationship Id="rId2" Type="http://schemas.microsoft.com/office/2011/relationships/chartColorStyle" Target="colors41.xml"/><Relationship Id="rId1" Type="http://schemas.microsoft.com/office/2011/relationships/chartStyle" Target="style41.xml"/><Relationship Id="rId4" Type="http://schemas.openxmlformats.org/officeDocument/2006/relationships/package" Target="../embeddings/Microsoft_Excel_Worksheet40.xlsx"/></Relationships>
</file>

<file path=ppt/charts/_rels/chart42.xml.rels><?xml version="1.0" encoding="UTF-8" standalone="yes"?>
<Relationships xmlns="http://schemas.openxmlformats.org/package/2006/relationships"><Relationship Id="rId3" Type="http://schemas.openxmlformats.org/officeDocument/2006/relationships/themeOverride" Target="../theme/themeOverride37.xml"/><Relationship Id="rId2" Type="http://schemas.microsoft.com/office/2011/relationships/chartColorStyle" Target="colors42.xml"/><Relationship Id="rId1" Type="http://schemas.microsoft.com/office/2011/relationships/chartStyle" Target="style42.xml"/><Relationship Id="rId4" Type="http://schemas.openxmlformats.org/officeDocument/2006/relationships/package" Target="../embeddings/Microsoft_Excel_Worksheet41.xlsx"/></Relationships>
</file>

<file path=ppt/charts/_rels/chart43.xml.rels><?xml version="1.0" encoding="UTF-8" standalone="yes"?>
<Relationships xmlns="http://schemas.openxmlformats.org/package/2006/relationships"><Relationship Id="rId3" Type="http://schemas.openxmlformats.org/officeDocument/2006/relationships/themeOverride" Target="../theme/themeOverride38.xml"/><Relationship Id="rId2" Type="http://schemas.microsoft.com/office/2011/relationships/chartColorStyle" Target="colors43.xml"/><Relationship Id="rId1" Type="http://schemas.microsoft.com/office/2011/relationships/chartStyle" Target="style43.xml"/><Relationship Id="rId4" Type="http://schemas.openxmlformats.org/officeDocument/2006/relationships/package" Target="../embeddings/Microsoft_Excel_Worksheet42.xlsx"/></Relationships>
</file>

<file path=ppt/charts/_rels/chart44.xml.rels><?xml version="1.0" encoding="UTF-8" standalone="yes"?>
<Relationships xmlns="http://schemas.openxmlformats.org/package/2006/relationships"><Relationship Id="rId3" Type="http://schemas.openxmlformats.org/officeDocument/2006/relationships/themeOverride" Target="../theme/themeOverride39.xml"/><Relationship Id="rId2" Type="http://schemas.microsoft.com/office/2011/relationships/chartColorStyle" Target="colors44.xml"/><Relationship Id="rId1" Type="http://schemas.microsoft.com/office/2011/relationships/chartStyle" Target="style44.xml"/><Relationship Id="rId4" Type="http://schemas.openxmlformats.org/officeDocument/2006/relationships/package" Target="../embeddings/Microsoft_Excel_Worksheet43.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6.xml"/><Relationship Id="rId1" Type="http://schemas.microsoft.com/office/2011/relationships/chartStyle" Target="style6.xml"/><Relationship Id="rId5" Type="http://schemas.openxmlformats.org/officeDocument/2006/relationships/chartUserShapes" Target="../drawings/drawing1.xml"/><Relationship Id="rId4"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0"/>
          <c:w val="0.77688492836083478"/>
          <c:h val="0.90350265164859234"/>
        </c:manualLayout>
      </c:layout>
      <c:barChart>
        <c:barDir val="col"/>
        <c:grouping val="percentStacked"/>
        <c:varyColors val="0"/>
        <c:ser>
          <c:idx val="0"/>
          <c:order val="0"/>
          <c:tx>
            <c:strRef>
              <c:f>Sheet1!$B$1</c:f>
              <c:strCache>
                <c:ptCount val="1"/>
                <c:pt idx="0">
                  <c:v>Improved</c:v>
                </c:pt>
              </c:strCache>
            </c:strRef>
          </c:tx>
          <c:spPr>
            <a:solidFill>
              <a:schemeClr val="accent5"/>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95</c:v>
                </c:pt>
                <c:pt idx="1">
                  <c:v>96</c:v>
                </c:pt>
                <c:pt idx="2">
                  <c:v>92</c:v>
                </c:pt>
              </c:numCache>
            </c:numRef>
          </c:val>
          <c:extLst>
            <c:ext xmlns:c16="http://schemas.microsoft.com/office/drawing/2014/chart" uri="{C3380CC4-5D6E-409C-BE32-E72D297353CC}">
              <c16:uniqueId val="{00000000-8545-45AB-80C1-D66856FC4D77}"/>
            </c:ext>
          </c:extLst>
        </c:ser>
        <c:ser>
          <c:idx val="1"/>
          <c:order val="1"/>
          <c:tx>
            <c:strRef>
              <c:f>Sheet1!$C$1</c:f>
              <c:strCache>
                <c:ptCount val="1"/>
                <c:pt idx="0">
                  <c:v>Unimproved</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0</c:formatCode>
                <c:ptCount val="3"/>
                <c:pt idx="0">
                  <c:v>5</c:v>
                </c:pt>
                <c:pt idx="1">
                  <c:v>4</c:v>
                </c:pt>
                <c:pt idx="2">
                  <c:v>8</c:v>
                </c:pt>
              </c:numCache>
            </c:numRef>
          </c:val>
          <c:extLst>
            <c:ext xmlns:c16="http://schemas.microsoft.com/office/drawing/2014/chart" uri="{C3380CC4-5D6E-409C-BE32-E72D297353CC}">
              <c16:uniqueId val="{00000001-8545-45AB-80C1-D66856FC4D77}"/>
            </c:ext>
          </c:extLst>
        </c:ser>
        <c:dLbls>
          <c:dLblPos val="ctr"/>
          <c:showLegendKey val="0"/>
          <c:showVal val="1"/>
          <c:showCatName val="0"/>
          <c:showSerName val="0"/>
          <c:showPercent val="0"/>
          <c:showBubbleSize val="0"/>
        </c:dLbls>
        <c:gapWidth val="100"/>
        <c:overlap val="100"/>
        <c:axId val="176259952"/>
        <c:axId val="176259560"/>
      </c:barChart>
      <c:catAx>
        <c:axId val="17625995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76259560"/>
        <c:crosses val="autoZero"/>
        <c:auto val="1"/>
        <c:lblAlgn val="ctr"/>
        <c:lblOffset val="100"/>
        <c:noMultiLvlLbl val="0"/>
      </c:catAx>
      <c:valAx>
        <c:axId val="176259560"/>
        <c:scaling>
          <c:orientation val="minMax"/>
          <c:min val="0"/>
        </c:scaling>
        <c:delete val="1"/>
        <c:axPos val="l"/>
        <c:numFmt formatCode="0%" sourceLinked="1"/>
        <c:majorTickMark val="out"/>
        <c:minorTickMark val="none"/>
        <c:tickLblPos val="nextTo"/>
        <c:crossAx val="176259952"/>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7.1959363604337856E-2"/>
          <c:w val="0.96616035172886816"/>
          <c:h val="0.83154328804425448"/>
        </c:manualLayout>
      </c:layout>
      <c:barChart>
        <c:barDir val="col"/>
        <c:grouping val="clustered"/>
        <c:varyColors val="0"/>
        <c:ser>
          <c:idx val="0"/>
          <c:order val="0"/>
          <c:tx>
            <c:strRef>
              <c:f>Sheet1!$B$1</c:f>
              <c:strCache>
                <c:ptCount val="1"/>
                <c:pt idx="0">
                  <c:v>2013 GDHS</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Demand satisfied by modern methods</c:v>
                </c:pt>
                <c:pt idx="1">
                  <c:v>Total demand</c:v>
                </c:pt>
                <c:pt idx="2">
                  <c:v>Unmet need</c:v>
                </c:pt>
              </c:strCache>
            </c:strRef>
          </c:cat>
          <c:val>
            <c:numRef>
              <c:f>Sheet1!$B$2:$B$4</c:f>
              <c:numCache>
                <c:formatCode>0</c:formatCode>
                <c:ptCount val="3"/>
                <c:pt idx="0">
                  <c:v>24</c:v>
                </c:pt>
                <c:pt idx="1">
                  <c:v>34</c:v>
                </c:pt>
                <c:pt idx="2">
                  <c:v>25</c:v>
                </c:pt>
              </c:numCache>
            </c:numRef>
          </c:val>
          <c:extLst>
            <c:ext xmlns:c16="http://schemas.microsoft.com/office/drawing/2014/chart" uri="{C3380CC4-5D6E-409C-BE32-E72D297353CC}">
              <c16:uniqueId val="{00000000-D625-4596-9A3E-279513532953}"/>
            </c:ext>
          </c:extLst>
        </c:ser>
        <c:ser>
          <c:idx val="1"/>
          <c:order val="1"/>
          <c:tx>
            <c:strRef>
              <c:f>Sheet1!$C$1</c:f>
              <c:strCache>
                <c:ptCount val="1"/>
                <c:pt idx="0">
                  <c:v>2019-20 GDHS</c:v>
                </c:pt>
              </c:strCache>
            </c:strRef>
          </c:tx>
          <c:spPr>
            <a:solidFill>
              <a:schemeClr val="accent5"/>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Demand satisfied by modern methods</c:v>
                </c:pt>
                <c:pt idx="1">
                  <c:v>Total demand</c:v>
                </c:pt>
                <c:pt idx="2">
                  <c:v>Unmet need</c:v>
                </c:pt>
              </c:strCache>
            </c:strRef>
          </c:cat>
          <c:val>
            <c:numRef>
              <c:f>Sheet1!$C$2:$C$4</c:f>
              <c:numCache>
                <c:formatCode>0</c:formatCode>
                <c:ptCount val="3"/>
                <c:pt idx="0">
                  <c:v>40</c:v>
                </c:pt>
                <c:pt idx="1">
                  <c:v>43</c:v>
                </c:pt>
                <c:pt idx="2">
                  <c:v>24</c:v>
                </c:pt>
              </c:numCache>
            </c:numRef>
          </c:val>
          <c:extLst>
            <c:ext xmlns:c16="http://schemas.microsoft.com/office/drawing/2014/chart" uri="{C3380CC4-5D6E-409C-BE32-E72D297353CC}">
              <c16:uniqueId val="{00000001-D625-4596-9A3E-279513532953}"/>
            </c:ext>
          </c:extLst>
        </c:ser>
        <c:dLbls>
          <c:dLblPos val="outEnd"/>
          <c:showLegendKey val="0"/>
          <c:showVal val="1"/>
          <c:showCatName val="0"/>
          <c:showSerName val="0"/>
          <c:showPercent val="0"/>
          <c:showBubbleSize val="0"/>
        </c:dLbls>
        <c:gapWidth val="100"/>
        <c:axId val="175945640"/>
        <c:axId val="175946032"/>
      </c:barChart>
      <c:catAx>
        <c:axId val="1759456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75946032"/>
        <c:crosses val="autoZero"/>
        <c:auto val="1"/>
        <c:lblAlgn val="ctr"/>
        <c:lblOffset val="100"/>
        <c:noMultiLvlLbl val="0"/>
      </c:catAx>
      <c:valAx>
        <c:axId val="175946032"/>
        <c:scaling>
          <c:orientation val="minMax"/>
          <c:max val="100"/>
        </c:scaling>
        <c:delete val="1"/>
        <c:axPos val="l"/>
        <c:numFmt formatCode="0" sourceLinked="1"/>
        <c:majorTickMark val="out"/>
        <c:minorTickMark val="none"/>
        <c:tickLblPos val="nextTo"/>
        <c:crossAx val="17594564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8.1437834306978877E-4"/>
          <c:y val="0.13784764207980654"/>
          <c:w val="0.99917005808440551"/>
          <c:h val="0.69080596787553916"/>
        </c:manualLayout>
      </c:layout>
      <c:barChart>
        <c:barDir val="col"/>
        <c:grouping val="clustered"/>
        <c:varyColors val="0"/>
        <c:ser>
          <c:idx val="0"/>
          <c:order val="0"/>
          <c:tx>
            <c:strRef>
              <c:f>Sheet1!$B$1</c:f>
              <c:strCache>
                <c:ptCount val="1"/>
                <c:pt idx="0">
                  <c:v>2013 GDHS</c:v>
                </c:pt>
              </c:strCache>
            </c:strRef>
          </c:tx>
          <c:spPr>
            <a:solidFill>
              <a:srgbClr val="136425"/>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6-EC70-4EFB-8077-50B868157843}"/>
              </c:ext>
            </c:extLst>
          </c:dPt>
          <c:dPt>
            <c:idx val="2"/>
            <c:invertIfNegative val="0"/>
            <c:bubble3D val="0"/>
            <c:extLst>
              <c:ext xmlns:c16="http://schemas.microsoft.com/office/drawing/2014/chart" uri="{C3380CC4-5D6E-409C-BE32-E72D297353CC}">
                <c16:uniqueId val="{00000007-EC70-4EFB-8077-50B868157843}"/>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Neonatal mortality</c:v>
                </c:pt>
                <c:pt idx="1">
                  <c:v>Postneonatal mortality</c:v>
                </c:pt>
                <c:pt idx="2">
                  <c:v>Infant mortality</c:v>
                </c:pt>
                <c:pt idx="3">
                  <c:v>Child mortality</c:v>
                </c:pt>
                <c:pt idx="4">
                  <c:v>Under-5 mortality</c:v>
                </c:pt>
              </c:strCache>
            </c:strRef>
          </c:cat>
          <c:val>
            <c:numRef>
              <c:f>Sheet1!$B$2:$B$6</c:f>
              <c:numCache>
                <c:formatCode>General</c:formatCode>
                <c:ptCount val="5"/>
                <c:pt idx="0">
                  <c:v>22</c:v>
                </c:pt>
                <c:pt idx="1">
                  <c:v>12</c:v>
                </c:pt>
                <c:pt idx="2">
                  <c:v>34</c:v>
                </c:pt>
                <c:pt idx="3">
                  <c:v>20</c:v>
                </c:pt>
                <c:pt idx="4">
                  <c:v>54</c:v>
                </c:pt>
              </c:numCache>
            </c:numRef>
          </c:val>
          <c:extLst>
            <c:ext xmlns:c16="http://schemas.microsoft.com/office/drawing/2014/chart" uri="{C3380CC4-5D6E-409C-BE32-E72D297353CC}">
              <c16:uniqueId val="{00000008-EC70-4EFB-8077-50B868157843}"/>
            </c:ext>
          </c:extLst>
        </c:ser>
        <c:ser>
          <c:idx val="1"/>
          <c:order val="1"/>
          <c:tx>
            <c:strRef>
              <c:f>Sheet1!$C$1</c:f>
              <c:strCache>
                <c:ptCount val="1"/>
                <c:pt idx="0">
                  <c:v>2019-20 GDHS</c:v>
                </c:pt>
              </c:strCache>
            </c:strRef>
          </c:tx>
          <c:spPr>
            <a:solidFill>
              <a:srgbClr val="3E7C9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Neonatal mortality</c:v>
                </c:pt>
                <c:pt idx="1">
                  <c:v>Postneonatal mortality</c:v>
                </c:pt>
                <c:pt idx="2">
                  <c:v>Infant mortality</c:v>
                </c:pt>
                <c:pt idx="3">
                  <c:v>Child mortality</c:v>
                </c:pt>
                <c:pt idx="4">
                  <c:v>Under-5 mortality</c:v>
                </c:pt>
              </c:strCache>
            </c:strRef>
          </c:cat>
          <c:val>
            <c:numRef>
              <c:f>Sheet1!$C$2:$C$6</c:f>
              <c:numCache>
                <c:formatCode>General</c:formatCode>
                <c:ptCount val="5"/>
                <c:pt idx="0">
                  <c:v>29</c:v>
                </c:pt>
                <c:pt idx="1">
                  <c:v>13</c:v>
                </c:pt>
                <c:pt idx="2">
                  <c:v>42</c:v>
                </c:pt>
                <c:pt idx="3">
                  <c:v>15</c:v>
                </c:pt>
                <c:pt idx="4">
                  <c:v>56</c:v>
                </c:pt>
              </c:numCache>
            </c:numRef>
          </c:val>
          <c:extLst>
            <c:ext xmlns:c16="http://schemas.microsoft.com/office/drawing/2014/chart" uri="{C3380CC4-5D6E-409C-BE32-E72D297353CC}">
              <c16:uniqueId val="{0000000A-EC70-4EFB-8077-50B868157843}"/>
            </c:ext>
          </c:extLst>
        </c:ser>
        <c:dLbls>
          <c:dLblPos val="outEnd"/>
          <c:showLegendKey val="0"/>
          <c:showVal val="1"/>
          <c:showCatName val="0"/>
          <c:showSerName val="0"/>
          <c:showPercent val="0"/>
          <c:showBubbleSize val="0"/>
        </c:dLbls>
        <c:gapWidth val="100"/>
        <c:axId val="416671512"/>
        <c:axId val="416669944"/>
      </c:barChart>
      <c:catAx>
        <c:axId val="4166715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6669944"/>
        <c:crosses val="autoZero"/>
        <c:auto val="1"/>
        <c:lblAlgn val="ctr"/>
        <c:lblOffset val="100"/>
        <c:noMultiLvlLbl val="0"/>
      </c:catAx>
      <c:valAx>
        <c:axId val="416669944"/>
        <c:scaling>
          <c:orientation val="minMax"/>
          <c:max val="100"/>
        </c:scaling>
        <c:delete val="1"/>
        <c:axPos val="l"/>
        <c:numFmt formatCode="General" sourceLinked="1"/>
        <c:majorTickMark val="out"/>
        <c:minorTickMark val="none"/>
        <c:tickLblPos val="nextTo"/>
        <c:crossAx val="41667151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7388149939540504E-2"/>
          <c:w val="0.96616035172886816"/>
          <c:h val="0.8310719896409563"/>
        </c:manualLayout>
      </c:layout>
      <c:barChart>
        <c:barDir val="col"/>
        <c:grouping val="clustered"/>
        <c:varyColors val="0"/>
        <c:ser>
          <c:idx val="0"/>
          <c:order val="0"/>
          <c:tx>
            <c:strRef>
              <c:f>Sheet1!$B$1</c:f>
              <c:strCache>
                <c:ptCount val="1"/>
                <c:pt idx="0">
                  <c:v>&lt;2 years</c:v>
                </c:pt>
              </c:strCache>
            </c:strRef>
          </c:tx>
          <c:spPr>
            <a:solidFill>
              <a:srgbClr val="D2232A"/>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D2232A"/>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89A7-4DD9-9781-74E24F34580B}"/>
              </c:ext>
            </c:extLst>
          </c:dPt>
          <c:dPt>
            <c:idx val="2"/>
            <c:invertIfNegative val="0"/>
            <c:bubble3D val="0"/>
            <c:spPr>
              <a:solidFill>
                <a:srgbClr val="D2232A"/>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89A7-4DD9-9781-74E24F34580B}"/>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Sheet1!$B$2:$B$3</c:f>
              <c:numCache>
                <c:formatCode>General</c:formatCode>
                <c:ptCount val="2"/>
                <c:pt idx="0">
                  <c:v>95</c:v>
                </c:pt>
                <c:pt idx="1">
                  <c:v>116</c:v>
                </c:pt>
              </c:numCache>
            </c:numRef>
          </c:val>
          <c:extLst>
            <c:ext xmlns:c16="http://schemas.microsoft.com/office/drawing/2014/chart" uri="{C3380CC4-5D6E-409C-BE32-E72D297353CC}">
              <c16:uniqueId val="{00000004-89A7-4DD9-9781-74E24F34580B}"/>
            </c:ext>
          </c:extLst>
        </c:ser>
        <c:ser>
          <c:idx val="1"/>
          <c:order val="1"/>
          <c:tx>
            <c:strRef>
              <c:f>Sheet1!$C$1</c:f>
              <c:strCache>
                <c:ptCount val="1"/>
                <c:pt idx="0">
                  <c:v>2 years</c:v>
                </c:pt>
              </c:strCache>
            </c:strRef>
          </c:tx>
          <c:spPr>
            <a:solidFill>
              <a:srgbClr val="25408F"/>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Sheet1!$C$2:$C$3</c:f>
              <c:numCache>
                <c:formatCode>General</c:formatCode>
                <c:ptCount val="2"/>
                <c:pt idx="0">
                  <c:v>34</c:v>
                </c:pt>
                <c:pt idx="1">
                  <c:v>48</c:v>
                </c:pt>
              </c:numCache>
            </c:numRef>
          </c:val>
          <c:extLst>
            <c:ext xmlns:c16="http://schemas.microsoft.com/office/drawing/2014/chart" uri="{C3380CC4-5D6E-409C-BE32-E72D297353CC}">
              <c16:uniqueId val="{00000005-89A7-4DD9-9781-74E24F34580B}"/>
            </c:ext>
          </c:extLst>
        </c:ser>
        <c:ser>
          <c:idx val="2"/>
          <c:order val="2"/>
          <c:tx>
            <c:strRef>
              <c:f>Sheet1!$D$1</c:f>
              <c:strCache>
                <c:ptCount val="1"/>
                <c:pt idx="0">
                  <c:v>3 years</c:v>
                </c:pt>
              </c:strCache>
            </c:strRef>
          </c:tx>
          <c:spPr>
            <a:solidFill>
              <a:srgbClr val="136425"/>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Sheet1!$D$2:$D$3</c:f>
              <c:numCache>
                <c:formatCode>General</c:formatCode>
                <c:ptCount val="2"/>
                <c:pt idx="0">
                  <c:v>30</c:v>
                </c:pt>
                <c:pt idx="1">
                  <c:v>43</c:v>
                </c:pt>
              </c:numCache>
            </c:numRef>
          </c:val>
          <c:extLst>
            <c:ext xmlns:c16="http://schemas.microsoft.com/office/drawing/2014/chart" uri="{C3380CC4-5D6E-409C-BE32-E72D297353CC}">
              <c16:uniqueId val="{00000006-89A7-4DD9-9781-74E24F34580B}"/>
            </c:ext>
          </c:extLst>
        </c:ser>
        <c:ser>
          <c:idx val="3"/>
          <c:order val="3"/>
          <c:tx>
            <c:strRef>
              <c:f>Sheet1!$E$1</c:f>
              <c:strCache>
                <c:ptCount val="1"/>
                <c:pt idx="0">
                  <c:v>4+ years</c:v>
                </c:pt>
              </c:strCache>
            </c:strRef>
          </c:tx>
          <c:spPr>
            <a:solidFill>
              <a:srgbClr val="3E7C9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Sheet1!$E$2:$E$3</c:f>
              <c:numCache>
                <c:formatCode>General</c:formatCode>
                <c:ptCount val="2"/>
                <c:pt idx="0">
                  <c:v>28</c:v>
                </c:pt>
                <c:pt idx="1">
                  <c:v>38</c:v>
                </c:pt>
              </c:numCache>
            </c:numRef>
          </c:val>
          <c:extLst>
            <c:ext xmlns:c16="http://schemas.microsoft.com/office/drawing/2014/chart" uri="{C3380CC4-5D6E-409C-BE32-E72D297353CC}">
              <c16:uniqueId val="{00000007-89A7-4DD9-9781-74E24F34580B}"/>
            </c:ext>
          </c:extLst>
        </c:ser>
        <c:dLbls>
          <c:dLblPos val="outEnd"/>
          <c:showLegendKey val="0"/>
          <c:showVal val="1"/>
          <c:showCatName val="0"/>
          <c:showSerName val="0"/>
          <c:showPercent val="0"/>
          <c:showBubbleSize val="0"/>
        </c:dLbls>
        <c:gapWidth val="100"/>
        <c:axId val="521427816"/>
        <c:axId val="521428208"/>
      </c:barChart>
      <c:catAx>
        <c:axId val="5214278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21428208"/>
        <c:crosses val="autoZero"/>
        <c:auto val="1"/>
        <c:lblAlgn val="ctr"/>
        <c:lblOffset val="100"/>
        <c:noMultiLvlLbl val="0"/>
      </c:catAx>
      <c:valAx>
        <c:axId val="521428208"/>
        <c:scaling>
          <c:orientation val="minMax"/>
          <c:max val="150"/>
          <c:min val="0"/>
        </c:scaling>
        <c:delete val="1"/>
        <c:axPos val="l"/>
        <c:numFmt formatCode="General" sourceLinked="1"/>
        <c:majorTickMark val="out"/>
        <c:minorTickMark val="none"/>
        <c:tickLblPos val="nextTo"/>
        <c:crossAx val="52142781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tockChart>
        <c:ser>
          <c:idx val="0"/>
          <c:order val="0"/>
          <c:tx>
            <c:strRef>
              <c:f>Sheet1!$B$1</c:f>
              <c:strCache>
                <c:ptCount val="1"/>
                <c:pt idx="0">
                  <c:v>High</c:v>
                </c:pt>
              </c:strCache>
            </c:strRef>
          </c:tx>
          <c:spPr>
            <a:ln w="19050" cap="rnd">
              <a:no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2013 GDHS</c:v>
                </c:pt>
                <c:pt idx="1">
                  <c:v>2019-20 GDHS</c:v>
                </c:pt>
              </c:strCache>
            </c:strRef>
          </c:cat>
          <c:val>
            <c:numRef>
              <c:f>Sheet1!$B$2:$B$3</c:f>
              <c:numCache>
                <c:formatCode>General</c:formatCode>
                <c:ptCount val="2"/>
                <c:pt idx="0">
                  <c:v>567</c:v>
                </c:pt>
                <c:pt idx="1">
                  <c:v>409</c:v>
                </c:pt>
              </c:numCache>
            </c:numRef>
          </c:val>
          <c:smooth val="0"/>
          <c:extLst>
            <c:ext xmlns:c16="http://schemas.microsoft.com/office/drawing/2014/chart" uri="{C3380CC4-5D6E-409C-BE32-E72D297353CC}">
              <c16:uniqueId val="{00000000-D499-4E00-8603-092FEC482148}"/>
            </c:ext>
          </c:extLst>
        </c:ser>
        <c:ser>
          <c:idx val="1"/>
          <c:order val="1"/>
          <c:tx>
            <c:strRef>
              <c:f>Sheet1!$C$1</c:f>
              <c:strCache>
                <c:ptCount val="1"/>
                <c:pt idx="0">
                  <c:v>Low</c:v>
                </c:pt>
              </c:strCache>
            </c:strRef>
          </c:tx>
          <c:spPr>
            <a:ln w="19050" cap="rnd">
              <a:no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2013 GDHS</c:v>
                </c:pt>
                <c:pt idx="1">
                  <c:v>2019-20 GDHS</c:v>
                </c:pt>
              </c:strCache>
            </c:strRef>
          </c:cat>
          <c:val>
            <c:numRef>
              <c:f>Sheet1!$C$2:$C$3</c:f>
              <c:numCache>
                <c:formatCode>General</c:formatCode>
                <c:ptCount val="2"/>
                <c:pt idx="0">
                  <c:v>299</c:v>
                </c:pt>
                <c:pt idx="1">
                  <c:v>231</c:v>
                </c:pt>
              </c:numCache>
            </c:numRef>
          </c:val>
          <c:smooth val="0"/>
          <c:extLst>
            <c:ext xmlns:c16="http://schemas.microsoft.com/office/drawing/2014/chart" uri="{C3380CC4-5D6E-409C-BE32-E72D297353CC}">
              <c16:uniqueId val="{00000001-D499-4E00-8603-092FEC482148}"/>
            </c:ext>
          </c:extLst>
        </c:ser>
        <c:ser>
          <c:idx val="2"/>
          <c:order val="2"/>
          <c:tx>
            <c:strRef>
              <c:f>Sheet1!$D$1</c:f>
              <c:strCache>
                <c:ptCount val="1"/>
                <c:pt idx="0">
                  <c:v>Close</c:v>
                </c:pt>
              </c:strCache>
            </c:strRef>
          </c:tx>
          <c:spPr>
            <a:ln w="19050" cap="rnd">
              <a:noFill/>
              <a:round/>
            </a:ln>
            <a:effectLst/>
          </c:spPr>
          <c:marker>
            <c:symbol val="circle"/>
            <c:size val="10"/>
            <c:spPr>
              <a:solidFill>
                <a:schemeClr val="accent5"/>
              </a:solidFill>
              <a:ln w="63500">
                <a:solidFill>
                  <a:schemeClr val="accent5"/>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2013 GDHS</c:v>
                </c:pt>
                <c:pt idx="1">
                  <c:v>2019-20 GDHS</c:v>
                </c:pt>
              </c:strCache>
            </c:strRef>
          </c:cat>
          <c:val>
            <c:numRef>
              <c:f>Sheet1!$D$2:$D$3</c:f>
              <c:numCache>
                <c:formatCode>General</c:formatCode>
                <c:ptCount val="2"/>
                <c:pt idx="0">
                  <c:v>433</c:v>
                </c:pt>
                <c:pt idx="1">
                  <c:v>320</c:v>
                </c:pt>
              </c:numCache>
            </c:numRef>
          </c:val>
          <c:smooth val="0"/>
          <c:extLst>
            <c:ext xmlns:c16="http://schemas.microsoft.com/office/drawing/2014/chart" uri="{C3380CC4-5D6E-409C-BE32-E72D297353CC}">
              <c16:uniqueId val="{00000002-D499-4E00-8603-092FEC482148}"/>
            </c:ext>
          </c:extLst>
        </c:ser>
        <c:dLbls>
          <c:showLegendKey val="0"/>
          <c:showVal val="0"/>
          <c:showCatName val="0"/>
          <c:showSerName val="0"/>
          <c:showPercent val="0"/>
          <c:showBubbleSize val="0"/>
        </c:dLbls>
        <c:hiLowLines>
          <c:spPr>
            <a:ln w="38100" cap="flat" cmpd="sng" algn="ctr">
              <a:solidFill>
                <a:schemeClr val="tx1"/>
              </a:solidFill>
              <a:round/>
            </a:ln>
            <a:effectLst/>
          </c:spPr>
        </c:hiLowLines>
        <c:axId val="185477096"/>
        <c:axId val="520650536"/>
      </c:stockChart>
      <c:catAx>
        <c:axId val="1854770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20650536"/>
        <c:crosses val="autoZero"/>
        <c:auto val="1"/>
        <c:lblAlgn val="ctr"/>
        <c:lblOffset val="100"/>
        <c:noMultiLvlLbl val="0"/>
      </c:catAx>
      <c:valAx>
        <c:axId val="520650536"/>
        <c:scaling>
          <c:orientation val="minMax"/>
          <c:max val="800"/>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854770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rgbClr val="136425"/>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329F-485F-929D-342912B1B246}"/>
              </c:ext>
            </c:extLst>
          </c:dPt>
          <c:dPt>
            <c:idx val="1"/>
            <c:bubble3D val="0"/>
            <c:spPr>
              <a:solidFill>
                <a:srgbClr val="407C95"/>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329F-485F-929D-342912B1B246}"/>
              </c:ext>
            </c:extLst>
          </c:dPt>
          <c:dPt>
            <c:idx val="2"/>
            <c:bubble3D val="0"/>
            <c:spPr>
              <a:solidFill>
                <a:srgbClr val="FFC635"/>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329F-485F-929D-342912B1B246}"/>
              </c:ext>
            </c:extLst>
          </c:dPt>
          <c:dPt>
            <c:idx val="3"/>
            <c:bubble3D val="0"/>
            <c:spPr>
              <a:solidFill>
                <a:srgbClr val="D3242A"/>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329F-485F-929D-342912B1B246}"/>
              </c:ext>
            </c:extLst>
          </c:dPt>
          <c:dPt>
            <c:idx val="4"/>
            <c:bubble3D val="0"/>
            <c:spPr>
              <a:solidFill>
                <a:schemeClr val="accent5"/>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329F-485F-929D-342912B1B246}"/>
              </c:ext>
            </c:extLst>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B-329F-485F-929D-342912B1B246}"/>
              </c:ext>
            </c:extLst>
          </c:dPt>
          <c:dLbls>
            <c:dLbl>
              <c:idx val="0"/>
              <c:layout>
                <c:manualLayout>
                  <c:x val="-8.4273441314189623E-2"/>
                  <c:y val="0.11843876177658143"/>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1-329F-485F-929D-342912B1B246}"/>
                </c:ext>
              </c:extLst>
            </c:dLbl>
            <c:dLbl>
              <c:idx val="1"/>
              <c:delete val="1"/>
              <c:extLst>
                <c:ext xmlns:c15="http://schemas.microsoft.com/office/drawing/2012/chart" uri="{CE6537A1-D6FC-4f65-9D91-7224C49458BB}"/>
                <c:ext xmlns:c16="http://schemas.microsoft.com/office/drawing/2014/chart" uri="{C3380CC4-5D6E-409C-BE32-E72D297353CC}">
                  <c16:uniqueId val="{00000003-329F-485F-929D-342912B1B246}"/>
                </c:ext>
              </c:extLst>
            </c:dLbl>
            <c:dLbl>
              <c:idx val="3"/>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7-329F-485F-929D-342912B1B246}"/>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Doctor</c:v>
                </c:pt>
                <c:pt idx="1">
                  <c:v>Nurse/midwife</c:v>
                </c:pt>
                <c:pt idx="2">
                  <c:v>Unskilled provider</c:v>
                </c:pt>
                <c:pt idx="3">
                  <c:v>No ANC</c:v>
                </c:pt>
              </c:strCache>
            </c:strRef>
          </c:cat>
          <c:val>
            <c:numRef>
              <c:f>Sheet1!$B$2:$B$5</c:f>
              <c:numCache>
                <c:formatCode>General</c:formatCode>
                <c:ptCount val="4"/>
                <c:pt idx="0">
                  <c:v>12</c:v>
                </c:pt>
                <c:pt idx="1">
                  <c:v>86</c:v>
                </c:pt>
                <c:pt idx="2">
                  <c:v>2</c:v>
                </c:pt>
                <c:pt idx="3">
                  <c:v>1</c:v>
                </c:pt>
              </c:numCache>
            </c:numRef>
          </c:val>
          <c:extLst>
            <c:ext xmlns:c16="http://schemas.microsoft.com/office/drawing/2014/chart" uri="{C3380CC4-5D6E-409C-BE32-E72D297353CC}">
              <c16:uniqueId val="{0000000C-329F-485F-929D-342912B1B246}"/>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8.9480048367593698E-2"/>
          <c:w val="0.96616035172886816"/>
          <c:h val="0.78754115529996482"/>
        </c:manualLayout>
      </c:layout>
      <c:barChart>
        <c:barDir val="col"/>
        <c:grouping val="clustered"/>
        <c:varyColors val="0"/>
        <c:ser>
          <c:idx val="0"/>
          <c:order val="0"/>
          <c:tx>
            <c:strRef>
              <c:f>Sheet1!$B$1</c:f>
              <c:strCache>
                <c:ptCount val="1"/>
                <c:pt idx="0">
                  <c:v>2013 GDHS</c:v>
                </c:pt>
              </c:strCache>
            </c:strRef>
          </c:tx>
          <c:spPr>
            <a:solidFill>
              <a:srgbClr val="136425"/>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36425"/>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B88A-40F5-BD5D-07AD652574BE}"/>
              </c:ext>
            </c:extLst>
          </c:dPt>
          <c:dPt>
            <c:idx val="2"/>
            <c:invertIfNegative val="0"/>
            <c:bubble3D val="0"/>
            <c:spPr>
              <a:solidFill>
                <a:srgbClr val="136425"/>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B88A-40F5-BD5D-07AD652574BE}"/>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ANC by skilled provider</c:v>
                </c:pt>
                <c:pt idx="1">
                  <c:v>4+ ANC visits</c:v>
                </c:pt>
                <c:pt idx="2">
                  <c:v>ANC visits in 1st trimester</c:v>
                </c:pt>
              </c:strCache>
            </c:strRef>
          </c:cat>
          <c:val>
            <c:numRef>
              <c:f>Sheet1!$B$2:$B$4</c:f>
              <c:numCache>
                <c:formatCode>0</c:formatCode>
                <c:ptCount val="3"/>
                <c:pt idx="0">
                  <c:v>86</c:v>
                </c:pt>
                <c:pt idx="1">
                  <c:v>78</c:v>
                </c:pt>
                <c:pt idx="2">
                  <c:v>38</c:v>
                </c:pt>
              </c:numCache>
            </c:numRef>
          </c:val>
          <c:extLst>
            <c:ext xmlns:c16="http://schemas.microsoft.com/office/drawing/2014/chart" uri="{C3380CC4-5D6E-409C-BE32-E72D297353CC}">
              <c16:uniqueId val="{00000004-B88A-40F5-BD5D-07AD652574BE}"/>
            </c:ext>
          </c:extLst>
        </c:ser>
        <c:ser>
          <c:idx val="1"/>
          <c:order val="1"/>
          <c:tx>
            <c:strRef>
              <c:f>Sheet1!$C$1</c:f>
              <c:strCache>
                <c:ptCount val="1"/>
                <c:pt idx="0">
                  <c:v>2019-20 GDHS</c:v>
                </c:pt>
              </c:strCache>
            </c:strRef>
          </c:tx>
          <c:spPr>
            <a:solidFill>
              <a:srgbClr val="3E7C9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ANC by skilled provider</c:v>
                </c:pt>
                <c:pt idx="1">
                  <c:v>4+ ANC visits</c:v>
                </c:pt>
                <c:pt idx="2">
                  <c:v>ANC visits in 1st trimester</c:v>
                </c:pt>
              </c:strCache>
            </c:strRef>
          </c:cat>
          <c:val>
            <c:numRef>
              <c:f>Sheet1!$C$2:$C$4</c:f>
              <c:numCache>
                <c:formatCode>0</c:formatCode>
                <c:ptCount val="3"/>
                <c:pt idx="0">
                  <c:v>98</c:v>
                </c:pt>
                <c:pt idx="1">
                  <c:v>79</c:v>
                </c:pt>
                <c:pt idx="2">
                  <c:v>43</c:v>
                </c:pt>
              </c:numCache>
            </c:numRef>
          </c:val>
          <c:extLst>
            <c:ext xmlns:c16="http://schemas.microsoft.com/office/drawing/2014/chart" uri="{C3380CC4-5D6E-409C-BE32-E72D297353CC}">
              <c16:uniqueId val="{00000005-B88A-40F5-BD5D-07AD652574BE}"/>
            </c:ext>
          </c:extLst>
        </c:ser>
        <c:dLbls>
          <c:dLblPos val="outEnd"/>
          <c:showLegendKey val="0"/>
          <c:showVal val="1"/>
          <c:showCatName val="0"/>
          <c:showSerName val="0"/>
          <c:showPercent val="0"/>
          <c:showBubbleSize val="0"/>
        </c:dLbls>
        <c:gapWidth val="100"/>
        <c:axId val="522522264"/>
        <c:axId val="522522656"/>
      </c:barChart>
      <c:catAx>
        <c:axId val="5225222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22522656"/>
        <c:crosses val="autoZero"/>
        <c:auto val="1"/>
        <c:lblAlgn val="ctr"/>
        <c:lblOffset val="100"/>
        <c:noMultiLvlLbl val="0"/>
      </c:catAx>
      <c:valAx>
        <c:axId val="522522656"/>
        <c:scaling>
          <c:orientation val="minMax"/>
          <c:max val="100"/>
          <c:min val="0"/>
        </c:scaling>
        <c:delete val="1"/>
        <c:axPos val="l"/>
        <c:numFmt formatCode="0" sourceLinked="1"/>
        <c:majorTickMark val="out"/>
        <c:minorTickMark val="none"/>
        <c:tickLblPos val="nextTo"/>
        <c:crossAx val="5225222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Public sector facility</c:v>
                </c:pt>
              </c:strCache>
            </c:strRef>
          </c:tx>
          <c:spPr>
            <a:solidFill>
              <a:srgbClr val="3E7C94">
                <a:lumMod val="5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76</c:v>
                </c:pt>
                <c:pt idx="1">
                  <c:v>78</c:v>
                </c:pt>
                <c:pt idx="2">
                  <c:v>73</c:v>
                </c:pt>
              </c:numCache>
            </c:numRef>
          </c:val>
          <c:extLst>
            <c:ext xmlns:c16="http://schemas.microsoft.com/office/drawing/2014/chart" uri="{C3380CC4-5D6E-409C-BE32-E72D297353CC}">
              <c16:uniqueId val="{00000004-D317-40ED-978F-EF1D6C2B7330}"/>
            </c:ext>
          </c:extLst>
        </c:ser>
        <c:ser>
          <c:idx val="1"/>
          <c:order val="1"/>
          <c:tx>
            <c:strRef>
              <c:f>Sheet1!$C$1</c:f>
              <c:strCache>
                <c:ptCount val="1"/>
                <c:pt idx="0">
                  <c:v>Private sector facility</c:v>
                </c:pt>
              </c:strCache>
            </c:strRef>
          </c:tx>
          <c:spPr>
            <a:solidFill>
              <a:srgbClr val="3E7C94"/>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General</c:formatCode>
                <c:ptCount val="3"/>
                <c:pt idx="0">
                  <c:v>8</c:v>
                </c:pt>
                <c:pt idx="1">
                  <c:v>11</c:v>
                </c:pt>
                <c:pt idx="2">
                  <c:v>3</c:v>
                </c:pt>
              </c:numCache>
            </c:numRef>
          </c:val>
          <c:extLst>
            <c:ext xmlns:c16="http://schemas.microsoft.com/office/drawing/2014/chart" uri="{C3380CC4-5D6E-409C-BE32-E72D297353CC}">
              <c16:uniqueId val="{00000006-D317-40ED-978F-EF1D6C2B7330}"/>
            </c:ext>
          </c:extLst>
        </c:ser>
        <c:ser>
          <c:idx val="2"/>
          <c:order val="2"/>
          <c:tx>
            <c:strRef>
              <c:f>Sheet1!$D$1</c:f>
              <c:strCache>
                <c:ptCount val="1"/>
                <c:pt idx="0">
                  <c:v>Home</c:v>
                </c:pt>
              </c:strCache>
            </c:strRef>
          </c:tx>
          <c:spPr>
            <a:solidFill>
              <a:srgbClr val="D2232A"/>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Sheet1!$D$2:$D$4</c:f>
              <c:numCache>
                <c:formatCode>General</c:formatCode>
                <c:ptCount val="3"/>
                <c:pt idx="0">
                  <c:v>15</c:v>
                </c:pt>
                <c:pt idx="1">
                  <c:v>11</c:v>
                </c:pt>
                <c:pt idx="2">
                  <c:v>23</c:v>
                </c:pt>
              </c:numCache>
            </c:numRef>
          </c:val>
          <c:extLst>
            <c:ext xmlns:c16="http://schemas.microsoft.com/office/drawing/2014/chart" uri="{C3380CC4-5D6E-409C-BE32-E72D297353CC}">
              <c16:uniqueId val="{00000008-D317-40ED-978F-EF1D6C2B7330}"/>
            </c:ext>
          </c:extLst>
        </c:ser>
        <c:ser>
          <c:idx val="3"/>
          <c:order val="3"/>
          <c:tx>
            <c:strRef>
              <c:f>Sheet1!$E$1</c:f>
              <c:strCache>
                <c:ptCount val="1"/>
                <c:pt idx="0">
                  <c:v>Other</c:v>
                </c:pt>
              </c:strCache>
            </c:strRef>
          </c:tx>
          <c:spPr>
            <a:solidFill>
              <a:srgbClr val="D2232A"/>
            </a:solidFill>
            <a:ln>
              <a:noFill/>
            </a:ln>
            <a:effectLst/>
            <a:scene3d>
              <a:camera prst="orthographicFront"/>
              <a:lightRig rig="threePt" dir="t">
                <a:rot lat="0" lon="0" rev="1200000"/>
              </a:lightRig>
            </a:scene3d>
            <a:sp3d>
              <a:bevelT w="63500" h="25400"/>
            </a:sp3d>
          </c:spPr>
          <c:invertIfNegative val="0"/>
          <c:dLbls>
            <c:dLbl>
              <c:idx val="0"/>
              <c:layout>
                <c:manualLayout>
                  <c:x val="7.6908291525299738E-2"/>
                  <c:y val="2.4183796856106408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D317-40ED-978F-EF1D6C2B7330}"/>
                </c:ext>
              </c:extLst>
            </c:dLbl>
            <c:dLbl>
              <c:idx val="1"/>
              <c:layout>
                <c:manualLayout>
                  <c:x val="7.5370125694793746E-2"/>
                  <c:y val="-1.7318925282977621E-19"/>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D317-40ED-978F-EF1D6C2B7330}"/>
                </c:ext>
              </c:extLst>
            </c:dLbl>
            <c:dLbl>
              <c:idx val="2"/>
              <c:layout>
                <c:manualLayout>
                  <c:x val="8.3060954847323717E-2"/>
                  <c:y val="6.9275701131910482E-19"/>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D317-40ED-978F-EF1D6C2B7330}"/>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Sheet1!$E$2:$E$4</c:f>
              <c:numCache>
                <c:formatCode>General</c:formatCode>
                <c:ptCount val="3"/>
                <c:pt idx="0">
                  <c:v>1</c:v>
                </c:pt>
                <c:pt idx="1">
                  <c:v>1</c:v>
                </c:pt>
                <c:pt idx="2">
                  <c:v>2</c:v>
                </c:pt>
              </c:numCache>
            </c:numRef>
          </c:val>
          <c:extLst>
            <c:ext xmlns:c16="http://schemas.microsoft.com/office/drawing/2014/chart" uri="{C3380CC4-5D6E-409C-BE32-E72D297353CC}">
              <c16:uniqueId val="{0000000B-D317-40ED-978F-EF1D6C2B7330}"/>
            </c:ext>
          </c:extLst>
        </c:ser>
        <c:dLbls>
          <c:dLblPos val="ctr"/>
          <c:showLegendKey val="0"/>
          <c:showVal val="1"/>
          <c:showCatName val="0"/>
          <c:showSerName val="0"/>
          <c:showPercent val="0"/>
          <c:showBubbleSize val="0"/>
        </c:dLbls>
        <c:gapWidth val="100"/>
        <c:overlap val="100"/>
        <c:axId val="407551248"/>
        <c:axId val="282486648"/>
      </c:barChart>
      <c:catAx>
        <c:axId val="4075512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82486648"/>
        <c:crosses val="autoZero"/>
        <c:auto val="1"/>
        <c:lblAlgn val="ctr"/>
        <c:lblOffset val="100"/>
        <c:noMultiLvlLbl val="0"/>
      </c:catAx>
      <c:valAx>
        <c:axId val="282486648"/>
        <c:scaling>
          <c:orientation val="minMax"/>
        </c:scaling>
        <c:delete val="1"/>
        <c:axPos val="l"/>
        <c:numFmt formatCode="0%" sourceLinked="1"/>
        <c:majorTickMark val="none"/>
        <c:minorTickMark val="none"/>
        <c:tickLblPos val="nextTo"/>
        <c:crossAx val="407551248"/>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sz="1800" b="1">
          <a:solidFill>
            <a:schemeClr val="tx1"/>
          </a:solidFill>
        </a:defRPr>
      </a:pPr>
      <a:endParaRPr lang="en-US"/>
    </a:p>
  </c:txPr>
  <c:externalData r:id="rId4">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rgbClr val="3E7C94">
                  <a:lumMod val="50000"/>
                </a:srgbClr>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3355-434F-AAB1-75E2111F35BC}"/>
              </c:ext>
            </c:extLst>
          </c:dPt>
          <c:dPt>
            <c:idx val="1"/>
            <c:bubble3D val="0"/>
            <c:spPr>
              <a:solidFill>
                <a:srgbClr val="407C95"/>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3355-434F-AAB1-75E2111F35BC}"/>
              </c:ext>
            </c:extLst>
          </c:dPt>
          <c:dPt>
            <c:idx val="2"/>
            <c:bubble3D val="0"/>
            <c:spPr>
              <a:solidFill>
                <a:srgbClr val="D2232A">
                  <a:lumMod val="50000"/>
                </a:srgbClr>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3355-434F-AAB1-75E2111F35BC}"/>
              </c:ext>
            </c:extLst>
          </c:dPt>
          <c:dPt>
            <c:idx val="3"/>
            <c:bubble3D val="0"/>
            <c:spPr>
              <a:solidFill>
                <a:srgbClr val="D2232A"/>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3355-434F-AAB1-75E2111F35BC}"/>
              </c:ext>
            </c:extLst>
          </c:dPt>
          <c:dPt>
            <c:idx val="4"/>
            <c:bubble3D val="0"/>
            <c:spPr>
              <a:solidFill>
                <a:schemeClr val="accent5"/>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3355-434F-AAB1-75E2111F35BC}"/>
              </c:ext>
            </c:extLst>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B-3355-434F-AAB1-75E2111F35BC}"/>
              </c:ext>
            </c:extLst>
          </c:dPt>
          <c:dLbls>
            <c:dLbl>
              <c:idx val="0"/>
              <c:layout>
                <c:manualLayout>
                  <c:x val="-7.6029720270615456E-2"/>
                  <c:y val="0.11950433502616883"/>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1-3355-434F-AAB1-75E2111F35BC}"/>
                </c:ext>
              </c:extLst>
            </c:dLbl>
            <c:dLbl>
              <c:idx val="1"/>
              <c:layout>
                <c:manualLayout>
                  <c:x val="-9.8962077187583736E-2"/>
                  <c:y val="-0.23179820448372224"/>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3-3355-434F-AAB1-75E2111F35BC}"/>
                </c:ext>
              </c:extLst>
            </c:dLbl>
            <c:dLbl>
              <c:idx val="3"/>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7-3355-434F-AAB1-75E2111F35BC}"/>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Doctor</c:v>
                </c:pt>
                <c:pt idx="1">
                  <c:v>Nurse/midwife</c:v>
                </c:pt>
                <c:pt idx="2">
                  <c:v>Unskilled provider</c:v>
                </c:pt>
                <c:pt idx="3">
                  <c:v>No one</c:v>
                </c:pt>
              </c:strCache>
            </c:strRef>
          </c:cat>
          <c:val>
            <c:numRef>
              <c:f>Sheet1!$B$2:$B$5</c:f>
              <c:numCache>
                <c:formatCode>General</c:formatCode>
                <c:ptCount val="4"/>
                <c:pt idx="0">
                  <c:v>11</c:v>
                </c:pt>
                <c:pt idx="1">
                  <c:v>73</c:v>
                </c:pt>
                <c:pt idx="2">
                  <c:v>13</c:v>
                </c:pt>
                <c:pt idx="3">
                  <c:v>3</c:v>
                </c:pt>
              </c:numCache>
            </c:numRef>
          </c:val>
          <c:extLst>
            <c:ext xmlns:c16="http://schemas.microsoft.com/office/drawing/2014/chart" uri="{C3380CC4-5D6E-409C-BE32-E72D297353CC}">
              <c16:uniqueId val="{0000000C-3355-434F-AAB1-75E2111F35BC}"/>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6.9274492731677767E-2"/>
          <c:w val="0.99384733667797598"/>
          <c:h val="0.77388949878861302"/>
        </c:manualLayout>
      </c:layout>
      <c:barChart>
        <c:barDir val="col"/>
        <c:grouping val="clustered"/>
        <c:varyColors val="0"/>
        <c:ser>
          <c:idx val="0"/>
          <c:order val="0"/>
          <c:tx>
            <c:strRef>
              <c:f>Sheet1!$B$1</c:f>
              <c:strCache>
                <c:ptCount val="1"/>
                <c:pt idx="0">
                  <c:v>2013 GDHS</c:v>
                </c:pt>
              </c:strCache>
            </c:strRef>
          </c:tx>
          <c:spPr>
            <a:solidFill>
              <a:srgbClr val="136425"/>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36425"/>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B88A-40F5-BD5D-07AD652574BE}"/>
              </c:ext>
            </c:extLst>
          </c:dPt>
          <c:dPt>
            <c:idx val="2"/>
            <c:invertIfNegative val="0"/>
            <c:bubble3D val="0"/>
            <c:spPr>
              <a:solidFill>
                <a:srgbClr val="136425"/>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B88A-40F5-BD5D-07AD652574BE}"/>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Delivery in a health facility</c:v>
                </c:pt>
                <c:pt idx="1">
                  <c:v>Delivery assisted by skilled provider</c:v>
                </c:pt>
                <c:pt idx="2">
                  <c:v>Delivery at home</c:v>
                </c:pt>
              </c:strCache>
            </c:strRef>
          </c:cat>
          <c:val>
            <c:numRef>
              <c:f>Sheet1!$B$2:$B$4</c:f>
              <c:numCache>
                <c:formatCode>0</c:formatCode>
                <c:ptCount val="3"/>
                <c:pt idx="0">
                  <c:v>63</c:v>
                </c:pt>
                <c:pt idx="1">
                  <c:v>57</c:v>
                </c:pt>
                <c:pt idx="2">
                  <c:v>37</c:v>
                </c:pt>
              </c:numCache>
            </c:numRef>
          </c:val>
          <c:extLst>
            <c:ext xmlns:c16="http://schemas.microsoft.com/office/drawing/2014/chart" uri="{C3380CC4-5D6E-409C-BE32-E72D297353CC}">
              <c16:uniqueId val="{00000004-B88A-40F5-BD5D-07AD652574BE}"/>
            </c:ext>
          </c:extLst>
        </c:ser>
        <c:ser>
          <c:idx val="1"/>
          <c:order val="1"/>
          <c:tx>
            <c:strRef>
              <c:f>Sheet1!$C$1</c:f>
              <c:strCache>
                <c:ptCount val="1"/>
                <c:pt idx="0">
                  <c:v>2019-20 GDHS</c:v>
                </c:pt>
              </c:strCache>
            </c:strRef>
          </c:tx>
          <c:spPr>
            <a:solidFill>
              <a:srgbClr val="3E7C9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Delivery in a health facility</c:v>
                </c:pt>
                <c:pt idx="1">
                  <c:v>Delivery assisted by skilled provider</c:v>
                </c:pt>
                <c:pt idx="2">
                  <c:v>Delivery at home</c:v>
                </c:pt>
              </c:strCache>
            </c:strRef>
          </c:cat>
          <c:val>
            <c:numRef>
              <c:f>Sheet1!$C$2:$C$4</c:f>
              <c:numCache>
                <c:formatCode>0</c:formatCode>
                <c:ptCount val="3"/>
                <c:pt idx="0">
                  <c:v>84</c:v>
                </c:pt>
                <c:pt idx="1">
                  <c:v>84</c:v>
                </c:pt>
                <c:pt idx="2">
                  <c:v>15</c:v>
                </c:pt>
              </c:numCache>
            </c:numRef>
          </c:val>
          <c:extLst>
            <c:ext xmlns:c16="http://schemas.microsoft.com/office/drawing/2014/chart" uri="{C3380CC4-5D6E-409C-BE32-E72D297353CC}">
              <c16:uniqueId val="{00000005-B88A-40F5-BD5D-07AD652574BE}"/>
            </c:ext>
          </c:extLst>
        </c:ser>
        <c:dLbls>
          <c:dLblPos val="outEnd"/>
          <c:showLegendKey val="0"/>
          <c:showVal val="1"/>
          <c:showCatName val="0"/>
          <c:showSerName val="0"/>
          <c:showPercent val="0"/>
          <c:showBubbleSize val="0"/>
        </c:dLbls>
        <c:gapWidth val="100"/>
        <c:axId val="522522264"/>
        <c:axId val="522522656"/>
      </c:barChart>
      <c:catAx>
        <c:axId val="5225222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22522656"/>
        <c:crosses val="autoZero"/>
        <c:auto val="1"/>
        <c:lblAlgn val="ctr"/>
        <c:lblOffset val="100"/>
        <c:noMultiLvlLbl val="0"/>
      </c:catAx>
      <c:valAx>
        <c:axId val="522522656"/>
        <c:scaling>
          <c:orientation val="minMax"/>
          <c:max val="100"/>
          <c:min val="0"/>
        </c:scaling>
        <c:delete val="1"/>
        <c:axPos val="l"/>
        <c:numFmt formatCode="0" sourceLinked="1"/>
        <c:majorTickMark val="out"/>
        <c:minorTickMark val="none"/>
        <c:tickLblPos val="nextTo"/>
        <c:crossAx val="5225222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3999560805E-2"/>
          <c:y val="6.5943571301257123E-2"/>
          <c:w val="0.96616035172886816"/>
          <c:h val="0.74290069195895969"/>
        </c:manualLayout>
      </c:layout>
      <c:barChart>
        <c:barDir val="col"/>
        <c:grouping val="clustered"/>
        <c:varyColors val="0"/>
        <c:ser>
          <c:idx val="0"/>
          <c:order val="0"/>
          <c:tx>
            <c:strRef>
              <c:f>Sheet1!$B$1</c:f>
              <c:strCache>
                <c:ptCount val="1"/>
                <c:pt idx="0">
                  <c:v>Series 1</c:v>
                </c:pt>
              </c:strCache>
            </c:strRef>
          </c:tx>
          <c:spPr>
            <a:solidFill>
              <a:srgbClr val="F07F09"/>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36425"/>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DF6C-42EC-8172-503BD360BF66}"/>
              </c:ext>
            </c:extLst>
          </c:dPt>
          <c:dPt>
            <c:idx val="1"/>
            <c:invertIfNegative val="0"/>
            <c:bubble3D val="0"/>
            <c:spPr>
              <a:solidFill>
                <a:srgbClr val="D2232A"/>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DF6C-42EC-8172-503BD360BF66}"/>
              </c:ext>
            </c:extLst>
          </c:dPt>
          <c:dPt>
            <c:idx val="2"/>
            <c:invertIfNegative val="0"/>
            <c:bubble3D val="0"/>
            <c:spPr>
              <a:solidFill>
                <a:srgbClr val="D2232A"/>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DF6C-42EC-8172-503BD360BF66}"/>
              </c:ext>
            </c:extLst>
          </c:dPt>
          <c:dPt>
            <c:idx val="3"/>
            <c:invertIfNegative val="0"/>
            <c:bubble3D val="0"/>
            <c:spPr>
              <a:solidFill>
                <a:srgbClr val="D2232A"/>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DF6C-42EC-8172-503BD360BF66}"/>
              </c:ext>
            </c:extLst>
          </c:dPt>
          <c:dPt>
            <c:idx val="4"/>
            <c:invertIfNegative val="0"/>
            <c:bubble3D val="0"/>
            <c:spPr>
              <a:solidFill>
                <a:srgbClr val="41AD4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DF6C-42EC-8172-503BD360BF66}"/>
              </c:ext>
            </c:extLst>
          </c:dPt>
          <c:dPt>
            <c:idx val="5"/>
            <c:invertIfNegative val="0"/>
            <c:bubble3D val="0"/>
            <c:spPr>
              <a:solidFill>
                <a:srgbClr val="41AD4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B-DF6C-42EC-8172-503BD360BF66}"/>
              </c:ext>
            </c:extLst>
          </c:dPt>
          <c:dPt>
            <c:idx val="6"/>
            <c:invertIfNegative val="0"/>
            <c:bubble3D val="0"/>
            <c:spPr>
              <a:solidFill>
                <a:srgbClr val="41AD4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D-DF6C-42EC-8172-503BD360BF66}"/>
              </c:ext>
            </c:extLst>
          </c:dPt>
          <c:dPt>
            <c:idx val="7"/>
            <c:invertIfNegative val="0"/>
            <c:bubble3D val="0"/>
            <c:spPr>
              <a:solidFill>
                <a:srgbClr val="25408F"/>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F-DF6C-42EC-8172-503BD360BF66}"/>
              </c:ext>
            </c:extLst>
          </c:dPt>
          <c:dPt>
            <c:idx val="8"/>
            <c:invertIfNegative val="0"/>
            <c:bubble3D val="0"/>
            <c:spPr>
              <a:solidFill>
                <a:srgbClr val="3E7C94"/>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11-DF6C-42EC-8172-503BD360BF66}"/>
              </c:ext>
            </c:extLst>
          </c:dPt>
          <c:dPt>
            <c:idx val="9"/>
            <c:invertIfNegative val="0"/>
            <c:bubble3D val="0"/>
            <c:spPr>
              <a:solidFill>
                <a:srgbClr val="97532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13-DF6C-42EC-8172-503BD360BF66}"/>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BCG</c:v>
                </c:pt>
                <c:pt idx="1">
                  <c:v>1</c:v>
                </c:pt>
                <c:pt idx="2">
                  <c:v>2</c:v>
                </c:pt>
                <c:pt idx="3">
                  <c:v>3</c:v>
                </c:pt>
                <c:pt idx="4">
                  <c:v>1</c:v>
                </c:pt>
                <c:pt idx="5">
                  <c:v>2</c:v>
                </c:pt>
                <c:pt idx="6">
                  <c:v>3</c:v>
                </c:pt>
                <c:pt idx="7">
                  <c:v>Measles/ measles &amp; rubella</c:v>
                </c:pt>
                <c:pt idx="8">
                  <c:v>All basic</c:v>
                </c:pt>
                <c:pt idx="9">
                  <c:v>None</c:v>
                </c:pt>
              </c:strCache>
            </c:strRef>
          </c:cat>
          <c:val>
            <c:numRef>
              <c:f>Sheet1!$B$2:$B$11</c:f>
              <c:numCache>
                <c:formatCode>General</c:formatCode>
                <c:ptCount val="10"/>
                <c:pt idx="0">
                  <c:v>99</c:v>
                </c:pt>
                <c:pt idx="1">
                  <c:v>98</c:v>
                </c:pt>
                <c:pt idx="2">
                  <c:v>96</c:v>
                </c:pt>
                <c:pt idx="3">
                  <c:v>93</c:v>
                </c:pt>
                <c:pt idx="4">
                  <c:v>98</c:v>
                </c:pt>
                <c:pt idx="5">
                  <c:v>95</c:v>
                </c:pt>
                <c:pt idx="6">
                  <c:v>90</c:v>
                </c:pt>
                <c:pt idx="7">
                  <c:v>90</c:v>
                </c:pt>
                <c:pt idx="8">
                  <c:v>85</c:v>
                </c:pt>
                <c:pt idx="9">
                  <c:v>1</c:v>
                </c:pt>
              </c:numCache>
            </c:numRef>
          </c:val>
          <c:extLst>
            <c:ext xmlns:c16="http://schemas.microsoft.com/office/drawing/2014/chart" uri="{C3380CC4-5D6E-409C-BE32-E72D297353CC}">
              <c16:uniqueId val="{00000014-DF6C-42EC-8172-503BD360BF66}"/>
            </c:ext>
          </c:extLst>
        </c:ser>
        <c:dLbls>
          <c:dLblPos val="outEnd"/>
          <c:showLegendKey val="0"/>
          <c:showVal val="1"/>
          <c:showCatName val="0"/>
          <c:showSerName val="0"/>
          <c:showPercent val="0"/>
          <c:showBubbleSize val="0"/>
        </c:dLbls>
        <c:gapWidth val="100"/>
        <c:axId val="204988312"/>
        <c:axId val="204988704"/>
      </c:barChart>
      <c:catAx>
        <c:axId val="2049883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04988704"/>
        <c:crosses val="autoZero"/>
        <c:auto val="1"/>
        <c:lblAlgn val="ctr"/>
        <c:lblOffset val="100"/>
        <c:noMultiLvlLbl val="0"/>
      </c:catAx>
      <c:valAx>
        <c:axId val="204988704"/>
        <c:scaling>
          <c:orientation val="minMax"/>
          <c:max val="100"/>
        </c:scaling>
        <c:delete val="1"/>
        <c:axPos val="l"/>
        <c:numFmt formatCode="General" sourceLinked="1"/>
        <c:majorTickMark val="out"/>
        <c:minorTickMark val="none"/>
        <c:tickLblPos val="nextTo"/>
        <c:crossAx val="2049883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Improved sanitation</c:v>
                </c:pt>
              </c:strCache>
            </c:strRef>
          </c:tx>
          <c:spPr>
            <a:solidFill>
              <a:srgbClr val="3E7C9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72</c:v>
                </c:pt>
                <c:pt idx="1">
                  <c:v>80</c:v>
                </c:pt>
                <c:pt idx="2">
                  <c:v>44</c:v>
                </c:pt>
              </c:numCache>
            </c:numRef>
          </c:val>
          <c:extLst>
            <c:ext xmlns:c16="http://schemas.microsoft.com/office/drawing/2014/chart" uri="{C3380CC4-5D6E-409C-BE32-E72D297353CC}">
              <c16:uniqueId val="{00000000-E4B8-4F34-92EA-C1EAFEDB4B09}"/>
            </c:ext>
          </c:extLst>
        </c:ser>
        <c:ser>
          <c:idx val="1"/>
          <c:order val="1"/>
          <c:tx>
            <c:strRef>
              <c:f>Sheet1!$C$1</c:f>
              <c:strCache>
                <c:ptCount val="1"/>
                <c:pt idx="0">
                  <c:v>Unimproved facility</c:v>
                </c:pt>
              </c:strCache>
            </c:strRef>
          </c:tx>
          <c:spPr>
            <a:solidFill>
              <a:srgbClr val="D2232A"/>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0</c:formatCode>
                <c:ptCount val="3"/>
                <c:pt idx="0">
                  <c:v>28</c:v>
                </c:pt>
                <c:pt idx="1">
                  <c:v>19</c:v>
                </c:pt>
                <c:pt idx="2">
                  <c:v>54</c:v>
                </c:pt>
              </c:numCache>
            </c:numRef>
          </c:val>
          <c:extLst>
            <c:ext xmlns:c16="http://schemas.microsoft.com/office/drawing/2014/chart" uri="{C3380CC4-5D6E-409C-BE32-E72D297353CC}">
              <c16:uniqueId val="{00000001-E4B8-4F34-92EA-C1EAFEDB4B09}"/>
            </c:ext>
          </c:extLst>
        </c:ser>
        <c:ser>
          <c:idx val="2"/>
          <c:order val="2"/>
          <c:tx>
            <c:strRef>
              <c:f>Sheet1!$D$1</c:f>
              <c:strCache>
                <c:ptCount val="1"/>
                <c:pt idx="0">
                  <c:v>Open defecation</c:v>
                </c:pt>
              </c:strCache>
            </c:strRef>
          </c:tx>
          <c:spPr>
            <a:solidFill>
              <a:srgbClr val="975329"/>
            </a:solidFill>
            <a:ln>
              <a:noFill/>
            </a:ln>
            <a:effectLst/>
            <a:scene3d>
              <a:camera prst="orthographicFront"/>
              <a:lightRig rig="threePt" dir="t">
                <a:rot lat="0" lon="0" rev="1200000"/>
              </a:lightRig>
            </a:scene3d>
            <a:sp3d>
              <a:bevelT w="63500" h="25400"/>
            </a:sp3d>
          </c:spPr>
          <c:invertIfNegative val="0"/>
          <c:dLbls>
            <c:dLbl>
              <c:idx val="0"/>
              <c:layout>
                <c:manualLayout>
                  <c:x val="8.7675452338841706E-2"/>
                  <c:y val="2.4183796856106408E-3"/>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E4B8-4F34-92EA-C1EAFEDB4B09}"/>
                </c:ext>
              </c:extLst>
            </c:dLbl>
            <c:dLbl>
              <c:idx val="1"/>
              <c:layout>
                <c:manualLayout>
                  <c:x val="0.12305326644047958"/>
                  <c:y val="-7.8702072760856523E-4"/>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E4B8-4F34-92EA-C1EAFEDB4B09}"/>
                </c:ext>
              </c:extLst>
            </c:dLbl>
            <c:dLbl>
              <c:idx val="2"/>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E4B8-4F34-92EA-C1EAFEDB4B09}"/>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Sheet1!$D$2:$D$4</c:f>
              <c:numCache>
                <c:formatCode>0</c:formatCode>
                <c:ptCount val="3"/>
                <c:pt idx="0">
                  <c:v>1</c:v>
                </c:pt>
                <c:pt idx="1">
                  <c:v>1</c:v>
                </c:pt>
                <c:pt idx="2">
                  <c:v>3</c:v>
                </c:pt>
              </c:numCache>
            </c:numRef>
          </c:val>
          <c:extLst>
            <c:ext xmlns:c16="http://schemas.microsoft.com/office/drawing/2014/chart" uri="{C3380CC4-5D6E-409C-BE32-E72D297353CC}">
              <c16:uniqueId val="{00000002-E4B8-4F34-92EA-C1EAFEDB4B09}"/>
            </c:ext>
          </c:extLst>
        </c:ser>
        <c:dLbls>
          <c:dLblPos val="ctr"/>
          <c:showLegendKey val="0"/>
          <c:showVal val="1"/>
          <c:showCatName val="0"/>
          <c:showSerName val="0"/>
          <c:showPercent val="0"/>
          <c:showBubbleSize val="0"/>
        </c:dLbls>
        <c:gapWidth val="100"/>
        <c:overlap val="100"/>
        <c:axId val="178306504"/>
        <c:axId val="178306896"/>
      </c:barChart>
      <c:catAx>
        <c:axId val="1783065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78306896"/>
        <c:crosses val="autoZero"/>
        <c:auto val="1"/>
        <c:lblAlgn val="ctr"/>
        <c:lblOffset val="100"/>
        <c:noMultiLvlLbl val="0"/>
      </c:catAx>
      <c:valAx>
        <c:axId val="178306896"/>
        <c:scaling>
          <c:orientation val="minMax"/>
        </c:scaling>
        <c:delete val="1"/>
        <c:axPos val="l"/>
        <c:numFmt formatCode="0%" sourceLinked="1"/>
        <c:majorTickMark val="none"/>
        <c:minorTickMark val="none"/>
        <c:tickLblPos val="nextTo"/>
        <c:crossAx val="17830650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8.9480048367593698E-2"/>
          <c:w val="0.96616035172886816"/>
          <c:h val="0.8213984708985137"/>
        </c:manualLayout>
      </c:layout>
      <c:barChart>
        <c:barDir val="col"/>
        <c:grouping val="clustered"/>
        <c:varyColors val="0"/>
        <c:ser>
          <c:idx val="0"/>
          <c:order val="0"/>
          <c:tx>
            <c:strRef>
              <c:f>Sheet1!$B$1</c:f>
              <c:strCache>
                <c:ptCount val="1"/>
                <c:pt idx="0">
                  <c:v>2013 GDHS</c:v>
                </c:pt>
              </c:strCache>
            </c:strRef>
          </c:tx>
          <c:spPr>
            <a:solidFill>
              <a:srgbClr val="136425"/>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36425"/>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B88A-40F5-BD5D-07AD652574BE}"/>
              </c:ext>
            </c:extLst>
          </c:dPt>
          <c:dPt>
            <c:idx val="2"/>
            <c:invertIfNegative val="0"/>
            <c:bubble3D val="0"/>
            <c:spPr>
              <a:solidFill>
                <a:srgbClr val="136425"/>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B88A-40F5-BD5D-07AD652574BE}"/>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All basic vaccinations </c:v>
                </c:pt>
                <c:pt idx="1">
                  <c:v>No vaccinations </c:v>
                </c:pt>
              </c:strCache>
            </c:strRef>
          </c:cat>
          <c:val>
            <c:numRef>
              <c:f>Sheet1!$B$2:$B$3</c:f>
              <c:numCache>
                <c:formatCode>0</c:formatCode>
                <c:ptCount val="2"/>
                <c:pt idx="0">
                  <c:v>76</c:v>
                </c:pt>
                <c:pt idx="1">
                  <c:v>1</c:v>
                </c:pt>
              </c:numCache>
            </c:numRef>
          </c:val>
          <c:extLst>
            <c:ext xmlns:c16="http://schemas.microsoft.com/office/drawing/2014/chart" uri="{C3380CC4-5D6E-409C-BE32-E72D297353CC}">
              <c16:uniqueId val="{00000004-B88A-40F5-BD5D-07AD652574BE}"/>
            </c:ext>
          </c:extLst>
        </c:ser>
        <c:ser>
          <c:idx val="1"/>
          <c:order val="1"/>
          <c:tx>
            <c:strRef>
              <c:f>Sheet1!$C$1</c:f>
              <c:strCache>
                <c:ptCount val="1"/>
                <c:pt idx="0">
                  <c:v>2019-20 GDHS</c:v>
                </c:pt>
              </c:strCache>
            </c:strRef>
          </c:tx>
          <c:spPr>
            <a:solidFill>
              <a:srgbClr val="3E7C94"/>
            </a:solidFill>
            <a:ln>
              <a:noFill/>
            </a:ln>
            <a:effectLst/>
            <a:scene3d>
              <a:camera prst="orthographicFront"/>
              <a:lightRig rig="threePt" dir="t">
                <a:rot lat="0" lon="0" rev="1200000"/>
              </a:lightRig>
            </a:scene3d>
            <a:sp3d>
              <a:bevelT w="63500" h="25400"/>
            </a:sp3d>
          </c:spPr>
          <c:invertIfNegative val="0"/>
          <c:dLbls>
            <c:dLbl>
              <c:idx val="1"/>
              <c:tx>
                <c:rich>
                  <a:bodyPr/>
                  <a:lstStyle/>
                  <a:p>
                    <a:r>
                      <a:rPr lang="en-US"/>
                      <a:t>&lt;</a:t>
                    </a:r>
                    <a:fld id="{00A4877A-F720-4FF6-8304-E55944834F5C}" type="VALUE">
                      <a:rPr lang="en-US" smtClean="0"/>
                      <a:pPr/>
                      <a:t>[VALUE]</a:t>
                    </a:fld>
                    <a:endParaRPr lang="en-US"/>
                  </a:p>
                </c:rich>
              </c:tx>
              <c:dLblPos val="outEnd"/>
              <c:showLegendKey val="0"/>
              <c:showVal val="1"/>
              <c:showCatName val="0"/>
              <c:showSerName val="0"/>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4-3FDE-4F7C-A636-46AF2C6A32DD}"/>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All basic vaccinations </c:v>
                </c:pt>
                <c:pt idx="1">
                  <c:v>No vaccinations </c:v>
                </c:pt>
              </c:strCache>
            </c:strRef>
          </c:cat>
          <c:val>
            <c:numRef>
              <c:f>Sheet1!$C$2:$C$3</c:f>
              <c:numCache>
                <c:formatCode>0</c:formatCode>
                <c:ptCount val="2"/>
                <c:pt idx="0">
                  <c:v>85</c:v>
                </c:pt>
                <c:pt idx="1">
                  <c:v>1</c:v>
                </c:pt>
              </c:numCache>
            </c:numRef>
          </c:val>
          <c:extLst>
            <c:ext xmlns:c16="http://schemas.microsoft.com/office/drawing/2014/chart" uri="{C3380CC4-5D6E-409C-BE32-E72D297353CC}">
              <c16:uniqueId val="{00000005-B88A-40F5-BD5D-07AD652574BE}"/>
            </c:ext>
          </c:extLst>
        </c:ser>
        <c:dLbls>
          <c:dLblPos val="outEnd"/>
          <c:showLegendKey val="0"/>
          <c:showVal val="1"/>
          <c:showCatName val="0"/>
          <c:showSerName val="0"/>
          <c:showPercent val="0"/>
          <c:showBubbleSize val="0"/>
        </c:dLbls>
        <c:gapWidth val="100"/>
        <c:axId val="522522264"/>
        <c:axId val="522522656"/>
      </c:barChart>
      <c:catAx>
        <c:axId val="5225222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22522656"/>
        <c:crosses val="autoZero"/>
        <c:auto val="1"/>
        <c:lblAlgn val="ctr"/>
        <c:lblOffset val="100"/>
        <c:noMultiLvlLbl val="0"/>
      </c:catAx>
      <c:valAx>
        <c:axId val="522522656"/>
        <c:scaling>
          <c:orientation val="minMax"/>
          <c:max val="100"/>
          <c:min val="0"/>
        </c:scaling>
        <c:delete val="1"/>
        <c:axPos val="l"/>
        <c:numFmt formatCode="0" sourceLinked="1"/>
        <c:majorTickMark val="out"/>
        <c:minorTickMark val="none"/>
        <c:tickLblPos val="nextTo"/>
        <c:crossAx val="5225222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4.8367593712212817E-2"/>
          <c:w val="1"/>
          <c:h val="0.80694855706519164"/>
        </c:manualLayout>
      </c:layout>
      <c:barChart>
        <c:barDir val="col"/>
        <c:grouping val="clustered"/>
        <c:varyColors val="0"/>
        <c:ser>
          <c:idx val="0"/>
          <c:order val="0"/>
          <c:tx>
            <c:strRef>
              <c:f>Sheet1!$B$1</c:f>
              <c:strCache>
                <c:ptCount val="1"/>
                <c:pt idx="0">
                  <c:v>Series 1</c:v>
                </c:pt>
              </c:strCache>
            </c:strRef>
          </c:tx>
          <c:spPr>
            <a:solidFill>
              <a:srgbClr val="3E7C94"/>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33CA-4028-93FB-AA681B8989F1}"/>
              </c:ext>
            </c:extLst>
          </c:dPt>
          <c:dPt>
            <c:idx val="2"/>
            <c:invertIfNegative val="0"/>
            <c:bubble3D val="0"/>
            <c:extLst>
              <c:ext xmlns:c16="http://schemas.microsoft.com/office/drawing/2014/chart" uri="{C3380CC4-5D6E-409C-BE32-E72D297353CC}">
                <c16:uniqueId val="{00000001-33CA-4028-93FB-AA681B8989F1}"/>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Ever breastfed</c:v>
                </c:pt>
                <c:pt idx="1">
                  <c:v>Breastfed within 1 hour of birth</c:v>
                </c:pt>
                <c:pt idx="2">
                  <c:v>Breastfed within 1 day of birth</c:v>
                </c:pt>
              </c:strCache>
            </c:strRef>
          </c:cat>
          <c:val>
            <c:numRef>
              <c:f>Sheet1!$B$2:$B$4</c:f>
              <c:numCache>
                <c:formatCode>General</c:formatCode>
                <c:ptCount val="3"/>
                <c:pt idx="0">
                  <c:v>98</c:v>
                </c:pt>
                <c:pt idx="1">
                  <c:v>36</c:v>
                </c:pt>
                <c:pt idx="2">
                  <c:v>93</c:v>
                </c:pt>
              </c:numCache>
            </c:numRef>
          </c:val>
          <c:extLst>
            <c:ext xmlns:c16="http://schemas.microsoft.com/office/drawing/2014/chart" uri="{C3380CC4-5D6E-409C-BE32-E72D297353CC}">
              <c16:uniqueId val="{00000002-33CA-4028-93FB-AA681B8989F1}"/>
            </c:ext>
          </c:extLst>
        </c:ser>
        <c:dLbls>
          <c:dLblPos val="outEnd"/>
          <c:showLegendKey val="0"/>
          <c:showVal val="1"/>
          <c:showCatName val="0"/>
          <c:showSerName val="0"/>
          <c:showPercent val="0"/>
          <c:showBubbleSize val="0"/>
        </c:dLbls>
        <c:gapWidth val="100"/>
        <c:axId val="181048272"/>
        <c:axId val="182494608"/>
      </c:barChart>
      <c:catAx>
        <c:axId val="18104827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82494608"/>
        <c:crosses val="autoZero"/>
        <c:auto val="1"/>
        <c:lblAlgn val="ctr"/>
        <c:lblOffset val="100"/>
        <c:noMultiLvlLbl val="0"/>
      </c:catAx>
      <c:valAx>
        <c:axId val="182494608"/>
        <c:scaling>
          <c:orientation val="minMax"/>
          <c:max val="100"/>
        </c:scaling>
        <c:delete val="1"/>
        <c:axPos val="l"/>
        <c:numFmt formatCode="General" sourceLinked="1"/>
        <c:majorTickMark val="out"/>
        <c:minorTickMark val="none"/>
        <c:tickLblPos val="nextTo"/>
        <c:crossAx val="1810482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4.5949214026602174E-2"/>
          <c:w val="1"/>
          <c:h val="0.86251092555389464"/>
        </c:manualLayout>
      </c:layout>
      <c:barChart>
        <c:barDir val="col"/>
        <c:grouping val="clustered"/>
        <c:varyColors val="0"/>
        <c:ser>
          <c:idx val="0"/>
          <c:order val="0"/>
          <c:tx>
            <c:strRef>
              <c:f>Sheet1!$B$1</c:f>
              <c:strCache>
                <c:ptCount val="1"/>
                <c:pt idx="0">
                  <c:v>Series 1</c:v>
                </c:pt>
              </c:strCache>
            </c:strRef>
          </c:tx>
          <c:spPr>
            <a:solidFill>
              <a:srgbClr val="3E7C9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3E7C94"/>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F8A6-4118-B568-AC505F5AB5D8}"/>
              </c:ext>
            </c:extLst>
          </c:dPt>
          <c:dPt>
            <c:idx val="2"/>
            <c:invertIfNegative val="0"/>
            <c:bubble3D val="0"/>
            <c:spPr>
              <a:solidFill>
                <a:srgbClr val="3E7C94"/>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F8A6-4118-B568-AC505F5AB5D8}"/>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0 to 1 months</c:v>
                </c:pt>
                <c:pt idx="1">
                  <c:v>2 to 3 months</c:v>
                </c:pt>
                <c:pt idx="2">
                  <c:v>4 to 5 months</c:v>
                </c:pt>
                <c:pt idx="4">
                  <c:v>0 to 5 months</c:v>
                </c:pt>
              </c:strCache>
            </c:strRef>
          </c:cat>
          <c:val>
            <c:numRef>
              <c:f>Sheet1!$B$2:$B$6</c:f>
              <c:numCache>
                <c:formatCode>General</c:formatCode>
                <c:ptCount val="5"/>
                <c:pt idx="0">
                  <c:v>75</c:v>
                </c:pt>
                <c:pt idx="1">
                  <c:v>57</c:v>
                </c:pt>
                <c:pt idx="2">
                  <c:v>28</c:v>
                </c:pt>
                <c:pt idx="4">
                  <c:v>54</c:v>
                </c:pt>
              </c:numCache>
            </c:numRef>
          </c:val>
          <c:extLst>
            <c:ext xmlns:c16="http://schemas.microsoft.com/office/drawing/2014/chart" uri="{C3380CC4-5D6E-409C-BE32-E72D297353CC}">
              <c16:uniqueId val="{00000004-F8A6-4118-B568-AC505F5AB5D8}"/>
            </c:ext>
          </c:extLst>
        </c:ser>
        <c:dLbls>
          <c:dLblPos val="outEnd"/>
          <c:showLegendKey val="0"/>
          <c:showVal val="1"/>
          <c:showCatName val="0"/>
          <c:showSerName val="0"/>
          <c:showPercent val="0"/>
          <c:showBubbleSize val="0"/>
        </c:dLbls>
        <c:gapWidth val="100"/>
        <c:axId val="182495392"/>
        <c:axId val="182495784"/>
      </c:barChart>
      <c:catAx>
        <c:axId val="1824953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82495784"/>
        <c:crosses val="autoZero"/>
        <c:auto val="1"/>
        <c:lblAlgn val="ctr"/>
        <c:lblOffset val="100"/>
        <c:noMultiLvlLbl val="0"/>
      </c:catAx>
      <c:valAx>
        <c:axId val="182495784"/>
        <c:scaling>
          <c:orientation val="minMax"/>
          <c:max val="100"/>
        </c:scaling>
        <c:delete val="1"/>
        <c:axPos val="l"/>
        <c:numFmt formatCode="General" sourceLinked="1"/>
        <c:majorTickMark val="out"/>
        <c:minorTickMark val="none"/>
        <c:tickLblPos val="nextTo"/>
        <c:crossAx val="1824953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4.8367593712212815E-3"/>
          <c:w val="1"/>
          <c:h val="0.90362338020927557"/>
        </c:manualLayout>
      </c:layout>
      <c:barChart>
        <c:barDir val="col"/>
        <c:grouping val="clustered"/>
        <c:varyColors val="0"/>
        <c:ser>
          <c:idx val="0"/>
          <c:order val="0"/>
          <c:tx>
            <c:strRef>
              <c:f>Sheet1!$B$1</c:f>
              <c:strCache>
                <c:ptCount val="1"/>
                <c:pt idx="0">
                  <c:v>Series 1</c:v>
                </c:pt>
              </c:strCache>
            </c:strRef>
          </c:tx>
          <c:spPr>
            <a:solidFill>
              <a:srgbClr val="3E7C9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3E7C94"/>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AC9F-425C-B5FB-15141DB89471}"/>
              </c:ext>
            </c:extLst>
          </c:dPt>
          <c:dPt>
            <c:idx val="2"/>
            <c:invertIfNegative val="0"/>
            <c:bubble3D val="0"/>
            <c:spPr>
              <a:solidFill>
                <a:srgbClr val="3E7C94"/>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AC9F-425C-B5FB-15141DB89471}"/>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Any breastfeeding</c:v>
                </c:pt>
                <c:pt idx="1">
                  <c:v>Exclusive breastfeeding</c:v>
                </c:pt>
                <c:pt idx="2">
                  <c:v>Predominant breastfeeding</c:v>
                </c:pt>
              </c:strCache>
            </c:strRef>
          </c:cat>
          <c:val>
            <c:numRef>
              <c:f>Sheet1!$B$2:$B$4</c:f>
              <c:numCache>
                <c:formatCode>0.0</c:formatCode>
                <c:ptCount val="3"/>
                <c:pt idx="0">
                  <c:v>20.399999999999999</c:v>
                </c:pt>
                <c:pt idx="1">
                  <c:v>3.1</c:v>
                </c:pt>
                <c:pt idx="2">
                  <c:v>5.7</c:v>
                </c:pt>
              </c:numCache>
            </c:numRef>
          </c:val>
          <c:extLst>
            <c:ext xmlns:c16="http://schemas.microsoft.com/office/drawing/2014/chart" uri="{C3380CC4-5D6E-409C-BE32-E72D297353CC}">
              <c16:uniqueId val="{00000004-AC9F-425C-B5FB-15141DB89471}"/>
            </c:ext>
          </c:extLst>
        </c:ser>
        <c:dLbls>
          <c:dLblPos val="outEnd"/>
          <c:showLegendKey val="0"/>
          <c:showVal val="1"/>
          <c:showCatName val="0"/>
          <c:showSerName val="0"/>
          <c:showPercent val="0"/>
          <c:showBubbleSize val="0"/>
        </c:dLbls>
        <c:gapWidth val="100"/>
        <c:axId val="181049840"/>
        <c:axId val="181047880"/>
      </c:barChart>
      <c:catAx>
        <c:axId val="1810498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81047880"/>
        <c:crosses val="autoZero"/>
        <c:auto val="1"/>
        <c:lblAlgn val="ctr"/>
        <c:lblOffset val="100"/>
        <c:noMultiLvlLbl val="0"/>
      </c:catAx>
      <c:valAx>
        <c:axId val="181047880"/>
        <c:scaling>
          <c:orientation val="minMax"/>
          <c:max val="50"/>
        </c:scaling>
        <c:delete val="1"/>
        <c:axPos val="l"/>
        <c:numFmt formatCode="0.0" sourceLinked="1"/>
        <c:majorTickMark val="out"/>
        <c:minorTickMark val="none"/>
        <c:tickLblPos val="nextTo"/>
        <c:crossAx val="1810498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5.5622732769044739E-2"/>
          <c:w val="1"/>
          <c:h val="0.79969341800835958"/>
        </c:manualLayout>
      </c:layout>
      <c:barChart>
        <c:barDir val="col"/>
        <c:grouping val="clustered"/>
        <c:varyColors val="0"/>
        <c:ser>
          <c:idx val="0"/>
          <c:order val="0"/>
          <c:tx>
            <c:strRef>
              <c:f>Sheet1!$B$1</c:f>
              <c:strCache>
                <c:ptCount val="1"/>
                <c:pt idx="0">
                  <c:v>Series 1</c:v>
                </c:pt>
              </c:strCache>
            </c:strRef>
          </c:tx>
          <c:spPr>
            <a:solidFill>
              <a:srgbClr val="3E7C9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3E7C94">
                  <a:lumMod val="50000"/>
                </a:srgb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8A58-42B9-B0B0-AB579FBDC25F}"/>
              </c:ext>
            </c:extLst>
          </c:dPt>
          <c:dPt>
            <c:idx val="2"/>
            <c:invertIfNegative val="0"/>
            <c:bubble3D val="0"/>
            <c:spPr>
              <a:solidFill>
                <a:srgbClr val="3E7C94"/>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8A58-42B9-B0B0-AB579FBDC25F}"/>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Any anaemia      (&lt;11.0 g/dl)</c:v>
                </c:pt>
                <c:pt idx="1">
                  <c:v>Mild anaemia      (10.0-10.9 g/dl)</c:v>
                </c:pt>
                <c:pt idx="2">
                  <c:v>Moderate anaemia      (7.0-9.9 g/dl)</c:v>
                </c:pt>
                <c:pt idx="3">
                  <c:v>Severe anaemia      (&lt;7.0 g/dl)</c:v>
                </c:pt>
              </c:strCache>
            </c:strRef>
          </c:cat>
          <c:val>
            <c:numRef>
              <c:f>Sheet1!$B$2:$B$5</c:f>
              <c:numCache>
                <c:formatCode>General</c:formatCode>
                <c:ptCount val="4"/>
                <c:pt idx="0">
                  <c:v>45</c:v>
                </c:pt>
                <c:pt idx="1">
                  <c:v>24</c:v>
                </c:pt>
                <c:pt idx="2">
                  <c:v>20</c:v>
                </c:pt>
                <c:pt idx="3">
                  <c:v>1</c:v>
                </c:pt>
              </c:numCache>
            </c:numRef>
          </c:val>
          <c:extLst>
            <c:ext xmlns:c16="http://schemas.microsoft.com/office/drawing/2014/chart" uri="{C3380CC4-5D6E-409C-BE32-E72D297353CC}">
              <c16:uniqueId val="{00000004-8A58-42B9-B0B0-AB579FBDC25F}"/>
            </c:ext>
          </c:extLst>
        </c:ser>
        <c:dLbls>
          <c:dLblPos val="outEnd"/>
          <c:showLegendKey val="0"/>
          <c:showVal val="1"/>
          <c:showCatName val="0"/>
          <c:showSerName val="0"/>
          <c:showPercent val="0"/>
          <c:showBubbleSize val="0"/>
        </c:dLbls>
        <c:gapWidth val="100"/>
        <c:axId val="179510632"/>
        <c:axId val="179510240"/>
      </c:barChart>
      <c:catAx>
        <c:axId val="1795106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79510240"/>
        <c:crosses val="autoZero"/>
        <c:auto val="1"/>
        <c:lblAlgn val="ctr"/>
        <c:lblOffset val="100"/>
        <c:noMultiLvlLbl val="0"/>
      </c:catAx>
      <c:valAx>
        <c:axId val="179510240"/>
        <c:scaling>
          <c:orientation val="minMax"/>
          <c:max val="100"/>
        </c:scaling>
        <c:delete val="1"/>
        <c:axPos val="l"/>
        <c:numFmt formatCode="General" sourceLinked="1"/>
        <c:majorTickMark val="out"/>
        <c:minorTickMark val="none"/>
        <c:tickLblPos val="nextTo"/>
        <c:crossAx val="1795106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5.3204353083434096E-2"/>
          <c:w val="1"/>
          <c:h val="0.85525578649706269"/>
        </c:manualLayout>
      </c:layout>
      <c:barChart>
        <c:barDir val="col"/>
        <c:grouping val="clustered"/>
        <c:varyColors val="0"/>
        <c:ser>
          <c:idx val="0"/>
          <c:order val="0"/>
          <c:tx>
            <c:strRef>
              <c:f>Sheet1!$B$1</c:f>
              <c:strCache>
                <c:ptCount val="1"/>
                <c:pt idx="0">
                  <c:v>Series 1</c:v>
                </c:pt>
              </c:strCache>
            </c:strRef>
          </c:tx>
          <c:spPr>
            <a:solidFill>
              <a:srgbClr val="3E7C9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3E7C94">
                  <a:lumMod val="50000"/>
                </a:srgb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76C3-4E7C-870A-8F89EE3A6B69}"/>
              </c:ext>
            </c:extLst>
          </c:dPt>
          <c:dPt>
            <c:idx val="2"/>
            <c:invertIfNegative val="0"/>
            <c:bubble3D val="0"/>
            <c:extLst>
              <c:ext xmlns:c16="http://schemas.microsoft.com/office/drawing/2014/chart" uri="{C3380CC4-5D6E-409C-BE32-E72D297353CC}">
                <c16:uniqueId val="{00000002-76C3-4E7C-870A-8F89EE3A6B6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Any anaemia</c:v>
                </c:pt>
                <c:pt idx="1">
                  <c:v>Mild anaemia</c:v>
                </c:pt>
                <c:pt idx="2">
                  <c:v>Moderate anaemia</c:v>
                </c:pt>
                <c:pt idx="3">
                  <c:v>Severe anaemia</c:v>
                </c:pt>
              </c:strCache>
            </c:strRef>
          </c:cat>
          <c:val>
            <c:numRef>
              <c:f>Sheet1!$B$2:$B$5</c:f>
              <c:numCache>
                <c:formatCode>General</c:formatCode>
                <c:ptCount val="4"/>
                <c:pt idx="0">
                  <c:v>44</c:v>
                </c:pt>
                <c:pt idx="1">
                  <c:v>26</c:v>
                </c:pt>
                <c:pt idx="2">
                  <c:v>17</c:v>
                </c:pt>
                <c:pt idx="3">
                  <c:v>1</c:v>
                </c:pt>
              </c:numCache>
            </c:numRef>
          </c:val>
          <c:extLst>
            <c:ext xmlns:c16="http://schemas.microsoft.com/office/drawing/2014/chart" uri="{C3380CC4-5D6E-409C-BE32-E72D297353CC}">
              <c16:uniqueId val="{00000003-76C3-4E7C-870A-8F89EE3A6B69}"/>
            </c:ext>
          </c:extLst>
        </c:ser>
        <c:dLbls>
          <c:dLblPos val="outEnd"/>
          <c:showLegendKey val="0"/>
          <c:showVal val="1"/>
          <c:showCatName val="0"/>
          <c:showSerName val="0"/>
          <c:showPercent val="0"/>
          <c:showBubbleSize val="0"/>
        </c:dLbls>
        <c:gapWidth val="100"/>
        <c:axId val="522617448"/>
        <c:axId val="522617840"/>
      </c:barChart>
      <c:catAx>
        <c:axId val="5226174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22617840"/>
        <c:crosses val="autoZero"/>
        <c:auto val="1"/>
        <c:lblAlgn val="ctr"/>
        <c:lblOffset val="100"/>
        <c:noMultiLvlLbl val="0"/>
      </c:catAx>
      <c:valAx>
        <c:axId val="522617840"/>
        <c:scaling>
          <c:orientation val="minMax"/>
          <c:max val="100"/>
        </c:scaling>
        <c:delete val="1"/>
        <c:axPos val="l"/>
        <c:numFmt formatCode="General" sourceLinked="1"/>
        <c:majorTickMark val="out"/>
        <c:minorTickMark val="none"/>
        <c:tickLblPos val="nextTo"/>
        <c:crossAx val="5226174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6.7714631197097946E-2"/>
          <c:w val="0.99384733667797598"/>
          <c:h val="0.8455822677546202"/>
        </c:manualLayout>
      </c:layout>
      <c:barChart>
        <c:barDir val="col"/>
        <c:grouping val="clustered"/>
        <c:varyColors val="0"/>
        <c:ser>
          <c:idx val="0"/>
          <c:order val="0"/>
          <c:tx>
            <c:strRef>
              <c:f>Sheet1!$B$1</c:f>
              <c:strCache>
                <c:ptCount val="1"/>
                <c:pt idx="0">
                  <c:v>2013 GDHS</c:v>
                </c:pt>
              </c:strCache>
            </c:strRef>
          </c:tx>
          <c:spPr>
            <a:solidFill>
              <a:srgbClr val="136425"/>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36425"/>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B88A-40F5-BD5D-07AD652574BE}"/>
              </c:ext>
            </c:extLst>
          </c:dPt>
          <c:dPt>
            <c:idx val="2"/>
            <c:invertIfNegative val="0"/>
            <c:bubble3D val="0"/>
            <c:spPr>
              <a:solidFill>
                <a:srgbClr val="136425"/>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B88A-40F5-BD5D-07AD652574BE}"/>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Children</c:v>
                </c:pt>
                <c:pt idx="1">
                  <c:v>Women</c:v>
                </c:pt>
              </c:strCache>
            </c:strRef>
          </c:cat>
          <c:val>
            <c:numRef>
              <c:f>Sheet1!$B$2:$B$3</c:f>
              <c:numCache>
                <c:formatCode>0</c:formatCode>
                <c:ptCount val="2"/>
                <c:pt idx="0">
                  <c:v>73</c:v>
                </c:pt>
                <c:pt idx="1">
                  <c:v>60</c:v>
                </c:pt>
              </c:numCache>
            </c:numRef>
          </c:val>
          <c:extLst>
            <c:ext xmlns:c16="http://schemas.microsoft.com/office/drawing/2014/chart" uri="{C3380CC4-5D6E-409C-BE32-E72D297353CC}">
              <c16:uniqueId val="{00000004-B88A-40F5-BD5D-07AD652574BE}"/>
            </c:ext>
          </c:extLst>
        </c:ser>
        <c:ser>
          <c:idx val="1"/>
          <c:order val="1"/>
          <c:tx>
            <c:strRef>
              <c:f>Sheet1!$C$1</c:f>
              <c:strCache>
                <c:ptCount val="1"/>
                <c:pt idx="0">
                  <c:v>2019-20 GDHS</c:v>
                </c:pt>
              </c:strCache>
            </c:strRef>
          </c:tx>
          <c:spPr>
            <a:solidFill>
              <a:srgbClr val="3E7C9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Children</c:v>
                </c:pt>
                <c:pt idx="1">
                  <c:v>Women</c:v>
                </c:pt>
              </c:strCache>
            </c:strRef>
          </c:cat>
          <c:val>
            <c:numRef>
              <c:f>Sheet1!$C$2:$C$3</c:f>
              <c:numCache>
                <c:formatCode>0</c:formatCode>
                <c:ptCount val="2"/>
                <c:pt idx="0">
                  <c:v>45</c:v>
                </c:pt>
                <c:pt idx="1">
                  <c:v>44</c:v>
                </c:pt>
              </c:numCache>
            </c:numRef>
          </c:val>
          <c:extLst>
            <c:ext xmlns:c16="http://schemas.microsoft.com/office/drawing/2014/chart" uri="{C3380CC4-5D6E-409C-BE32-E72D297353CC}">
              <c16:uniqueId val="{00000005-B88A-40F5-BD5D-07AD652574BE}"/>
            </c:ext>
          </c:extLst>
        </c:ser>
        <c:dLbls>
          <c:dLblPos val="outEnd"/>
          <c:showLegendKey val="0"/>
          <c:showVal val="1"/>
          <c:showCatName val="0"/>
          <c:showSerName val="0"/>
          <c:showPercent val="0"/>
          <c:showBubbleSize val="0"/>
        </c:dLbls>
        <c:gapWidth val="100"/>
        <c:axId val="522522264"/>
        <c:axId val="522522656"/>
      </c:barChart>
      <c:catAx>
        <c:axId val="5225222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22522656"/>
        <c:crosses val="autoZero"/>
        <c:auto val="1"/>
        <c:lblAlgn val="ctr"/>
        <c:lblOffset val="100"/>
        <c:noMultiLvlLbl val="0"/>
      </c:catAx>
      <c:valAx>
        <c:axId val="522522656"/>
        <c:scaling>
          <c:orientation val="minMax"/>
          <c:max val="100"/>
          <c:min val="0"/>
        </c:scaling>
        <c:delete val="1"/>
        <c:axPos val="l"/>
        <c:numFmt formatCode="0" sourceLinked="1"/>
        <c:majorTickMark val="out"/>
        <c:minorTickMark val="none"/>
        <c:tickLblPos val="nextTo"/>
        <c:crossAx val="5225222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6144974915179847E-3"/>
          <c:y val="7.9806529625151154E-2"/>
          <c:w val="0.9892328391864581"/>
          <c:h val="0.8310719896409563"/>
        </c:manualLayout>
      </c:layout>
      <c:barChart>
        <c:barDir val="col"/>
        <c:grouping val="clustered"/>
        <c:varyColors val="0"/>
        <c:ser>
          <c:idx val="0"/>
          <c:order val="0"/>
          <c:tx>
            <c:strRef>
              <c:f>Sheet1!$B$1</c:f>
              <c:strCache>
                <c:ptCount val="1"/>
                <c:pt idx="0">
                  <c:v>2013 GDHS</c:v>
                </c:pt>
              </c:strCache>
            </c:strRef>
          </c:tx>
          <c:spPr>
            <a:solidFill>
              <a:srgbClr val="136425"/>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36425"/>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B88A-40F5-BD5D-07AD652574BE}"/>
              </c:ext>
            </c:extLst>
          </c:dPt>
          <c:dPt>
            <c:idx val="2"/>
            <c:invertIfNegative val="0"/>
            <c:bubble3D val="0"/>
            <c:spPr>
              <a:solidFill>
                <a:srgbClr val="136425"/>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B88A-40F5-BD5D-07AD652574BE}"/>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Stunting</c:v>
                </c:pt>
                <c:pt idx="1">
                  <c:v>Underweight</c:v>
                </c:pt>
                <c:pt idx="2">
                  <c:v>Wasting </c:v>
                </c:pt>
                <c:pt idx="3">
                  <c:v>Overweight</c:v>
                </c:pt>
              </c:strCache>
            </c:strRef>
          </c:cat>
          <c:val>
            <c:numRef>
              <c:f>Sheet1!$B$2:$B$5</c:f>
              <c:numCache>
                <c:formatCode>0</c:formatCode>
                <c:ptCount val="4"/>
                <c:pt idx="0">
                  <c:v>25</c:v>
                </c:pt>
                <c:pt idx="1">
                  <c:v>16</c:v>
                </c:pt>
                <c:pt idx="2">
                  <c:v>12</c:v>
                </c:pt>
                <c:pt idx="3">
                  <c:v>3</c:v>
                </c:pt>
              </c:numCache>
            </c:numRef>
          </c:val>
          <c:extLst>
            <c:ext xmlns:c16="http://schemas.microsoft.com/office/drawing/2014/chart" uri="{C3380CC4-5D6E-409C-BE32-E72D297353CC}">
              <c16:uniqueId val="{00000004-B88A-40F5-BD5D-07AD652574BE}"/>
            </c:ext>
          </c:extLst>
        </c:ser>
        <c:ser>
          <c:idx val="1"/>
          <c:order val="1"/>
          <c:tx>
            <c:strRef>
              <c:f>Sheet1!$C$1</c:f>
              <c:strCache>
                <c:ptCount val="1"/>
                <c:pt idx="0">
                  <c:v>2019-20 GDHS</c:v>
                </c:pt>
              </c:strCache>
            </c:strRef>
          </c:tx>
          <c:spPr>
            <a:solidFill>
              <a:srgbClr val="3E7C9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Stunting</c:v>
                </c:pt>
                <c:pt idx="1">
                  <c:v>Underweight</c:v>
                </c:pt>
                <c:pt idx="2">
                  <c:v>Wasting </c:v>
                </c:pt>
                <c:pt idx="3">
                  <c:v>Overweight</c:v>
                </c:pt>
              </c:strCache>
            </c:strRef>
          </c:cat>
          <c:val>
            <c:numRef>
              <c:f>Sheet1!$C$2:$C$5</c:f>
              <c:numCache>
                <c:formatCode>0</c:formatCode>
                <c:ptCount val="4"/>
                <c:pt idx="0">
                  <c:v>18</c:v>
                </c:pt>
                <c:pt idx="1">
                  <c:v>12</c:v>
                </c:pt>
                <c:pt idx="2">
                  <c:v>5</c:v>
                </c:pt>
                <c:pt idx="3">
                  <c:v>2</c:v>
                </c:pt>
              </c:numCache>
            </c:numRef>
          </c:val>
          <c:extLst>
            <c:ext xmlns:c16="http://schemas.microsoft.com/office/drawing/2014/chart" uri="{C3380CC4-5D6E-409C-BE32-E72D297353CC}">
              <c16:uniqueId val="{00000005-B88A-40F5-BD5D-07AD652574BE}"/>
            </c:ext>
          </c:extLst>
        </c:ser>
        <c:dLbls>
          <c:dLblPos val="outEnd"/>
          <c:showLegendKey val="0"/>
          <c:showVal val="1"/>
          <c:showCatName val="0"/>
          <c:showSerName val="0"/>
          <c:showPercent val="0"/>
          <c:showBubbleSize val="0"/>
        </c:dLbls>
        <c:gapWidth val="100"/>
        <c:axId val="522522264"/>
        <c:axId val="522522656"/>
      </c:barChart>
      <c:catAx>
        <c:axId val="5225222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22522656"/>
        <c:crosses val="autoZero"/>
        <c:auto val="1"/>
        <c:lblAlgn val="ctr"/>
        <c:lblOffset val="100"/>
        <c:noMultiLvlLbl val="0"/>
      </c:catAx>
      <c:valAx>
        <c:axId val="522522656"/>
        <c:scaling>
          <c:orientation val="minMax"/>
          <c:max val="100"/>
          <c:min val="0"/>
        </c:scaling>
        <c:delete val="1"/>
        <c:axPos val="l"/>
        <c:numFmt formatCode="0" sourceLinked="1"/>
        <c:majorTickMark val="out"/>
        <c:minorTickMark val="none"/>
        <c:tickLblPos val="nextTo"/>
        <c:crossAx val="5225222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Total</c:v>
                </c:pt>
              </c:strCache>
            </c:strRef>
          </c:tx>
          <c:spPr>
            <a:solidFill>
              <a:srgbClr val="407C95"/>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7151-4FF2-B400-CE5F1F0DC314}"/>
              </c:ext>
            </c:extLst>
          </c:dPt>
          <c:dPt>
            <c:idx val="2"/>
            <c:invertIfNegative val="0"/>
            <c:bubble3D val="0"/>
            <c:extLst>
              <c:ext xmlns:c16="http://schemas.microsoft.com/office/drawing/2014/chart" uri="{C3380CC4-5D6E-409C-BE32-E72D297353CC}">
                <c16:uniqueId val="{00000001-7151-4FF2-B400-CE5F1F0DC314}"/>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1+ ITN*</c:v>
                </c:pt>
                <c:pt idx="1">
                  <c:v>1+ ITN* for every 2 people</c:v>
                </c:pt>
              </c:strCache>
            </c:strRef>
          </c:cat>
          <c:val>
            <c:numRef>
              <c:f>Sheet1!$B$2:$B$3</c:f>
              <c:numCache>
                <c:formatCode>General</c:formatCode>
                <c:ptCount val="2"/>
                <c:pt idx="0">
                  <c:v>77</c:v>
                </c:pt>
                <c:pt idx="1">
                  <c:v>36</c:v>
                </c:pt>
              </c:numCache>
            </c:numRef>
          </c:val>
          <c:extLst>
            <c:ext xmlns:c16="http://schemas.microsoft.com/office/drawing/2014/chart" uri="{C3380CC4-5D6E-409C-BE32-E72D297353CC}">
              <c16:uniqueId val="{00000002-7151-4FF2-B400-CE5F1F0DC314}"/>
            </c:ext>
          </c:extLst>
        </c:ser>
        <c:ser>
          <c:idx val="1"/>
          <c:order val="1"/>
          <c:tx>
            <c:strRef>
              <c:f>Sheet1!$C$1</c:f>
              <c:strCache>
                <c:ptCount val="1"/>
                <c:pt idx="0">
                  <c:v>Urban</c:v>
                </c:pt>
              </c:strCache>
            </c:strRef>
          </c:tx>
          <c:spPr>
            <a:solidFill>
              <a:srgbClr val="D3242A"/>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1+ ITN*</c:v>
                </c:pt>
                <c:pt idx="1">
                  <c:v>1+ ITN* for every 2 people</c:v>
                </c:pt>
              </c:strCache>
            </c:strRef>
          </c:cat>
          <c:val>
            <c:numRef>
              <c:f>Sheet1!$C$2:$C$3</c:f>
              <c:numCache>
                <c:formatCode>General</c:formatCode>
                <c:ptCount val="2"/>
                <c:pt idx="0">
                  <c:v>72</c:v>
                </c:pt>
                <c:pt idx="1">
                  <c:v>32</c:v>
                </c:pt>
              </c:numCache>
            </c:numRef>
          </c:val>
          <c:extLst>
            <c:ext xmlns:c16="http://schemas.microsoft.com/office/drawing/2014/chart" uri="{C3380CC4-5D6E-409C-BE32-E72D297353CC}">
              <c16:uniqueId val="{00000003-7151-4FF2-B400-CE5F1F0DC314}"/>
            </c:ext>
          </c:extLst>
        </c:ser>
        <c:ser>
          <c:idx val="2"/>
          <c:order val="2"/>
          <c:tx>
            <c:strRef>
              <c:f>Sheet1!$D$1</c:f>
              <c:strCache>
                <c:ptCount val="1"/>
                <c:pt idx="0">
                  <c:v>Rural</c:v>
                </c:pt>
              </c:strCache>
            </c:strRef>
          </c:tx>
          <c:spPr>
            <a:solidFill>
              <a:srgbClr val="136425"/>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1+ ITN*</c:v>
                </c:pt>
                <c:pt idx="1">
                  <c:v>1+ ITN* for every 2 people</c:v>
                </c:pt>
              </c:strCache>
            </c:strRef>
          </c:cat>
          <c:val>
            <c:numRef>
              <c:f>Sheet1!$D$2:$D$3</c:f>
              <c:numCache>
                <c:formatCode>General</c:formatCode>
                <c:ptCount val="2"/>
                <c:pt idx="0">
                  <c:v>95</c:v>
                </c:pt>
                <c:pt idx="1">
                  <c:v>50</c:v>
                </c:pt>
              </c:numCache>
            </c:numRef>
          </c:val>
          <c:extLst>
            <c:ext xmlns:c16="http://schemas.microsoft.com/office/drawing/2014/chart" uri="{C3380CC4-5D6E-409C-BE32-E72D297353CC}">
              <c16:uniqueId val="{00000004-7151-4FF2-B400-CE5F1F0DC314}"/>
            </c:ext>
          </c:extLst>
        </c:ser>
        <c:dLbls>
          <c:dLblPos val="outEnd"/>
          <c:showLegendKey val="0"/>
          <c:showVal val="1"/>
          <c:showCatName val="0"/>
          <c:showSerName val="0"/>
          <c:showPercent val="0"/>
          <c:showBubbleSize val="0"/>
        </c:dLbls>
        <c:gapWidth val="150"/>
        <c:axId val="942593936"/>
        <c:axId val="942594328"/>
      </c:barChart>
      <c:catAx>
        <c:axId val="9425939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942594328"/>
        <c:crosses val="autoZero"/>
        <c:auto val="1"/>
        <c:lblAlgn val="ctr"/>
        <c:lblOffset val="100"/>
        <c:noMultiLvlLbl val="0"/>
      </c:catAx>
      <c:valAx>
        <c:axId val="942594328"/>
        <c:scaling>
          <c:orientation val="minMax"/>
          <c:max val="100"/>
        </c:scaling>
        <c:delete val="1"/>
        <c:axPos val="l"/>
        <c:numFmt formatCode="General" sourceLinked="1"/>
        <c:majorTickMark val="out"/>
        <c:minorTickMark val="none"/>
        <c:tickLblPos val="nextTo"/>
        <c:crossAx val="94259393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5381658305059947E-2"/>
          <c:y val="7.3108896407328303E-2"/>
          <c:w val="0.96616035172886816"/>
          <c:h val="0.83063010472608401"/>
        </c:manualLayout>
      </c:layout>
      <c:barChart>
        <c:barDir val="col"/>
        <c:grouping val="clustered"/>
        <c:varyColors val="0"/>
        <c:ser>
          <c:idx val="0"/>
          <c:order val="0"/>
          <c:tx>
            <c:strRef>
              <c:f>Sheet1!$B$1</c:f>
              <c:strCache>
                <c:ptCount val="1"/>
                <c:pt idx="0">
                  <c:v>2013 GDHS</c:v>
                </c:pt>
              </c:strCache>
            </c:strRef>
          </c:tx>
          <c:spPr>
            <a:solidFill>
              <a:srgbClr val="136425"/>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461D-476D-A964-6B9D6ACF46E1}"/>
              </c:ext>
            </c:extLst>
          </c:dPt>
          <c:dPt>
            <c:idx val="2"/>
            <c:invertIfNegative val="0"/>
            <c:bubble3D val="0"/>
            <c:extLst>
              <c:ext xmlns:c16="http://schemas.microsoft.com/office/drawing/2014/chart" uri="{C3380CC4-5D6E-409C-BE32-E72D297353CC}">
                <c16:uniqueId val="{00000001-461D-476D-A964-6B9D6ACF46E1}"/>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1+ ITN</c:v>
                </c:pt>
                <c:pt idx="1">
                  <c:v>1+ ITN for every 2 people</c:v>
                </c:pt>
              </c:strCache>
            </c:strRef>
          </c:cat>
          <c:val>
            <c:numRef>
              <c:f>Sheet1!$B$2:$B$3</c:f>
              <c:numCache>
                <c:formatCode>General</c:formatCode>
                <c:ptCount val="2"/>
                <c:pt idx="0">
                  <c:v>69</c:v>
                </c:pt>
                <c:pt idx="1">
                  <c:v>23</c:v>
                </c:pt>
              </c:numCache>
            </c:numRef>
          </c:val>
          <c:extLst>
            <c:ext xmlns:c16="http://schemas.microsoft.com/office/drawing/2014/chart" uri="{C3380CC4-5D6E-409C-BE32-E72D297353CC}">
              <c16:uniqueId val="{00000002-461D-476D-A964-6B9D6ACF46E1}"/>
            </c:ext>
          </c:extLst>
        </c:ser>
        <c:ser>
          <c:idx val="1"/>
          <c:order val="1"/>
          <c:tx>
            <c:strRef>
              <c:f>Sheet1!$C$1</c:f>
              <c:strCache>
                <c:ptCount val="1"/>
                <c:pt idx="0">
                  <c:v>2019-20 GDHS</c:v>
                </c:pt>
              </c:strCache>
            </c:strRef>
          </c:tx>
          <c:spPr>
            <a:solidFill>
              <a:srgbClr val="3E7C9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1+ ITN</c:v>
                </c:pt>
                <c:pt idx="1">
                  <c:v>1+ ITN for every 2 people</c:v>
                </c:pt>
              </c:strCache>
            </c:strRef>
          </c:cat>
          <c:val>
            <c:numRef>
              <c:f>Sheet1!$C$2:$C$3</c:f>
              <c:numCache>
                <c:formatCode>General</c:formatCode>
                <c:ptCount val="2"/>
                <c:pt idx="0">
                  <c:v>77</c:v>
                </c:pt>
                <c:pt idx="1">
                  <c:v>36</c:v>
                </c:pt>
              </c:numCache>
            </c:numRef>
          </c:val>
          <c:extLst>
            <c:ext xmlns:c16="http://schemas.microsoft.com/office/drawing/2014/chart" uri="{C3380CC4-5D6E-409C-BE32-E72D297353CC}">
              <c16:uniqueId val="{00000003-461D-476D-A964-6B9D6ACF46E1}"/>
            </c:ext>
          </c:extLst>
        </c:ser>
        <c:dLbls>
          <c:dLblPos val="outEnd"/>
          <c:showLegendKey val="0"/>
          <c:showVal val="1"/>
          <c:showCatName val="0"/>
          <c:showSerName val="0"/>
          <c:showPercent val="0"/>
          <c:showBubbleSize val="0"/>
        </c:dLbls>
        <c:gapWidth val="100"/>
        <c:axId val="522521088"/>
        <c:axId val="522521480"/>
      </c:barChart>
      <c:catAx>
        <c:axId val="5225210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22521480"/>
        <c:crosses val="autoZero"/>
        <c:auto val="1"/>
        <c:lblAlgn val="ctr"/>
        <c:lblOffset val="100"/>
        <c:noMultiLvlLbl val="0"/>
      </c:catAx>
      <c:valAx>
        <c:axId val="522521480"/>
        <c:scaling>
          <c:orientation val="minMax"/>
          <c:max val="100"/>
        </c:scaling>
        <c:delete val="1"/>
        <c:axPos val="l"/>
        <c:numFmt formatCode="General" sourceLinked="1"/>
        <c:majorTickMark val="out"/>
        <c:minorTickMark val="none"/>
        <c:tickLblPos val="nextTo"/>
        <c:crossAx val="52252108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No education</c:v>
                </c:pt>
              </c:strCache>
            </c:strRef>
          </c:tx>
          <c:spPr>
            <a:solidFill>
              <a:srgbClr val="3E7C94">
                <a:lumMod val="5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0</c:formatCode>
                <c:ptCount val="2"/>
                <c:pt idx="0">
                  <c:v>35</c:v>
                </c:pt>
                <c:pt idx="1">
                  <c:v>22</c:v>
                </c:pt>
              </c:numCache>
            </c:numRef>
          </c:val>
          <c:extLst>
            <c:ext xmlns:c16="http://schemas.microsoft.com/office/drawing/2014/chart" uri="{C3380CC4-5D6E-409C-BE32-E72D297353CC}">
              <c16:uniqueId val="{00000000-DA8A-41B9-ADF9-92194299CED9}"/>
            </c:ext>
          </c:extLst>
        </c:ser>
        <c:ser>
          <c:idx val="1"/>
          <c:order val="1"/>
          <c:tx>
            <c:strRef>
              <c:f>Sheet1!$C$1</c:f>
              <c:strCache>
                <c:ptCount val="1"/>
                <c:pt idx="0">
                  <c:v>Primary</c:v>
                </c:pt>
              </c:strCache>
            </c:strRef>
          </c:tx>
          <c:spPr>
            <a:solidFill>
              <a:srgbClr val="3E7C94">
                <a:lumMod val="75000"/>
              </a:srgbClr>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Sheet1!$C$2:$C$3</c:f>
              <c:numCache>
                <c:formatCode>0</c:formatCode>
                <c:ptCount val="2"/>
                <c:pt idx="0">
                  <c:v>16</c:v>
                </c:pt>
                <c:pt idx="1">
                  <c:v>17</c:v>
                </c:pt>
              </c:numCache>
            </c:numRef>
          </c:val>
          <c:extLst>
            <c:ext xmlns:c16="http://schemas.microsoft.com/office/drawing/2014/chart" uri="{C3380CC4-5D6E-409C-BE32-E72D297353CC}">
              <c16:uniqueId val="{00000001-DA8A-41B9-ADF9-92194299CED9}"/>
            </c:ext>
          </c:extLst>
        </c:ser>
        <c:ser>
          <c:idx val="2"/>
          <c:order val="2"/>
          <c:tx>
            <c:strRef>
              <c:f>Sheet1!$D$1</c:f>
              <c:strCache>
                <c:ptCount val="1"/>
                <c:pt idx="0">
                  <c:v>Secondary</c:v>
                </c:pt>
              </c:strCache>
            </c:strRef>
          </c:tx>
          <c:spPr>
            <a:solidFill>
              <a:srgbClr val="3E7C94"/>
            </a:solidFill>
            <a:ln>
              <a:noFill/>
            </a:ln>
            <a:effectLst/>
            <a:scene3d>
              <a:camera prst="orthographicFront"/>
              <a:lightRig rig="threePt" dir="t"/>
            </a:scene3d>
            <a:sp3d>
              <a:bevelT/>
              <a:bevelB/>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Sheet1!$D$2:$D$3</c:f>
              <c:numCache>
                <c:formatCode>0</c:formatCode>
                <c:ptCount val="2"/>
                <c:pt idx="0">
                  <c:v>42</c:v>
                </c:pt>
                <c:pt idx="1">
                  <c:v>51</c:v>
                </c:pt>
              </c:numCache>
            </c:numRef>
          </c:val>
          <c:extLst>
            <c:ext xmlns:c16="http://schemas.microsoft.com/office/drawing/2014/chart" uri="{C3380CC4-5D6E-409C-BE32-E72D297353CC}">
              <c16:uniqueId val="{00000002-DA8A-41B9-ADF9-92194299CED9}"/>
            </c:ext>
          </c:extLst>
        </c:ser>
        <c:ser>
          <c:idx val="3"/>
          <c:order val="3"/>
          <c:tx>
            <c:strRef>
              <c:f>Sheet1!$E$1</c:f>
              <c:strCache>
                <c:ptCount val="1"/>
                <c:pt idx="0">
                  <c:v>More than secondary</c:v>
                </c:pt>
              </c:strCache>
            </c:strRef>
          </c:tx>
          <c:spPr>
            <a:solidFill>
              <a:srgbClr val="3E7C94">
                <a:lumMod val="60000"/>
                <a:lumOff val="40000"/>
              </a:srgbClr>
            </a:solidFill>
            <a:ln>
              <a:noFill/>
            </a:ln>
            <a:effectLst/>
            <a:scene3d>
              <a:camera prst="orthographicFront"/>
              <a:lightRig rig="threePt" dir="t">
                <a:rot lat="0" lon="0" rev="1200000"/>
              </a:lightRig>
            </a:scene3d>
            <a:sp3d>
              <a:bevelT w="63500" h="25400"/>
            </a:sp3d>
          </c:spPr>
          <c:invertIfNegative val="0"/>
          <c:dLbls>
            <c:dLbl>
              <c:idx val="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DA8A-41B9-ADF9-92194299CED9}"/>
                </c:ext>
              </c:extLst>
            </c:dLbl>
            <c:dLbl>
              <c:idx val="1"/>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6-DA8A-41B9-ADF9-92194299CED9}"/>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Sheet1!$E$2:$E$3</c:f>
              <c:numCache>
                <c:formatCode>0</c:formatCode>
                <c:ptCount val="2"/>
                <c:pt idx="0">
                  <c:v>7</c:v>
                </c:pt>
                <c:pt idx="1">
                  <c:v>10</c:v>
                </c:pt>
              </c:numCache>
            </c:numRef>
          </c:val>
          <c:extLst>
            <c:ext xmlns:c16="http://schemas.microsoft.com/office/drawing/2014/chart" uri="{C3380CC4-5D6E-409C-BE32-E72D297353CC}">
              <c16:uniqueId val="{00000004-DA8A-41B9-ADF9-92194299CED9}"/>
            </c:ext>
          </c:extLst>
        </c:ser>
        <c:dLbls>
          <c:dLblPos val="ctr"/>
          <c:showLegendKey val="0"/>
          <c:showVal val="1"/>
          <c:showCatName val="0"/>
          <c:showSerName val="0"/>
          <c:showPercent val="0"/>
          <c:showBubbleSize val="0"/>
        </c:dLbls>
        <c:gapWidth val="100"/>
        <c:overlap val="100"/>
        <c:axId val="518997968"/>
        <c:axId val="518999144"/>
      </c:barChart>
      <c:catAx>
        <c:axId val="51899796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18999144"/>
        <c:crosses val="autoZero"/>
        <c:auto val="1"/>
        <c:lblAlgn val="ctr"/>
        <c:lblOffset val="100"/>
        <c:noMultiLvlLbl val="0"/>
      </c:catAx>
      <c:valAx>
        <c:axId val="518999144"/>
        <c:scaling>
          <c:orientation val="minMax"/>
        </c:scaling>
        <c:delete val="1"/>
        <c:axPos val="l"/>
        <c:numFmt formatCode="0%" sourceLinked="1"/>
        <c:majorTickMark val="none"/>
        <c:minorTickMark val="none"/>
        <c:tickLblPos val="nextTo"/>
        <c:crossAx val="518997968"/>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5381658305059947E-2"/>
          <c:y val="9.673518742442563E-3"/>
          <c:w val="0.96616035172886816"/>
          <c:h val="0.89406557981566137"/>
        </c:manualLayout>
      </c:layout>
      <c:barChart>
        <c:barDir val="col"/>
        <c:grouping val="clustered"/>
        <c:varyColors val="0"/>
        <c:ser>
          <c:idx val="0"/>
          <c:order val="0"/>
          <c:tx>
            <c:strRef>
              <c:f>Sheet1!$B$1</c:f>
              <c:strCache>
                <c:ptCount val="1"/>
                <c:pt idx="0">
                  <c:v>2013 GDHS</c:v>
                </c:pt>
              </c:strCache>
            </c:strRef>
          </c:tx>
          <c:spPr>
            <a:solidFill>
              <a:srgbClr val="136425"/>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461D-476D-A964-6B9D6ACF46E1}"/>
              </c:ext>
            </c:extLst>
          </c:dPt>
          <c:dPt>
            <c:idx val="2"/>
            <c:invertIfNegative val="0"/>
            <c:bubble3D val="0"/>
            <c:extLst>
              <c:ext xmlns:c16="http://schemas.microsoft.com/office/drawing/2014/chart" uri="{C3380CC4-5D6E-409C-BE32-E72D297353CC}">
                <c16:uniqueId val="{00000001-461D-476D-A964-6B9D6ACF46E1}"/>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Access to an ITN</c:v>
                </c:pt>
                <c:pt idx="1">
                  <c:v>Slept under an ITN</c:v>
                </c:pt>
              </c:strCache>
            </c:strRef>
          </c:cat>
          <c:val>
            <c:numRef>
              <c:f>Sheet1!$B$2:$B$3</c:f>
              <c:numCache>
                <c:formatCode>General</c:formatCode>
                <c:ptCount val="2"/>
                <c:pt idx="0">
                  <c:v>45</c:v>
                </c:pt>
                <c:pt idx="1">
                  <c:v>37</c:v>
                </c:pt>
              </c:numCache>
            </c:numRef>
          </c:val>
          <c:extLst>
            <c:ext xmlns:c16="http://schemas.microsoft.com/office/drawing/2014/chart" uri="{C3380CC4-5D6E-409C-BE32-E72D297353CC}">
              <c16:uniqueId val="{00000002-461D-476D-A964-6B9D6ACF46E1}"/>
            </c:ext>
          </c:extLst>
        </c:ser>
        <c:ser>
          <c:idx val="1"/>
          <c:order val="1"/>
          <c:tx>
            <c:strRef>
              <c:f>Sheet1!$C$1</c:f>
              <c:strCache>
                <c:ptCount val="1"/>
                <c:pt idx="0">
                  <c:v>2019-20 GDHS</c:v>
                </c:pt>
              </c:strCache>
            </c:strRef>
          </c:tx>
          <c:spPr>
            <a:solidFill>
              <a:srgbClr val="3E7C9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Access to an ITN</c:v>
                </c:pt>
                <c:pt idx="1">
                  <c:v>Slept under an ITN</c:v>
                </c:pt>
              </c:strCache>
            </c:strRef>
          </c:cat>
          <c:val>
            <c:numRef>
              <c:f>Sheet1!$C$2:$C$3</c:f>
              <c:numCache>
                <c:formatCode>General</c:formatCode>
                <c:ptCount val="2"/>
                <c:pt idx="0">
                  <c:v>61</c:v>
                </c:pt>
                <c:pt idx="1">
                  <c:v>38</c:v>
                </c:pt>
              </c:numCache>
            </c:numRef>
          </c:val>
          <c:extLst>
            <c:ext xmlns:c16="http://schemas.microsoft.com/office/drawing/2014/chart" uri="{C3380CC4-5D6E-409C-BE32-E72D297353CC}">
              <c16:uniqueId val="{00000003-461D-476D-A964-6B9D6ACF46E1}"/>
            </c:ext>
          </c:extLst>
        </c:ser>
        <c:dLbls>
          <c:dLblPos val="outEnd"/>
          <c:showLegendKey val="0"/>
          <c:showVal val="1"/>
          <c:showCatName val="0"/>
          <c:showSerName val="0"/>
          <c:showPercent val="0"/>
          <c:showBubbleSize val="0"/>
        </c:dLbls>
        <c:gapWidth val="100"/>
        <c:axId val="522521088"/>
        <c:axId val="522521480"/>
      </c:barChart>
      <c:catAx>
        <c:axId val="5225210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22521480"/>
        <c:crosses val="autoZero"/>
        <c:auto val="1"/>
        <c:lblAlgn val="ctr"/>
        <c:lblOffset val="100"/>
        <c:noMultiLvlLbl val="0"/>
      </c:catAx>
      <c:valAx>
        <c:axId val="522521480"/>
        <c:scaling>
          <c:orientation val="minMax"/>
          <c:max val="100"/>
        </c:scaling>
        <c:delete val="1"/>
        <c:axPos val="l"/>
        <c:numFmt formatCode="General" sourceLinked="1"/>
        <c:majorTickMark val="out"/>
        <c:minorTickMark val="none"/>
        <c:tickLblPos val="nextTo"/>
        <c:crossAx val="52252108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3395024666762459E-2"/>
          <c:w val="0.96616035172886816"/>
          <c:h val="0.72653049845780204"/>
        </c:manualLayout>
      </c:layout>
      <c:barChart>
        <c:barDir val="col"/>
        <c:grouping val="clustered"/>
        <c:varyColors val="0"/>
        <c:ser>
          <c:idx val="0"/>
          <c:order val="0"/>
          <c:tx>
            <c:strRef>
              <c:f>Sheet1!$B$1</c:f>
              <c:strCache>
                <c:ptCount val="1"/>
                <c:pt idx="0">
                  <c:v>Series 1</c:v>
                </c:pt>
              </c:strCache>
            </c:strRef>
          </c:tx>
          <c:spPr>
            <a:solidFill>
              <a:srgbClr val="136425"/>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1AD4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03B7-43CC-8835-56372068782F}"/>
              </c:ext>
            </c:extLst>
          </c:dPt>
          <c:dPt>
            <c:idx val="1"/>
            <c:invertIfNegative val="0"/>
            <c:bubble3D val="0"/>
            <c:spPr>
              <a:solidFill>
                <a:srgbClr val="41AD4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A-F184-4A77-8C1A-8D44FEE9FFD4}"/>
              </c:ext>
            </c:extLst>
          </c:dPt>
          <c:dPt>
            <c:idx val="2"/>
            <c:invertIfNegative val="0"/>
            <c:bubble3D val="0"/>
            <c:spPr>
              <a:solidFill>
                <a:srgbClr val="41AD4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03B7-43CC-8835-56372068782F}"/>
              </c:ext>
            </c:extLst>
          </c:dPt>
          <c:dPt>
            <c:idx val="4"/>
            <c:invertIfNegative val="0"/>
            <c:bubble3D val="0"/>
            <c:spPr>
              <a:solidFill>
                <a:srgbClr val="136425"/>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03B7-43CC-8835-56372068782F}"/>
              </c:ext>
            </c:extLst>
          </c:dPt>
          <c:dPt>
            <c:idx val="5"/>
            <c:invertIfNegative val="0"/>
            <c:bubble3D val="0"/>
            <c:spPr>
              <a:solidFill>
                <a:srgbClr val="136425"/>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03B7-43CC-8835-56372068782F}"/>
              </c:ext>
            </c:extLst>
          </c:dPt>
          <c:dPt>
            <c:idx val="6"/>
            <c:invertIfNegative val="0"/>
            <c:bubble3D val="0"/>
            <c:spPr>
              <a:solidFill>
                <a:srgbClr val="136425"/>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03B7-43CC-8835-56372068782F}"/>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All household members</c:v>
                </c:pt>
                <c:pt idx="1">
                  <c:v>Children &lt;5</c:v>
                </c:pt>
                <c:pt idx="2">
                  <c:v>Pregnant women</c:v>
                </c:pt>
                <c:pt idx="4">
                  <c:v>All household members</c:v>
                </c:pt>
                <c:pt idx="5">
                  <c:v>Children &lt;5</c:v>
                </c:pt>
                <c:pt idx="6">
                  <c:v>Pregnant women</c:v>
                </c:pt>
              </c:strCache>
            </c:strRef>
          </c:cat>
          <c:val>
            <c:numRef>
              <c:f>Sheet1!$B$2:$B$8</c:f>
              <c:numCache>
                <c:formatCode>General</c:formatCode>
                <c:ptCount val="7"/>
                <c:pt idx="0">
                  <c:v>38</c:v>
                </c:pt>
                <c:pt idx="1">
                  <c:v>44</c:v>
                </c:pt>
                <c:pt idx="2">
                  <c:v>44</c:v>
                </c:pt>
                <c:pt idx="4">
                  <c:v>44</c:v>
                </c:pt>
                <c:pt idx="5">
                  <c:v>49</c:v>
                </c:pt>
                <c:pt idx="6">
                  <c:v>49</c:v>
                </c:pt>
              </c:numCache>
            </c:numRef>
          </c:val>
          <c:extLst>
            <c:ext xmlns:c16="http://schemas.microsoft.com/office/drawing/2014/chart" uri="{C3380CC4-5D6E-409C-BE32-E72D297353CC}">
              <c16:uniqueId val="{0000000A-03B7-43CC-8835-56372068782F}"/>
            </c:ext>
          </c:extLst>
        </c:ser>
        <c:dLbls>
          <c:dLblPos val="outEnd"/>
          <c:showLegendKey val="0"/>
          <c:showVal val="1"/>
          <c:showCatName val="0"/>
          <c:showSerName val="0"/>
          <c:showPercent val="0"/>
          <c:showBubbleSize val="0"/>
        </c:dLbls>
        <c:gapWidth val="100"/>
        <c:axId val="471569248"/>
        <c:axId val="471569640"/>
      </c:barChart>
      <c:catAx>
        <c:axId val="4715692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1569640"/>
        <c:crosses val="autoZero"/>
        <c:auto val="1"/>
        <c:lblAlgn val="ctr"/>
        <c:lblOffset val="100"/>
        <c:noMultiLvlLbl val="0"/>
      </c:catAx>
      <c:valAx>
        <c:axId val="471569640"/>
        <c:scaling>
          <c:orientation val="minMax"/>
          <c:max val="100"/>
        </c:scaling>
        <c:delete val="1"/>
        <c:axPos val="l"/>
        <c:numFmt formatCode="General" sourceLinked="1"/>
        <c:majorTickMark val="out"/>
        <c:minorTickMark val="none"/>
        <c:tickLblPos val="nextTo"/>
        <c:crossAx val="4715692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5381658305059947E-2"/>
          <c:y val="8.6899217078975535E-2"/>
          <c:w val="0.96616035172886816"/>
          <c:h val="0.8168397840544368"/>
        </c:manualLayout>
      </c:layout>
      <c:barChart>
        <c:barDir val="col"/>
        <c:grouping val="clustered"/>
        <c:varyColors val="0"/>
        <c:ser>
          <c:idx val="0"/>
          <c:order val="0"/>
          <c:tx>
            <c:strRef>
              <c:f>Sheet1!$B$1</c:f>
              <c:strCache>
                <c:ptCount val="1"/>
                <c:pt idx="0">
                  <c:v>2013 GDHS</c:v>
                </c:pt>
              </c:strCache>
            </c:strRef>
          </c:tx>
          <c:spPr>
            <a:solidFill>
              <a:srgbClr val="136425"/>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461D-476D-A964-6B9D6ACF46E1}"/>
              </c:ext>
            </c:extLst>
          </c:dPt>
          <c:dPt>
            <c:idx val="2"/>
            <c:invertIfNegative val="0"/>
            <c:bubble3D val="0"/>
            <c:extLst>
              <c:ext xmlns:c16="http://schemas.microsoft.com/office/drawing/2014/chart" uri="{C3380CC4-5D6E-409C-BE32-E72D297353CC}">
                <c16:uniqueId val="{00000001-461D-476D-A964-6B9D6ACF46E1}"/>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Pregnant women</c:v>
                </c:pt>
                <c:pt idx="1">
                  <c:v>Children </c:v>
                </c:pt>
              </c:strCache>
            </c:strRef>
          </c:cat>
          <c:val>
            <c:numRef>
              <c:f>Sheet1!$B$2:$B$3</c:f>
              <c:numCache>
                <c:formatCode>General</c:formatCode>
                <c:ptCount val="2"/>
                <c:pt idx="0">
                  <c:v>46</c:v>
                </c:pt>
                <c:pt idx="1">
                  <c:v>47</c:v>
                </c:pt>
              </c:numCache>
            </c:numRef>
          </c:val>
          <c:extLst>
            <c:ext xmlns:c16="http://schemas.microsoft.com/office/drawing/2014/chart" uri="{C3380CC4-5D6E-409C-BE32-E72D297353CC}">
              <c16:uniqueId val="{00000002-461D-476D-A964-6B9D6ACF46E1}"/>
            </c:ext>
          </c:extLst>
        </c:ser>
        <c:ser>
          <c:idx val="1"/>
          <c:order val="1"/>
          <c:tx>
            <c:strRef>
              <c:f>Sheet1!$C$1</c:f>
              <c:strCache>
                <c:ptCount val="1"/>
                <c:pt idx="0">
                  <c:v>2019-20 GDHS</c:v>
                </c:pt>
              </c:strCache>
            </c:strRef>
          </c:tx>
          <c:spPr>
            <a:solidFill>
              <a:srgbClr val="3E7C9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Pregnant women</c:v>
                </c:pt>
                <c:pt idx="1">
                  <c:v>Children </c:v>
                </c:pt>
              </c:strCache>
            </c:strRef>
          </c:cat>
          <c:val>
            <c:numRef>
              <c:f>Sheet1!$C$2:$C$3</c:f>
              <c:numCache>
                <c:formatCode>General</c:formatCode>
                <c:ptCount val="2"/>
                <c:pt idx="0">
                  <c:v>44</c:v>
                </c:pt>
                <c:pt idx="1">
                  <c:v>44</c:v>
                </c:pt>
              </c:numCache>
            </c:numRef>
          </c:val>
          <c:extLst>
            <c:ext xmlns:c16="http://schemas.microsoft.com/office/drawing/2014/chart" uri="{C3380CC4-5D6E-409C-BE32-E72D297353CC}">
              <c16:uniqueId val="{00000003-461D-476D-A964-6B9D6ACF46E1}"/>
            </c:ext>
          </c:extLst>
        </c:ser>
        <c:dLbls>
          <c:dLblPos val="outEnd"/>
          <c:showLegendKey val="0"/>
          <c:showVal val="1"/>
          <c:showCatName val="0"/>
          <c:showSerName val="0"/>
          <c:showPercent val="0"/>
          <c:showBubbleSize val="0"/>
        </c:dLbls>
        <c:gapWidth val="100"/>
        <c:axId val="522521088"/>
        <c:axId val="522521480"/>
      </c:barChart>
      <c:catAx>
        <c:axId val="5225210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22521480"/>
        <c:crosses val="autoZero"/>
        <c:auto val="1"/>
        <c:lblAlgn val="ctr"/>
        <c:lblOffset val="100"/>
        <c:noMultiLvlLbl val="0"/>
      </c:catAx>
      <c:valAx>
        <c:axId val="522521480"/>
        <c:scaling>
          <c:orientation val="minMax"/>
          <c:max val="100"/>
        </c:scaling>
        <c:delete val="1"/>
        <c:axPos val="l"/>
        <c:numFmt formatCode="General" sourceLinked="1"/>
        <c:majorTickMark val="out"/>
        <c:minorTickMark val="none"/>
        <c:tickLblPos val="nextTo"/>
        <c:crossAx val="52252108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5381658305059949E-3"/>
          <c:y val="6.9946484812540261E-2"/>
          <c:w val="0.99846183416949397"/>
          <c:h val="0.83851382599792479"/>
        </c:manualLayout>
      </c:layout>
      <c:barChart>
        <c:barDir val="col"/>
        <c:grouping val="clustered"/>
        <c:varyColors val="0"/>
        <c:ser>
          <c:idx val="0"/>
          <c:order val="0"/>
          <c:tx>
            <c:strRef>
              <c:f>Sheet1!$B$1</c:f>
              <c:strCache>
                <c:ptCount val="1"/>
                <c:pt idx="0">
                  <c:v>2013 GDHS</c:v>
                </c:pt>
              </c:strCache>
            </c:strRef>
          </c:tx>
          <c:spPr>
            <a:solidFill>
              <a:srgbClr val="136425"/>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36425"/>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492E-4A9B-BDAC-E7ED116163A1}"/>
              </c:ext>
            </c:extLst>
          </c:dPt>
          <c:dPt>
            <c:idx val="2"/>
            <c:invertIfNegative val="0"/>
            <c:bubble3D val="0"/>
            <c:spPr>
              <a:solidFill>
                <a:srgbClr val="136425"/>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492E-4A9B-BDAC-E7ED116163A1}"/>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1+ doses of SP/Fansidar (IPTp1+)</c:v>
                </c:pt>
                <c:pt idx="1">
                  <c:v>2+ doses of SP/Fansidar (IPTp2+)</c:v>
                </c:pt>
                <c:pt idx="2">
                  <c:v>3+ doses of SP/Fansidar (IPTp3+)</c:v>
                </c:pt>
              </c:strCache>
            </c:strRef>
          </c:cat>
          <c:val>
            <c:numRef>
              <c:f>Sheet1!$B$2:$B$4</c:f>
              <c:numCache>
                <c:formatCode>General</c:formatCode>
                <c:ptCount val="3"/>
                <c:pt idx="0">
                  <c:v>94</c:v>
                </c:pt>
                <c:pt idx="1">
                  <c:v>63</c:v>
                </c:pt>
                <c:pt idx="2">
                  <c:v>6</c:v>
                </c:pt>
              </c:numCache>
            </c:numRef>
          </c:val>
          <c:extLst>
            <c:ext xmlns:c16="http://schemas.microsoft.com/office/drawing/2014/chart" uri="{C3380CC4-5D6E-409C-BE32-E72D297353CC}">
              <c16:uniqueId val="{00000004-492E-4A9B-BDAC-E7ED116163A1}"/>
            </c:ext>
          </c:extLst>
        </c:ser>
        <c:ser>
          <c:idx val="1"/>
          <c:order val="1"/>
          <c:tx>
            <c:strRef>
              <c:f>Sheet1!$C$1</c:f>
              <c:strCache>
                <c:ptCount val="1"/>
                <c:pt idx="0">
                  <c:v>2019-20 GDHS</c:v>
                </c:pt>
              </c:strCache>
            </c:strRef>
          </c:tx>
          <c:spPr>
            <a:solidFill>
              <a:srgbClr val="3E7C9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1+ doses of SP/Fansidar (IPTp1+)</c:v>
                </c:pt>
                <c:pt idx="1">
                  <c:v>2+ doses of SP/Fansidar (IPTp2+)</c:v>
                </c:pt>
                <c:pt idx="2">
                  <c:v>3+ doses of SP/Fansidar (IPTp3+)</c:v>
                </c:pt>
              </c:strCache>
            </c:strRef>
          </c:cat>
          <c:val>
            <c:numRef>
              <c:f>Sheet1!$C$2:$C$4</c:f>
              <c:numCache>
                <c:formatCode>General</c:formatCode>
                <c:ptCount val="3"/>
                <c:pt idx="0">
                  <c:v>98</c:v>
                </c:pt>
                <c:pt idx="1">
                  <c:v>80</c:v>
                </c:pt>
                <c:pt idx="2">
                  <c:v>52</c:v>
                </c:pt>
              </c:numCache>
            </c:numRef>
          </c:val>
          <c:extLst>
            <c:ext xmlns:c16="http://schemas.microsoft.com/office/drawing/2014/chart" uri="{C3380CC4-5D6E-409C-BE32-E72D297353CC}">
              <c16:uniqueId val="{00000005-492E-4A9B-BDAC-E7ED116163A1}"/>
            </c:ext>
          </c:extLst>
        </c:ser>
        <c:dLbls>
          <c:dLblPos val="outEnd"/>
          <c:showLegendKey val="0"/>
          <c:showVal val="1"/>
          <c:showCatName val="0"/>
          <c:showSerName val="0"/>
          <c:showPercent val="0"/>
          <c:showBubbleSize val="0"/>
        </c:dLbls>
        <c:gapWidth val="100"/>
        <c:axId val="471584352"/>
        <c:axId val="471584744"/>
      </c:barChart>
      <c:catAx>
        <c:axId val="47158435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1584744"/>
        <c:crosses val="autoZero"/>
        <c:auto val="1"/>
        <c:lblAlgn val="ctr"/>
        <c:lblOffset val="100"/>
        <c:noMultiLvlLbl val="0"/>
      </c:catAx>
      <c:valAx>
        <c:axId val="471584744"/>
        <c:scaling>
          <c:orientation val="minMax"/>
          <c:max val="100"/>
        </c:scaling>
        <c:delete val="1"/>
        <c:axPos val="l"/>
        <c:numFmt formatCode="General" sourceLinked="1"/>
        <c:majorTickMark val="out"/>
        <c:minorTickMark val="none"/>
        <c:tickLblPos val="nextTo"/>
        <c:crossAx val="47158435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7.0133010882708582E-2"/>
          <c:w val="0.9950968844632776"/>
          <c:h val="0.73203915109160322"/>
        </c:manualLayout>
      </c:layout>
      <c:barChart>
        <c:barDir val="col"/>
        <c:grouping val="clustered"/>
        <c:varyColors val="0"/>
        <c:ser>
          <c:idx val="0"/>
          <c:order val="0"/>
          <c:tx>
            <c:strRef>
              <c:f>Sheet1!$B$1</c:f>
              <c:strCache>
                <c:ptCount val="1"/>
                <c:pt idx="0">
                  <c:v>Women</c:v>
                </c:pt>
              </c:strCache>
            </c:strRef>
          </c:tx>
          <c:spPr>
            <a:solidFill>
              <a:srgbClr val="D2232A"/>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D2232A"/>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1D4F-4F0D-A05A-8F7E7C022B61}"/>
              </c:ext>
            </c:extLst>
          </c:dPt>
          <c:dPt>
            <c:idx val="2"/>
            <c:invertIfNegative val="0"/>
            <c:bubble3D val="0"/>
            <c:spPr>
              <a:solidFill>
                <a:srgbClr val="D2232A"/>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1D4F-4F0D-A05A-8F7E7C022B61}"/>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Using condoms</c:v>
                </c:pt>
                <c:pt idx="1">
                  <c:v>Limiting sex to one uninfected partner</c:v>
                </c:pt>
                <c:pt idx="2">
                  <c:v>Using condoms AND limiting sex to one uninfected partner</c:v>
                </c:pt>
              </c:strCache>
            </c:strRef>
          </c:cat>
          <c:val>
            <c:numRef>
              <c:f>Sheet1!$B$2:$B$4</c:f>
              <c:numCache>
                <c:formatCode>General</c:formatCode>
                <c:ptCount val="3"/>
                <c:pt idx="0">
                  <c:v>71</c:v>
                </c:pt>
                <c:pt idx="1">
                  <c:v>86</c:v>
                </c:pt>
                <c:pt idx="2">
                  <c:v>66</c:v>
                </c:pt>
              </c:numCache>
            </c:numRef>
          </c:val>
          <c:extLst>
            <c:ext xmlns:c16="http://schemas.microsoft.com/office/drawing/2014/chart" uri="{C3380CC4-5D6E-409C-BE32-E72D297353CC}">
              <c16:uniqueId val="{00000004-1D4F-4F0D-A05A-8F7E7C022B61}"/>
            </c:ext>
          </c:extLst>
        </c:ser>
        <c:ser>
          <c:idx val="1"/>
          <c:order val="1"/>
          <c:tx>
            <c:strRef>
              <c:f>Sheet1!$C$1</c:f>
              <c:strCache>
                <c:ptCount val="1"/>
                <c:pt idx="0">
                  <c:v>Men</c:v>
                </c:pt>
              </c:strCache>
            </c:strRef>
          </c:tx>
          <c:spPr>
            <a:solidFill>
              <a:srgbClr val="25408F"/>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Using condoms</c:v>
                </c:pt>
                <c:pt idx="1">
                  <c:v>Limiting sex to one uninfected partner</c:v>
                </c:pt>
                <c:pt idx="2">
                  <c:v>Using condoms AND limiting sex to one uninfected partner</c:v>
                </c:pt>
              </c:strCache>
            </c:strRef>
          </c:cat>
          <c:val>
            <c:numRef>
              <c:f>Sheet1!$C$2:$C$4</c:f>
              <c:numCache>
                <c:formatCode>General</c:formatCode>
                <c:ptCount val="3"/>
                <c:pt idx="0">
                  <c:v>78</c:v>
                </c:pt>
                <c:pt idx="1">
                  <c:v>89</c:v>
                </c:pt>
                <c:pt idx="2">
                  <c:v>74</c:v>
                </c:pt>
              </c:numCache>
            </c:numRef>
          </c:val>
          <c:extLst>
            <c:ext xmlns:c16="http://schemas.microsoft.com/office/drawing/2014/chart" uri="{C3380CC4-5D6E-409C-BE32-E72D297353CC}">
              <c16:uniqueId val="{00000005-1D4F-4F0D-A05A-8F7E7C022B61}"/>
            </c:ext>
          </c:extLst>
        </c:ser>
        <c:dLbls>
          <c:dLblPos val="outEnd"/>
          <c:showLegendKey val="0"/>
          <c:showVal val="1"/>
          <c:showCatName val="0"/>
          <c:showSerName val="0"/>
          <c:showPercent val="0"/>
          <c:showBubbleSize val="0"/>
        </c:dLbls>
        <c:gapWidth val="100"/>
        <c:axId val="339857032"/>
        <c:axId val="336327592"/>
      </c:barChart>
      <c:catAx>
        <c:axId val="3398570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36327592"/>
        <c:crosses val="autoZero"/>
        <c:auto val="1"/>
        <c:lblAlgn val="ctr"/>
        <c:lblOffset val="100"/>
        <c:noMultiLvlLbl val="0"/>
      </c:catAx>
      <c:valAx>
        <c:axId val="336327592"/>
        <c:scaling>
          <c:orientation val="minMax"/>
          <c:max val="100"/>
        </c:scaling>
        <c:delete val="1"/>
        <c:axPos val="l"/>
        <c:numFmt formatCode="General" sourceLinked="1"/>
        <c:majorTickMark val="out"/>
        <c:minorTickMark val="none"/>
        <c:tickLblPos val="nextTo"/>
        <c:crossAx val="33985703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2.252262345203896E-3"/>
          <c:y val="7.0133010882708582E-2"/>
          <c:w val="0.98863537682095515"/>
          <c:h val="0.78518313989469579"/>
        </c:manualLayout>
      </c:layout>
      <c:barChart>
        <c:barDir val="col"/>
        <c:grouping val="clustered"/>
        <c:varyColors val="0"/>
        <c:ser>
          <c:idx val="0"/>
          <c:order val="0"/>
          <c:tx>
            <c:strRef>
              <c:f>Sheet1!$B$1</c:f>
              <c:strCache>
                <c:ptCount val="1"/>
                <c:pt idx="0">
                  <c:v>Women</c:v>
                </c:pt>
              </c:strCache>
            </c:strRef>
          </c:tx>
          <c:spPr>
            <a:solidFill>
              <a:srgbClr val="D2232A"/>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888E-426F-95FE-345FF24468E7}"/>
              </c:ext>
            </c:extLst>
          </c:dPt>
          <c:dPt>
            <c:idx val="2"/>
            <c:invertIfNegative val="0"/>
            <c:bubble3D val="0"/>
            <c:extLst>
              <c:ext xmlns:c16="http://schemas.microsoft.com/office/drawing/2014/chart" uri="{C3380CC4-5D6E-409C-BE32-E72D297353CC}">
                <c16:uniqueId val="{00000001-888E-426F-95FE-345FF24468E7}"/>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HIV can be transmitted during pregnancy, delivery, and by breastfeeding</c:v>
                </c:pt>
                <c:pt idx="1">
                  <c:v>HIV transmission can be reduced by mother taking special drugs</c:v>
                </c:pt>
              </c:strCache>
            </c:strRef>
          </c:cat>
          <c:val>
            <c:numRef>
              <c:f>Sheet1!$B$2:$B$3</c:f>
              <c:numCache>
                <c:formatCode>General</c:formatCode>
                <c:ptCount val="2"/>
                <c:pt idx="0">
                  <c:v>60</c:v>
                </c:pt>
                <c:pt idx="1">
                  <c:v>58</c:v>
                </c:pt>
              </c:numCache>
            </c:numRef>
          </c:val>
          <c:extLst>
            <c:ext xmlns:c16="http://schemas.microsoft.com/office/drawing/2014/chart" uri="{C3380CC4-5D6E-409C-BE32-E72D297353CC}">
              <c16:uniqueId val="{00000002-888E-426F-95FE-345FF24468E7}"/>
            </c:ext>
          </c:extLst>
        </c:ser>
        <c:ser>
          <c:idx val="1"/>
          <c:order val="1"/>
          <c:tx>
            <c:strRef>
              <c:f>Sheet1!$C$1</c:f>
              <c:strCache>
                <c:ptCount val="1"/>
                <c:pt idx="0">
                  <c:v>Men</c:v>
                </c:pt>
              </c:strCache>
            </c:strRef>
          </c:tx>
          <c:spPr>
            <a:solidFill>
              <a:srgbClr val="25408F"/>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HIV can be transmitted during pregnancy, delivery, and by breastfeeding</c:v>
                </c:pt>
                <c:pt idx="1">
                  <c:v>HIV transmission can be reduced by mother taking special drugs</c:v>
                </c:pt>
              </c:strCache>
            </c:strRef>
          </c:cat>
          <c:val>
            <c:numRef>
              <c:f>Sheet1!$C$2:$C$3</c:f>
              <c:numCache>
                <c:formatCode>General</c:formatCode>
                <c:ptCount val="2"/>
                <c:pt idx="0">
                  <c:v>45</c:v>
                </c:pt>
                <c:pt idx="1">
                  <c:v>35</c:v>
                </c:pt>
              </c:numCache>
            </c:numRef>
          </c:val>
          <c:extLst>
            <c:ext xmlns:c16="http://schemas.microsoft.com/office/drawing/2014/chart" uri="{C3380CC4-5D6E-409C-BE32-E72D297353CC}">
              <c16:uniqueId val="{00000003-888E-426F-95FE-345FF24468E7}"/>
            </c:ext>
          </c:extLst>
        </c:ser>
        <c:dLbls>
          <c:dLblPos val="outEnd"/>
          <c:showLegendKey val="0"/>
          <c:showVal val="1"/>
          <c:showCatName val="0"/>
          <c:showSerName val="0"/>
          <c:showPercent val="0"/>
          <c:showBubbleSize val="0"/>
        </c:dLbls>
        <c:gapWidth val="100"/>
        <c:axId val="371922568"/>
        <c:axId val="371922960"/>
      </c:barChart>
      <c:catAx>
        <c:axId val="37192256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71922960"/>
        <c:crosses val="autoZero"/>
        <c:auto val="1"/>
        <c:lblAlgn val="ctr"/>
        <c:lblOffset val="100"/>
        <c:noMultiLvlLbl val="0"/>
      </c:catAx>
      <c:valAx>
        <c:axId val="371922960"/>
        <c:scaling>
          <c:orientation val="minMax"/>
          <c:max val="100"/>
        </c:scaling>
        <c:delete val="1"/>
        <c:axPos val="l"/>
        <c:numFmt formatCode="General" sourceLinked="1"/>
        <c:majorTickMark val="out"/>
        <c:minorTickMark val="none"/>
        <c:tickLblPos val="nextTo"/>
        <c:crossAx val="37192256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8041112454655382E-2"/>
          <c:w val="0.96616035172886816"/>
          <c:h val="0.79727503832274893"/>
        </c:manualLayout>
      </c:layout>
      <c:barChart>
        <c:barDir val="col"/>
        <c:grouping val="clustered"/>
        <c:varyColors val="0"/>
        <c:ser>
          <c:idx val="0"/>
          <c:order val="0"/>
          <c:tx>
            <c:strRef>
              <c:f>Sheet1!$B$1</c:f>
              <c:strCache>
                <c:ptCount val="1"/>
                <c:pt idx="0">
                  <c:v>Women</c:v>
                </c:pt>
              </c:strCache>
            </c:strRef>
          </c:tx>
          <c:spPr>
            <a:solidFill>
              <a:srgbClr val="D2232A"/>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D2232A"/>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4CAB-4FC0-96BF-ABAD3B676A70}"/>
              </c:ext>
            </c:extLst>
          </c:dPt>
          <c:dPt>
            <c:idx val="2"/>
            <c:invertIfNegative val="0"/>
            <c:bubble3D val="0"/>
            <c:spPr>
              <a:solidFill>
                <a:srgbClr val="D2232A"/>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4CAB-4FC0-96BF-ABAD3B676A70}"/>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Ever tested and received results</c:v>
                </c:pt>
                <c:pt idx="1">
                  <c:v>Tested in last 12 months and received results</c:v>
                </c:pt>
              </c:strCache>
            </c:strRef>
          </c:cat>
          <c:val>
            <c:numRef>
              <c:f>Sheet1!$B$2:$B$3</c:f>
              <c:numCache>
                <c:formatCode>General</c:formatCode>
                <c:ptCount val="2"/>
                <c:pt idx="0">
                  <c:v>39</c:v>
                </c:pt>
                <c:pt idx="1">
                  <c:v>13</c:v>
                </c:pt>
              </c:numCache>
            </c:numRef>
          </c:val>
          <c:extLst>
            <c:ext xmlns:c16="http://schemas.microsoft.com/office/drawing/2014/chart" uri="{C3380CC4-5D6E-409C-BE32-E72D297353CC}">
              <c16:uniqueId val="{00000004-4CAB-4FC0-96BF-ABAD3B676A70}"/>
            </c:ext>
          </c:extLst>
        </c:ser>
        <c:ser>
          <c:idx val="1"/>
          <c:order val="1"/>
          <c:tx>
            <c:strRef>
              <c:f>Sheet1!$C$1</c:f>
              <c:strCache>
                <c:ptCount val="1"/>
                <c:pt idx="0">
                  <c:v>Men</c:v>
                </c:pt>
              </c:strCache>
            </c:strRef>
          </c:tx>
          <c:spPr>
            <a:solidFill>
              <a:srgbClr val="25408F"/>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Ever tested and received results</c:v>
                </c:pt>
                <c:pt idx="1">
                  <c:v>Tested in last 12 months and received results</c:v>
                </c:pt>
              </c:strCache>
            </c:strRef>
          </c:cat>
          <c:val>
            <c:numRef>
              <c:f>Sheet1!$C$2:$C$3</c:f>
              <c:numCache>
                <c:formatCode>General</c:formatCode>
                <c:ptCount val="2"/>
                <c:pt idx="0">
                  <c:v>25</c:v>
                </c:pt>
                <c:pt idx="1">
                  <c:v>9</c:v>
                </c:pt>
              </c:numCache>
            </c:numRef>
          </c:val>
          <c:extLst>
            <c:ext xmlns:c16="http://schemas.microsoft.com/office/drawing/2014/chart" uri="{C3380CC4-5D6E-409C-BE32-E72D297353CC}">
              <c16:uniqueId val="{00000005-4CAB-4FC0-96BF-ABAD3B676A70}"/>
            </c:ext>
          </c:extLst>
        </c:ser>
        <c:dLbls>
          <c:dLblPos val="outEnd"/>
          <c:showLegendKey val="0"/>
          <c:showVal val="1"/>
          <c:showCatName val="0"/>
          <c:showSerName val="0"/>
          <c:showPercent val="0"/>
          <c:showBubbleSize val="0"/>
        </c:dLbls>
        <c:gapWidth val="100"/>
        <c:axId val="372089224"/>
        <c:axId val="372089616"/>
      </c:barChart>
      <c:catAx>
        <c:axId val="3720892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72089616"/>
        <c:crosses val="autoZero"/>
        <c:auto val="1"/>
        <c:lblAlgn val="ctr"/>
        <c:lblOffset val="100"/>
        <c:noMultiLvlLbl val="0"/>
      </c:catAx>
      <c:valAx>
        <c:axId val="372089616"/>
        <c:scaling>
          <c:orientation val="minMax"/>
          <c:max val="100"/>
        </c:scaling>
        <c:delete val="1"/>
        <c:axPos val="l"/>
        <c:numFmt formatCode="General" sourceLinked="1"/>
        <c:majorTickMark val="out"/>
        <c:minorTickMark val="none"/>
        <c:tickLblPos val="nextTo"/>
        <c:crossAx val="37208922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4855567892953959E-2"/>
          <c:w val="0.96616035172886816"/>
          <c:h val="0.82521127951346807"/>
        </c:manualLayout>
      </c:layout>
      <c:barChart>
        <c:barDir val="col"/>
        <c:grouping val="clustered"/>
        <c:varyColors val="0"/>
        <c:ser>
          <c:idx val="0"/>
          <c:order val="0"/>
          <c:tx>
            <c:strRef>
              <c:f>Sheet1!$B$1</c:f>
              <c:strCache>
                <c:ptCount val="1"/>
                <c:pt idx="0">
                  <c:v>Women</c:v>
                </c:pt>
              </c:strCache>
            </c:strRef>
          </c:tx>
          <c:spPr>
            <a:solidFill>
              <a:srgbClr val="D2232A"/>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D2232A"/>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F46C-4980-83D1-D28F7CD0CFF2}"/>
              </c:ext>
            </c:extLst>
          </c:dPt>
          <c:dPt>
            <c:idx val="2"/>
            <c:invertIfNegative val="0"/>
            <c:bubble3D val="0"/>
            <c:spPr>
              <a:solidFill>
                <a:srgbClr val="D2232A"/>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F46C-4980-83D1-D28F7CD0CFF2}"/>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22</c:v>
                </c:pt>
                <c:pt idx="1">
                  <c:v>25</c:v>
                </c:pt>
                <c:pt idx="2">
                  <c:v>16</c:v>
                </c:pt>
              </c:numCache>
            </c:numRef>
          </c:val>
          <c:extLst>
            <c:ext xmlns:c16="http://schemas.microsoft.com/office/drawing/2014/chart" uri="{C3380CC4-5D6E-409C-BE32-E72D297353CC}">
              <c16:uniqueId val="{00000004-F46C-4980-83D1-D28F7CD0CFF2}"/>
            </c:ext>
          </c:extLst>
        </c:ser>
        <c:ser>
          <c:idx val="1"/>
          <c:order val="1"/>
          <c:tx>
            <c:strRef>
              <c:f>Sheet1!$C$1</c:f>
              <c:strCache>
                <c:ptCount val="1"/>
                <c:pt idx="0">
                  <c:v>Men</c:v>
                </c:pt>
              </c:strCache>
            </c:strRef>
          </c:tx>
          <c:spPr>
            <a:solidFill>
              <a:srgbClr val="25408F"/>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General</c:formatCode>
                <c:ptCount val="3"/>
                <c:pt idx="0">
                  <c:v>18</c:v>
                </c:pt>
                <c:pt idx="1">
                  <c:v>20</c:v>
                </c:pt>
                <c:pt idx="2">
                  <c:v>13</c:v>
                </c:pt>
              </c:numCache>
            </c:numRef>
          </c:val>
          <c:extLst>
            <c:ext xmlns:c16="http://schemas.microsoft.com/office/drawing/2014/chart" uri="{C3380CC4-5D6E-409C-BE32-E72D297353CC}">
              <c16:uniqueId val="{00000005-F46C-4980-83D1-D28F7CD0CFF2}"/>
            </c:ext>
          </c:extLst>
        </c:ser>
        <c:dLbls>
          <c:dLblPos val="outEnd"/>
          <c:showLegendKey val="0"/>
          <c:showVal val="1"/>
          <c:showCatName val="0"/>
          <c:showSerName val="0"/>
          <c:showPercent val="0"/>
          <c:showBubbleSize val="0"/>
        </c:dLbls>
        <c:gapWidth val="100"/>
        <c:axId val="340514728"/>
        <c:axId val="340515120"/>
      </c:barChart>
      <c:catAx>
        <c:axId val="34051472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40515120"/>
        <c:crosses val="autoZero"/>
        <c:auto val="1"/>
        <c:lblAlgn val="ctr"/>
        <c:lblOffset val="100"/>
        <c:noMultiLvlLbl val="0"/>
      </c:catAx>
      <c:valAx>
        <c:axId val="340515120"/>
        <c:scaling>
          <c:orientation val="minMax"/>
          <c:max val="100"/>
        </c:scaling>
        <c:delete val="1"/>
        <c:axPos val="l"/>
        <c:numFmt formatCode="General" sourceLinked="1"/>
        <c:majorTickMark val="out"/>
        <c:minorTickMark val="none"/>
        <c:tickLblPos val="nextTo"/>
        <c:crossAx val="34051472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5381658305059947E-2"/>
          <c:y val="2.4183796856106408E-2"/>
          <c:w val="0.96616035172886816"/>
          <c:h val="0.82381685058412435"/>
        </c:manualLayout>
      </c:layout>
      <c:barChart>
        <c:barDir val="col"/>
        <c:grouping val="clustered"/>
        <c:varyColors val="0"/>
        <c:ser>
          <c:idx val="0"/>
          <c:order val="0"/>
          <c:tx>
            <c:strRef>
              <c:f>Sheet1!$B$1</c:f>
              <c:strCache>
                <c:ptCount val="1"/>
                <c:pt idx="0">
                  <c:v>2013 GDHS</c:v>
                </c:pt>
              </c:strCache>
            </c:strRef>
          </c:tx>
          <c:spPr>
            <a:solidFill>
              <a:srgbClr val="136425"/>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36425"/>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C9AE-44D6-9C47-32446D52AAD7}"/>
              </c:ext>
            </c:extLst>
          </c:dPt>
          <c:dPt>
            <c:idx val="2"/>
            <c:invertIfNegative val="0"/>
            <c:bubble3D val="0"/>
            <c:spPr>
              <a:solidFill>
                <a:srgbClr val="136425"/>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C9AE-44D6-9C47-32446D52AAD7}"/>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Own health care</c:v>
                </c:pt>
                <c:pt idx="1">
                  <c:v>Visits to
 family/relatives</c:v>
                </c:pt>
                <c:pt idx="2">
                  <c:v>Major 
household purchases</c:v>
                </c:pt>
                <c:pt idx="3">
                  <c:v>All 3 decisions</c:v>
                </c:pt>
              </c:strCache>
            </c:strRef>
          </c:cat>
          <c:val>
            <c:numRef>
              <c:f>Sheet1!$B$2:$B$5</c:f>
              <c:numCache>
                <c:formatCode>General</c:formatCode>
                <c:ptCount val="4"/>
                <c:pt idx="0">
                  <c:v>72</c:v>
                </c:pt>
                <c:pt idx="1">
                  <c:v>71</c:v>
                </c:pt>
                <c:pt idx="2">
                  <c:v>49</c:v>
                </c:pt>
                <c:pt idx="3">
                  <c:v>39</c:v>
                </c:pt>
              </c:numCache>
            </c:numRef>
          </c:val>
          <c:extLst>
            <c:ext xmlns:c16="http://schemas.microsoft.com/office/drawing/2014/chart" uri="{C3380CC4-5D6E-409C-BE32-E72D297353CC}">
              <c16:uniqueId val="{00000004-C9AE-44D6-9C47-32446D52AAD7}"/>
            </c:ext>
          </c:extLst>
        </c:ser>
        <c:ser>
          <c:idx val="1"/>
          <c:order val="1"/>
          <c:tx>
            <c:strRef>
              <c:f>Sheet1!$C$1</c:f>
              <c:strCache>
                <c:ptCount val="1"/>
                <c:pt idx="0">
                  <c:v>2019-20 GDHS</c:v>
                </c:pt>
              </c:strCache>
            </c:strRef>
          </c:tx>
          <c:spPr>
            <a:solidFill>
              <a:srgbClr val="3E7C9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Own health care</c:v>
                </c:pt>
                <c:pt idx="1">
                  <c:v>Visits to
 family/relatives</c:v>
                </c:pt>
                <c:pt idx="2">
                  <c:v>Major 
household purchases</c:v>
                </c:pt>
                <c:pt idx="3">
                  <c:v>All 3 decisions</c:v>
                </c:pt>
              </c:strCache>
            </c:strRef>
          </c:cat>
          <c:val>
            <c:numRef>
              <c:f>Sheet1!$C$2:$C$5</c:f>
              <c:numCache>
                <c:formatCode>General</c:formatCode>
                <c:ptCount val="4"/>
                <c:pt idx="0">
                  <c:v>48</c:v>
                </c:pt>
                <c:pt idx="1">
                  <c:v>53</c:v>
                </c:pt>
                <c:pt idx="2">
                  <c:v>40</c:v>
                </c:pt>
                <c:pt idx="3">
                  <c:v>27</c:v>
                </c:pt>
              </c:numCache>
            </c:numRef>
          </c:val>
          <c:extLst>
            <c:ext xmlns:c16="http://schemas.microsoft.com/office/drawing/2014/chart" uri="{C3380CC4-5D6E-409C-BE32-E72D297353CC}">
              <c16:uniqueId val="{00000005-C9AE-44D6-9C47-32446D52AAD7}"/>
            </c:ext>
          </c:extLst>
        </c:ser>
        <c:dLbls>
          <c:dLblPos val="outEnd"/>
          <c:showLegendKey val="0"/>
          <c:showVal val="1"/>
          <c:showCatName val="0"/>
          <c:showSerName val="0"/>
          <c:showPercent val="0"/>
          <c:showBubbleSize val="0"/>
        </c:dLbls>
        <c:gapWidth val="100"/>
        <c:axId val="522523440"/>
        <c:axId val="521425856"/>
      </c:barChart>
      <c:catAx>
        <c:axId val="5225234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21425856"/>
        <c:crosses val="autoZero"/>
        <c:auto val="1"/>
        <c:lblAlgn val="ctr"/>
        <c:lblOffset val="100"/>
        <c:noMultiLvlLbl val="0"/>
      </c:catAx>
      <c:valAx>
        <c:axId val="521425856"/>
        <c:scaling>
          <c:orientation val="minMax"/>
          <c:max val="150"/>
          <c:min val="0"/>
        </c:scaling>
        <c:delete val="1"/>
        <c:axPos val="l"/>
        <c:numFmt formatCode="General" sourceLinked="1"/>
        <c:majorTickMark val="out"/>
        <c:minorTickMark val="none"/>
        <c:tickLblPos val="nextTo"/>
        <c:crossAx val="52252344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078597339782346E-2"/>
          <c:w val="0.96616035172886816"/>
          <c:h val="0.85767416618267334"/>
        </c:manualLayout>
      </c:layout>
      <c:barChart>
        <c:barDir val="col"/>
        <c:grouping val="clustered"/>
        <c:varyColors val="0"/>
        <c:ser>
          <c:idx val="0"/>
          <c:order val="0"/>
          <c:tx>
            <c:strRef>
              <c:f>Sheet1!$B$1</c:f>
              <c:strCache>
                <c:ptCount val="1"/>
                <c:pt idx="0">
                  <c:v>Series 1</c:v>
                </c:pt>
              </c:strCache>
            </c:strRef>
          </c:tx>
          <c:spPr>
            <a:solidFill>
              <a:srgbClr val="3E7C94"/>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EB7C-48EC-A789-C0EEA79C23CA}"/>
              </c:ext>
            </c:extLst>
          </c:dPt>
          <c:dPt>
            <c:idx val="2"/>
            <c:invertIfNegative val="0"/>
            <c:bubble3D val="0"/>
            <c:extLst>
              <c:ext xmlns:c16="http://schemas.microsoft.com/office/drawing/2014/chart" uri="{C3380CC4-5D6E-409C-BE32-E72D297353CC}">
                <c16:uniqueId val="{00000001-EB7C-48EC-A789-C0EEA79C23CA}"/>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Since age 15</c:v>
                </c:pt>
                <c:pt idx="1">
                  <c:v>In the past 12 months</c:v>
                </c:pt>
              </c:strCache>
            </c:strRef>
          </c:cat>
          <c:val>
            <c:numRef>
              <c:f>Sheet1!$B$2:$B$3</c:f>
              <c:numCache>
                <c:formatCode>General</c:formatCode>
                <c:ptCount val="2"/>
                <c:pt idx="0">
                  <c:v>46</c:v>
                </c:pt>
                <c:pt idx="1">
                  <c:v>11</c:v>
                </c:pt>
              </c:numCache>
            </c:numRef>
          </c:val>
          <c:extLst>
            <c:ext xmlns:c16="http://schemas.microsoft.com/office/drawing/2014/chart" uri="{C3380CC4-5D6E-409C-BE32-E72D297353CC}">
              <c16:uniqueId val="{00000002-EB7C-48EC-A789-C0EEA79C23CA}"/>
            </c:ext>
          </c:extLst>
        </c:ser>
        <c:dLbls>
          <c:dLblPos val="outEnd"/>
          <c:showLegendKey val="0"/>
          <c:showVal val="1"/>
          <c:showCatName val="0"/>
          <c:showSerName val="0"/>
          <c:showPercent val="0"/>
          <c:showBubbleSize val="0"/>
        </c:dLbls>
        <c:gapWidth val="100"/>
        <c:axId val="351329856"/>
        <c:axId val="351329464"/>
      </c:barChart>
      <c:catAx>
        <c:axId val="3513298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51329464"/>
        <c:crosses val="autoZero"/>
        <c:auto val="1"/>
        <c:lblAlgn val="ctr"/>
        <c:lblOffset val="100"/>
        <c:noMultiLvlLbl val="0"/>
      </c:catAx>
      <c:valAx>
        <c:axId val="351329464"/>
        <c:scaling>
          <c:orientation val="minMax"/>
          <c:max val="100"/>
        </c:scaling>
        <c:delete val="1"/>
        <c:axPos val="l"/>
        <c:numFmt formatCode="General" sourceLinked="1"/>
        <c:majorTickMark val="out"/>
        <c:minorTickMark val="none"/>
        <c:tickLblPos val="nextTo"/>
        <c:crossAx val="3513298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2551390568319232E-2"/>
          <c:w val="0.96616035172886816"/>
          <c:h val="0.8359087490121776"/>
        </c:manualLayout>
      </c:layout>
      <c:barChart>
        <c:barDir val="col"/>
        <c:grouping val="clustered"/>
        <c:varyColors val="0"/>
        <c:ser>
          <c:idx val="0"/>
          <c:order val="0"/>
          <c:tx>
            <c:strRef>
              <c:f>Sheet1!$B$1</c:f>
              <c:strCache>
                <c:ptCount val="1"/>
                <c:pt idx="0">
                  <c:v>2013 GDHS</c:v>
                </c:pt>
              </c:strCache>
            </c:strRef>
          </c:tx>
          <c:spPr>
            <a:solidFill>
              <a:srgbClr val="136425"/>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6-3317-495F-9A52-33B478FCD78C}"/>
              </c:ext>
            </c:extLst>
          </c:dPt>
          <c:dPt>
            <c:idx val="2"/>
            <c:invertIfNegative val="0"/>
            <c:bubble3D val="0"/>
            <c:extLst>
              <c:ext xmlns:c16="http://schemas.microsoft.com/office/drawing/2014/chart" uri="{C3380CC4-5D6E-409C-BE32-E72D297353CC}">
                <c16:uniqueId val="{00000007-3317-495F-9A52-33B478FCD78C}"/>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5.6</c:v>
                </c:pt>
                <c:pt idx="1">
                  <c:v>4.7</c:v>
                </c:pt>
                <c:pt idx="2">
                  <c:v>6.8</c:v>
                </c:pt>
              </c:numCache>
            </c:numRef>
          </c:val>
          <c:extLst>
            <c:ext xmlns:c16="http://schemas.microsoft.com/office/drawing/2014/chart" uri="{C3380CC4-5D6E-409C-BE32-E72D297353CC}">
              <c16:uniqueId val="{00000008-3317-495F-9A52-33B478FCD78C}"/>
            </c:ext>
          </c:extLst>
        </c:ser>
        <c:ser>
          <c:idx val="1"/>
          <c:order val="1"/>
          <c:tx>
            <c:strRef>
              <c:f>Sheet1!$C$1</c:f>
              <c:strCache>
                <c:ptCount val="1"/>
                <c:pt idx="0">
                  <c:v>2019-20 GDHS</c:v>
                </c:pt>
              </c:strCache>
            </c:strRef>
          </c:tx>
          <c:spPr>
            <a:solidFill>
              <a:srgbClr val="3E7C9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0.0</c:formatCode>
                <c:ptCount val="3"/>
                <c:pt idx="0">
                  <c:v>4.4000000000000004</c:v>
                </c:pt>
                <c:pt idx="1">
                  <c:v>3.9</c:v>
                </c:pt>
                <c:pt idx="2">
                  <c:v>5.9</c:v>
                </c:pt>
              </c:numCache>
            </c:numRef>
          </c:val>
          <c:extLst>
            <c:ext xmlns:c16="http://schemas.microsoft.com/office/drawing/2014/chart" uri="{C3380CC4-5D6E-409C-BE32-E72D297353CC}">
              <c16:uniqueId val="{0000000A-3317-495F-9A52-33B478FCD78C}"/>
            </c:ext>
          </c:extLst>
        </c:ser>
        <c:dLbls>
          <c:dLblPos val="outEnd"/>
          <c:showLegendKey val="0"/>
          <c:showVal val="1"/>
          <c:showCatName val="0"/>
          <c:showSerName val="0"/>
          <c:showPercent val="0"/>
          <c:showBubbleSize val="0"/>
        </c:dLbls>
        <c:gapWidth val="100"/>
        <c:axId val="416671512"/>
        <c:axId val="416669944"/>
      </c:barChart>
      <c:catAx>
        <c:axId val="4166715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6669944"/>
        <c:crosses val="autoZero"/>
        <c:auto val="1"/>
        <c:lblAlgn val="ctr"/>
        <c:lblOffset val="100"/>
        <c:noMultiLvlLbl val="0"/>
      </c:catAx>
      <c:valAx>
        <c:axId val="416669944"/>
        <c:scaling>
          <c:orientation val="minMax"/>
          <c:max val="10"/>
        </c:scaling>
        <c:delete val="1"/>
        <c:axPos val="l"/>
        <c:numFmt formatCode="General" sourceLinked="1"/>
        <c:majorTickMark val="out"/>
        <c:minorTickMark val="none"/>
        <c:tickLblPos val="nextTo"/>
        <c:crossAx val="41667151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5.078597339782346E-2"/>
          <c:w val="1"/>
          <c:h val="0.85767416618267334"/>
        </c:manualLayout>
      </c:layout>
      <c:barChart>
        <c:barDir val="col"/>
        <c:grouping val="clustered"/>
        <c:varyColors val="0"/>
        <c:ser>
          <c:idx val="0"/>
          <c:order val="0"/>
          <c:tx>
            <c:strRef>
              <c:f>Sheet1!$B$1</c:f>
              <c:strCache>
                <c:ptCount val="1"/>
                <c:pt idx="0">
                  <c:v>Series 1</c:v>
                </c:pt>
              </c:strCache>
            </c:strRef>
          </c:tx>
          <c:spPr>
            <a:solidFill>
              <a:srgbClr val="1B587C"/>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899E-4C9B-8404-D7AF56ABBA61}"/>
              </c:ext>
            </c:extLst>
          </c:dPt>
          <c:dPt>
            <c:idx val="2"/>
            <c:invertIfNegative val="0"/>
            <c:bubble3D val="0"/>
            <c:extLst>
              <c:ext xmlns:c16="http://schemas.microsoft.com/office/drawing/2014/chart" uri="{C3380CC4-5D6E-409C-BE32-E72D297353CC}">
                <c16:uniqueId val="{00000001-899E-4C9B-8404-D7AF56ABBA61}"/>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Ever</c:v>
                </c:pt>
                <c:pt idx="1">
                  <c:v>In the past 12 months</c:v>
                </c:pt>
              </c:strCache>
            </c:strRef>
          </c:cat>
          <c:val>
            <c:numRef>
              <c:f>Sheet1!$B$2:$B$3</c:f>
              <c:numCache>
                <c:formatCode>General</c:formatCode>
                <c:ptCount val="2"/>
                <c:pt idx="0">
                  <c:v>9</c:v>
                </c:pt>
                <c:pt idx="1">
                  <c:v>2</c:v>
                </c:pt>
              </c:numCache>
            </c:numRef>
          </c:val>
          <c:extLst>
            <c:ext xmlns:c16="http://schemas.microsoft.com/office/drawing/2014/chart" uri="{C3380CC4-5D6E-409C-BE32-E72D297353CC}">
              <c16:uniqueId val="{00000002-899E-4C9B-8404-D7AF56ABBA61}"/>
            </c:ext>
          </c:extLst>
        </c:ser>
        <c:dLbls>
          <c:dLblPos val="outEnd"/>
          <c:showLegendKey val="0"/>
          <c:showVal val="1"/>
          <c:showCatName val="0"/>
          <c:showSerName val="0"/>
          <c:showPercent val="0"/>
          <c:showBubbleSize val="0"/>
        </c:dLbls>
        <c:gapWidth val="100"/>
        <c:axId val="354839464"/>
        <c:axId val="518214392"/>
      </c:barChart>
      <c:catAx>
        <c:axId val="3548394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18214392"/>
        <c:crosses val="autoZero"/>
        <c:auto val="1"/>
        <c:lblAlgn val="ctr"/>
        <c:lblOffset val="100"/>
        <c:noMultiLvlLbl val="0"/>
      </c:catAx>
      <c:valAx>
        <c:axId val="518214392"/>
        <c:scaling>
          <c:orientation val="minMax"/>
          <c:max val="100"/>
        </c:scaling>
        <c:delete val="1"/>
        <c:axPos val="l"/>
        <c:numFmt formatCode="General" sourceLinked="1"/>
        <c:majorTickMark val="out"/>
        <c:minorTickMark val="none"/>
        <c:tickLblPos val="nextTo"/>
        <c:crossAx val="3548394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9400192178735798E-2"/>
          <c:w val="0.96616035172886816"/>
          <c:h val="0.72202789794009015"/>
        </c:manualLayout>
      </c:layout>
      <c:barChart>
        <c:barDir val="col"/>
        <c:grouping val="clustered"/>
        <c:varyColors val="0"/>
        <c:ser>
          <c:idx val="0"/>
          <c:order val="0"/>
          <c:tx>
            <c:strRef>
              <c:f>Sheet1!$B$1</c:f>
              <c:strCache>
                <c:ptCount val="1"/>
                <c:pt idx="0">
                  <c:v>Ever</c:v>
                </c:pt>
              </c:strCache>
            </c:strRef>
          </c:tx>
          <c:spPr>
            <a:solidFill>
              <a:srgbClr val="407C95"/>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6094-4DF2-9A69-498E8A29EBC4}"/>
              </c:ext>
            </c:extLst>
          </c:dPt>
          <c:dPt>
            <c:idx val="2"/>
            <c:invertIfNegative val="0"/>
            <c:bubble3D val="0"/>
            <c:extLst>
              <c:ext xmlns:c16="http://schemas.microsoft.com/office/drawing/2014/chart" uri="{C3380CC4-5D6E-409C-BE32-E72D297353CC}">
                <c16:uniqueId val="{00000001-6094-4DF2-9A69-498E8A29EBC4}"/>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Physical violence</c:v>
                </c:pt>
                <c:pt idx="1">
                  <c:v>Sexual violence</c:v>
                </c:pt>
                <c:pt idx="2">
                  <c:v>Emotional violence</c:v>
                </c:pt>
                <c:pt idx="3">
                  <c:v>Physical or sexual violence</c:v>
                </c:pt>
                <c:pt idx="4">
                  <c:v>Physical or sexual or emotional violence</c:v>
                </c:pt>
              </c:strCache>
            </c:strRef>
          </c:cat>
          <c:val>
            <c:numRef>
              <c:f>Sheet1!$B$2:$B$6</c:f>
              <c:numCache>
                <c:formatCode>General</c:formatCode>
                <c:ptCount val="5"/>
                <c:pt idx="0">
                  <c:v>29</c:v>
                </c:pt>
                <c:pt idx="1">
                  <c:v>6</c:v>
                </c:pt>
                <c:pt idx="2">
                  <c:v>24</c:v>
                </c:pt>
                <c:pt idx="3">
                  <c:v>31</c:v>
                </c:pt>
                <c:pt idx="4">
                  <c:v>39</c:v>
                </c:pt>
              </c:numCache>
            </c:numRef>
          </c:val>
          <c:extLst>
            <c:ext xmlns:c16="http://schemas.microsoft.com/office/drawing/2014/chart" uri="{C3380CC4-5D6E-409C-BE32-E72D297353CC}">
              <c16:uniqueId val="{00000002-6094-4DF2-9A69-498E8A29EBC4}"/>
            </c:ext>
          </c:extLst>
        </c:ser>
        <c:ser>
          <c:idx val="1"/>
          <c:order val="1"/>
          <c:tx>
            <c:strRef>
              <c:f>Sheet1!$C$1</c:f>
              <c:strCache>
                <c:ptCount val="1"/>
                <c:pt idx="0">
                  <c:v>In the past 12 months</c:v>
                </c:pt>
              </c:strCache>
            </c:strRef>
          </c:tx>
          <c:spPr>
            <a:solidFill>
              <a:srgbClr val="41AD49"/>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Physical violence</c:v>
                </c:pt>
                <c:pt idx="1">
                  <c:v>Sexual violence</c:v>
                </c:pt>
                <c:pt idx="2">
                  <c:v>Emotional violence</c:v>
                </c:pt>
                <c:pt idx="3">
                  <c:v>Physical or sexual violence</c:v>
                </c:pt>
                <c:pt idx="4">
                  <c:v>Physical or sexual or emotional violence</c:v>
                </c:pt>
              </c:strCache>
            </c:strRef>
          </c:cat>
          <c:val>
            <c:numRef>
              <c:f>Sheet1!$C$2:$C$6</c:f>
              <c:numCache>
                <c:formatCode>General</c:formatCode>
                <c:ptCount val="5"/>
                <c:pt idx="0">
                  <c:v>9</c:v>
                </c:pt>
                <c:pt idx="1">
                  <c:v>2</c:v>
                </c:pt>
                <c:pt idx="2">
                  <c:v>14</c:v>
                </c:pt>
                <c:pt idx="3">
                  <c:v>10</c:v>
                </c:pt>
                <c:pt idx="4">
                  <c:v>17</c:v>
                </c:pt>
              </c:numCache>
            </c:numRef>
          </c:val>
          <c:extLst>
            <c:ext xmlns:c16="http://schemas.microsoft.com/office/drawing/2014/chart" uri="{C3380CC4-5D6E-409C-BE32-E72D297353CC}">
              <c16:uniqueId val="{00000003-6094-4DF2-9A69-498E8A29EBC4}"/>
            </c:ext>
          </c:extLst>
        </c:ser>
        <c:dLbls>
          <c:dLblPos val="outEnd"/>
          <c:showLegendKey val="0"/>
          <c:showVal val="1"/>
          <c:showCatName val="0"/>
          <c:showSerName val="0"/>
          <c:showPercent val="0"/>
          <c:showBubbleSize val="0"/>
        </c:dLbls>
        <c:gapWidth val="100"/>
        <c:axId val="519390320"/>
        <c:axId val="519390712"/>
      </c:barChart>
      <c:catAx>
        <c:axId val="51939032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19390712"/>
        <c:crosses val="autoZero"/>
        <c:auto val="1"/>
        <c:lblAlgn val="ctr"/>
        <c:lblOffset val="100"/>
        <c:noMultiLvlLbl val="0"/>
      </c:catAx>
      <c:valAx>
        <c:axId val="519390712"/>
        <c:scaling>
          <c:orientation val="minMax"/>
          <c:max val="100"/>
        </c:scaling>
        <c:delete val="1"/>
        <c:axPos val="l"/>
        <c:numFmt formatCode="General" sourceLinked="1"/>
        <c:majorTickMark val="out"/>
        <c:minorTickMark val="none"/>
        <c:tickLblPos val="nextTo"/>
        <c:crossAx val="51939032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9.1898428053204348E-2"/>
          <c:w val="0.96616035172886816"/>
          <c:h val="0.71027373392110738"/>
        </c:manualLayout>
      </c:layout>
      <c:barChart>
        <c:barDir val="col"/>
        <c:grouping val="clustered"/>
        <c:varyColors val="0"/>
        <c:ser>
          <c:idx val="0"/>
          <c:order val="0"/>
          <c:tx>
            <c:strRef>
              <c:f>Sheet1!$B$1</c:f>
              <c:strCache>
                <c:ptCount val="1"/>
                <c:pt idx="0">
                  <c:v>2013 GDHS</c:v>
                </c:pt>
              </c:strCache>
            </c:strRef>
          </c:tx>
          <c:spPr>
            <a:solidFill>
              <a:srgbClr val="136425"/>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411B-4273-BABD-447F20692A6F}"/>
              </c:ext>
            </c:extLst>
          </c:dPt>
          <c:dPt>
            <c:idx val="2"/>
            <c:invertIfNegative val="0"/>
            <c:bubble3D val="0"/>
            <c:extLst>
              <c:ext xmlns:c16="http://schemas.microsoft.com/office/drawing/2014/chart" uri="{C3380CC4-5D6E-409C-BE32-E72D297353CC}">
                <c16:uniqueId val="{00000001-411B-4273-BABD-447F20692A6F}"/>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Emotional violence</c:v>
                </c:pt>
                <c:pt idx="1">
                  <c:v>Physical  violence</c:v>
                </c:pt>
                <c:pt idx="2">
                  <c:v>Sexual violence</c:v>
                </c:pt>
                <c:pt idx="3">
                  <c:v>Any type of spousal violence</c:v>
                </c:pt>
              </c:strCache>
            </c:strRef>
          </c:cat>
          <c:val>
            <c:numRef>
              <c:f>Sheet1!$B$2:$B$5</c:f>
              <c:numCache>
                <c:formatCode>General</c:formatCode>
                <c:ptCount val="4"/>
                <c:pt idx="0">
                  <c:v>16</c:v>
                </c:pt>
                <c:pt idx="1">
                  <c:v>20</c:v>
                </c:pt>
                <c:pt idx="2">
                  <c:v>3</c:v>
                </c:pt>
                <c:pt idx="3">
                  <c:v>26</c:v>
                </c:pt>
              </c:numCache>
            </c:numRef>
          </c:val>
          <c:extLst>
            <c:ext xmlns:c16="http://schemas.microsoft.com/office/drawing/2014/chart" uri="{C3380CC4-5D6E-409C-BE32-E72D297353CC}">
              <c16:uniqueId val="{00000002-411B-4273-BABD-447F20692A6F}"/>
            </c:ext>
          </c:extLst>
        </c:ser>
        <c:ser>
          <c:idx val="1"/>
          <c:order val="1"/>
          <c:tx>
            <c:strRef>
              <c:f>Sheet1!$C$1</c:f>
              <c:strCache>
                <c:ptCount val="1"/>
                <c:pt idx="0">
                  <c:v>2019-20 GDHS</c:v>
                </c:pt>
              </c:strCache>
            </c:strRef>
          </c:tx>
          <c:spPr>
            <a:solidFill>
              <a:srgbClr val="3E7C9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Emotional violence</c:v>
                </c:pt>
                <c:pt idx="1">
                  <c:v>Physical  violence</c:v>
                </c:pt>
                <c:pt idx="2">
                  <c:v>Sexual violence</c:v>
                </c:pt>
                <c:pt idx="3">
                  <c:v>Any type of spousal violence</c:v>
                </c:pt>
              </c:strCache>
            </c:strRef>
          </c:cat>
          <c:val>
            <c:numRef>
              <c:f>Sheet1!$C$2:$C$5</c:f>
              <c:numCache>
                <c:formatCode>General</c:formatCode>
                <c:ptCount val="4"/>
                <c:pt idx="0">
                  <c:v>24</c:v>
                </c:pt>
                <c:pt idx="1">
                  <c:v>29</c:v>
                </c:pt>
                <c:pt idx="2">
                  <c:v>6</c:v>
                </c:pt>
                <c:pt idx="3">
                  <c:v>39</c:v>
                </c:pt>
              </c:numCache>
            </c:numRef>
          </c:val>
          <c:extLst>
            <c:ext xmlns:c16="http://schemas.microsoft.com/office/drawing/2014/chart" uri="{C3380CC4-5D6E-409C-BE32-E72D297353CC}">
              <c16:uniqueId val="{00000003-411B-4273-BABD-447F20692A6F}"/>
            </c:ext>
          </c:extLst>
        </c:ser>
        <c:dLbls>
          <c:dLblPos val="outEnd"/>
          <c:showLegendKey val="0"/>
          <c:showVal val="1"/>
          <c:showCatName val="0"/>
          <c:showSerName val="0"/>
          <c:showPercent val="0"/>
          <c:showBubbleSize val="0"/>
        </c:dLbls>
        <c:gapWidth val="100"/>
        <c:axId val="519391496"/>
        <c:axId val="520097896"/>
      </c:barChart>
      <c:catAx>
        <c:axId val="51939149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20097896"/>
        <c:crosses val="autoZero"/>
        <c:auto val="1"/>
        <c:lblAlgn val="ctr"/>
        <c:lblOffset val="100"/>
        <c:noMultiLvlLbl val="0"/>
      </c:catAx>
      <c:valAx>
        <c:axId val="520097896"/>
        <c:scaling>
          <c:orientation val="minMax"/>
          <c:max val="100"/>
        </c:scaling>
        <c:delete val="1"/>
        <c:axPos val="l"/>
        <c:numFmt formatCode="General" sourceLinked="1"/>
        <c:majorTickMark val="out"/>
        <c:minorTickMark val="none"/>
        <c:tickLblPos val="nextTo"/>
        <c:crossAx val="51939149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rgbClr val="D2232A"/>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5F1D-4B67-9DB1-6533D3EA3876}"/>
              </c:ext>
            </c:extLst>
          </c:dPt>
          <c:dPt>
            <c:idx val="1"/>
            <c:bubble3D val="0"/>
            <c:spPr>
              <a:solidFill>
                <a:srgbClr val="407C95"/>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5F1D-4B67-9DB1-6533D3EA3876}"/>
              </c:ext>
            </c:extLst>
          </c:dPt>
          <c:dPt>
            <c:idx val="2"/>
            <c:bubble3D val="0"/>
            <c:spPr>
              <a:solidFill>
                <a:srgbClr val="41AD49"/>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5F1D-4B67-9DB1-6533D3EA3876}"/>
              </c:ext>
            </c:extLst>
          </c:dPt>
          <c:dPt>
            <c:idx val="3"/>
            <c:bubble3D val="0"/>
            <c:spPr>
              <a:solidFill>
                <a:srgbClr val="136425"/>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5F1D-4B67-9DB1-6533D3EA3876}"/>
              </c:ext>
            </c:extLst>
          </c:dPt>
          <c:dPt>
            <c:idx val="4"/>
            <c:bubble3D val="0"/>
            <c:spPr>
              <a:solidFill>
                <a:schemeClr val="accent5"/>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5F1D-4B67-9DB1-6533D3EA3876}"/>
              </c:ext>
            </c:extLst>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B-5F1D-4B67-9DB1-6533D3EA3876}"/>
              </c:ext>
            </c:extLst>
          </c:dPt>
          <c:dLbls>
            <c:dLbl>
              <c:idx val="0"/>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5F1D-4B67-9DB1-6533D3EA3876}"/>
                </c:ext>
              </c:extLst>
            </c:dLbl>
            <c:dLbl>
              <c:idx val="1"/>
              <c:layout>
                <c:manualLayout>
                  <c:x val="-0.25360624190116327"/>
                  <c:y val="-0.20299917165735187"/>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3-5F1D-4B67-9DB1-6533D3EA3876}"/>
                </c:ext>
              </c:extLst>
            </c:dLbl>
            <c:dLbl>
              <c:idx val="2"/>
              <c:layout>
                <c:manualLayout>
                  <c:x val="0.17998841409894911"/>
                  <c:y val="6.5767549914785436E-2"/>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5-5F1D-4B67-9DB1-6533D3EA3876}"/>
                </c:ext>
              </c:extLst>
            </c:dLbl>
            <c:dLbl>
              <c:idx val="3"/>
              <c:delete val="1"/>
              <c:extLst>
                <c:ext xmlns:c15="http://schemas.microsoft.com/office/drawing/2012/chart" uri="{CE6537A1-D6FC-4f65-9D91-7224C49458BB}"/>
                <c:ext xmlns:c16="http://schemas.microsoft.com/office/drawing/2014/chart" uri="{C3380CC4-5D6E-409C-BE32-E72D297353CC}">
                  <c16:uniqueId val="{00000007-5F1D-4B67-9DB1-6533D3EA3876}"/>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Cut, no flesh removed</c:v>
                </c:pt>
                <c:pt idx="1">
                  <c:v>Cut, flesh removed</c:v>
                </c:pt>
                <c:pt idx="2">
                  <c:v>Sewn closed</c:v>
                </c:pt>
                <c:pt idx="3">
                  <c:v>Don't know</c:v>
                </c:pt>
              </c:strCache>
            </c:strRef>
          </c:cat>
          <c:val>
            <c:numRef>
              <c:f>Sheet1!$B$2:$B$5</c:f>
              <c:numCache>
                <c:formatCode>General</c:formatCode>
                <c:ptCount val="4"/>
                <c:pt idx="0">
                  <c:v>1</c:v>
                </c:pt>
                <c:pt idx="1">
                  <c:v>73</c:v>
                </c:pt>
                <c:pt idx="2">
                  <c:v>17</c:v>
                </c:pt>
                <c:pt idx="3">
                  <c:v>9</c:v>
                </c:pt>
              </c:numCache>
            </c:numRef>
          </c:val>
          <c:extLst>
            <c:ext xmlns:c16="http://schemas.microsoft.com/office/drawing/2014/chart" uri="{C3380CC4-5D6E-409C-BE32-E72D297353CC}">
              <c16:uniqueId val="{0000000C-5F1D-4B67-9DB1-6533D3EA3876}"/>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rgbClr val="D3242A"/>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F227-4692-B9BF-D7C978089504}"/>
              </c:ext>
            </c:extLst>
          </c:dPt>
          <c:dPt>
            <c:idx val="1"/>
            <c:bubble3D val="0"/>
            <c:spPr>
              <a:solidFill>
                <a:srgbClr val="136425"/>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F227-4692-B9BF-D7C978089504}"/>
              </c:ext>
            </c:extLst>
          </c:dPt>
          <c:dPt>
            <c:idx val="2"/>
            <c:bubble3D val="0"/>
            <c:spPr>
              <a:solidFill>
                <a:srgbClr val="25408F"/>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F227-4692-B9BF-D7C978089504}"/>
              </c:ext>
            </c:extLst>
          </c:dPt>
          <c:dPt>
            <c:idx val="3"/>
            <c:bubble3D val="0"/>
            <c:spPr>
              <a:solidFill>
                <a:srgbClr val="41AD49"/>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F227-4692-B9BF-D7C978089504}"/>
              </c:ext>
            </c:extLst>
          </c:dPt>
          <c:dPt>
            <c:idx val="4"/>
            <c:bubble3D val="0"/>
            <c:spPr>
              <a:solidFill>
                <a:srgbClr val="407C95"/>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F227-4692-B9BF-D7C978089504}"/>
              </c:ext>
            </c:extLst>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B-F227-4692-B9BF-D7C978089504}"/>
              </c:ext>
            </c:extLst>
          </c:dPt>
          <c:dLbls>
            <c:dLbl>
              <c:idx val="0"/>
              <c:layout>
                <c:manualLayout>
                  <c:x val="-0.13481417927286421"/>
                  <c:y val="0.21646707099943824"/>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F227-4692-B9BF-D7C978089504}"/>
                </c:ext>
              </c:extLst>
            </c:dLbl>
            <c:dLbl>
              <c:idx val="1"/>
              <c:layout>
                <c:manualLayout>
                  <c:x val="-0.16835237126430086"/>
                  <c:y val="-0.1449550124251397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3-F227-4692-B9BF-D7C978089504}"/>
                </c:ext>
              </c:extLst>
            </c:dLbl>
            <c:dLbl>
              <c:idx val="2"/>
              <c:layout>
                <c:manualLayout>
                  <c:x val="-9.0496109348814469E-2"/>
                  <c:y val="-9.7460606118310186E-2"/>
                </c:manualLayout>
              </c:layout>
              <c:spPr>
                <a:noFill/>
                <a:ln>
                  <a:noFill/>
                </a:ln>
                <a:effectLst/>
              </c:spPr>
              <c:txPr>
                <a:bodyPr rot="0" spcFirstLastPara="1" vertOverflow="ellipsis" vert="horz" wrap="square" lIns="38100" tIns="19050" rIns="38100" bIns="19050" anchor="ctr" anchorCtr="1">
                  <a:no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manualLayout>
                      <c:w val="9.5573873320780128E-2"/>
                      <c:h val="0.15949214026602174"/>
                    </c:manualLayout>
                  </c15:layout>
                </c:ext>
                <c:ext xmlns:c16="http://schemas.microsoft.com/office/drawing/2014/chart" uri="{C3380CC4-5D6E-409C-BE32-E72D297353CC}">
                  <c16:uniqueId val="{00000005-F227-4692-B9BF-D7C978089504}"/>
                </c:ext>
              </c:extLst>
            </c:dLbl>
            <c:dLbl>
              <c:idx val="3"/>
              <c:tx>
                <c:rich>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fld id="{48B602E2-F0B3-411D-AB93-E1DD6B3AB72E}" type="CATEGORYNAME">
                      <a:rPr lang="en-US"/>
                      <a:pPr>
                        <a:defRPr sz="1800" b="1">
                          <a:solidFill>
                            <a:schemeClr val="tx1"/>
                          </a:solidFill>
                        </a:defRPr>
                      </a:pPr>
                      <a:t>[CATEGORY NAME]</a:t>
                    </a:fld>
                    <a:r>
                      <a:rPr lang="en-US" baseline="0"/>
                      <a:t>
&lt; </a:t>
                    </a:r>
                    <a:fld id="{3B52D015-8030-447E-A34A-31E678228251}" type="PERCENTAGE">
                      <a:rPr lang="en-US" baseline="0" smtClean="0"/>
                      <a:pPr>
                        <a:defRPr sz="1800" b="1">
                          <a:solidFill>
                            <a:schemeClr val="tx1"/>
                          </a:solidFill>
                        </a:defRPr>
                      </a:pPr>
                      <a:t>[PERCENTAGE]</a:t>
                    </a:fld>
                    <a:endParaRPr lang="en-US" baseline="0"/>
                  </a:p>
                </c:rich>
              </c:tx>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F227-4692-B9BF-D7C978089504}"/>
                </c:ext>
              </c:extLst>
            </c:dLbl>
            <c:dLbl>
              <c:idx val="4"/>
              <c:layout>
                <c:manualLayout>
                  <c:x val="0.25408961354128529"/>
                  <c:y val="-0.11077188205162383"/>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9-F227-4692-B9BF-D7C978089504}"/>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Age &lt;1</c:v>
                </c:pt>
                <c:pt idx="1">
                  <c:v>Age 1 to 4</c:v>
                </c:pt>
                <c:pt idx="2">
                  <c:v>Age 5-9</c:v>
                </c:pt>
                <c:pt idx="3">
                  <c:v>Age 10-14</c:v>
                </c:pt>
                <c:pt idx="4">
                  <c:v>Not circumcised</c:v>
                </c:pt>
              </c:strCache>
            </c:strRef>
          </c:cat>
          <c:val>
            <c:numRef>
              <c:f>Sheet1!$B$2:$B$6</c:f>
              <c:numCache>
                <c:formatCode>General</c:formatCode>
                <c:ptCount val="5"/>
                <c:pt idx="0">
                  <c:v>22</c:v>
                </c:pt>
                <c:pt idx="1">
                  <c:v>19</c:v>
                </c:pt>
                <c:pt idx="2">
                  <c:v>4</c:v>
                </c:pt>
                <c:pt idx="3">
                  <c:v>1</c:v>
                </c:pt>
                <c:pt idx="4">
                  <c:v>54</c:v>
                </c:pt>
              </c:numCache>
            </c:numRef>
          </c:val>
          <c:extLst>
            <c:ext xmlns:c16="http://schemas.microsoft.com/office/drawing/2014/chart" uri="{C3380CC4-5D6E-409C-BE32-E72D297353CC}">
              <c16:uniqueId val="{0000000C-F227-4692-B9BF-D7C978089504}"/>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7714631197097946E-2"/>
          <c:w val="0.96616035172886816"/>
          <c:h val="0.8407455083833989"/>
        </c:manualLayout>
      </c:layout>
      <c:barChart>
        <c:barDir val="col"/>
        <c:grouping val="clustered"/>
        <c:varyColors val="0"/>
        <c:ser>
          <c:idx val="0"/>
          <c:order val="0"/>
          <c:tx>
            <c:strRef>
              <c:f>Sheet1!$B$1</c:f>
              <c:strCache>
                <c:ptCount val="1"/>
                <c:pt idx="0">
                  <c:v>2013 GDHS</c:v>
                </c:pt>
              </c:strCache>
            </c:strRef>
          </c:tx>
          <c:spPr>
            <a:solidFill>
              <a:srgbClr val="136425"/>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8-16FF-465F-9AC2-F30695292848}"/>
              </c:ext>
            </c:extLst>
          </c:dPt>
          <c:dPt>
            <c:idx val="2"/>
            <c:invertIfNegative val="0"/>
            <c:bubble3D val="0"/>
            <c:extLst>
              <c:ext xmlns:c16="http://schemas.microsoft.com/office/drawing/2014/chart" uri="{C3380CC4-5D6E-409C-BE32-E72D297353CC}">
                <c16:uniqueId val="{00000009-16FF-465F-9AC2-F30695292848}"/>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18</c:v>
                </c:pt>
                <c:pt idx="1">
                  <c:v>12</c:v>
                </c:pt>
                <c:pt idx="2">
                  <c:v>24</c:v>
                </c:pt>
              </c:numCache>
            </c:numRef>
          </c:val>
          <c:extLst>
            <c:ext xmlns:c16="http://schemas.microsoft.com/office/drawing/2014/chart" uri="{C3380CC4-5D6E-409C-BE32-E72D297353CC}">
              <c16:uniqueId val="{0000000A-16FF-465F-9AC2-F30695292848}"/>
            </c:ext>
          </c:extLst>
        </c:ser>
        <c:ser>
          <c:idx val="1"/>
          <c:order val="1"/>
          <c:tx>
            <c:strRef>
              <c:f>Sheet1!$C$1</c:f>
              <c:strCache>
                <c:ptCount val="1"/>
                <c:pt idx="0">
                  <c:v>2019-20 GDHS</c:v>
                </c:pt>
              </c:strCache>
            </c:strRef>
          </c:tx>
          <c:spPr>
            <a:solidFill>
              <a:srgbClr val="3E7C9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0</c:formatCode>
                <c:ptCount val="3"/>
                <c:pt idx="0">
                  <c:v>14</c:v>
                </c:pt>
                <c:pt idx="1">
                  <c:v>11</c:v>
                </c:pt>
                <c:pt idx="2">
                  <c:v>20</c:v>
                </c:pt>
              </c:numCache>
            </c:numRef>
          </c:val>
          <c:extLst>
            <c:ext xmlns:c16="http://schemas.microsoft.com/office/drawing/2014/chart" uri="{C3380CC4-5D6E-409C-BE32-E72D297353CC}">
              <c16:uniqueId val="{0000000C-16FF-465F-9AC2-F30695292848}"/>
            </c:ext>
          </c:extLst>
        </c:ser>
        <c:dLbls>
          <c:dLblPos val="outEnd"/>
          <c:showLegendKey val="0"/>
          <c:showVal val="1"/>
          <c:showCatName val="0"/>
          <c:showSerName val="0"/>
          <c:showPercent val="0"/>
          <c:showBubbleSize val="0"/>
        </c:dLbls>
        <c:gapWidth val="100"/>
        <c:axId val="416671512"/>
        <c:axId val="416669944"/>
      </c:barChart>
      <c:catAx>
        <c:axId val="4166715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6669944"/>
        <c:crosses val="autoZero"/>
        <c:auto val="1"/>
        <c:lblAlgn val="ctr"/>
        <c:lblOffset val="100"/>
        <c:noMultiLvlLbl val="0"/>
      </c:catAx>
      <c:valAx>
        <c:axId val="416669944"/>
        <c:scaling>
          <c:orientation val="minMax"/>
          <c:max val="100"/>
        </c:scaling>
        <c:delete val="1"/>
        <c:axPos val="l"/>
        <c:numFmt formatCode="General" sourceLinked="1"/>
        <c:majorTickMark val="out"/>
        <c:minorTickMark val="none"/>
        <c:tickLblPos val="nextTo"/>
        <c:crossAx val="41667151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4.8367593712212815E-3"/>
          <c:w val="0.96616035172886816"/>
          <c:h val="0.79237791467118601"/>
        </c:manualLayout>
      </c:layout>
      <c:barChart>
        <c:barDir val="col"/>
        <c:grouping val="clustered"/>
        <c:varyColors val="0"/>
        <c:ser>
          <c:idx val="0"/>
          <c:order val="0"/>
          <c:tx>
            <c:strRef>
              <c:f>Sheet1!$B$1</c:f>
              <c:strCache>
                <c:ptCount val="1"/>
                <c:pt idx="0">
                  <c:v>Currently married women</c:v>
                </c:pt>
              </c:strCache>
            </c:strRef>
          </c:tx>
          <c:spPr>
            <a:solidFill>
              <a:srgbClr val="407C95"/>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07C95"/>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4E90-4CD0-8E15-4235B0B25F7B}"/>
              </c:ext>
            </c:extLst>
          </c:dPt>
          <c:dPt>
            <c:idx val="2"/>
            <c:invertIfNegative val="0"/>
            <c:bubble3D val="0"/>
            <c:spPr>
              <a:solidFill>
                <a:srgbClr val="407C95"/>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4E90-4CD0-8E15-4235B0B25F7B}"/>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Any method</c:v>
                </c:pt>
                <c:pt idx="1">
                  <c:v>Any modern method</c:v>
                </c:pt>
                <c:pt idx="2">
                  <c:v>Injectables</c:v>
                </c:pt>
                <c:pt idx="3">
                  <c:v>Implants</c:v>
                </c:pt>
                <c:pt idx="4">
                  <c:v>Pill</c:v>
                </c:pt>
                <c:pt idx="5">
                  <c:v>Male condom</c:v>
                </c:pt>
                <c:pt idx="6">
                  <c:v>Any traditional method</c:v>
                </c:pt>
              </c:strCache>
            </c:strRef>
          </c:cat>
          <c:val>
            <c:numRef>
              <c:f>Sheet1!$B$2:$B$8</c:f>
              <c:numCache>
                <c:formatCode>0</c:formatCode>
                <c:ptCount val="7"/>
                <c:pt idx="0">
                  <c:v>19</c:v>
                </c:pt>
                <c:pt idx="1">
                  <c:v>17</c:v>
                </c:pt>
                <c:pt idx="2">
                  <c:v>8</c:v>
                </c:pt>
                <c:pt idx="3">
                  <c:v>6</c:v>
                </c:pt>
                <c:pt idx="4">
                  <c:v>2</c:v>
                </c:pt>
                <c:pt idx="5">
                  <c:v>1</c:v>
                </c:pt>
                <c:pt idx="6">
                  <c:v>2</c:v>
                </c:pt>
              </c:numCache>
            </c:numRef>
          </c:val>
          <c:extLst>
            <c:ext xmlns:c16="http://schemas.microsoft.com/office/drawing/2014/chart" uri="{C3380CC4-5D6E-409C-BE32-E72D297353CC}">
              <c16:uniqueId val="{00000004-4E90-4CD0-8E15-4235B0B25F7B}"/>
            </c:ext>
          </c:extLst>
        </c:ser>
        <c:ser>
          <c:idx val="1"/>
          <c:order val="1"/>
          <c:tx>
            <c:strRef>
              <c:f>Sheet1!$C$1</c:f>
              <c:strCache>
                <c:ptCount val="1"/>
                <c:pt idx="0">
                  <c:v>Sexually active, unmarried women</c:v>
                </c:pt>
              </c:strCache>
            </c:strRef>
          </c:tx>
          <c:spPr>
            <a:solidFill>
              <a:srgbClr val="41AD49"/>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Any method</c:v>
                </c:pt>
                <c:pt idx="1">
                  <c:v>Any modern method</c:v>
                </c:pt>
                <c:pt idx="2">
                  <c:v>Injectables</c:v>
                </c:pt>
                <c:pt idx="3">
                  <c:v>Implants</c:v>
                </c:pt>
                <c:pt idx="4">
                  <c:v>Pill</c:v>
                </c:pt>
                <c:pt idx="5">
                  <c:v>Male condom</c:v>
                </c:pt>
                <c:pt idx="6">
                  <c:v>Any traditional method</c:v>
                </c:pt>
              </c:strCache>
            </c:strRef>
          </c:cat>
          <c:val>
            <c:numRef>
              <c:f>Sheet1!$C$2:$C$8</c:f>
              <c:numCache>
                <c:formatCode>0</c:formatCode>
                <c:ptCount val="7"/>
                <c:pt idx="0">
                  <c:v>41</c:v>
                </c:pt>
                <c:pt idx="1">
                  <c:v>41</c:v>
                </c:pt>
                <c:pt idx="2">
                  <c:v>11</c:v>
                </c:pt>
                <c:pt idx="3">
                  <c:v>20</c:v>
                </c:pt>
                <c:pt idx="4">
                  <c:v>5</c:v>
                </c:pt>
                <c:pt idx="5">
                  <c:v>5</c:v>
                </c:pt>
                <c:pt idx="6">
                  <c:v>1</c:v>
                </c:pt>
              </c:numCache>
            </c:numRef>
          </c:val>
          <c:extLst>
            <c:ext xmlns:c16="http://schemas.microsoft.com/office/drawing/2014/chart" uri="{C3380CC4-5D6E-409C-BE32-E72D297353CC}">
              <c16:uniqueId val="{00000005-4E90-4CD0-8E15-4235B0B25F7B}"/>
            </c:ext>
          </c:extLst>
        </c:ser>
        <c:dLbls>
          <c:dLblPos val="outEnd"/>
          <c:showLegendKey val="0"/>
          <c:showVal val="1"/>
          <c:showCatName val="0"/>
          <c:showSerName val="0"/>
          <c:showPercent val="0"/>
          <c:showBubbleSize val="0"/>
        </c:dLbls>
        <c:gapWidth val="100"/>
        <c:axId val="515058480"/>
        <c:axId val="515058872"/>
      </c:barChart>
      <c:catAx>
        <c:axId val="51505848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15058872"/>
        <c:crosses val="autoZero"/>
        <c:auto val="1"/>
        <c:lblAlgn val="ctr"/>
        <c:lblOffset val="100"/>
        <c:noMultiLvlLbl val="0"/>
      </c:catAx>
      <c:valAx>
        <c:axId val="515058872"/>
        <c:scaling>
          <c:orientation val="minMax"/>
          <c:max val="100"/>
        </c:scaling>
        <c:delete val="1"/>
        <c:axPos val="l"/>
        <c:numFmt formatCode="0" sourceLinked="1"/>
        <c:majorTickMark val="out"/>
        <c:minorTickMark val="none"/>
        <c:tickLblPos val="nextTo"/>
        <c:crossAx val="51505848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9.673518742442563E-3"/>
          <c:w val="0.68966317438428248"/>
          <c:h val="0.89382913290614996"/>
        </c:manualLayout>
      </c:layout>
      <c:barChart>
        <c:barDir val="col"/>
        <c:grouping val="stacked"/>
        <c:varyColors val="0"/>
        <c:ser>
          <c:idx val="0"/>
          <c:order val="0"/>
          <c:tx>
            <c:strRef>
              <c:f>Sheet1!$A$2</c:f>
              <c:strCache>
                <c:ptCount val="1"/>
                <c:pt idx="0">
                  <c:v>Modern methods</c:v>
                </c:pt>
              </c:strCache>
            </c:strRef>
          </c:tx>
          <c:spPr>
            <a:solidFill>
              <a:srgbClr val="3E7C94">
                <a:lumMod val="5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2013 GDHS</c:v>
                </c:pt>
                <c:pt idx="1">
                  <c:v>2019-20 GDHS</c:v>
                </c:pt>
              </c:strCache>
            </c:strRef>
          </c:cat>
          <c:val>
            <c:numRef>
              <c:f>Sheet1!$B$2:$C$2</c:f>
              <c:numCache>
                <c:formatCode>0</c:formatCode>
                <c:ptCount val="2"/>
                <c:pt idx="0">
                  <c:v>8</c:v>
                </c:pt>
                <c:pt idx="1">
                  <c:v>17</c:v>
                </c:pt>
              </c:numCache>
            </c:numRef>
          </c:val>
          <c:extLst>
            <c:ext xmlns:c16="http://schemas.microsoft.com/office/drawing/2014/chart" uri="{C3380CC4-5D6E-409C-BE32-E72D297353CC}">
              <c16:uniqueId val="{00000005-4AC7-49D3-B28E-1E1C4E16E2D9}"/>
            </c:ext>
          </c:extLst>
        </c:ser>
        <c:ser>
          <c:idx val="1"/>
          <c:order val="1"/>
          <c:tx>
            <c:strRef>
              <c:f>Sheet1!$A$3</c:f>
              <c:strCache>
                <c:ptCount val="1"/>
                <c:pt idx="0">
                  <c:v>Traditional methods</c:v>
                </c:pt>
              </c:strCache>
            </c:strRef>
          </c:tx>
          <c:spPr>
            <a:solidFill>
              <a:srgbClr val="3E7C94"/>
            </a:solidFill>
            <a:ln>
              <a:noFill/>
            </a:ln>
            <a:effectLst/>
            <a:scene3d>
              <a:camera prst="orthographicFront"/>
              <a:lightRig rig="threePt" dir="t">
                <a:rot lat="0" lon="0" rev="1200000"/>
              </a:lightRig>
            </a:scene3d>
            <a:sp3d>
              <a:bevelT w="63500" h="25400"/>
            </a:sp3d>
          </c:spPr>
          <c:invertIfNegative val="0"/>
          <c:dLbls>
            <c:dLbl>
              <c:idx val="0"/>
              <c:layout>
                <c:manualLayout>
                  <c:x val="0.10920977396592557"/>
                  <c:y val="-9.6735187424424746E-3"/>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4AC7-49D3-B28E-1E1C4E16E2D9}"/>
                </c:ext>
              </c:extLst>
            </c:dLbl>
            <c:dLbl>
              <c:idx val="1"/>
              <c:layout>
                <c:manualLayout>
                  <c:x val="0.12612959810149157"/>
                  <c:y val="0"/>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4AC7-49D3-B28E-1E1C4E16E2D9}"/>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2013 GDHS</c:v>
                </c:pt>
                <c:pt idx="1">
                  <c:v>2019-20 GDHS</c:v>
                </c:pt>
              </c:strCache>
            </c:strRef>
          </c:cat>
          <c:val>
            <c:numRef>
              <c:f>Sheet1!$B$3:$C$3</c:f>
              <c:numCache>
                <c:formatCode>0</c:formatCode>
                <c:ptCount val="2"/>
                <c:pt idx="0">
                  <c:v>1</c:v>
                </c:pt>
                <c:pt idx="1">
                  <c:v>2</c:v>
                </c:pt>
              </c:numCache>
            </c:numRef>
          </c:val>
          <c:extLst>
            <c:ext xmlns:c16="http://schemas.microsoft.com/office/drawing/2014/chart" uri="{C3380CC4-5D6E-409C-BE32-E72D297353CC}">
              <c16:uniqueId val="{00000007-4AC7-49D3-B28E-1E1C4E16E2D9}"/>
            </c:ext>
          </c:extLst>
        </c:ser>
        <c:dLbls>
          <c:dLblPos val="ctr"/>
          <c:showLegendKey val="0"/>
          <c:showVal val="1"/>
          <c:showCatName val="0"/>
          <c:showSerName val="0"/>
          <c:showPercent val="0"/>
          <c:showBubbleSize val="0"/>
        </c:dLbls>
        <c:gapWidth val="100"/>
        <c:overlap val="100"/>
        <c:axId val="346396456"/>
        <c:axId val="336410464"/>
      </c:barChart>
      <c:catAx>
        <c:axId val="3463964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36410464"/>
        <c:crosses val="autoZero"/>
        <c:auto val="1"/>
        <c:lblAlgn val="ctr"/>
        <c:lblOffset val="100"/>
        <c:noMultiLvlLbl val="0"/>
      </c:catAx>
      <c:valAx>
        <c:axId val="336410464"/>
        <c:scaling>
          <c:orientation val="minMax"/>
          <c:max val="75"/>
          <c:min val="0"/>
        </c:scaling>
        <c:delete val="1"/>
        <c:axPos val="l"/>
        <c:numFmt formatCode="0" sourceLinked="1"/>
        <c:majorTickMark val="out"/>
        <c:minorTickMark val="none"/>
        <c:tickLblPos val="nextTo"/>
        <c:crossAx val="346396456"/>
        <c:crosses val="autoZero"/>
        <c:crossBetween val="between"/>
      </c:valAx>
      <c:spPr>
        <a:noFill/>
        <a:ln>
          <a:noFill/>
        </a:ln>
        <a:effectLst/>
      </c:spPr>
    </c:plotArea>
    <c:legend>
      <c:legendPos val="r"/>
      <c:layout>
        <c:manualLayout>
          <c:xMode val="edge"/>
          <c:yMode val="edge"/>
          <c:x val="0.72350282265541443"/>
          <c:y val="0.68197050338477949"/>
          <c:w val="0.26726818236154964"/>
          <c:h val="0.13424520846623314"/>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For spacing</c:v>
                </c:pt>
              </c:strCache>
            </c:strRef>
          </c:tx>
          <c:spPr>
            <a:solidFill>
              <a:schemeClr val="accent5">
                <a:lumMod val="50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Unmet need</c:v>
                </c:pt>
                <c:pt idx="1">
                  <c:v>Met need</c:v>
                </c:pt>
                <c:pt idx="2">
                  <c:v>Total demand</c:v>
                </c:pt>
              </c:strCache>
            </c:strRef>
          </c:cat>
          <c:val>
            <c:numRef>
              <c:f>Sheet1!$B$2:$B$4</c:f>
              <c:numCache>
                <c:formatCode>0</c:formatCode>
                <c:ptCount val="3"/>
                <c:pt idx="0">
                  <c:v>19</c:v>
                </c:pt>
                <c:pt idx="1">
                  <c:v>13</c:v>
                </c:pt>
                <c:pt idx="2">
                  <c:v>32</c:v>
                </c:pt>
              </c:numCache>
            </c:numRef>
          </c:val>
          <c:extLst>
            <c:ext xmlns:c16="http://schemas.microsoft.com/office/drawing/2014/chart" uri="{C3380CC4-5D6E-409C-BE32-E72D297353CC}">
              <c16:uniqueId val="{00000000-FC3C-4B3D-B3BF-0C748C5F4E7A}"/>
            </c:ext>
          </c:extLst>
        </c:ser>
        <c:ser>
          <c:idx val="1"/>
          <c:order val="1"/>
          <c:tx>
            <c:strRef>
              <c:f>Sheet1!$C$1</c:f>
              <c:strCache>
                <c:ptCount val="1"/>
                <c:pt idx="0">
                  <c:v>For limiting</c:v>
                </c:pt>
              </c:strCache>
            </c:strRef>
          </c:tx>
          <c:spPr>
            <a:solidFill>
              <a:schemeClr val="accent5"/>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Unmet need</c:v>
                </c:pt>
                <c:pt idx="1">
                  <c:v>Met need</c:v>
                </c:pt>
                <c:pt idx="2">
                  <c:v>Total demand</c:v>
                </c:pt>
              </c:strCache>
            </c:strRef>
          </c:cat>
          <c:val>
            <c:numRef>
              <c:f>Sheet1!$C$2:$C$4</c:f>
              <c:numCache>
                <c:formatCode>0</c:formatCode>
                <c:ptCount val="3"/>
                <c:pt idx="0">
                  <c:v>6</c:v>
                </c:pt>
                <c:pt idx="1">
                  <c:v>6</c:v>
                </c:pt>
                <c:pt idx="2">
                  <c:v>11</c:v>
                </c:pt>
              </c:numCache>
            </c:numRef>
          </c:val>
          <c:extLst>
            <c:ext xmlns:c16="http://schemas.microsoft.com/office/drawing/2014/chart" uri="{C3380CC4-5D6E-409C-BE32-E72D297353CC}">
              <c16:uniqueId val="{00000001-FC3C-4B3D-B3BF-0C748C5F4E7A}"/>
            </c:ext>
          </c:extLst>
        </c:ser>
        <c:ser>
          <c:idx val="2"/>
          <c:order val="2"/>
          <c:tx>
            <c:strRef>
              <c:f>Sheet1!$D$1</c:f>
              <c:strCache>
                <c:ptCount val="1"/>
                <c:pt idx="0">
                  <c:v>Total</c:v>
                </c:pt>
              </c:strCache>
            </c:strRef>
          </c:tx>
          <c:spPr>
            <a:no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Unmet need</c:v>
                </c:pt>
                <c:pt idx="1">
                  <c:v>Met need</c:v>
                </c:pt>
                <c:pt idx="2">
                  <c:v>Total demand</c:v>
                </c:pt>
              </c:strCache>
            </c:strRef>
          </c:cat>
          <c:val>
            <c:numRef>
              <c:f>Sheet1!$D$2:$D$4</c:f>
              <c:numCache>
                <c:formatCode>General</c:formatCode>
                <c:ptCount val="3"/>
                <c:pt idx="0">
                  <c:v>24</c:v>
                </c:pt>
                <c:pt idx="1">
                  <c:v>19</c:v>
                </c:pt>
                <c:pt idx="2">
                  <c:v>43</c:v>
                </c:pt>
              </c:numCache>
            </c:numRef>
          </c:val>
          <c:extLst>
            <c:ext xmlns:c16="http://schemas.microsoft.com/office/drawing/2014/chart" uri="{C3380CC4-5D6E-409C-BE32-E72D297353CC}">
              <c16:uniqueId val="{00000000-F2D8-461E-BFCB-69EF33399588}"/>
            </c:ext>
          </c:extLst>
        </c:ser>
        <c:dLbls>
          <c:dLblPos val="ctr"/>
          <c:showLegendKey val="0"/>
          <c:showVal val="1"/>
          <c:showCatName val="0"/>
          <c:showSerName val="0"/>
          <c:showPercent val="0"/>
          <c:showBubbleSize val="0"/>
        </c:dLbls>
        <c:gapWidth val="100"/>
        <c:overlap val="100"/>
        <c:axId val="243010720"/>
        <c:axId val="331117344"/>
      </c:barChart>
      <c:catAx>
        <c:axId val="24301072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31117344"/>
        <c:crosses val="autoZero"/>
        <c:auto val="1"/>
        <c:lblAlgn val="ctr"/>
        <c:lblOffset val="100"/>
        <c:noMultiLvlLbl val="0"/>
      </c:catAx>
      <c:valAx>
        <c:axId val="331117344"/>
        <c:scaling>
          <c:orientation val="minMax"/>
          <c:max val="100"/>
        </c:scaling>
        <c:delete val="1"/>
        <c:axPos val="l"/>
        <c:numFmt formatCode="0" sourceLinked="1"/>
        <c:majorTickMark val="out"/>
        <c:minorTickMark val="none"/>
        <c:tickLblPos val="nextTo"/>
        <c:crossAx val="243010720"/>
        <c:crosses val="autoZero"/>
        <c:crossBetween val="between"/>
      </c:valAx>
      <c:spPr>
        <a:noFill/>
        <a:ln>
          <a:noFill/>
        </a:ln>
        <a:effectLst/>
      </c:spPr>
    </c:plotArea>
    <c:legend>
      <c:legendPos val="r"/>
      <c:layout>
        <c:manualLayout>
          <c:xMode val="edge"/>
          <c:yMode val="edge"/>
          <c:x val="0.82196868996838524"/>
          <c:y val="0.49121442649173086"/>
          <c:w val="0.16726414921807278"/>
          <c:h val="0.2013678126993497"/>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52883604195189E-2"/>
          <c:y val="5.5030705805063362E-2"/>
          <c:w val="0.96609423279160966"/>
          <c:h val="0.84847194584352892"/>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Demand satisfied</c:v>
                </c:pt>
                <c:pt idx="1">
                  <c:v>Demand satisfied by modern methods</c:v>
                </c:pt>
              </c:strCache>
            </c:strRef>
          </c:cat>
          <c:val>
            <c:numRef>
              <c:f>Sheet1!$B$2:$B$3</c:f>
              <c:numCache>
                <c:formatCode>0</c:formatCode>
                <c:ptCount val="2"/>
                <c:pt idx="0">
                  <c:v>44</c:v>
                </c:pt>
                <c:pt idx="1">
                  <c:v>40</c:v>
                </c:pt>
              </c:numCache>
            </c:numRef>
          </c:val>
          <c:extLst>
            <c:ext xmlns:c16="http://schemas.microsoft.com/office/drawing/2014/chart" uri="{C3380CC4-5D6E-409C-BE32-E72D297353CC}">
              <c16:uniqueId val="{00000000-C2A1-40B1-B705-924832CB3688}"/>
            </c:ext>
          </c:extLst>
        </c:ser>
        <c:dLbls>
          <c:dLblPos val="outEnd"/>
          <c:showLegendKey val="0"/>
          <c:showVal val="1"/>
          <c:showCatName val="0"/>
          <c:showSerName val="0"/>
          <c:showPercent val="0"/>
          <c:showBubbleSize val="0"/>
        </c:dLbls>
        <c:gapWidth val="100"/>
        <c:axId val="242990240"/>
        <c:axId val="243007192"/>
      </c:barChart>
      <c:catAx>
        <c:axId val="2429902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43007192"/>
        <c:crosses val="autoZero"/>
        <c:auto val="1"/>
        <c:lblAlgn val="ctr"/>
        <c:lblOffset val="100"/>
        <c:noMultiLvlLbl val="0"/>
      </c:catAx>
      <c:valAx>
        <c:axId val="243007192"/>
        <c:scaling>
          <c:orientation val="minMax"/>
          <c:max val="100"/>
        </c:scaling>
        <c:delete val="1"/>
        <c:axPos val="l"/>
        <c:numFmt formatCode="0" sourceLinked="1"/>
        <c:majorTickMark val="none"/>
        <c:minorTickMark val="none"/>
        <c:tickLblPos val="nextTo"/>
        <c:crossAx val="2429902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0.90677</cdr:x>
      <cdr:y>0.71509</cdr:y>
    </cdr:from>
    <cdr:to>
      <cdr:x>0.95802</cdr:x>
      <cdr:y>0.76515</cdr:y>
    </cdr:to>
    <cdr:sp macro="" textlink="">
      <cdr:nvSpPr>
        <cdr:cNvPr id="3" name="TextBox 2">
          <a:extLst xmlns:a="http://schemas.openxmlformats.org/drawingml/2006/main">
            <a:ext uri="{FF2B5EF4-FFF2-40B4-BE49-F238E27FC236}">
              <a16:creationId xmlns:a16="http://schemas.microsoft.com/office/drawing/2014/main" id="{3A3336B3-CE90-41E9-B98A-BC9DBCBBB575}"/>
            </a:ext>
          </a:extLst>
        </cdr:cNvPr>
        <cdr:cNvSpPr txBox="1"/>
      </cdr:nvSpPr>
      <cdr:spPr>
        <a:xfrm xmlns:a="http://schemas.openxmlformats.org/drawingml/2006/main">
          <a:off x="8291488" y="3755239"/>
          <a:ext cx="468630" cy="26288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1" dirty="0"/>
            <a:t>&lt; </a:t>
          </a:r>
        </a:p>
      </cdr:txBody>
    </cdr:sp>
  </cdr:relSizeAnchor>
  <cdr:relSizeAnchor xmlns:cdr="http://schemas.openxmlformats.org/drawingml/2006/chartDrawing">
    <cdr:from>
      <cdr:x>0.72208</cdr:x>
      <cdr:y>0.71627</cdr:y>
    </cdr:from>
    <cdr:to>
      <cdr:x>0.77333</cdr:x>
      <cdr:y>0.76633</cdr:y>
    </cdr:to>
    <cdr:sp macro="" textlink="">
      <cdr:nvSpPr>
        <cdr:cNvPr id="4" name="TextBox 1">
          <a:extLst xmlns:a="http://schemas.openxmlformats.org/drawingml/2006/main">
            <a:ext uri="{FF2B5EF4-FFF2-40B4-BE49-F238E27FC236}">
              <a16:creationId xmlns:a16="http://schemas.microsoft.com/office/drawing/2014/main" id="{7A2244A9-30F0-4435-A548-A33CABF474D5}"/>
            </a:ext>
          </a:extLst>
        </cdr:cNvPr>
        <cdr:cNvSpPr txBox="1"/>
      </cdr:nvSpPr>
      <cdr:spPr>
        <a:xfrm xmlns:a="http://schemas.openxmlformats.org/drawingml/2006/main">
          <a:off x="6602697" y="3761434"/>
          <a:ext cx="468630" cy="26288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800" b="1" dirty="0"/>
            <a:t>&lt; </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6B9F41-1921-4CFD-BF11-CA83C3AF4857}" type="datetimeFigureOut">
              <a:rPr lang="en-US" smtClean="0"/>
              <a:t>10/12/2021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B1C9E4B-E256-4A98-9663-351069B1CE92}" type="slidenum">
              <a:rPr lang="en-US" smtClean="0"/>
              <a:t>‹#›</a:t>
            </a:fld>
            <a:endParaRPr lang="en-US"/>
          </a:p>
        </p:txBody>
      </p:sp>
    </p:spTree>
    <p:extLst>
      <p:ext uri="{BB962C8B-B14F-4D97-AF65-F5344CB8AC3E}">
        <p14:creationId xmlns:p14="http://schemas.microsoft.com/office/powerpoint/2010/main" val="9744046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Nearly all households in The Gambia (95%) have access to an improved source of drinking water. Access is similar among urban (96%) and rural households (92%). Among rural households 55% get their drinking water from a public tap or standpipe.</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453331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Unmet need for family planning is defined as the proportion of married women who want to delay or stop childbearing but are not using any family planning method. In The Gambia, 24% of married women age 15-49 have an unmet need for family planning—19% want to delay, while 6% want to stop childbearing. Met need is the contraceptive prevalence rate. In The Gambia, 19% of married women use any family planning method. The total demand for family planning among married women in The Gambia is 43%. The total demand for family planning includes both met need and unmet need. </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83389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Demand satisfied by modern methods measures the extent to which women who want to delay or stop childbearing are actually using modern family planning methods. Forty percent of the demand for family planning is satisfied by modern methods.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042742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total demand for family planning in The Gambia among married women increased from 34% in 2013 to 43% in 2019-20. Similarly, the demand satisfied by modern methods has increased from 24% to 40% during the same time period. Unmet need has remained unchanged during the same period.</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125408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087061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Infant and under-5 mortality rates for the 5-year period before the survey are 42 and 56 deaths per 1,000 live births, respectively. The neonatal mortality rate is 29 deaths per 1,000 live births. At these</a:t>
            </a:r>
          </a:p>
          <a:p>
            <a:r>
              <a:rPr lang="en-US" sz="1200" b="0" i="0" u="none" strike="noStrike" kern="1200" baseline="0" dirty="0">
                <a:solidFill>
                  <a:schemeClr val="tx1"/>
                </a:solidFill>
                <a:latin typeface="+mn-lt"/>
                <a:ea typeface="+mn-ea"/>
                <a:cs typeface="+mn-cs"/>
              </a:rPr>
              <a:t>mortality levels, about 1 in 18 children in The Gambia does not survive to their fifth birthday.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The Gambia, infant, under-5 and neonatal mortality levels have increased since 2013. Under-5 mortality has slightly increased from 54 to 56 deaths per 1,000 live births. Infant mortality has increased</a:t>
            </a:r>
          </a:p>
          <a:p>
            <a:r>
              <a:rPr lang="en-US" sz="1200" b="0" i="0" u="none" strike="noStrike" kern="1200" baseline="0" dirty="0">
                <a:solidFill>
                  <a:schemeClr val="tx1"/>
                </a:solidFill>
                <a:latin typeface="+mn-lt"/>
                <a:ea typeface="+mn-ea"/>
                <a:cs typeface="+mn-cs"/>
              </a:rPr>
              <a:t>from 34 to 42 deaths per 1,000 live births. Neonatal mortality has increased, from 22 to 29 deaths per 1,000 live births. Child mortality (deaths to children between ages 1 and 5) decreased slightly from 20 to 15 deaths per 1,000 live births.</a:t>
            </a: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27849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under-5 mortality rate differs by LGA for the 10-year period before the survey. By LGA, under-5 mortality ranges from 55 deaths per 1,000 live births in Basse to 79 deaths per 1,000 live births in </a:t>
            </a:r>
            <a:r>
              <a:rPr lang="en-US" sz="1200" b="0" i="0" u="none" strike="noStrike" kern="1200" baseline="0" dirty="0" err="1">
                <a:solidFill>
                  <a:schemeClr val="tx1"/>
                </a:solidFill>
                <a:latin typeface="+mn-lt"/>
                <a:ea typeface="+mn-ea"/>
                <a:cs typeface="+mn-cs"/>
              </a:rPr>
              <a:t>Mansakonko</a:t>
            </a:r>
            <a:r>
              <a:rPr lang="en-US" sz="1200" b="0" i="0" u="none" strike="noStrike" kern="1200" baseline="0" dirty="0">
                <a:solidFill>
                  <a:schemeClr val="tx1"/>
                </a:solidFill>
                <a:latin typeface="+mn-lt"/>
                <a:ea typeface="+mn-ea"/>
                <a:cs typeface="+mn-cs"/>
              </a:rPr>
              <a:t> and </a:t>
            </a:r>
            <a:r>
              <a:rPr lang="en-US" sz="1200" b="0" i="0" u="none" strike="noStrike" kern="1200" baseline="0" dirty="0" err="1">
                <a:solidFill>
                  <a:schemeClr val="tx1"/>
                </a:solidFill>
                <a:latin typeface="+mn-lt"/>
                <a:ea typeface="+mn-ea"/>
                <a:cs typeface="+mn-cs"/>
              </a:rPr>
              <a:t>Kuntaur</a:t>
            </a:r>
            <a:r>
              <a:rPr lang="en-US" sz="1200" b="0" i="0" u="none" strike="noStrike" kern="1200" baseline="0" dirty="0">
                <a:solidFill>
                  <a:schemeClr val="tx1"/>
                </a:solidFill>
                <a:latin typeface="+mn-lt"/>
                <a:ea typeface="+mn-ea"/>
                <a:cs typeface="+mn-cs"/>
              </a:rPr>
              <a:t>.</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095789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under-5 mortality rate is three times as high among children with birth intervals of less than 2 years (116 deaths per 1,000 live births) as among children with birth intervals of 4 or more years</a:t>
            </a:r>
          </a:p>
          <a:p>
            <a:r>
              <a:rPr lang="en-US" sz="1200" b="0" i="0" u="none" strike="noStrike" kern="1200" baseline="0" dirty="0">
                <a:solidFill>
                  <a:schemeClr val="tx1"/>
                </a:solidFill>
                <a:latin typeface="+mn-lt"/>
                <a:ea typeface="+mn-ea"/>
                <a:cs typeface="+mn-cs"/>
              </a:rPr>
              <a:t>(38 deaths per 1,000 live births).</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306192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064872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Maternal mortality includes deaths of women during pregnancy, delivery, and within 42 days of delivery excluding deaths that were due to accidents or violence. The maternal mortality ratio (MMR) for The Gambia is 289 maternal deaths per 100,000 live births for the 7-year period before the survey. The confidence interval for the 2019-20 GDHS MMR ranges from 204 to 375 deaths per 100,000 live births.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827355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estimated pregnancy-related mortality ratio (PRMR) for the 7-year period preceding the 2019-20 GDHS is 320 deaths per 100,000 live births; that is, for every 1,000 births in The Gambia, about three women die during pregnancy or within 2 months of the end of a pregnancy from any cause including accidents or violence. Overall, there appears to be a downward trend in the PRMR since 2006-13; however, the confidence intervals surrounding the 2013 GDHS and 2019-20</a:t>
            </a:r>
          </a:p>
          <a:p>
            <a:r>
              <a:rPr lang="en-US" sz="1200" b="0" i="0" u="none" strike="noStrike" kern="1200" baseline="0" dirty="0">
                <a:solidFill>
                  <a:schemeClr val="tx1"/>
                </a:solidFill>
                <a:latin typeface="+mn-lt"/>
                <a:ea typeface="+mn-ea"/>
                <a:cs typeface="+mn-cs"/>
              </a:rPr>
              <a:t>GDHS PRMR estimates overlap, meaning that there is no significant difference in the PRMRs between the two surveys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543519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Nearly three-quarters of households (72%) in The Gambia use an improved sanitation facility, including facilities shared with other households. Close to 3 in 10 households (28%) have access to an unimproved sanitation facility, while 1% of households have no sanitation facility or openly defecate. Urban households are nearly twice as likely as rural households to use improved sanitation facilities (80% versus 44%).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727261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The Gambia, the majority of women age 15-49 (98%) receive antenatal care (ANC) from a skilled provider (doctor, nurse, or midwife), most commonly</a:t>
            </a:r>
          </a:p>
          <a:p>
            <a:r>
              <a:rPr lang="en-US" sz="1200" b="0" i="0" u="none" strike="noStrike" kern="1200" baseline="0" dirty="0">
                <a:solidFill>
                  <a:schemeClr val="tx1"/>
                </a:solidFill>
                <a:latin typeface="+mn-lt"/>
                <a:ea typeface="+mn-ea"/>
                <a:cs typeface="+mn-cs"/>
              </a:rPr>
              <a:t>from a nurse or midwife (86%).</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05208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percentage of women in The Gambia receiving ANC from a skilled provider at least once for their most recent birth in the 5 years preceding</a:t>
            </a:r>
          </a:p>
          <a:p>
            <a:r>
              <a:rPr lang="en-US" sz="1200" b="0" i="0" u="none" strike="noStrike" kern="1200" baseline="0" dirty="0">
                <a:solidFill>
                  <a:schemeClr val="tx1"/>
                </a:solidFill>
                <a:latin typeface="+mn-lt"/>
                <a:ea typeface="+mn-ea"/>
                <a:cs typeface="+mn-cs"/>
              </a:rPr>
              <a:t>the survey has risen by 12 percentage points since 2013, from 86% to 98%. The percentage of women who had at least four ANC visits </a:t>
            </a:r>
            <a:r>
              <a:rPr lang="en-US" sz="1200" b="0" i="0" u="none" strike="noStrike" kern="1200" baseline="0" dirty="0" err="1">
                <a:solidFill>
                  <a:schemeClr val="tx1"/>
                </a:solidFill>
                <a:latin typeface="+mn-lt"/>
                <a:ea typeface="+mn-ea"/>
                <a:cs typeface="+mn-cs"/>
              </a:rPr>
              <a:t>stagnanted</a:t>
            </a:r>
            <a:r>
              <a:rPr lang="en-US" sz="1200" b="0" i="0" u="none" strike="noStrike" kern="1200" baseline="0" dirty="0">
                <a:solidFill>
                  <a:schemeClr val="tx1"/>
                </a:solidFill>
                <a:latin typeface="+mn-lt"/>
                <a:ea typeface="+mn-ea"/>
                <a:cs typeface="+mn-cs"/>
              </a:rPr>
              <a:t> between 2013 (78%) and 2019-20 (79%). Over the same period, there is improvement in the percentage of women who had their first ANC visit in the first trimester, from 38% to 43%.</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39187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More than 8 in 10 births (84%) are delivered in a health facility, primarily in public sector facilities (76%). Only 15% of births in The Gambia are delivered at home &amp; 1% other. Overall, 1 in 4 rural births are delivered at home (23%) or other (2%).</a:t>
            </a: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686754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percentage of health facility deliveries by LGA ranges from 63% in </a:t>
            </a:r>
            <a:r>
              <a:rPr lang="en-US" dirty="0" err="1"/>
              <a:t>Kuntaur</a:t>
            </a:r>
            <a:r>
              <a:rPr lang="en-US" dirty="0"/>
              <a:t> to 94% in Banjul</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095789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Overall, 84% of births are assisted by a skilled provider. The majority of births are delivered by a nurse or midwife (73%).</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74979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By LGA, the percentage of births delivered by a skilled provider ranges from 62% in </a:t>
            </a:r>
            <a:r>
              <a:rPr lang="en-US" dirty="0" err="1"/>
              <a:t>Kuntaur</a:t>
            </a:r>
            <a:r>
              <a:rPr lang="en-US" dirty="0"/>
              <a:t> to 95% in Banjul</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638925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Health facility deliveries have increased since 2013 when 63% of births were delivered in a health facility. Skilled assistance during delivery has increased from 57% in 2013 to 84% in 2019-20.</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426478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416246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The Gambia, 85% of children age 12-23 months have received all basic vaccinations—one dose each of BCG and measles/measles and rubella vaccine and three doses each of DPT-Pentavalent and polio vaccines. Less than 1% of children did not receive any vaccinations.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12021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Basic vaccination coverage varies by LGA and is highest in </a:t>
            </a:r>
            <a:r>
              <a:rPr lang="en-US" sz="1200" b="0" i="0" u="none" strike="noStrike" kern="1200" baseline="0" dirty="0" err="1">
                <a:solidFill>
                  <a:schemeClr val="tx1"/>
                </a:solidFill>
                <a:latin typeface="+mn-lt"/>
                <a:ea typeface="+mn-ea"/>
                <a:cs typeface="+mn-cs"/>
              </a:rPr>
              <a:t>Mansakonko</a:t>
            </a:r>
            <a:r>
              <a:rPr lang="en-US" sz="1200" b="0" i="0" u="none" strike="noStrike" kern="1200" baseline="0" dirty="0">
                <a:solidFill>
                  <a:schemeClr val="tx1"/>
                </a:solidFill>
                <a:latin typeface="+mn-lt"/>
                <a:ea typeface="+mn-ea"/>
                <a:cs typeface="+mn-cs"/>
              </a:rPr>
              <a:t> (92%) and lowest in Banjul (77%).</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095789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More than one-third (35%) of women age 15-49 in The Gambia have no education, compared with 22% of men age 15-49. Sixteen percent of women and 17% of men have attended primary school. More than 4 in 10 women (42%) and 51% of men have attended secondary school. Only 7% of women and 10% of men have attended or completed more than secondary school.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10713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Basic vaccination coverage has increased since 2013 when 76% of children had received all basic vaccinations. The proportion of children who have received no vaccinations has remained unchanged at around 1%.</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688501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Breastfeeding is very common in The Gambia with the majority of children (98%) ever breastfed. Slightly more than one-third (36%) were breastfed within the first hour of life, while 93% were breastfed within 24 hours after delivery.</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603606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WHO recommends that children receive nothing but breastmilk (exclusive breastfeeding) for the first six months of life. More than half (54%) of children under six months are exclusively breastfed while 2% are not breastfed.</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577348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Children under 3 are breastfed for a median duration of 20.4 months and are exclusively breastfed for 3.1 months.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411505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2019-20 GDHS tested children age 6-59 months and women age 15-49 for </a:t>
            </a:r>
            <a:r>
              <a:rPr lang="en-US" sz="1200" b="0" i="0" u="none" strike="noStrike" kern="1200" baseline="0" dirty="0" err="1">
                <a:solidFill>
                  <a:schemeClr val="tx1"/>
                </a:solidFill>
                <a:latin typeface="+mn-lt"/>
                <a:ea typeface="+mn-ea"/>
                <a:cs typeface="+mn-cs"/>
              </a:rPr>
              <a:t>anaemia</a:t>
            </a:r>
            <a:r>
              <a:rPr lang="en-US" sz="1200" b="0" i="0" u="none" strike="noStrike" kern="1200" baseline="0" dirty="0">
                <a:solidFill>
                  <a:schemeClr val="tx1"/>
                </a:solidFill>
                <a:latin typeface="+mn-lt"/>
                <a:ea typeface="+mn-ea"/>
                <a:cs typeface="+mn-cs"/>
              </a:rPr>
              <a:t>. Overall, 45% of children age 6-59 months are </a:t>
            </a:r>
            <a:r>
              <a:rPr lang="en-US" sz="1200" b="0" i="0" u="none" strike="noStrike" kern="1200" baseline="0" dirty="0" err="1">
                <a:solidFill>
                  <a:schemeClr val="tx1"/>
                </a:solidFill>
                <a:latin typeface="+mn-lt"/>
                <a:ea typeface="+mn-ea"/>
                <a:cs typeface="+mn-cs"/>
              </a:rPr>
              <a:t>anaemic</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160132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By LGA, </a:t>
            </a:r>
            <a:r>
              <a:rPr lang="en-US" sz="1200" b="0" i="0" u="none" strike="noStrike" kern="1200" baseline="0" dirty="0" err="1">
                <a:solidFill>
                  <a:schemeClr val="tx1"/>
                </a:solidFill>
                <a:latin typeface="+mn-lt"/>
                <a:ea typeface="+mn-ea"/>
                <a:cs typeface="+mn-cs"/>
              </a:rPr>
              <a:t>anaemia</a:t>
            </a:r>
            <a:r>
              <a:rPr lang="en-US" sz="1200" b="0" i="0" u="none" strike="noStrike" kern="1200" baseline="0" dirty="0">
                <a:solidFill>
                  <a:schemeClr val="tx1"/>
                </a:solidFill>
                <a:latin typeface="+mn-lt"/>
                <a:ea typeface="+mn-ea"/>
                <a:cs typeface="+mn-cs"/>
              </a:rPr>
              <a:t> prevalence ranges from 30% in </a:t>
            </a:r>
            <a:r>
              <a:rPr lang="en-US" sz="1200" b="0" i="0" u="none" strike="noStrike" kern="1200" baseline="0" dirty="0" err="1">
                <a:solidFill>
                  <a:schemeClr val="tx1"/>
                </a:solidFill>
                <a:latin typeface="+mn-lt"/>
                <a:ea typeface="+mn-ea"/>
                <a:cs typeface="+mn-cs"/>
              </a:rPr>
              <a:t>Brikama</a:t>
            </a:r>
            <a:r>
              <a:rPr lang="en-US" sz="1200" b="0" i="0" u="none" strike="noStrike" kern="1200" baseline="0" dirty="0">
                <a:solidFill>
                  <a:schemeClr val="tx1"/>
                </a:solidFill>
                <a:latin typeface="+mn-lt"/>
                <a:ea typeface="+mn-ea"/>
                <a:cs typeface="+mn-cs"/>
              </a:rPr>
              <a:t> to 77% in </a:t>
            </a:r>
            <a:r>
              <a:rPr lang="en-US" sz="1200" b="0" i="0" u="none" strike="noStrike" kern="1200" baseline="0" dirty="0" err="1">
                <a:solidFill>
                  <a:schemeClr val="tx1"/>
                </a:solidFill>
                <a:latin typeface="+mn-lt"/>
                <a:ea typeface="+mn-ea"/>
                <a:cs typeface="+mn-cs"/>
              </a:rPr>
              <a:t>Kuntaur</a:t>
            </a:r>
            <a:r>
              <a:rPr lang="en-US" sz="1200" b="0" i="0" u="none" strike="noStrike" kern="1200" baseline="0" dirty="0">
                <a:solidFill>
                  <a:schemeClr val="tx1"/>
                </a:solidFill>
                <a:latin typeface="+mn-lt"/>
                <a:ea typeface="+mn-ea"/>
                <a:cs typeface="+mn-cs"/>
              </a:rPr>
              <a:t>.</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0957893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Forty-four percent of women age 15-49 in The Gambia are </a:t>
            </a:r>
            <a:r>
              <a:rPr lang="en-US" sz="1200" b="0" i="0" u="none" strike="noStrike" kern="1200" baseline="0" dirty="0" err="1">
                <a:solidFill>
                  <a:schemeClr val="tx1"/>
                </a:solidFill>
                <a:latin typeface="+mn-lt"/>
                <a:ea typeface="+mn-ea"/>
                <a:cs typeface="+mn-cs"/>
              </a:rPr>
              <a:t>anaemic</a:t>
            </a:r>
            <a:r>
              <a:rPr lang="en-US" sz="1200" b="0" i="0" u="none" strike="noStrike" kern="1200" baseline="0" dirty="0">
                <a:solidFill>
                  <a:schemeClr val="tx1"/>
                </a:solidFill>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351395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From 2013 to 2019-20, the prevalence of </a:t>
            </a:r>
            <a:r>
              <a:rPr lang="en-US" sz="1200" b="0" i="0" u="none" strike="noStrike" kern="1200" baseline="0" dirty="0" err="1">
                <a:solidFill>
                  <a:schemeClr val="tx1"/>
                </a:solidFill>
                <a:latin typeface="+mn-lt"/>
                <a:ea typeface="+mn-ea"/>
                <a:cs typeface="+mn-cs"/>
              </a:rPr>
              <a:t>anaemia</a:t>
            </a:r>
            <a:r>
              <a:rPr lang="en-US" sz="1200" b="0" i="0" u="none" strike="noStrike" kern="1200" baseline="0" dirty="0">
                <a:solidFill>
                  <a:schemeClr val="tx1"/>
                </a:solidFill>
                <a:latin typeface="+mn-lt"/>
                <a:ea typeface="+mn-ea"/>
                <a:cs typeface="+mn-cs"/>
              </a:rPr>
              <a:t> in children age 6-59 months dropped sharply from 73% to 45%, while the prevalence of </a:t>
            </a:r>
            <a:r>
              <a:rPr lang="en-US" sz="1200" b="0" i="0" u="none" strike="noStrike" kern="1200" baseline="0" dirty="0" err="1">
                <a:solidFill>
                  <a:schemeClr val="tx1"/>
                </a:solidFill>
                <a:latin typeface="+mn-lt"/>
                <a:ea typeface="+mn-ea"/>
                <a:cs typeface="+mn-cs"/>
              </a:rPr>
              <a:t>anaemia</a:t>
            </a:r>
            <a:r>
              <a:rPr lang="en-US" sz="1200" b="0" i="0" u="none" strike="noStrike" kern="1200" baseline="0" dirty="0">
                <a:solidFill>
                  <a:schemeClr val="tx1"/>
                </a:solidFill>
                <a:latin typeface="+mn-lt"/>
                <a:ea typeface="+mn-ea"/>
                <a:cs typeface="+mn-cs"/>
              </a:rPr>
              <a:t> among women decreased from 60% to 44%.</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3767804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By LGA, stunting is highest in </a:t>
            </a:r>
            <a:r>
              <a:rPr lang="en-US" sz="1200" b="0" i="0" u="none" strike="noStrike" kern="1200" baseline="0" dirty="0" err="1">
                <a:solidFill>
                  <a:schemeClr val="tx1"/>
                </a:solidFill>
                <a:latin typeface="+mn-lt"/>
                <a:ea typeface="+mn-ea"/>
                <a:cs typeface="+mn-cs"/>
              </a:rPr>
              <a:t>Kuntaur</a:t>
            </a:r>
            <a:r>
              <a:rPr lang="en-US" sz="1200" b="0" i="0" u="none" strike="noStrike" kern="1200" baseline="0" dirty="0">
                <a:solidFill>
                  <a:schemeClr val="tx1"/>
                </a:solidFill>
                <a:latin typeface="+mn-lt"/>
                <a:ea typeface="+mn-ea"/>
                <a:cs typeface="+mn-cs"/>
              </a:rPr>
              <a:t> (25%) and lowest in Banjul (10%).</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49806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Childhood stunting has decreased from 25% in 2013 to 18% in 2019-20. During the same time period, the proportion of children underweight has declined from 16% to 12%. Childhood wasting has considerably declined from 12% to 5% during that same period.</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26092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Currently, the total fertility rate (TFR) in The Gambia is 4.4 children per woman. Since 2013, fertility has decreased by more than one child from 5.6 children per woman to the current level. Fertility is higher in rural areas (5.9 children per woman), than in urban areas (3.9 children per woman).</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793597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77% of household own at least one ITN. A higher percentage of households in rural areas (95%) than urban areas (72%) have at least one ITN. Thirty-six percent of households have achieved full household ITN coverage, meaning that the household had at least one ITN for every two persons who slept in the household the night before the survey.</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1143640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Household ownership of ITNs is highest in </a:t>
            </a:r>
            <a:r>
              <a:rPr lang="en-US" sz="1200" b="0" i="0" u="none" strike="noStrike" kern="1200" baseline="0" dirty="0" err="1">
                <a:solidFill>
                  <a:schemeClr val="tx1"/>
                </a:solidFill>
                <a:latin typeface="+mn-lt"/>
                <a:ea typeface="+mn-ea"/>
                <a:cs typeface="+mn-cs"/>
              </a:rPr>
              <a:t>Kuntaur</a:t>
            </a:r>
            <a:r>
              <a:rPr lang="en-US" sz="1200" b="0" i="0" u="none" strike="noStrike" kern="1200" baseline="0" dirty="0">
                <a:solidFill>
                  <a:schemeClr val="tx1"/>
                </a:solidFill>
                <a:latin typeface="+mn-lt"/>
                <a:ea typeface="+mn-ea"/>
                <a:cs typeface="+mn-cs"/>
              </a:rPr>
              <a:t> (97%) and lowest in </a:t>
            </a:r>
            <a:r>
              <a:rPr lang="en-US" sz="1200" b="0" i="0" u="none" strike="noStrike" kern="1200" baseline="0" dirty="0" err="1">
                <a:solidFill>
                  <a:schemeClr val="tx1"/>
                </a:solidFill>
                <a:latin typeface="+mn-lt"/>
                <a:ea typeface="+mn-ea"/>
                <a:cs typeface="+mn-cs"/>
              </a:rPr>
              <a:t>Kanifing</a:t>
            </a:r>
            <a:r>
              <a:rPr lang="en-US" sz="1200" b="0" i="0" u="none" strike="noStrike" kern="1200" baseline="0" dirty="0">
                <a:solidFill>
                  <a:schemeClr val="tx1"/>
                </a:solidFill>
                <a:latin typeface="+mn-lt"/>
                <a:ea typeface="+mn-ea"/>
                <a:cs typeface="+mn-cs"/>
              </a:rPr>
              <a:t> (64%).</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095789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TN ownership increased 8 percentage points between 2013 and 2019-20, from 69% to 77%</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9075999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proportion of the household population with access to an ITN increased by 16 percentage points between 2013 and 2019-20, from 45% to 61%</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7185020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Children under five and pregnant women age 15-49 are most vulnerable to malaria. More than 4 in 10 children under five and pregnant women (44% each)</a:t>
            </a:r>
          </a:p>
          <a:p>
            <a:r>
              <a:rPr lang="en-US" sz="1200" b="0" i="0" u="none" strike="noStrike" kern="1200" baseline="0" dirty="0">
                <a:solidFill>
                  <a:schemeClr val="tx1"/>
                </a:solidFill>
                <a:latin typeface="+mn-lt"/>
                <a:ea typeface="+mn-ea"/>
                <a:cs typeface="+mn-cs"/>
              </a:rPr>
              <a:t>slept under an ITN the night before the survey.</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754117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ITN use among children is highest in </a:t>
            </a:r>
            <a:r>
              <a:rPr lang="en-US" sz="1200" b="0" i="0" u="none" strike="noStrike" kern="1200" baseline="0" dirty="0" err="1">
                <a:solidFill>
                  <a:schemeClr val="tx1"/>
                </a:solidFill>
                <a:latin typeface="+mn-lt"/>
                <a:ea typeface="+mn-ea"/>
                <a:cs typeface="+mn-cs"/>
              </a:rPr>
              <a:t>Janjanbureh</a:t>
            </a:r>
            <a:r>
              <a:rPr lang="en-US" sz="1200" b="0" i="0" u="none" strike="noStrike" kern="1200" baseline="0" dirty="0">
                <a:solidFill>
                  <a:schemeClr val="tx1"/>
                </a:solidFill>
                <a:latin typeface="+mn-lt"/>
                <a:ea typeface="+mn-ea"/>
                <a:cs typeface="+mn-cs"/>
              </a:rPr>
              <a:t> (60%) and lowest in Basse (34%).</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0957893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Use of ITNs among children and pregnant women has remained stagnant since 2013.</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1330389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The Gambia, 98% of women with a live birth in the 2 years before the survey reported taking one or more doses of SP/Fansidar during their last pregnancy; 80% reported taking two or more doses, and 52% reported taking three or more doses. The percentage of women receiving one or more doses of IPTp increased from 94% in 2013 to 98% in 2019-20, while the percentage receiving two or more doses increased from 63% to 80%. Over the same period, the percentage of women receiving three or more doses of IPTp increased from 6% to 52%</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3833830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The Gambia, 66% of women and 74% of men age 15-49 know that the risk of getting HIV can be reduced by using condoms and limiting sex to one uninfected partner.</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9366790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Six in ten women (60%) and less than half (45%) of men age 15-49 know that HIV can be transmitted from mother to child during pregnancy, delivery, and by breastfeeding. Furthermore, 58% of women and 35% of men know that the risk of mother-to-child transmission can be reduced by the mother taking special drugs during pregnancy.</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83495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Fertility ranges from 3.1 children per woman in Banjul to 6.4 children per woman in </a:t>
            </a:r>
            <a:r>
              <a:rPr lang="en-US" sz="1200" b="0" i="0" u="none" strike="noStrike" kern="1200" baseline="0" dirty="0" err="1">
                <a:solidFill>
                  <a:schemeClr val="tx1"/>
                </a:solidFill>
                <a:latin typeface="+mn-lt"/>
                <a:ea typeface="+mn-ea"/>
                <a:cs typeface="+mn-cs"/>
              </a:rPr>
              <a:t>Kuntaur</a:t>
            </a:r>
            <a:r>
              <a:rPr lang="en-US" sz="1200" b="0" i="0" u="none" strike="noStrike" kern="1200" baseline="0" dirty="0">
                <a:solidFill>
                  <a:schemeClr val="tx1"/>
                </a:solidFill>
                <a:latin typeface="+mn-lt"/>
                <a:ea typeface="+mn-ea"/>
                <a:cs typeface="+mn-cs"/>
              </a:rPr>
              <a:t>.</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0957893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Thirty-nine percent of women and 25% of men have ever been tested for HIV and received the results. Within the past 12 months, 13% of women and 9% of men have been tested and received their results. There has been little change since 2013 in the percent of women and men age 15-49 who were tested for HIV and received results in the 12 months prior to the survey.</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166772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percentage of young people age 15-24 with comprehensive knowledge about HIV is 22% among young women and 18% among young men</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73947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The 2019-20 GDHS asked married women about their participation in three types of household decisions: her own health care, visits to family or relatives and decisions about major household purchases. </a:t>
            </a:r>
            <a:r>
              <a:rPr kumimoji="0" lang="en-US" sz="1200" b="0" i="0" u="none" strike="noStrike" kern="1200" cap="none" spc="0" normalizeH="0" baseline="0" noProof="0">
                <a:ln>
                  <a:noFill/>
                </a:ln>
                <a:solidFill>
                  <a:prstClr val="black"/>
                </a:solidFill>
                <a:effectLst/>
                <a:uLnTx/>
                <a:uFillTx/>
                <a:latin typeface="+mn-lt"/>
                <a:ea typeface="+mn-ea"/>
                <a:cs typeface="+mn-cs"/>
              </a:rPr>
              <a:t>Overall, married </a:t>
            </a:r>
            <a:r>
              <a:rPr kumimoji="0" lang="en-US" sz="1200" b="0" i="0" u="none" strike="noStrike" kern="1200" cap="none" spc="0" normalizeH="0" baseline="0" noProof="0" dirty="0">
                <a:ln>
                  <a:noFill/>
                </a:ln>
                <a:solidFill>
                  <a:prstClr val="black"/>
                </a:solidFill>
                <a:effectLst/>
                <a:uLnTx/>
                <a:uFillTx/>
                <a:latin typeface="+mn-lt"/>
                <a:ea typeface="+mn-ea"/>
                <a:cs typeface="+mn-cs"/>
              </a:rPr>
              <a:t>women’s participation in decision making in all three decisions has decreased from 39% in 2013 to the current level of 27%.</a:t>
            </a:r>
          </a:p>
          <a:p>
            <a:endParaRPr lang="en-US" dirty="0"/>
          </a:p>
        </p:txBody>
      </p:sp>
      <p:sp>
        <p:nvSpPr>
          <p:cNvPr id="4" name="Slide Number Placeholder 3"/>
          <p:cNvSpPr>
            <a:spLocks noGrp="1"/>
          </p:cNvSpPr>
          <p:nvPr>
            <p:ph type="sldNum" sz="quarter" idx="5"/>
          </p:nvPr>
        </p:nvSpPr>
        <p:spPr/>
        <p:txBody>
          <a:bodyPr/>
          <a:lstStyle/>
          <a:p>
            <a:fld id="{8B1C9E4B-E256-4A98-9663-351069B1CE92}" type="slidenum">
              <a:rPr lang="en-US" smtClean="0"/>
              <a:t>55</a:t>
            </a:fld>
            <a:endParaRPr lang="en-US"/>
          </a:p>
        </p:txBody>
      </p:sp>
    </p:spTree>
    <p:extLst>
      <p:ext uri="{BB962C8B-B14F-4D97-AF65-F5344CB8AC3E}">
        <p14:creationId xmlns:p14="http://schemas.microsoft.com/office/powerpoint/2010/main" val="415930769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The Gambia, 46% of women have ever experienced physical violence since age 15. In the 12 months prior to the survey, 11% of women have experienced physical violence.</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6650638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The Gambia, 9% of women age 15-49 have ever experienced sexual violence, while 2% have experienced sexual violence in the 12 months prior to the survey.</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1448245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Nearly 4 in 10 ever-married women (39%) have experienced spousal violence, whether physical, sexual, or emotional, by their current or most recent husband or partner. The most common form of spousal violence is physical violence (29%), followed by emotional (24%) and sexual violence (6%). Overall, 17% of ever-married women have experienced spousal violence in the 12 months prior to the survey.</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6890488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percentage of married women age 15-49 who have ever experienced spousal violence of any form from their current or most recent husband increased from 26% in 2013 to 39% in 2019-20.</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2966999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most common type of FGM/C involves cutting and removal of flesh (73%), while 17% of circumcised women are sewn closed.</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8526639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prevalence of FGM/C by LGA ranges from a low of 42% in </a:t>
            </a:r>
            <a:r>
              <a:rPr lang="en-US" sz="1200" b="0" i="0" u="none" strike="noStrike" kern="1200" baseline="0" dirty="0" err="1">
                <a:solidFill>
                  <a:schemeClr val="tx1"/>
                </a:solidFill>
                <a:latin typeface="+mn-lt"/>
                <a:ea typeface="+mn-ea"/>
                <a:cs typeface="+mn-cs"/>
              </a:rPr>
              <a:t>Kerewan</a:t>
            </a:r>
            <a:r>
              <a:rPr lang="en-US" sz="1200" b="0" i="0" u="none" strike="noStrike" kern="1200" baseline="0" dirty="0">
                <a:solidFill>
                  <a:schemeClr val="tx1"/>
                </a:solidFill>
                <a:latin typeface="+mn-lt"/>
                <a:ea typeface="+mn-ea"/>
                <a:cs typeface="+mn-cs"/>
              </a:rPr>
              <a:t> to a high of 97% in Basse.</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0957893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2019-20 GDHS asked mothers about whether their daughters have been circumcised. Overall, 46% of girls age 0-14 are circumcised. Twenty-two percent of girls are circumcised before their first birthday.</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62</a:t>
            </a:fld>
            <a:endParaRPr lang="en-US" dirty="0"/>
          </a:p>
        </p:txBody>
      </p:sp>
    </p:spTree>
    <p:extLst>
      <p:ext uri="{BB962C8B-B14F-4D97-AF65-F5344CB8AC3E}">
        <p14:creationId xmlns:p14="http://schemas.microsoft.com/office/powerpoint/2010/main" val="5953611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solidFill>
                  <a:schemeClr val="tx2"/>
                </a:solidFill>
              </a:rPr>
              <a:t>11% </a:t>
            </a:r>
            <a:r>
              <a:rPr lang="en-GB" dirty="0"/>
              <a:t>of young women between the ages of 15-19 are </a:t>
            </a:r>
            <a:r>
              <a:rPr lang="en-GB" i="1" dirty="0"/>
              <a:t>already mothers</a:t>
            </a:r>
            <a:r>
              <a:rPr lang="en-GB" dirty="0"/>
              <a:t> and</a:t>
            </a:r>
            <a:r>
              <a:rPr lang="en-GB" dirty="0">
                <a:solidFill>
                  <a:schemeClr val="accent1"/>
                </a:solidFill>
              </a:rPr>
              <a:t> </a:t>
            </a:r>
            <a:r>
              <a:rPr lang="en-GB" b="1" dirty="0">
                <a:solidFill>
                  <a:schemeClr val="tx2"/>
                </a:solidFill>
              </a:rPr>
              <a:t>3% </a:t>
            </a:r>
            <a:r>
              <a:rPr lang="en-GB" dirty="0"/>
              <a:t>are </a:t>
            </a:r>
            <a:r>
              <a:rPr lang="en-GB" i="1" dirty="0"/>
              <a:t>pregnant</a:t>
            </a:r>
            <a:r>
              <a:rPr lang="en-GB" dirty="0"/>
              <a:t> with their first child</a:t>
            </a:r>
            <a:r>
              <a:rPr lang="en-GB" baseline="0" dirty="0"/>
              <a:t> for an overall total of 14%. Rural young women have higher teenage pregnancy than urban young women. </a:t>
            </a:r>
            <a:r>
              <a:rPr lang="en-US" sz="1200" b="0" i="0" u="none" strike="noStrike" kern="1200" baseline="0" dirty="0">
                <a:solidFill>
                  <a:schemeClr val="tx1"/>
                </a:solidFill>
                <a:latin typeface="+mn-lt"/>
                <a:ea typeface="+mn-ea"/>
                <a:cs typeface="+mn-cs"/>
              </a:rPr>
              <a:t>Teenage childbearing decreased from 18% in 2013 to 14% in 2019-20</a:t>
            </a:r>
            <a:endParaRPr lang="en-GB"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6919356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Please note that all</a:t>
            </a:r>
            <a:r>
              <a:rPr lang="en-US" baseline="0" dirty="0"/>
              <a:t> materials, digital tools and datasets with GDHS data will be made publicly available online within 1 day following the National Seminar. Print materials are available from </a:t>
            </a:r>
            <a:r>
              <a:rPr lang="en-US" baseline="0" dirty="0" err="1"/>
              <a:t>GBoS</a:t>
            </a:r>
            <a:r>
              <a:rPr lang="en-US" baseline="0" dirty="0"/>
              <a:t>.</a:t>
            </a:r>
            <a:br>
              <a:rPr lang="en-US" baseline="0"/>
            </a:b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27515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Nearly 1 in 5 married women age 15-49 use any method of family planning—17% use a modern method and 2% use a traditional method. The most popular methods are injectables (8%), implants (6%),</a:t>
            </a:r>
          </a:p>
          <a:p>
            <a:r>
              <a:rPr lang="en-US" sz="1200" b="0" i="0" u="none" strike="noStrike" kern="1200" baseline="0" dirty="0">
                <a:solidFill>
                  <a:schemeClr val="tx1"/>
                </a:solidFill>
                <a:latin typeface="+mn-lt"/>
                <a:ea typeface="+mn-ea"/>
                <a:cs typeface="+mn-cs"/>
              </a:rPr>
              <a:t>and the pill (2%). Among sexually active, unmarried women age 15-49, 41% use a modern method of family planning. The most popular methods among sexually active, unmarried women are implants (20%), injectables (11%), the male condom, and the pill (5% each).</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68301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Modern method use by LGA ranges from a low of 8% in Basse to a high of 22% in Banjul.</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095789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use of family planning has increased from 9% in 2013 to 19% in 2019-20. Additionally, modern method use among married women increased from 8% in 2013 to 17% in 2019-20.</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41910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648A64-8968-4565-A219-87A083488D17}"/>
              </a:ext>
            </a:extLst>
          </p:cNvPr>
          <p:cNvSpPr/>
          <p:nvPr userDrawn="1"/>
        </p:nvSpPr>
        <p:spPr>
          <a:xfrm>
            <a:off x="0" y="5262705"/>
            <a:ext cx="2772554" cy="276999"/>
          </a:xfrm>
          <a:prstGeom prst="rect">
            <a:avLst/>
          </a:prstGeom>
        </p:spPr>
        <p:txBody>
          <a:bodyPr wrap="none">
            <a:spAutoFit/>
          </a:bodyPr>
          <a:lstStyle/>
          <a:p>
            <a:r>
              <a:rPr lang="en-US" sz="1200" b="0" i="0" u="none" strike="noStrike" baseline="0" dirty="0">
                <a:solidFill>
                  <a:schemeClr val="bg1"/>
                </a:solidFill>
                <a:latin typeface="+mn-lt"/>
                <a:cs typeface="Times New Roman" panose="02020603050405020304" pitchFamily="18" charset="0"/>
              </a:rPr>
              <a:t>© 2013 Vladimir </a:t>
            </a:r>
            <a:r>
              <a:rPr lang="en-US" sz="1200" b="0" i="0" u="none" strike="noStrike" baseline="0" dirty="0" err="1">
                <a:solidFill>
                  <a:schemeClr val="bg1"/>
                </a:solidFill>
                <a:latin typeface="+mn-lt"/>
                <a:cs typeface="Times New Roman" panose="02020603050405020304" pitchFamily="18" charset="0"/>
              </a:rPr>
              <a:t>Zhoga</a:t>
            </a:r>
            <a:r>
              <a:rPr lang="en-US" sz="1200" b="0" i="0" u="none" strike="noStrike" baseline="0" dirty="0">
                <a:solidFill>
                  <a:schemeClr val="bg1"/>
                </a:solidFill>
                <a:latin typeface="+mn-lt"/>
                <a:cs typeface="Times New Roman" panose="02020603050405020304" pitchFamily="18" charset="0"/>
              </a:rPr>
              <a:t>, stock.adobe.com</a:t>
            </a:r>
            <a:endParaRPr lang="en-US" sz="1200" b="0" dirty="0">
              <a:solidFill>
                <a:schemeClr val="bg1"/>
              </a:solidFill>
              <a:latin typeface="+mn-lt"/>
              <a:cs typeface="Times New Roman" panose="02020603050405020304" pitchFamily="18" charset="0"/>
            </a:endParaRPr>
          </a:p>
        </p:txBody>
      </p:sp>
    </p:spTree>
    <p:extLst>
      <p:ext uri="{BB962C8B-B14F-4D97-AF65-F5344CB8AC3E}">
        <p14:creationId xmlns:p14="http://schemas.microsoft.com/office/powerpoint/2010/main" val="29095148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5199145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lstStyle>
            <a:lvl1pPr algn="ctr">
              <a:defRPr>
                <a:latin typeface="+mn-lt"/>
              </a:defRPr>
            </a:lvl1pPr>
          </a:lstStyle>
          <a:p>
            <a:r>
              <a:rPr lang="en-GB" noProof="0" dirty="0"/>
              <a:t>Click to edit Master title style</a:t>
            </a:r>
          </a:p>
        </p:txBody>
      </p:sp>
      <p:sp>
        <p:nvSpPr>
          <p:cNvPr id="3" name="Content Placeholder 2"/>
          <p:cNvSpPr>
            <a:spLocks noGrp="1"/>
          </p:cNvSpPr>
          <p:nvPr>
            <p:ph idx="1"/>
          </p:nvPr>
        </p:nvSpPr>
        <p:spPr>
          <a:xfrm>
            <a:off x="461639" y="1606858"/>
            <a:ext cx="8256233" cy="5251142"/>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15582794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26635"/>
            <a:ext cx="9144000" cy="914400"/>
          </a:xfrm>
        </p:spPr>
        <p:txBody>
          <a:bodyPr/>
          <a:lstStyle>
            <a:lvl1pPr algn="ctr">
              <a:defRPr>
                <a:latin typeface="+mn-lt"/>
              </a:defRPr>
            </a:lvl1pPr>
          </a:lstStyle>
          <a:p>
            <a:r>
              <a:rPr lang="en-GB" noProof="0" dirty="0"/>
              <a:t>Click to edit Master title style</a:t>
            </a:r>
          </a:p>
        </p:txBody>
      </p:sp>
      <p:sp>
        <p:nvSpPr>
          <p:cNvPr id="3" name="Content Placeholder 2"/>
          <p:cNvSpPr>
            <a:spLocks noGrp="1"/>
          </p:cNvSpPr>
          <p:nvPr>
            <p:ph idx="1"/>
          </p:nvPr>
        </p:nvSpPr>
        <p:spPr>
          <a:xfrm>
            <a:off x="461639" y="1606858"/>
            <a:ext cx="8256233" cy="5251142"/>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27968747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2700"/>
            <a:ext cx="9144000" cy="1231900"/>
          </a:xfrm>
        </p:spPr>
        <p:txBody>
          <a:bodyPr/>
          <a:lstStyle>
            <a:lvl1pPr algn="ctr">
              <a:defRPr>
                <a:latin typeface="+mn-lt"/>
              </a:defRPr>
            </a:lvl1pPr>
          </a:lstStyle>
          <a:p>
            <a:r>
              <a:rPr lang="en-GB" noProof="0" dirty="0"/>
              <a:t>Click to edit Master </a:t>
            </a:r>
            <a:br>
              <a:rPr lang="en-GB" noProof="0" dirty="0"/>
            </a:br>
            <a:r>
              <a:rPr lang="en-GB" noProof="0" dirty="0"/>
              <a:t>title style</a:t>
            </a:r>
          </a:p>
        </p:txBody>
      </p:sp>
      <p:sp>
        <p:nvSpPr>
          <p:cNvPr id="3" name="Content Placeholder 2"/>
          <p:cNvSpPr>
            <a:spLocks noGrp="1"/>
          </p:cNvSpPr>
          <p:nvPr>
            <p:ph idx="1"/>
          </p:nvPr>
        </p:nvSpPr>
        <p:spPr>
          <a:xfrm>
            <a:off x="461639" y="1606858"/>
            <a:ext cx="8256233" cy="5251142"/>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31236519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2700"/>
            <a:ext cx="9144000" cy="1231900"/>
          </a:xfrm>
        </p:spPr>
        <p:txBody>
          <a:bodyPr/>
          <a:lstStyle>
            <a:lvl1pPr algn="ctr">
              <a:defRPr>
                <a:latin typeface="+mn-lt"/>
              </a:defRPr>
            </a:lvl1pPr>
          </a:lstStyle>
          <a:p>
            <a:r>
              <a:rPr lang="en-GB" noProof="0" dirty="0"/>
              <a:t>Click to edit Master </a:t>
            </a:r>
            <a:br>
              <a:rPr lang="en-GB" noProof="0" dirty="0"/>
            </a:br>
            <a:r>
              <a:rPr lang="en-GB" noProof="0" dirty="0"/>
              <a:t>title style</a:t>
            </a:r>
          </a:p>
        </p:txBody>
      </p:sp>
      <p:sp>
        <p:nvSpPr>
          <p:cNvPr id="3" name="Content Placeholder 2"/>
          <p:cNvSpPr>
            <a:spLocks noGrp="1"/>
          </p:cNvSpPr>
          <p:nvPr>
            <p:ph idx="1"/>
          </p:nvPr>
        </p:nvSpPr>
        <p:spPr>
          <a:xfrm>
            <a:off x="461639" y="1606858"/>
            <a:ext cx="8256233" cy="5251142"/>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172659030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4.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5.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A5053B8-9A7B-49D7-B055-8FC80B307E7E}"/>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28592" b="6451"/>
          <a:stretch/>
        </p:blipFill>
        <p:spPr>
          <a:xfrm>
            <a:off x="0" y="1612382"/>
            <a:ext cx="9144000" cy="3959816"/>
          </a:xfrm>
          <a:prstGeom prst="rect">
            <a:avLst/>
          </a:prstGeom>
        </p:spPr>
      </p:pic>
      <p:sp>
        <p:nvSpPr>
          <p:cNvPr id="7" name="Title Placeholder 1"/>
          <p:cNvSpPr txBox="1">
            <a:spLocks/>
          </p:cNvSpPr>
          <p:nvPr userDrawn="1"/>
        </p:nvSpPr>
        <p:spPr>
          <a:xfrm>
            <a:off x="0" y="5801130"/>
            <a:ext cx="9143999" cy="1056870"/>
          </a:xfrm>
          <a:prstGeom prst="rect">
            <a:avLst/>
          </a:prstGeom>
        </p:spPr>
        <p:txBody>
          <a:bodyPr vert="horz" lIns="91440" tIns="45720" rIns="91440" bIns="45720" rtlCol="0" anchor="ctr">
            <a:normAutofit lnSpcReduction="10000"/>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en-US" sz="3600" dirty="0"/>
              <a:t>2019-20 The Gambia </a:t>
            </a:r>
          </a:p>
          <a:p>
            <a:r>
              <a:rPr lang="en-US" sz="3600" dirty="0"/>
              <a:t>Demographic and Health Survey (GDHS)</a:t>
            </a:r>
          </a:p>
        </p:txBody>
      </p:sp>
      <p:cxnSp>
        <p:nvCxnSpPr>
          <p:cNvPr id="10" name="Straight Connector 9"/>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4CC35D8D-23B8-4B33-A492-5E23EF8FB66A}"/>
              </a:ext>
            </a:extLst>
          </p:cNvPr>
          <p:cNvGrpSpPr/>
          <p:nvPr userDrawn="1"/>
        </p:nvGrpSpPr>
        <p:grpSpPr>
          <a:xfrm>
            <a:off x="-2" y="1338061"/>
            <a:ext cx="9144001" cy="274320"/>
            <a:chOff x="-1" y="466879"/>
            <a:chExt cx="9144001" cy="274320"/>
          </a:xfrm>
        </p:grpSpPr>
        <p:sp>
          <p:nvSpPr>
            <p:cNvPr id="13" name="Rectangle 12"/>
            <p:cNvSpPr/>
            <p:nvPr userDrawn="1"/>
          </p:nvSpPr>
          <p:spPr>
            <a:xfrm>
              <a:off x="0" y="466879"/>
              <a:ext cx="9144000" cy="91440"/>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44282C5-7889-45FF-A2D2-497D2E442C0D}"/>
                </a:ext>
              </a:extLst>
            </p:cNvPr>
            <p:cNvSpPr/>
            <p:nvPr userDrawn="1"/>
          </p:nvSpPr>
          <p:spPr>
            <a:xfrm>
              <a:off x="0" y="558319"/>
              <a:ext cx="9144000" cy="91440"/>
            </a:xfrm>
            <a:prstGeom prst="rect">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D112948-7E68-40A8-A33C-3ED5017B2E66}"/>
                </a:ext>
              </a:extLst>
            </p:cNvPr>
            <p:cNvSpPr/>
            <p:nvPr userDrawn="1"/>
          </p:nvSpPr>
          <p:spPr>
            <a:xfrm>
              <a:off x="-1" y="649759"/>
              <a:ext cx="9144000" cy="91440"/>
            </a:xfrm>
            <a:prstGeom prst="rect">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7" name="Group 16">
            <a:extLst>
              <a:ext uri="{FF2B5EF4-FFF2-40B4-BE49-F238E27FC236}">
                <a16:creationId xmlns:a16="http://schemas.microsoft.com/office/drawing/2014/main" id="{85521F84-945A-42C9-9ECB-9C462F804528}"/>
              </a:ext>
            </a:extLst>
          </p:cNvPr>
          <p:cNvGrpSpPr/>
          <p:nvPr userDrawn="1"/>
        </p:nvGrpSpPr>
        <p:grpSpPr>
          <a:xfrm rot="10800000">
            <a:off x="0" y="5526810"/>
            <a:ext cx="9144001" cy="274320"/>
            <a:chOff x="-1" y="466879"/>
            <a:chExt cx="9144001" cy="274320"/>
          </a:xfrm>
        </p:grpSpPr>
        <p:sp>
          <p:nvSpPr>
            <p:cNvPr id="18" name="Rectangle 17">
              <a:extLst>
                <a:ext uri="{FF2B5EF4-FFF2-40B4-BE49-F238E27FC236}">
                  <a16:creationId xmlns:a16="http://schemas.microsoft.com/office/drawing/2014/main" id="{F6BB8644-8014-44BE-A985-70913E1DEC45}"/>
                </a:ext>
              </a:extLst>
            </p:cNvPr>
            <p:cNvSpPr/>
            <p:nvPr userDrawn="1"/>
          </p:nvSpPr>
          <p:spPr>
            <a:xfrm>
              <a:off x="0" y="466879"/>
              <a:ext cx="9144000" cy="91440"/>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5C325FE8-868F-4750-A39E-9B6C6D533DB1}"/>
                </a:ext>
              </a:extLst>
            </p:cNvPr>
            <p:cNvSpPr/>
            <p:nvPr userDrawn="1"/>
          </p:nvSpPr>
          <p:spPr>
            <a:xfrm>
              <a:off x="0" y="558319"/>
              <a:ext cx="9144000" cy="91440"/>
            </a:xfrm>
            <a:prstGeom prst="rect">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2C1A56E7-80AA-4DD8-AFC9-F16F04B08A00}"/>
                </a:ext>
              </a:extLst>
            </p:cNvPr>
            <p:cNvSpPr/>
            <p:nvPr userDrawn="1"/>
          </p:nvSpPr>
          <p:spPr>
            <a:xfrm>
              <a:off x="-1" y="649759"/>
              <a:ext cx="9144000" cy="91440"/>
            </a:xfrm>
            <a:prstGeom prst="rect">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Rectangle 20">
            <a:extLst>
              <a:ext uri="{FF2B5EF4-FFF2-40B4-BE49-F238E27FC236}">
                <a16:creationId xmlns:a16="http://schemas.microsoft.com/office/drawing/2014/main" id="{8141ABFB-7211-4C08-960C-A1E5B4844A67}"/>
              </a:ext>
            </a:extLst>
          </p:cNvPr>
          <p:cNvSpPr/>
          <p:nvPr userDrawn="1"/>
        </p:nvSpPr>
        <p:spPr>
          <a:xfrm>
            <a:off x="0" y="5262705"/>
            <a:ext cx="2772554" cy="276999"/>
          </a:xfrm>
          <a:prstGeom prst="rect">
            <a:avLst/>
          </a:prstGeom>
        </p:spPr>
        <p:txBody>
          <a:bodyPr wrap="none">
            <a:spAutoFit/>
          </a:bodyPr>
          <a:lstStyle/>
          <a:p>
            <a:r>
              <a:rPr lang="en-US" sz="1200" b="0" i="0" u="none" strike="noStrike" baseline="0" dirty="0">
                <a:solidFill>
                  <a:schemeClr val="bg1"/>
                </a:solidFill>
                <a:latin typeface="+mn-lt"/>
                <a:cs typeface="Times New Roman" panose="02020603050405020304" pitchFamily="18" charset="0"/>
              </a:rPr>
              <a:t>© 2013 Vladimir </a:t>
            </a:r>
            <a:r>
              <a:rPr lang="en-US" sz="1200" b="0" i="0" u="none" strike="noStrike" baseline="0" dirty="0" err="1">
                <a:solidFill>
                  <a:schemeClr val="bg1"/>
                </a:solidFill>
                <a:latin typeface="+mn-lt"/>
                <a:cs typeface="Times New Roman" panose="02020603050405020304" pitchFamily="18" charset="0"/>
              </a:rPr>
              <a:t>Zhoga</a:t>
            </a:r>
            <a:r>
              <a:rPr lang="en-US" sz="1200" b="0" i="0" u="none" strike="noStrike" baseline="0" dirty="0">
                <a:solidFill>
                  <a:schemeClr val="bg1"/>
                </a:solidFill>
                <a:latin typeface="+mn-lt"/>
                <a:cs typeface="Times New Roman" panose="02020603050405020304" pitchFamily="18" charset="0"/>
              </a:rPr>
              <a:t>, stock.adobe.com</a:t>
            </a:r>
            <a:endParaRPr lang="en-US" sz="1200" b="0" dirty="0">
              <a:solidFill>
                <a:schemeClr val="bg1"/>
              </a:solidFill>
              <a:latin typeface="+mn-lt"/>
              <a:cs typeface="Times New Roman" panose="02020603050405020304" pitchFamily="18" charset="0"/>
            </a:endParaRPr>
          </a:p>
        </p:txBody>
      </p:sp>
    </p:spTree>
    <p:extLst>
      <p:ext uri="{BB962C8B-B14F-4D97-AF65-F5344CB8AC3E}">
        <p14:creationId xmlns:p14="http://schemas.microsoft.com/office/powerpoint/2010/main" val="2484328123"/>
      </p:ext>
    </p:extLst>
  </p:cSld>
  <p:clrMap bg1="lt1" tx1="dk1" bg2="lt2" tx2="dk2" accent1="accent1" accent2="accent2" accent3="accent3" accent4="accent4" accent5="accent5" accent6="accent6" hlink="hlink" folHlink="folHlink"/>
  <p:sldLayoutIdLst>
    <p:sldLayoutId id="2147483673" r:id="rId1"/>
  </p:sldLayoutIdLst>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2122944"/>
      </p:ext>
    </p:extLst>
  </p:cSld>
  <p:clrMap bg1="lt1" tx1="dk1" bg2="lt2" tx2="dk2" accent1="accent1" accent2="accent2" accent3="accent3" accent4="accent4" accent5="accent5" accent6="accent6" hlink="hlink" folHlink="folHlink"/>
  <p:sldLayoutIdLst>
    <p:sldLayoutId id="214748367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en-GB" noProof="0" dirty="0"/>
              <a:t>Click to edit Master title style</a:t>
            </a:r>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4122153291"/>
      </p:ext>
    </p:extLst>
  </p:cSld>
  <p:clrMap bg1="lt1" tx1="dk1" bg2="lt2" tx2="dk2" accent1="accent1" accent2="accent2" accent3="accent3" accent4="accent4" accent5="accent5" accent6="accent6" hlink="hlink" folHlink="folHlink"/>
  <p:sldLayoutIdLst>
    <p:sldLayoutId id="2147483677"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26635"/>
            <a:ext cx="9144000" cy="905522"/>
          </a:xfrm>
          <a:prstGeom prst="rect">
            <a:avLst/>
          </a:prstGeom>
        </p:spPr>
        <p:txBody>
          <a:bodyPr vert="horz" lIns="91440" tIns="45720" rIns="91440" bIns="45720" rtlCol="0" anchor="ctr">
            <a:normAutofit/>
          </a:bodyPr>
          <a:lstStyle/>
          <a:p>
            <a:r>
              <a:rPr lang="en-GB" noProof="0" dirty="0"/>
              <a:t>Click to edit Master title style</a:t>
            </a:r>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1776379906"/>
      </p:ext>
    </p:extLst>
  </p:cSld>
  <p:clrMap bg1="lt1" tx1="dk1" bg2="lt2" tx2="dk2" accent1="accent1" accent2="accent2" accent3="accent3" accent4="accent4" accent5="accent5" accent6="accent6" hlink="hlink" folHlink="folHlink"/>
  <p:sldLayoutIdLst>
    <p:sldLayoutId id="2147483681"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243365"/>
          </a:xfrm>
          <a:prstGeom prst="rect">
            <a:avLst/>
          </a:prstGeom>
        </p:spPr>
        <p:txBody>
          <a:bodyPr vert="horz" lIns="91440" tIns="45720" rIns="91440" bIns="45720" rtlCol="0" anchor="ctr">
            <a:normAutofit/>
          </a:bodyPr>
          <a:lstStyle/>
          <a:p>
            <a:r>
              <a:rPr lang="en-GB" noProof="0" dirty="0"/>
              <a:t>Click to edit Master </a:t>
            </a:r>
            <a:br>
              <a:rPr lang="en-GB" noProof="0" dirty="0"/>
            </a:br>
            <a:r>
              <a:rPr lang="en-GB" noProof="0" dirty="0"/>
              <a:t>title style</a:t>
            </a:r>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203605495"/>
      </p:ext>
    </p:extLst>
  </p:cSld>
  <p:clrMap bg1="lt1" tx1="dk1" bg2="lt2" tx2="dk2" accent1="accent1" accent2="accent2" accent3="accent3" accent4="accent4" accent5="accent5" accent6="accent6" hlink="hlink" folHlink="folHlink"/>
  <p:sldLayoutIdLst>
    <p:sldLayoutId id="2147483683"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80226"/>
          </a:xfrm>
          <a:prstGeom prst="rect">
            <a:avLst/>
          </a:prstGeom>
        </p:spPr>
        <p:txBody>
          <a:bodyPr vert="horz" lIns="91440" tIns="45720" rIns="91440" bIns="45720" rtlCol="0" anchor="ctr">
            <a:normAutofit/>
          </a:bodyPr>
          <a:lstStyle/>
          <a:p>
            <a:r>
              <a:rPr lang="en-GB" noProof="0" dirty="0"/>
              <a:t>Click to edit Master </a:t>
            </a:r>
            <a:br>
              <a:rPr lang="en-GB" noProof="0" dirty="0"/>
            </a:br>
            <a:r>
              <a:rPr lang="en-GB" noProof="0" dirty="0"/>
              <a:t>title style</a:t>
            </a:r>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1270128752"/>
      </p:ext>
    </p:extLst>
  </p:cSld>
  <p:clrMap bg1="lt1" tx1="dk1" bg2="lt2" tx2="dk2" accent1="accent1" accent2="accent2" accent3="accent3" accent4="accent4" accent5="accent5" accent6="accent6" hlink="hlink" folHlink="folHlink"/>
  <p:sldLayoutIdLst>
    <p:sldLayoutId id="2147483689"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jpe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chart" Target="../charts/chart30.xml"/><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chart" Target="../charts/chart35.xml"/><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chart" Target="../charts/chart36.xml"/><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chart" Target="../charts/chart37.xml"/><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chart" Target="../charts/chart38.xml"/><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chart" Target="../charts/chart39.xml"/><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chart" Target="../charts/chart40.xml"/><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chart" Target="../charts/chart41.xml"/><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chart" Target="../charts/chart42.xml"/><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chart" Target="../charts/chart43.xml"/><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chart" Target="../charts/chart44.xml"/><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18.jpg"/><Relationship Id="rId3" Type="http://schemas.openxmlformats.org/officeDocument/2006/relationships/image" Target="../media/image11.jpg"/><Relationship Id="rId7" Type="http://schemas.openxmlformats.org/officeDocument/2006/relationships/image" Target="../media/image15.jpeg"/><Relationship Id="rId12" Type="http://schemas.openxmlformats.org/officeDocument/2006/relationships/image" Target="../media/image17.jpg"/><Relationship Id="rId2" Type="http://schemas.openxmlformats.org/officeDocument/2006/relationships/notesSlide" Target="../notesSlides/notesSlide60.xml"/><Relationship Id="rId1" Type="http://schemas.openxmlformats.org/officeDocument/2006/relationships/slideLayout" Target="../slideLayouts/slideLayout3.xml"/><Relationship Id="rId6" Type="http://schemas.openxmlformats.org/officeDocument/2006/relationships/image" Target="../media/image14.jpeg"/><Relationship Id="rId11" Type="http://schemas.openxmlformats.org/officeDocument/2006/relationships/hyperlink" Target="DHSprogram.com" TargetMode="External"/><Relationship Id="rId5" Type="http://schemas.openxmlformats.org/officeDocument/2006/relationships/image" Target="../media/image13.jpg"/><Relationship Id="rId10" Type="http://schemas.openxmlformats.org/officeDocument/2006/relationships/hyperlink" Target="API.DHSprogram.com" TargetMode="External"/><Relationship Id="rId4" Type="http://schemas.openxmlformats.org/officeDocument/2006/relationships/image" Target="../media/image12.jpg"/><Relationship Id="rId9" Type="http://schemas.openxmlformats.org/officeDocument/2006/relationships/hyperlink" Target="statcompiler.com" TargetMode="Externa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58553"/>
            <a:ext cx="9143999"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b="1" dirty="0">
                <a:solidFill>
                  <a:prstClr val="white"/>
                </a:solidFill>
                <a:latin typeface="Calibri" panose="020F0502020204030204"/>
              </a:rPr>
              <a:t>Key Findings</a:t>
            </a:r>
            <a:endParaRPr kumimoji="0" lang="en-US" sz="3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896251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Current Use of Family Planning</a:t>
            </a:r>
          </a:p>
        </p:txBody>
      </p:sp>
      <p:graphicFrame>
        <p:nvGraphicFramePr>
          <p:cNvPr id="7" name="Content Placeholder 6"/>
          <p:cNvGraphicFramePr>
            <a:graphicFrameLocks noGrp="1"/>
          </p:cNvGraphicFramePr>
          <p:nvPr>
            <p:ph idx="1"/>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9126"/>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Percent of women age 15-49</a:t>
            </a:r>
          </a:p>
        </p:txBody>
      </p:sp>
    </p:spTree>
    <p:extLst>
      <p:ext uri="{BB962C8B-B14F-4D97-AF65-F5344CB8AC3E}">
        <p14:creationId xmlns:p14="http://schemas.microsoft.com/office/powerpoint/2010/main" val="24543315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Current Use of Modern Methods</a:t>
            </a:r>
            <a:br>
              <a:rPr lang="en-GB" dirty="0"/>
            </a:br>
            <a:r>
              <a:rPr lang="en-GB" dirty="0"/>
              <a:t>by Local Government Area</a:t>
            </a:r>
            <a:endParaRPr lang="en-GB" noProof="0" dirty="0"/>
          </a:p>
        </p:txBody>
      </p:sp>
      <p:sp>
        <p:nvSpPr>
          <p:cNvPr id="7" name="Freeform 5">
            <a:extLst>
              <a:ext uri="{FF2B5EF4-FFF2-40B4-BE49-F238E27FC236}">
                <a16:creationId xmlns:a16="http://schemas.microsoft.com/office/drawing/2014/main" id="{B6C3A306-8004-4C72-86F1-56C021283999}"/>
              </a:ext>
            </a:extLst>
          </p:cNvPr>
          <p:cNvSpPr>
            <a:spLocks/>
          </p:cNvSpPr>
          <p:nvPr/>
        </p:nvSpPr>
        <p:spPr bwMode="auto">
          <a:xfrm>
            <a:off x="850900" y="3660776"/>
            <a:ext cx="160338" cy="90488"/>
          </a:xfrm>
          <a:custGeom>
            <a:avLst/>
            <a:gdLst>
              <a:gd name="T0" fmla="*/ 30 w 101"/>
              <a:gd name="T1" fmla="*/ 8 h 57"/>
              <a:gd name="T2" fmla="*/ 32 w 101"/>
              <a:gd name="T3" fmla="*/ 10 h 57"/>
              <a:gd name="T4" fmla="*/ 37 w 101"/>
              <a:gd name="T5" fmla="*/ 11 h 57"/>
              <a:gd name="T6" fmla="*/ 42 w 101"/>
              <a:gd name="T7" fmla="*/ 13 h 57"/>
              <a:gd name="T8" fmla="*/ 43 w 101"/>
              <a:gd name="T9" fmla="*/ 15 h 57"/>
              <a:gd name="T10" fmla="*/ 45 w 101"/>
              <a:gd name="T11" fmla="*/ 17 h 57"/>
              <a:gd name="T12" fmla="*/ 50 w 101"/>
              <a:gd name="T13" fmla="*/ 17 h 57"/>
              <a:gd name="T14" fmla="*/ 59 w 101"/>
              <a:gd name="T15" fmla="*/ 18 h 57"/>
              <a:gd name="T16" fmla="*/ 71 w 101"/>
              <a:gd name="T17" fmla="*/ 18 h 57"/>
              <a:gd name="T18" fmla="*/ 81 w 101"/>
              <a:gd name="T19" fmla="*/ 22 h 57"/>
              <a:gd name="T20" fmla="*/ 89 w 101"/>
              <a:gd name="T21" fmla="*/ 27 h 57"/>
              <a:gd name="T22" fmla="*/ 94 w 101"/>
              <a:gd name="T23" fmla="*/ 28 h 57"/>
              <a:gd name="T24" fmla="*/ 98 w 101"/>
              <a:gd name="T25" fmla="*/ 32 h 57"/>
              <a:gd name="T26" fmla="*/ 101 w 101"/>
              <a:gd name="T27" fmla="*/ 35 h 57"/>
              <a:gd name="T28" fmla="*/ 101 w 101"/>
              <a:gd name="T29" fmla="*/ 42 h 57"/>
              <a:gd name="T30" fmla="*/ 99 w 101"/>
              <a:gd name="T31" fmla="*/ 45 h 57"/>
              <a:gd name="T32" fmla="*/ 98 w 101"/>
              <a:gd name="T33" fmla="*/ 50 h 57"/>
              <a:gd name="T34" fmla="*/ 94 w 101"/>
              <a:gd name="T35" fmla="*/ 57 h 57"/>
              <a:gd name="T36" fmla="*/ 89 w 101"/>
              <a:gd name="T37" fmla="*/ 57 h 57"/>
              <a:gd name="T38" fmla="*/ 86 w 101"/>
              <a:gd name="T39" fmla="*/ 50 h 57"/>
              <a:gd name="T40" fmla="*/ 76 w 101"/>
              <a:gd name="T41" fmla="*/ 47 h 57"/>
              <a:gd name="T42" fmla="*/ 72 w 101"/>
              <a:gd name="T43" fmla="*/ 47 h 57"/>
              <a:gd name="T44" fmla="*/ 65 w 101"/>
              <a:gd name="T45" fmla="*/ 47 h 57"/>
              <a:gd name="T46" fmla="*/ 64 w 101"/>
              <a:gd name="T47" fmla="*/ 45 h 57"/>
              <a:gd name="T48" fmla="*/ 60 w 101"/>
              <a:gd name="T49" fmla="*/ 47 h 57"/>
              <a:gd name="T50" fmla="*/ 54 w 101"/>
              <a:gd name="T51" fmla="*/ 50 h 57"/>
              <a:gd name="T52" fmla="*/ 49 w 101"/>
              <a:gd name="T53" fmla="*/ 52 h 57"/>
              <a:gd name="T54" fmla="*/ 45 w 101"/>
              <a:gd name="T55" fmla="*/ 54 h 57"/>
              <a:gd name="T56" fmla="*/ 40 w 101"/>
              <a:gd name="T57" fmla="*/ 55 h 57"/>
              <a:gd name="T58" fmla="*/ 35 w 101"/>
              <a:gd name="T59" fmla="*/ 52 h 57"/>
              <a:gd name="T60" fmla="*/ 32 w 101"/>
              <a:gd name="T61" fmla="*/ 49 h 57"/>
              <a:gd name="T62" fmla="*/ 27 w 101"/>
              <a:gd name="T63" fmla="*/ 49 h 57"/>
              <a:gd name="T64" fmla="*/ 25 w 101"/>
              <a:gd name="T65" fmla="*/ 47 h 57"/>
              <a:gd name="T66" fmla="*/ 28 w 101"/>
              <a:gd name="T67" fmla="*/ 45 h 57"/>
              <a:gd name="T68" fmla="*/ 30 w 101"/>
              <a:gd name="T69" fmla="*/ 42 h 57"/>
              <a:gd name="T70" fmla="*/ 27 w 101"/>
              <a:gd name="T71" fmla="*/ 39 h 57"/>
              <a:gd name="T72" fmla="*/ 25 w 101"/>
              <a:gd name="T73" fmla="*/ 37 h 57"/>
              <a:gd name="T74" fmla="*/ 28 w 101"/>
              <a:gd name="T75" fmla="*/ 37 h 57"/>
              <a:gd name="T76" fmla="*/ 30 w 101"/>
              <a:gd name="T77" fmla="*/ 33 h 57"/>
              <a:gd name="T78" fmla="*/ 32 w 101"/>
              <a:gd name="T79" fmla="*/ 32 h 57"/>
              <a:gd name="T80" fmla="*/ 35 w 101"/>
              <a:gd name="T81" fmla="*/ 30 h 57"/>
              <a:gd name="T82" fmla="*/ 35 w 101"/>
              <a:gd name="T83" fmla="*/ 28 h 57"/>
              <a:gd name="T84" fmla="*/ 33 w 101"/>
              <a:gd name="T85" fmla="*/ 25 h 57"/>
              <a:gd name="T86" fmla="*/ 32 w 101"/>
              <a:gd name="T87" fmla="*/ 27 h 57"/>
              <a:gd name="T88" fmla="*/ 30 w 101"/>
              <a:gd name="T89" fmla="*/ 23 h 57"/>
              <a:gd name="T90" fmla="*/ 27 w 101"/>
              <a:gd name="T91" fmla="*/ 23 h 57"/>
              <a:gd name="T92" fmla="*/ 23 w 101"/>
              <a:gd name="T93" fmla="*/ 22 h 57"/>
              <a:gd name="T94" fmla="*/ 22 w 101"/>
              <a:gd name="T95" fmla="*/ 18 h 57"/>
              <a:gd name="T96" fmla="*/ 18 w 101"/>
              <a:gd name="T97" fmla="*/ 17 h 57"/>
              <a:gd name="T98" fmla="*/ 15 w 101"/>
              <a:gd name="T99" fmla="*/ 13 h 57"/>
              <a:gd name="T100" fmla="*/ 10 w 101"/>
              <a:gd name="T101" fmla="*/ 11 h 57"/>
              <a:gd name="T102" fmla="*/ 1 w 101"/>
              <a:gd name="T103" fmla="*/ 13 h 57"/>
              <a:gd name="T104" fmla="*/ 0 w 101"/>
              <a:gd name="T105" fmla="*/ 11 h 57"/>
              <a:gd name="T106" fmla="*/ 5 w 101"/>
              <a:gd name="T107" fmla="*/ 8 h 57"/>
              <a:gd name="T108" fmla="*/ 13 w 101"/>
              <a:gd name="T109" fmla="*/ 3 h 57"/>
              <a:gd name="T110" fmla="*/ 18 w 101"/>
              <a:gd name="T111" fmla="*/ 0 h 57"/>
              <a:gd name="T112" fmla="*/ 25 w 101"/>
              <a:gd name="T113" fmla="*/ 3 h 57"/>
              <a:gd name="T114" fmla="*/ 28 w 101"/>
              <a:gd name="T115" fmla="*/ 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 h="57">
                <a:moveTo>
                  <a:pt x="28" y="8"/>
                </a:moveTo>
                <a:lnTo>
                  <a:pt x="28" y="8"/>
                </a:lnTo>
                <a:lnTo>
                  <a:pt x="30" y="8"/>
                </a:lnTo>
                <a:lnTo>
                  <a:pt x="30" y="8"/>
                </a:lnTo>
                <a:lnTo>
                  <a:pt x="30" y="8"/>
                </a:lnTo>
                <a:lnTo>
                  <a:pt x="30" y="8"/>
                </a:lnTo>
                <a:lnTo>
                  <a:pt x="32" y="8"/>
                </a:lnTo>
                <a:lnTo>
                  <a:pt x="32" y="8"/>
                </a:lnTo>
                <a:lnTo>
                  <a:pt x="32" y="10"/>
                </a:lnTo>
                <a:lnTo>
                  <a:pt x="32" y="10"/>
                </a:lnTo>
                <a:lnTo>
                  <a:pt x="32" y="10"/>
                </a:lnTo>
                <a:lnTo>
                  <a:pt x="33" y="10"/>
                </a:lnTo>
                <a:lnTo>
                  <a:pt x="33" y="10"/>
                </a:lnTo>
                <a:lnTo>
                  <a:pt x="35" y="11"/>
                </a:lnTo>
                <a:lnTo>
                  <a:pt x="37" y="11"/>
                </a:lnTo>
                <a:lnTo>
                  <a:pt x="38" y="13"/>
                </a:lnTo>
                <a:lnTo>
                  <a:pt x="38" y="13"/>
                </a:lnTo>
                <a:lnTo>
                  <a:pt x="40" y="13"/>
                </a:lnTo>
                <a:lnTo>
                  <a:pt x="42" y="13"/>
                </a:lnTo>
                <a:lnTo>
                  <a:pt x="42" y="13"/>
                </a:lnTo>
                <a:lnTo>
                  <a:pt x="42" y="13"/>
                </a:lnTo>
                <a:lnTo>
                  <a:pt x="42" y="13"/>
                </a:lnTo>
                <a:lnTo>
                  <a:pt x="43" y="13"/>
                </a:lnTo>
                <a:lnTo>
                  <a:pt x="43" y="13"/>
                </a:lnTo>
                <a:lnTo>
                  <a:pt x="43" y="15"/>
                </a:lnTo>
                <a:lnTo>
                  <a:pt x="43" y="15"/>
                </a:lnTo>
                <a:lnTo>
                  <a:pt x="43" y="15"/>
                </a:lnTo>
                <a:lnTo>
                  <a:pt x="45" y="15"/>
                </a:lnTo>
                <a:lnTo>
                  <a:pt x="45" y="17"/>
                </a:lnTo>
                <a:lnTo>
                  <a:pt x="45" y="17"/>
                </a:lnTo>
                <a:lnTo>
                  <a:pt x="47" y="17"/>
                </a:lnTo>
                <a:lnTo>
                  <a:pt x="47" y="17"/>
                </a:lnTo>
                <a:lnTo>
                  <a:pt x="49" y="17"/>
                </a:lnTo>
                <a:lnTo>
                  <a:pt x="49" y="17"/>
                </a:lnTo>
                <a:lnTo>
                  <a:pt x="50" y="17"/>
                </a:lnTo>
                <a:lnTo>
                  <a:pt x="54" y="17"/>
                </a:lnTo>
                <a:lnTo>
                  <a:pt x="55" y="17"/>
                </a:lnTo>
                <a:lnTo>
                  <a:pt x="55" y="17"/>
                </a:lnTo>
                <a:lnTo>
                  <a:pt x="57" y="17"/>
                </a:lnTo>
                <a:lnTo>
                  <a:pt x="59" y="18"/>
                </a:lnTo>
                <a:lnTo>
                  <a:pt x="59" y="18"/>
                </a:lnTo>
                <a:lnTo>
                  <a:pt x="64" y="18"/>
                </a:lnTo>
                <a:lnTo>
                  <a:pt x="69" y="18"/>
                </a:lnTo>
                <a:lnTo>
                  <a:pt x="69" y="20"/>
                </a:lnTo>
                <a:lnTo>
                  <a:pt x="71" y="18"/>
                </a:lnTo>
                <a:lnTo>
                  <a:pt x="76" y="20"/>
                </a:lnTo>
                <a:lnTo>
                  <a:pt x="77" y="20"/>
                </a:lnTo>
                <a:lnTo>
                  <a:pt x="77" y="20"/>
                </a:lnTo>
                <a:lnTo>
                  <a:pt x="79" y="20"/>
                </a:lnTo>
                <a:lnTo>
                  <a:pt x="81" y="22"/>
                </a:lnTo>
                <a:lnTo>
                  <a:pt x="81" y="22"/>
                </a:lnTo>
                <a:lnTo>
                  <a:pt x="84" y="23"/>
                </a:lnTo>
                <a:lnTo>
                  <a:pt x="86" y="25"/>
                </a:lnTo>
                <a:lnTo>
                  <a:pt x="89" y="27"/>
                </a:lnTo>
                <a:lnTo>
                  <a:pt x="89" y="27"/>
                </a:lnTo>
                <a:lnTo>
                  <a:pt x="89" y="27"/>
                </a:lnTo>
                <a:lnTo>
                  <a:pt x="89" y="27"/>
                </a:lnTo>
                <a:lnTo>
                  <a:pt x="89" y="27"/>
                </a:lnTo>
                <a:lnTo>
                  <a:pt x="89" y="27"/>
                </a:lnTo>
                <a:lnTo>
                  <a:pt x="94" y="28"/>
                </a:lnTo>
                <a:lnTo>
                  <a:pt x="94" y="28"/>
                </a:lnTo>
                <a:lnTo>
                  <a:pt x="96" y="30"/>
                </a:lnTo>
                <a:lnTo>
                  <a:pt x="98" y="32"/>
                </a:lnTo>
                <a:lnTo>
                  <a:pt x="98" y="32"/>
                </a:lnTo>
                <a:lnTo>
                  <a:pt x="98" y="32"/>
                </a:lnTo>
                <a:lnTo>
                  <a:pt x="99" y="32"/>
                </a:lnTo>
                <a:lnTo>
                  <a:pt x="99" y="32"/>
                </a:lnTo>
                <a:lnTo>
                  <a:pt x="99" y="33"/>
                </a:lnTo>
                <a:lnTo>
                  <a:pt x="101" y="33"/>
                </a:lnTo>
                <a:lnTo>
                  <a:pt x="101" y="35"/>
                </a:lnTo>
                <a:lnTo>
                  <a:pt x="101" y="37"/>
                </a:lnTo>
                <a:lnTo>
                  <a:pt x="101" y="37"/>
                </a:lnTo>
                <a:lnTo>
                  <a:pt x="101" y="39"/>
                </a:lnTo>
                <a:lnTo>
                  <a:pt x="101" y="40"/>
                </a:lnTo>
                <a:lnTo>
                  <a:pt x="101" y="42"/>
                </a:lnTo>
                <a:lnTo>
                  <a:pt x="101" y="42"/>
                </a:lnTo>
                <a:lnTo>
                  <a:pt x="101" y="44"/>
                </a:lnTo>
                <a:lnTo>
                  <a:pt x="99" y="44"/>
                </a:lnTo>
                <a:lnTo>
                  <a:pt x="99" y="45"/>
                </a:lnTo>
                <a:lnTo>
                  <a:pt x="99" y="45"/>
                </a:lnTo>
                <a:lnTo>
                  <a:pt x="99" y="45"/>
                </a:lnTo>
                <a:lnTo>
                  <a:pt x="98" y="45"/>
                </a:lnTo>
                <a:lnTo>
                  <a:pt x="98" y="47"/>
                </a:lnTo>
                <a:lnTo>
                  <a:pt x="98" y="49"/>
                </a:lnTo>
                <a:lnTo>
                  <a:pt x="98" y="50"/>
                </a:lnTo>
                <a:lnTo>
                  <a:pt x="98" y="52"/>
                </a:lnTo>
                <a:lnTo>
                  <a:pt x="96" y="54"/>
                </a:lnTo>
                <a:lnTo>
                  <a:pt x="96" y="55"/>
                </a:lnTo>
                <a:lnTo>
                  <a:pt x="94" y="55"/>
                </a:lnTo>
                <a:lnTo>
                  <a:pt x="94" y="57"/>
                </a:lnTo>
                <a:lnTo>
                  <a:pt x="92" y="57"/>
                </a:lnTo>
                <a:lnTo>
                  <a:pt x="91" y="57"/>
                </a:lnTo>
                <a:lnTo>
                  <a:pt x="91" y="57"/>
                </a:lnTo>
                <a:lnTo>
                  <a:pt x="91" y="57"/>
                </a:lnTo>
                <a:lnTo>
                  <a:pt x="89" y="57"/>
                </a:lnTo>
                <a:lnTo>
                  <a:pt x="89" y="55"/>
                </a:lnTo>
                <a:lnTo>
                  <a:pt x="87" y="55"/>
                </a:lnTo>
                <a:lnTo>
                  <a:pt x="87" y="55"/>
                </a:lnTo>
                <a:lnTo>
                  <a:pt x="86" y="55"/>
                </a:lnTo>
                <a:lnTo>
                  <a:pt x="86" y="50"/>
                </a:lnTo>
                <a:lnTo>
                  <a:pt x="86" y="50"/>
                </a:lnTo>
                <a:lnTo>
                  <a:pt x="79" y="49"/>
                </a:lnTo>
                <a:lnTo>
                  <a:pt x="77" y="49"/>
                </a:lnTo>
                <a:lnTo>
                  <a:pt x="77" y="49"/>
                </a:lnTo>
                <a:lnTo>
                  <a:pt x="76" y="47"/>
                </a:lnTo>
                <a:lnTo>
                  <a:pt x="74" y="47"/>
                </a:lnTo>
                <a:lnTo>
                  <a:pt x="74" y="45"/>
                </a:lnTo>
                <a:lnTo>
                  <a:pt x="74" y="45"/>
                </a:lnTo>
                <a:lnTo>
                  <a:pt x="74" y="47"/>
                </a:lnTo>
                <a:lnTo>
                  <a:pt x="72" y="47"/>
                </a:lnTo>
                <a:lnTo>
                  <a:pt x="71" y="47"/>
                </a:lnTo>
                <a:lnTo>
                  <a:pt x="69" y="47"/>
                </a:lnTo>
                <a:lnTo>
                  <a:pt x="67" y="47"/>
                </a:lnTo>
                <a:lnTo>
                  <a:pt x="67" y="47"/>
                </a:lnTo>
                <a:lnTo>
                  <a:pt x="65" y="47"/>
                </a:lnTo>
                <a:lnTo>
                  <a:pt x="65" y="47"/>
                </a:lnTo>
                <a:lnTo>
                  <a:pt x="65" y="47"/>
                </a:lnTo>
                <a:lnTo>
                  <a:pt x="64" y="45"/>
                </a:lnTo>
                <a:lnTo>
                  <a:pt x="64" y="45"/>
                </a:lnTo>
                <a:lnTo>
                  <a:pt x="64" y="45"/>
                </a:lnTo>
                <a:lnTo>
                  <a:pt x="62" y="45"/>
                </a:lnTo>
                <a:lnTo>
                  <a:pt x="62" y="45"/>
                </a:lnTo>
                <a:lnTo>
                  <a:pt x="62" y="47"/>
                </a:lnTo>
                <a:lnTo>
                  <a:pt x="62" y="47"/>
                </a:lnTo>
                <a:lnTo>
                  <a:pt x="60" y="47"/>
                </a:lnTo>
                <a:lnTo>
                  <a:pt x="60" y="49"/>
                </a:lnTo>
                <a:lnTo>
                  <a:pt x="57" y="49"/>
                </a:lnTo>
                <a:lnTo>
                  <a:pt x="57" y="49"/>
                </a:lnTo>
                <a:lnTo>
                  <a:pt x="55" y="50"/>
                </a:lnTo>
                <a:lnTo>
                  <a:pt x="54" y="50"/>
                </a:lnTo>
                <a:lnTo>
                  <a:pt x="52" y="52"/>
                </a:lnTo>
                <a:lnTo>
                  <a:pt x="50" y="52"/>
                </a:lnTo>
                <a:lnTo>
                  <a:pt x="50" y="52"/>
                </a:lnTo>
                <a:lnTo>
                  <a:pt x="49" y="52"/>
                </a:lnTo>
                <a:lnTo>
                  <a:pt x="49" y="52"/>
                </a:lnTo>
                <a:lnTo>
                  <a:pt x="49" y="54"/>
                </a:lnTo>
                <a:lnTo>
                  <a:pt x="47" y="54"/>
                </a:lnTo>
                <a:lnTo>
                  <a:pt x="47" y="54"/>
                </a:lnTo>
                <a:lnTo>
                  <a:pt x="45" y="54"/>
                </a:lnTo>
                <a:lnTo>
                  <a:pt x="45" y="54"/>
                </a:lnTo>
                <a:lnTo>
                  <a:pt x="43" y="54"/>
                </a:lnTo>
                <a:lnTo>
                  <a:pt x="43" y="55"/>
                </a:lnTo>
                <a:lnTo>
                  <a:pt x="42" y="55"/>
                </a:lnTo>
                <a:lnTo>
                  <a:pt x="40" y="55"/>
                </a:lnTo>
                <a:lnTo>
                  <a:pt x="40" y="55"/>
                </a:lnTo>
                <a:lnTo>
                  <a:pt x="38" y="55"/>
                </a:lnTo>
                <a:lnTo>
                  <a:pt x="37" y="55"/>
                </a:lnTo>
                <a:lnTo>
                  <a:pt x="37" y="54"/>
                </a:lnTo>
                <a:lnTo>
                  <a:pt x="35" y="54"/>
                </a:lnTo>
                <a:lnTo>
                  <a:pt x="35" y="52"/>
                </a:lnTo>
                <a:lnTo>
                  <a:pt x="35" y="50"/>
                </a:lnTo>
                <a:lnTo>
                  <a:pt x="33" y="50"/>
                </a:lnTo>
                <a:lnTo>
                  <a:pt x="33" y="49"/>
                </a:lnTo>
                <a:lnTo>
                  <a:pt x="32" y="49"/>
                </a:lnTo>
                <a:lnTo>
                  <a:pt x="32" y="49"/>
                </a:lnTo>
                <a:lnTo>
                  <a:pt x="30" y="49"/>
                </a:lnTo>
                <a:lnTo>
                  <a:pt x="30" y="49"/>
                </a:lnTo>
                <a:lnTo>
                  <a:pt x="28" y="49"/>
                </a:lnTo>
                <a:lnTo>
                  <a:pt x="27" y="49"/>
                </a:lnTo>
                <a:lnTo>
                  <a:pt x="27" y="49"/>
                </a:lnTo>
                <a:lnTo>
                  <a:pt x="27" y="49"/>
                </a:lnTo>
                <a:lnTo>
                  <a:pt x="25" y="49"/>
                </a:lnTo>
                <a:lnTo>
                  <a:pt x="25" y="49"/>
                </a:lnTo>
                <a:lnTo>
                  <a:pt x="25" y="47"/>
                </a:lnTo>
                <a:lnTo>
                  <a:pt x="25" y="47"/>
                </a:lnTo>
                <a:lnTo>
                  <a:pt x="25" y="45"/>
                </a:lnTo>
                <a:lnTo>
                  <a:pt x="25" y="45"/>
                </a:lnTo>
                <a:lnTo>
                  <a:pt x="27" y="45"/>
                </a:lnTo>
                <a:lnTo>
                  <a:pt x="27" y="45"/>
                </a:lnTo>
                <a:lnTo>
                  <a:pt x="28" y="45"/>
                </a:lnTo>
                <a:lnTo>
                  <a:pt x="28" y="45"/>
                </a:lnTo>
                <a:lnTo>
                  <a:pt x="30" y="44"/>
                </a:lnTo>
                <a:lnTo>
                  <a:pt x="30" y="44"/>
                </a:lnTo>
                <a:lnTo>
                  <a:pt x="30" y="44"/>
                </a:lnTo>
                <a:lnTo>
                  <a:pt x="30" y="42"/>
                </a:lnTo>
                <a:lnTo>
                  <a:pt x="30" y="42"/>
                </a:lnTo>
                <a:lnTo>
                  <a:pt x="30" y="42"/>
                </a:lnTo>
                <a:lnTo>
                  <a:pt x="30" y="40"/>
                </a:lnTo>
                <a:lnTo>
                  <a:pt x="30" y="40"/>
                </a:lnTo>
                <a:lnTo>
                  <a:pt x="27" y="39"/>
                </a:lnTo>
                <a:lnTo>
                  <a:pt x="27" y="39"/>
                </a:lnTo>
                <a:lnTo>
                  <a:pt x="27" y="39"/>
                </a:lnTo>
                <a:lnTo>
                  <a:pt x="25" y="37"/>
                </a:lnTo>
                <a:lnTo>
                  <a:pt x="25" y="37"/>
                </a:lnTo>
                <a:lnTo>
                  <a:pt x="25" y="37"/>
                </a:lnTo>
                <a:lnTo>
                  <a:pt x="27" y="37"/>
                </a:lnTo>
                <a:lnTo>
                  <a:pt x="27" y="37"/>
                </a:lnTo>
                <a:lnTo>
                  <a:pt x="27" y="37"/>
                </a:lnTo>
                <a:lnTo>
                  <a:pt x="28" y="37"/>
                </a:lnTo>
                <a:lnTo>
                  <a:pt x="28" y="37"/>
                </a:lnTo>
                <a:lnTo>
                  <a:pt x="28" y="37"/>
                </a:lnTo>
                <a:lnTo>
                  <a:pt x="30" y="35"/>
                </a:lnTo>
                <a:lnTo>
                  <a:pt x="30" y="35"/>
                </a:lnTo>
                <a:lnTo>
                  <a:pt x="30" y="35"/>
                </a:lnTo>
                <a:lnTo>
                  <a:pt x="30" y="33"/>
                </a:lnTo>
                <a:lnTo>
                  <a:pt x="30" y="33"/>
                </a:lnTo>
                <a:lnTo>
                  <a:pt x="30" y="33"/>
                </a:lnTo>
                <a:lnTo>
                  <a:pt x="30" y="32"/>
                </a:lnTo>
                <a:lnTo>
                  <a:pt x="32" y="32"/>
                </a:lnTo>
                <a:lnTo>
                  <a:pt x="32" y="32"/>
                </a:lnTo>
                <a:lnTo>
                  <a:pt x="33" y="32"/>
                </a:lnTo>
                <a:lnTo>
                  <a:pt x="33" y="32"/>
                </a:lnTo>
                <a:lnTo>
                  <a:pt x="35" y="30"/>
                </a:lnTo>
                <a:lnTo>
                  <a:pt x="35" y="30"/>
                </a:lnTo>
                <a:lnTo>
                  <a:pt x="35" y="30"/>
                </a:lnTo>
                <a:lnTo>
                  <a:pt x="35" y="30"/>
                </a:lnTo>
                <a:lnTo>
                  <a:pt x="35" y="30"/>
                </a:lnTo>
                <a:lnTo>
                  <a:pt x="35" y="28"/>
                </a:lnTo>
                <a:lnTo>
                  <a:pt x="35" y="28"/>
                </a:lnTo>
                <a:lnTo>
                  <a:pt x="35" y="28"/>
                </a:lnTo>
                <a:lnTo>
                  <a:pt x="35" y="27"/>
                </a:lnTo>
                <a:lnTo>
                  <a:pt x="35" y="27"/>
                </a:lnTo>
                <a:lnTo>
                  <a:pt x="35" y="25"/>
                </a:lnTo>
                <a:lnTo>
                  <a:pt x="35" y="25"/>
                </a:lnTo>
                <a:lnTo>
                  <a:pt x="33" y="25"/>
                </a:lnTo>
                <a:lnTo>
                  <a:pt x="33" y="25"/>
                </a:lnTo>
                <a:lnTo>
                  <a:pt x="33" y="25"/>
                </a:lnTo>
                <a:lnTo>
                  <a:pt x="32" y="25"/>
                </a:lnTo>
                <a:lnTo>
                  <a:pt x="32" y="27"/>
                </a:lnTo>
                <a:lnTo>
                  <a:pt x="32" y="27"/>
                </a:lnTo>
                <a:lnTo>
                  <a:pt x="32" y="25"/>
                </a:lnTo>
                <a:lnTo>
                  <a:pt x="30" y="25"/>
                </a:lnTo>
                <a:lnTo>
                  <a:pt x="30" y="23"/>
                </a:lnTo>
                <a:lnTo>
                  <a:pt x="30" y="23"/>
                </a:lnTo>
                <a:lnTo>
                  <a:pt x="30" y="23"/>
                </a:lnTo>
                <a:lnTo>
                  <a:pt x="28" y="25"/>
                </a:lnTo>
                <a:lnTo>
                  <a:pt x="28" y="25"/>
                </a:lnTo>
                <a:lnTo>
                  <a:pt x="28" y="25"/>
                </a:lnTo>
                <a:lnTo>
                  <a:pt x="28" y="25"/>
                </a:lnTo>
                <a:lnTo>
                  <a:pt x="27" y="23"/>
                </a:lnTo>
                <a:lnTo>
                  <a:pt x="25" y="23"/>
                </a:lnTo>
                <a:lnTo>
                  <a:pt x="25" y="22"/>
                </a:lnTo>
                <a:lnTo>
                  <a:pt x="25" y="22"/>
                </a:lnTo>
                <a:lnTo>
                  <a:pt x="23" y="22"/>
                </a:lnTo>
                <a:lnTo>
                  <a:pt x="23" y="22"/>
                </a:lnTo>
                <a:lnTo>
                  <a:pt x="23" y="20"/>
                </a:lnTo>
                <a:lnTo>
                  <a:pt x="22" y="20"/>
                </a:lnTo>
                <a:lnTo>
                  <a:pt x="22" y="20"/>
                </a:lnTo>
                <a:lnTo>
                  <a:pt x="22" y="20"/>
                </a:lnTo>
                <a:lnTo>
                  <a:pt x="22" y="18"/>
                </a:lnTo>
                <a:lnTo>
                  <a:pt x="22" y="18"/>
                </a:lnTo>
                <a:lnTo>
                  <a:pt x="20" y="18"/>
                </a:lnTo>
                <a:lnTo>
                  <a:pt x="20" y="17"/>
                </a:lnTo>
                <a:lnTo>
                  <a:pt x="20" y="17"/>
                </a:lnTo>
                <a:lnTo>
                  <a:pt x="18" y="17"/>
                </a:lnTo>
                <a:lnTo>
                  <a:pt x="18" y="15"/>
                </a:lnTo>
                <a:lnTo>
                  <a:pt x="16" y="15"/>
                </a:lnTo>
                <a:lnTo>
                  <a:pt x="16" y="13"/>
                </a:lnTo>
                <a:lnTo>
                  <a:pt x="15" y="13"/>
                </a:lnTo>
                <a:lnTo>
                  <a:pt x="15" y="13"/>
                </a:lnTo>
                <a:lnTo>
                  <a:pt x="15" y="13"/>
                </a:lnTo>
                <a:lnTo>
                  <a:pt x="13" y="11"/>
                </a:lnTo>
                <a:lnTo>
                  <a:pt x="11" y="11"/>
                </a:lnTo>
                <a:lnTo>
                  <a:pt x="10" y="11"/>
                </a:lnTo>
                <a:lnTo>
                  <a:pt x="10" y="11"/>
                </a:lnTo>
                <a:lnTo>
                  <a:pt x="8" y="11"/>
                </a:lnTo>
                <a:lnTo>
                  <a:pt x="6" y="11"/>
                </a:lnTo>
                <a:lnTo>
                  <a:pt x="5" y="11"/>
                </a:lnTo>
                <a:lnTo>
                  <a:pt x="3" y="11"/>
                </a:lnTo>
                <a:lnTo>
                  <a:pt x="1" y="13"/>
                </a:lnTo>
                <a:lnTo>
                  <a:pt x="0" y="13"/>
                </a:lnTo>
                <a:lnTo>
                  <a:pt x="0" y="13"/>
                </a:lnTo>
                <a:lnTo>
                  <a:pt x="0" y="13"/>
                </a:lnTo>
                <a:lnTo>
                  <a:pt x="0" y="11"/>
                </a:lnTo>
                <a:lnTo>
                  <a:pt x="0" y="11"/>
                </a:lnTo>
                <a:lnTo>
                  <a:pt x="0" y="10"/>
                </a:lnTo>
                <a:lnTo>
                  <a:pt x="0" y="10"/>
                </a:lnTo>
                <a:lnTo>
                  <a:pt x="1" y="10"/>
                </a:lnTo>
                <a:lnTo>
                  <a:pt x="1" y="8"/>
                </a:lnTo>
                <a:lnTo>
                  <a:pt x="5" y="8"/>
                </a:lnTo>
                <a:lnTo>
                  <a:pt x="5" y="6"/>
                </a:lnTo>
                <a:lnTo>
                  <a:pt x="6" y="6"/>
                </a:lnTo>
                <a:lnTo>
                  <a:pt x="10" y="5"/>
                </a:lnTo>
                <a:lnTo>
                  <a:pt x="10" y="5"/>
                </a:lnTo>
                <a:lnTo>
                  <a:pt x="13" y="3"/>
                </a:lnTo>
                <a:lnTo>
                  <a:pt x="13" y="3"/>
                </a:lnTo>
                <a:lnTo>
                  <a:pt x="15" y="1"/>
                </a:lnTo>
                <a:lnTo>
                  <a:pt x="16" y="0"/>
                </a:lnTo>
                <a:lnTo>
                  <a:pt x="18" y="0"/>
                </a:lnTo>
                <a:lnTo>
                  <a:pt x="18" y="0"/>
                </a:lnTo>
                <a:lnTo>
                  <a:pt x="20" y="0"/>
                </a:lnTo>
                <a:lnTo>
                  <a:pt x="20" y="1"/>
                </a:lnTo>
                <a:lnTo>
                  <a:pt x="22" y="1"/>
                </a:lnTo>
                <a:lnTo>
                  <a:pt x="23" y="1"/>
                </a:lnTo>
                <a:lnTo>
                  <a:pt x="25" y="3"/>
                </a:lnTo>
                <a:lnTo>
                  <a:pt x="25" y="3"/>
                </a:lnTo>
                <a:lnTo>
                  <a:pt x="25" y="3"/>
                </a:lnTo>
                <a:lnTo>
                  <a:pt x="27" y="6"/>
                </a:lnTo>
                <a:lnTo>
                  <a:pt x="27" y="8"/>
                </a:lnTo>
                <a:lnTo>
                  <a:pt x="28" y="8"/>
                </a:lnTo>
                <a:close/>
              </a:path>
            </a:pathLst>
          </a:custGeom>
          <a:solidFill>
            <a:schemeClr val="accent4">
              <a:lumMod val="60000"/>
              <a:lumOff val="4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Freeform 6">
            <a:extLst>
              <a:ext uri="{FF2B5EF4-FFF2-40B4-BE49-F238E27FC236}">
                <a16:creationId xmlns:a16="http://schemas.microsoft.com/office/drawing/2014/main" id="{F7EB0C32-8224-468B-93BD-0030DB6DC09A}"/>
              </a:ext>
            </a:extLst>
          </p:cNvPr>
          <p:cNvSpPr>
            <a:spLocks/>
          </p:cNvSpPr>
          <p:nvPr/>
        </p:nvSpPr>
        <p:spPr bwMode="auto">
          <a:xfrm>
            <a:off x="6775450" y="3362326"/>
            <a:ext cx="2147888" cy="1058863"/>
          </a:xfrm>
          <a:custGeom>
            <a:avLst/>
            <a:gdLst>
              <a:gd name="T0" fmla="*/ 1242 w 1353"/>
              <a:gd name="T1" fmla="*/ 123 h 667"/>
              <a:gd name="T2" fmla="*/ 1296 w 1353"/>
              <a:gd name="T3" fmla="*/ 172 h 667"/>
              <a:gd name="T4" fmla="*/ 1286 w 1353"/>
              <a:gd name="T5" fmla="*/ 208 h 667"/>
              <a:gd name="T6" fmla="*/ 1299 w 1353"/>
              <a:gd name="T7" fmla="*/ 238 h 667"/>
              <a:gd name="T8" fmla="*/ 1348 w 1353"/>
              <a:gd name="T9" fmla="*/ 325 h 667"/>
              <a:gd name="T10" fmla="*/ 1299 w 1353"/>
              <a:gd name="T11" fmla="*/ 421 h 667"/>
              <a:gd name="T12" fmla="*/ 1261 w 1353"/>
              <a:gd name="T13" fmla="*/ 455 h 667"/>
              <a:gd name="T14" fmla="*/ 1147 w 1353"/>
              <a:gd name="T15" fmla="*/ 479 h 667"/>
              <a:gd name="T16" fmla="*/ 1012 w 1353"/>
              <a:gd name="T17" fmla="*/ 504 h 667"/>
              <a:gd name="T18" fmla="*/ 960 w 1353"/>
              <a:gd name="T19" fmla="*/ 516 h 667"/>
              <a:gd name="T20" fmla="*/ 902 w 1353"/>
              <a:gd name="T21" fmla="*/ 528 h 667"/>
              <a:gd name="T22" fmla="*/ 867 w 1353"/>
              <a:gd name="T23" fmla="*/ 530 h 667"/>
              <a:gd name="T24" fmla="*/ 811 w 1353"/>
              <a:gd name="T25" fmla="*/ 545 h 667"/>
              <a:gd name="T26" fmla="*/ 752 w 1353"/>
              <a:gd name="T27" fmla="*/ 581 h 667"/>
              <a:gd name="T28" fmla="*/ 742 w 1353"/>
              <a:gd name="T29" fmla="*/ 614 h 667"/>
              <a:gd name="T30" fmla="*/ 727 w 1353"/>
              <a:gd name="T31" fmla="*/ 640 h 667"/>
              <a:gd name="T32" fmla="*/ 649 w 1353"/>
              <a:gd name="T33" fmla="*/ 662 h 667"/>
              <a:gd name="T34" fmla="*/ 600 w 1353"/>
              <a:gd name="T35" fmla="*/ 665 h 667"/>
              <a:gd name="T36" fmla="*/ 551 w 1353"/>
              <a:gd name="T37" fmla="*/ 650 h 667"/>
              <a:gd name="T38" fmla="*/ 502 w 1353"/>
              <a:gd name="T39" fmla="*/ 621 h 667"/>
              <a:gd name="T40" fmla="*/ 445 w 1353"/>
              <a:gd name="T41" fmla="*/ 631 h 667"/>
              <a:gd name="T42" fmla="*/ 426 w 1353"/>
              <a:gd name="T43" fmla="*/ 636 h 667"/>
              <a:gd name="T44" fmla="*/ 404 w 1353"/>
              <a:gd name="T45" fmla="*/ 638 h 667"/>
              <a:gd name="T46" fmla="*/ 313 w 1353"/>
              <a:gd name="T47" fmla="*/ 630 h 667"/>
              <a:gd name="T48" fmla="*/ 269 w 1353"/>
              <a:gd name="T49" fmla="*/ 621 h 667"/>
              <a:gd name="T50" fmla="*/ 225 w 1353"/>
              <a:gd name="T51" fmla="*/ 592 h 667"/>
              <a:gd name="T52" fmla="*/ 174 w 1353"/>
              <a:gd name="T53" fmla="*/ 547 h 667"/>
              <a:gd name="T54" fmla="*/ 107 w 1353"/>
              <a:gd name="T55" fmla="*/ 528 h 667"/>
              <a:gd name="T56" fmla="*/ 58 w 1353"/>
              <a:gd name="T57" fmla="*/ 509 h 667"/>
              <a:gd name="T58" fmla="*/ 26 w 1353"/>
              <a:gd name="T59" fmla="*/ 496 h 667"/>
              <a:gd name="T60" fmla="*/ 14 w 1353"/>
              <a:gd name="T61" fmla="*/ 445 h 667"/>
              <a:gd name="T62" fmla="*/ 36 w 1353"/>
              <a:gd name="T63" fmla="*/ 360 h 667"/>
              <a:gd name="T64" fmla="*/ 61 w 1353"/>
              <a:gd name="T65" fmla="*/ 365 h 667"/>
              <a:gd name="T66" fmla="*/ 85 w 1353"/>
              <a:gd name="T67" fmla="*/ 360 h 667"/>
              <a:gd name="T68" fmla="*/ 82 w 1353"/>
              <a:gd name="T69" fmla="*/ 321 h 667"/>
              <a:gd name="T70" fmla="*/ 77 w 1353"/>
              <a:gd name="T71" fmla="*/ 308 h 667"/>
              <a:gd name="T72" fmla="*/ 75 w 1353"/>
              <a:gd name="T73" fmla="*/ 279 h 667"/>
              <a:gd name="T74" fmla="*/ 68 w 1353"/>
              <a:gd name="T75" fmla="*/ 233 h 667"/>
              <a:gd name="T76" fmla="*/ 87 w 1353"/>
              <a:gd name="T77" fmla="*/ 208 h 667"/>
              <a:gd name="T78" fmla="*/ 119 w 1353"/>
              <a:gd name="T79" fmla="*/ 201 h 667"/>
              <a:gd name="T80" fmla="*/ 129 w 1353"/>
              <a:gd name="T81" fmla="*/ 186 h 667"/>
              <a:gd name="T82" fmla="*/ 120 w 1353"/>
              <a:gd name="T83" fmla="*/ 164 h 667"/>
              <a:gd name="T84" fmla="*/ 120 w 1353"/>
              <a:gd name="T85" fmla="*/ 150 h 667"/>
              <a:gd name="T86" fmla="*/ 137 w 1353"/>
              <a:gd name="T87" fmla="*/ 138 h 667"/>
              <a:gd name="T88" fmla="*/ 156 w 1353"/>
              <a:gd name="T89" fmla="*/ 125 h 667"/>
              <a:gd name="T90" fmla="*/ 173 w 1353"/>
              <a:gd name="T91" fmla="*/ 106 h 667"/>
              <a:gd name="T92" fmla="*/ 188 w 1353"/>
              <a:gd name="T93" fmla="*/ 108 h 667"/>
              <a:gd name="T94" fmla="*/ 256 w 1353"/>
              <a:gd name="T95" fmla="*/ 164 h 667"/>
              <a:gd name="T96" fmla="*/ 294 w 1353"/>
              <a:gd name="T97" fmla="*/ 186 h 667"/>
              <a:gd name="T98" fmla="*/ 343 w 1353"/>
              <a:gd name="T99" fmla="*/ 213 h 667"/>
              <a:gd name="T100" fmla="*/ 392 w 1353"/>
              <a:gd name="T101" fmla="*/ 237 h 667"/>
              <a:gd name="T102" fmla="*/ 458 w 1353"/>
              <a:gd name="T103" fmla="*/ 218 h 667"/>
              <a:gd name="T104" fmla="*/ 519 w 1353"/>
              <a:gd name="T105" fmla="*/ 216 h 667"/>
              <a:gd name="T106" fmla="*/ 549 w 1353"/>
              <a:gd name="T107" fmla="*/ 206 h 667"/>
              <a:gd name="T108" fmla="*/ 576 w 1353"/>
              <a:gd name="T109" fmla="*/ 155 h 667"/>
              <a:gd name="T110" fmla="*/ 647 w 1353"/>
              <a:gd name="T111" fmla="*/ 103 h 667"/>
              <a:gd name="T112" fmla="*/ 740 w 1353"/>
              <a:gd name="T113" fmla="*/ 91 h 667"/>
              <a:gd name="T114" fmla="*/ 855 w 1353"/>
              <a:gd name="T115" fmla="*/ 47 h 667"/>
              <a:gd name="T116" fmla="*/ 957 w 1353"/>
              <a:gd name="T117" fmla="*/ 32 h 667"/>
              <a:gd name="T118" fmla="*/ 1051 w 1353"/>
              <a:gd name="T119" fmla="*/ 11 h 667"/>
              <a:gd name="T120" fmla="*/ 1125 w 1353"/>
              <a:gd name="T121" fmla="*/ 25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53" h="667">
                <a:moveTo>
                  <a:pt x="1173" y="47"/>
                </a:moveTo>
                <a:lnTo>
                  <a:pt x="1185" y="57"/>
                </a:lnTo>
                <a:lnTo>
                  <a:pt x="1193" y="74"/>
                </a:lnTo>
                <a:lnTo>
                  <a:pt x="1200" y="81"/>
                </a:lnTo>
                <a:lnTo>
                  <a:pt x="1215" y="103"/>
                </a:lnTo>
                <a:lnTo>
                  <a:pt x="1232" y="122"/>
                </a:lnTo>
                <a:lnTo>
                  <a:pt x="1239" y="123"/>
                </a:lnTo>
                <a:lnTo>
                  <a:pt x="1242" y="123"/>
                </a:lnTo>
                <a:lnTo>
                  <a:pt x="1247" y="125"/>
                </a:lnTo>
                <a:lnTo>
                  <a:pt x="1249" y="125"/>
                </a:lnTo>
                <a:lnTo>
                  <a:pt x="1264" y="132"/>
                </a:lnTo>
                <a:lnTo>
                  <a:pt x="1269" y="133"/>
                </a:lnTo>
                <a:lnTo>
                  <a:pt x="1276" y="135"/>
                </a:lnTo>
                <a:lnTo>
                  <a:pt x="1283" y="142"/>
                </a:lnTo>
                <a:lnTo>
                  <a:pt x="1283" y="159"/>
                </a:lnTo>
                <a:lnTo>
                  <a:pt x="1296" y="172"/>
                </a:lnTo>
                <a:lnTo>
                  <a:pt x="1311" y="177"/>
                </a:lnTo>
                <a:lnTo>
                  <a:pt x="1313" y="183"/>
                </a:lnTo>
                <a:lnTo>
                  <a:pt x="1313" y="186"/>
                </a:lnTo>
                <a:lnTo>
                  <a:pt x="1296" y="189"/>
                </a:lnTo>
                <a:lnTo>
                  <a:pt x="1289" y="194"/>
                </a:lnTo>
                <a:lnTo>
                  <a:pt x="1288" y="205"/>
                </a:lnTo>
                <a:lnTo>
                  <a:pt x="1286" y="206"/>
                </a:lnTo>
                <a:lnTo>
                  <a:pt x="1286" y="208"/>
                </a:lnTo>
                <a:lnTo>
                  <a:pt x="1284" y="211"/>
                </a:lnTo>
                <a:lnTo>
                  <a:pt x="1284" y="213"/>
                </a:lnTo>
                <a:lnTo>
                  <a:pt x="1286" y="215"/>
                </a:lnTo>
                <a:lnTo>
                  <a:pt x="1289" y="220"/>
                </a:lnTo>
                <a:lnTo>
                  <a:pt x="1289" y="228"/>
                </a:lnTo>
                <a:lnTo>
                  <a:pt x="1289" y="230"/>
                </a:lnTo>
                <a:lnTo>
                  <a:pt x="1293" y="238"/>
                </a:lnTo>
                <a:lnTo>
                  <a:pt x="1299" y="238"/>
                </a:lnTo>
                <a:lnTo>
                  <a:pt x="1303" y="233"/>
                </a:lnTo>
                <a:lnTo>
                  <a:pt x="1306" y="232"/>
                </a:lnTo>
                <a:lnTo>
                  <a:pt x="1308" y="240"/>
                </a:lnTo>
                <a:lnTo>
                  <a:pt x="1315" y="245"/>
                </a:lnTo>
                <a:lnTo>
                  <a:pt x="1323" y="245"/>
                </a:lnTo>
                <a:lnTo>
                  <a:pt x="1350" y="245"/>
                </a:lnTo>
                <a:lnTo>
                  <a:pt x="1353" y="271"/>
                </a:lnTo>
                <a:lnTo>
                  <a:pt x="1348" y="325"/>
                </a:lnTo>
                <a:lnTo>
                  <a:pt x="1345" y="345"/>
                </a:lnTo>
                <a:lnTo>
                  <a:pt x="1343" y="355"/>
                </a:lnTo>
                <a:lnTo>
                  <a:pt x="1332" y="376"/>
                </a:lnTo>
                <a:lnTo>
                  <a:pt x="1323" y="382"/>
                </a:lnTo>
                <a:lnTo>
                  <a:pt x="1303" y="413"/>
                </a:lnTo>
                <a:lnTo>
                  <a:pt x="1301" y="415"/>
                </a:lnTo>
                <a:lnTo>
                  <a:pt x="1299" y="416"/>
                </a:lnTo>
                <a:lnTo>
                  <a:pt x="1299" y="421"/>
                </a:lnTo>
                <a:lnTo>
                  <a:pt x="1296" y="426"/>
                </a:lnTo>
                <a:lnTo>
                  <a:pt x="1288" y="437"/>
                </a:lnTo>
                <a:lnTo>
                  <a:pt x="1283" y="440"/>
                </a:lnTo>
                <a:lnTo>
                  <a:pt x="1276" y="445"/>
                </a:lnTo>
                <a:lnTo>
                  <a:pt x="1267" y="450"/>
                </a:lnTo>
                <a:lnTo>
                  <a:pt x="1264" y="454"/>
                </a:lnTo>
                <a:lnTo>
                  <a:pt x="1261" y="454"/>
                </a:lnTo>
                <a:lnTo>
                  <a:pt x="1261" y="455"/>
                </a:lnTo>
                <a:lnTo>
                  <a:pt x="1247" y="465"/>
                </a:lnTo>
                <a:lnTo>
                  <a:pt x="1232" y="469"/>
                </a:lnTo>
                <a:lnTo>
                  <a:pt x="1232" y="470"/>
                </a:lnTo>
                <a:lnTo>
                  <a:pt x="1198" y="477"/>
                </a:lnTo>
                <a:lnTo>
                  <a:pt x="1196" y="477"/>
                </a:lnTo>
                <a:lnTo>
                  <a:pt x="1181" y="476"/>
                </a:lnTo>
                <a:lnTo>
                  <a:pt x="1173" y="481"/>
                </a:lnTo>
                <a:lnTo>
                  <a:pt x="1147" y="479"/>
                </a:lnTo>
                <a:lnTo>
                  <a:pt x="1141" y="477"/>
                </a:lnTo>
                <a:lnTo>
                  <a:pt x="1092" y="477"/>
                </a:lnTo>
                <a:lnTo>
                  <a:pt x="1080" y="477"/>
                </a:lnTo>
                <a:lnTo>
                  <a:pt x="1070" y="482"/>
                </a:lnTo>
                <a:lnTo>
                  <a:pt x="1039" y="494"/>
                </a:lnTo>
                <a:lnTo>
                  <a:pt x="1033" y="496"/>
                </a:lnTo>
                <a:lnTo>
                  <a:pt x="1021" y="501"/>
                </a:lnTo>
                <a:lnTo>
                  <a:pt x="1012" y="504"/>
                </a:lnTo>
                <a:lnTo>
                  <a:pt x="997" y="508"/>
                </a:lnTo>
                <a:lnTo>
                  <a:pt x="994" y="509"/>
                </a:lnTo>
                <a:lnTo>
                  <a:pt x="987" y="509"/>
                </a:lnTo>
                <a:lnTo>
                  <a:pt x="980" y="513"/>
                </a:lnTo>
                <a:lnTo>
                  <a:pt x="978" y="513"/>
                </a:lnTo>
                <a:lnTo>
                  <a:pt x="973" y="513"/>
                </a:lnTo>
                <a:lnTo>
                  <a:pt x="962" y="515"/>
                </a:lnTo>
                <a:lnTo>
                  <a:pt x="960" y="516"/>
                </a:lnTo>
                <a:lnTo>
                  <a:pt x="948" y="518"/>
                </a:lnTo>
                <a:lnTo>
                  <a:pt x="946" y="518"/>
                </a:lnTo>
                <a:lnTo>
                  <a:pt x="926" y="523"/>
                </a:lnTo>
                <a:lnTo>
                  <a:pt x="924" y="525"/>
                </a:lnTo>
                <a:lnTo>
                  <a:pt x="923" y="525"/>
                </a:lnTo>
                <a:lnTo>
                  <a:pt x="921" y="525"/>
                </a:lnTo>
                <a:lnTo>
                  <a:pt x="906" y="526"/>
                </a:lnTo>
                <a:lnTo>
                  <a:pt x="902" y="528"/>
                </a:lnTo>
                <a:lnTo>
                  <a:pt x="897" y="528"/>
                </a:lnTo>
                <a:lnTo>
                  <a:pt x="889" y="528"/>
                </a:lnTo>
                <a:lnTo>
                  <a:pt x="881" y="528"/>
                </a:lnTo>
                <a:lnTo>
                  <a:pt x="881" y="530"/>
                </a:lnTo>
                <a:lnTo>
                  <a:pt x="875" y="530"/>
                </a:lnTo>
                <a:lnTo>
                  <a:pt x="874" y="530"/>
                </a:lnTo>
                <a:lnTo>
                  <a:pt x="870" y="530"/>
                </a:lnTo>
                <a:lnTo>
                  <a:pt x="867" y="530"/>
                </a:lnTo>
                <a:lnTo>
                  <a:pt x="865" y="531"/>
                </a:lnTo>
                <a:lnTo>
                  <a:pt x="857" y="531"/>
                </a:lnTo>
                <a:lnTo>
                  <a:pt x="852" y="531"/>
                </a:lnTo>
                <a:lnTo>
                  <a:pt x="850" y="533"/>
                </a:lnTo>
                <a:lnTo>
                  <a:pt x="835" y="542"/>
                </a:lnTo>
                <a:lnTo>
                  <a:pt x="825" y="543"/>
                </a:lnTo>
                <a:lnTo>
                  <a:pt x="815" y="545"/>
                </a:lnTo>
                <a:lnTo>
                  <a:pt x="811" y="545"/>
                </a:lnTo>
                <a:lnTo>
                  <a:pt x="783" y="545"/>
                </a:lnTo>
                <a:lnTo>
                  <a:pt x="781" y="545"/>
                </a:lnTo>
                <a:lnTo>
                  <a:pt x="767" y="545"/>
                </a:lnTo>
                <a:lnTo>
                  <a:pt x="764" y="552"/>
                </a:lnTo>
                <a:lnTo>
                  <a:pt x="761" y="565"/>
                </a:lnTo>
                <a:lnTo>
                  <a:pt x="754" y="576"/>
                </a:lnTo>
                <a:lnTo>
                  <a:pt x="754" y="577"/>
                </a:lnTo>
                <a:lnTo>
                  <a:pt x="752" y="581"/>
                </a:lnTo>
                <a:lnTo>
                  <a:pt x="750" y="582"/>
                </a:lnTo>
                <a:lnTo>
                  <a:pt x="747" y="589"/>
                </a:lnTo>
                <a:lnTo>
                  <a:pt x="745" y="592"/>
                </a:lnTo>
                <a:lnTo>
                  <a:pt x="744" y="598"/>
                </a:lnTo>
                <a:lnTo>
                  <a:pt x="742" y="603"/>
                </a:lnTo>
                <a:lnTo>
                  <a:pt x="742" y="606"/>
                </a:lnTo>
                <a:lnTo>
                  <a:pt x="742" y="611"/>
                </a:lnTo>
                <a:lnTo>
                  <a:pt x="742" y="614"/>
                </a:lnTo>
                <a:lnTo>
                  <a:pt x="742" y="618"/>
                </a:lnTo>
                <a:lnTo>
                  <a:pt x="742" y="621"/>
                </a:lnTo>
                <a:lnTo>
                  <a:pt x="744" y="626"/>
                </a:lnTo>
                <a:lnTo>
                  <a:pt x="744" y="628"/>
                </a:lnTo>
                <a:lnTo>
                  <a:pt x="742" y="635"/>
                </a:lnTo>
                <a:lnTo>
                  <a:pt x="737" y="638"/>
                </a:lnTo>
                <a:lnTo>
                  <a:pt x="735" y="638"/>
                </a:lnTo>
                <a:lnTo>
                  <a:pt x="727" y="640"/>
                </a:lnTo>
                <a:lnTo>
                  <a:pt x="718" y="638"/>
                </a:lnTo>
                <a:lnTo>
                  <a:pt x="698" y="642"/>
                </a:lnTo>
                <a:lnTo>
                  <a:pt x="696" y="643"/>
                </a:lnTo>
                <a:lnTo>
                  <a:pt x="680" y="650"/>
                </a:lnTo>
                <a:lnTo>
                  <a:pt x="666" y="657"/>
                </a:lnTo>
                <a:lnTo>
                  <a:pt x="664" y="657"/>
                </a:lnTo>
                <a:lnTo>
                  <a:pt x="652" y="660"/>
                </a:lnTo>
                <a:lnTo>
                  <a:pt x="649" y="662"/>
                </a:lnTo>
                <a:lnTo>
                  <a:pt x="637" y="664"/>
                </a:lnTo>
                <a:lnTo>
                  <a:pt x="624" y="664"/>
                </a:lnTo>
                <a:lnTo>
                  <a:pt x="619" y="664"/>
                </a:lnTo>
                <a:lnTo>
                  <a:pt x="617" y="664"/>
                </a:lnTo>
                <a:lnTo>
                  <a:pt x="610" y="662"/>
                </a:lnTo>
                <a:lnTo>
                  <a:pt x="609" y="662"/>
                </a:lnTo>
                <a:lnTo>
                  <a:pt x="609" y="667"/>
                </a:lnTo>
                <a:lnTo>
                  <a:pt x="600" y="665"/>
                </a:lnTo>
                <a:lnTo>
                  <a:pt x="595" y="665"/>
                </a:lnTo>
                <a:lnTo>
                  <a:pt x="585" y="664"/>
                </a:lnTo>
                <a:lnTo>
                  <a:pt x="582" y="664"/>
                </a:lnTo>
                <a:lnTo>
                  <a:pt x="575" y="662"/>
                </a:lnTo>
                <a:lnTo>
                  <a:pt x="565" y="657"/>
                </a:lnTo>
                <a:lnTo>
                  <a:pt x="561" y="653"/>
                </a:lnTo>
                <a:lnTo>
                  <a:pt x="555" y="652"/>
                </a:lnTo>
                <a:lnTo>
                  <a:pt x="551" y="650"/>
                </a:lnTo>
                <a:lnTo>
                  <a:pt x="541" y="648"/>
                </a:lnTo>
                <a:lnTo>
                  <a:pt x="536" y="647"/>
                </a:lnTo>
                <a:lnTo>
                  <a:pt x="533" y="643"/>
                </a:lnTo>
                <a:lnTo>
                  <a:pt x="528" y="638"/>
                </a:lnTo>
                <a:lnTo>
                  <a:pt x="526" y="638"/>
                </a:lnTo>
                <a:lnTo>
                  <a:pt x="517" y="630"/>
                </a:lnTo>
                <a:lnTo>
                  <a:pt x="514" y="628"/>
                </a:lnTo>
                <a:lnTo>
                  <a:pt x="502" y="621"/>
                </a:lnTo>
                <a:lnTo>
                  <a:pt x="500" y="621"/>
                </a:lnTo>
                <a:lnTo>
                  <a:pt x="494" y="621"/>
                </a:lnTo>
                <a:lnTo>
                  <a:pt x="490" y="620"/>
                </a:lnTo>
                <a:lnTo>
                  <a:pt x="487" y="620"/>
                </a:lnTo>
                <a:lnTo>
                  <a:pt x="475" y="625"/>
                </a:lnTo>
                <a:lnTo>
                  <a:pt x="467" y="628"/>
                </a:lnTo>
                <a:lnTo>
                  <a:pt x="465" y="628"/>
                </a:lnTo>
                <a:lnTo>
                  <a:pt x="445" y="631"/>
                </a:lnTo>
                <a:lnTo>
                  <a:pt x="443" y="633"/>
                </a:lnTo>
                <a:lnTo>
                  <a:pt x="440" y="633"/>
                </a:lnTo>
                <a:lnTo>
                  <a:pt x="435" y="635"/>
                </a:lnTo>
                <a:lnTo>
                  <a:pt x="433" y="635"/>
                </a:lnTo>
                <a:lnTo>
                  <a:pt x="431" y="636"/>
                </a:lnTo>
                <a:lnTo>
                  <a:pt x="430" y="636"/>
                </a:lnTo>
                <a:lnTo>
                  <a:pt x="428" y="636"/>
                </a:lnTo>
                <a:lnTo>
                  <a:pt x="426" y="636"/>
                </a:lnTo>
                <a:lnTo>
                  <a:pt x="423" y="638"/>
                </a:lnTo>
                <a:lnTo>
                  <a:pt x="421" y="638"/>
                </a:lnTo>
                <a:lnTo>
                  <a:pt x="419" y="638"/>
                </a:lnTo>
                <a:lnTo>
                  <a:pt x="418" y="638"/>
                </a:lnTo>
                <a:lnTo>
                  <a:pt x="414" y="638"/>
                </a:lnTo>
                <a:lnTo>
                  <a:pt x="413" y="638"/>
                </a:lnTo>
                <a:lnTo>
                  <a:pt x="408" y="638"/>
                </a:lnTo>
                <a:lnTo>
                  <a:pt x="404" y="638"/>
                </a:lnTo>
                <a:lnTo>
                  <a:pt x="403" y="638"/>
                </a:lnTo>
                <a:lnTo>
                  <a:pt x="382" y="638"/>
                </a:lnTo>
                <a:lnTo>
                  <a:pt x="360" y="635"/>
                </a:lnTo>
                <a:lnTo>
                  <a:pt x="359" y="635"/>
                </a:lnTo>
                <a:lnTo>
                  <a:pt x="352" y="633"/>
                </a:lnTo>
                <a:lnTo>
                  <a:pt x="332" y="631"/>
                </a:lnTo>
                <a:lnTo>
                  <a:pt x="323" y="630"/>
                </a:lnTo>
                <a:lnTo>
                  <a:pt x="313" y="630"/>
                </a:lnTo>
                <a:lnTo>
                  <a:pt x="303" y="628"/>
                </a:lnTo>
                <a:lnTo>
                  <a:pt x="299" y="626"/>
                </a:lnTo>
                <a:lnTo>
                  <a:pt x="294" y="626"/>
                </a:lnTo>
                <a:lnTo>
                  <a:pt x="283" y="623"/>
                </a:lnTo>
                <a:lnTo>
                  <a:pt x="279" y="623"/>
                </a:lnTo>
                <a:lnTo>
                  <a:pt x="276" y="623"/>
                </a:lnTo>
                <a:lnTo>
                  <a:pt x="274" y="621"/>
                </a:lnTo>
                <a:lnTo>
                  <a:pt x="269" y="621"/>
                </a:lnTo>
                <a:lnTo>
                  <a:pt x="256" y="614"/>
                </a:lnTo>
                <a:lnTo>
                  <a:pt x="250" y="611"/>
                </a:lnTo>
                <a:lnTo>
                  <a:pt x="249" y="609"/>
                </a:lnTo>
                <a:lnTo>
                  <a:pt x="245" y="606"/>
                </a:lnTo>
                <a:lnTo>
                  <a:pt x="239" y="603"/>
                </a:lnTo>
                <a:lnTo>
                  <a:pt x="234" y="599"/>
                </a:lnTo>
                <a:lnTo>
                  <a:pt x="232" y="598"/>
                </a:lnTo>
                <a:lnTo>
                  <a:pt x="225" y="592"/>
                </a:lnTo>
                <a:lnTo>
                  <a:pt x="222" y="591"/>
                </a:lnTo>
                <a:lnTo>
                  <a:pt x="217" y="586"/>
                </a:lnTo>
                <a:lnTo>
                  <a:pt x="200" y="572"/>
                </a:lnTo>
                <a:lnTo>
                  <a:pt x="196" y="569"/>
                </a:lnTo>
                <a:lnTo>
                  <a:pt x="195" y="567"/>
                </a:lnTo>
                <a:lnTo>
                  <a:pt x="191" y="564"/>
                </a:lnTo>
                <a:lnTo>
                  <a:pt x="176" y="548"/>
                </a:lnTo>
                <a:lnTo>
                  <a:pt x="174" y="547"/>
                </a:lnTo>
                <a:lnTo>
                  <a:pt x="166" y="538"/>
                </a:lnTo>
                <a:lnTo>
                  <a:pt x="159" y="533"/>
                </a:lnTo>
                <a:lnTo>
                  <a:pt x="154" y="530"/>
                </a:lnTo>
                <a:lnTo>
                  <a:pt x="149" y="526"/>
                </a:lnTo>
                <a:lnTo>
                  <a:pt x="147" y="525"/>
                </a:lnTo>
                <a:lnTo>
                  <a:pt x="125" y="528"/>
                </a:lnTo>
                <a:lnTo>
                  <a:pt x="117" y="528"/>
                </a:lnTo>
                <a:lnTo>
                  <a:pt x="107" y="528"/>
                </a:lnTo>
                <a:lnTo>
                  <a:pt x="95" y="525"/>
                </a:lnTo>
                <a:lnTo>
                  <a:pt x="85" y="523"/>
                </a:lnTo>
                <a:lnTo>
                  <a:pt x="83" y="523"/>
                </a:lnTo>
                <a:lnTo>
                  <a:pt x="82" y="523"/>
                </a:lnTo>
                <a:lnTo>
                  <a:pt x="80" y="521"/>
                </a:lnTo>
                <a:lnTo>
                  <a:pt x="77" y="518"/>
                </a:lnTo>
                <a:lnTo>
                  <a:pt x="70" y="516"/>
                </a:lnTo>
                <a:lnTo>
                  <a:pt x="58" y="509"/>
                </a:lnTo>
                <a:lnTo>
                  <a:pt x="56" y="509"/>
                </a:lnTo>
                <a:lnTo>
                  <a:pt x="46" y="506"/>
                </a:lnTo>
                <a:lnTo>
                  <a:pt x="44" y="504"/>
                </a:lnTo>
                <a:lnTo>
                  <a:pt x="43" y="504"/>
                </a:lnTo>
                <a:lnTo>
                  <a:pt x="38" y="503"/>
                </a:lnTo>
                <a:lnTo>
                  <a:pt x="33" y="499"/>
                </a:lnTo>
                <a:lnTo>
                  <a:pt x="29" y="498"/>
                </a:lnTo>
                <a:lnTo>
                  <a:pt x="26" y="496"/>
                </a:lnTo>
                <a:lnTo>
                  <a:pt x="21" y="493"/>
                </a:lnTo>
                <a:lnTo>
                  <a:pt x="19" y="491"/>
                </a:lnTo>
                <a:lnTo>
                  <a:pt x="14" y="487"/>
                </a:lnTo>
                <a:lnTo>
                  <a:pt x="11" y="484"/>
                </a:lnTo>
                <a:lnTo>
                  <a:pt x="2" y="477"/>
                </a:lnTo>
                <a:lnTo>
                  <a:pt x="0" y="476"/>
                </a:lnTo>
                <a:lnTo>
                  <a:pt x="2" y="470"/>
                </a:lnTo>
                <a:lnTo>
                  <a:pt x="14" y="445"/>
                </a:lnTo>
                <a:lnTo>
                  <a:pt x="22" y="428"/>
                </a:lnTo>
                <a:lnTo>
                  <a:pt x="29" y="415"/>
                </a:lnTo>
                <a:lnTo>
                  <a:pt x="36" y="401"/>
                </a:lnTo>
                <a:lnTo>
                  <a:pt x="36" y="372"/>
                </a:lnTo>
                <a:lnTo>
                  <a:pt x="33" y="362"/>
                </a:lnTo>
                <a:lnTo>
                  <a:pt x="33" y="360"/>
                </a:lnTo>
                <a:lnTo>
                  <a:pt x="34" y="360"/>
                </a:lnTo>
                <a:lnTo>
                  <a:pt x="36" y="360"/>
                </a:lnTo>
                <a:lnTo>
                  <a:pt x="39" y="365"/>
                </a:lnTo>
                <a:lnTo>
                  <a:pt x="41" y="367"/>
                </a:lnTo>
                <a:lnTo>
                  <a:pt x="43" y="367"/>
                </a:lnTo>
                <a:lnTo>
                  <a:pt x="44" y="365"/>
                </a:lnTo>
                <a:lnTo>
                  <a:pt x="46" y="364"/>
                </a:lnTo>
                <a:lnTo>
                  <a:pt x="55" y="367"/>
                </a:lnTo>
                <a:lnTo>
                  <a:pt x="56" y="367"/>
                </a:lnTo>
                <a:lnTo>
                  <a:pt x="61" y="365"/>
                </a:lnTo>
                <a:lnTo>
                  <a:pt x="63" y="365"/>
                </a:lnTo>
                <a:lnTo>
                  <a:pt x="66" y="367"/>
                </a:lnTo>
                <a:lnTo>
                  <a:pt x="73" y="365"/>
                </a:lnTo>
                <a:lnTo>
                  <a:pt x="78" y="362"/>
                </a:lnTo>
                <a:lnTo>
                  <a:pt x="80" y="360"/>
                </a:lnTo>
                <a:lnTo>
                  <a:pt x="82" y="360"/>
                </a:lnTo>
                <a:lnTo>
                  <a:pt x="83" y="360"/>
                </a:lnTo>
                <a:lnTo>
                  <a:pt x="85" y="360"/>
                </a:lnTo>
                <a:lnTo>
                  <a:pt x="87" y="359"/>
                </a:lnTo>
                <a:lnTo>
                  <a:pt x="87" y="354"/>
                </a:lnTo>
                <a:lnTo>
                  <a:pt x="85" y="349"/>
                </a:lnTo>
                <a:lnTo>
                  <a:pt x="83" y="347"/>
                </a:lnTo>
                <a:lnTo>
                  <a:pt x="82" y="342"/>
                </a:lnTo>
                <a:lnTo>
                  <a:pt x="82" y="333"/>
                </a:lnTo>
                <a:lnTo>
                  <a:pt x="82" y="325"/>
                </a:lnTo>
                <a:lnTo>
                  <a:pt x="82" y="321"/>
                </a:lnTo>
                <a:lnTo>
                  <a:pt x="80" y="321"/>
                </a:lnTo>
                <a:lnTo>
                  <a:pt x="78" y="313"/>
                </a:lnTo>
                <a:lnTo>
                  <a:pt x="78" y="311"/>
                </a:lnTo>
                <a:lnTo>
                  <a:pt x="77" y="311"/>
                </a:lnTo>
                <a:lnTo>
                  <a:pt x="75" y="311"/>
                </a:lnTo>
                <a:lnTo>
                  <a:pt x="75" y="310"/>
                </a:lnTo>
                <a:lnTo>
                  <a:pt x="75" y="308"/>
                </a:lnTo>
                <a:lnTo>
                  <a:pt x="77" y="308"/>
                </a:lnTo>
                <a:lnTo>
                  <a:pt x="77" y="306"/>
                </a:lnTo>
                <a:lnTo>
                  <a:pt x="77" y="304"/>
                </a:lnTo>
                <a:lnTo>
                  <a:pt x="75" y="301"/>
                </a:lnTo>
                <a:lnTo>
                  <a:pt x="75" y="296"/>
                </a:lnTo>
                <a:lnTo>
                  <a:pt x="75" y="294"/>
                </a:lnTo>
                <a:lnTo>
                  <a:pt x="75" y="288"/>
                </a:lnTo>
                <a:lnTo>
                  <a:pt x="75" y="286"/>
                </a:lnTo>
                <a:lnTo>
                  <a:pt x="75" y="279"/>
                </a:lnTo>
                <a:lnTo>
                  <a:pt x="75" y="277"/>
                </a:lnTo>
                <a:lnTo>
                  <a:pt x="75" y="272"/>
                </a:lnTo>
                <a:lnTo>
                  <a:pt x="75" y="266"/>
                </a:lnTo>
                <a:lnTo>
                  <a:pt x="75" y="264"/>
                </a:lnTo>
                <a:lnTo>
                  <a:pt x="75" y="252"/>
                </a:lnTo>
                <a:lnTo>
                  <a:pt x="71" y="243"/>
                </a:lnTo>
                <a:lnTo>
                  <a:pt x="71" y="242"/>
                </a:lnTo>
                <a:lnTo>
                  <a:pt x="68" y="233"/>
                </a:lnTo>
                <a:lnTo>
                  <a:pt x="68" y="232"/>
                </a:lnTo>
                <a:lnTo>
                  <a:pt x="66" y="221"/>
                </a:lnTo>
                <a:lnTo>
                  <a:pt x="68" y="223"/>
                </a:lnTo>
                <a:lnTo>
                  <a:pt x="70" y="225"/>
                </a:lnTo>
                <a:lnTo>
                  <a:pt x="73" y="223"/>
                </a:lnTo>
                <a:lnTo>
                  <a:pt x="78" y="211"/>
                </a:lnTo>
                <a:lnTo>
                  <a:pt x="83" y="208"/>
                </a:lnTo>
                <a:lnTo>
                  <a:pt x="87" y="208"/>
                </a:lnTo>
                <a:lnTo>
                  <a:pt x="90" y="208"/>
                </a:lnTo>
                <a:lnTo>
                  <a:pt x="98" y="208"/>
                </a:lnTo>
                <a:lnTo>
                  <a:pt x="102" y="206"/>
                </a:lnTo>
                <a:lnTo>
                  <a:pt x="105" y="206"/>
                </a:lnTo>
                <a:lnTo>
                  <a:pt x="109" y="205"/>
                </a:lnTo>
                <a:lnTo>
                  <a:pt x="110" y="205"/>
                </a:lnTo>
                <a:lnTo>
                  <a:pt x="115" y="203"/>
                </a:lnTo>
                <a:lnTo>
                  <a:pt x="119" y="201"/>
                </a:lnTo>
                <a:lnTo>
                  <a:pt x="120" y="201"/>
                </a:lnTo>
                <a:lnTo>
                  <a:pt x="124" y="199"/>
                </a:lnTo>
                <a:lnTo>
                  <a:pt x="125" y="198"/>
                </a:lnTo>
                <a:lnTo>
                  <a:pt x="127" y="194"/>
                </a:lnTo>
                <a:lnTo>
                  <a:pt x="129" y="193"/>
                </a:lnTo>
                <a:lnTo>
                  <a:pt x="129" y="191"/>
                </a:lnTo>
                <a:lnTo>
                  <a:pt x="129" y="189"/>
                </a:lnTo>
                <a:lnTo>
                  <a:pt x="129" y="186"/>
                </a:lnTo>
                <a:lnTo>
                  <a:pt x="129" y="184"/>
                </a:lnTo>
                <a:lnTo>
                  <a:pt x="129" y="183"/>
                </a:lnTo>
                <a:lnTo>
                  <a:pt x="125" y="177"/>
                </a:lnTo>
                <a:lnTo>
                  <a:pt x="125" y="176"/>
                </a:lnTo>
                <a:lnTo>
                  <a:pt x="125" y="174"/>
                </a:lnTo>
                <a:lnTo>
                  <a:pt x="124" y="172"/>
                </a:lnTo>
                <a:lnTo>
                  <a:pt x="122" y="166"/>
                </a:lnTo>
                <a:lnTo>
                  <a:pt x="120" y="164"/>
                </a:lnTo>
                <a:lnTo>
                  <a:pt x="119" y="162"/>
                </a:lnTo>
                <a:lnTo>
                  <a:pt x="117" y="160"/>
                </a:lnTo>
                <a:lnTo>
                  <a:pt x="117" y="159"/>
                </a:lnTo>
                <a:lnTo>
                  <a:pt x="115" y="159"/>
                </a:lnTo>
                <a:lnTo>
                  <a:pt x="115" y="157"/>
                </a:lnTo>
                <a:lnTo>
                  <a:pt x="115" y="154"/>
                </a:lnTo>
                <a:lnTo>
                  <a:pt x="117" y="152"/>
                </a:lnTo>
                <a:lnTo>
                  <a:pt x="120" y="150"/>
                </a:lnTo>
                <a:lnTo>
                  <a:pt x="122" y="150"/>
                </a:lnTo>
                <a:lnTo>
                  <a:pt x="131" y="149"/>
                </a:lnTo>
                <a:lnTo>
                  <a:pt x="132" y="147"/>
                </a:lnTo>
                <a:lnTo>
                  <a:pt x="134" y="145"/>
                </a:lnTo>
                <a:lnTo>
                  <a:pt x="136" y="144"/>
                </a:lnTo>
                <a:lnTo>
                  <a:pt x="137" y="142"/>
                </a:lnTo>
                <a:lnTo>
                  <a:pt x="137" y="140"/>
                </a:lnTo>
                <a:lnTo>
                  <a:pt x="137" y="138"/>
                </a:lnTo>
                <a:lnTo>
                  <a:pt x="139" y="137"/>
                </a:lnTo>
                <a:lnTo>
                  <a:pt x="141" y="135"/>
                </a:lnTo>
                <a:lnTo>
                  <a:pt x="142" y="133"/>
                </a:lnTo>
                <a:lnTo>
                  <a:pt x="146" y="133"/>
                </a:lnTo>
                <a:lnTo>
                  <a:pt x="149" y="132"/>
                </a:lnTo>
                <a:lnTo>
                  <a:pt x="153" y="130"/>
                </a:lnTo>
                <a:lnTo>
                  <a:pt x="154" y="127"/>
                </a:lnTo>
                <a:lnTo>
                  <a:pt x="156" y="125"/>
                </a:lnTo>
                <a:lnTo>
                  <a:pt x="158" y="122"/>
                </a:lnTo>
                <a:lnTo>
                  <a:pt x="159" y="120"/>
                </a:lnTo>
                <a:lnTo>
                  <a:pt x="164" y="116"/>
                </a:lnTo>
                <a:lnTo>
                  <a:pt x="166" y="115"/>
                </a:lnTo>
                <a:lnTo>
                  <a:pt x="169" y="111"/>
                </a:lnTo>
                <a:lnTo>
                  <a:pt x="171" y="110"/>
                </a:lnTo>
                <a:lnTo>
                  <a:pt x="171" y="106"/>
                </a:lnTo>
                <a:lnTo>
                  <a:pt x="173" y="106"/>
                </a:lnTo>
                <a:lnTo>
                  <a:pt x="173" y="103"/>
                </a:lnTo>
                <a:lnTo>
                  <a:pt x="173" y="101"/>
                </a:lnTo>
                <a:lnTo>
                  <a:pt x="173" y="99"/>
                </a:lnTo>
                <a:lnTo>
                  <a:pt x="174" y="98"/>
                </a:lnTo>
                <a:lnTo>
                  <a:pt x="176" y="98"/>
                </a:lnTo>
                <a:lnTo>
                  <a:pt x="180" y="98"/>
                </a:lnTo>
                <a:lnTo>
                  <a:pt x="181" y="99"/>
                </a:lnTo>
                <a:lnTo>
                  <a:pt x="188" y="108"/>
                </a:lnTo>
                <a:lnTo>
                  <a:pt x="196" y="120"/>
                </a:lnTo>
                <a:lnTo>
                  <a:pt x="208" y="142"/>
                </a:lnTo>
                <a:lnTo>
                  <a:pt x="212" y="147"/>
                </a:lnTo>
                <a:lnTo>
                  <a:pt x="213" y="149"/>
                </a:lnTo>
                <a:lnTo>
                  <a:pt x="218" y="154"/>
                </a:lnTo>
                <a:lnTo>
                  <a:pt x="232" y="159"/>
                </a:lnTo>
                <a:lnTo>
                  <a:pt x="249" y="162"/>
                </a:lnTo>
                <a:lnTo>
                  <a:pt x="256" y="164"/>
                </a:lnTo>
                <a:lnTo>
                  <a:pt x="259" y="166"/>
                </a:lnTo>
                <a:lnTo>
                  <a:pt x="262" y="167"/>
                </a:lnTo>
                <a:lnTo>
                  <a:pt x="264" y="167"/>
                </a:lnTo>
                <a:lnTo>
                  <a:pt x="271" y="171"/>
                </a:lnTo>
                <a:lnTo>
                  <a:pt x="284" y="177"/>
                </a:lnTo>
                <a:lnTo>
                  <a:pt x="286" y="179"/>
                </a:lnTo>
                <a:lnTo>
                  <a:pt x="291" y="183"/>
                </a:lnTo>
                <a:lnTo>
                  <a:pt x="294" y="186"/>
                </a:lnTo>
                <a:lnTo>
                  <a:pt x="306" y="193"/>
                </a:lnTo>
                <a:lnTo>
                  <a:pt x="311" y="196"/>
                </a:lnTo>
                <a:lnTo>
                  <a:pt x="321" y="203"/>
                </a:lnTo>
                <a:lnTo>
                  <a:pt x="328" y="206"/>
                </a:lnTo>
                <a:lnTo>
                  <a:pt x="330" y="206"/>
                </a:lnTo>
                <a:lnTo>
                  <a:pt x="335" y="210"/>
                </a:lnTo>
                <a:lnTo>
                  <a:pt x="342" y="211"/>
                </a:lnTo>
                <a:lnTo>
                  <a:pt x="343" y="213"/>
                </a:lnTo>
                <a:lnTo>
                  <a:pt x="348" y="215"/>
                </a:lnTo>
                <a:lnTo>
                  <a:pt x="354" y="218"/>
                </a:lnTo>
                <a:lnTo>
                  <a:pt x="359" y="223"/>
                </a:lnTo>
                <a:lnTo>
                  <a:pt x="364" y="225"/>
                </a:lnTo>
                <a:lnTo>
                  <a:pt x="372" y="228"/>
                </a:lnTo>
                <a:lnTo>
                  <a:pt x="381" y="233"/>
                </a:lnTo>
                <a:lnTo>
                  <a:pt x="387" y="237"/>
                </a:lnTo>
                <a:lnTo>
                  <a:pt x="392" y="237"/>
                </a:lnTo>
                <a:lnTo>
                  <a:pt x="396" y="233"/>
                </a:lnTo>
                <a:lnTo>
                  <a:pt x="404" y="233"/>
                </a:lnTo>
                <a:lnTo>
                  <a:pt x="411" y="232"/>
                </a:lnTo>
                <a:lnTo>
                  <a:pt x="419" y="228"/>
                </a:lnTo>
                <a:lnTo>
                  <a:pt x="428" y="227"/>
                </a:lnTo>
                <a:lnTo>
                  <a:pt x="436" y="223"/>
                </a:lnTo>
                <a:lnTo>
                  <a:pt x="451" y="221"/>
                </a:lnTo>
                <a:lnTo>
                  <a:pt x="458" y="218"/>
                </a:lnTo>
                <a:lnTo>
                  <a:pt x="462" y="216"/>
                </a:lnTo>
                <a:lnTo>
                  <a:pt x="475" y="215"/>
                </a:lnTo>
                <a:lnTo>
                  <a:pt x="480" y="216"/>
                </a:lnTo>
                <a:lnTo>
                  <a:pt x="487" y="216"/>
                </a:lnTo>
                <a:lnTo>
                  <a:pt x="492" y="216"/>
                </a:lnTo>
                <a:lnTo>
                  <a:pt x="504" y="215"/>
                </a:lnTo>
                <a:lnTo>
                  <a:pt x="516" y="216"/>
                </a:lnTo>
                <a:lnTo>
                  <a:pt x="519" y="216"/>
                </a:lnTo>
                <a:lnTo>
                  <a:pt x="522" y="215"/>
                </a:lnTo>
                <a:lnTo>
                  <a:pt x="529" y="215"/>
                </a:lnTo>
                <a:lnTo>
                  <a:pt x="533" y="215"/>
                </a:lnTo>
                <a:lnTo>
                  <a:pt x="536" y="213"/>
                </a:lnTo>
                <a:lnTo>
                  <a:pt x="539" y="215"/>
                </a:lnTo>
                <a:lnTo>
                  <a:pt x="543" y="215"/>
                </a:lnTo>
                <a:lnTo>
                  <a:pt x="548" y="210"/>
                </a:lnTo>
                <a:lnTo>
                  <a:pt x="549" y="206"/>
                </a:lnTo>
                <a:lnTo>
                  <a:pt x="551" y="201"/>
                </a:lnTo>
                <a:lnTo>
                  <a:pt x="553" y="198"/>
                </a:lnTo>
                <a:lnTo>
                  <a:pt x="555" y="196"/>
                </a:lnTo>
                <a:lnTo>
                  <a:pt x="555" y="194"/>
                </a:lnTo>
                <a:lnTo>
                  <a:pt x="565" y="172"/>
                </a:lnTo>
                <a:lnTo>
                  <a:pt x="570" y="166"/>
                </a:lnTo>
                <a:lnTo>
                  <a:pt x="575" y="157"/>
                </a:lnTo>
                <a:lnTo>
                  <a:pt x="576" y="155"/>
                </a:lnTo>
                <a:lnTo>
                  <a:pt x="578" y="154"/>
                </a:lnTo>
                <a:lnTo>
                  <a:pt x="580" y="150"/>
                </a:lnTo>
                <a:lnTo>
                  <a:pt x="597" y="133"/>
                </a:lnTo>
                <a:lnTo>
                  <a:pt x="600" y="130"/>
                </a:lnTo>
                <a:lnTo>
                  <a:pt x="639" y="108"/>
                </a:lnTo>
                <a:lnTo>
                  <a:pt x="644" y="105"/>
                </a:lnTo>
                <a:lnTo>
                  <a:pt x="646" y="103"/>
                </a:lnTo>
                <a:lnTo>
                  <a:pt x="647" y="103"/>
                </a:lnTo>
                <a:lnTo>
                  <a:pt x="654" y="101"/>
                </a:lnTo>
                <a:lnTo>
                  <a:pt x="658" y="99"/>
                </a:lnTo>
                <a:lnTo>
                  <a:pt x="659" y="99"/>
                </a:lnTo>
                <a:lnTo>
                  <a:pt x="668" y="98"/>
                </a:lnTo>
                <a:lnTo>
                  <a:pt x="696" y="96"/>
                </a:lnTo>
                <a:lnTo>
                  <a:pt x="727" y="98"/>
                </a:lnTo>
                <a:lnTo>
                  <a:pt x="730" y="98"/>
                </a:lnTo>
                <a:lnTo>
                  <a:pt x="740" y="91"/>
                </a:lnTo>
                <a:lnTo>
                  <a:pt x="754" y="83"/>
                </a:lnTo>
                <a:lnTo>
                  <a:pt x="756" y="81"/>
                </a:lnTo>
                <a:lnTo>
                  <a:pt x="761" y="74"/>
                </a:lnTo>
                <a:lnTo>
                  <a:pt x="766" y="71"/>
                </a:lnTo>
                <a:lnTo>
                  <a:pt x="784" y="59"/>
                </a:lnTo>
                <a:lnTo>
                  <a:pt x="793" y="59"/>
                </a:lnTo>
                <a:lnTo>
                  <a:pt x="830" y="52"/>
                </a:lnTo>
                <a:lnTo>
                  <a:pt x="855" y="47"/>
                </a:lnTo>
                <a:lnTo>
                  <a:pt x="864" y="47"/>
                </a:lnTo>
                <a:lnTo>
                  <a:pt x="875" y="45"/>
                </a:lnTo>
                <a:lnTo>
                  <a:pt x="884" y="44"/>
                </a:lnTo>
                <a:lnTo>
                  <a:pt x="891" y="44"/>
                </a:lnTo>
                <a:lnTo>
                  <a:pt x="892" y="44"/>
                </a:lnTo>
                <a:lnTo>
                  <a:pt x="921" y="44"/>
                </a:lnTo>
                <a:lnTo>
                  <a:pt x="941" y="37"/>
                </a:lnTo>
                <a:lnTo>
                  <a:pt x="957" y="32"/>
                </a:lnTo>
                <a:lnTo>
                  <a:pt x="958" y="32"/>
                </a:lnTo>
                <a:lnTo>
                  <a:pt x="972" y="10"/>
                </a:lnTo>
                <a:lnTo>
                  <a:pt x="985" y="5"/>
                </a:lnTo>
                <a:lnTo>
                  <a:pt x="1004" y="0"/>
                </a:lnTo>
                <a:lnTo>
                  <a:pt x="1019" y="3"/>
                </a:lnTo>
                <a:lnTo>
                  <a:pt x="1021" y="5"/>
                </a:lnTo>
                <a:lnTo>
                  <a:pt x="1046" y="11"/>
                </a:lnTo>
                <a:lnTo>
                  <a:pt x="1051" y="11"/>
                </a:lnTo>
                <a:lnTo>
                  <a:pt x="1053" y="11"/>
                </a:lnTo>
                <a:lnTo>
                  <a:pt x="1055" y="11"/>
                </a:lnTo>
                <a:lnTo>
                  <a:pt x="1065" y="13"/>
                </a:lnTo>
                <a:lnTo>
                  <a:pt x="1066" y="15"/>
                </a:lnTo>
                <a:lnTo>
                  <a:pt x="1080" y="15"/>
                </a:lnTo>
                <a:lnTo>
                  <a:pt x="1110" y="22"/>
                </a:lnTo>
                <a:lnTo>
                  <a:pt x="1112" y="22"/>
                </a:lnTo>
                <a:lnTo>
                  <a:pt x="1125" y="25"/>
                </a:lnTo>
                <a:lnTo>
                  <a:pt x="1141" y="28"/>
                </a:lnTo>
                <a:lnTo>
                  <a:pt x="1156" y="37"/>
                </a:lnTo>
                <a:lnTo>
                  <a:pt x="1159" y="37"/>
                </a:lnTo>
                <a:lnTo>
                  <a:pt x="1166" y="42"/>
                </a:lnTo>
                <a:lnTo>
                  <a:pt x="1171" y="45"/>
                </a:lnTo>
                <a:lnTo>
                  <a:pt x="1173" y="47"/>
                </a:lnTo>
                <a:close/>
              </a:path>
            </a:pathLst>
          </a:custGeom>
          <a:solidFill>
            <a:schemeClr val="accent4">
              <a:lumMod val="5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7">
            <a:extLst>
              <a:ext uri="{FF2B5EF4-FFF2-40B4-BE49-F238E27FC236}">
                <a16:creationId xmlns:a16="http://schemas.microsoft.com/office/drawing/2014/main" id="{ACB4F4A4-DBBB-4594-9B10-B2046A8E9DF1}"/>
              </a:ext>
            </a:extLst>
          </p:cNvPr>
          <p:cNvSpPr>
            <a:spLocks/>
          </p:cNvSpPr>
          <p:nvPr/>
        </p:nvSpPr>
        <p:spPr bwMode="auto">
          <a:xfrm>
            <a:off x="314325" y="3743326"/>
            <a:ext cx="2884488" cy="1169988"/>
          </a:xfrm>
          <a:custGeom>
            <a:avLst/>
            <a:gdLst>
              <a:gd name="T0" fmla="*/ 1086 w 1817"/>
              <a:gd name="T1" fmla="*/ 324 h 737"/>
              <a:gd name="T2" fmla="*/ 1143 w 1817"/>
              <a:gd name="T3" fmla="*/ 334 h 737"/>
              <a:gd name="T4" fmla="*/ 1256 w 1817"/>
              <a:gd name="T5" fmla="*/ 285 h 737"/>
              <a:gd name="T6" fmla="*/ 1300 w 1817"/>
              <a:gd name="T7" fmla="*/ 366 h 737"/>
              <a:gd name="T8" fmla="*/ 1302 w 1817"/>
              <a:gd name="T9" fmla="*/ 315 h 737"/>
              <a:gd name="T10" fmla="*/ 1358 w 1817"/>
              <a:gd name="T11" fmla="*/ 334 h 737"/>
              <a:gd name="T12" fmla="*/ 1430 w 1817"/>
              <a:gd name="T13" fmla="*/ 286 h 737"/>
              <a:gd name="T14" fmla="*/ 1474 w 1817"/>
              <a:gd name="T15" fmla="*/ 276 h 737"/>
              <a:gd name="T16" fmla="*/ 1530 w 1817"/>
              <a:gd name="T17" fmla="*/ 285 h 737"/>
              <a:gd name="T18" fmla="*/ 1564 w 1817"/>
              <a:gd name="T19" fmla="*/ 325 h 737"/>
              <a:gd name="T20" fmla="*/ 1616 w 1817"/>
              <a:gd name="T21" fmla="*/ 334 h 737"/>
              <a:gd name="T22" fmla="*/ 1662 w 1817"/>
              <a:gd name="T23" fmla="*/ 336 h 737"/>
              <a:gd name="T24" fmla="*/ 1709 w 1817"/>
              <a:gd name="T25" fmla="*/ 334 h 737"/>
              <a:gd name="T26" fmla="*/ 1734 w 1817"/>
              <a:gd name="T27" fmla="*/ 354 h 737"/>
              <a:gd name="T28" fmla="*/ 1782 w 1817"/>
              <a:gd name="T29" fmla="*/ 346 h 737"/>
              <a:gd name="T30" fmla="*/ 1809 w 1817"/>
              <a:gd name="T31" fmla="*/ 380 h 737"/>
              <a:gd name="T32" fmla="*/ 1584 w 1817"/>
              <a:gd name="T33" fmla="*/ 520 h 737"/>
              <a:gd name="T34" fmla="*/ 1000 w 1817"/>
              <a:gd name="T35" fmla="*/ 517 h 737"/>
              <a:gd name="T36" fmla="*/ 694 w 1817"/>
              <a:gd name="T37" fmla="*/ 513 h 737"/>
              <a:gd name="T38" fmla="*/ 246 w 1817"/>
              <a:gd name="T39" fmla="*/ 508 h 737"/>
              <a:gd name="T40" fmla="*/ 206 w 1817"/>
              <a:gd name="T41" fmla="*/ 522 h 737"/>
              <a:gd name="T42" fmla="*/ 191 w 1817"/>
              <a:gd name="T43" fmla="*/ 546 h 737"/>
              <a:gd name="T44" fmla="*/ 187 w 1817"/>
              <a:gd name="T45" fmla="*/ 571 h 737"/>
              <a:gd name="T46" fmla="*/ 160 w 1817"/>
              <a:gd name="T47" fmla="*/ 593 h 737"/>
              <a:gd name="T48" fmla="*/ 153 w 1817"/>
              <a:gd name="T49" fmla="*/ 620 h 737"/>
              <a:gd name="T50" fmla="*/ 145 w 1817"/>
              <a:gd name="T51" fmla="*/ 630 h 737"/>
              <a:gd name="T52" fmla="*/ 147 w 1817"/>
              <a:gd name="T53" fmla="*/ 657 h 737"/>
              <a:gd name="T54" fmla="*/ 123 w 1817"/>
              <a:gd name="T55" fmla="*/ 691 h 737"/>
              <a:gd name="T56" fmla="*/ 104 w 1817"/>
              <a:gd name="T57" fmla="*/ 684 h 737"/>
              <a:gd name="T58" fmla="*/ 72 w 1817"/>
              <a:gd name="T59" fmla="*/ 662 h 737"/>
              <a:gd name="T60" fmla="*/ 83 w 1817"/>
              <a:gd name="T61" fmla="*/ 600 h 737"/>
              <a:gd name="T62" fmla="*/ 69 w 1817"/>
              <a:gd name="T63" fmla="*/ 551 h 737"/>
              <a:gd name="T64" fmla="*/ 40 w 1817"/>
              <a:gd name="T65" fmla="*/ 525 h 737"/>
              <a:gd name="T66" fmla="*/ 52 w 1817"/>
              <a:gd name="T67" fmla="*/ 481 h 737"/>
              <a:gd name="T68" fmla="*/ 54 w 1817"/>
              <a:gd name="T69" fmla="*/ 412 h 737"/>
              <a:gd name="T70" fmla="*/ 44 w 1817"/>
              <a:gd name="T71" fmla="*/ 339 h 737"/>
              <a:gd name="T72" fmla="*/ 17 w 1817"/>
              <a:gd name="T73" fmla="*/ 313 h 737"/>
              <a:gd name="T74" fmla="*/ 20 w 1817"/>
              <a:gd name="T75" fmla="*/ 253 h 737"/>
              <a:gd name="T76" fmla="*/ 8 w 1817"/>
              <a:gd name="T77" fmla="*/ 202 h 737"/>
              <a:gd name="T78" fmla="*/ 18 w 1817"/>
              <a:gd name="T79" fmla="*/ 180 h 737"/>
              <a:gd name="T80" fmla="*/ 34 w 1817"/>
              <a:gd name="T81" fmla="*/ 141 h 737"/>
              <a:gd name="T82" fmla="*/ 62 w 1817"/>
              <a:gd name="T83" fmla="*/ 110 h 737"/>
              <a:gd name="T84" fmla="*/ 121 w 1817"/>
              <a:gd name="T85" fmla="*/ 70 h 737"/>
              <a:gd name="T86" fmla="*/ 164 w 1817"/>
              <a:gd name="T87" fmla="*/ 2 h 737"/>
              <a:gd name="T88" fmla="*/ 196 w 1817"/>
              <a:gd name="T89" fmla="*/ 20 h 737"/>
              <a:gd name="T90" fmla="*/ 223 w 1817"/>
              <a:gd name="T91" fmla="*/ 37 h 737"/>
              <a:gd name="T92" fmla="*/ 243 w 1817"/>
              <a:gd name="T93" fmla="*/ 58 h 737"/>
              <a:gd name="T94" fmla="*/ 267 w 1817"/>
              <a:gd name="T95" fmla="*/ 75 h 737"/>
              <a:gd name="T96" fmla="*/ 278 w 1817"/>
              <a:gd name="T97" fmla="*/ 110 h 737"/>
              <a:gd name="T98" fmla="*/ 317 w 1817"/>
              <a:gd name="T99" fmla="*/ 76 h 737"/>
              <a:gd name="T100" fmla="*/ 346 w 1817"/>
              <a:gd name="T101" fmla="*/ 80 h 737"/>
              <a:gd name="T102" fmla="*/ 360 w 1817"/>
              <a:gd name="T103" fmla="*/ 120 h 737"/>
              <a:gd name="T104" fmla="*/ 422 w 1817"/>
              <a:gd name="T105" fmla="*/ 136 h 737"/>
              <a:gd name="T106" fmla="*/ 430 w 1817"/>
              <a:gd name="T107" fmla="*/ 181 h 737"/>
              <a:gd name="T108" fmla="*/ 442 w 1817"/>
              <a:gd name="T109" fmla="*/ 242 h 737"/>
              <a:gd name="T110" fmla="*/ 490 w 1817"/>
              <a:gd name="T111" fmla="*/ 280 h 737"/>
              <a:gd name="T112" fmla="*/ 550 w 1817"/>
              <a:gd name="T113" fmla="*/ 288 h 737"/>
              <a:gd name="T114" fmla="*/ 680 w 1817"/>
              <a:gd name="T115" fmla="*/ 320 h 737"/>
              <a:gd name="T116" fmla="*/ 777 w 1817"/>
              <a:gd name="T117" fmla="*/ 305 h 737"/>
              <a:gd name="T118" fmla="*/ 887 w 1817"/>
              <a:gd name="T119" fmla="*/ 285 h 737"/>
              <a:gd name="T120" fmla="*/ 941 w 1817"/>
              <a:gd name="T121" fmla="*/ 266 h 737"/>
              <a:gd name="T122" fmla="*/ 995 w 1817"/>
              <a:gd name="T123" fmla="*/ 247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17" h="737">
                <a:moveTo>
                  <a:pt x="1064" y="224"/>
                </a:moveTo>
                <a:lnTo>
                  <a:pt x="1067" y="225"/>
                </a:lnTo>
                <a:lnTo>
                  <a:pt x="1074" y="232"/>
                </a:lnTo>
                <a:lnTo>
                  <a:pt x="1076" y="234"/>
                </a:lnTo>
                <a:lnTo>
                  <a:pt x="1077" y="236"/>
                </a:lnTo>
                <a:lnTo>
                  <a:pt x="1079" y="237"/>
                </a:lnTo>
                <a:lnTo>
                  <a:pt x="1081" y="241"/>
                </a:lnTo>
                <a:lnTo>
                  <a:pt x="1086" y="247"/>
                </a:lnTo>
                <a:lnTo>
                  <a:pt x="1088" y="253"/>
                </a:lnTo>
                <a:lnTo>
                  <a:pt x="1091" y="254"/>
                </a:lnTo>
                <a:lnTo>
                  <a:pt x="1093" y="261"/>
                </a:lnTo>
                <a:lnTo>
                  <a:pt x="1098" y="264"/>
                </a:lnTo>
                <a:lnTo>
                  <a:pt x="1098" y="268"/>
                </a:lnTo>
                <a:lnTo>
                  <a:pt x="1099" y="271"/>
                </a:lnTo>
                <a:lnTo>
                  <a:pt x="1099" y="275"/>
                </a:lnTo>
                <a:lnTo>
                  <a:pt x="1098" y="278"/>
                </a:lnTo>
                <a:lnTo>
                  <a:pt x="1098" y="285"/>
                </a:lnTo>
                <a:lnTo>
                  <a:pt x="1096" y="291"/>
                </a:lnTo>
                <a:lnTo>
                  <a:pt x="1096" y="293"/>
                </a:lnTo>
                <a:lnTo>
                  <a:pt x="1094" y="303"/>
                </a:lnTo>
                <a:lnTo>
                  <a:pt x="1093" y="305"/>
                </a:lnTo>
                <a:lnTo>
                  <a:pt x="1088" y="320"/>
                </a:lnTo>
                <a:lnTo>
                  <a:pt x="1086" y="324"/>
                </a:lnTo>
                <a:lnTo>
                  <a:pt x="1084" y="325"/>
                </a:lnTo>
                <a:lnTo>
                  <a:pt x="1084" y="329"/>
                </a:lnTo>
                <a:lnTo>
                  <a:pt x="1084" y="330"/>
                </a:lnTo>
                <a:lnTo>
                  <a:pt x="1084" y="339"/>
                </a:lnTo>
                <a:lnTo>
                  <a:pt x="1084" y="341"/>
                </a:lnTo>
                <a:lnTo>
                  <a:pt x="1086" y="346"/>
                </a:lnTo>
                <a:lnTo>
                  <a:pt x="1086" y="352"/>
                </a:lnTo>
                <a:lnTo>
                  <a:pt x="1088" y="358"/>
                </a:lnTo>
                <a:lnTo>
                  <a:pt x="1089" y="359"/>
                </a:lnTo>
                <a:lnTo>
                  <a:pt x="1091" y="361"/>
                </a:lnTo>
                <a:lnTo>
                  <a:pt x="1093" y="363"/>
                </a:lnTo>
                <a:lnTo>
                  <a:pt x="1094" y="364"/>
                </a:lnTo>
                <a:lnTo>
                  <a:pt x="1099" y="361"/>
                </a:lnTo>
                <a:lnTo>
                  <a:pt x="1101" y="359"/>
                </a:lnTo>
                <a:lnTo>
                  <a:pt x="1106" y="354"/>
                </a:lnTo>
                <a:lnTo>
                  <a:pt x="1109" y="351"/>
                </a:lnTo>
                <a:lnTo>
                  <a:pt x="1116" y="344"/>
                </a:lnTo>
                <a:lnTo>
                  <a:pt x="1123" y="341"/>
                </a:lnTo>
                <a:lnTo>
                  <a:pt x="1128" y="339"/>
                </a:lnTo>
                <a:lnTo>
                  <a:pt x="1133" y="337"/>
                </a:lnTo>
                <a:lnTo>
                  <a:pt x="1140" y="336"/>
                </a:lnTo>
                <a:lnTo>
                  <a:pt x="1142" y="334"/>
                </a:lnTo>
                <a:lnTo>
                  <a:pt x="1143" y="334"/>
                </a:lnTo>
                <a:lnTo>
                  <a:pt x="1145" y="334"/>
                </a:lnTo>
                <a:lnTo>
                  <a:pt x="1153" y="330"/>
                </a:lnTo>
                <a:lnTo>
                  <a:pt x="1157" y="327"/>
                </a:lnTo>
                <a:lnTo>
                  <a:pt x="1158" y="325"/>
                </a:lnTo>
                <a:lnTo>
                  <a:pt x="1162" y="322"/>
                </a:lnTo>
                <a:lnTo>
                  <a:pt x="1177" y="305"/>
                </a:lnTo>
                <a:lnTo>
                  <a:pt x="1182" y="302"/>
                </a:lnTo>
                <a:lnTo>
                  <a:pt x="1182" y="300"/>
                </a:lnTo>
                <a:lnTo>
                  <a:pt x="1184" y="298"/>
                </a:lnTo>
                <a:lnTo>
                  <a:pt x="1199" y="286"/>
                </a:lnTo>
                <a:lnTo>
                  <a:pt x="1202" y="283"/>
                </a:lnTo>
                <a:lnTo>
                  <a:pt x="1204" y="281"/>
                </a:lnTo>
                <a:lnTo>
                  <a:pt x="1211" y="280"/>
                </a:lnTo>
                <a:lnTo>
                  <a:pt x="1219" y="278"/>
                </a:lnTo>
                <a:lnTo>
                  <a:pt x="1221" y="280"/>
                </a:lnTo>
                <a:lnTo>
                  <a:pt x="1226" y="280"/>
                </a:lnTo>
                <a:lnTo>
                  <a:pt x="1233" y="280"/>
                </a:lnTo>
                <a:lnTo>
                  <a:pt x="1236" y="281"/>
                </a:lnTo>
                <a:lnTo>
                  <a:pt x="1241" y="281"/>
                </a:lnTo>
                <a:lnTo>
                  <a:pt x="1245" y="281"/>
                </a:lnTo>
                <a:lnTo>
                  <a:pt x="1248" y="281"/>
                </a:lnTo>
                <a:lnTo>
                  <a:pt x="1253" y="283"/>
                </a:lnTo>
                <a:lnTo>
                  <a:pt x="1256" y="285"/>
                </a:lnTo>
                <a:lnTo>
                  <a:pt x="1258" y="286"/>
                </a:lnTo>
                <a:lnTo>
                  <a:pt x="1262" y="290"/>
                </a:lnTo>
                <a:lnTo>
                  <a:pt x="1263" y="291"/>
                </a:lnTo>
                <a:lnTo>
                  <a:pt x="1262" y="300"/>
                </a:lnTo>
                <a:lnTo>
                  <a:pt x="1260" y="302"/>
                </a:lnTo>
                <a:lnTo>
                  <a:pt x="1258" y="305"/>
                </a:lnTo>
                <a:lnTo>
                  <a:pt x="1256" y="307"/>
                </a:lnTo>
                <a:lnTo>
                  <a:pt x="1251" y="308"/>
                </a:lnTo>
                <a:lnTo>
                  <a:pt x="1248" y="308"/>
                </a:lnTo>
                <a:lnTo>
                  <a:pt x="1245" y="308"/>
                </a:lnTo>
                <a:lnTo>
                  <a:pt x="1238" y="308"/>
                </a:lnTo>
                <a:lnTo>
                  <a:pt x="1236" y="308"/>
                </a:lnTo>
                <a:lnTo>
                  <a:pt x="1234" y="310"/>
                </a:lnTo>
                <a:lnTo>
                  <a:pt x="1234" y="312"/>
                </a:lnTo>
                <a:lnTo>
                  <a:pt x="1236" y="317"/>
                </a:lnTo>
                <a:lnTo>
                  <a:pt x="1238" y="320"/>
                </a:lnTo>
                <a:lnTo>
                  <a:pt x="1241" y="322"/>
                </a:lnTo>
                <a:lnTo>
                  <a:pt x="1248" y="327"/>
                </a:lnTo>
                <a:lnTo>
                  <a:pt x="1255" y="337"/>
                </a:lnTo>
                <a:lnTo>
                  <a:pt x="1289" y="364"/>
                </a:lnTo>
                <a:lnTo>
                  <a:pt x="1292" y="366"/>
                </a:lnTo>
                <a:lnTo>
                  <a:pt x="1295" y="366"/>
                </a:lnTo>
                <a:lnTo>
                  <a:pt x="1300" y="366"/>
                </a:lnTo>
                <a:lnTo>
                  <a:pt x="1302" y="366"/>
                </a:lnTo>
                <a:lnTo>
                  <a:pt x="1305" y="366"/>
                </a:lnTo>
                <a:lnTo>
                  <a:pt x="1311" y="364"/>
                </a:lnTo>
                <a:lnTo>
                  <a:pt x="1312" y="364"/>
                </a:lnTo>
                <a:lnTo>
                  <a:pt x="1314" y="364"/>
                </a:lnTo>
                <a:lnTo>
                  <a:pt x="1316" y="361"/>
                </a:lnTo>
                <a:lnTo>
                  <a:pt x="1321" y="359"/>
                </a:lnTo>
                <a:lnTo>
                  <a:pt x="1324" y="356"/>
                </a:lnTo>
                <a:lnTo>
                  <a:pt x="1324" y="354"/>
                </a:lnTo>
                <a:lnTo>
                  <a:pt x="1322" y="352"/>
                </a:lnTo>
                <a:lnTo>
                  <a:pt x="1319" y="351"/>
                </a:lnTo>
                <a:lnTo>
                  <a:pt x="1316" y="351"/>
                </a:lnTo>
                <a:lnTo>
                  <a:pt x="1309" y="349"/>
                </a:lnTo>
                <a:lnTo>
                  <a:pt x="1304" y="346"/>
                </a:lnTo>
                <a:lnTo>
                  <a:pt x="1300" y="342"/>
                </a:lnTo>
                <a:lnTo>
                  <a:pt x="1300" y="341"/>
                </a:lnTo>
                <a:lnTo>
                  <a:pt x="1299" y="341"/>
                </a:lnTo>
                <a:lnTo>
                  <a:pt x="1297" y="332"/>
                </a:lnTo>
                <a:lnTo>
                  <a:pt x="1297" y="327"/>
                </a:lnTo>
                <a:lnTo>
                  <a:pt x="1299" y="320"/>
                </a:lnTo>
                <a:lnTo>
                  <a:pt x="1299" y="319"/>
                </a:lnTo>
                <a:lnTo>
                  <a:pt x="1300" y="317"/>
                </a:lnTo>
                <a:lnTo>
                  <a:pt x="1302" y="315"/>
                </a:lnTo>
                <a:lnTo>
                  <a:pt x="1304" y="313"/>
                </a:lnTo>
                <a:lnTo>
                  <a:pt x="1309" y="310"/>
                </a:lnTo>
                <a:lnTo>
                  <a:pt x="1311" y="310"/>
                </a:lnTo>
                <a:lnTo>
                  <a:pt x="1314" y="308"/>
                </a:lnTo>
                <a:lnTo>
                  <a:pt x="1317" y="308"/>
                </a:lnTo>
                <a:lnTo>
                  <a:pt x="1324" y="308"/>
                </a:lnTo>
                <a:lnTo>
                  <a:pt x="1322" y="308"/>
                </a:lnTo>
                <a:lnTo>
                  <a:pt x="1324" y="308"/>
                </a:lnTo>
                <a:lnTo>
                  <a:pt x="1327" y="310"/>
                </a:lnTo>
                <a:lnTo>
                  <a:pt x="1334" y="312"/>
                </a:lnTo>
                <a:lnTo>
                  <a:pt x="1338" y="315"/>
                </a:lnTo>
                <a:lnTo>
                  <a:pt x="1338" y="320"/>
                </a:lnTo>
                <a:lnTo>
                  <a:pt x="1338" y="324"/>
                </a:lnTo>
                <a:lnTo>
                  <a:pt x="1336" y="329"/>
                </a:lnTo>
                <a:lnTo>
                  <a:pt x="1336" y="330"/>
                </a:lnTo>
                <a:lnTo>
                  <a:pt x="1338" y="334"/>
                </a:lnTo>
                <a:lnTo>
                  <a:pt x="1339" y="336"/>
                </a:lnTo>
                <a:lnTo>
                  <a:pt x="1341" y="339"/>
                </a:lnTo>
                <a:lnTo>
                  <a:pt x="1346" y="339"/>
                </a:lnTo>
                <a:lnTo>
                  <a:pt x="1349" y="339"/>
                </a:lnTo>
                <a:lnTo>
                  <a:pt x="1353" y="339"/>
                </a:lnTo>
                <a:lnTo>
                  <a:pt x="1354" y="337"/>
                </a:lnTo>
                <a:lnTo>
                  <a:pt x="1358" y="334"/>
                </a:lnTo>
                <a:lnTo>
                  <a:pt x="1359" y="329"/>
                </a:lnTo>
                <a:lnTo>
                  <a:pt x="1363" y="325"/>
                </a:lnTo>
                <a:lnTo>
                  <a:pt x="1368" y="319"/>
                </a:lnTo>
                <a:lnTo>
                  <a:pt x="1375" y="317"/>
                </a:lnTo>
                <a:lnTo>
                  <a:pt x="1380" y="315"/>
                </a:lnTo>
                <a:lnTo>
                  <a:pt x="1383" y="315"/>
                </a:lnTo>
                <a:lnTo>
                  <a:pt x="1390" y="315"/>
                </a:lnTo>
                <a:lnTo>
                  <a:pt x="1395" y="317"/>
                </a:lnTo>
                <a:lnTo>
                  <a:pt x="1400" y="319"/>
                </a:lnTo>
                <a:lnTo>
                  <a:pt x="1402" y="319"/>
                </a:lnTo>
                <a:lnTo>
                  <a:pt x="1403" y="317"/>
                </a:lnTo>
                <a:lnTo>
                  <a:pt x="1405" y="317"/>
                </a:lnTo>
                <a:lnTo>
                  <a:pt x="1407" y="312"/>
                </a:lnTo>
                <a:lnTo>
                  <a:pt x="1410" y="308"/>
                </a:lnTo>
                <a:lnTo>
                  <a:pt x="1414" y="303"/>
                </a:lnTo>
                <a:lnTo>
                  <a:pt x="1419" y="302"/>
                </a:lnTo>
                <a:lnTo>
                  <a:pt x="1420" y="300"/>
                </a:lnTo>
                <a:lnTo>
                  <a:pt x="1425" y="298"/>
                </a:lnTo>
                <a:lnTo>
                  <a:pt x="1427" y="297"/>
                </a:lnTo>
                <a:lnTo>
                  <a:pt x="1429" y="295"/>
                </a:lnTo>
                <a:lnTo>
                  <a:pt x="1429" y="293"/>
                </a:lnTo>
                <a:lnTo>
                  <a:pt x="1430" y="291"/>
                </a:lnTo>
                <a:lnTo>
                  <a:pt x="1430" y="286"/>
                </a:lnTo>
                <a:lnTo>
                  <a:pt x="1432" y="285"/>
                </a:lnTo>
                <a:lnTo>
                  <a:pt x="1434" y="283"/>
                </a:lnTo>
                <a:lnTo>
                  <a:pt x="1435" y="281"/>
                </a:lnTo>
                <a:lnTo>
                  <a:pt x="1437" y="280"/>
                </a:lnTo>
                <a:lnTo>
                  <a:pt x="1441" y="278"/>
                </a:lnTo>
                <a:lnTo>
                  <a:pt x="1442" y="278"/>
                </a:lnTo>
                <a:lnTo>
                  <a:pt x="1444" y="278"/>
                </a:lnTo>
                <a:lnTo>
                  <a:pt x="1446" y="278"/>
                </a:lnTo>
                <a:lnTo>
                  <a:pt x="1447" y="278"/>
                </a:lnTo>
                <a:lnTo>
                  <a:pt x="1449" y="278"/>
                </a:lnTo>
                <a:lnTo>
                  <a:pt x="1451" y="280"/>
                </a:lnTo>
                <a:lnTo>
                  <a:pt x="1451" y="281"/>
                </a:lnTo>
                <a:lnTo>
                  <a:pt x="1452" y="283"/>
                </a:lnTo>
                <a:lnTo>
                  <a:pt x="1452" y="288"/>
                </a:lnTo>
                <a:lnTo>
                  <a:pt x="1457" y="295"/>
                </a:lnTo>
                <a:lnTo>
                  <a:pt x="1463" y="297"/>
                </a:lnTo>
                <a:lnTo>
                  <a:pt x="1466" y="293"/>
                </a:lnTo>
                <a:lnTo>
                  <a:pt x="1468" y="291"/>
                </a:lnTo>
                <a:lnTo>
                  <a:pt x="1468" y="290"/>
                </a:lnTo>
                <a:lnTo>
                  <a:pt x="1468" y="285"/>
                </a:lnTo>
                <a:lnTo>
                  <a:pt x="1469" y="281"/>
                </a:lnTo>
                <a:lnTo>
                  <a:pt x="1473" y="278"/>
                </a:lnTo>
                <a:lnTo>
                  <a:pt x="1474" y="276"/>
                </a:lnTo>
                <a:lnTo>
                  <a:pt x="1476" y="276"/>
                </a:lnTo>
                <a:lnTo>
                  <a:pt x="1479" y="278"/>
                </a:lnTo>
                <a:lnTo>
                  <a:pt x="1484" y="278"/>
                </a:lnTo>
                <a:lnTo>
                  <a:pt x="1488" y="280"/>
                </a:lnTo>
                <a:lnTo>
                  <a:pt x="1490" y="280"/>
                </a:lnTo>
                <a:lnTo>
                  <a:pt x="1496" y="276"/>
                </a:lnTo>
                <a:lnTo>
                  <a:pt x="1498" y="276"/>
                </a:lnTo>
                <a:lnTo>
                  <a:pt x="1500" y="275"/>
                </a:lnTo>
                <a:lnTo>
                  <a:pt x="1501" y="275"/>
                </a:lnTo>
                <a:lnTo>
                  <a:pt x="1503" y="275"/>
                </a:lnTo>
                <a:lnTo>
                  <a:pt x="1505" y="275"/>
                </a:lnTo>
                <a:lnTo>
                  <a:pt x="1506" y="276"/>
                </a:lnTo>
                <a:lnTo>
                  <a:pt x="1508" y="276"/>
                </a:lnTo>
                <a:lnTo>
                  <a:pt x="1510" y="278"/>
                </a:lnTo>
                <a:lnTo>
                  <a:pt x="1512" y="280"/>
                </a:lnTo>
                <a:lnTo>
                  <a:pt x="1513" y="286"/>
                </a:lnTo>
                <a:lnTo>
                  <a:pt x="1517" y="290"/>
                </a:lnTo>
                <a:lnTo>
                  <a:pt x="1520" y="293"/>
                </a:lnTo>
                <a:lnTo>
                  <a:pt x="1522" y="295"/>
                </a:lnTo>
                <a:lnTo>
                  <a:pt x="1525" y="293"/>
                </a:lnTo>
                <a:lnTo>
                  <a:pt x="1527" y="290"/>
                </a:lnTo>
                <a:lnTo>
                  <a:pt x="1527" y="288"/>
                </a:lnTo>
                <a:lnTo>
                  <a:pt x="1530" y="285"/>
                </a:lnTo>
                <a:lnTo>
                  <a:pt x="1537" y="283"/>
                </a:lnTo>
                <a:lnTo>
                  <a:pt x="1540" y="283"/>
                </a:lnTo>
                <a:lnTo>
                  <a:pt x="1544" y="283"/>
                </a:lnTo>
                <a:lnTo>
                  <a:pt x="1545" y="283"/>
                </a:lnTo>
                <a:lnTo>
                  <a:pt x="1545" y="285"/>
                </a:lnTo>
                <a:lnTo>
                  <a:pt x="1547" y="285"/>
                </a:lnTo>
                <a:lnTo>
                  <a:pt x="1549" y="286"/>
                </a:lnTo>
                <a:lnTo>
                  <a:pt x="1549" y="290"/>
                </a:lnTo>
                <a:lnTo>
                  <a:pt x="1547" y="291"/>
                </a:lnTo>
                <a:lnTo>
                  <a:pt x="1545" y="295"/>
                </a:lnTo>
                <a:lnTo>
                  <a:pt x="1545" y="297"/>
                </a:lnTo>
                <a:lnTo>
                  <a:pt x="1545" y="298"/>
                </a:lnTo>
                <a:lnTo>
                  <a:pt x="1549" y="300"/>
                </a:lnTo>
                <a:lnTo>
                  <a:pt x="1549" y="302"/>
                </a:lnTo>
                <a:lnTo>
                  <a:pt x="1550" y="302"/>
                </a:lnTo>
                <a:lnTo>
                  <a:pt x="1554" y="305"/>
                </a:lnTo>
                <a:lnTo>
                  <a:pt x="1555" y="307"/>
                </a:lnTo>
                <a:lnTo>
                  <a:pt x="1557" y="310"/>
                </a:lnTo>
                <a:lnTo>
                  <a:pt x="1559" y="313"/>
                </a:lnTo>
                <a:lnTo>
                  <a:pt x="1560" y="317"/>
                </a:lnTo>
                <a:lnTo>
                  <a:pt x="1560" y="322"/>
                </a:lnTo>
                <a:lnTo>
                  <a:pt x="1562" y="325"/>
                </a:lnTo>
                <a:lnTo>
                  <a:pt x="1564" y="325"/>
                </a:lnTo>
                <a:lnTo>
                  <a:pt x="1571" y="325"/>
                </a:lnTo>
                <a:lnTo>
                  <a:pt x="1572" y="325"/>
                </a:lnTo>
                <a:lnTo>
                  <a:pt x="1579" y="327"/>
                </a:lnTo>
                <a:lnTo>
                  <a:pt x="1581" y="329"/>
                </a:lnTo>
                <a:lnTo>
                  <a:pt x="1584" y="329"/>
                </a:lnTo>
                <a:lnTo>
                  <a:pt x="1591" y="327"/>
                </a:lnTo>
                <a:lnTo>
                  <a:pt x="1593" y="327"/>
                </a:lnTo>
                <a:lnTo>
                  <a:pt x="1596" y="325"/>
                </a:lnTo>
                <a:lnTo>
                  <a:pt x="1596" y="324"/>
                </a:lnTo>
                <a:lnTo>
                  <a:pt x="1594" y="320"/>
                </a:lnTo>
                <a:lnTo>
                  <a:pt x="1594" y="317"/>
                </a:lnTo>
                <a:lnTo>
                  <a:pt x="1596" y="313"/>
                </a:lnTo>
                <a:lnTo>
                  <a:pt x="1598" y="313"/>
                </a:lnTo>
                <a:lnTo>
                  <a:pt x="1599" y="313"/>
                </a:lnTo>
                <a:lnTo>
                  <a:pt x="1601" y="313"/>
                </a:lnTo>
                <a:lnTo>
                  <a:pt x="1606" y="315"/>
                </a:lnTo>
                <a:lnTo>
                  <a:pt x="1613" y="322"/>
                </a:lnTo>
                <a:lnTo>
                  <a:pt x="1615" y="327"/>
                </a:lnTo>
                <a:lnTo>
                  <a:pt x="1615" y="329"/>
                </a:lnTo>
                <a:lnTo>
                  <a:pt x="1616" y="329"/>
                </a:lnTo>
                <a:lnTo>
                  <a:pt x="1616" y="330"/>
                </a:lnTo>
                <a:lnTo>
                  <a:pt x="1616" y="332"/>
                </a:lnTo>
                <a:lnTo>
                  <a:pt x="1616" y="334"/>
                </a:lnTo>
                <a:lnTo>
                  <a:pt x="1615" y="336"/>
                </a:lnTo>
                <a:lnTo>
                  <a:pt x="1611" y="337"/>
                </a:lnTo>
                <a:lnTo>
                  <a:pt x="1613" y="341"/>
                </a:lnTo>
                <a:lnTo>
                  <a:pt x="1613" y="351"/>
                </a:lnTo>
                <a:lnTo>
                  <a:pt x="1615" y="352"/>
                </a:lnTo>
                <a:lnTo>
                  <a:pt x="1616" y="352"/>
                </a:lnTo>
                <a:lnTo>
                  <a:pt x="1623" y="349"/>
                </a:lnTo>
                <a:lnTo>
                  <a:pt x="1625" y="349"/>
                </a:lnTo>
                <a:lnTo>
                  <a:pt x="1631" y="352"/>
                </a:lnTo>
                <a:lnTo>
                  <a:pt x="1640" y="351"/>
                </a:lnTo>
                <a:lnTo>
                  <a:pt x="1642" y="351"/>
                </a:lnTo>
                <a:lnTo>
                  <a:pt x="1643" y="349"/>
                </a:lnTo>
                <a:lnTo>
                  <a:pt x="1645" y="346"/>
                </a:lnTo>
                <a:lnTo>
                  <a:pt x="1647" y="344"/>
                </a:lnTo>
                <a:lnTo>
                  <a:pt x="1645" y="339"/>
                </a:lnTo>
                <a:lnTo>
                  <a:pt x="1645" y="337"/>
                </a:lnTo>
                <a:lnTo>
                  <a:pt x="1647" y="334"/>
                </a:lnTo>
                <a:lnTo>
                  <a:pt x="1648" y="332"/>
                </a:lnTo>
                <a:lnTo>
                  <a:pt x="1650" y="334"/>
                </a:lnTo>
                <a:lnTo>
                  <a:pt x="1655" y="337"/>
                </a:lnTo>
                <a:lnTo>
                  <a:pt x="1657" y="337"/>
                </a:lnTo>
                <a:lnTo>
                  <a:pt x="1660" y="337"/>
                </a:lnTo>
                <a:lnTo>
                  <a:pt x="1662" y="336"/>
                </a:lnTo>
                <a:lnTo>
                  <a:pt x="1674" y="332"/>
                </a:lnTo>
                <a:lnTo>
                  <a:pt x="1677" y="329"/>
                </a:lnTo>
                <a:lnTo>
                  <a:pt x="1679" y="327"/>
                </a:lnTo>
                <a:lnTo>
                  <a:pt x="1679" y="325"/>
                </a:lnTo>
                <a:lnTo>
                  <a:pt x="1679" y="322"/>
                </a:lnTo>
                <a:lnTo>
                  <a:pt x="1677" y="317"/>
                </a:lnTo>
                <a:lnTo>
                  <a:pt x="1679" y="313"/>
                </a:lnTo>
                <a:lnTo>
                  <a:pt x="1680" y="310"/>
                </a:lnTo>
                <a:lnTo>
                  <a:pt x="1682" y="308"/>
                </a:lnTo>
                <a:lnTo>
                  <a:pt x="1685" y="308"/>
                </a:lnTo>
                <a:lnTo>
                  <a:pt x="1692" y="310"/>
                </a:lnTo>
                <a:lnTo>
                  <a:pt x="1696" y="312"/>
                </a:lnTo>
                <a:lnTo>
                  <a:pt x="1701" y="320"/>
                </a:lnTo>
                <a:lnTo>
                  <a:pt x="1702" y="322"/>
                </a:lnTo>
                <a:lnTo>
                  <a:pt x="1701" y="324"/>
                </a:lnTo>
                <a:lnTo>
                  <a:pt x="1699" y="325"/>
                </a:lnTo>
                <a:lnTo>
                  <a:pt x="1697" y="327"/>
                </a:lnTo>
                <a:lnTo>
                  <a:pt x="1696" y="330"/>
                </a:lnTo>
                <a:lnTo>
                  <a:pt x="1697" y="332"/>
                </a:lnTo>
                <a:lnTo>
                  <a:pt x="1702" y="334"/>
                </a:lnTo>
                <a:lnTo>
                  <a:pt x="1706" y="336"/>
                </a:lnTo>
                <a:lnTo>
                  <a:pt x="1707" y="336"/>
                </a:lnTo>
                <a:lnTo>
                  <a:pt x="1709" y="334"/>
                </a:lnTo>
                <a:lnTo>
                  <a:pt x="1711" y="334"/>
                </a:lnTo>
                <a:lnTo>
                  <a:pt x="1711" y="330"/>
                </a:lnTo>
                <a:lnTo>
                  <a:pt x="1713" y="327"/>
                </a:lnTo>
                <a:lnTo>
                  <a:pt x="1714" y="327"/>
                </a:lnTo>
                <a:lnTo>
                  <a:pt x="1718" y="325"/>
                </a:lnTo>
                <a:lnTo>
                  <a:pt x="1723" y="325"/>
                </a:lnTo>
                <a:lnTo>
                  <a:pt x="1724" y="325"/>
                </a:lnTo>
                <a:lnTo>
                  <a:pt x="1724" y="327"/>
                </a:lnTo>
                <a:lnTo>
                  <a:pt x="1726" y="327"/>
                </a:lnTo>
                <a:lnTo>
                  <a:pt x="1729" y="332"/>
                </a:lnTo>
                <a:lnTo>
                  <a:pt x="1729" y="334"/>
                </a:lnTo>
                <a:lnTo>
                  <a:pt x="1729" y="336"/>
                </a:lnTo>
                <a:lnTo>
                  <a:pt x="1729" y="337"/>
                </a:lnTo>
                <a:lnTo>
                  <a:pt x="1729" y="339"/>
                </a:lnTo>
                <a:lnTo>
                  <a:pt x="1728" y="339"/>
                </a:lnTo>
                <a:lnTo>
                  <a:pt x="1726" y="342"/>
                </a:lnTo>
                <a:lnTo>
                  <a:pt x="1726" y="344"/>
                </a:lnTo>
                <a:lnTo>
                  <a:pt x="1726" y="347"/>
                </a:lnTo>
                <a:lnTo>
                  <a:pt x="1728" y="349"/>
                </a:lnTo>
                <a:lnTo>
                  <a:pt x="1729" y="356"/>
                </a:lnTo>
                <a:lnTo>
                  <a:pt x="1731" y="356"/>
                </a:lnTo>
                <a:lnTo>
                  <a:pt x="1733" y="356"/>
                </a:lnTo>
                <a:lnTo>
                  <a:pt x="1734" y="354"/>
                </a:lnTo>
                <a:lnTo>
                  <a:pt x="1736" y="352"/>
                </a:lnTo>
                <a:lnTo>
                  <a:pt x="1738" y="349"/>
                </a:lnTo>
                <a:lnTo>
                  <a:pt x="1741" y="349"/>
                </a:lnTo>
                <a:lnTo>
                  <a:pt x="1743" y="349"/>
                </a:lnTo>
                <a:lnTo>
                  <a:pt x="1745" y="351"/>
                </a:lnTo>
                <a:lnTo>
                  <a:pt x="1746" y="354"/>
                </a:lnTo>
                <a:lnTo>
                  <a:pt x="1746" y="356"/>
                </a:lnTo>
                <a:lnTo>
                  <a:pt x="1748" y="356"/>
                </a:lnTo>
                <a:lnTo>
                  <a:pt x="1751" y="358"/>
                </a:lnTo>
                <a:lnTo>
                  <a:pt x="1753" y="359"/>
                </a:lnTo>
                <a:lnTo>
                  <a:pt x="1758" y="359"/>
                </a:lnTo>
                <a:lnTo>
                  <a:pt x="1761" y="359"/>
                </a:lnTo>
                <a:lnTo>
                  <a:pt x="1763" y="361"/>
                </a:lnTo>
                <a:lnTo>
                  <a:pt x="1767" y="359"/>
                </a:lnTo>
                <a:lnTo>
                  <a:pt x="1768" y="359"/>
                </a:lnTo>
                <a:lnTo>
                  <a:pt x="1768" y="358"/>
                </a:lnTo>
                <a:lnTo>
                  <a:pt x="1768" y="356"/>
                </a:lnTo>
                <a:lnTo>
                  <a:pt x="1768" y="354"/>
                </a:lnTo>
                <a:lnTo>
                  <a:pt x="1767" y="351"/>
                </a:lnTo>
                <a:lnTo>
                  <a:pt x="1770" y="349"/>
                </a:lnTo>
                <a:lnTo>
                  <a:pt x="1775" y="346"/>
                </a:lnTo>
                <a:lnTo>
                  <a:pt x="1777" y="346"/>
                </a:lnTo>
                <a:lnTo>
                  <a:pt x="1782" y="346"/>
                </a:lnTo>
                <a:lnTo>
                  <a:pt x="1783" y="346"/>
                </a:lnTo>
                <a:lnTo>
                  <a:pt x="1787" y="346"/>
                </a:lnTo>
                <a:lnTo>
                  <a:pt x="1789" y="347"/>
                </a:lnTo>
                <a:lnTo>
                  <a:pt x="1790" y="349"/>
                </a:lnTo>
                <a:lnTo>
                  <a:pt x="1792" y="349"/>
                </a:lnTo>
                <a:lnTo>
                  <a:pt x="1799" y="347"/>
                </a:lnTo>
                <a:lnTo>
                  <a:pt x="1805" y="349"/>
                </a:lnTo>
                <a:lnTo>
                  <a:pt x="1807" y="349"/>
                </a:lnTo>
                <a:lnTo>
                  <a:pt x="1807" y="351"/>
                </a:lnTo>
                <a:lnTo>
                  <a:pt x="1809" y="354"/>
                </a:lnTo>
                <a:lnTo>
                  <a:pt x="1809" y="356"/>
                </a:lnTo>
                <a:lnTo>
                  <a:pt x="1809" y="358"/>
                </a:lnTo>
                <a:lnTo>
                  <a:pt x="1807" y="359"/>
                </a:lnTo>
                <a:lnTo>
                  <a:pt x="1807" y="361"/>
                </a:lnTo>
                <a:lnTo>
                  <a:pt x="1802" y="363"/>
                </a:lnTo>
                <a:lnTo>
                  <a:pt x="1802" y="364"/>
                </a:lnTo>
                <a:lnTo>
                  <a:pt x="1800" y="366"/>
                </a:lnTo>
                <a:lnTo>
                  <a:pt x="1800" y="368"/>
                </a:lnTo>
                <a:lnTo>
                  <a:pt x="1802" y="378"/>
                </a:lnTo>
                <a:lnTo>
                  <a:pt x="1802" y="380"/>
                </a:lnTo>
                <a:lnTo>
                  <a:pt x="1804" y="380"/>
                </a:lnTo>
                <a:lnTo>
                  <a:pt x="1805" y="380"/>
                </a:lnTo>
                <a:lnTo>
                  <a:pt x="1809" y="380"/>
                </a:lnTo>
                <a:lnTo>
                  <a:pt x="1810" y="381"/>
                </a:lnTo>
                <a:lnTo>
                  <a:pt x="1812" y="381"/>
                </a:lnTo>
                <a:lnTo>
                  <a:pt x="1816" y="381"/>
                </a:lnTo>
                <a:lnTo>
                  <a:pt x="1816" y="383"/>
                </a:lnTo>
                <a:lnTo>
                  <a:pt x="1814" y="385"/>
                </a:lnTo>
                <a:lnTo>
                  <a:pt x="1816" y="388"/>
                </a:lnTo>
                <a:lnTo>
                  <a:pt x="1816" y="449"/>
                </a:lnTo>
                <a:lnTo>
                  <a:pt x="1816" y="480"/>
                </a:lnTo>
                <a:lnTo>
                  <a:pt x="1817" y="481"/>
                </a:lnTo>
                <a:lnTo>
                  <a:pt x="1817" y="520"/>
                </a:lnTo>
                <a:lnTo>
                  <a:pt x="1800" y="520"/>
                </a:lnTo>
                <a:lnTo>
                  <a:pt x="1792" y="520"/>
                </a:lnTo>
                <a:lnTo>
                  <a:pt x="1729" y="520"/>
                </a:lnTo>
                <a:lnTo>
                  <a:pt x="1670" y="520"/>
                </a:lnTo>
                <a:lnTo>
                  <a:pt x="1621" y="520"/>
                </a:lnTo>
                <a:lnTo>
                  <a:pt x="1598" y="520"/>
                </a:lnTo>
                <a:lnTo>
                  <a:pt x="1596" y="520"/>
                </a:lnTo>
                <a:lnTo>
                  <a:pt x="1594" y="522"/>
                </a:lnTo>
                <a:lnTo>
                  <a:pt x="1593" y="522"/>
                </a:lnTo>
                <a:lnTo>
                  <a:pt x="1591" y="524"/>
                </a:lnTo>
                <a:lnTo>
                  <a:pt x="1589" y="522"/>
                </a:lnTo>
                <a:lnTo>
                  <a:pt x="1588" y="522"/>
                </a:lnTo>
                <a:lnTo>
                  <a:pt x="1584" y="520"/>
                </a:lnTo>
                <a:lnTo>
                  <a:pt x="1582" y="520"/>
                </a:lnTo>
                <a:lnTo>
                  <a:pt x="1542" y="520"/>
                </a:lnTo>
                <a:lnTo>
                  <a:pt x="1488" y="520"/>
                </a:lnTo>
                <a:lnTo>
                  <a:pt x="1488" y="518"/>
                </a:lnTo>
                <a:lnTo>
                  <a:pt x="1454" y="518"/>
                </a:lnTo>
                <a:lnTo>
                  <a:pt x="1442" y="518"/>
                </a:lnTo>
                <a:lnTo>
                  <a:pt x="1429" y="518"/>
                </a:lnTo>
                <a:lnTo>
                  <a:pt x="1358" y="518"/>
                </a:lnTo>
                <a:lnTo>
                  <a:pt x="1312" y="518"/>
                </a:lnTo>
                <a:lnTo>
                  <a:pt x="1311" y="518"/>
                </a:lnTo>
                <a:lnTo>
                  <a:pt x="1305" y="518"/>
                </a:lnTo>
                <a:lnTo>
                  <a:pt x="1280" y="518"/>
                </a:lnTo>
                <a:lnTo>
                  <a:pt x="1263" y="518"/>
                </a:lnTo>
                <a:lnTo>
                  <a:pt x="1262" y="518"/>
                </a:lnTo>
                <a:lnTo>
                  <a:pt x="1243" y="518"/>
                </a:lnTo>
                <a:lnTo>
                  <a:pt x="1211" y="518"/>
                </a:lnTo>
                <a:lnTo>
                  <a:pt x="1187" y="518"/>
                </a:lnTo>
                <a:lnTo>
                  <a:pt x="1158" y="518"/>
                </a:lnTo>
                <a:lnTo>
                  <a:pt x="1130" y="518"/>
                </a:lnTo>
                <a:lnTo>
                  <a:pt x="1108" y="518"/>
                </a:lnTo>
                <a:lnTo>
                  <a:pt x="1106" y="518"/>
                </a:lnTo>
                <a:lnTo>
                  <a:pt x="1027" y="517"/>
                </a:lnTo>
                <a:lnTo>
                  <a:pt x="1000" y="517"/>
                </a:lnTo>
                <a:lnTo>
                  <a:pt x="978" y="517"/>
                </a:lnTo>
                <a:lnTo>
                  <a:pt x="964" y="517"/>
                </a:lnTo>
                <a:lnTo>
                  <a:pt x="952" y="517"/>
                </a:lnTo>
                <a:lnTo>
                  <a:pt x="951" y="517"/>
                </a:lnTo>
                <a:lnTo>
                  <a:pt x="942" y="517"/>
                </a:lnTo>
                <a:lnTo>
                  <a:pt x="919" y="517"/>
                </a:lnTo>
                <a:lnTo>
                  <a:pt x="893" y="517"/>
                </a:lnTo>
                <a:lnTo>
                  <a:pt x="870" y="517"/>
                </a:lnTo>
                <a:lnTo>
                  <a:pt x="866" y="517"/>
                </a:lnTo>
                <a:lnTo>
                  <a:pt x="865" y="515"/>
                </a:lnTo>
                <a:lnTo>
                  <a:pt x="836" y="515"/>
                </a:lnTo>
                <a:lnTo>
                  <a:pt x="834" y="517"/>
                </a:lnTo>
                <a:lnTo>
                  <a:pt x="805" y="515"/>
                </a:lnTo>
                <a:lnTo>
                  <a:pt x="787" y="515"/>
                </a:lnTo>
                <a:lnTo>
                  <a:pt x="777" y="515"/>
                </a:lnTo>
                <a:lnTo>
                  <a:pt x="775" y="515"/>
                </a:lnTo>
                <a:lnTo>
                  <a:pt x="748" y="515"/>
                </a:lnTo>
                <a:lnTo>
                  <a:pt x="748" y="513"/>
                </a:lnTo>
                <a:lnTo>
                  <a:pt x="745" y="513"/>
                </a:lnTo>
                <a:lnTo>
                  <a:pt x="733" y="515"/>
                </a:lnTo>
                <a:lnTo>
                  <a:pt x="721" y="515"/>
                </a:lnTo>
                <a:lnTo>
                  <a:pt x="721" y="513"/>
                </a:lnTo>
                <a:lnTo>
                  <a:pt x="694" y="513"/>
                </a:lnTo>
                <a:lnTo>
                  <a:pt x="660" y="513"/>
                </a:lnTo>
                <a:lnTo>
                  <a:pt x="626" y="513"/>
                </a:lnTo>
                <a:lnTo>
                  <a:pt x="603" y="513"/>
                </a:lnTo>
                <a:lnTo>
                  <a:pt x="581" y="513"/>
                </a:lnTo>
                <a:lnTo>
                  <a:pt x="557" y="513"/>
                </a:lnTo>
                <a:lnTo>
                  <a:pt x="518" y="512"/>
                </a:lnTo>
                <a:lnTo>
                  <a:pt x="501" y="512"/>
                </a:lnTo>
                <a:lnTo>
                  <a:pt x="488" y="512"/>
                </a:lnTo>
                <a:lnTo>
                  <a:pt x="449" y="512"/>
                </a:lnTo>
                <a:lnTo>
                  <a:pt x="425" y="512"/>
                </a:lnTo>
                <a:lnTo>
                  <a:pt x="407" y="512"/>
                </a:lnTo>
                <a:lnTo>
                  <a:pt x="378" y="512"/>
                </a:lnTo>
                <a:lnTo>
                  <a:pt x="338" y="510"/>
                </a:lnTo>
                <a:lnTo>
                  <a:pt x="316" y="510"/>
                </a:lnTo>
                <a:lnTo>
                  <a:pt x="302" y="510"/>
                </a:lnTo>
                <a:lnTo>
                  <a:pt x="299" y="510"/>
                </a:lnTo>
                <a:lnTo>
                  <a:pt x="295" y="512"/>
                </a:lnTo>
                <a:lnTo>
                  <a:pt x="289" y="515"/>
                </a:lnTo>
                <a:lnTo>
                  <a:pt x="287" y="515"/>
                </a:lnTo>
                <a:lnTo>
                  <a:pt x="282" y="517"/>
                </a:lnTo>
                <a:lnTo>
                  <a:pt x="277" y="515"/>
                </a:lnTo>
                <a:lnTo>
                  <a:pt x="268" y="508"/>
                </a:lnTo>
                <a:lnTo>
                  <a:pt x="246" y="508"/>
                </a:lnTo>
                <a:lnTo>
                  <a:pt x="241" y="508"/>
                </a:lnTo>
                <a:lnTo>
                  <a:pt x="241" y="510"/>
                </a:lnTo>
                <a:lnTo>
                  <a:pt x="240" y="512"/>
                </a:lnTo>
                <a:lnTo>
                  <a:pt x="238" y="513"/>
                </a:lnTo>
                <a:lnTo>
                  <a:pt x="236" y="513"/>
                </a:lnTo>
                <a:lnTo>
                  <a:pt x="233" y="512"/>
                </a:lnTo>
                <a:lnTo>
                  <a:pt x="233" y="508"/>
                </a:lnTo>
                <a:lnTo>
                  <a:pt x="231" y="507"/>
                </a:lnTo>
                <a:lnTo>
                  <a:pt x="229" y="507"/>
                </a:lnTo>
                <a:lnTo>
                  <a:pt x="223" y="508"/>
                </a:lnTo>
                <a:lnTo>
                  <a:pt x="223" y="510"/>
                </a:lnTo>
                <a:lnTo>
                  <a:pt x="221" y="512"/>
                </a:lnTo>
                <a:lnTo>
                  <a:pt x="221" y="513"/>
                </a:lnTo>
                <a:lnTo>
                  <a:pt x="221" y="517"/>
                </a:lnTo>
                <a:lnTo>
                  <a:pt x="221" y="520"/>
                </a:lnTo>
                <a:lnTo>
                  <a:pt x="221" y="522"/>
                </a:lnTo>
                <a:lnTo>
                  <a:pt x="219" y="524"/>
                </a:lnTo>
                <a:lnTo>
                  <a:pt x="218" y="524"/>
                </a:lnTo>
                <a:lnTo>
                  <a:pt x="214" y="524"/>
                </a:lnTo>
                <a:lnTo>
                  <a:pt x="213" y="524"/>
                </a:lnTo>
                <a:lnTo>
                  <a:pt x="209" y="524"/>
                </a:lnTo>
                <a:lnTo>
                  <a:pt x="208" y="525"/>
                </a:lnTo>
                <a:lnTo>
                  <a:pt x="206" y="522"/>
                </a:lnTo>
                <a:lnTo>
                  <a:pt x="204" y="520"/>
                </a:lnTo>
                <a:lnTo>
                  <a:pt x="202" y="518"/>
                </a:lnTo>
                <a:lnTo>
                  <a:pt x="201" y="518"/>
                </a:lnTo>
                <a:lnTo>
                  <a:pt x="199" y="520"/>
                </a:lnTo>
                <a:lnTo>
                  <a:pt x="201" y="522"/>
                </a:lnTo>
                <a:lnTo>
                  <a:pt x="201" y="524"/>
                </a:lnTo>
                <a:lnTo>
                  <a:pt x="202" y="527"/>
                </a:lnTo>
                <a:lnTo>
                  <a:pt x="204" y="530"/>
                </a:lnTo>
                <a:lnTo>
                  <a:pt x="204" y="532"/>
                </a:lnTo>
                <a:lnTo>
                  <a:pt x="202" y="534"/>
                </a:lnTo>
                <a:lnTo>
                  <a:pt x="201" y="537"/>
                </a:lnTo>
                <a:lnTo>
                  <a:pt x="197" y="537"/>
                </a:lnTo>
                <a:lnTo>
                  <a:pt x="196" y="537"/>
                </a:lnTo>
                <a:lnTo>
                  <a:pt x="194" y="537"/>
                </a:lnTo>
                <a:lnTo>
                  <a:pt x="192" y="532"/>
                </a:lnTo>
                <a:lnTo>
                  <a:pt x="192" y="530"/>
                </a:lnTo>
                <a:lnTo>
                  <a:pt x="189" y="530"/>
                </a:lnTo>
                <a:lnTo>
                  <a:pt x="187" y="532"/>
                </a:lnTo>
                <a:lnTo>
                  <a:pt x="186" y="534"/>
                </a:lnTo>
                <a:lnTo>
                  <a:pt x="187" y="539"/>
                </a:lnTo>
                <a:lnTo>
                  <a:pt x="189" y="542"/>
                </a:lnTo>
                <a:lnTo>
                  <a:pt x="189" y="546"/>
                </a:lnTo>
                <a:lnTo>
                  <a:pt x="191" y="546"/>
                </a:lnTo>
                <a:lnTo>
                  <a:pt x="192" y="549"/>
                </a:lnTo>
                <a:lnTo>
                  <a:pt x="197" y="551"/>
                </a:lnTo>
                <a:lnTo>
                  <a:pt x="199" y="551"/>
                </a:lnTo>
                <a:lnTo>
                  <a:pt x="199" y="549"/>
                </a:lnTo>
                <a:lnTo>
                  <a:pt x="201" y="549"/>
                </a:lnTo>
                <a:lnTo>
                  <a:pt x="201" y="551"/>
                </a:lnTo>
                <a:lnTo>
                  <a:pt x="202" y="551"/>
                </a:lnTo>
                <a:lnTo>
                  <a:pt x="202" y="552"/>
                </a:lnTo>
                <a:lnTo>
                  <a:pt x="206" y="554"/>
                </a:lnTo>
                <a:lnTo>
                  <a:pt x="208" y="554"/>
                </a:lnTo>
                <a:lnTo>
                  <a:pt x="208" y="557"/>
                </a:lnTo>
                <a:lnTo>
                  <a:pt x="208" y="559"/>
                </a:lnTo>
                <a:lnTo>
                  <a:pt x="208" y="561"/>
                </a:lnTo>
                <a:lnTo>
                  <a:pt x="206" y="564"/>
                </a:lnTo>
                <a:lnTo>
                  <a:pt x="204" y="569"/>
                </a:lnTo>
                <a:lnTo>
                  <a:pt x="202" y="573"/>
                </a:lnTo>
                <a:lnTo>
                  <a:pt x="199" y="574"/>
                </a:lnTo>
                <a:lnTo>
                  <a:pt x="197" y="576"/>
                </a:lnTo>
                <a:lnTo>
                  <a:pt x="194" y="578"/>
                </a:lnTo>
                <a:lnTo>
                  <a:pt x="192" y="576"/>
                </a:lnTo>
                <a:lnTo>
                  <a:pt x="189" y="574"/>
                </a:lnTo>
                <a:lnTo>
                  <a:pt x="189" y="571"/>
                </a:lnTo>
                <a:lnTo>
                  <a:pt x="187" y="571"/>
                </a:lnTo>
                <a:lnTo>
                  <a:pt x="186" y="571"/>
                </a:lnTo>
                <a:lnTo>
                  <a:pt x="184" y="573"/>
                </a:lnTo>
                <a:lnTo>
                  <a:pt x="184" y="574"/>
                </a:lnTo>
                <a:lnTo>
                  <a:pt x="186" y="578"/>
                </a:lnTo>
                <a:lnTo>
                  <a:pt x="187" y="581"/>
                </a:lnTo>
                <a:lnTo>
                  <a:pt x="187" y="583"/>
                </a:lnTo>
                <a:lnTo>
                  <a:pt x="186" y="586"/>
                </a:lnTo>
                <a:lnTo>
                  <a:pt x="186" y="588"/>
                </a:lnTo>
                <a:lnTo>
                  <a:pt x="186" y="590"/>
                </a:lnTo>
                <a:lnTo>
                  <a:pt x="184" y="591"/>
                </a:lnTo>
                <a:lnTo>
                  <a:pt x="182" y="593"/>
                </a:lnTo>
                <a:lnTo>
                  <a:pt x="180" y="595"/>
                </a:lnTo>
                <a:lnTo>
                  <a:pt x="177" y="596"/>
                </a:lnTo>
                <a:lnTo>
                  <a:pt x="175" y="596"/>
                </a:lnTo>
                <a:lnTo>
                  <a:pt x="172" y="598"/>
                </a:lnTo>
                <a:lnTo>
                  <a:pt x="170" y="600"/>
                </a:lnTo>
                <a:lnTo>
                  <a:pt x="169" y="600"/>
                </a:lnTo>
                <a:lnTo>
                  <a:pt x="165" y="600"/>
                </a:lnTo>
                <a:lnTo>
                  <a:pt x="164" y="598"/>
                </a:lnTo>
                <a:lnTo>
                  <a:pt x="162" y="598"/>
                </a:lnTo>
                <a:lnTo>
                  <a:pt x="160" y="596"/>
                </a:lnTo>
                <a:lnTo>
                  <a:pt x="160" y="595"/>
                </a:lnTo>
                <a:lnTo>
                  <a:pt x="160" y="593"/>
                </a:lnTo>
                <a:lnTo>
                  <a:pt x="159" y="591"/>
                </a:lnTo>
                <a:lnTo>
                  <a:pt x="157" y="593"/>
                </a:lnTo>
                <a:lnTo>
                  <a:pt x="155" y="593"/>
                </a:lnTo>
                <a:lnTo>
                  <a:pt x="155" y="596"/>
                </a:lnTo>
                <a:lnTo>
                  <a:pt x="157" y="598"/>
                </a:lnTo>
                <a:lnTo>
                  <a:pt x="157" y="601"/>
                </a:lnTo>
                <a:lnTo>
                  <a:pt x="157" y="603"/>
                </a:lnTo>
                <a:lnTo>
                  <a:pt x="160" y="607"/>
                </a:lnTo>
                <a:lnTo>
                  <a:pt x="162" y="607"/>
                </a:lnTo>
                <a:lnTo>
                  <a:pt x="164" y="608"/>
                </a:lnTo>
                <a:lnTo>
                  <a:pt x="165" y="610"/>
                </a:lnTo>
                <a:lnTo>
                  <a:pt x="165" y="612"/>
                </a:lnTo>
                <a:lnTo>
                  <a:pt x="167" y="612"/>
                </a:lnTo>
                <a:lnTo>
                  <a:pt x="169" y="610"/>
                </a:lnTo>
                <a:lnTo>
                  <a:pt x="170" y="608"/>
                </a:lnTo>
                <a:lnTo>
                  <a:pt x="172" y="610"/>
                </a:lnTo>
                <a:lnTo>
                  <a:pt x="174" y="612"/>
                </a:lnTo>
                <a:lnTo>
                  <a:pt x="172" y="615"/>
                </a:lnTo>
                <a:lnTo>
                  <a:pt x="170" y="617"/>
                </a:lnTo>
                <a:lnTo>
                  <a:pt x="165" y="618"/>
                </a:lnTo>
                <a:lnTo>
                  <a:pt x="160" y="620"/>
                </a:lnTo>
                <a:lnTo>
                  <a:pt x="155" y="622"/>
                </a:lnTo>
                <a:lnTo>
                  <a:pt x="153" y="620"/>
                </a:lnTo>
                <a:lnTo>
                  <a:pt x="148" y="618"/>
                </a:lnTo>
                <a:lnTo>
                  <a:pt x="148" y="617"/>
                </a:lnTo>
                <a:lnTo>
                  <a:pt x="148" y="615"/>
                </a:lnTo>
                <a:lnTo>
                  <a:pt x="147" y="612"/>
                </a:lnTo>
                <a:lnTo>
                  <a:pt x="148" y="610"/>
                </a:lnTo>
                <a:lnTo>
                  <a:pt x="148" y="608"/>
                </a:lnTo>
                <a:lnTo>
                  <a:pt x="147" y="607"/>
                </a:lnTo>
                <a:lnTo>
                  <a:pt x="145" y="607"/>
                </a:lnTo>
                <a:lnTo>
                  <a:pt x="143" y="608"/>
                </a:lnTo>
                <a:lnTo>
                  <a:pt x="140" y="608"/>
                </a:lnTo>
                <a:lnTo>
                  <a:pt x="140" y="610"/>
                </a:lnTo>
                <a:lnTo>
                  <a:pt x="138" y="612"/>
                </a:lnTo>
                <a:lnTo>
                  <a:pt x="137" y="613"/>
                </a:lnTo>
                <a:lnTo>
                  <a:pt x="137" y="615"/>
                </a:lnTo>
                <a:lnTo>
                  <a:pt x="138" y="618"/>
                </a:lnTo>
                <a:lnTo>
                  <a:pt x="137" y="623"/>
                </a:lnTo>
                <a:lnTo>
                  <a:pt x="137" y="625"/>
                </a:lnTo>
                <a:lnTo>
                  <a:pt x="137" y="627"/>
                </a:lnTo>
                <a:lnTo>
                  <a:pt x="138" y="627"/>
                </a:lnTo>
                <a:lnTo>
                  <a:pt x="140" y="629"/>
                </a:lnTo>
                <a:lnTo>
                  <a:pt x="142" y="630"/>
                </a:lnTo>
                <a:lnTo>
                  <a:pt x="143" y="630"/>
                </a:lnTo>
                <a:lnTo>
                  <a:pt x="145" y="630"/>
                </a:lnTo>
                <a:lnTo>
                  <a:pt x="147" y="634"/>
                </a:lnTo>
                <a:lnTo>
                  <a:pt x="147" y="635"/>
                </a:lnTo>
                <a:lnTo>
                  <a:pt x="148" y="635"/>
                </a:lnTo>
                <a:lnTo>
                  <a:pt x="150" y="634"/>
                </a:lnTo>
                <a:lnTo>
                  <a:pt x="152" y="634"/>
                </a:lnTo>
                <a:lnTo>
                  <a:pt x="153" y="635"/>
                </a:lnTo>
                <a:lnTo>
                  <a:pt x="155" y="635"/>
                </a:lnTo>
                <a:lnTo>
                  <a:pt x="155" y="637"/>
                </a:lnTo>
                <a:lnTo>
                  <a:pt x="155" y="639"/>
                </a:lnTo>
                <a:lnTo>
                  <a:pt x="155" y="640"/>
                </a:lnTo>
                <a:lnTo>
                  <a:pt x="153" y="642"/>
                </a:lnTo>
                <a:lnTo>
                  <a:pt x="153" y="646"/>
                </a:lnTo>
                <a:lnTo>
                  <a:pt x="152" y="647"/>
                </a:lnTo>
                <a:lnTo>
                  <a:pt x="150" y="647"/>
                </a:lnTo>
                <a:lnTo>
                  <a:pt x="148" y="649"/>
                </a:lnTo>
                <a:lnTo>
                  <a:pt x="147" y="649"/>
                </a:lnTo>
                <a:lnTo>
                  <a:pt x="145" y="649"/>
                </a:lnTo>
                <a:lnTo>
                  <a:pt x="143" y="649"/>
                </a:lnTo>
                <a:lnTo>
                  <a:pt x="142" y="651"/>
                </a:lnTo>
                <a:lnTo>
                  <a:pt x="143" y="654"/>
                </a:lnTo>
                <a:lnTo>
                  <a:pt x="145" y="654"/>
                </a:lnTo>
                <a:lnTo>
                  <a:pt x="147" y="656"/>
                </a:lnTo>
                <a:lnTo>
                  <a:pt x="147" y="657"/>
                </a:lnTo>
                <a:lnTo>
                  <a:pt x="148" y="661"/>
                </a:lnTo>
                <a:lnTo>
                  <a:pt x="150" y="666"/>
                </a:lnTo>
                <a:lnTo>
                  <a:pt x="148" y="673"/>
                </a:lnTo>
                <a:lnTo>
                  <a:pt x="147" y="674"/>
                </a:lnTo>
                <a:lnTo>
                  <a:pt x="145" y="676"/>
                </a:lnTo>
                <a:lnTo>
                  <a:pt x="145" y="678"/>
                </a:lnTo>
                <a:lnTo>
                  <a:pt x="143" y="681"/>
                </a:lnTo>
                <a:lnTo>
                  <a:pt x="142" y="681"/>
                </a:lnTo>
                <a:lnTo>
                  <a:pt x="142" y="683"/>
                </a:lnTo>
                <a:lnTo>
                  <a:pt x="140" y="683"/>
                </a:lnTo>
                <a:lnTo>
                  <a:pt x="138" y="683"/>
                </a:lnTo>
                <a:lnTo>
                  <a:pt x="137" y="684"/>
                </a:lnTo>
                <a:lnTo>
                  <a:pt x="135" y="683"/>
                </a:lnTo>
                <a:lnTo>
                  <a:pt x="133" y="683"/>
                </a:lnTo>
                <a:lnTo>
                  <a:pt x="132" y="681"/>
                </a:lnTo>
                <a:lnTo>
                  <a:pt x="128" y="681"/>
                </a:lnTo>
                <a:lnTo>
                  <a:pt x="126" y="681"/>
                </a:lnTo>
                <a:lnTo>
                  <a:pt x="126" y="683"/>
                </a:lnTo>
                <a:lnTo>
                  <a:pt x="123" y="684"/>
                </a:lnTo>
                <a:lnTo>
                  <a:pt x="123" y="686"/>
                </a:lnTo>
                <a:lnTo>
                  <a:pt x="121" y="688"/>
                </a:lnTo>
                <a:lnTo>
                  <a:pt x="123" y="690"/>
                </a:lnTo>
                <a:lnTo>
                  <a:pt x="123" y="691"/>
                </a:lnTo>
                <a:lnTo>
                  <a:pt x="123" y="693"/>
                </a:lnTo>
                <a:lnTo>
                  <a:pt x="125" y="695"/>
                </a:lnTo>
                <a:lnTo>
                  <a:pt x="126" y="700"/>
                </a:lnTo>
                <a:lnTo>
                  <a:pt x="128" y="701"/>
                </a:lnTo>
                <a:lnTo>
                  <a:pt x="128" y="703"/>
                </a:lnTo>
                <a:lnTo>
                  <a:pt x="128" y="705"/>
                </a:lnTo>
                <a:lnTo>
                  <a:pt x="128" y="707"/>
                </a:lnTo>
                <a:lnTo>
                  <a:pt x="128" y="708"/>
                </a:lnTo>
                <a:lnTo>
                  <a:pt x="128" y="712"/>
                </a:lnTo>
                <a:lnTo>
                  <a:pt x="130" y="712"/>
                </a:lnTo>
                <a:lnTo>
                  <a:pt x="130" y="713"/>
                </a:lnTo>
                <a:lnTo>
                  <a:pt x="133" y="720"/>
                </a:lnTo>
                <a:lnTo>
                  <a:pt x="133" y="723"/>
                </a:lnTo>
                <a:lnTo>
                  <a:pt x="135" y="730"/>
                </a:lnTo>
                <a:lnTo>
                  <a:pt x="135" y="734"/>
                </a:lnTo>
                <a:lnTo>
                  <a:pt x="133" y="737"/>
                </a:lnTo>
                <a:lnTo>
                  <a:pt x="130" y="737"/>
                </a:lnTo>
                <a:lnTo>
                  <a:pt x="125" y="727"/>
                </a:lnTo>
                <a:lnTo>
                  <a:pt x="125" y="718"/>
                </a:lnTo>
                <a:lnTo>
                  <a:pt x="121" y="710"/>
                </a:lnTo>
                <a:lnTo>
                  <a:pt x="111" y="691"/>
                </a:lnTo>
                <a:lnTo>
                  <a:pt x="108" y="688"/>
                </a:lnTo>
                <a:lnTo>
                  <a:pt x="104" y="684"/>
                </a:lnTo>
                <a:lnTo>
                  <a:pt x="103" y="684"/>
                </a:lnTo>
                <a:lnTo>
                  <a:pt x="101" y="683"/>
                </a:lnTo>
                <a:lnTo>
                  <a:pt x="98" y="681"/>
                </a:lnTo>
                <a:lnTo>
                  <a:pt x="96" y="679"/>
                </a:lnTo>
                <a:lnTo>
                  <a:pt x="94" y="679"/>
                </a:lnTo>
                <a:lnTo>
                  <a:pt x="93" y="679"/>
                </a:lnTo>
                <a:lnTo>
                  <a:pt x="91" y="679"/>
                </a:lnTo>
                <a:lnTo>
                  <a:pt x="89" y="678"/>
                </a:lnTo>
                <a:lnTo>
                  <a:pt x="88" y="678"/>
                </a:lnTo>
                <a:lnTo>
                  <a:pt x="86" y="678"/>
                </a:lnTo>
                <a:lnTo>
                  <a:pt x="84" y="678"/>
                </a:lnTo>
                <a:lnTo>
                  <a:pt x="83" y="678"/>
                </a:lnTo>
                <a:lnTo>
                  <a:pt x="81" y="676"/>
                </a:lnTo>
                <a:lnTo>
                  <a:pt x="79" y="676"/>
                </a:lnTo>
                <a:lnTo>
                  <a:pt x="77" y="674"/>
                </a:lnTo>
                <a:lnTo>
                  <a:pt x="76" y="673"/>
                </a:lnTo>
                <a:lnTo>
                  <a:pt x="74" y="673"/>
                </a:lnTo>
                <a:lnTo>
                  <a:pt x="72" y="674"/>
                </a:lnTo>
                <a:lnTo>
                  <a:pt x="72" y="673"/>
                </a:lnTo>
                <a:lnTo>
                  <a:pt x="72" y="671"/>
                </a:lnTo>
                <a:lnTo>
                  <a:pt x="72" y="668"/>
                </a:lnTo>
                <a:lnTo>
                  <a:pt x="72" y="664"/>
                </a:lnTo>
                <a:lnTo>
                  <a:pt x="72" y="662"/>
                </a:lnTo>
                <a:lnTo>
                  <a:pt x="72" y="661"/>
                </a:lnTo>
                <a:lnTo>
                  <a:pt x="72" y="657"/>
                </a:lnTo>
                <a:lnTo>
                  <a:pt x="74" y="654"/>
                </a:lnTo>
                <a:lnTo>
                  <a:pt x="74" y="649"/>
                </a:lnTo>
                <a:lnTo>
                  <a:pt x="76" y="642"/>
                </a:lnTo>
                <a:lnTo>
                  <a:pt x="76" y="640"/>
                </a:lnTo>
                <a:lnTo>
                  <a:pt x="77" y="637"/>
                </a:lnTo>
                <a:lnTo>
                  <a:pt x="77" y="634"/>
                </a:lnTo>
                <a:lnTo>
                  <a:pt x="77" y="632"/>
                </a:lnTo>
                <a:lnTo>
                  <a:pt x="79" y="629"/>
                </a:lnTo>
                <a:lnTo>
                  <a:pt x="79" y="627"/>
                </a:lnTo>
                <a:lnTo>
                  <a:pt x="79" y="625"/>
                </a:lnTo>
                <a:lnTo>
                  <a:pt x="79" y="623"/>
                </a:lnTo>
                <a:lnTo>
                  <a:pt x="81" y="623"/>
                </a:lnTo>
                <a:lnTo>
                  <a:pt x="81" y="622"/>
                </a:lnTo>
                <a:lnTo>
                  <a:pt x="81" y="618"/>
                </a:lnTo>
                <a:lnTo>
                  <a:pt x="81" y="617"/>
                </a:lnTo>
                <a:lnTo>
                  <a:pt x="83" y="613"/>
                </a:lnTo>
                <a:lnTo>
                  <a:pt x="83" y="612"/>
                </a:lnTo>
                <a:lnTo>
                  <a:pt x="83" y="610"/>
                </a:lnTo>
                <a:lnTo>
                  <a:pt x="83" y="607"/>
                </a:lnTo>
                <a:lnTo>
                  <a:pt x="83" y="603"/>
                </a:lnTo>
                <a:lnTo>
                  <a:pt x="83" y="600"/>
                </a:lnTo>
                <a:lnTo>
                  <a:pt x="83" y="598"/>
                </a:lnTo>
                <a:lnTo>
                  <a:pt x="83" y="595"/>
                </a:lnTo>
                <a:lnTo>
                  <a:pt x="83" y="591"/>
                </a:lnTo>
                <a:lnTo>
                  <a:pt x="83" y="590"/>
                </a:lnTo>
                <a:lnTo>
                  <a:pt x="83" y="588"/>
                </a:lnTo>
                <a:lnTo>
                  <a:pt x="81" y="586"/>
                </a:lnTo>
                <a:lnTo>
                  <a:pt x="79" y="583"/>
                </a:lnTo>
                <a:lnTo>
                  <a:pt x="77" y="583"/>
                </a:lnTo>
                <a:lnTo>
                  <a:pt x="77" y="581"/>
                </a:lnTo>
                <a:lnTo>
                  <a:pt x="76" y="581"/>
                </a:lnTo>
                <a:lnTo>
                  <a:pt x="74" y="581"/>
                </a:lnTo>
                <a:lnTo>
                  <a:pt x="72" y="581"/>
                </a:lnTo>
                <a:lnTo>
                  <a:pt x="72" y="578"/>
                </a:lnTo>
                <a:lnTo>
                  <a:pt x="71" y="573"/>
                </a:lnTo>
                <a:lnTo>
                  <a:pt x="69" y="571"/>
                </a:lnTo>
                <a:lnTo>
                  <a:pt x="69" y="569"/>
                </a:lnTo>
                <a:lnTo>
                  <a:pt x="69" y="564"/>
                </a:lnTo>
                <a:lnTo>
                  <a:pt x="71" y="561"/>
                </a:lnTo>
                <a:lnTo>
                  <a:pt x="71" y="559"/>
                </a:lnTo>
                <a:lnTo>
                  <a:pt x="71" y="557"/>
                </a:lnTo>
                <a:lnTo>
                  <a:pt x="71" y="556"/>
                </a:lnTo>
                <a:lnTo>
                  <a:pt x="69" y="552"/>
                </a:lnTo>
                <a:lnTo>
                  <a:pt x="69" y="551"/>
                </a:lnTo>
                <a:lnTo>
                  <a:pt x="67" y="551"/>
                </a:lnTo>
                <a:lnTo>
                  <a:pt x="66" y="551"/>
                </a:lnTo>
                <a:lnTo>
                  <a:pt x="66" y="549"/>
                </a:lnTo>
                <a:lnTo>
                  <a:pt x="66" y="544"/>
                </a:lnTo>
                <a:lnTo>
                  <a:pt x="64" y="544"/>
                </a:lnTo>
                <a:lnTo>
                  <a:pt x="64" y="542"/>
                </a:lnTo>
                <a:lnTo>
                  <a:pt x="64" y="540"/>
                </a:lnTo>
                <a:lnTo>
                  <a:pt x="64" y="539"/>
                </a:lnTo>
                <a:lnTo>
                  <a:pt x="61" y="537"/>
                </a:lnTo>
                <a:lnTo>
                  <a:pt x="61" y="535"/>
                </a:lnTo>
                <a:lnTo>
                  <a:pt x="59" y="534"/>
                </a:lnTo>
                <a:lnTo>
                  <a:pt x="57" y="532"/>
                </a:lnTo>
                <a:lnTo>
                  <a:pt x="55" y="532"/>
                </a:lnTo>
                <a:lnTo>
                  <a:pt x="54" y="532"/>
                </a:lnTo>
                <a:lnTo>
                  <a:pt x="50" y="535"/>
                </a:lnTo>
                <a:lnTo>
                  <a:pt x="50" y="534"/>
                </a:lnTo>
                <a:lnTo>
                  <a:pt x="49" y="532"/>
                </a:lnTo>
                <a:lnTo>
                  <a:pt x="47" y="530"/>
                </a:lnTo>
                <a:lnTo>
                  <a:pt x="47" y="529"/>
                </a:lnTo>
                <a:lnTo>
                  <a:pt x="45" y="529"/>
                </a:lnTo>
                <a:lnTo>
                  <a:pt x="44" y="527"/>
                </a:lnTo>
                <a:lnTo>
                  <a:pt x="42" y="525"/>
                </a:lnTo>
                <a:lnTo>
                  <a:pt x="40" y="525"/>
                </a:lnTo>
                <a:lnTo>
                  <a:pt x="39" y="524"/>
                </a:lnTo>
                <a:lnTo>
                  <a:pt x="40" y="524"/>
                </a:lnTo>
                <a:lnTo>
                  <a:pt x="44" y="522"/>
                </a:lnTo>
                <a:lnTo>
                  <a:pt x="44" y="520"/>
                </a:lnTo>
                <a:lnTo>
                  <a:pt x="45" y="518"/>
                </a:lnTo>
                <a:lnTo>
                  <a:pt x="45" y="517"/>
                </a:lnTo>
                <a:lnTo>
                  <a:pt x="44" y="517"/>
                </a:lnTo>
                <a:lnTo>
                  <a:pt x="45" y="515"/>
                </a:lnTo>
                <a:lnTo>
                  <a:pt x="45" y="513"/>
                </a:lnTo>
                <a:lnTo>
                  <a:pt x="47" y="512"/>
                </a:lnTo>
                <a:lnTo>
                  <a:pt x="47" y="508"/>
                </a:lnTo>
                <a:lnTo>
                  <a:pt x="47" y="505"/>
                </a:lnTo>
                <a:lnTo>
                  <a:pt x="49" y="503"/>
                </a:lnTo>
                <a:lnTo>
                  <a:pt x="49" y="502"/>
                </a:lnTo>
                <a:lnTo>
                  <a:pt x="49" y="500"/>
                </a:lnTo>
                <a:lnTo>
                  <a:pt x="49" y="498"/>
                </a:lnTo>
                <a:lnTo>
                  <a:pt x="49" y="496"/>
                </a:lnTo>
                <a:lnTo>
                  <a:pt x="50" y="495"/>
                </a:lnTo>
                <a:lnTo>
                  <a:pt x="50" y="493"/>
                </a:lnTo>
                <a:lnTo>
                  <a:pt x="50" y="491"/>
                </a:lnTo>
                <a:lnTo>
                  <a:pt x="52" y="488"/>
                </a:lnTo>
                <a:lnTo>
                  <a:pt x="52" y="486"/>
                </a:lnTo>
                <a:lnTo>
                  <a:pt x="52" y="481"/>
                </a:lnTo>
                <a:lnTo>
                  <a:pt x="52" y="478"/>
                </a:lnTo>
                <a:lnTo>
                  <a:pt x="52" y="476"/>
                </a:lnTo>
                <a:lnTo>
                  <a:pt x="52" y="473"/>
                </a:lnTo>
                <a:lnTo>
                  <a:pt x="54" y="469"/>
                </a:lnTo>
                <a:lnTo>
                  <a:pt x="54" y="468"/>
                </a:lnTo>
                <a:lnTo>
                  <a:pt x="54" y="466"/>
                </a:lnTo>
                <a:lnTo>
                  <a:pt x="54" y="463"/>
                </a:lnTo>
                <a:lnTo>
                  <a:pt x="54" y="461"/>
                </a:lnTo>
                <a:lnTo>
                  <a:pt x="54" y="457"/>
                </a:lnTo>
                <a:lnTo>
                  <a:pt x="52" y="454"/>
                </a:lnTo>
                <a:lnTo>
                  <a:pt x="52" y="452"/>
                </a:lnTo>
                <a:lnTo>
                  <a:pt x="52" y="447"/>
                </a:lnTo>
                <a:lnTo>
                  <a:pt x="52" y="444"/>
                </a:lnTo>
                <a:lnTo>
                  <a:pt x="54" y="442"/>
                </a:lnTo>
                <a:lnTo>
                  <a:pt x="54" y="439"/>
                </a:lnTo>
                <a:lnTo>
                  <a:pt x="54" y="430"/>
                </a:lnTo>
                <a:lnTo>
                  <a:pt x="54" y="429"/>
                </a:lnTo>
                <a:lnTo>
                  <a:pt x="54" y="425"/>
                </a:lnTo>
                <a:lnTo>
                  <a:pt x="54" y="420"/>
                </a:lnTo>
                <a:lnTo>
                  <a:pt x="54" y="419"/>
                </a:lnTo>
                <a:lnTo>
                  <a:pt x="54" y="417"/>
                </a:lnTo>
                <a:lnTo>
                  <a:pt x="54" y="413"/>
                </a:lnTo>
                <a:lnTo>
                  <a:pt x="54" y="412"/>
                </a:lnTo>
                <a:lnTo>
                  <a:pt x="54" y="410"/>
                </a:lnTo>
                <a:lnTo>
                  <a:pt x="54" y="407"/>
                </a:lnTo>
                <a:lnTo>
                  <a:pt x="54" y="403"/>
                </a:lnTo>
                <a:lnTo>
                  <a:pt x="54" y="402"/>
                </a:lnTo>
                <a:lnTo>
                  <a:pt x="54" y="400"/>
                </a:lnTo>
                <a:lnTo>
                  <a:pt x="54" y="398"/>
                </a:lnTo>
                <a:lnTo>
                  <a:pt x="54" y="395"/>
                </a:lnTo>
                <a:lnTo>
                  <a:pt x="54" y="393"/>
                </a:lnTo>
                <a:lnTo>
                  <a:pt x="54" y="391"/>
                </a:lnTo>
                <a:lnTo>
                  <a:pt x="52" y="386"/>
                </a:lnTo>
                <a:lnTo>
                  <a:pt x="52" y="385"/>
                </a:lnTo>
                <a:lnTo>
                  <a:pt x="52" y="380"/>
                </a:lnTo>
                <a:lnTo>
                  <a:pt x="50" y="369"/>
                </a:lnTo>
                <a:lnTo>
                  <a:pt x="50" y="368"/>
                </a:lnTo>
                <a:lnTo>
                  <a:pt x="49" y="361"/>
                </a:lnTo>
                <a:lnTo>
                  <a:pt x="49" y="358"/>
                </a:lnTo>
                <a:lnTo>
                  <a:pt x="49" y="352"/>
                </a:lnTo>
                <a:lnTo>
                  <a:pt x="47" y="349"/>
                </a:lnTo>
                <a:lnTo>
                  <a:pt x="47" y="347"/>
                </a:lnTo>
                <a:lnTo>
                  <a:pt x="45" y="346"/>
                </a:lnTo>
                <a:lnTo>
                  <a:pt x="45" y="344"/>
                </a:lnTo>
                <a:lnTo>
                  <a:pt x="45" y="342"/>
                </a:lnTo>
                <a:lnTo>
                  <a:pt x="44" y="339"/>
                </a:lnTo>
                <a:lnTo>
                  <a:pt x="44" y="337"/>
                </a:lnTo>
                <a:lnTo>
                  <a:pt x="44" y="336"/>
                </a:lnTo>
                <a:lnTo>
                  <a:pt x="42" y="334"/>
                </a:lnTo>
                <a:lnTo>
                  <a:pt x="42" y="332"/>
                </a:lnTo>
                <a:lnTo>
                  <a:pt x="40" y="330"/>
                </a:lnTo>
                <a:lnTo>
                  <a:pt x="40" y="329"/>
                </a:lnTo>
                <a:lnTo>
                  <a:pt x="39" y="327"/>
                </a:lnTo>
                <a:lnTo>
                  <a:pt x="37" y="325"/>
                </a:lnTo>
                <a:lnTo>
                  <a:pt x="35" y="324"/>
                </a:lnTo>
                <a:lnTo>
                  <a:pt x="35" y="322"/>
                </a:lnTo>
                <a:lnTo>
                  <a:pt x="34" y="320"/>
                </a:lnTo>
                <a:lnTo>
                  <a:pt x="32" y="320"/>
                </a:lnTo>
                <a:lnTo>
                  <a:pt x="30" y="319"/>
                </a:lnTo>
                <a:lnTo>
                  <a:pt x="28" y="319"/>
                </a:lnTo>
                <a:lnTo>
                  <a:pt x="27" y="319"/>
                </a:lnTo>
                <a:lnTo>
                  <a:pt x="25" y="320"/>
                </a:lnTo>
                <a:lnTo>
                  <a:pt x="23" y="320"/>
                </a:lnTo>
                <a:lnTo>
                  <a:pt x="22" y="319"/>
                </a:lnTo>
                <a:lnTo>
                  <a:pt x="22" y="317"/>
                </a:lnTo>
                <a:lnTo>
                  <a:pt x="20" y="317"/>
                </a:lnTo>
                <a:lnTo>
                  <a:pt x="20" y="315"/>
                </a:lnTo>
                <a:lnTo>
                  <a:pt x="18" y="313"/>
                </a:lnTo>
                <a:lnTo>
                  <a:pt x="17" y="313"/>
                </a:lnTo>
                <a:lnTo>
                  <a:pt x="15" y="312"/>
                </a:lnTo>
                <a:lnTo>
                  <a:pt x="13" y="310"/>
                </a:lnTo>
                <a:lnTo>
                  <a:pt x="12" y="310"/>
                </a:lnTo>
                <a:lnTo>
                  <a:pt x="12" y="308"/>
                </a:lnTo>
                <a:lnTo>
                  <a:pt x="12" y="307"/>
                </a:lnTo>
                <a:lnTo>
                  <a:pt x="13" y="302"/>
                </a:lnTo>
                <a:lnTo>
                  <a:pt x="13" y="300"/>
                </a:lnTo>
                <a:lnTo>
                  <a:pt x="13" y="298"/>
                </a:lnTo>
                <a:lnTo>
                  <a:pt x="13" y="295"/>
                </a:lnTo>
                <a:lnTo>
                  <a:pt x="13" y="293"/>
                </a:lnTo>
                <a:lnTo>
                  <a:pt x="13" y="291"/>
                </a:lnTo>
                <a:lnTo>
                  <a:pt x="13" y="288"/>
                </a:lnTo>
                <a:lnTo>
                  <a:pt x="13" y="286"/>
                </a:lnTo>
                <a:lnTo>
                  <a:pt x="15" y="283"/>
                </a:lnTo>
                <a:lnTo>
                  <a:pt x="15" y="281"/>
                </a:lnTo>
                <a:lnTo>
                  <a:pt x="17" y="280"/>
                </a:lnTo>
                <a:lnTo>
                  <a:pt x="17" y="276"/>
                </a:lnTo>
                <a:lnTo>
                  <a:pt x="18" y="273"/>
                </a:lnTo>
                <a:lnTo>
                  <a:pt x="18" y="268"/>
                </a:lnTo>
                <a:lnTo>
                  <a:pt x="20" y="263"/>
                </a:lnTo>
                <a:lnTo>
                  <a:pt x="20" y="258"/>
                </a:lnTo>
                <a:lnTo>
                  <a:pt x="20" y="254"/>
                </a:lnTo>
                <a:lnTo>
                  <a:pt x="20" y="253"/>
                </a:lnTo>
                <a:lnTo>
                  <a:pt x="20" y="251"/>
                </a:lnTo>
                <a:lnTo>
                  <a:pt x="18" y="247"/>
                </a:lnTo>
                <a:lnTo>
                  <a:pt x="18" y="246"/>
                </a:lnTo>
                <a:lnTo>
                  <a:pt x="18" y="242"/>
                </a:lnTo>
                <a:lnTo>
                  <a:pt x="18" y="237"/>
                </a:lnTo>
                <a:lnTo>
                  <a:pt x="18" y="236"/>
                </a:lnTo>
                <a:lnTo>
                  <a:pt x="18" y="234"/>
                </a:lnTo>
                <a:lnTo>
                  <a:pt x="18" y="230"/>
                </a:lnTo>
                <a:lnTo>
                  <a:pt x="18" y="227"/>
                </a:lnTo>
                <a:lnTo>
                  <a:pt x="18" y="225"/>
                </a:lnTo>
                <a:lnTo>
                  <a:pt x="17" y="224"/>
                </a:lnTo>
                <a:lnTo>
                  <a:pt x="17" y="222"/>
                </a:lnTo>
                <a:lnTo>
                  <a:pt x="17" y="220"/>
                </a:lnTo>
                <a:lnTo>
                  <a:pt x="17" y="219"/>
                </a:lnTo>
                <a:lnTo>
                  <a:pt x="15" y="219"/>
                </a:lnTo>
                <a:lnTo>
                  <a:pt x="15" y="217"/>
                </a:lnTo>
                <a:lnTo>
                  <a:pt x="15" y="215"/>
                </a:lnTo>
                <a:lnTo>
                  <a:pt x="15" y="214"/>
                </a:lnTo>
                <a:lnTo>
                  <a:pt x="13" y="210"/>
                </a:lnTo>
                <a:lnTo>
                  <a:pt x="12" y="208"/>
                </a:lnTo>
                <a:lnTo>
                  <a:pt x="12" y="207"/>
                </a:lnTo>
                <a:lnTo>
                  <a:pt x="10" y="203"/>
                </a:lnTo>
                <a:lnTo>
                  <a:pt x="8" y="202"/>
                </a:lnTo>
                <a:lnTo>
                  <a:pt x="7" y="200"/>
                </a:lnTo>
                <a:lnTo>
                  <a:pt x="5" y="200"/>
                </a:lnTo>
                <a:lnTo>
                  <a:pt x="5" y="198"/>
                </a:lnTo>
                <a:lnTo>
                  <a:pt x="3" y="197"/>
                </a:lnTo>
                <a:lnTo>
                  <a:pt x="1" y="195"/>
                </a:lnTo>
                <a:lnTo>
                  <a:pt x="0" y="193"/>
                </a:lnTo>
                <a:lnTo>
                  <a:pt x="0" y="192"/>
                </a:lnTo>
                <a:lnTo>
                  <a:pt x="1" y="190"/>
                </a:lnTo>
                <a:lnTo>
                  <a:pt x="3" y="190"/>
                </a:lnTo>
                <a:lnTo>
                  <a:pt x="3" y="188"/>
                </a:lnTo>
                <a:lnTo>
                  <a:pt x="3" y="186"/>
                </a:lnTo>
                <a:lnTo>
                  <a:pt x="3" y="185"/>
                </a:lnTo>
                <a:lnTo>
                  <a:pt x="3" y="183"/>
                </a:lnTo>
                <a:lnTo>
                  <a:pt x="3" y="181"/>
                </a:lnTo>
                <a:lnTo>
                  <a:pt x="5" y="181"/>
                </a:lnTo>
                <a:lnTo>
                  <a:pt x="7" y="181"/>
                </a:lnTo>
                <a:lnTo>
                  <a:pt x="8" y="180"/>
                </a:lnTo>
                <a:lnTo>
                  <a:pt x="10" y="180"/>
                </a:lnTo>
                <a:lnTo>
                  <a:pt x="12" y="180"/>
                </a:lnTo>
                <a:lnTo>
                  <a:pt x="12" y="181"/>
                </a:lnTo>
                <a:lnTo>
                  <a:pt x="13" y="181"/>
                </a:lnTo>
                <a:lnTo>
                  <a:pt x="15" y="181"/>
                </a:lnTo>
                <a:lnTo>
                  <a:pt x="18" y="180"/>
                </a:lnTo>
                <a:lnTo>
                  <a:pt x="20" y="178"/>
                </a:lnTo>
                <a:lnTo>
                  <a:pt x="22" y="176"/>
                </a:lnTo>
                <a:lnTo>
                  <a:pt x="23" y="175"/>
                </a:lnTo>
                <a:lnTo>
                  <a:pt x="25" y="173"/>
                </a:lnTo>
                <a:lnTo>
                  <a:pt x="25" y="170"/>
                </a:lnTo>
                <a:lnTo>
                  <a:pt x="27" y="168"/>
                </a:lnTo>
                <a:lnTo>
                  <a:pt x="27" y="166"/>
                </a:lnTo>
                <a:lnTo>
                  <a:pt x="27" y="163"/>
                </a:lnTo>
                <a:lnTo>
                  <a:pt x="27" y="161"/>
                </a:lnTo>
                <a:lnTo>
                  <a:pt x="28" y="161"/>
                </a:lnTo>
                <a:lnTo>
                  <a:pt x="28" y="159"/>
                </a:lnTo>
                <a:lnTo>
                  <a:pt x="28" y="158"/>
                </a:lnTo>
                <a:lnTo>
                  <a:pt x="28" y="156"/>
                </a:lnTo>
                <a:lnTo>
                  <a:pt x="28" y="154"/>
                </a:lnTo>
                <a:lnTo>
                  <a:pt x="30" y="153"/>
                </a:lnTo>
                <a:lnTo>
                  <a:pt x="32" y="153"/>
                </a:lnTo>
                <a:lnTo>
                  <a:pt x="32" y="151"/>
                </a:lnTo>
                <a:lnTo>
                  <a:pt x="32" y="149"/>
                </a:lnTo>
                <a:lnTo>
                  <a:pt x="32" y="146"/>
                </a:lnTo>
                <a:lnTo>
                  <a:pt x="32" y="144"/>
                </a:lnTo>
                <a:lnTo>
                  <a:pt x="34" y="144"/>
                </a:lnTo>
                <a:lnTo>
                  <a:pt x="34" y="142"/>
                </a:lnTo>
                <a:lnTo>
                  <a:pt x="34" y="141"/>
                </a:lnTo>
                <a:lnTo>
                  <a:pt x="35" y="139"/>
                </a:lnTo>
                <a:lnTo>
                  <a:pt x="35" y="136"/>
                </a:lnTo>
                <a:lnTo>
                  <a:pt x="35" y="134"/>
                </a:lnTo>
                <a:lnTo>
                  <a:pt x="35" y="132"/>
                </a:lnTo>
                <a:lnTo>
                  <a:pt x="35" y="131"/>
                </a:lnTo>
                <a:lnTo>
                  <a:pt x="35" y="129"/>
                </a:lnTo>
                <a:lnTo>
                  <a:pt x="37" y="125"/>
                </a:lnTo>
                <a:lnTo>
                  <a:pt x="35" y="124"/>
                </a:lnTo>
                <a:lnTo>
                  <a:pt x="37" y="122"/>
                </a:lnTo>
                <a:lnTo>
                  <a:pt x="37" y="120"/>
                </a:lnTo>
                <a:lnTo>
                  <a:pt x="37" y="119"/>
                </a:lnTo>
                <a:lnTo>
                  <a:pt x="39" y="119"/>
                </a:lnTo>
                <a:lnTo>
                  <a:pt x="42" y="119"/>
                </a:lnTo>
                <a:lnTo>
                  <a:pt x="45" y="117"/>
                </a:lnTo>
                <a:lnTo>
                  <a:pt x="47" y="117"/>
                </a:lnTo>
                <a:lnTo>
                  <a:pt x="50" y="115"/>
                </a:lnTo>
                <a:lnTo>
                  <a:pt x="52" y="115"/>
                </a:lnTo>
                <a:lnTo>
                  <a:pt x="55" y="114"/>
                </a:lnTo>
                <a:lnTo>
                  <a:pt x="57" y="114"/>
                </a:lnTo>
                <a:lnTo>
                  <a:pt x="59" y="114"/>
                </a:lnTo>
                <a:lnTo>
                  <a:pt x="59" y="112"/>
                </a:lnTo>
                <a:lnTo>
                  <a:pt x="61" y="112"/>
                </a:lnTo>
                <a:lnTo>
                  <a:pt x="62" y="110"/>
                </a:lnTo>
                <a:lnTo>
                  <a:pt x="64" y="110"/>
                </a:lnTo>
                <a:lnTo>
                  <a:pt x="66" y="110"/>
                </a:lnTo>
                <a:lnTo>
                  <a:pt x="67" y="109"/>
                </a:lnTo>
                <a:lnTo>
                  <a:pt x="69" y="109"/>
                </a:lnTo>
                <a:lnTo>
                  <a:pt x="71" y="107"/>
                </a:lnTo>
                <a:lnTo>
                  <a:pt x="72" y="107"/>
                </a:lnTo>
                <a:lnTo>
                  <a:pt x="74" y="105"/>
                </a:lnTo>
                <a:lnTo>
                  <a:pt x="76" y="105"/>
                </a:lnTo>
                <a:lnTo>
                  <a:pt x="77" y="103"/>
                </a:lnTo>
                <a:lnTo>
                  <a:pt x="79" y="103"/>
                </a:lnTo>
                <a:lnTo>
                  <a:pt x="81" y="102"/>
                </a:lnTo>
                <a:lnTo>
                  <a:pt x="84" y="102"/>
                </a:lnTo>
                <a:lnTo>
                  <a:pt x="86" y="100"/>
                </a:lnTo>
                <a:lnTo>
                  <a:pt x="89" y="97"/>
                </a:lnTo>
                <a:lnTo>
                  <a:pt x="93" y="97"/>
                </a:lnTo>
                <a:lnTo>
                  <a:pt x="94" y="95"/>
                </a:lnTo>
                <a:lnTo>
                  <a:pt x="94" y="93"/>
                </a:lnTo>
                <a:lnTo>
                  <a:pt x="96" y="93"/>
                </a:lnTo>
                <a:lnTo>
                  <a:pt x="98" y="92"/>
                </a:lnTo>
                <a:lnTo>
                  <a:pt x="108" y="83"/>
                </a:lnTo>
                <a:lnTo>
                  <a:pt x="113" y="80"/>
                </a:lnTo>
                <a:lnTo>
                  <a:pt x="118" y="73"/>
                </a:lnTo>
                <a:lnTo>
                  <a:pt x="121" y="70"/>
                </a:lnTo>
                <a:lnTo>
                  <a:pt x="126" y="64"/>
                </a:lnTo>
                <a:lnTo>
                  <a:pt x="130" y="59"/>
                </a:lnTo>
                <a:lnTo>
                  <a:pt x="132" y="58"/>
                </a:lnTo>
                <a:lnTo>
                  <a:pt x="133" y="54"/>
                </a:lnTo>
                <a:lnTo>
                  <a:pt x="137" y="51"/>
                </a:lnTo>
                <a:lnTo>
                  <a:pt x="138" y="48"/>
                </a:lnTo>
                <a:lnTo>
                  <a:pt x="138" y="46"/>
                </a:lnTo>
                <a:lnTo>
                  <a:pt x="140" y="44"/>
                </a:lnTo>
                <a:lnTo>
                  <a:pt x="142" y="41"/>
                </a:lnTo>
                <a:lnTo>
                  <a:pt x="143" y="39"/>
                </a:lnTo>
                <a:lnTo>
                  <a:pt x="143" y="37"/>
                </a:lnTo>
                <a:lnTo>
                  <a:pt x="147" y="32"/>
                </a:lnTo>
                <a:lnTo>
                  <a:pt x="147" y="31"/>
                </a:lnTo>
                <a:lnTo>
                  <a:pt x="148" y="29"/>
                </a:lnTo>
                <a:lnTo>
                  <a:pt x="150" y="26"/>
                </a:lnTo>
                <a:lnTo>
                  <a:pt x="152" y="24"/>
                </a:lnTo>
                <a:lnTo>
                  <a:pt x="152" y="22"/>
                </a:lnTo>
                <a:lnTo>
                  <a:pt x="155" y="15"/>
                </a:lnTo>
                <a:lnTo>
                  <a:pt x="159" y="10"/>
                </a:lnTo>
                <a:lnTo>
                  <a:pt x="160" y="5"/>
                </a:lnTo>
                <a:lnTo>
                  <a:pt x="162" y="0"/>
                </a:lnTo>
                <a:lnTo>
                  <a:pt x="162" y="2"/>
                </a:lnTo>
                <a:lnTo>
                  <a:pt x="164" y="2"/>
                </a:lnTo>
                <a:lnTo>
                  <a:pt x="165" y="3"/>
                </a:lnTo>
                <a:lnTo>
                  <a:pt x="167" y="3"/>
                </a:lnTo>
                <a:lnTo>
                  <a:pt x="170" y="5"/>
                </a:lnTo>
                <a:lnTo>
                  <a:pt x="172" y="7"/>
                </a:lnTo>
                <a:lnTo>
                  <a:pt x="174" y="7"/>
                </a:lnTo>
                <a:lnTo>
                  <a:pt x="177" y="7"/>
                </a:lnTo>
                <a:lnTo>
                  <a:pt x="179" y="7"/>
                </a:lnTo>
                <a:lnTo>
                  <a:pt x="180" y="7"/>
                </a:lnTo>
                <a:lnTo>
                  <a:pt x="182" y="7"/>
                </a:lnTo>
                <a:lnTo>
                  <a:pt x="184" y="7"/>
                </a:lnTo>
                <a:lnTo>
                  <a:pt x="186" y="7"/>
                </a:lnTo>
                <a:lnTo>
                  <a:pt x="187" y="7"/>
                </a:lnTo>
                <a:lnTo>
                  <a:pt x="189" y="7"/>
                </a:lnTo>
                <a:lnTo>
                  <a:pt x="191" y="5"/>
                </a:lnTo>
                <a:lnTo>
                  <a:pt x="192" y="5"/>
                </a:lnTo>
                <a:lnTo>
                  <a:pt x="194" y="5"/>
                </a:lnTo>
                <a:lnTo>
                  <a:pt x="194" y="10"/>
                </a:lnTo>
                <a:lnTo>
                  <a:pt x="196" y="10"/>
                </a:lnTo>
                <a:lnTo>
                  <a:pt x="197" y="15"/>
                </a:lnTo>
                <a:lnTo>
                  <a:pt x="197" y="17"/>
                </a:lnTo>
                <a:lnTo>
                  <a:pt x="196" y="17"/>
                </a:lnTo>
                <a:lnTo>
                  <a:pt x="196" y="19"/>
                </a:lnTo>
                <a:lnTo>
                  <a:pt x="196" y="20"/>
                </a:lnTo>
                <a:lnTo>
                  <a:pt x="196" y="22"/>
                </a:lnTo>
                <a:lnTo>
                  <a:pt x="196" y="24"/>
                </a:lnTo>
                <a:lnTo>
                  <a:pt x="197" y="24"/>
                </a:lnTo>
                <a:lnTo>
                  <a:pt x="197" y="27"/>
                </a:lnTo>
                <a:lnTo>
                  <a:pt x="197" y="31"/>
                </a:lnTo>
                <a:lnTo>
                  <a:pt x="199" y="31"/>
                </a:lnTo>
                <a:lnTo>
                  <a:pt x="201" y="31"/>
                </a:lnTo>
                <a:lnTo>
                  <a:pt x="204" y="31"/>
                </a:lnTo>
                <a:lnTo>
                  <a:pt x="206" y="32"/>
                </a:lnTo>
                <a:lnTo>
                  <a:pt x="209" y="34"/>
                </a:lnTo>
                <a:lnTo>
                  <a:pt x="209" y="32"/>
                </a:lnTo>
                <a:lnTo>
                  <a:pt x="211" y="31"/>
                </a:lnTo>
                <a:lnTo>
                  <a:pt x="213" y="32"/>
                </a:lnTo>
                <a:lnTo>
                  <a:pt x="214" y="32"/>
                </a:lnTo>
                <a:lnTo>
                  <a:pt x="216" y="32"/>
                </a:lnTo>
                <a:lnTo>
                  <a:pt x="218" y="34"/>
                </a:lnTo>
                <a:lnTo>
                  <a:pt x="219" y="34"/>
                </a:lnTo>
                <a:lnTo>
                  <a:pt x="221" y="34"/>
                </a:lnTo>
                <a:lnTo>
                  <a:pt x="221" y="36"/>
                </a:lnTo>
                <a:lnTo>
                  <a:pt x="219" y="36"/>
                </a:lnTo>
                <a:lnTo>
                  <a:pt x="221" y="36"/>
                </a:lnTo>
                <a:lnTo>
                  <a:pt x="223" y="36"/>
                </a:lnTo>
                <a:lnTo>
                  <a:pt x="223" y="37"/>
                </a:lnTo>
                <a:lnTo>
                  <a:pt x="223" y="39"/>
                </a:lnTo>
                <a:lnTo>
                  <a:pt x="223" y="41"/>
                </a:lnTo>
                <a:lnTo>
                  <a:pt x="223" y="42"/>
                </a:lnTo>
                <a:lnTo>
                  <a:pt x="223" y="44"/>
                </a:lnTo>
                <a:lnTo>
                  <a:pt x="224" y="44"/>
                </a:lnTo>
                <a:lnTo>
                  <a:pt x="224" y="46"/>
                </a:lnTo>
                <a:lnTo>
                  <a:pt x="224" y="48"/>
                </a:lnTo>
                <a:lnTo>
                  <a:pt x="226" y="48"/>
                </a:lnTo>
                <a:lnTo>
                  <a:pt x="228" y="49"/>
                </a:lnTo>
                <a:lnTo>
                  <a:pt x="229" y="49"/>
                </a:lnTo>
                <a:lnTo>
                  <a:pt x="231" y="49"/>
                </a:lnTo>
                <a:lnTo>
                  <a:pt x="233" y="49"/>
                </a:lnTo>
                <a:lnTo>
                  <a:pt x="233" y="51"/>
                </a:lnTo>
                <a:lnTo>
                  <a:pt x="235" y="51"/>
                </a:lnTo>
                <a:lnTo>
                  <a:pt x="235" y="53"/>
                </a:lnTo>
                <a:lnTo>
                  <a:pt x="235" y="54"/>
                </a:lnTo>
                <a:lnTo>
                  <a:pt x="236" y="54"/>
                </a:lnTo>
                <a:lnTo>
                  <a:pt x="238" y="54"/>
                </a:lnTo>
                <a:lnTo>
                  <a:pt x="240" y="54"/>
                </a:lnTo>
                <a:lnTo>
                  <a:pt x="238" y="56"/>
                </a:lnTo>
                <a:lnTo>
                  <a:pt x="240" y="56"/>
                </a:lnTo>
                <a:lnTo>
                  <a:pt x="241" y="56"/>
                </a:lnTo>
                <a:lnTo>
                  <a:pt x="243" y="58"/>
                </a:lnTo>
                <a:lnTo>
                  <a:pt x="243" y="59"/>
                </a:lnTo>
                <a:lnTo>
                  <a:pt x="245" y="59"/>
                </a:lnTo>
                <a:lnTo>
                  <a:pt x="246" y="59"/>
                </a:lnTo>
                <a:lnTo>
                  <a:pt x="246" y="61"/>
                </a:lnTo>
                <a:lnTo>
                  <a:pt x="248" y="61"/>
                </a:lnTo>
                <a:lnTo>
                  <a:pt x="248" y="63"/>
                </a:lnTo>
                <a:lnTo>
                  <a:pt x="250" y="63"/>
                </a:lnTo>
                <a:lnTo>
                  <a:pt x="250" y="64"/>
                </a:lnTo>
                <a:lnTo>
                  <a:pt x="251" y="64"/>
                </a:lnTo>
                <a:lnTo>
                  <a:pt x="253" y="64"/>
                </a:lnTo>
                <a:lnTo>
                  <a:pt x="253" y="66"/>
                </a:lnTo>
                <a:lnTo>
                  <a:pt x="256" y="66"/>
                </a:lnTo>
                <a:lnTo>
                  <a:pt x="258" y="66"/>
                </a:lnTo>
                <a:lnTo>
                  <a:pt x="258" y="68"/>
                </a:lnTo>
                <a:lnTo>
                  <a:pt x="258" y="70"/>
                </a:lnTo>
                <a:lnTo>
                  <a:pt x="260" y="70"/>
                </a:lnTo>
                <a:lnTo>
                  <a:pt x="262" y="71"/>
                </a:lnTo>
                <a:lnTo>
                  <a:pt x="262" y="73"/>
                </a:lnTo>
                <a:lnTo>
                  <a:pt x="262" y="75"/>
                </a:lnTo>
                <a:lnTo>
                  <a:pt x="263" y="73"/>
                </a:lnTo>
                <a:lnTo>
                  <a:pt x="265" y="73"/>
                </a:lnTo>
                <a:lnTo>
                  <a:pt x="265" y="75"/>
                </a:lnTo>
                <a:lnTo>
                  <a:pt x="267" y="75"/>
                </a:lnTo>
                <a:lnTo>
                  <a:pt x="267" y="76"/>
                </a:lnTo>
                <a:lnTo>
                  <a:pt x="268" y="76"/>
                </a:lnTo>
                <a:lnTo>
                  <a:pt x="268" y="78"/>
                </a:lnTo>
                <a:lnTo>
                  <a:pt x="268" y="80"/>
                </a:lnTo>
                <a:lnTo>
                  <a:pt x="268" y="81"/>
                </a:lnTo>
                <a:lnTo>
                  <a:pt x="268" y="83"/>
                </a:lnTo>
                <a:lnTo>
                  <a:pt x="268" y="85"/>
                </a:lnTo>
                <a:lnTo>
                  <a:pt x="268" y="86"/>
                </a:lnTo>
                <a:lnTo>
                  <a:pt x="268" y="88"/>
                </a:lnTo>
                <a:lnTo>
                  <a:pt x="268" y="90"/>
                </a:lnTo>
                <a:lnTo>
                  <a:pt x="268" y="92"/>
                </a:lnTo>
                <a:lnTo>
                  <a:pt x="270" y="92"/>
                </a:lnTo>
                <a:lnTo>
                  <a:pt x="270" y="93"/>
                </a:lnTo>
                <a:lnTo>
                  <a:pt x="272" y="95"/>
                </a:lnTo>
                <a:lnTo>
                  <a:pt x="272" y="97"/>
                </a:lnTo>
                <a:lnTo>
                  <a:pt x="272" y="98"/>
                </a:lnTo>
                <a:lnTo>
                  <a:pt x="273" y="98"/>
                </a:lnTo>
                <a:lnTo>
                  <a:pt x="273" y="100"/>
                </a:lnTo>
                <a:lnTo>
                  <a:pt x="273" y="102"/>
                </a:lnTo>
                <a:lnTo>
                  <a:pt x="275" y="103"/>
                </a:lnTo>
                <a:lnTo>
                  <a:pt x="275" y="105"/>
                </a:lnTo>
                <a:lnTo>
                  <a:pt x="277" y="110"/>
                </a:lnTo>
                <a:lnTo>
                  <a:pt x="278" y="110"/>
                </a:lnTo>
                <a:lnTo>
                  <a:pt x="285" y="105"/>
                </a:lnTo>
                <a:lnTo>
                  <a:pt x="289" y="105"/>
                </a:lnTo>
                <a:lnTo>
                  <a:pt x="290" y="103"/>
                </a:lnTo>
                <a:lnTo>
                  <a:pt x="292" y="102"/>
                </a:lnTo>
                <a:lnTo>
                  <a:pt x="295" y="100"/>
                </a:lnTo>
                <a:lnTo>
                  <a:pt x="299" y="97"/>
                </a:lnTo>
                <a:lnTo>
                  <a:pt x="305" y="93"/>
                </a:lnTo>
                <a:lnTo>
                  <a:pt x="304" y="92"/>
                </a:lnTo>
                <a:lnTo>
                  <a:pt x="304" y="90"/>
                </a:lnTo>
                <a:lnTo>
                  <a:pt x="304" y="86"/>
                </a:lnTo>
                <a:lnTo>
                  <a:pt x="304" y="83"/>
                </a:lnTo>
                <a:lnTo>
                  <a:pt x="307" y="83"/>
                </a:lnTo>
                <a:lnTo>
                  <a:pt x="307" y="81"/>
                </a:lnTo>
                <a:lnTo>
                  <a:pt x="309" y="81"/>
                </a:lnTo>
                <a:lnTo>
                  <a:pt x="309" y="80"/>
                </a:lnTo>
                <a:lnTo>
                  <a:pt x="311" y="78"/>
                </a:lnTo>
                <a:lnTo>
                  <a:pt x="311" y="80"/>
                </a:lnTo>
                <a:lnTo>
                  <a:pt x="312" y="80"/>
                </a:lnTo>
                <a:lnTo>
                  <a:pt x="312" y="78"/>
                </a:lnTo>
                <a:lnTo>
                  <a:pt x="312" y="76"/>
                </a:lnTo>
                <a:lnTo>
                  <a:pt x="314" y="76"/>
                </a:lnTo>
                <a:lnTo>
                  <a:pt x="316" y="76"/>
                </a:lnTo>
                <a:lnTo>
                  <a:pt x="317" y="76"/>
                </a:lnTo>
                <a:lnTo>
                  <a:pt x="317" y="78"/>
                </a:lnTo>
                <a:lnTo>
                  <a:pt x="317" y="76"/>
                </a:lnTo>
                <a:lnTo>
                  <a:pt x="319" y="76"/>
                </a:lnTo>
                <a:lnTo>
                  <a:pt x="319" y="75"/>
                </a:lnTo>
                <a:lnTo>
                  <a:pt x="321" y="75"/>
                </a:lnTo>
                <a:lnTo>
                  <a:pt x="321" y="76"/>
                </a:lnTo>
                <a:lnTo>
                  <a:pt x="322" y="76"/>
                </a:lnTo>
                <a:lnTo>
                  <a:pt x="322" y="75"/>
                </a:lnTo>
                <a:lnTo>
                  <a:pt x="322" y="76"/>
                </a:lnTo>
                <a:lnTo>
                  <a:pt x="324" y="78"/>
                </a:lnTo>
                <a:lnTo>
                  <a:pt x="324" y="80"/>
                </a:lnTo>
                <a:lnTo>
                  <a:pt x="324" y="81"/>
                </a:lnTo>
                <a:lnTo>
                  <a:pt x="324" y="83"/>
                </a:lnTo>
                <a:lnTo>
                  <a:pt x="326" y="83"/>
                </a:lnTo>
                <a:lnTo>
                  <a:pt x="326" y="85"/>
                </a:lnTo>
                <a:lnTo>
                  <a:pt x="329" y="83"/>
                </a:lnTo>
                <a:lnTo>
                  <a:pt x="331" y="83"/>
                </a:lnTo>
                <a:lnTo>
                  <a:pt x="333" y="81"/>
                </a:lnTo>
                <a:lnTo>
                  <a:pt x="334" y="83"/>
                </a:lnTo>
                <a:lnTo>
                  <a:pt x="338" y="83"/>
                </a:lnTo>
                <a:lnTo>
                  <a:pt x="339" y="80"/>
                </a:lnTo>
                <a:lnTo>
                  <a:pt x="343" y="80"/>
                </a:lnTo>
                <a:lnTo>
                  <a:pt x="346" y="80"/>
                </a:lnTo>
                <a:lnTo>
                  <a:pt x="348" y="85"/>
                </a:lnTo>
                <a:lnTo>
                  <a:pt x="348" y="88"/>
                </a:lnTo>
                <a:lnTo>
                  <a:pt x="344" y="92"/>
                </a:lnTo>
                <a:lnTo>
                  <a:pt x="343" y="95"/>
                </a:lnTo>
                <a:lnTo>
                  <a:pt x="344" y="97"/>
                </a:lnTo>
                <a:lnTo>
                  <a:pt x="346" y="98"/>
                </a:lnTo>
                <a:lnTo>
                  <a:pt x="348" y="100"/>
                </a:lnTo>
                <a:lnTo>
                  <a:pt x="344" y="103"/>
                </a:lnTo>
                <a:lnTo>
                  <a:pt x="344" y="105"/>
                </a:lnTo>
                <a:lnTo>
                  <a:pt x="344" y="107"/>
                </a:lnTo>
                <a:lnTo>
                  <a:pt x="346" y="107"/>
                </a:lnTo>
                <a:lnTo>
                  <a:pt x="349" y="107"/>
                </a:lnTo>
                <a:lnTo>
                  <a:pt x="349" y="109"/>
                </a:lnTo>
                <a:lnTo>
                  <a:pt x="351" y="109"/>
                </a:lnTo>
                <a:lnTo>
                  <a:pt x="351" y="110"/>
                </a:lnTo>
                <a:lnTo>
                  <a:pt x="353" y="109"/>
                </a:lnTo>
                <a:lnTo>
                  <a:pt x="354" y="109"/>
                </a:lnTo>
                <a:lnTo>
                  <a:pt x="356" y="110"/>
                </a:lnTo>
                <a:lnTo>
                  <a:pt x="358" y="112"/>
                </a:lnTo>
                <a:lnTo>
                  <a:pt x="356" y="112"/>
                </a:lnTo>
                <a:lnTo>
                  <a:pt x="354" y="114"/>
                </a:lnTo>
                <a:lnTo>
                  <a:pt x="353" y="115"/>
                </a:lnTo>
                <a:lnTo>
                  <a:pt x="360" y="120"/>
                </a:lnTo>
                <a:lnTo>
                  <a:pt x="361" y="120"/>
                </a:lnTo>
                <a:lnTo>
                  <a:pt x="363" y="120"/>
                </a:lnTo>
                <a:lnTo>
                  <a:pt x="370" y="119"/>
                </a:lnTo>
                <a:lnTo>
                  <a:pt x="376" y="115"/>
                </a:lnTo>
                <a:lnTo>
                  <a:pt x="380" y="115"/>
                </a:lnTo>
                <a:lnTo>
                  <a:pt x="395" y="112"/>
                </a:lnTo>
                <a:lnTo>
                  <a:pt x="405" y="110"/>
                </a:lnTo>
                <a:lnTo>
                  <a:pt x="407" y="109"/>
                </a:lnTo>
                <a:lnTo>
                  <a:pt x="409" y="109"/>
                </a:lnTo>
                <a:lnTo>
                  <a:pt x="410" y="109"/>
                </a:lnTo>
                <a:lnTo>
                  <a:pt x="410" y="110"/>
                </a:lnTo>
                <a:lnTo>
                  <a:pt x="410" y="112"/>
                </a:lnTo>
                <a:lnTo>
                  <a:pt x="412" y="115"/>
                </a:lnTo>
                <a:lnTo>
                  <a:pt x="412" y="117"/>
                </a:lnTo>
                <a:lnTo>
                  <a:pt x="412" y="120"/>
                </a:lnTo>
                <a:lnTo>
                  <a:pt x="414" y="122"/>
                </a:lnTo>
                <a:lnTo>
                  <a:pt x="414" y="124"/>
                </a:lnTo>
                <a:lnTo>
                  <a:pt x="415" y="125"/>
                </a:lnTo>
                <a:lnTo>
                  <a:pt x="417" y="127"/>
                </a:lnTo>
                <a:lnTo>
                  <a:pt x="417" y="129"/>
                </a:lnTo>
                <a:lnTo>
                  <a:pt x="419" y="131"/>
                </a:lnTo>
                <a:lnTo>
                  <a:pt x="419" y="132"/>
                </a:lnTo>
                <a:lnTo>
                  <a:pt x="422" y="136"/>
                </a:lnTo>
                <a:lnTo>
                  <a:pt x="424" y="137"/>
                </a:lnTo>
                <a:lnTo>
                  <a:pt x="424" y="139"/>
                </a:lnTo>
                <a:lnTo>
                  <a:pt x="425" y="142"/>
                </a:lnTo>
                <a:lnTo>
                  <a:pt x="425" y="144"/>
                </a:lnTo>
                <a:lnTo>
                  <a:pt x="427" y="146"/>
                </a:lnTo>
                <a:lnTo>
                  <a:pt x="429" y="146"/>
                </a:lnTo>
                <a:lnTo>
                  <a:pt x="429" y="147"/>
                </a:lnTo>
                <a:lnTo>
                  <a:pt x="430" y="149"/>
                </a:lnTo>
                <a:lnTo>
                  <a:pt x="432" y="151"/>
                </a:lnTo>
                <a:lnTo>
                  <a:pt x="434" y="154"/>
                </a:lnTo>
                <a:lnTo>
                  <a:pt x="436" y="156"/>
                </a:lnTo>
                <a:lnTo>
                  <a:pt x="436" y="159"/>
                </a:lnTo>
                <a:lnTo>
                  <a:pt x="436" y="161"/>
                </a:lnTo>
                <a:lnTo>
                  <a:pt x="436" y="163"/>
                </a:lnTo>
                <a:lnTo>
                  <a:pt x="436" y="164"/>
                </a:lnTo>
                <a:lnTo>
                  <a:pt x="436" y="168"/>
                </a:lnTo>
                <a:lnTo>
                  <a:pt x="436" y="171"/>
                </a:lnTo>
                <a:lnTo>
                  <a:pt x="436" y="173"/>
                </a:lnTo>
                <a:lnTo>
                  <a:pt x="434" y="175"/>
                </a:lnTo>
                <a:lnTo>
                  <a:pt x="432" y="176"/>
                </a:lnTo>
                <a:lnTo>
                  <a:pt x="432" y="178"/>
                </a:lnTo>
                <a:lnTo>
                  <a:pt x="430" y="180"/>
                </a:lnTo>
                <a:lnTo>
                  <a:pt x="430" y="181"/>
                </a:lnTo>
                <a:lnTo>
                  <a:pt x="429" y="186"/>
                </a:lnTo>
                <a:lnTo>
                  <a:pt x="425" y="190"/>
                </a:lnTo>
                <a:lnTo>
                  <a:pt x="424" y="192"/>
                </a:lnTo>
                <a:lnTo>
                  <a:pt x="425" y="193"/>
                </a:lnTo>
                <a:lnTo>
                  <a:pt x="424" y="198"/>
                </a:lnTo>
                <a:lnTo>
                  <a:pt x="424" y="200"/>
                </a:lnTo>
                <a:lnTo>
                  <a:pt x="424" y="202"/>
                </a:lnTo>
                <a:lnTo>
                  <a:pt x="422" y="203"/>
                </a:lnTo>
                <a:lnTo>
                  <a:pt x="422" y="205"/>
                </a:lnTo>
                <a:lnTo>
                  <a:pt x="424" y="205"/>
                </a:lnTo>
                <a:lnTo>
                  <a:pt x="425" y="210"/>
                </a:lnTo>
                <a:lnTo>
                  <a:pt x="427" y="212"/>
                </a:lnTo>
                <a:lnTo>
                  <a:pt x="429" y="214"/>
                </a:lnTo>
                <a:lnTo>
                  <a:pt x="429" y="215"/>
                </a:lnTo>
                <a:lnTo>
                  <a:pt x="432" y="219"/>
                </a:lnTo>
                <a:lnTo>
                  <a:pt x="432" y="222"/>
                </a:lnTo>
                <a:lnTo>
                  <a:pt x="434" y="224"/>
                </a:lnTo>
                <a:lnTo>
                  <a:pt x="436" y="225"/>
                </a:lnTo>
                <a:lnTo>
                  <a:pt x="436" y="229"/>
                </a:lnTo>
                <a:lnTo>
                  <a:pt x="439" y="230"/>
                </a:lnTo>
                <a:lnTo>
                  <a:pt x="439" y="236"/>
                </a:lnTo>
                <a:lnTo>
                  <a:pt x="441" y="237"/>
                </a:lnTo>
                <a:lnTo>
                  <a:pt x="442" y="242"/>
                </a:lnTo>
                <a:lnTo>
                  <a:pt x="442" y="244"/>
                </a:lnTo>
                <a:lnTo>
                  <a:pt x="444" y="247"/>
                </a:lnTo>
                <a:lnTo>
                  <a:pt x="447" y="251"/>
                </a:lnTo>
                <a:lnTo>
                  <a:pt x="449" y="253"/>
                </a:lnTo>
                <a:lnTo>
                  <a:pt x="452" y="254"/>
                </a:lnTo>
                <a:lnTo>
                  <a:pt x="454" y="256"/>
                </a:lnTo>
                <a:lnTo>
                  <a:pt x="456" y="259"/>
                </a:lnTo>
                <a:lnTo>
                  <a:pt x="459" y="261"/>
                </a:lnTo>
                <a:lnTo>
                  <a:pt x="459" y="264"/>
                </a:lnTo>
                <a:lnTo>
                  <a:pt x="463" y="269"/>
                </a:lnTo>
                <a:lnTo>
                  <a:pt x="464" y="269"/>
                </a:lnTo>
                <a:lnTo>
                  <a:pt x="466" y="269"/>
                </a:lnTo>
                <a:lnTo>
                  <a:pt x="468" y="271"/>
                </a:lnTo>
                <a:lnTo>
                  <a:pt x="469" y="271"/>
                </a:lnTo>
                <a:lnTo>
                  <a:pt x="471" y="273"/>
                </a:lnTo>
                <a:lnTo>
                  <a:pt x="473" y="275"/>
                </a:lnTo>
                <a:lnTo>
                  <a:pt x="474" y="275"/>
                </a:lnTo>
                <a:lnTo>
                  <a:pt x="478" y="275"/>
                </a:lnTo>
                <a:lnTo>
                  <a:pt x="485" y="276"/>
                </a:lnTo>
                <a:lnTo>
                  <a:pt x="486" y="278"/>
                </a:lnTo>
                <a:lnTo>
                  <a:pt x="486" y="280"/>
                </a:lnTo>
                <a:lnTo>
                  <a:pt x="488" y="280"/>
                </a:lnTo>
                <a:lnTo>
                  <a:pt x="490" y="280"/>
                </a:lnTo>
                <a:lnTo>
                  <a:pt x="493" y="281"/>
                </a:lnTo>
                <a:lnTo>
                  <a:pt x="496" y="281"/>
                </a:lnTo>
                <a:lnTo>
                  <a:pt x="501" y="283"/>
                </a:lnTo>
                <a:lnTo>
                  <a:pt x="503" y="283"/>
                </a:lnTo>
                <a:lnTo>
                  <a:pt x="505" y="283"/>
                </a:lnTo>
                <a:lnTo>
                  <a:pt x="506" y="283"/>
                </a:lnTo>
                <a:lnTo>
                  <a:pt x="508" y="285"/>
                </a:lnTo>
                <a:lnTo>
                  <a:pt x="512" y="286"/>
                </a:lnTo>
                <a:lnTo>
                  <a:pt x="515" y="285"/>
                </a:lnTo>
                <a:lnTo>
                  <a:pt x="517" y="285"/>
                </a:lnTo>
                <a:lnTo>
                  <a:pt x="518" y="285"/>
                </a:lnTo>
                <a:lnTo>
                  <a:pt x="520" y="285"/>
                </a:lnTo>
                <a:lnTo>
                  <a:pt x="520" y="283"/>
                </a:lnTo>
                <a:lnTo>
                  <a:pt x="522" y="283"/>
                </a:lnTo>
                <a:lnTo>
                  <a:pt x="523" y="283"/>
                </a:lnTo>
                <a:lnTo>
                  <a:pt x="527" y="283"/>
                </a:lnTo>
                <a:lnTo>
                  <a:pt x="530" y="283"/>
                </a:lnTo>
                <a:lnTo>
                  <a:pt x="534" y="283"/>
                </a:lnTo>
                <a:lnTo>
                  <a:pt x="537" y="283"/>
                </a:lnTo>
                <a:lnTo>
                  <a:pt x="544" y="286"/>
                </a:lnTo>
                <a:lnTo>
                  <a:pt x="547" y="286"/>
                </a:lnTo>
                <a:lnTo>
                  <a:pt x="547" y="288"/>
                </a:lnTo>
                <a:lnTo>
                  <a:pt x="550" y="288"/>
                </a:lnTo>
                <a:lnTo>
                  <a:pt x="554" y="288"/>
                </a:lnTo>
                <a:lnTo>
                  <a:pt x="561" y="290"/>
                </a:lnTo>
                <a:lnTo>
                  <a:pt x="564" y="290"/>
                </a:lnTo>
                <a:lnTo>
                  <a:pt x="567" y="290"/>
                </a:lnTo>
                <a:lnTo>
                  <a:pt x="571" y="291"/>
                </a:lnTo>
                <a:lnTo>
                  <a:pt x="577" y="291"/>
                </a:lnTo>
                <a:lnTo>
                  <a:pt x="579" y="293"/>
                </a:lnTo>
                <a:lnTo>
                  <a:pt x="591" y="293"/>
                </a:lnTo>
                <a:lnTo>
                  <a:pt x="596" y="293"/>
                </a:lnTo>
                <a:lnTo>
                  <a:pt x="603" y="297"/>
                </a:lnTo>
                <a:lnTo>
                  <a:pt x="606" y="297"/>
                </a:lnTo>
                <a:lnTo>
                  <a:pt x="623" y="302"/>
                </a:lnTo>
                <a:lnTo>
                  <a:pt x="628" y="303"/>
                </a:lnTo>
                <a:lnTo>
                  <a:pt x="633" y="305"/>
                </a:lnTo>
                <a:lnTo>
                  <a:pt x="637" y="305"/>
                </a:lnTo>
                <a:lnTo>
                  <a:pt x="645" y="313"/>
                </a:lnTo>
                <a:lnTo>
                  <a:pt x="650" y="319"/>
                </a:lnTo>
                <a:lnTo>
                  <a:pt x="653" y="320"/>
                </a:lnTo>
                <a:lnTo>
                  <a:pt x="655" y="322"/>
                </a:lnTo>
                <a:lnTo>
                  <a:pt x="669" y="322"/>
                </a:lnTo>
                <a:lnTo>
                  <a:pt x="670" y="320"/>
                </a:lnTo>
                <a:lnTo>
                  <a:pt x="674" y="322"/>
                </a:lnTo>
                <a:lnTo>
                  <a:pt x="680" y="320"/>
                </a:lnTo>
                <a:lnTo>
                  <a:pt x="689" y="324"/>
                </a:lnTo>
                <a:lnTo>
                  <a:pt x="694" y="322"/>
                </a:lnTo>
                <a:lnTo>
                  <a:pt x="696" y="322"/>
                </a:lnTo>
                <a:lnTo>
                  <a:pt x="696" y="319"/>
                </a:lnTo>
                <a:lnTo>
                  <a:pt x="697" y="319"/>
                </a:lnTo>
                <a:lnTo>
                  <a:pt x="701" y="319"/>
                </a:lnTo>
                <a:lnTo>
                  <a:pt x="702" y="320"/>
                </a:lnTo>
                <a:lnTo>
                  <a:pt x="706" y="319"/>
                </a:lnTo>
                <a:lnTo>
                  <a:pt x="709" y="320"/>
                </a:lnTo>
                <a:lnTo>
                  <a:pt x="716" y="320"/>
                </a:lnTo>
                <a:lnTo>
                  <a:pt x="721" y="319"/>
                </a:lnTo>
                <a:lnTo>
                  <a:pt x="724" y="317"/>
                </a:lnTo>
                <a:lnTo>
                  <a:pt x="728" y="317"/>
                </a:lnTo>
                <a:lnTo>
                  <a:pt x="731" y="315"/>
                </a:lnTo>
                <a:lnTo>
                  <a:pt x="736" y="315"/>
                </a:lnTo>
                <a:lnTo>
                  <a:pt x="746" y="310"/>
                </a:lnTo>
                <a:lnTo>
                  <a:pt x="748" y="312"/>
                </a:lnTo>
                <a:lnTo>
                  <a:pt x="750" y="310"/>
                </a:lnTo>
                <a:lnTo>
                  <a:pt x="756" y="308"/>
                </a:lnTo>
                <a:lnTo>
                  <a:pt x="763" y="305"/>
                </a:lnTo>
                <a:lnTo>
                  <a:pt x="770" y="305"/>
                </a:lnTo>
                <a:lnTo>
                  <a:pt x="773" y="303"/>
                </a:lnTo>
                <a:lnTo>
                  <a:pt x="777" y="305"/>
                </a:lnTo>
                <a:lnTo>
                  <a:pt x="780" y="305"/>
                </a:lnTo>
                <a:lnTo>
                  <a:pt x="784" y="308"/>
                </a:lnTo>
                <a:lnTo>
                  <a:pt x="784" y="320"/>
                </a:lnTo>
                <a:lnTo>
                  <a:pt x="789" y="325"/>
                </a:lnTo>
                <a:lnTo>
                  <a:pt x="792" y="325"/>
                </a:lnTo>
                <a:lnTo>
                  <a:pt x="794" y="325"/>
                </a:lnTo>
                <a:lnTo>
                  <a:pt x="800" y="327"/>
                </a:lnTo>
                <a:lnTo>
                  <a:pt x="804" y="325"/>
                </a:lnTo>
                <a:lnTo>
                  <a:pt x="811" y="329"/>
                </a:lnTo>
                <a:lnTo>
                  <a:pt x="811" y="334"/>
                </a:lnTo>
                <a:lnTo>
                  <a:pt x="812" y="334"/>
                </a:lnTo>
                <a:lnTo>
                  <a:pt x="816" y="327"/>
                </a:lnTo>
                <a:lnTo>
                  <a:pt x="826" y="315"/>
                </a:lnTo>
                <a:lnTo>
                  <a:pt x="827" y="307"/>
                </a:lnTo>
                <a:lnTo>
                  <a:pt x="831" y="303"/>
                </a:lnTo>
                <a:lnTo>
                  <a:pt x="838" y="302"/>
                </a:lnTo>
                <a:lnTo>
                  <a:pt x="848" y="298"/>
                </a:lnTo>
                <a:lnTo>
                  <a:pt x="854" y="291"/>
                </a:lnTo>
                <a:lnTo>
                  <a:pt x="858" y="285"/>
                </a:lnTo>
                <a:lnTo>
                  <a:pt x="863" y="281"/>
                </a:lnTo>
                <a:lnTo>
                  <a:pt x="871" y="281"/>
                </a:lnTo>
                <a:lnTo>
                  <a:pt x="880" y="285"/>
                </a:lnTo>
                <a:lnTo>
                  <a:pt x="887" y="285"/>
                </a:lnTo>
                <a:lnTo>
                  <a:pt x="893" y="285"/>
                </a:lnTo>
                <a:lnTo>
                  <a:pt x="898" y="285"/>
                </a:lnTo>
                <a:lnTo>
                  <a:pt x="903" y="288"/>
                </a:lnTo>
                <a:lnTo>
                  <a:pt x="907" y="285"/>
                </a:lnTo>
                <a:lnTo>
                  <a:pt x="907" y="283"/>
                </a:lnTo>
                <a:lnTo>
                  <a:pt x="908" y="283"/>
                </a:lnTo>
                <a:lnTo>
                  <a:pt x="910" y="283"/>
                </a:lnTo>
                <a:lnTo>
                  <a:pt x="912" y="281"/>
                </a:lnTo>
                <a:lnTo>
                  <a:pt x="914" y="281"/>
                </a:lnTo>
                <a:lnTo>
                  <a:pt x="915" y="281"/>
                </a:lnTo>
                <a:lnTo>
                  <a:pt x="917" y="280"/>
                </a:lnTo>
                <a:lnTo>
                  <a:pt x="919" y="278"/>
                </a:lnTo>
                <a:lnTo>
                  <a:pt x="922" y="278"/>
                </a:lnTo>
                <a:lnTo>
                  <a:pt x="924" y="278"/>
                </a:lnTo>
                <a:lnTo>
                  <a:pt x="924" y="276"/>
                </a:lnTo>
                <a:lnTo>
                  <a:pt x="927" y="273"/>
                </a:lnTo>
                <a:lnTo>
                  <a:pt x="929" y="273"/>
                </a:lnTo>
                <a:lnTo>
                  <a:pt x="930" y="271"/>
                </a:lnTo>
                <a:lnTo>
                  <a:pt x="936" y="269"/>
                </a:lnTo>
                <a:lnTo>
                  <a:pt x="937" y="268"/>
                </a:lnTo>
                <a:lnTo>
                  <a:pt x="939" y="268"/>
                </a:lnTo>
                <a:lnTo>
                  <a:pt x="939" y="266"/>
                </a:lnTo>
                <a:lnTo>
                  <a:pt x="941" y="266"/>
                </a:lnTo>
                <a:lnTo>
                  <a:pt x="942" y="266"/>
                </a:lnTo>
                <a:lnTo>
                  <a:pt x="944" y="266"/>
                </a:lnTo>
                <a:lnTo>
                  <a:pt x="946" y="266"/>
                </a:lnTo>
                <a:lnTo>
                  <a:pt x="947" y="264"/>
                </a:lnTo>
                <a:lnTo>
                  <a:pt x="951" y="261"/>
                </a:lnTo>
                <a:lnTo>
                  <a:pt x="952" y="261"/>
                </a:lnTo>
                <a:lnTo>
                  <a:pt x="954" y="261"/>
                </a:lnTo>
                <a:lnTo>
                  <a:pt x="954" y="259"/>
                </a:lnTo>
                <a:lnTo>
                  <a:pt x="956" y="261"/>
                </a:lnTo>
                <a:lnTo>
                  <a:pt x="956" y="259"/>
                </a:lnTo>
                <a:lnTo>
                  <a:pt x="957" y="259"/>
                </a:lnTo>
                <a:lnTo>
                  <a:pt x="959" y="261"/>
                </a:lnTo>
                <a:lnTo>
                  <a:pt x="961" y="259"/>
                </a:lnTo>
                <a:lnTo>
                  <a:pt x="963" y="259"/>
                </a:lnTo>
                <a:lnTo>
                  <a:pt x="964" y="259"/>
                </a:lnTo>
                <a:lnTo>
                  <a:pt x="968" y="258"/>
                </a:lnTo>
                <a:lnTo>
                  <a:pt x="971" y="256"/>
                </a:lnTo>
                <a:lnTo>
                  <a:pt x="976" y="256"/>
                </a:lnTo>
                <a:lnTo>
                  <a:pt x="978" y="254"/>
                </a:lnTo>
                <a:lnTo>
                  <a:pt x="981" y="254"/>
                </a:lnTo>
                <a:lnTo>
                  <a:pt x="985" y="253"/>
                </a:lnTo>
                <a:lnTo>
                  <a:pt x="988" y="251"/>
                </a:lnTo>
                <a:lnTo>
                  <a:pt x="995" y="247"/>
                </a:lnTo>
                <a:lnTo>
                  <a:pt x="998" y="246"/>
                </a:lnTo>
                <a:lnTo>
                  <a:pt x="1001" y="246"/>
                </a:lnTo>
                <a:lnTo>
                  <a:pt x="1001" y="244"/>
                </a:lnTo>
                <a:lnTo>
                  <a:pt x="1003" y="242"/>
                </a:lnTo>
                <a:lnTo>
                  <a:pt x="1005" y="241"/>
                </a:lnTo>
                <a:lnTo>
                  <a:pt x="1006" y="241"/>
                </a:lnTo>
                <a:lnTo>
                  <a:pt x="1008" y="239"/>
                </a:lnTo>
                <a:lnTo>
                  <a:pt x="1010" y="239"/>
                </a:lnTo>
                <a:lnTo>
                  <a:pt x="1013" y="237"/>
                </a:lnTo>
                <a:lnTo>
                  <a:pt x="1015" y="237"/>
                </a:lnTo>
                <a:lnTo>
                  <a:pt x="1017" y="236"/>
                </a:lnTo>
                <a:lnTo>
                  <a:pt x="1022" y="236"/>
                </a:lnTo>
                <a:lnTo>
                  <a:pt x="1025" y="234"/>
                </a:lnTo>
                <a:lnTo>
                  <a:pt x="1030" y="234"/>
                </a:lnTo>
                <a:lnTo>
                  <a:pt x="1040" y="229"/>
                </a:lnTo>
                <a:lnTo>
                  <a:pt x="1044" y="227"/>
                </a:lnTo>
                <a:lnTo>
                  <a:pt x="1047" y="227"/>
                </a:lnTo>
                <a:lnTo>
                  <a:pt x="1054" y="227"/>
                </a:lnTo>
                <a:lnTo>
                  <a:pt x="1064" y="224"/>
                </a:lnTo>
                <a:close/>
              </a:path>
            </a:pathLst>
          </a:custGeom>
          <a:solidFill>
            <a:schemeClr val="accent4">
              <a:lumMod val="60000"/>
              <a:lumOff val="4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Freeform 8">
            <a:extLst>
              <a:ext uri="{FF2B5EF4-FFF2-40B4-BE49-F238E27FC236}">
                <a16:creationId xmlns:a16="http://schemas.microsoft.com/office/drawing/2014/main" id="{C55A993E-0B0A-441A-9F24-07D72B12B5FF}"/>
              </a:ext>
            </a:extLst>
          </p:cNvPr>
          <p:cNvSpPr>
            <a:spLocks/>
          </p:cNvSpPr>
          <p:nvPr/>
        </p:nvSpPr>
        <p:spPr bwMode="auto">
          <a:xfrm>
            <a:off x="4424363" y="2944814"/>
            <a:ext cx="2489200" cy="1173163"/>
          </a:xfrm>
          <a:custGeom>
            <a:avLst/>
            <a:gdLst>
              <a:gd name="T0" fmla="*/ 659 w 1568"/>
              <a:gd name="T1" fmla="*/ 52 h 739"/>
              <a:gd name="T2" fmla="*/ 762 w 1568"/>
              <a:gd name="T3" fmla="*/ 34 h 739"/>
              <a:gd name="T4" fmla="*/ 853 w 1568"/>
              <a:gd name="T5" fmla="*/ 110 h 739"/>
              <a:gd name="T6" fmla="*/ 794 w 1568"/>
              <a:gd name="T7" fmla="*/ 147 h 739"/>
              <a:gd name="T8" fmla="*/ 705 w 1568"/>
              <a:gd name="T9" fmla="*/ 202 h 739"/>
              <a:gd name="T10" fmla="*/ 708 w 1568"/>
              <a:gd name="T11" fmla="*/ 242 h 739"/>
              <a:gd name="T12" fmla="*/ 752 w 1568"/>
              <a:gd name="T13" fmla="*/ 276 h 739"/>
              <a:gd name="T14" fmla="*/ 818 w 1568"/>
              <a:gd name="T15" fmla="*/ 268 h 739"/>
              <a:gd name="T16" fmla="*/ 865 w 1568"/>
              <a:gd name="T17" fmla="*/ 290 h 739"/>
              <a:gd name="T18" fmla="*/ 919 w 1568"/>
              <a:gd name="T19" fmla="*/ 322 h 739"/>
              <a:gd name="T20" fmla="*/ 1014 w 1568"/>
              <a:gd name="T21" fmla="*/ 308 h 739"/>
              <a:gd name="T22" fmla="*/ 1120 w 1568"/>
              <a:gd name="T23" fmla="*/ 346 h 739"/>
              <a:gd name="T24" fmla="*/ 1189 w 1568"/>
              <a:gd name="T25" fmla="*/ 366 h 739"/>
              <a:gd name="T26" fmla="*/ 1232 w 1568"/>
              <a:gd name="T27" fmla="*/ 430 h 739"/>
              <a:gd name="T28" fmla="*/ 1270 w 1568"/>
              <a:gd name="T29" fmla="*/ 496 h 739"/>
              <a:gd name="T30" fmla="*/ 1304 w 1568"/>
              <a:gd name="T31" fmla="*/ 535 h 739"/>
              <a:gd name="T32" fmla="*/ 1351 w 1568"/>
              <a:gd name="T33" fmla="*/ 462 h 739"/>
              <a:gd name="T34" fmla="*/ 1335 w 1568"/>
              <a:gd name="T35" fmla="*/ 346 h 739"/>
              <a:gd name="T36" fmla="*/ 1416 w 1568"/>
              <a:gd name="T37" fmla="*/ 296 h 739"/>
              <a:gd name="T38" fmla="*/ 1419 w 1568"/>
              <a:gd name="T39" fmla="*/ 405 h 739"/>
              <a:gd name="T40" fmla="*/ 1492 w 1568"/>
              <a:gd name="T41" fmla="*/ 462 h 739"/>
              <a:gd name="T42" fmla="*/ 1554 w 1568"/>
              <a:gd name="T43" fmla="*/ 532 h 739"/>
              <a:gd name="T44" fmla="*/ 1558 w 1568"/>
              <a:gd name="T45" fmla="*/ 576 h 739"/>
              <a:gd name="T46" fmla="*/ 1568 w 1568"/>
              <a:gd name="T47" fmla="*/ 618 h 739"/>
              <a:gd name="T48" fmla="*/ 1534 w 1568"/>
              <a:gd name="T49" fmla="*/ 630 h 739"/>
              <a:gd name="T50" fmla="*/ 1495 w 1568"/>
              <a:gd name="T51" fmla="*/ 708 h 739"/>
              <a:gd name="T52" fmla="*/ 1414 w 1568"/>
              <a:gd name="T53" fmla="*/ 666 h 739"/>
              <a:gd name="T54" fmla="*/ 1355 w 1568"/>
              <a:gd name="T55" fmla="*/ 693 h 739"/>
              <a:gd name="T56" fmla="*/ 1291 w 1568"/>
              <a:gd name="T57" fmla="*/ 698 h 739"/>
              <a:gd name="T58" fmla="*/ 1248 w 1568"/>
              <a:gd name="T59" fmla="*/ 696 h 739"/>
              <a:gd name="T60" fmla="*/ 1183 w 1568"/>
              <a:gd name="T61" fmla="*/ 656 h 739"/>
              <a:gd name="T62" fmla="*/ 1132 w 1568"/>
              <a:gd name="T63" fmla="*/ 610 h 739"/>
              <a:gd name="T64" fmla="*/ 1096 w 1568"/>
              <a:gd name="T65" fmla="*/ 566 h 739"/>
              <a:gd name="T66" fmla="*/ 997 w 1568"/>
              <a:gd name="T67" fmla="*/ 527 h 739"/>
              <a:gd name="T68" fmla="*/ 841 w 1568"/>
              <a:gd name="T69" fmla="*/ 505 h 739"/>
              <a:gd name="T70" fmla="*/ 753 w 1568"/>
              <a:gd name="T71" fmla="*/ 466 h 739"/>
              <a:gd name="T72" fmla="*/ 681 w 1568"/>
              <a:gd name="T73" fmla="*/ 440 h 739"/>
              <a:gd name="T74" fmla="*/ 583 w 1568"/>
              <a:gd name="T75" fmla="*/ 374 h 739"/>
              <a:gd name="T76" fmla="*/ 534 w 1568"/>
              <a:gd name="T77" fmla="*/ 308 h 739"/>
              <a:gd name="T78" fmla="*/ 387 w 1568"/>
              <a:gd name="T79" fmla="*/ 317 h 739"/>
              <a:gd name="T80" fmla="*/ 348 w 1568"/>
              <a:gd name="T81" fmla="*/ 313 h 739"/>
              <a:gd name="T82" fmla="*/ 316 w 1568"/>
              <a:gd name="T83" fmla="*/ 305 h 739"/>
              <a:gd name="T84" fmla="*/ 301 w 1568"/>
              <a:gd name="T85" fmla="*/ 320 h 739"/>
              <a:gd name="T86" fmla="*/ 272 w 1568"/>
              <a:gd name="T87" fmla="*/ 346 h 739"/>
              <a:gd name="T88" fmla="*/ 238 w 1568"/>
              <a:gd name="T89" fmla="*/ 329 h 739"/>
              <a:gd name="T90" fmla="*/ 226 w 1568"/>
              <a:gd name="T91" fmla="*/ 366 h 739"/>
              <a:gd name="T92" fmla="*/ 201 w 1568"/>
              <a:gd name="T93" fmla="*/ 371 h 739"/>
              <a:gd name="T94" fmla="*/ 176 w 1568"/>
              <a:gd name="T95" fmla="*/ 371 h 739"/>
              <a:gd name="T96" fmla="*/ 142 w 1568"/>
              <a:gd name="T97" fmla="*/ 379 h 739"/>
              <a:gd name="T98" fmla="*/ 123 w 1568"/>
              <a:gd name="T99" fmla="*/ 401 h 739"/>
              <a:gd name="T100" fmla="*/ 73 w 1568"/>
              <a:gd name="T101" fmla="*/ 383 h 739"/>
              <a:gd name="T102" fmla="*/ 19 w 1568"/>
              <a:gd name="T103" fmla="*/ 347 h 739"/>
              <a:gd name="T104" fmla="*/ 2 w 1568"/>
              <a:gd name="T105" fmla="*/ 256 h 739"/>
              <a:gd name="T106" fmla="*/ 37 w 1568"/>
              <a:gd name="T107" fmla="*/ 102 h 739"/>
              <a:gd name="T108" fmla="*/ 112 w 1568"/>
              <a:gd name="T109" fmla="*/ 61 h 739"/>
              <a:gd name="T110" fmla="*/ 206 w 1568"/>
              <a:gd name="T111" fmla="*/ 139 h 739"/>
              <a:gd name="T112" fmla="*/ 275 w 1568"/>
              <a:gd name="T113" fmla="*/ 154 h 739"/>
              <a:gd name="T114" fmla="*/ 375 w 1568"/>
              <a:gd name="T115" fmla="*/ 102 h 739"/>
              <a:gd name="T116" fmla="*/ 461 w 1568"/>
              <a:gd name="T117" fmla="*/ 49 h 739"/>
              <a:gd name="T118" fmla="*/ 583 w 1568"/>
              <a:gd name="T119" fmla="*/ 7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68" h="739">
                <a:moveTo>
                  <a:pt x="583" y="7"/>
                </a:moveTo>
                <a:lnTo>
                  <a:pt x="586" y="8"/>
                </a:lnTo>
                <a:lnTo>
                  <a:pt x="588" y="8"/>
                </a:lnTo>
                <a:lnTo>
                  <a:pt x="591" y="10"/>
                </a:lnTo>
                <a:lnTo>
                  <a:pt x="593" y="14"/>
                </a:lnTo>
                <a:lnTo>
                  <a:pt x="603" y="17"/>
                </a:lnTo>
                <a:lnTo>
                  <a:pt x="608" y="20"/>
                </a:lnTo>
                <a:lnTo>
                  <a:pt x="615" y="20"/>
                </a:lnTo>
                <a:lnTo>
                  <a:pt x="622" y="24"/>
                </a:lnTo>
                <a:lnTo>
                  <a:pt x="642" y="37"/>
                </a:lnTo>
                <a:lnTo>
                  <a:pt x="644" y="39"/>
                </a:lnTo>
                <a:lnTo>
                  <a:pt x="659" y="52"/>
                </a:lnTo>
                <a:lnTo>
                  <a:pt x="662" y="52"/>
                </a:lnTo>
                <a:lnTo>
                  <a:pt x="666" y="51"/>
                </a:lnTo>
                <a:lnTo>
                  <a:pt x="667" y="52"/>
                </a:lnTo>
                <a:lnTo>
                  <a:pt x="677" y="47"/>
                </a:lnTo>
                <a:lnTo>
                  <a:pt x="684" y="46"/>
                </a:lnTo>
                <a:lnTo>
                  <a:pt x="686" y="46"/>
                </a:lnTo>
                <a:lnTo>
                  <a:pt x="713" y="36"/>
                </a:lnTo>
                <a:lnTo>
                  <a:pt x="732" y="29"/>
                </a:lnTo>
                <a:lnTo>
                  <a:pt x="742" y="27"/>
                </a:lnTo>
                <a:lnTo>
                  <a:pt x="759" y="32"/>
                </a:lnTo>
                <a:lnTo>
                  <a:pt x="760" y="36"/>
                </a:lnTo>
                <a:lnTo>
                  <a:pt x="762" y="34"/>
                </a:lnTo>
                <a:lnTo>
                  <a:pt x="777" y="37"/>
                </a:lnTo>
                <a:lnTo>
                  <a:pt x="801" y="41"/>
                </a:lnTo>
                <a:lnTo>
                  <a:pt x="831" y="44"/>
                </a:lnTo>
                <a:lnTo>
                  <a:pt x="836" y="47"/>
                </a:lnTo>
                <a:lnTo>
                  <a:pt x="850" y="54"/>
                </a:lnTo>
                <a:lnTo>
                  <a:pt x="858" y="63"/>
                </a:lnTo>
                <a:lnTo>
                  <a:pt x="860" y="68"/>
                </a:lnTo>
                <a:lnTo>
                  <a:pt x="860" y="75"/>
                </a:lnTo>
                <a:lnTo>
                  <a:pt x="858" y="88"/>
                </a:lnTo>
                <a:lnTo>
                  <a:pt x="858" y="95"/>
                </a:lnTo>
                <a:lnTo>
                  <a:pt x="855" y="107"/>
                </a:lnTo>
                <a:lnTo>
                  <a:pt x="853" y="110"/>
                </a:lnTo>
                <a:lnTo>
                  <a:pt x="845" y="117"/>
                </a:lnTo>
                <a:lnTo>
                  <a:pt x="840" y="119"/>
                </a:lnTo>
                <a:lnTo>
                  <a:pt x="840" y="120"/>
                </a:lnTo>
                <a:lnTo>
                  <a:pt x="835" y="122"/>
                </a:lnTo>
                <a:lnTo>
                  <a:pt x="833" y="122"/>
                </a:lnTo>
                <a:lnTo>
                  <a:pt x="830" y="125"/>
                </a:lnTo>
                <a:lnTo>
                  <a:pt x="823" y="127"/>
                </a:lnTo>
                <a:lnTo>
                  <a:pt x="818" y="129"/>
                </a:lnTo>
                <a:lnTo>
                  <a:pt x="811" y="130"/>
                </a:lnTo>
                <a:lnTo>
                  <a:pt x="804" y="141"/>
                </a:lnTo>
                <a:lnTo>
                  <a:pt x="801" y="144"/>
                </a:lnTo>
                <a:lnTo>
                  <a:pt x="794" y="147"/>
                </a:lnTo>
                <a:lnTo>
                  <a:pt x="791" y="147"/>
                </a:lnTo>
                <a:lnTo>
                  <a:pt x="786" y="149"/>
                </a:lnTo>
                <a:lnTo>
                  <a:pt x="774" y="152"/>
                </a:lnTo>
                <a:lnTo>
                  <a:pt x="764" y="154"/>
                </a:lnTo>
                <a:lnTo>
                  <a:pt x="755" y="154"/>
                </a:lnTo>
                <a:lnTo>
                  <a:pt x="745" y="159"/>
                </a:lnTo>
                <a:lnTo>
                  <a:pt x="728" y="173"/>
                </a:lnTo>
                <a:lnTo>
                  <a:pt x="726" y="176"/>
                </a:lnTo>
                <a:lnTo>
                  <a:pt x="723" y="180"/>
                </a:lnTo>
                <a:lnTo>
                  <a:pt x="711" y="195"/>
                </a:lnTo>
                <a:lnTo>
                  <a:pt x="706" y="203"/>
                </a:lnTo>
                <a:lnTo>
                  <a:pt x="705" y="202"/>
                </a:lnTo>
                <a:lnTo>
                  <a:pt x="699" y="202"/>
                </a:lnTo>
                <a:lnTo>
                  <a:pt x="699" y="203"/>
                </a:lnTo>
                <a:lnTo>
                  <a:pt x="698" y="202"/>
                </a:lnTo>
                <a:lnTo>
                  <a:pt x="696" y="203"/>
                </a:lnTo>
                <a:lnTo>
                  <a:pt x="698" y="210"/>
                </a:lnTo>
                <a:lnTo>
                  <a:pt x="699" y="213"/>
                </a:lnTo>
                <a:lnTo>
                  <a:pt x="703" y="217"/>
                </a:lnTo>
                <a:lnTo>
                  <a:pt x="703" y="220"/>
                </a:lnTo>
                <a:lnTo>
                  <a:pt x="705" y="225"/>
                </a:lnTo>
                <a:lnTo>
                  <a:pt x="706" y="232"/>
                </a:lnTo>
                <a:lnTo>
                  <a:pt x="708" y="237"/>
                </a:lnTo>
                <a:lnTo>
                  <a:pt x="708" y="242"/>
                </a:lnTo>
                <a:lnTo>
                  <a:pt x="711" y="247"/>
                </a:lnTo>
                <a:lnTo>
                  <a:pt x="713" y="252"/>
                </a:lnTo>
                <a:lnTo>
                  <a:pt x="715" y="254"/>
                </a:lnTo>
                <a:lnTo>
                  <a:pt x="716" y="259"/>
                </a:lnTo>
                <a:lnTo>
                  <a:pt x="721" y="264"/>
                </a:lnTo>
                <a:lnTo>
                  <a:pt x="725" y="268"/>
                </a:lnTo>
                <a:lnTo>
                  <a:pt x="737" y="274"/>
                </a:lnTo>
                <a:lnTo>
                  <a:pt x="742" y="276"/>
                </a:lnTo>
                <a:lnTo>
                  <a:pt x="743" y="278"/>
                </a:lnTo>
                <a:lnTo>
                  <a:pt x="747" y="278"/>
                </a:lnTo>
                <a:lnTo>
                  <a:pt x="748" y="278"/>
                </a:lnTo>
                <a:lnTo>
                  <a:pt x="752" y="276"/>
                </a:lnTo>
                <a:lnTo>
                  <a:pt x="760" y="274"/>
                </a:lnTo>
                <a:lnTo>
                  <a:pt x="765" y="273"/>
                </a:lnTo>
                <a:lnTo>
                  <a:pt x="770" y="271"/>
                </a:lnTo>
                <a:lnTo>
                  <a:pt x="774" y="271"/>
                </a:lnTo>
                <a:lnTo>
                  <a:pt x="779" y="269"/>
                </a:lnTo>
                <a:lnTo>
                  <a:pt x="789" y="269"/>
                </a:lnTo>
                <a:lnTo>
                  <a:pt x="794" y="271"/>
                </a:lnTo>
                <a:lnTo>
                  <a:pt x="797" y="273"/>
                </a:lnTo>
                <a:lnTo>
                  <a:pt x="806" y="271"/>
                </a:lnTo>
                <a:lnTo>
                  <a:pt x="808" y="271"/>
                </a:lnTo>
                <a:lnTo>
                  <a:pt x="813" y="269"/>
                </a:lnTo>
                <a:lnTo>
                  <a:pt x="818" y="268"/>
                </a:lnTo>
                <a:lnTo>
                  <a:pt x="823" y="268"/>
                </a:lnTo>
                <a:lnTo>
                  <a:pt x="824" y="268"/>
                </a:lnTo>
                <a:lnTo>
                  <a:pt x="828" y="268"/>
                </a:lnTo>
                <a:lnTo>
                  <a:pt x="835" y="269"/>
                </a:lnTo>
                <a:lnTo>
                  <a:pt x="840" y="273"/>
                </a:lnTo>
                <a:lnTo>
                  <a:pt x="845" y="276"/>
                </a:lnTo>
                <a:lnTo>
                  <a:pt x="846" y="276"/>
                </a:lnTo>
                <a:lnTo>
                  <a:pt x="850" y="278"/>
                </a:lnTo>
                <a:lnTo>
                  <a:pt x="851" y="279"/>
                </a:lnTo>
                <a:lnTo>
                  <a:pt x="855" y="283"/>
                </a:lnTo>
                <a:lnTo>
                  <a:pt x="858" y="286"/>
                </a:lnTo>
                <a:lnTo>
                  <a:pt x="865" y="290"/>
                </a:lnTo>
                <a:lnTo>
                  <a:pt x="865" y="291"/>
                </a:lnTo>
                <a:lnTo>
                  <a:pt x="868" y="293"/>
                </a:lnTo>
                <a:lnTo>
                  <a:pt x="870" y="293"/>
                </a:lnTo>
                <a:lnTo>
                  <a:pt x="872" y="293"/>
                </a:lnTo>
                <a:lnTo>
                  <a:pt x="884" y="296"/>
                </a:lnTo>
                <a:lnTo>
                  <a:pt x="892" y="303"/>
                </a:lnTo>
                <a:lnTo>
                  <a:pt x="894" y="307"/>
                </a:lnTo>
                <a:lnTo>
                  <a:pt x="897" y="307"/>
                </a:lnTo>
                <a:lnTo>
                  <a:pt x="899" y="307"/>
                </a:lnTo>
                <a:lnTo>
                  <a:pt x="906" y="317"/>
                </a:lnTo>
                <a:lnTo>
                  <a:pt x="917" y="322"/>
                </a:lnTo>
                <a:lnTo>
                  <a:pt x="919" y="322"/>
                </a:lnTo>
                <a:lnTo>
                  <a:pt x="929" y="308"/>
                </a:lnTo>
                <a:lnTo>
                  <a:pt x="934" y="303"/>
                </a:lnTo>
                <a:lnTo>
                  <a:pt x="944" y="298"/>
                </a:lnTo>
                <a:lnTo>
                  <a:pt x="946" y="298"/>
                </a:lnTo>
                <a:lnTo>
                  <a:pt x="953" y="296"/>
                </a:lnTo>
                <a:lnTo>
                  <a:pt x="966" y="295"/>
                </a:lnTo>
                <a:lnTo>
                  <a:pt x="978" y="295"/>
                </a:lnTo>
                <a:lnTo>
                  <a:pt x="990" y="296"/>
                </a:lnTo>
                <a:lnTo>
                  <a:pt x="1003" y="298"/>
                </a:lnTo>
                <a:lnTo>
                  <a:pt x="1009" y="303"/>
                </a:lnTo>
                <a:lnTo>
                  <a:pt x="1012" y="305"/>
                </a:lnTo>
                <a:lnTo>
                  <a:pt x="1014" y="308"/>
                </a:lnTo>
                <a:lnTo>
                  <a:pt x="1017" y="308"/>
                </a:lnTo>
                <a:lnTo>
                  <a:pt x="1019" y="312"/>
                </a:lnTo>
                <a:lnTo>
                  <a:pt x="1025" y="322"/>
                </a:lnTo>
                <a:lnTo>
                  <a:pt x="1031" y="327"/>
                </a:lnTo>
                <a:lnTo>
                  <a:pt x="1039" y="329"/>
                </a:lnTo>
                <a:lnTo>
                  <a:pt x="1074" y="330"/>
                </a:lnTo>
                <a:lnTo>
                  <a:pt x="1076" y="329"/>
                </a:lnTo>
                <a:lnTo>
                  <a:pt x="1078" y="329"/>
                </a:lnTo>
                <a:lnTo>
                  <a:pt x="1086" y="329"/>
                </a:lnTo>
                <a:lnTo>
                  <a:pt x="1091" y="330"/>
                </a:lnTo>
                <a:lnTo>
                  <a:pt x="1093" y="330"/>
                </a:lnTo>
                <a:lnTo>
                  <a:pt x="1120" y="346"/>
                </a:lnTo>
                <a:lnTo>
                  <a:pt x="1127" y="347"/>
                </a:lnTo>
                <a:lnTo>
                  <a:pt x="1142" y="351"/>
                </a:lnTo>
                <a:lnTo>
                  <a:pt x="1149" y="351"/>
                </a:lnTo>
                <a:lnTo>
                  <a:pt x="1164" y="347"/>
                </a:lnTo>
                <a:lnTo>
                  <a:pt x="1172" y="346"/>
                </a:lnTo>
                <a:lnTo>
                  <a:pt x="1179" y="346"/>
                </a:lnTo>
                <a:lnTo>
                  <a:pt x="1183" y="349"/>
                </a:lnTo>
                <a:lnTo>
                  <a:pt x="1181" y="351"/>
                </a:lnTo>
                <a:lnTo>
                  <a:pt x="1181" y="352"/>
                </a:lnTo>
                <a:lnTo>
                  <a:pt x="1183" y="352"/>
                </a:lnTo>
                <a:lnTo>
                  <a:pt x="1189" y="362"/>
                </a:lnTo>
                <a:lnTo>
                  <a:pt x="1189" y="366"/>
                </a:lnTo>
                <a:lnTo>
                  <a:pt x="1193" y="374"/>
                </a:lnTo>
                <a:lnTo>
                  <a:pt x="1193" y="376"/>
                </a:lnTo>
                <a:lnTo>
                  <a:pt x="1193" y="383"/>
                </a:lnTo>
                <a:lnTo>
                  <a:pt x="1196" y="395"/>
                </a:lnTo>
                <a:lnTo>
                  <a:pt x="1203" y="401"/>
                </a:lnTo>
                <a:lnTo>
                  <a:pt x="1210" y="408"/>
                </a:lnTo>
                <a:lnTo>
                  <a:pt x="1211" y="410"/>
                </a:lnTo>
                <a:lnTo>
                  <a:pt x="1216" y="413"/>
                </a:lnTo>
                <a:lnTo>
                  <a:pt x="1220" y="417"/>
                </a:lnTo>
                <a:lnTo>
                  <a:pt x="1223" y="422"/>
                </a:lnTo>
                <a:lnTo>
                  <a:pt x="1226" y="425"/>
                </a:lnTo>
                <a:lnTo>
                  <a:pt x="1232" y="430"/>
                </a:lnTo>
                <a:lnTo>
                  <a:pt x="1242" y="444"/>
                </a:lnTo>
                <a:lnTo>
                  <a:pt x="1243" y="446"/>
                </a:lnTo>
                <a:lnTo>
                  <a:pt x="1250" y="457"/>
                </a:lnTo>
                <a:lnTo>
                  <a:pt x="1253" y="462"/>
                </a:lnTo>
                <a:lnTo>
                  <a:pt x="1255" y="466"/>
                </a:lnTo>
                <a:lnTo>
                  <a:pt x="1257" y="471"/>
                </a:lnTo>
                <a:lnTo>
                  <a:pt x="1262" y="479"/>
                </a:lnTo>
                <a:lnTo>
                  <a:pt x="1264" y="484"/>
                </a:lnTo>
                <a:lnTo>
                  <a:pt x="1267" y="490"/>
                </a:lnTo>
                <a:lnTo>
                  <a:pt x="1269" y="491"/>
                </a:lnTo>
                <a:lnTo>
                  <a:pt x="1269" y="493"/>
                </a:lnTo>
                <a:lnTo>
                  <a:pt x="1270" y="496"/>
                </a:lnTo>
                <a:lnTo>
                  <a:pt x="1272" y="500"/>
                </a:lnTo>
                <a:lnTo>
                  <a:pt x="1275" y="510"/>
                </a:lnTo>
                <a:lnTo>
                  <a:pt x="1277" y="512"/>
                </a:lnTo>
                <a:lnTo>
                  <a:pt x="1277" y="513"/>
                </a:lnTo>
                <a:lnTo>
                  <a:pt x="1280" y="517"/>
                </a:lnTo>
                <a:lnTo>
                  <a:pt x="1286" y="525"/>
                </a:lnTo>
                <a:lnTo>
                  <a:pt x="1287" y="527"/>
                </a:lnTo>
                <a:lnTo>
                  <a:pt x="1291" y="532"/>
                </a:lnTo>
                <a:lnTo>
                  <a:pt x="1292" y="534"/>
                </a:lnTo>
                <a:lnTo>
                  <a:pt x="1296" y="534"/>
                </a:lnTo>
                <a:lnTo>
                  <a:pt x="1304" y="534"/>
                </a:lnTo>
                <a:lnTo>
                  <a:pt x="1304" y="535"/>
                </a:lnTo>
                <a:lnTo>
                  <a:pt x="1311" y="534"/>
                </a:lnTo>
                <a:lnTo>
                  <a:pt x="1318" y="530"/>
                </a:lnTo>
                <a:lnTo>
                  <a:pt x="1326" y="525"/>
                </a:lnTo>
                <a:lnTo>
                  <a:pt x="1333" y="520"/>
                </a:lnTo>
                <a:lnTo>
                  <a:pt x="1335" y="515"/>
                </a:lnTo>
                <a:lnTo>
                  <a:pt x="1336" y="513"/>
                </a:lnTo>
                <a:lnTo>
                  <a:pt x="1338" y="503"/>
                </a:lnTo>
                <a:lnTo>
                  <a:pt x="1343" y="491"/>
                </a:lnTo>
                <a:lnTo>
                  <a:pt x="1348" y="478"/>
                </a:lnTo>
                <a:lnTo>
                  <a:pt x="1350" y="478"/>
                </a:lnTo>
                <a:lnTo>
                  <a:pt x="1351" y="469"/>
                </a:lnTo>
                <a:lnTo>
                  <a:pt x="1351" y="462"/>
                </a:lnTo>
                <a:lnTo>
                  <a:pt x="1351" y="456"/>
                </a:lnTo>
                <a:lnTo>
                  <a:pt x="1353" y="447"/>
                </a:lnTo>
                <a:lnTo>
                  <a:pt x="1353" y="444"/>
                </a:lnTo>
                <a:lnTo>
                  <a:pt x="1353" y="439"/>
                </a:lnTo>
                <a:lnTo>
                  <a:pt x="1353" y="434"/>
                </a:lnTo>
                <a:lnTo>
                  <a:pt x="1350" y="417"/>
                </a:lnTo>
                <a:lnTo>
                  <a:pt x="1346" y="401"/>
                </a:lnTo>
                <a:lnTo>
                  <a:pt x="1346" y="400"/>
                </a:lnTo>
                <a:lnTo>
                  <a:pt x="1345" y="388"/>
                </a:lnTo>
                <a:lnTo>
                  <a:pt x="1338" y="368"/>
                </a:lnTo>
                <a:lnTo>
                  <a:pt x="1336" y="352"/>
                </a:lnTo>
                <a:lnTo>
                  <a:pt x="1335" y="346"/>
                </a:lnTo>
                <a:lnTo>
                  <a:pt x="1335" y="342"/>
                </a:lnTo>
                <a:lnTo>
                  <a:pt x="1340" y="329"/>
                </a:lnTo>
                <a:lnTo>
                  <a:pt x="1345" y="320"/>
                </a:lnTo>
                <a:lnTo>
                  <a:pt x="1353" y="310"/>
                </a:lnTo>
                <a:lnTo>
                  <a:pt x="1360" y="305"/>
                </a:lnTo>
                <a:lnTo>
                  <a:pt x="1363" y="302"/>
                </a:lnTo>
                <a:lnTo>
                  <a:pt x="1370" y="298"/>
                </a:lnTo>
                <a:lnTo>
                  <a:pt x="1384" y="295"/>
                </a:lnTo>
                <a:lnTo>
                  <a:pt x="1392" y="291"/>
                </a:lnTo>
                <a:lnTo>
                  <a:pt x="1399" y="291"/>
                </a:lnTo>
                <a:lnTo>
                  <a:pt x="1404" y="291"/>
                </a:lnTo>
                <a:lnTo>
                  <a:pt x="1416" y="296"/>
                </a:lnTo>
                <a:lnTo>
                  <a:pt x="1421" y="300"/>
                </a:lnTo>
                <a:lnTo>
                  <a:pt x="1424" y="300"/>
                </a:lnTo>
                <a:lnTo>
                  <a:pt x="1431" y="303"/>
                </a:lnTo>
                <a:lnTo>
                  <a:pt x="1434" y="308"/>
                </a:lnTo>
                <a:lnTo>
                  <a:pt x="1438" y="315"/>
                </a:lnTo>
                <a:lnTo>
                  <a:pt x="1439" y="335"/>
                </a:lnTo>
                <a:lnTo>
                  <a:pt x="1441" y="346"/>
                </a:lnTo>
                <a:lnTo>
                  <a:pt x="1439" y="354"/>
                </a:lnTo>
                <a:lnTo>
                  <a:pt x="1429" y="373"/>
                </a:lnTo>
                <a:lnTo>
                  <a:pt x="1426" y="381"/>
                </a:lnTo>
                <a:lnTo>
                  <a:pt x="1421" y="398"/>
                </a:lnTo>
                <a:lnTo>
                  <a:pt x="1419" y="405"/>
                </a:lnTo>
                <a:lnTo>
                  <a:pt x="1417" y="418"/>
                </a:lnTo>
                <a:lnTo>
                  <a:pt x="1416" y="420"/>
                </a:lnTo>
                <a:lnTo>
                  <a:pt x="1417" y="423"/>
                </a:lnTo>
                <a:lnTo>
                  <a:pt x="1421" y="429"/>
                </a:lnTo>
                <a:lnTo>
                  <a:pt x="1424" y="432"/>
                </a:lnTo>
                <a:lnTo>
                  <a:pt x="1427" y="435"/>
                </a:lnTo>
                <a:lnTo>
                  <a:pt x="1436" y="439"/>
                </a:lnTo>
                <a:lnTo>
                  <a:pt x="1438" y="439"/>
                </a:lnTo>
                <a:lnTo>
                  <a:pt x="1460" y="440"/>
                </a:lnTo>
                <a:lnTo>
                  <a:pt x="1465" y="442"/>
                </a:lnTo>
                <a:lnTo>
                  <a:pt x="1468" y="444"/>
                </a:lnTo>
                <a:lnTo>
                  <a:pt x="1492" y="462"/>
                </a:lnTo>
                <a:lnTo>
                  <a:pt x="1497" y="464"/>
                </a:lnTo>
                <a:lnTo>
                  <a:pt x="1502" y="466"/>
                </a:lnTo>
                <a:lnTo>
                  <a:pt x="1507" y="464"/>
                </a:lnTo>
                <a:lnTo>
                  <a:pt x="1524" y="462"/>
                </a:lnTo>
                <a:lnTo>
                  <a:pt x="1537" y="466"/>
                </a:lnTo>
                <a:lnTo>
                  <a:pt x="1539" y="468"/>
                </a:lnTo>
                <a:lnTo>
                  <a:pt x="1544" y="478"/>
                </a:lnTo>
                <a:lnTo>
                  <a:pt x="1544" y="486"/>
                </a:lnTo>
                <a:lnTo>
                  <a:pt x="1546" y="496"/>
                </a:lnTo>
                <a:lnTo>
                  <a:pt x="1546" y="498"/>
                </a:lnTo>
                <a:lnTo>
                  <a:pt x="1551" y="515"/>
                </a:lnTo>
                <a:lnTo>
                  <a:pt x="1554" y="532"/>
                </a:lnTo>
                <a:lnTo>
                  <a:pt x="1552" y="539"/>
                </a:lnTo>
                <a:lnTo>
                  <a:pt x="1552" y="545"/>
                </a:lnTo>
                <a:lnTo>
                  <a:pt x="1554" y="556"/>
                </a:lnTo>
                <a:lnTo>
                  <a:pt x="1554" y="557"/>
                </a:lnTo>
                <a:lnTo>
                  <a:pt x="1554" y="559"/>
                </a:lnTo>
                <a:lnTo>
                  <a:pt x="1554" y="566"/>
                </a:lnTo>
                <a:lnTo>
                  <a:pt x="1558" y="567"/>
                </a:lnTo>
                <a:lnTo>
                  <a:pt x="1558" y="569"/>
                </a:lnTo>
                <a:lnTo>
                  <a:pt x="1558" y="571"/>
                </a:lnTo>
                <a:lnTo>
                  <a:pt x="1556" y="573"/>
                </a:lnTo>
                <a:lnTo>
                  <a:pt x="1556" y="576"/>
                </a:lnTo>
                <a:lnTo>
                  <a:pt x="1558" y="576"/>
                </a:lnTo>
                <a:lnTo>
                  <a:pt x="1559" y="583"/>
                </a:lnTo>
                <a:lnTo>
                  <a:pt x="1561" y="584"/>
                </a:lnTo>
                <a:lnTo>
                  <a:pt x="1561" y="586"/>
                </a:lnTo>
                <a:lnTo>
                  <a:pt x="1563" y="586"/>
                </a:lnTo>
                <a:lnTo>
                  <a:pt x="1563" y="588"/>
                </a:lnTo>
                <a:lnTo>
                  <a:pt x="1563" y="595"/>
                </a:lnTo>
                <a:lnTo>
                  <a:pt x="1563" y="596"/>
                </a:lnTo>
                <a:lnTo>
                  <a:pt x="1563" y="600"/>
                </a:lnTo>
                <a:lnTo>
                  <a:pt x="1563" y="606"/>
                </a:lnTo>
                <a:lnTo>
                  <a:pt x="1564" y="610"/>
                </a:lnTo>
                <a:lnTo>
                  <a:pt x="1564" y="613"/>
                </a:lnTo>
                <a:lnTo>
                  <a:pt x="1568" y="618"/>
                </a:lnTo>
                <a:lnTo>
                  <a:pt x="1568" y="622"/>
                </a:lnTo>
                <a:lnTo>
                  <a:pt x="1566" y="623"/>
                </a:lnTo>
                <a:lnTo>
                  <a:pt x="1563" y="623"/>
                </a:lnTo>
                <a:lnTo>
                  <a:pt x="1563" y="625"/>
                </a:lnTo>
                <a:lnTo>
                  <a:pt x="1561" y="625"/>
                </a:lnTo>
                <a:lnTo>
                  <a:pt x="1558" y="625"/>
                </a:lnTo>
                <a:lnTo>
                  <a:pt x="1554" y="630"/>
                </a:lnTo>
                <a:lnTo>
                  <a:pt x="1546" y="630"/>
                </a:lnTo>
                <a:lnTo>
                  <a:pt x="1544" y="628"/>
                </a:lnTo>
                <a:lnTo>
                  <a:pt x="1542" y="628"/>
                </a:lnTo>
                <a:lnTo>
                  <a:pt x="1537" y="630"/>
                </a:lnTo>
                <a:lnTo>
                  <a:pt x="1534" y="630"/>
                </a:lnTo>
                <a:lnTo>
                  <a:pt x="1525" y="628"/>
                </a:lnTo>
                <a:lnTo>
                  <a:pt x="1524" y="630"/>
                </a:lnTo>
                <a:lnTo>
                  <a:pt x="1524" y="632"/>
                </a:lnTo>
                <a:lnTo>
                  <a:pt x="1520" y="632"/>
                </a:lnTo>
                <a:lnTo>
                  <a:pt x="1520" y="628"/>
                </a:lnTo>
                <a:lnTo>
                  <a:pt x="1515" y="625"/>
                </a:lnTo>
                <a:lnTo>
                  <a:pt x="1515" y="623"/>
                </a:lnTo>
                <a:lnTo>
                  <a:pt x="1514" y="623"/>
                </a:lnTo>
                <a:lnTo>
                  <a:pt x="1514" y="625"/>
                </a:lnTo>
                <a:lnTo>
                  <a:pt x="1515" y="637"/>
                </a:lnTo>
                <a:lnTo>
                  <a:pt x="1515" y="664"/>
                </a:lnTo>
                <a:lnTo>
                  <a:pt x="1495" y="708"/>
                </a:lnTo>
                <a:lnTo>
                  <a:pt x="1480" y="739"/>
                </a:lnTo>
                <a:lnTo>
                  <a:pt x="1478" y="737"/>
                </a:lnTo>
                <a:lnTo>
                  <a:pt x="1473" y="732"/>
                </a:lnTo>
                <a:lnTo>
                  <a:pt x="1470" y="725"/>
                </a:lnTo>
                <a:lnTo>
                  <a:pt x="1466" y="722"/>
                </a:lnTo>
                <a:lnTo>
                  <a:pt x="1466" y="718"/>
                </a:lnTo>
                <a:lnTo>
                  <a:pt x="1441" y="689"/>
                </a:lnTo>
                <a:lnTo>
                  <a:pt x="1436" y="684"/>
                </a:lnTo>
                <a:lnTo>
                  <a:pt x="1426" y="671"/>
                </a:lnTo>
                <a:lnTo>
                  <a:pt x="1421" y="664"/>
                </a:lnTo>
                <a:lnTo>
                  <a:pt x="1419" y="662"/>
                </a:lnTo>
                <a:lnTo>
                  <a:pt x="1414" y="666"/>
                </a:lnTo>
                <a:lnTo>
                  <a:pt x="1412" y="669"/>
                </a:lnTo>
                <a:lnTo>
                  <a:pt x="1409" y="673"/>
                </a:lnTo>
                <a:lnTo>
                  <a:pt x="1405" y="674"/>
                </a:lnTo>
                <a:lnTo>
                  <a:pt x="1400" y="676"/>
                </a:lnTo>
                <a:lnTo>
                  <a:pt x="1394" y="678"/>
                </a:lnTo>
                <a:lnTo>
                  <a:pt x="1385" y="679"/>
                </a:lnTo>
                <a:lnTo>
                  <a:pt x="1380" y="683"/>
                </a:lnTo>
                <a:lnTo>
                  <a:pt x="1370" y="688"/>
                </a:lnTo>
                <a:lnTo>
                  <a:pt x="1365" y="689"/>
                </a:lnTo>
                <a:lnTo>
                  <a:pt x="1363" y="689"/>
                </a:lnTo>
                <a:lnTo>
                  <a:pt x="1360" y="691"/>
                </a:lnTo>
                <a:lnTo>
                  <a:pt x="1355" y="693"/>
                </a:lnTo>
                <a:lnTo>
                  <a:pt x="1351" y="693"/>
                </a:lnTo>
                <a:lnTo>
                  <a:pt x="1345" y="695"/>
                </a:lnTo>
                <a:lnTo>
                  <a:pt x="1338" y="696"/>
                </a:lnTo>
                <a:lnTo>
                  <a:pt x="1333" y="696"/>
                </a:lnTo>
                <a:lnTo>
                  <a:pt x="1326" y="698"/>
                </a:lnTo>
                <a:lnTo>
                  <a:pt x="1321" y="698"/>
                </a:lnTo>
                <a:lnTo>
                  <a:pt x="1319" y="698"/>
                </a:lnTo>
                <a:lnTo>
                  <a:pt x="1313" y="700"/>
                </a:lnTo>
                <a:lnTo>
                  <a:pt x="1311" y="700"/>
                </a:lnTo>
                <a:lnTo>
                  <a:pt x="1308" y="700"/>
                </a:lnTo>
                <a:lnTo>
                  <a:pt x="1301" y="700"/>
                </a:lnTo>
                <a:lnTo>
                  <a:pt x="1291" y="698"/>
                </a:lnTo>
                <a:lnTo>
                  <a:pt x="1286" y="700"/>
                </a:lnTo>
                <a:lnTo>
                  <a:pt x="1282" y="700"/>
                </a:lnTo>
                <a:lnTo>
                  <a:pt x="1280" y="700"/>
                </a:lnTo>
                <a:lnTo>
                  <a:pt x="1275" y="700"/>
                </a:lnTo>
                <a:lnTo>
                  <a:pt x="1274" y="700"/>
                </a:lnTo>
                <a:lnTo>
                  <a:pt x="1270" y="700"/>
                </a:lnTo>
                <a:lnTo>
                  <a:pt x="1269" y="700"/>
                </a:lnTo>
                <a:lnTo>
                  <a:pt x="1267" y="700"/>
                </a:lnTo>
                <a:lnTo>
                  <a:pt x="1264" y="698"/>
                </a:lnTo>
                <a:lnTo>
                  <a:pt x="1260" y="696"/>
                </a:lnTo>
                <a:lnTo>
                  <a:pt x="1252" y="696"/>
                </a:lnTo>
                <a:lnTo>
                  <a:pt x="1248" y="696"/>
                </a:lnTo>
                <a:lnTo>
                  <a:pt x="1237" y="693"/>
                </a:lnTo>
                <a:lnTo>
                  <a:pt x="1232" y="691"/>
                </a:lnTo>
                <a:lnTo>
                  <a:pt x="1228" y="691"/>
                </a:lnTo>
                <a:lnTo>
                  <a:pt x="1223" y="689"/>
                </a:lnTo>
                <a:lnTo>
                  <a:pt x="1218" y="686"/>
                </a:lnTo>
                <a:lnTo>
                  <a:pt x="1213" y="684"/>
                </a:lnTo>
                <a:lnTo>
                  <a:pt x="1213" y="683"/>
                </a:lnTo>
                <a:lnTo>
                  <a:pt x="1211" y="683"/>
                </a:lnTo>
                <a:lnTo>
                  <a:pt x="1203" y="676"/>
                </a:lnTo>
                <a:lnTo>
                  <a:pt x="1194" y="669"/>
                </a:lnTo>
                <a:lnTo>
                  <a:pt x="1189" y="662"/>
                </a:lnTo>
                <a:lnTo>
                  <a:pt x="1183" y="656"/>
                </a:lnTo>
                <a:lnTo>
                  <a:pt x="1179" y="650"/>
                </a:lnTo>
                <a:lnTo>
                  <a:pt x="1171" y="642"/>
                </a:lnTo>
                <a:lnTo>
                  <a:pt x="1147" y="644"/>
                </a:lnTo>
                <a:lnTo>
                  <a:pt x="1145" y="644"/>
                </a:lnTo>
                <a:lnTo>
                  <a:pt x="1142" y="640"/>
                </a:lnTo>
                <a:lnTo>
                  <a:pt x="1140" y="632"/>
                </a:lnTo>
                <a:lnTo>
                  <a:pt x="1142" y="623"/>
                </a:lnTo>
                <a:lnTo>
                  <a:pt x="1142" y="620"/>
                </a:lnTo>
                <a:lnTo>
                  <a:pt x="1140" y="618"/>
                </a:lnTo>
                <a:lnTo>
                  <a:pt x="1137" y="613"/>
                </a:lnTo>
                <a:lnTo>
                  <a:pt x="1135" y="613"/>
                </a:lnTo>
                <a:lnTo>
                  <a:pt x="1132" y="610"/>
                </a:lnTo>
                <a:lnTo>
                  <a:pt x="1130" y="608"/>
                </a:lnTo>
                <a:lnTo>
                  <a:pt x="1125" y="605"/>
                </a:lnTo>
                <a:lnTo>
                  <a:pt x="1120" y="598"/>
                </a:lnTo>
                <a:lnTo>
                  <a:pt x="1120" y="596"/>
                </a:lnTo>
                <a:lnTo>
                  <a:pt x="1118" y="596"/>
                </a:lnTo>
                <a:lnTo>
                  <a:pt x="1115" y="593"/>
                </a:lnTo>
                <a:lnTo>
                  <a:pt x="1113" y="589"/>
                </a:lnTo>
                <a:lnTo>
                  <a:pt x="1108" y="581"/>
                </a:lnTo>
                <a:lnTo>
                  <a:pt x="1105" y="578"/>
                </a:lnTo>
                <a:lnTo>
                  <a:pt x="1103" y="573"/>
                </a:lnTo>
                <a:lnTo>
                  <a:pt x="1098" y="567"/>
                </a:lnTo>
                <a:lnTo>
                  <a:pt x="1096" y="566"/>
                </a:lnTo>
                <a:lnTo>
                  <a:pt x="1091" y="557"/>
                </a:lnTo>
                <a:lnTo>
                  <a:pt x="1088" y="551"/>
                </a:lnTo>
                <a:lnTo>
                  <a:pt x="1086" y="544"/>
                </a:lnTo>
                <a:lnTo>
                  <a:pt x="1081" y="530"/>
                </a:lnTo>
                <a:lnTo>
                  <a:pt x="1069" y="530"/>
                </a:lnTo>
                <a:lnTo>
                  <a:pt x="1059" y="530"/>
                </a:lnTo>
                <a:lnTo>
                  <a:pt x="1052" y="530"/>
                </a:lnTo>
                <a:lnTo>
                  <a:pt x="1051" y="530"/>
                </a:lnTo>
                <a:lnTo>
                  <a:pt x="1047" y="530"/>
                </a:lnTo>
                <a:lnTo>
                  <a:pt x="1015" y="530"/>
                </a:lnTo>
                <a:lnTo>
                  <a:pt x="1007" y="529"/>
                </a:lnTo>
                <a:lnTo>
                  <a:pt x="997" y="527"/>
                </a:lnTo>
                <a:lnTo>
                  <a:pt x="958" y="512"/>
                </a:lnTo>
                <a:lnTo>
                  <a:pt x="948" y="506"/>
                </a:lnTo>
                <a:lnTo>
                  <a:pt x="933" y="500"/>
                </a:lnTo>
                <a:lnTo>
                  <a:pt x="927" y="498"/>
                </a:lnTo>
                <a:lnTo>
                  <a:pt x="924" y="498"/>
                </a:lnTo>
                <a:lnTo>
                  <a:pt x="922" y="498"/>
                </a:lnTo>
                <a:lnTo>
                  <a:pt x="921" y="498"/>
                </a:lnTo>
                <a:lnTo>
                  <a:pt x="912" y="500"/>
                </a:lnTo>
                <a:lnTo>
                  <a:pt x="882" y="503"/>
                </a:lnTo>
                <a:lnTo>
                  <a:pt x="872" y="505"/>
                </a:lnTo>
                <a:lnTo>
                  <a:pt x="858" y="505"/>
                </a:lnTo>
                <a:lnTo>
                  <a:pt x="841" y="505"/>
                </a:lnTo>
                <a:lnTo>
                  <a:pt x="838" y="505"/>
                </a:lnTo>
                <a:lnTo>
                  <a:pt x="823" y="501"/>
                </a:lnTo>
                <a:lnTo>
                  <a:pt x="821" y="501"/>
                </a:lnTo>
                <a:lnTo>
                  <a:pt x="816" y="500"/>
                </a:lnTo>
                <a:lnTo>
                  <a:pt x="808" y="496"/>
                </a:lnTo>
                <a:lnTo>
                  <a:pt x="804" y="496"/>
                </a:lnTo>
                <a:lnTo>
                  <a:pt x="789" y="491"/>
                </a:lnTo>
                <a:lnTo>
                  <a:pt x="784" y="488"/>
                </a:lnTo>
                <a:lnTo>
                  <a:pt x="777" y="484"/>
                </a:lnTo>
                <a:lnTo>
                  <a:pt x="764" y="474"/>
                </a:lnTo>
                <a:lnTo>
                  <a:pt x="757" y="469"/>
                </a:lnTo>
                <a:lnTo>
                  <a:pt x="753" y="466"/>
                </a:lnTo>
                <a:lnTo>
                  <a:pt x="748" y="464"/>
                </a:lnTo>
                <a:lnTo>
                  <a:pt x="742" y="457"/>
                </a:lnTo>
                <a:lnTo>
                  <a:pt x="738" y="456"/>
                </a:lnTo>
                <a:lnTo>
                  <a:pt x="733" y="452"/>
                </a:lnTo>
                <a:lnTo>
                  <a:pt x="725" y="449"/>
                </a:lnTo>
                <a:lnTo>
                  <a:pt x="716" y="447"/>
                </a:lnTo>
                <a:lnTo>
                  <a:pt x="708" y="446"/>
                </a:lnTo>
                <a:lnTo>
                  <a:pt x="696" y="442"/>
                </a:lnTo>
                <a:lnTo>
                  <a:pt x="691" y="442"/>
                </a:lnTo>
                <a:lnTo>
                  <a:pt x="688" y="442"/>
                </a:lnTo>
                <a:lnTo>
                  <a:pt x="684" y="440"/>
                </a:lnTo>
                <a:lnTo>
                  <a:pt x="681" y="440"/>
                </a:lnTo>
                <a:lnTo>
                  <a:pt x="677" y="439"/>
                </a:lnTo>
                <a:lnTo>
                  <a:pt x="674" y="439"/>
                </a:lnTo>
                <a:lnTo>
                  <a:pt x="666" y="435"/>
                </a:lnTo>
                <a:lnTo>
                  <a:pt x="654" y="430"/>
                </a:lnTo>
                <a:lnTo>
                  <a:pt x="642" y="425"/>
                </a:lnTo>
                <a:lnTo>
                  <a:pt x="635" y="418"/>
                </a:lnTo>
                <a:lnTo>
                  <a:pt x="629" y="413"/>
                </a:lnTo>
                <a:lnTo>
                  <a:pt x="607" y="396"/>
                </a:lnTo>
                <a:lnTo>
                  <a:pt x="607" y="395"/>
                </a:lnTo>
                <a:lnTo>
                  <a:pt x="600" y="390"/>
                </a:lnTo>
                <a:lnTo>
                  <a:pt x="590" y="381"/>
                </a:lnTo>
                <a:lnTo>
                  <a:pt x="583" y="374"/>
                </a:lnTo>
                <a:lnTo>
                  <a:pt x="576" y="368"/>
                </a:lnTo>
                <a:lnTo>
                  <a:pt x="564" y="354"/>
                </a:lnTo>
                <a:lnTo>
                  <a:pt x="561" y="351"/>
                </a:lnTo>
                <a:lnTo>
                  <a:pt x="559" y="349"/>
                </a:lnTo>
                <a:lnTo>
                  <a:pt x="558" y="347"/>
                </a:lnTo>
                <a:lnTo>
                  <a:pt x="554" y="344"/>
                </a:lnTo>
                <a:lnTo>
                  <a:pt x="552" y="340"/>
                </a:lnTo>
                <a:lnTo>
                  <a:pt x="549" y="335"/>
                </a:lnTo>
                <a:lnTo>
                  <a:pt x="547" y="335"/>
                </a:lnTo>
                <a:lnTo>
                  <a:pt x="539" y="317"/>
                </a:lnTo>
                <a:lnTo>
                  <a:pt x="537" y="317"/>
                </a:lnTo>
                <a:lnTo>
                  <a:pt x="534" y="308"/>
                </a:lnTo>
                <a:lnTo>
                  <a:pt x="531" y="286"/>
                </a:lnTo>
                <a:lnTo>
                  <a:pt x="529" y="256"/>
                </a:lnTo>
                <a:lnTo>
                  <a:pt x="527" y="256"/>
                </a:lnTo>
                <a:lnTo>
                  <a:pt x="524" y="256"/>
                </a:lnTo>
                <a:lnTo>
                  <a:pt x="493" y="256"/>
                </a:lnTo>
                <a:lnTo>
                  <a:pt x="463" y="256"/>
                </a:lnTo>
                <a:lnTo>
                  <a:pt x="458" y="256"/>
                </a:lnTo>
                <a:lnTo>
                  <a:pt x="453" y="261"/>
                </a:lnTo>
                <a:lnTo>
                  <a:pt x="451" y="263"/>
                </a:lnTo>
                <a:lnTo>
                  <a:pt x="422" y="291"/>
                </a:lnTo>
                <a:lnTo>
                  <a:pt x="411" y="303"/>
                </a:lnTo>
                <a:lnTo>
                  <a:pt x="387" y="317"/>
                </a:lnTo>
                <a:lnTo>
                  <a:pt x="385" y="318"/>
                </a:lnTo>
                <a:lnTo>
                  <a:pt x="384" y="318"/>
                </a:lnTo>
                <a:lnTo>
                  <a:pt x="372" y="320"/>
                </a:lnTo>
                <a:lnTo>
                  <a:pt x="365" y="329"/>
                </a:lnTo>
                <a:lnTo>
                  <a:pt x="365" y="327"/>
                </a:lnTo>
                <a:lnTo>
                  <a:pt x="362" y="317"/>
                </a:lnTo>
                <a:lnTo>
                  <a:pt x="360" y="317"/>
                </a:lnTo>
                <a:lnTo>
                  <a:pt x="355" y="315"/>
                </a:lnTo>
                <a:lnTo>
                  <a:pt x="351" y="318"/>
                </a:lnTo>
                <a:lnTo>
                  <a:pt x="350" y="318"/>
                </a:lnTo>
                <a:lnTo>
                  <a:pt x="346" y="317"/>
                </a:lnTo>
                <a:lnTo>
                  <a:pt x="348" y="313"/>
                </a:lnTo>
                <a:lnTo>
                  <a:pt x="345" y="312"/>
                </a:lnTo>
                <a:lnTo>
                  <a:pt x="341" y="310"/>
                </a:lnTo>
                <a:lnTo>
                  <a:pt x="340" y="308"/>
                </a:lnTo>
                <a:lnTo>
                  <a:pt x="336" y="308"/>
                </a:lnTo>
                <a:lnTo>
                  <a:pt x="331" y="312"/>
                </a:lnTo>
                <a:lnTo>
                  <a:pt x="330" y="308"/>
                </a:lnTo>
                <a:lnTo>
                  <a:pt x="328" y="307"/>
                </a:lnTo>
                <a:lnTo>
                  <a:pt x="326" y="307"/>
                </a:lnTo>
                <a:lnTo>
                  <a:pt x="323" y="308"/>
                </a:lnTo>
                <a:lnTo>
                  <a:pt x="321" y="308"/>
                </a:lnTo>
                <a:lnTo>
                  <a:pt x="319" y="307"/>
                </a:lnTo>
                <a:lnTo>
                  <a:pt x="316" y="305"/>
                </a:lnTo>
                <a:lnTo>
                  <a:pt x="311" y="305"/>
                </a:lnTo>
                <a:lnTo>
                  <a:pt x="309" y="305"/>
                </a:lnTo>
                <a:lnTo>
                  <a:pt x="306" y="307"/>
                </a:lnTo>
                <a:lnTo>
                  <a:pt x="304" y="305"/>
                </a:lnTo>
                <a:lnTo>
                  <a:pt x="303" y="303"/>
                </a:lnTo>
                <a:lnTo>
                  <a:pt x="301" y="305"/>
                </a:lnTo>
                <a:lnTo>
                  <a:pt x="301" y="307"/>
                </a:lnTo>
                <a:lnTo>
                  <a:pt x="297" y="305"/>
                </a:lnTo>
                <a:lnTo>
                  <a:pt x="294" y="307"/>
                </a:lnTo>
                <a:lnTo>
                  <a:pt x="287" y="313"/>
                </a:lnTo>
                <a:lnTo>
                  <a:pt x="294" y="320"/>
                </a:lnTo>
                <a:lnTo>
                  <a:pt x="301" y="320"/>
                </a:lnTo>
                <a:lnTo>
                  <a:pt x="301" y="325"/>
                </a:lnTo>
                <a:lnTo>
                  <a:pt x="301" y="330"/>
                </a:lnTo>
                <a:lnTo>
                  <a:pt x="297" y="332"/>
                </a:lnTo>
                <a:lnTo>
                  <a:pt x="296" y="332"/>
                </a:lnTo>
                <a:lnTo>
                  <a:pt x="291" y="335"/>
                </a:lnTo>
                <a:lnTo>
                  <a:pt x="287" y="339"/>
                </a:lnTo>
                <a:lnTo>
                  <a:pt x="286" y="344"/>
                </a:lnTo>
                <a:lnTo>
                  <a:pt x="281" y="347"/>
                </a:lnTo>
                <a:lnTo>
                  <a:pt x="279" y="346"/>
                </a:lnTo>
                <a:lnTo>
                  <a:pt x="277" y="344"/>
                </a:lnTo>
                <a:lnTo>
                  <a:pt x="274" y="346"/>
                </a:lnTo>
                <a:lnTo>
                  <a:pt x="272" y="346"/>
                </a:lnTo>
                <a:lnTo>
                  <a:pt x="270" y="344"/>
                </a:lnTo>
                <a:lnTo>
                  <a:pt x="272" y="339"/>
                </a:lnTo>
                <a:lnTo>
                  <a:pt x="272" y="335"/>
                </a:lnTo>
                <a:lnTo>
                  <a:pt x="272" y="330"/>
                </a:lnTo>
                <a:lnTo>
                  <a:pt x="267" y="327"/>
                </a:lnTo>
                <a:lnTo>
                  <a:pt x="265" y="327"/>
                </a:lnTo>
                <a:lnTo>
                  <a:pt x="260" y="332"/>
                </a:lnTo>
                <a:lnTo>
                  <a:pt x="255" y="332"/>
                </a:lnTo>
                <a:lnTo>
                  <a:pt x="250" y="327"/>
                </a:lnTo>
                <a:lnTo>
                  <a:pt x="243" y="325"/>
                </a:lnTo>
                <a:lnTo>
                  <a:pt x="242" y="325"/>
                </a:lnTo>
                <a:lnTo>
                  <a:pt x="238" y="329"/>
                </a:lnTo>
                <a:lnTo>
                  <a:pt x="238" y="332"/>
                </a:lnTo>
                <a:lnTo>
                  <a:pt x="240" y="335"/>
                </a:lnTo>
                <a:lnTo>
                  <a:pt x="237" y="339"/>
                </a:lnTo>
                <a:lnTo>
                  <a:pt x="232" y="337"/>
                </a:lnTo>
                <a:lnTo>
                  <a:pt x="226" y="344"/>
                </a:lnTo>
                <a:lnTo>
                  <a:pt x="226" y="349"/>
                </a:lnTo>
                <a:lnTo>
                  <a:pt x="228" y="352"/>
                </a:lnTo>
                <a:lnTo>
                  <a:pt x="230" y="354"/>
                </a:lnTo>
                <a:lnTo>
                  <a:pt x="232" y="354"/>
                </a:lnTo>
                <a:lnTo>
                  <a:pt x="232" y="357"/>
                </a:lnTo>
                <a:lnTo>
                  <a:pt x="228" y="361"/>
                </a:lnTo>
                <a:lnTo>
                  <a:pt x="226" y="366"/>
                </a:lnTo>
                <a:lnTo>
                  <a:pt x="225" y="368"/>
                </a:lnTo>
                <a:lnTo>
                  <a:pt x="216" y="366"/>
                </a:lnTo>
                <a:lnTo>
                  <a:pt x="208" y="374"/>
                </a:lnTo>
                <a:lnTo>
                  <a:pt x="208" y="378"/>
                </a:lnTo>
                <a:lnTo>
                  <a:pt x="208" y="379"/>
                </a:lnTo>
                <a:lnTo>
                  <a:pt x="205" y="379"/>
                </a:lnTo>
                <a:lnTo>
                  <a:pt x="201" y="378"/>
                </a:lnTo>
                <a:lnTo>
                  <a:pt x="196" y="376"/>
                </a:lnTo>
                <a:lnTo>
                  <a:pt x="196" y="373"/>
                </a:lnTo>
                <a:lnTo>
                  <a:pt x="198" y="371"/>
                </a:lnTo>
                <a:lnTo>
                  <a:pt x="199" y="371"/>
                </a:lnTo>
                <a:lnTo>
                  <a:pt x="201" y="371"/>
                </a:lnTo>
                <a:lnTo>
                  <a:pt x="206" y="366"/>
                </a:lnTo>
                <a:lnTo>
                  <a:pt x="206" y="359"/>
                </a:lnTo>
                <a:lnTo>
                  <a:pt x="196" y="352"/>
                </a:lnTo>
                <a:lnTo>
                  <a:pt x="193" y="351"/>
                </a:lnTo>
                <a:lnTo>
                  <a:pt x="191" y="351"/>
                </a:lnTo>
                <a:lnTo>
                  <a:pt x="188" y="354"/>
                </a:lnTo>
                <a:lnTo>
                  <a:pt x="184" y="354"/>
                </a:lnTo>
                <a:lnTo>
                  <a:pt x="183" y="354"/>
                </a:lnTo>
                <a:lnTo>
                  <a:pt x="183" y="359"/>
                </a:lnTo>
                <a:lnTo>
                  <a:pt x="184" y="361"/>
                </a:lnTo>
                <a:lnTo>
                  <a:pt x="178" y="368"/>
                </a:lnTo>
                <a:lnTo>
                  <a:pt x="176" y="371"/>
                </a:lnTo>
                <a:lnTo>
                  <a:pt x="176" y="373"/>
                </a:lnTo>
                <a:lnTo>
                  <a:pt x="174" y="374"/>
                </a:lnTo>
                <a:lnTo>
                  <a:pt x="171" y="371"/>
                </a:lnTo>
                <a:lnTo>
                  <a:pt x="166" y="371"/>
                </a:lnTo>
                <a:lnTo>
                  <a:pt x="161" y="374"/>
                </a:lnTo>
                <a:lnTo>
                  <a:pt x="159" y="374"/>
                </a:lnTo>
                <a:lnTo>
                  <a:pt x="159" y="378"/>
                </a:lnTo>
                <a:lnTo>
                  <a:pt x="150" y="379"/>
                </a:lnTo>
                <a:lnTo>
                  <a:pt x="145" y="376"/>
                </a:lnTo>
                <a:lnTo>
                  <a:pt x="144" y="376"/>
                </a:lnTo>
                <a:lnTo>
                  <a:pt x="142" y="378"/>
                </a:lnTo>
                <a:lnTo>
                  <a:pt x="142" y="379"/>
                </a:lnTo>
                <a:lnTo>
                  <a:pt x="140" y="381"/>
                </a:lnTo>
                <a:lnTo>
                  <a:pt x="139" y="383"/>
                </a:lnTo>
                <a:lnTo>
                  <a:pt x="134" y="386"/>
                </a:lnTo>
                <a:lnTo>
                  <a:pt x="134" y="390"/>
                </a:lnTo>
                <a:lnTo>
                  <a:pt x="135" y="390"/>
                </a:lnTo>
                <a:lnTo>
                  <a:pt x="137" y="393"/>
                </a:lnTo>
                <a:lnTo>
                  <a:pt x="135" y="395"/>
                </a:lnTo>
                <a:lnTo>
                  <a:pt x="134" y="395"/>
                </a:lnTo>
                <a:lnTo>
                  <a:pt x="132" y="395"/>
                </a:lnTo>
                <a:lnTo>
                  <a:pt x="129" y="398"/>
                </a:lnTo>
                <a:lnTo>
                  <a:pt x="129" y="403"/>
                </a:lnTo>
                <a:lnTo>
                  <a:pt x="123" y="401"/>
                </a:lnTo>
                <a:lnTo>
                  <a:pt x="122" y="400"/>
                </a:lnTo>
                <a:lnTo>
                  <a:pt x="122" y="398"/>
                </a:lnTo>
                <a:lnTo>
                  <a:pt x="118" y="395"/>
                </a:lnTo>
                <a:lnTo>
                  <a:pt x="117" y="393"/>
                </a:lnTo>
                <a:lnTo>
                  <a:pt x="112" y="390"/>
                </a:lnTo>
                <a:lnTo>
                  <a:pt x="108" y="388"/>
                </a:lnTo>
                <a:lnTo>
                  <a:pt x="107" y="388"/>
                </a:lnTo>
                <a:lnTo>
                  <a:pt x="98" y="385"/>
                </a:lnTo>
                <a:lnTo>
                  <a:pt x="93" y="385"/>
                </a:lnTo>
                <a:lnTo>
                  <a:pt x="83" y="385"/>
                </a:lnTo>
                <a:lnTo>
                  <a:pt x="74" y="385"/>
                </a:lnTo>
                <a:lnTo>
                  <a:pt x="73" y="383"/>
                </a:lnTo>
                <a:lnTo>
                  <a:pt x="69" y="385"/>
                </a:lnTo>
                <a:lnTo>
                  <a:pt x="68" y="385"/>
                </a:lnTo>
                <a:lnTo>
                  <a:pt x="63" y="385"/>
                </a:lnTo>
                <a:lnTo>
                  <a:pt x="59" y="383"/>
                </a:lnTo>
                <a:lnTo>
                  <a:pt x="56" y="381"/>
                </a:lnTo>
                <a:lnTo>
                  <a:pt x="49" y="379"/>
                </a:lnTo>
                <a:lnTo>
                  <a:pt x="39" y="373"/>
                </a:lnTo>
                <a:lnTo>
                  <a:pt x="34" y="368"/>
                </a:lnTo>
                <a:lnTo>
                  <a:pt x="29" y="364"/>
                </a:lnTo>
                <a:lnTo>
                  <a:pt x="25" y="359"/>
                </a:lnTo>
                <a:lnTo>
                  <a:pt x="22" y="354"/>
                </a:lnTo>
                <a:lnTo>
                  <a:pt x="19" y="347"/>
                </a:lnTo>
                <a:lnTo>
                  <a:pt x="14" y="334"/>
                </a:lnTo>
                <a:lnTo>
                  <a:pt x="10" y="325"/>
                </a:lnTo>
                <a:lnTo>
                  <a:pt x="10" y="322"/>
                </a:lnTo>
                <a:lnTo>
                  <a:pt x="9" y="317"/>
                </a:lnTo>
                <a:lnTo>
                  <a:pt x="7" y="310"/>
                </a:lnTo>
                <a:lnTo>
                  <a:pt x="5" y="298"/>
                </a:lnTo>
                <a:lnTo>
                  <a:pt x="2" y="288"/>
                </a:lnTo>
                <a:lnTo>
                  <a:pt x="2" y="279"/>
                </a:lnTo>
                <a:lnTo>
                  <a:pt x="0" y="279"/>
                </a:lnTo>
                <a:lnTo>
                  <a:pt x="0" y="273"/>
                </a:lnTo>
                <a:lnTo>
                  <a:pt x="0" y="266"/>
                </a:lnTo>
                <a:lnTo>
                  <a:pt x="2" y="256"/>
                </a:lnTo>
                <a:lnTo>
                  <a:pt x="4" y="252"/>
                </a:lnTo>
                <a:lnTo>
                  <a:pt x="7" y="252"/>
                </a:lnTo>
                <a:lnTo>
                  <a:pt x="9" y="252"/>
                </a:lnTo>
                <a:lnTo>
                  <a:pt x="9" y="215"/>
                </a:lnTo>
                <a:lnTo>
                  <a:pt x="5" y="213"/>
                </a:lnTo>
                <a:lnTo>
                  <a:pt x="5" y="208"/>
                </a:lnTo>
                <a:lnTo>
                  <a:pt x="7" y="196"/>
                </a:lnTo>
                <a:lnTo>
                  <a:pt x="9" y="188"/>
                </a:lnTo>
                <a:lnTo>
                  <a:pt x="20" y="142"/>
                </a:lnTo>
                <a:lnTo>
                  <a:pt x="29" y="115"/>
                </a:lnTo>
                <a:lnTo>
                  <a:pt x="32" y="107"/>
                </a:lnTo>
                <a:lnTo>
                  <a:pt x="37" y="102"/>
                </a:lnTo>
                <a:lnTo>
                  <a:pt x="37" y="100"/>
                </a:lnTo>
                <a:lnTo>
                  <a:pt x="41" y="95"/>
                </a:lnTo>
                <a:lnTo>
                  <a:pt x="51" y="86"/>
                </a:lnTo>
                <a:lnTo>
                  <a:pt x="54" y="83"/>
                </a:lnTo>
                <a:lnTo>
                  <a:pt x="61" y="78"/>
                </a:lnTo>
                <a:lnTo>
                  <a:pt x="68" y="73"/>
                </a:lnTo>
                <a:lnTo>
                  <a:pt x="73" y="69"/>
                </a:lnTo>
                <a:lnTo>
                  <a:pt x="80" y="68"/>
                </a:lnTo>
                <a:lnTo>
                  <a:pt x="88" y="64"/>
                </a:lnTo>
                <a:lnTo>
                  <a:pt x="98" y="63"/>
                </a:lnTo>
                <a:lnTo>
                  <a:pt x="105" y="61"/>
                </a:lnTo>
                <a:lnTo>
                  <a:pt x="112" y="61"/>
                </a:lnTo>
                <a:lnTo>
                  <a:pt x="117" y="63"/>
                </a:lnTo>
                <a:lnTo>
                  <a:pt x="122" y="64"/>
                </a:lnTo>
                <a:lnTo>
                  <a:pt x="137" y="80"/>
                </a:lnTo>
                <a:lnTo>
                  <a:pt x="139" y="85"/>
                </a:lnTo>
                <a:lnTo>
                  <a:pt x="156" y="107"/>
                </a:lnTo>
                <a:lnTo>
                  <a:pt x="162" y="113"/>
                </a:lnTo>
                <a:lnTo>
                  <a:pt x="164" y="115"/>
                </a:lnTo>
                <a:lnTo>
                  <a:pt x="169" y="119"/>
                </a:lnTo>
                <a:lnTo>
                  <a:pt x="181" y="122"/>
                </a:lnTo>
                <a:lnTo>
                  <a:pt x="186" y="125"/>
                </a:lnTo>
                <a:lnTo>
                  <a:pt x="199" y="134"/>
                </a:lnTo>
                <a:lnTo>
                  <a:pt x="206" y="139"/>
                </a:lnTo>
                <a:lnTo>
                  <a:pt x="210" y="141"/>
                </a:lnTo>
                <a:lnTo>
                  <a:pt x="215" y="146"/>
                </a:lnTo>
                <a:lnTo>
                  <a:pt x="220" y="147"/>
                </a:lnTo>
                <a:lnTo>
                  <a:pt x="223" y="149"/>
                </a:lnTo>
                <a:lnTo>
                  <a:pt x="230" y="151"/>
                </a:lnTo>
                <a:lnTo>
                  <a:pt x="235" y="152"/>
                </a:lnTo>
                <a:lnTo>
                  <a:pt x="238" y="152"/>
                </a:lnTo>
                <a:lnTo>
                  <a:pt x="240" y="152"/>
                </a:lnTo>
                <a:lnTo>
                  <a:pt x="245" y="154"/>
                </a:lnTo>
                <a:lnTo>
                  <a:pt x="254" y="154"/>
                </a:lnTo>
                <a:lnTo>
                  <a:pt x="269" y="154"/>
                </a:lnTo>
                <a:lnTo>
                  <a:pt x="275" y="154"/>
                </a:lnTo>
                <a:lnTo>
                  <a:pt x="282" y="154"/>
                </a:lnTo>
                <a:lnTo>
                  <a:pt x="284" y="154"/>
                </a:lnTo>
                <a:lnTo>
                  <a:pt x="291" y="152"/>
                </a:lnTo>
                <a:lnTo>
                  <a:pt x="297" y="151"/>
                </a:lnTo>
                <a:lnTo>
                  <a:pt x="313" y="137"/>
                </a:lnTo>
                <a:lnTo>
                  <a:pt x="314" y="135"/>
                </a:lnTo>
                <a:lnTo>
                  <a:pt x="318" y="132"/>
                </a:lnTo>
                <a:lnTo>
                  <a:pt x="330" y="127"/>
                </a:lnTo>
                <a:lnTo>
                  <a:pt x="336" y="124"/>
                </a:lnTo>
                <a:lnTo>
                  <a:pt x="346" y="119"/>
                </a:lnTo>
                <a:lnTo>
                  <a:pt x="350" y="115"/>
                </a:lnTo>
                <a:lnTo>
                  <a:pt x="375" y="102"/>
                </a:lnTo>
                <a:lnTo>
                  <a:pt x="377" y="100"/>
                </a:lnTo>
                <a:lnTo>
                  <a:pt x="380" y="98"/>
                </a:lnTo>
                <a:lnTo>
                  <a:pt x="382" y="95"/>
                </a:lnTo>
                <a:lnTo>
                  <a:pt x="394" y="90"/>
                </a:lnTo>
                <a:lnTo>
                  <a:pt x="404" y="83"/>
                </a:lnTo>
                <a:lnTo>
                  <a:pt x="417" y="73"/>
                </a:lnTo>
                <a:lnTo>
                  <a:pt x="424" y="68"/>
                </a:lnTo>
                <a:lnTo>
                  <a:pt x="431" y="63"/>
                </a:lnTo>
                <a:lnTo>
                  <a:pt x="436" y="59"/>
                </a:lnTo>
                <a:lnTo>
                  <a:pt x="441" y="56"/>
                </a:lnTo>
                <a:lnTo>
                  <a:pt x="448" y="54"/>
                </a:lnTo>
                <a:lnTo>
                  <a:pt x="461" y="49"/>
                </a:lnTo>
                <a:lnTo>
                  <a:pt x="466" y="46"/>
                </a:lnTo>
                <a:lnTo>
                  <a:pt x="490" y="32"/>
                </a:lnTo>
                <a:lnTo>
                  <a:pt x="512" y="20"/>
                </a:lnTo>
                <a:lnTo>
                  <a:pt x="520" y="15"/>
                </a:lnTo>
                <a:lnTo>
                  <a:pt x="529" y="12"/>
                </a:lnTo>
                <a:lnTo>
                  <a:pt x="537" y="8"/>
                </a:lnTo>
                <a:lnTo>
                  <a:pt x="541" y="5"/>
                </a:lnTo>
                <a:lnTo>
                  <a:pt x="571" y="0"/>
                </a:lnTo>
                <a:lnTo>
                  <a:pt x="574" y="0"/>
                </a:lnTo>
                <a:lnTo>
                  <a:pt x="580" y="0"/>
                </a:lnTo>
                <a:lnTo>
                  <a:pt x="581" y="2"/>
                </a:lnTo>
                <a:lnTo>
                  <a:pt x="583" y="7"/>
                </a:lnTo>
                <a:close/>
              </a:path>
            </a:pathLst>
          </a:custGeom>
          <a:solidFill>
            <a:schemeClr val="accent4"/>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Freeform 9">
            <a:extLst>
              <a:ext uri="{FF2B5EF4-FFF2-40B4-BE49-F238E27FC236}">
                <a16:creationId xmlns:a16="http://schemas.microsoft.com/office/drawing/2014/main" id="{BE4890E0-D23D-4784-9BB2-9C63AF719CBF}"/>
              </a:ext>
            </a:extLst>
          </p:cNvPr>
          <p:cNvSpPr>
            <a:spLocks/>
          </p:cNvSpPr>
          <p:nvPr/>
        </p:nvSpPr>
        <p:spPr bwMode="auto">
          <a:xfrm>
            <a:off x="571500" y="3614739"/>
            <a:ext cx="273050" cy="303213"/>
          </a:xfrm>
          <a:custGeom>
            <a:avLst/>
            <a:gdLst>
              <a:gd name="T0" fmla="*/ 111 w 172"/>
              <a:gd name="T1" fmla="*/ 18 h 191"/>
              <a:gd name="T2" fmla="*/ 118 w 172"/>
              <a:gd name="T3" fmla="*/ 27 h 191"/>
              <a:gd name="T4" fmla="*/ 130 w 172"/>
              <a:gd name="T5" fmla="*/ 29 h 191"/>
              <a:gd name="T6" fmla="*/ 143 w 172"/>
              <a:gd name="T7" fmla="*/ 27 h 191"/>
              <a:gd name="T8" fmla="*/ 154 w 172"/>
              <a:gd name="T9" fmla="*/ 29 h 191"/>
              <a:gd name="T10" fmla="*/ 164 w 172"/>
              <a:gd name="T11" fmla="*/ 32 h 191"/>
              <a:gd name="T12" fmla="*/ 172 w 172"/>
              <a:gd name="T13" fmla="*/ 37 h 191"/>
              <a:gd name="T14" fmla="*/ 171 w 172"/>
              <a:gd name="T15" fmla="*/ 49 h 191"/>
              <a:gd name="T16" fmla="*/ 155 w 172"/>
              <a:gd name="T17" fmla="*/ 64 h 191"/>
              <a:gd name="T18" fmla="*/ 142 w 172"/>
              <a:gd name="T19" fmla="*/ 74 h 191"/>
              <a:gd name="T20" fmla="*/ 135 w 172"/>
              <a:gd name="T21" fmla="*/ 76 h 191"/>
              <a:gd name="T22" fmla="*/ 133 w 172"/>
              <a:gd name="T23" fmla="*/ 73 h 191"/>
              <a:gd name="T24" fmla="*/ 128 w 172"/>
              <a:gd name="T25" fmla="*/ 69 h 191"/>
              <a:gd name="T26" fmla="*/ 116 w 172"/>
              <a:gd name="T27" fmla="*/ 79 h 191"/>
              <a:gd name="T28" fmla="*/ 120 w 172"/>
              <a:gd name="T29" fmla="*/ 83 h 191"/>
              <a:gd name="T30" fmla="*/ 125 w 172"/>
              <a:gd name="T31" fmla="*/ 90 h 191"/>
              <a:gd name="T32" fmla="*/ 123 w 172"/>
              <a:gd name="T33" fmla="*/ 96 h 191"/>
              <a:gd name="T34" fmla="*/ 120 w 172"/>
              <a:gd name="T35" fmla="*/ 105 h 191"/>
              <a:gd name="T36" fmla="*/ 127 w 172"/>
              <a:gd name="T37" fmla="*/ 110 h 191"/>
              <a:gd name="T38" fmla="*/ 122 w 172"/>
              <a:gd name="T39" fmla="*/ 117 h 191"/>
              <a:gd name="T40" fmla="*/ 128 w 172"/>
              <a:gd name="T41" fmla="*/ 120 h 191"/>
              <a:gd name="T42" fmla="*/ 132 w 172"/>
              <a:gd name="T43" fmla="*/ 125 h 191"/>
              <a:gd name="T44" fmla="*/ 125 w 172"/>
              <a:gd name="T45" fmla="*/ 134 h 191"/>
              <a:gd name="T46" fmla="*/ 128 w 172"/>
              <a:gd name="T47" fmla="*/ 137 h 191"/>
              <a:gd name="T48" fmla="*/ 137 w 172"/>
              <a:gd name="T49" fmla="*/ 137 h 191"/>
              <a:gd name="T50" fmla="*/ 142 w 172"/>
              <a:gd name="T51" fmla="*/ 144 h 191"/>
              <a:gd name="T52" fmla="*/ 147 w 172"/>
              <a:gd name="T53" fmla="*/ 147 h 191"/>
              <a:gd name="T54" fmla="*/ 157 w 172"/>
              <a:gd name="T55" fmla="*/ 154 h 191"/>
              <a:gd name="T56" fmla="*/ 157 w 172"/>
              <a:gd name="T57" fmla="*/ 156 h 191"/>
              <a:gd name="T58" fmla="*/ 150 w 172"/>
              <a:gd name="T59" fmla="*/ 157 h 191"/>
              <a:gd name="T60" fmla="*/ 145 w 172"/>
              <a:gd name="T61" fmla="*/ 162 h 191"/>
              <a:gd name="T62" fmla="*/ 137 w 172"/>
              <a:gd name="T63" fmla="*/ 178 h 191"/>
              <a:gd name="T64" fmla="*/ 115 w 172"/>
              <a:gd name="T65" fmla="*/ 191 h 191"/>
              <a:gd name="T66" fmla="*/ 110 w 172"/>
              <a:gd name="T67" fmla="*/ 178 h 191"/>
              <a:gd name="T68" fmla="*/ 106 w 172"/>
              <a:gd name="T69" fmla="*/ 167 h 191"/>
              <a:gd name="T70" fmla="*/ 105 w 172"/>
              <a:gd name="T71" fmla="*/ 157 h 191"/>
              <a:gd name="T72" fmla="*/ 100 w 172"/>
              <a:gd name="T73" fmla="*/ 152 h 191"/>
              <a:gd name="T74" fmla="*/ 91 w 172"/>
              <a:gd name="T75" fmla="*/ 145 h 191"/>
              <a:gd name="T76" fmla="*/ 84 w 172"/>
              <a:gd name="T77" fmla="*/ 140 h 191"/>
              <a:gd name="T78" fmla="*/ 78 w 172"/>
              <a:gd name="T79" fmla="*/ 135 h 191"/>
              <a:gd name="T80" fmla="*/ 71 w 172"/>
              <a:gd name="T81" fmla="*/ 130 h 191"/>
              <a:gd name="T82" fmla="*/ 62 w 172"/>
              <a:gd name="T83" fmla="*/ 125 h 191"/>
              <a:gd name="T84" fmla="*/ 59 w 172"/>
              <a:gd name="T85" fmla="*/ 117 h 191"/>
              <a:gd name="T86" fmla="*/ 52 w 172"/>
              <a:gd name="T87" fmla="*/ 113 h 191"/>
              <a:gd name="T88" fmla="*/ 39 w 172"/>
              <a:gd name="T89" fmla="*/ 112 h 191"/>
              <a:gd name="T90" fmla="*/ 34 w 172"/>
              <a:gd name="T91" fmla="*/ 101 h 191"/>
              <a:gd name="T92" fmla="*/ 32 w 172"/>
              <a:gd name="T93" fmla="*/ 86 h 191"/>
              <a:gd name="T94" fmla="*/ 20 w 172"/>
              <a:gd name="T95" fmla="*/ 88 h 191"/>
              <a:gd name="T96" fmla="*/ 5 w 172"/>
              <a:gd name="T97" fmla="*/ 84 h 191"/>
              <a:gd name="T98" fmla="*/ 2 w 172"/>
              <a:gd name="T99" fmla="*/ 78 h 191"/>
              <a:gd name="T100" fmla="*/ 7 w 172"/>
              <a:gd name="T101" fmla="*/ 68 h 191"/>
              <a:gd name="T102" fmla="*/ 15 w 172"/>
              <a:gd name="T103" fmla="*/ 57 h 191"/>
              <a:gd name="T104" fmla="*/ 32 w 172"/>
              <a:gd name="T105" fmla="*/ 49 h 191"/>
              <a:gd name="T106" fmla="*/ 47 w 172"/>
              <a:gd name="T107" fmla="*/ 35 h 191"/>
              <a:gd name="T108" fmla="*/ 54 w 172"/>
              <a:gd name="T109" fmla="*/ 25 h 191"/>
              <a:gd name="T110" fmla="*/ 64 w 172"/>
              <a:gd name="T111" fmla="*/ 22 h 191"/>
              <a:gd name="T112" fmla="*/ 74 w 172"/>
              <a:gd name="T113" fmla="*/ 17 h 191"/>
              <a:gd name="T114" fmla="*/ 83 w 172"/>
              <a:gd name="T115" fmla="*/ 13 h 191"/>
              <a:gd name="T116" fmla="*/ 89 w 172"/>
              <a:gd name="T117" fmla="*/ 10 h 191"/>
              <a:gd name="T118" fmla="*/ 101 w 172"/>
              <a:gd name="T119" fmla="*/ 3 h 191"/>
              <a:gd name="T120" fmla="*/ 108 w 172"/>
              <a:gd name="T121" fmla="*/ 8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2" h="191">
                <a:moveTo>
                  <a:pt x="108" y="8"/>
                </a:moveTo>
                <a:lnTo>
                  <a:pt x="110" y="10"/>
                </a:lnTo>
                <a:lnTo>
                  <a:pt x="110" y="12"/>
                </a:lnTo>
                <a:lnTo>
                  <a:pt x="110" y="13"/>
                </a:lnTo>
                <a:lnTo>
                  <a:pt x="111" y="15"/>
                </a:lnTo>
                <a:lnTo>
                  <a:pt x="111" y="17"/>
                </a:lnTo>
                <a:lnTo>
                  <a:pt x="111" y="18"/>
                </a:lnTo>
                <a:lnTo>
                  <a:pt x="111" y="20"/>
                </a:lnTo>
                <a:lnTo>
                  <a:pt x="113" y="22"/>
                </a:lnTo>
                <a:lnTo>
                  <a:pt x="113" y="24"/>
                </a:lnTo>
                <a:lnTo>
                  <a:pt x="115" y="24"/>
                </a:lnTo>
                <a:lnTo>
                  <a:pt x="115" y="25"/>
                </a:lnTo>
                <a:lnTo>
                  <a:pt x="116" y="25"/>
                </a:lnTo>
                <a:lnTo>
                  <a:pt x="118" y="27"/>
                </a:lnTo>
                <a:lnTo>
                  <a:pt x="120" y="27"/>
                </a:lnTo>
                <a:lnTo>
                  <a:pt x="122" y="29"/>
                </a:lnTo>
                <a:lnTo>
                  <a:pt x="123" y="29"/>
                </a:lnTo>
                <a:lnTo>
                  <a:pt x="125" y="29"/>
                </a:lnTo>
                <a:lnTo>
                  <a:pt x="127" y="29"/>
                </a:lnTo>
                <a:lnTo>
                  <a:pt x="128" y="29"/>
                </a:lnTo>
                <a:lnTo>
                  <a:pt x="130" y="29"/>
                </a:lnTo>
                <a:lnTo>
                  <a:pt x="133" y="29"/>
                </a:lnTo>
                <a:lnTo>
                  <a:pt x="135" y="27"/>
                </a:lnTo>
                <a:lnTo>
                  <a:pt x="137" y="27"/>
                </a:lnTo>
                <a:lnTo>
                  <a:pt x="138" y="27"/>
                </a:lnTo>
                <a:lnTo>
                  <a:pt x="140" y="27"/>
                </a:lnTo>
                <a:lnTo>
                  <a:pt x="142" y="27"/>
                </a:lnTo>
                <a:lnTo>
                  <a:pt x="143" y="27"/>
                </a:lnTo>
                <a:lnTo>
                  <a:pt x="145" y="27"/>
                </a:lnTo>
                <a:lnTo>
                  <a:pt x="147" y="27"/>
                </a:lnTo>
                <a:lnTo>
                  <a:pt x="149" y="27"/>
                </a:lnTo>
                <a:lnTo>
                  <a:pt x="150" y="27"/>
                </a:lnTo>
                <a:lnTo>
                  <a:pt x="150" y="29"/>
                </a:lnTo>
                <a:lnTo>
                  <a:pt x="152" y="29"/>
                </a:lnTo>
                <a:lnTo>
                  <a:pt x="154" y="29"/>
                </a:lnTo>
                <a:lnTo>
                  <a:pt x="155" y="29"/>
                </a:lnTo>
                <a:lnTo>
                  <a:pt x="155" y="30"/>
                </a:lnTo>
                <a:lnTo>
                  <a:pt x="157" y="30"/>
                </a:lnTo>
                <a:lnTo>
                  <a:pt x="159" y="32"/>
                </a:lnTo>
                <a:lnTo>
                  <a:pt x="160" y="32"/>
                </a:lnTo>
                <a:lnTo>
                  <a:pt x="162" y="32"/>
                </a:lnTo>
                <a:lnTo>
                  <a:pt x="164" y="32"/>
                </a:lnTo>
                <a:lnTo>
                  <a:pt x="165" y="32"/>
                </a:lnTo>
                <a:lnTo>
                  <a:pt x="167" y="32"/>
                </a:lnTo>
                <a:lnTo>
                  <a:pt x="167" y="34"/>
                </a:lnTo>
                <a:lnTo>
                  <a:pt x="169" y="34"/>
                </a:lnTo>
                <a:lnTo>
                  <a:pt x="171" y="34"/>
                </a:lnTo>
                <a:lnTo>
                  <a:pt x="172" y="35"/>
                </a:lnTo>
                <a:lnTo>
                  <a:pt x="172" y="37"/>
                </a:lnTo>
                <a:lnTo>
                  <a:pt x="172" y="39"/>
                </a:lnTo>
                <a:lnTo>
                  <a:pt x="172" y="40"/>
                </a:lnTo>
                <a:lnTo>
                  <a:pt x="172" y="42"/>
                </a:lnTo>
                <a:lnTo>
                  <a:pt x="172" y="44"/>
                </a:lnTo>
                <a:lnTo>
                  <a:pt x="171" y="46"/>
                </a:lnTo>
                <a:lnTo>
                  <a:pt x="171" y="47"/>
                </a:lnTo>
                <a:lnTo>
                  <a:pt x="171" y="49"/>
                </a:lnTo>
                <a:lnTo>
                  <a:pt x="169" y="52"/>
                </a:lnTo>
                <a:lnTo>
                  <a:pt x="167" y="57"/>
                </a:lnTo>
                <a:lnTo>
                  <a:pt x="167" y="59"/>
                </a:lnTo>
                <a:lnTo>
                  <a:pt x="165" y="62"/>
                </a:lnTo>
                <a:lnTo>
                  <a:pt x="164" y="64"/>
                </a:lnTo>
                <a:lnTo>
                  <a:pt x="162" y="64"/>
                </a:lnTo>
                <a:lnTo>
                  <a:pt x="155" y="64"/>
                </a:lnTo>
                <a:lnTo>
                  <a:pt x="152" y="66"/>
                </a:lnTo>
                <a:lnTo>
                  <a:pt x="150" y="66"/>
                </a:lnTo>
                <a:lnTo>
                  <a:pt x="149" y="68"/>
                </a:lnTo>
                <a:lnTo>
                  <a:pt x="149" y="69"/>
                </a:lnTo>
                <a:lnTo>
                  <a:pt x="147" y="71"/>
                </a:lnTo>
                <a:lnTo>
                  <a:pt x="145" y="73"/>
                </a:lnTo>
                <a:lnTo>
                  <a:pt x="142" y="74"/>
                </a:lnTo>
                <a:lnTo>
                  <a:pt x="142" y="73"/>
                </a:lnTo>
                <a:lnTo>
                  <a:pt x="142" y="71"/>
                </a:lnTo>
                <a:lnTo>
                  <a:pt x="140" y="71"/>
                </a:lnTo>
                <a:lnTo>
                  <a:pt x="138" y="71"/>
                </a:lnTo>
                <a:lnTo>
                  <a:pt x="138" y="73"/>
                </a:lnTo>
                <a:lnTo>
                  <a:pt x="137" y="76"/>
                </a:lnTo>
                <a:lnTo>
                  <a:pt x="135" y="76"/>
                </a:lnTo>
                <a:lnTo>
                  <a:pt x="135" y="74"/>
                </a:lnTo>
                <a:lnTo>
                  <a:pt x="133" y="74"/>
                </a:lnTo>
                <a:lnTo>
                  <a:pt x="133" y="73"/>
                </a:lnTo>
                <a:lnTo>
                  <a:pt x="135" y="71"/>
                </a:lnTo>
                <a:lnTo>
                  <a:pt x="135" y="69"/>
                </a:lnTo>
                <a:lnTo>
                  <a:pt x="133" y="71"/>
                </a:lnTo>
                <a:lnTo>
                  <a:pt x="133" y="73"/>
                </a:lnTo>
                <a:lnTo>
                  <a:pt x="132" y="73"/>
                </a:lnTo>
                <a:lnTo>
                  <a:pt x="130" y="73"/>
                </a:lnTo>
                <a:lnTo>
                  <a:pt x="130" y="71"/>
                </a:lnTo>
                <a:lnTo>
                  <a:pt x="132" y="71"/>
                </a:lnTo>
                <a:lnTo>
                  <a:pt x="132" y="69"/>
                </a:lnTo>
                <a:lnTo>
                  <a:pt x="130" y="69"/>
                </a:lnTo>
                <a:lnTo>
                  <a:pt x="128" y="69"/>
                </a:lnTo>
                <a:lnTo>
                  <a:pt x="127" y="69"/>
                </a:lnTo>
                <a:lnTo>
                  <a:pt x="125" y="69"/>
                </a:lnTo>
                <a:lnTo>
                  <a:pt x="127" y="71"/>
                </a:lnTo>
                <a:lnTo>
                  <a:pt x="120" y="74"/>
                </a:lnTo>
                <a:lnTo>
                  <a:pt x="116" y="76"/>
                </a:lnTo>
                <a:lnTo>
                  <a:pt x="115" y="78"/>
                </a:lnTo>
                <a:lnTo>
                  <a:pt x="116" y="79"/>
                </a:lnTo>
                <a:lnTo>
                  <a:pt x="118" y="79"/>
                </a:lnTo>
                <a:lnTo>
                  <a:pt x="118" y="81"/>
                </a:lnTo>
                <a:lnTo>
                  <a:pt x="120" y="81"/>
                </a:lnTo>
                <a:lnTo>
                  <a:pt x="120" y="79"/>
                </a:lnTo>
                <a:lnTo>
                  <a:pt x="122" y="81"/>
                </a:lnTo>
                <a:lnTo>
                  <a:pt x="120" y="81"/>
                </a:lnTo>
                <a:lnTo>
                  <a:pt x="120" y="83"/>
                </a:lnTo>
                <a:lnTo>
                  <a:pt x="122" y="83"/>
                </a:lnTo>
                <a:lnTo>
                  <a:pt x="122" y="84"/>
                </a:lnTo>
                <a:lnTo>
                  <a:pt x="123" y="84"/>
                </a:lnTo>
                <a:lnTo>
                  <a:pt x="123" y="86"/>
                </a:lnTo>
                <a:lnTo>
                  <a:pt x="125" y="86"/>
                </a:lnTo>
                <a:lnTo>
                  <a:pt x="125" y="88"/>
                </a:lnTo>
                <a:lnTo>
                  <a:pt x="125" y="90"/>
                </a:lnTo>
                <a:lnTo>
                  <a:pt x="123" y="90"/>
                </a:lnTo>
                <a:lnTo>
                  <a:pt x="123" y="91"/>
                </a:lnTo>
                <a:lnTo>
                  <a:pt x="123" y="93"/>
                </a:lnTo>
                <a:lnTo>
                  <a:pt x="125" y="93"/>
                </a:lnTo>
                <a:lnTo>
                  <a:pt x="123" y="93"/>
                </a:lnTo>
                <a:lnTo>
                  <a:pt x="123" y="95"/>
                </a:lnTo>
                <a:lnTo>
                  <a:pt x="123" y="96"/>
                </a:lnTo>
                <a:lnTo>
                  <a:pt x="123" y="98"/>
                </a:lnTo>
                <a:lnTo>
                  <a:pt x="122" y="98"/>
                </a:lnTo>
                <a:lnTo>
                  <a:pt x="122" y="100"/>
                </a:lnTo>
                <a:lnTo>
                  <a:pt x="122" y="101"/>
                </a:lnTo>
                <a:lnTo>
                  <a:pt x="120" y="101"/>
                </a:lnTo>
                <a:lnTo>
                  <a:pt x="120" y="103"/>
                </a:lnTo>
                <a:lnTo>
                  <a:pt x="120" y="105"/>
                </a:lnTo>
                <a:lnTo>
                  <a:pt x="120" y="107"/>
                </a:lnTo>
                <a:lnTo>
                  <a:pt x="120" y="108"/>
                </a:lnTo>
                <a:lnTo>
                  <a:pt x="120" y="110"/>
                </a:lnTo>
                <a:lnTo>
                  <a:pt x="122" y="110"/>
                </a:lnTo>
                <a:lnTo>
                  <a:pt x="123" y="110"/>
                </a:lnTo>
                <a:lnTo>
                  <a:pt x="125" y="110"/>
                </a:lnTo>
                <a:lnTo>
                  <a:pt x="127" y="110"/>
                </a:lnTo>
                <a:lnTo>
                  <a:pt x="127" y="112"/>
                </a:lnTo>
                <a:lnTo>
                  <a:pt x="127" y="113"/>
                </a:lnTo>
                <a:lnTo>
                  <a:pt x="127" y="115"/>
                </a:lnTo>
                <a:lnTo>
                  <a:pt x="125" y="115"/>
                </a:lnTo>
                <a:lnTo>
                  <a:pt x="125" y="117"/>
                </a:lnTo>
                <a:lnTo>
                  <a:pt x="123" y="117"/>
                </a:lnTo>
                <a:lnTo>
                  <a:pt x="122" y="117"/>
                </a:lnTo>
                <a:lnTo>
                  <a:pt x="122" y="118"/>
                </a:lnTo>
                <a:lnTo>
                  <a:pt x="123" y="118"/>
                </a:lnTo>
                <a:lnTo>
                  <a:pt x="123" y="120"/>
                </a:lnTo>
                <a:lnTo>
                  <a:pt x="125" y="120"/>
                </a:lnTo>
                <a:lnTo>
                  <a:pt x="127" y="118"/>
                </a:lnTo>
                <a:lnTo>
                  <a:pt x="128" y="118"/>
                </a:lnTo>
                <a:lnTo>
                  <a:pt x="128" y="120"/>
                </a:lnTo>
                <a:lnTo>
                  <a:pt x="130" y="120"/>
                </a:lnTo>
                <a:lnTo>
                  <a:pt x="132" y="120"/>
                </a:lnTo>
                <a:lnTo>
                  <a:pt x="133" y="120"/>
                </a:lnTo>
                <a:lnTo>
                  <a:pt x="133" y="122"/>
                </a:lnTo>
                <a:lnTo>
                  <a:pt x="133" y="123"/>
                </a:lnTo>
                <a:lnTo>
                  <a:pt x="132" y="123"/>
                </a:lnTo>
                <a:lnTo>
                  <a:pt x="132" y="125"/>
                </a:lnTo>
                <a:lnTo>
                  <a:pt x="130" y="127"/>
                </a:lnTo>
                <a:lnTo>
                  <a:pt x="128" y="127"/>
                </a:lnTo>
                <a:lnTo>
                  <a:pt x="127" y="127"/>
                </a:lnTo>
                <a:lnTo>
                  <a:pt x="125" y="127"/>
                </a:lnTo>
                <a:lnTo>
                  <a:pt x="123" y="132"/>
                </a:lnTo>
                <a:lnTo>
                  <a:pt x="123" y="134"/>
                </a:lnTo>
                <a:lnTo>
                  <a:pt x="125" y="134"/>
                </a:lnTo>
                <a:lnTo>
                  <a:pt x="127" y="132"/>
                </a:lnTo>
                <a:lnTo>
                  <a:pt x="127" y="134"/>
                </a:lnTo>
                <a:lnTo>
                  <a:pt x="128" y="134"/>
                </a:lnTo>
                <a:lnTo>
                  <a:pt x="128" y="135"/>
                </a:lnTo>
                <a:lnTo>
                  <a:pt x="130" y="135"/>
                </a:lnTo>
                <a:lnTo>
                  <a:pt x="128" y="135"/>
                </a:lnTo>
                <a:lnTo>
                  <a:pt x="128" y="137"/>
                </a:lnTo>
                <a:lnTo>
                  <a:pt x="130" y="137"/>
                </a:lnTo>
                <a:lnTo>
                  <a:pt x="130" y="139"/>
                </a:lnTo>
                <a:lnTo>
                  <a:pt x="132" y="139"/>
                </a:lnTo>
                <a:lnTo>
                  <a:pt x="133" y="139"/>
                </a:lnTo>
                <a:lnTo>
                  <a:pt x="135" y="139"/>
                </a:lnTo>
                <a:lnTo>
                  <a:pt x="135" y="137"/>
                </a:lnTo>
                <a:lnTo>
                  <a:pt x="137" y="137"/>
                </a:lnTo>
                <a:lnTo>
                  <a:pt x="137" y="139"/>
                </a:lnTo>
                <a:lnTo>
                  <a:pt x="138" y="139"/>
                </a:lnTo>
                <a:lnTo>
                  <a:pt x="140" y="139"/>
                </a:lnTo>
                <a:lnTo>
                  <a:pt x="140" y="140"/>
                </a:lnTo>
                <a:lnTo>
                  <a:pt x="140" y="142"/>
                </a:lnTo>
                <a:lnTo>
                  <a:pt x="140" y="144"/>
                </a:lnTo>
                <a:lnTo>
                  <a:pt x="142" y="144"/>
                </a:lnTo>
                <a:lnTo>
                  <a:pt x="143" y="144"/>
                </a:lnTo>
                <a:lnTo>
                  <a:pt x="143" y="145"/>
                </a:lnTo>
                <a:lnTo>
                  <a:pt x="145" y="145"/>
                </a:lnTo>
                <a:lnTo>
                  <a:pt x="145" y="144"/>
                </a:lnTo>
                <a:lnTo>
                  <a:pt x="147" y="144"/>
                </a:lnTo>
                <a:lnTo>
                  <a:pt x="147" y="145"/>
                </a:lnTo>
                <a:lnTo>
                  <a:pt x="147" y="147"/>
                </a:lnTo>
                <a:lnTo>
                  <a:pt x="149" y="147"/>
                </a:lnTo>
                <a:lnTo>
                  <a:pt x="149" y="149"/>
                </a:lnTo>
                <a:lnTo>
                  <a:pt x="150" y="149"/>
                </a:lnTo>
                <a:lnTo>
                  <a:pt x="154" y="149"/>
                </a:lnTo>
                <a:lnTo>
                  <a:pt x="155" y="151"/>
                </a:lnTo>
                <a:lnTo>
                  <a:pt x="155" y="152"/>
                </a:lnTo>
                <a:lnTo>
                  <a:pt x="157" y="154"/>
                </a:lnTo>
                <a:lnTo>
                  <a:pt x="159" y="154"/>
                </a:lnTo>
                <a:lnTo>
                  <a:pt x="160" y="154"/>
                </a:lnTo>
                <a:lnTo>
                  <a:pt x="160" y="156"/>
                </a:lnTo>
                <a:lnTo>
                  <a:pt x="160" y="157"/>
                </a:lnTo>
                <a:lnTo>
                  <a:pt x="159" y="157"/>
                </a:lnTo>
                <a:lnTo>
                  <a:pt x="159" y="156"/>
                </a:lnTo>
                <a:lnTo>
                  <a:pt x="157" y="156"/>
                </a:lnTo>
                <a:lnTo>
                  <a:pt x="157" y="157"/>
                </a:lnTo>
                <a:lnTo>
                  <a:pt x="155" y="157"/>
                </a:lnTo>
                <a:lnTo>
                  <a:pt x="155" y="159"/>
                </a:lnTo>
                <a:lnTo>
                  <a:pt x="155" y="157"/>
                </a:lnTo>
                <a:lnTo>
                  <a:pt x="154" y="157"/>
                </a:lnTo>
                <a:lnTo>
                  <a:pt x="152" y="157"/>
                </a:lnTo>
                <a:lnTo>
                  <a:pt x="150" y="157"/>
                </a:lnTo>
                <a:lnTo>
                  <a:pt x="150" y="159"/>
                </a:lnTo>
                <a:lnTo>
                  <a:pt x="150" y="161"/>
                </a:lnTo>
                <a:lnTo>
                  <a:pt x="149" y="161"/>
                </a:lnTo>
                <a:lnTo>
                  <a:pt x="149" y="159"/>
                </a:lnTo>
                <a:lnTo>
                  <a:pt x="147" y="161"/>
                </a:lnTo>
                <a:lnTo>
                  <a:pt x="147" y="162"/>
                </a:lnTo>
                <a:lnTo>
                  <a:pt x="145" y="162"/>
                </a:lnTo>
                <a:lnTo>
                  <a:pt x="145" y="164"/>
                </a:lnTo>
                <a:lnTo>
                  <a:pt x="142" y="164"/>
                </a:lnTo>
                <a:lnTo>
                  <a:pt x="142" y="167"/>
                </a:lnTo>
                <a:lnTo>
                  <a:pt x="142" y="171"/>
                </a:lnTo>
                <a:lnTo>
                  <a:pt x="142" y="173"/>
                </a:lnTo>
                <a:lnTo>
                  <a:pt x="143" y="174"/>
                </a:lnTo>
                <a:lnTo>
                  <a:pt x="137" y="178"/>
                </a:lnTo>
                <a:lnTo>
                  <a:pt x="133" y="181"/>
                </a:lnTo>
                <a:lnTo>
                  <a:pt x="130" y="183"/>
                </a:lnTo>
                <a:lnTo>
                  <a:pt x="128" y="184"/>
                </a:lnTo>
                <a:lnTo>
                  <a:pt x="127" y="186"/>
                </a:lnTo>
                <a:lnTo>
                  <a:pt x="123" y="186"/>
                </a:lnTo>
                <a:lnTo>
                  <a:pt x="116" y="191"/>
                </a:lnTo>
                <a:lnTo>
                  <a:pt x="115" y="191"/>
                </a:lnTo>
                <a:lnTo>
                  <a:pt x="113" y="186"/>
                </a:lnTo>
                <a:lnTo>
                  <a:pt x="113" y="184"/>
                </a:lnTo>
                <a:lnTo>
                  <a:pt x="111" y="183"/>
                </a:lnTo>
                <a:lnTo>
                  <a:pt x="111" y="181"/>
                </a:lnTo>
                <a:lnTo>
                  <a:pt x="111" y="179"/>
                </a:lnTo>
                <a:lnTo>
                  <a:pt x="110" y="179"/>
                </a:lnTo>
                <a:lnTo>
                  <a:pt x="110" y="178"/>
                </a:lnTo>
                <a:lnTo>
                  <a:pt x="110" y="176"/>
                </a:lnTo>
                <a:lnTo>
                  <a:pt x="108" y="174"/>
                </a:lnTo>
                <a:lnTo>
                  <a:pt x="108" y="173"/>
                </a:lnTo>
                <a:lnTo>
                  <a:pt x="106" y="173"/>
                </a:lnTo>
                <a:lnTo>
                  <a:pt x="106" y="171"/>
                </a:lnTo>
                <a:lnTo>
                  <a:pt x="106" y="169"/>
                </a:lnTo>
                <a:lnTo>
                  <a:pt x="106" y="167"/>
                </a:lnTo>
                <a:lnTo>
                  <a:pt x="106" y="166"/>
                </a:lnTo>
                <a:lnTo>
                  <a:pt x="106" y="164"/>
                </a:lnTo>
                <a:lnTo>
                  <a:pt x="106" y="162"/>
                </a:lnTo>
                <a:lnTo>
                  <a:pt x="106" y="161"/>
                </a:lnTo>
                <a:lnTo>
                  <a:pt x="106" y="159"/>
                </a:lnTo>
                <a:lnTo>
                  <a:pt x="106" y="157"/>
                </a:lnTo>
                <a:lnTo>
                  <a:pt x="105" y="157"/>
                </a:lnTo>
                <a:lnTo>
                  <a:pt x="105" y="156"/>
                </a:lnTo>
                <a:lnTo>
                  <a:pt x="103" y="156"/>
                </a:lnTo>
                <a:lnTo>
                  <a:pt x="103" y="154"/>
                </a:lnTo>
                <a:lnTo>
                  <a:pt x="101" y="154"/>
                </a:lnTo>
                <a:lnTo>
                  <a:pt x="100" y="156"/>
                </a:lnTo>
                <a:lnTo>
                  <a:pt x="100" y="154"/>
                </a:lnTo>
                <a:lnTo>
                  <a:pt x="100" y="152"/>
                </a:lnTo>
                <a:lnTo>
                  <a:pt x="98" y="151"/>
                </a:lnTo>
                <a:lnTo>
                  <a:pt x="96" y="151"/>
                </a:lnTo>
                <a:lnTo>
                  <a:pt x="96" y="149"/>
                </a:lnTo>
                <a:lnTo>
                  <a:pt x="96" y="147"/>
                </a:lnTo>
                <a:lnTo>
                  <a:pt x="94" y="147"/>
                </a:lnTo>
                <a:lnTo>
                  <a:pt x="91" y="147"/>
                </a:lnTo>
                <a:lnTo>
                  <a:pt x="91" y="145"/>
                </a:lnTo>
                <a:lnTo>
                  <a:pt x="89" y="145"/>
                </a:lnTo>
                <a:lnTo>
                  <a:pt x="88" y="145"/>
                </a:lnTo>
                <a:lnTo>
                  <a:pt x="88" y="144"/>
                </a:lnTo>
                <a:lnTo>
                  <a:pt x="86" y="144"/>
                </a:lnTo>
                <a:lnTo>
                  <a:pt x="86" y="142"/>
                </a:lnTo>
                <a:lnTo>
                  <a:pt x="84" y="142"/>
                </a:lnTo>
                <a:lnTo>
                  <a:pt x="84" y="140"/>
                </a:lnTo>
                <a:lnTo>
                  <a:pt x="83" y="140"/>
                </a:lnTo>
                <a:lnTo>
                  <a:pt x="81" y="140"/>
                </a:lnTo>
                <a:lnTo>
                  <a:pt x="81" y="139"/>
                </a:lnTo>
                <a:lnTo>
                  <a:pt x="79" y="137"/>
                </a:lnTo>
                <a:lnTo>
                  <a:pt x="78" y="137"/>
                </a:lnTo>
                <a:lnTo>
                  <a:pt x="76" y="137"/>
                </a:lnTo>
                <a:lnTo>
                  <a:pt x="78" y="135"/>
                </a:lnTo>
                <a:lnTo>
                  <a:pt x="76" y="135"/>
                </a:lnTo>
                <a:lnTo>
                  <a:pt x="74" y="135"/>
                </a:lnTo>
                <a:lnTo>
                  <a:pt x="73" y="135"/>
                </a:lnTo>
                <a:lnTo>
                  <a:pt x="73" y="134"/>
                </a:lnTo>
                <a:lnTo>
                  <a:pt x="73" y="132"/>
                </a:lnTo>
                <a:lnTo>
                  <a:pt x="71" y="132"/>
                </a:lnTo>
                <a:lnTo>
                  <a:pt x="71" y="130"/>
                </a:lnTo>
                <a:lnTo>
                  <a:pt x="69" y="130"/>
                </a:lnTo>
                <a:lnTo>
                  <a:pt x="67" y="130"/>
                </a:lnTo>
                <a:lnTo>
                  <a:pt x="66" y="130"/>
                </a:lnTo>
                <a:lnTo>
                  <a:pt x="64" y="129"/>
                </a:lnTo>
                <a:lnTo>
                  <a:pt x="62" y="129"/>
                </a:lnTo>
                <a:lnTo>
                  <a:pt x="62" y="127"/>
                </a:lnTo>
                <a:lnTo>
                  <a:pt x="62" y="125"/>
                </a:lnTo>
                <a:lnTo>
                  <a:pt x="61" y="125"/>
                </a:lnTo>
                <a:lnTo>
                  <a:pt x="61" y="123"/>
                </a:lnTo>
                <a:lnTo>
                  <a:pt x="61" y="122"/>
                </a:lnTo>
                <a:lnTo>
                  <a:pt x="61" y="120"/>
                </a:lnTo>
                <a:lnTo>
                  <a:pt x="61" y="118"/>
                </a:lnTo>
                <a:lnTo>
                  <a:pt x="61" y="117"/>
                </a:lnTo>
                <a:lnTo>
                  <a:pt x="59" y="117"/>
                </a:lnTo>
                <a:lnTo>
                  <a:pt x="57" y="117"/>
                </a:lnTo>
                <a:lnTo>
                  <a:pt x="59" y="117"/>
                </a:lnTo>
                <a:lnTo>
                  <a:pt x="59" y="115"/>
                </a:lnTo>
                <a:lnTo>
                  <a:pt x="57" y="115"/>
                </a:lnTo>
                <a:lnTo>
                  <a:pt x="56" y="115"/>
                </a:lnTo>
                <a:lnTo>
                  <a:pt x="54" y="113"/>
                </a:lnTo>
                <a:lnTo>
                  <a:pt x="52" y="113"/>
                </a:lnTo>
                <a:lnTo>
                  <a:pt x="51" y="113"/>
                </a:lnTo>
                <a:lnTo>
                  <a:pt x="49" y="112"/>
                </a:lnTo>
                <a:lnTo>
                  <a:pt x="47" y="113"/>
                </a:lnTo>
                <a:lnTo>
                  <a:pt x="47" y="115"/>
                </a:lnTo>
                <a:lnTo>
                  <a:pt x="44" y="113"/>
                </a:lnTo>
                <a:lnTo>
                  <a:pt x="42" y="112"/>
                </a:lnTo>
                <a:lnTo>
                  <a:pt x="39" y="112"/>
                </a:lnTo>
                <a:lnTo>
                  <a:pt x="37" y="112"/>
                </a:lnTo>
                <a:lnTo>
                  <a:pt x="35" y="112"/>
                </a:lnTo>
                <a:lnTo>
                  <a:pt x="35" y="108"/>
                </a:lnTo>
                <a:lnTo>
                  <a:pt x="35" y="105"/>
                </a:lnTo>
                <a:lnTo>
                  <a:pt x="34" y="105"/>
                </a:lnTo>
                <a:lnTo>
                  <a:pt x="34" y="103"/>
                </a:lnTo>
                <a:lnTo>
                  <a:pt x="34" y="101"/>
                </a:lnTo>
                <a:lnTo>
                  <a:pt x="34" y="100"/>
                </a:lnTo>
                <a:lnTo>
                  <a:pt x="34" y="98"/>
                </a:lnTo>
                <a:lnTo>
                  <a:pt x="35" y="98"/>
                </a:lnTo>
                <a:lnTo>
                  <a:pt x="35" y="96"/>
                </a:lnTo>
                <a:lnTo>
                  <a:pt x="34" y="91"/>
                </a:lnTo>
                <a:lnTo>
                  <a:pt x="32" y="91"/>
                </a:lnTo>
                <a:lnTo>
                  <a:pt x="32" y="86"/>
                </a:lnTo>
                <a:lnTo>
                  <a:pt x="30" y="86"/>
                </a:lnTo>
                <a:lnTo>
                  <a:pt x="29" y="86"/>
                </a:lnTo>
                <a:lnTo>
                  <a:pt x="27" y="88"/>
                </a:lnTo>
                <a:lnTo>
                  <a:pt x="25" y="88"/>
                </a:lnTo>
                <a:lnTo>
                  <a:pt x="24" y="88"/>
                </a:lnTo>
                <a:lnTo>
                  <a:pt x="22" y="88"/>
                </a:lnTo>
                <a:lnTo>
                  <a:pt x="20" y="88"/>
                </a:lnTo>
                <a:lnTo>
                  <a:pt x="18" y="88"/>
                </a:lnTo>
                <a:lnTo>
                  <a:pt x="17" y="88"/>
                </a:lnTo>
                <a:lnTo>
                  <a:pt x="15" y="88"/>
                </a:lnTo>
                <a:lnTo>
                  <a:pt x="12" y="88"/>
                </a:lnTo>
                <a:lnTo>
                  <a:pt x="10" y="88"/>
                </a:lnTo>
                <a:lnTo>
                  <a:pt x="8" y="86"/>
                </a:lnTo>
                <a:lnTo>
                  <a:pt x="5" y="84"/>
                </a:lnTo>
                <a:lnTo>
                  <a:pt x="3" y="84"/>
                </a:lnTo>
                <a:lnTo>
                  <a:pt x="2" y="83"/>
                </a:lnTo>
                <a:lnTo>
                  <a:pt x="0" y="83"/>
                </a:lnTo>
                <a:lnTo>
                  <a:pt x="0" y="81"/>
                </a:lnTo>
                <a:lnTo>
                  <a:pt x="0" y="79"/>
                </a:lnTo>
                <a:lnTo>
                  <a:pt x="2" y="79"/>
                </a:lnTo>
                <a:lnTo>
                  <a:pt x="2" y="78"/>
                </a:lnTo>
                <a:lnTo>
                  <a:pt x="2" y="76"/>
                </a:lnTo>
                <a:lnTo>
                  <a:pt x="2" y="73"/>
                </a:lnTo>
                <a:lnTo>
                  <a:pt x="3" y="73"/>
                </a:lnTo>
                <a:lnTo>
                  <a:pt x="3" y="71"/>
                </a:lnTo>
                <a:lnTo>
                  <a:pt x="5" y="71"/>
                </a:lnTo>
                <a:lnTo>
                  <a:pt x="7" y="69"/>
                </a:lnTo>
                <a:lnTo>
                  <a:pt x="7" y="68"/>
                </a:lnTo>
                <a:lnTo>
                  <a:pt x="8" y="68"/>
                </a:lnTo>
                <a:lnTo>
                  <a:pt x="10" y="66"/>
                </a:lnTo>
                <a:lnTo>
                  <a:pt x="12" y="64"/>
                </a:lnTo>
                <a:lnTo>
                  <a:pt x="13" y="62"/>
                </a:lnTo>
                <a:lnTo>
                  <a:pt x="13" y="61"/>
                </a:lnTo>
                <a:lnTo>
                  <a:pt x="15" y="59"/>
                </a:lnTo>
                <a:lnTo>
                  <a:pt x="15" y="57"/>
                </a:lnTo>
                <a:lnTo>
                  <a:pt x="17" y="56"/>
                </a:lnTo>
                <a:lnTo>
                  <a:pt x="18" y="54"/>
                </a:lnTo>
                <a:lnTo>
                  <a:pt x="29" y="52"/>
                </a:lnTo>
                <a:lnTo>
                  <a:pt x="30" y="51"/>
                </a:lnTo>
                <a:lnTo>
                  <a:pt x="29" y="49"/>
                </a:lnTo>
                <a:lnTo>
                  <a:pt x="30" y="49"/>
                </a:lnTo>
                <a:lnTo>
                  <a:pt x="32" y="49"/>
                </a:lnTo>
                <a:lnTo>
                  <a:pt x="32" y="47"/>
                </a:lnTo>
                <a:lnTo>
                  <a:pt x="34" y="46"/>
                </a:lnTo>
                <a:lnTo>
                  <a:pt x="35" y="46"/>
                </a:lnTo>
                <a:lnTo>
                  <a:pt x="39" y="40"/>
                </a:lnTo>
                <a:lnTo>
                  <a:pt x="40" y="40"/>
                </a:lnTo>
                <a:lnTo>
                  <a:pt x="44" y="39"/>
                </a:lnTo>
                <a:lnTo>
                  <a:pt x="47" y="35"/>
                </a:lnTo>
                <a:lnTo>
                  <a:pt x="47" y="34"/>
                </a:lnTo>
                <a:lnTo>
                  <a:pt x="49" y="32"/>
                </a:lnTo>
                <a:lnTo>
                  <a:pt x="49" y="30"/>
                </a:lnTo>
                <a:lnTo>
                  <a:pt x="51" y="29"/>
                </a:lnTo>
                <a:lnTo>
                  <a:pt x="51" y="27"/>
                </a:lnTo>
                <a:lnTo>
                  <a:pt x="52" y="27"/>
                </a:lnTo>
                <a:lnTo>
                  <a:pt x="54" y="25"/>
                </a:lnTo>
                <a:lnTo>
                  <a:pt x="56" y="24"/>
                </a:lnTo>
                <a:lnTo>
                  <a:pt x="57" y="24"/>
                </a:lnTo>
                <a:lnTo>
                  <a:pt x="59" y="24"/>
                </a:lnTo>
                <a:lnTo>
                  <a:pt x="59" y="22"/>
                </a:lnTo>
                <a:lnTo>
                  <a:pt x="61" y="22"/>
                </a:lnTo>
                <a:lnTo>
                  <a:pt x="62" y="22"/>
                </a:lnTo>
                <a:lnTo>
                  <a:pt x="64" y="22"/>
                </a:lnTo>
                <a:lnTo>
                  <a:pt x="66" y="20"/>
                </a:lnTo>
                <a:lnTo>
                  <a:pt x="67" y="18"/>
                </a:lnTo>
                <a:lnTo>
                  <a:pt x="69" y="18"/>
                </a:lnTo>
                <a:lnTo>
                  <a:pt x="69" y="17"/>
                </a:lnTo>
                <a:lnTo>
                  <a:pt x="71" y="17"/>
                </a:lnTo>
                <a:lnTo>
                  <a:pt x="73" y="17"/>
                </a:lnTo>
                <a:lnTo>
                  <a:pt x="74" y="17"/>
                </a:lnTo>
                <a:lnTo>
                  <a:pt x="74" y="15"/>
                </a:lnTo>
                <a:lnTo>
                  <a:pt x="76" y="15"/>
                </a:lnTo>
                <a:lnTo>
                  <a:pt x="79" y="13"/>
                </a:lnTo>
                <a:lnTo>
                  <a:pt x="79" y="12"/>
                </a:lnTo>
                <a:lnTo>
                  <a:pt x="81" y="12"/>
                </a:lnTo>
                <a:lnTo>
                  <a:pt x="81" y="13"/>
                </a:lnTo>
                <a:lnTo>
                  <a:pt x="83" y="13"/>
                </a:lnTo>
                <a:lnTo>
                  <a:pt x="84" y="13"/>
                </a:lnTo>
                <a:lnTo>
                  <a:pt x="86" y="12"/>
                </a:lnTo>
                <a:lnTo>
                  <a:pt x="86" y="13"/>
                </a:lnTo>
                <a:lnTo>
                  <a:pt x="86" y="12"/>
                </a:lnTo>
                <a:lnTo>
                  <a:pt x="88" y="12"/>
                </a:lnTo>
                <a:lnTo>
                  <a:pt x="89" y="12"/>
                </a:lnTo>
                <a:lnTo>
                  <a:pt x="89" y="10"/>
                </a:lnTo>
                <a:lnTo>
                  <a:pt x="91" y="8"/>
                </a:lnTo>
                <a:lnTo>
                  <a:pt x="93" y="8"/>
                </a:lnTo>
                <a:lnTo>
                  <a:pt x="94" y="8"/>
                </a:lnTo>
                <a:lnTo>
                  <a:pt x="96" y="8"/>
                </a:lnTo>
                <a:lnTo>
                  <a:pt x="98" y="7"/>
                </a:lnTo>
                <a:lnTo>
                  <a:pt x="100" y="5"/>
                </a:lnTo>
                <a:lnTo>
                  <a:pt x="101" y="3"/>
                </a:lnTo>
                <a:lnTo>
                  <a:pt x="103" y="0"/>
                </a:lnTo>
                <a:lnTo>
                  <a:pt x="105" y="0"/>
                </a:lnTo>
                <a:lnTo>
                  <a:pt x="105" y="1"/>
                </a:lnTo>
                <a:lnTo>
                  <a:pt x="105" y="3"/>
                </a:lnTo>
                <a:lnTo>
                  <a:pt x="105" y="5"/>
                </a:lnTo>
                <a:lnTo>
                  <a:pt x="106" y="5"/>
                </a:lnTo>
                <a:lnTo>
                  <a:pt x="108" y="8"/>
                </a:lnTo>
                <a:close/>
              </a:path>
            </a:pathLst>
          </a:custGeom>
          <a:solidFill>
            <a:schemeClr val="accent4"/>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10">
            <a:extLst>
              <a:ext uri="{FF2B5EF4-FFF2-40B4-BE49-F238E27FC236}">
                <a16:creationId xmlns:a16="http://schemas.microsoft.com/office/drawing/2014/main" id="{F67BB3C2-9814-4AC8-B86E-A0AD078841AB}"/>
              </a:ext>
            </a:extLst>
          </p:cNvPr>
          <p:cNvSpPr>
            <a:spLocks/>
          </p:cNvSpPr>
          <p:nvPr/>
        </p:nvSpPr>
        <p:spPr bwMode="auto">
          <a:xfrm>
            <a:off x="1069975" y="3170239"/>
            <a:ext cx="3548063" cy="917575"/>
          </a:xfrm>
          <a:custGeom>
            <a:avLst/>
            <a:gdLst>
              <a:gd name="T0" fmla="*/ 2064 w 2235"/>
              <a:gd name="T1" fmla="*/ 21 h 578"/>
              <a:gd name="T2" fmla="*/ 2093 w 2235"/>
              <a:gd name="T3" fmla="*/ 31 h 578"/>
              <a:gd name="T4" fmla="*/ 2103 w 2235"/>
              <a:gd name="T5" fmla="*/ 156 h 578"/>
              <a:gd name="T6" fmla="*/ 2149 w 2235"/>
              <a:gd name="T7" fmla="*/ 239 h 578"/>
              <a:gd name="T8" fmla="*/ 2221 w 2235"/>
              <a:gd name="T9" fmla="*/ 258 h 578"/>
              <a:gd name="T10" fmla="*/ 2223 w 2235"/>
              <a:gd name="T11" fmla="*/ 349 h 578"/>
              <a:gd name="T12" fmla="*/ 2152 w 2235"/>
              <a:gd name="T13" fmla="*/ 383 h 578"/>
              <a:gd name="T14" fmla="*/ 2047 w 2235"/>
              <a:gd name="T15" fmla="*/ 342 h 578"/>
              <a:gd name="T16" fmla="*/ 1998 w 2235"/>
              <a:gd name="T17" fmla="*/ 285 h 578"/>
              <a:gd name="T18" fmla="*/ 1924 w 2235"/>
              <a:gd name="T19" fmla="*/ 273 h 578"/>
              <a:gd name="T20" fmla="*/ 1865 w 2235"/>
              <a:gd name="T21" fmla="*/ 268 h 578"/>
              <a:gd name="T22" fmla="*/ 1836 w 2235"/>
              <a:gd name="T23" fmla="*/ 234 h 578"/>
              <a:gd name="T24" fmla="*/ 1799 w 2235"/>
              <a:gd name="T25" fmla="*/ 226 h 578"/>
              <a:gd name="T26" fmla="*/ 1736 w 2235"/>
              <a:gd name="T27" fmla="*/ 244 h 578"/>
              <a:gd name="T28" fmla="*/ 1689 w 2235"/>
              <a:gd name="T29" fmla="*/ 317 h 578"/>
              <a:gd name="T30" fmla="*/ 1611 w 2235"/>
              <a:gd name="T31" fmla="*/ 266 h 578"/>
              <a:gd name="T32" fmla="*/ 1559 w 2235"/>
              <a:gd name="T33" fmla="*/ 266 h 578"/>
              <a:gd name="T34" fmla="*/ 1505 w 2235"/>
              <a:gd name="T35" fmla="*/ 293 h 578"/>
              <a:gd name="T36" fmla="*/ 1459 w 2235"/>
              <a:gd name="T37" fmla="*/ 329 h 578"/>
              <a:gd name="T38" fmla="*/ 1385 w 2235"/>
              <a:gd name="T39" fmla="*/ 344 h 578"/>
              <a:gd name="T40" fmla="*/ 1313 w 2235"/>
              <a:gd name="T41" fmla="*/ 339 h 578"/>
              <a:gd name="T42" fmla="*/ 1235 w 2235"/>
              <a:gd name="T43" fmla="*/ 329 h 578"/>
              <a:gd name="T44" fmla="*/ 1181 w 2235"/>
              <a:gd name="T45" fmla="*/ 349 h 578"/>
              <a:gd name="T46" fmla="*/ 1095 w 2235"/>
              <a:gd name="T47" fmla="*/ 354 h 578"/>
              <a:gd name="T48" fmla="*/ 1068 w 2235"/>
              <a:gd name="T49" fmla="*/ 361 h 578"/>
              <a:gd name="T50" fmla="*/ 1029 w 2235"/>
              <a:gd name="T51" fmla="*/ 363 h 578"/>
              <a:gd name="T52" fmla="*/ 976 w 2235"/>
              <a:gd name="T53" fmla="*/ 364 h 578"/>
              <a:gd name="T54" fmla="*/ 889 w 2235"/>
              <a:gd name="T55" fmla="*/ 370 h 578"/>
              <a:gd name="T56" fmla="*/ 782 w 2235"/>
              <a:gd name="T57" fmla="*/ 361 h 578"/>
              <a:gd name="T58" fmla="*/ 750 w 2235"/>
              <a:gd name="T59" fmla="*/ 331 h 578"/>
              <a:gd name="T60" fmla="*/ 659 w 2235"/>
              <a:gd name="T61" fmla="*/ 380 h 578"/>
              <a:gd name="T62" fmla="*/ 539 w 2235"/>
              <a:gd name="T63" fmla="*/ 490 h 578"/>
              <a:gd name="T64" fmla="*/ 419 w 2235"/>
              <a:gd name="T65" fmla="*/ 561 h 578"/>
              <a:gd name="T66" fmla="*/ 351 w 2235"/>
              <a:gd name="T67" fmla="*/ 554 h 578"/>
              <a:gd name="T68" fmla="*/ 284 w 2235"/>
              <a:gd name="T69" fmla="*/ 573 h 578"/>
              <a:gd name="T70" fmla="*/ 226 w 2235"/>
              <a:gd name="T71" fmla="*/ 564 h 578"/>
              <a:gd name="T72" fmla="*/ 169 w 2235"/>
              <a:gd name="T73" fmla="*/ 529 h 578"/>
              <a:gd name="T74" fmla="*/ 96 w 2235"/>
              <a:gd name="T75" fmla="*/ 515 h 578"/>
              <a:gd name="T76" fmla="*/ 117 w 2235"/>
              <a:gd name="T77" fmla="*/ 461 h 578"/>
              <a:gd name="T78" fmla="*/ 123 w 2235"/>
              <a:gd name="T79" fmla="*/ 390 h 578"/>
              <a:gd name="T80" fmla="*/ 73 w 2235"/>
              <a:gd name="T81" fmla="*/ 319 h 578"/>
              <a:gd name="T82" fmla="*/ 36 w 2235"/>
              <a:gd name="T83" fmla="*/ 302 h 578"/>
              <a:gd name="T84" fmla="*/ 2 w 2235"/>
              <a:gd name="T85" fmla="*/ 281 h 578"/>
              <a:gd name="T86" fmla="*/ 19 w 2235"/>
              <a:gd name="T87" fmla="*/ 266 h 578"/>
              <a:gd name="T88" fmla="*/ 41 w 2235"/>
              <a:gd name="T89" fmla="*/ 204 h 578"/>
              <a:gd name="T90" fmla="*/ 25 w 2235"/>
              <a:gd name="T91" fmla="*/ 131 h 578"/>
              <a:gd name="T92" fmla="*/ 9 w 2235"/>
              <a:gd name="T93" fmla="*/ 90 h 578"/>
              <a:gd name="T94" fmla="*/ 270 w 2235"/>
              <a:gd name="T95" fmla="*/ 90 h 578"/>
              <a:gd name="T96" fmla="*/ 539 w 2235"/>
              <a:gd name="T97" fmla="*/ 92 h 578"/>
              <a:gd name="T98" fmla="*/ 731 w 2235"/>
              <a:gd name="T99" fmla="*/ 77 h 578"/>
              <a:gd name="T100" fmla="*/ 829 w 2235"/>
              <a:gd name="T101" fmla="*/ 93 h 578"/>
              <a:gd name="T102" fmla="*/ 1037 w 2235"/>
              <a:gd name="T103" fmla="*/ 95 h 578"/>
              <a:gd name="T104" fmla="*/ 1198 w 2235"/>
              <a:gd name="T105" fmla="*/ 95 h 578"/>
              <a:gd name="T106" fmla="*/ 1527 w 2235"/>
              <a:gd name="T107" fmla="*/ 99 h 578"/>
              <a:gd name="T108" fmla="*/ 1677 w 2235"/>
              <a:gd name="T109" fmla="*/ 100 h 578"/>
              <a:gd name="T110" fmla="*/ 1747 w 2235"/>
              <a:gd name="T111" fmla="*/ 102 h 578"/>
              <a:gd name="T112" fmla="*/ 1951 w 2235"/>
              <a:gd name="T113" fmla="*/ 12 h 578"/>
              <a:gd name="T114" fmla="*/ 2032 w 2235"/>
              <a:gd name="T115" fmla="*/ 7 h 578"/>
              <a:gd name="T116" fmla="*/ 2049 w 2235"/>
              <a:gd name="T117" fmla="*/ 9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35" h="578">
                <a:moveTo>
                  <a:pt x="2054" y="0"/>
                </a:moveTo>
                <a:lnTo>
                  <a:pt x="2057" y="0"/>
                </a:lnTo>
                <a:lnTo>
                  <a:pt x="2059" y="0"/>
                </a:lnTo>
                <a:lnTo>
                  <a:pt x="2059" y="2"/>
                </a:lnTo>
                <a:lnTo>
                  <a:pt x="2059" y="4"/>
                </a:lnTo>
                <a:lnTo>
                  <a:pt x="2062" y="4"/>
                </a:lnTo>
                <a:lnTo>
                  <a:pt x="2064" y="5"/>
                </a:lnTo>
                <a:lnTo>
                  <a:pt x="2064" y="10"/>
                </a:lnTo>
                <a:lnTo>
                  <a:pt x="2061" y="14"/>
                </a:lnTo>
                <a:lnTo>
                  <a:pt x="2061" y="17"/>
                </a:lnTo>
                <a:lnTo>
                  <a:pt x="2062" y="21"/>
                </a:lnTo>
                <a:lnTo>
                  <a:pt x="2064" y="21"/>
                </a:lnTo>
                <a:lnTo>
                  <a:pt x="2066" y="21"/>
                </a:lnTo>
                <a:lnTo>
                  <a:pt x="2066" y="22"/>
                </a:lnTo>
                <a:lnTo>
                  <a:pt x="2064" y="22"/>
                </a:lnTo>
                <a:lnTo>
                  <a:pt x="2064" y="24"/>
                </a:lnTo>
                <a:lnTo>
                  <a:pt x="2064" y="27"/>
                </a:lnTo>
                <a:lnTo>
                  <a:pt x="2069" y="27"/>
                </a:lnTo>
                <a:lnTo>
                  <a:pt x="2071" y="31"/>
                </a:lnTo>
                <a:lnTo>
                  <a:pt x="2073" y="29"/>
                </a:lnTo>
                <a:lnTo>
                  <a:pt x="2076" y="29"/>
                </a:lnTo>
                <a:lnTo>
                  <a:pt x="2081" y="29"/>
                </a:lnTo>
                <a:lnTo>
                  <a:pt x="2093" y="29"/>
                </a:lnTo>
                <a:lnTo>
                  <a:pt x="2093" y="31"/>
                </a:lnTo>
                <a:lnTo>
                  <a:pt x="2101" y="31"/>
                </a:lnTo>
                <a:lnTo>
                  <a:pt x="2111" y="31"/>
                </a:lnTo>
                <a:lnTo>
                  <a:pt x="2110" y="38"/>
                </a:lnTo>
                <a:lnTo>
                  <a:pt x="2108" y="51"/>
                </a:lnTo>
                <a:lnTo>
                  <a:pt x="2106" y="61"/>
                </a:lnTo>
                <a:lnTo>
                  <a:pt x="2105" y="83"/>
                </a:lnTo>
                <a:lnTo>
                  <a:pt x="2105" y="109"/>
                </a:lnTo>
                <a:lnTo>
                  <a:pt x="2103" y="115"/>
                </a:lnTo>
                <a:lnTo>
                  <a:pt x="2103" y="126"/>
                </a:lnTo>
                <a:lnTo>
                  <a:pt x="2103" y="148"/>
                </a:lnTo>
                <a:lnTo>
                  <a:pt x="2103" y="151"/>
                </a:lnTo>
                <a:lnTo>
                  <a:pt x="2103" y="156"/>
                </a:lnTo>
                <a:lnTo>
                  <a:pt x="2105" y="160"/>
                </a:lnTo>
                <a:lnTo>
                  <a:pt x="2105" y="165"/>
                </a:lnTo>
                <a:lnTo>
                  <a:pt x="2106" y="173"/>
                </a:lnTo>
                <a:lnTo>
                  <a:pt x="2111" y="187"/>
                </a:lnTo>
                <a:lnTo>
                  <a:pt x="2118" y="200"/>
                </a:lnTo>
                <a:lnTo>
                  <a:pt x="2118" y="202"/>
                </a:lnTo>
                <a:lnTo>
                  <a:pt x="2122" y="205"/>
                </a:lnTo>
                <a:lnTo>
                  <a:pt x="2127" y="214"/>
                </a:lnTo>
                <a:lnTo>
                  <a:pt x="2132" y="220"/>
                </a:lnTo>
                <a:lnTo>
                  <a:pt x="2138" y="229"/>
                </a:lnTo>
                <a:lnTo>
                  <a:pt x="2145" y="236"/>
                </a:lnTo>
                <a:lnTo>
                  <a:pt x="2149" y="239"/>
                </a:lnTo>
                <a:lnTo>
                  <a:pt x="2152" y="241"/>
                </a:lnTo>
                <a:lnTo>
                  <a:pt x="2160" y="246"/>
                </a:lnTo>
                <a:lnTo>
                  <a:pt x="2171" y="249"/>
                </a:lnTo>
                <a:lnTo>
                  <a:pt x="2177" y="251"/>
                </a:lnTo>
                <a:lnTo>
                  <a:pt x="2182" y="251"/>
                </a:lnTo>
                <a:lnTo>
                  <a:pt x="2191" y="253"/>
                </a:lnTo>
                <a:lnTo>
                  <a:pt x="2198" y="254"/>
                </a:lnTo>
                <a:lnTo>
                  <a:pt x="2199" y="254"/>
                </a:lnTo>
                <a:lnTo>
                  <a:pt x="2204" y="254"/>
                </a:lnTo>
                <a:lnTo>
                  <a:pt x="2213" y="256"/>
                </a:lnTo>
                <a:lnTo>
                  <a:pt x="2218" y="256"/>
                </a:lnTo>
                <a:lnTo>
                  <a:pt x="2221" y="258"/>
                </a:lnTo>
                <a:lnTo>
                  <a:pt x="2225" y="259"/>
                </a:lnTo>
                <a:lnTo>
                  <a:pt x="2230" y="263"/>
                </a:lnTo>
                <a:lnTo>
                  <a:pt x="2233" y="268"/>
                </a:lnTo>
                <a:lnTo>
                  <a:pt x="2235" y="275"/>
                </a:lnTo>
                <a:lnTo>
                  <a:pt x="2233" y="293"/>
                </a:lnTo>
                <a:lnTo>
                  <a:pt x="2231" y="304"/>
                </a:lnTo>
                <a:lnTo>
                  <a:pt x="2230" y="317"/>
                </a:lnTo>
                <a:lnTo>
                  <a:pt x="2230" y="331"/>
                </a:lnTo>
                <a:lnTo>
                  <a:pt x="2230" y="334"/>
                </a:lnTo>
                <a:lnTo>
                  <a:pt x="2228" y="339"/>
                </a:lnTo>
                <a:lnTo>
                  <a:pt x="2226" y="344"/>
                </a:lnTo>
                <a:lnTo>
                  <a:pt x="2223" y="349"/>
                </a:lnTo>
                <a:lnTo>
                  <a:pt x="2220" y="353"/>
                </a:lnTo>
                <a:lnTo>
                  <a:pt x="2211" y="359"/>
                </a:lnTo>
                <a:lnTo>
                  <a:pt x="2208" y="361"/>
                </a:lnTo>
                <a:lnTo>
                  <a:pt x="2206" y="363"/>
                </a:lnTo>
                <a:lnTo>
                  <a:pt x="2203" y="363"/>
                </a:lnTo>
                <a:lnTo>
                  <a:pt x="2194" y="366"/>
                </a:lnTo>
                <a:lnTo>
                  <a:pt x="2184" y="371"/>
                </a:lnTo>
                <a:lnTo>
                  <a:pt x="2179" y="371"/>
                </a:lnTo>
                <a:lnTo>
                  <a:pt x="2174" y="375"/>
                </a:lnTo>
                <a:lnTo>
                  <a:pt x="2164" y="380"/>
                </a:lnTo>
                <a:lnTo>
                  <a:pt x="2157" y="383"/>
                </a:lnTo>
                <a:lnTo>
                  <a:pt x="2152" y="383"/>
                </a:lnTo>
                <a:lnTo>
                  <a:pt x="2144" y="383"/>
                </a:lnTo>
                <a:lnTo>
                  <a:pt x="2142" y="383"/>
                </a:lnTo>
                <a:lnTo>
                  <a:pt x="2138" y="381"/>
                </a:lnTo>
                <a:lnTo>
                  <a:pt x="2137" y="380"/>
                </a:lnTo>
                <a:lnTo>
                  <a:pt x="2135" y="378"/>
                </a:lnTo>
                <a:lnTo>
                  <a:pt x="2125" y="376"/>
                </a:lnTo>
                <a:lnTo>
                  <a:pt x="2086" y="361"/>
                </a:lnTo>
                <a:lnTo>
                  <a:pt x="2081" y="359"/>
                </a:lnTo>
                <a:lnTo>
                  <a:pt x="2078" y="359"/>
                </a:lnTo>
                <a:lnTo>
                  <a:pt x="2064" y="353"/>
                </a:lnTo>
                <a:lnTo>
                  <a:pt x="2059" y="349"/>
                </a:lnTo>
                <a:lnTo>
                  <a:pt x="2047" y="342"/>
                </a:lnTo>
                <a:lnTo>
                  <a:pt x="2044" y="341"/>
                </a:lnTo>
                <a:lnTo>
                  <a:pt x="2039" y="337"/>
                </a:lnTo>
                <a:lnTo>
                  <a:pt x="2034" y="332"/>
                </a:lnTo>
                <a:lnTo>
                  <a:pt x="2025" y="326"/>
                </a:lnTo>
                <a:lnTo>
                  <a:pt x="2022" y="320"/>
                </a:lnTo>
                <a:lnTo>
                  <a:pt x="2019" y="317"/>
                </a:lnTo>
                <a:lnTo>
                  <a:pt x="2015" y="314"/>
                </a:lnTo>
                <a:lnTo>
                  <a:pt x="2012" y="307"/>
                </a:lnTo>
                <a:lnTo>
                  <a:pt x="2008" y="302"/>
                </a:lnTo>
                <a:lnTo>
                  <a:pt x="2008" y="300"/>
                </a:lnTo>
                <a:lnTo>
                  <a:pt x="2003" y="292"/>
                </a:lnTo>
                <a:lnTo>
                  <a:pt x="1998" y="285"/>
                </a:lnTo>
                <a:lnTo>
                  <a:pt x="1995" y="280"/>
                </a:lnTo>
                <a:lnTo>
                  <a:pt x="1990" y="275"/>
                </a:lnTo>
                <a:lnTo>
                  <a:pt x="1988" y="273"/>
                </a:lnTo>
                <a:lnTo>
                  <a:pt x="1983" y="270"/>
                </a:lnTo>
                <a:lnTo>
                  <a:pt x="1975" y="266"/>
                </a:lnTo>
                <a:lnTo>
                  <a:pt x="1971" y="265"/>
                </a:lnTo>
                <a:lnTo>
                  <a:pt x="1965" y="265"/>
                </a:lnTo>
                <a:lnTo>
                  <a:pt x="1954" y="265"/>
                </a:lnTo>
                <a:lnTo>
                  <a:pt x="1946" y="266"/>
                </a:lnTo>
                <a:lnTo>
                  <a:pt x="1941" y="268"/>
                </a:lnTo>
                <a:lnTo>
                  <a:pt x="1936" y="268"/>
                </a:lnTo>
                <a:lnTo>
                  <a:pt x="1924" y="273"/>
                </a:lnTo>
                <a:lnTo>
                  <a:pt x="1914" y="278"/>
                </a:lnTo>
                <a:lnTo>
                  <a:pt x="1907" y="280"/>
                </a:lnTo>
                <a:lnTo>
                  <a:pt x="1905" y="280"/>
                </a:lnTo>
                <a:lnTo>
                  <a:pt x="1900" y="283"/>
                </a:lnTo>
                <a:lnTo>
                  <a:pt x="1897" y="283"/>
                </a:lnTo>
                <a:lnTo>
                  <a:pt x="1892" y="281"/>
                </a:lnTo>
                <a:lnTo>
                  <a:pt x="1889" y="281"/>
                </a:lnTo>
                <a:lnTo>
                  <a:pt x="1885" y="280"/>
                </a:lnTo>
                <a:lnTo>
                  <a:pt x="1882" y="280"/>
                </a:lnTo>
                <a:lnTo>
                  <a:pt x="1875" y="276"/>
                </a:lnTo>
                <a:lnTo>
                  <a:pt x="1868" y="273"/>
                </a:lnTo>
                <a:lnTo>
                  <a:pt x="1865" y="268"/>
                </a:lnTo>
                <a:lnTo>
                  <a:pt x="1861" y="263"/>
                </a:lnTo>
                <a:lnTo>
                  <a:pt x="1860" y="259"/>
                </a:lnTo>
                <a:lnTo>
                  <a:pt x="1856" y="254"/>
                </a:lnTo>
                <a:lnTo>
                  <a:pt x="1851" y="248"/>
                </a:lnTo>
                <a:lnTo>
                  <a:pt x="1848" y="246"/>
                </a:lnTo>
                <a:lnTo>
                  <a:pt x="1843" y="244"/>
                </a:lnTo>
                <a:lnTo>
                  <a:pt x="1845" y="244"/>
                </a:lnTo>
                <a:lnTo>
                  <a:pt x="1843" y="241"/>
                </a:lnTo>
                <a:lnTo>
                  <a:pt x="1841" y="239"/>
                </a:lnTo>
                <a:lnTo>
                  <a:pt x="1840" y="237"/>
                </a:lnTo>
                <a:lnTo>
                  <a:pt x="1838" y="236"/>
                </a:lnTo>
                <a:lnTo>
                  <a:pt x="1836" y="234"/>
                </a:lnTo>
                <a:lnTo>
                  <a:pt x="1834" y="232"/>
                </a:lnTo>
                <a:lnTo>
                  <a:pt x="1833" y="232"/>
                </a:lnTo>
                <a:lnTo>
                  <a:pt x="1831" y="231"/>
                </a:lnTo>
                <a:lnTo>
                  <a:pt x="1829" y="229"/>
                </a:lnTo>
                <a:lnTo>
                  <a:pt x="1826" y="229"/>
                </a:lnTo>
                <a:lnTo>
                  <a:pt x="1824" y="227"/>
                </a:lnTo>
                <a:lnTo>
                  <a:pt x="1821" y="229"/>
                </a:lnTo>
                <a:lnTo>
                  <a:pt x="1819" y="227"/>
                </a:lnTo>
                <a:lnTo>
                  <a:pt x="1816" y="227"/>
                </a:lnTo>
                <a:lnTo>
                  <a:pt x="1811" y="226"/>
                </a:lnTo>
                <a:lnTo>
                  <a:pt x="1804" y="226"/>
                </a:lnTo>
                <a:lnTo>
                  <a:pt x="1799" y="226"/>
                </a:lnTo>
                <a:lnTo>
                  <a:pt x="1797" y="226"/>
                </a:lnTo>
                <a:lnTo>
                  <a:pt x="1791" y="226"/>
                </a:lnTo>
                <a:lnTo>
                  <a:pt x="1782" y="226"/>
                </a:lnTo>
                <a:lnTo>
                  <a:pt x="1774" y="226"/>
                </a:lnTo>
                <a:lnTo>
                  <a:pt x="1770" y="226"/>
                </a:lnTo>
                <a:lnTo>
                  <a:pt x="1767" y="227"/>
                </a:lnTo>
                <a:lnTo>
                  <a:pt x="1764" y="227"/>
                </a:lnTo>
                <a:lnTo>
                  <a:pt x="1758" y="231"/>
                </a:lnTo>
                <a:lnTo>
                  <a:pt x="1753" y="232"/>
                </a:lnTo>
                <a:lnTo>
                  <a:pt x="1752" y="232"/>
                </a:lnTo>
                <a:lnTo>
                  <a:pt x="1743" y="239"/>
                </a:lnTo>
                <a:lnTo>
                  <a:pt x="1736" y="244"/>
                </a:lnTo>
                <a:lnTo>
                  <a:pt x="1731" y="248"/>
                </a:lnTo>
                <a:lnTo>
                  <a:pt x="1723" y="258"/>
                </a:lnTo>
                <a:lnTo>
                  <a:pt x="1716" y="266"/>
                </a:lnTo>
                <a:lnTo>
                  <a:pt x="1711" y="273"/>
                </a:lnTo>
                <a:lnTo>
                  <a:pt x="1709" y="278"/>
                </a:lnTo>
                <a:lnTo>
                  <a:pt x="1708" y="281"/>
                </a:lnTo>
                <a:lnTo>
                  <a:pt x="1706" y="288"/>
                </a:lnTo>
                <a:lnTo>
                  <a:pt x="1704" y="292"/>
                </a:lnTo>
                <a:lnTo>
                  <a:pt x="1703" y="295"/>
                </a:lnTo>
                <a:lnTo>
                  <a:pt x="1699" y="298"/>
                </a:lnTo>
                <a:lnTo>
                  <a:pt x="1693" y="310"/>
                </a:lnTo>
                <a:lnTo>
                  <a:pt x="1689" y="317"/>
                </a:lnTo>
                <a:lnTo>
                  <a:pt x="1689" y="319"/>
                </a:lnTo>
                <a:lnTo>
                  <a:pt x="1686" y="319"/>
                </a:lnTo>
                <a:lnTo>
                  <a:pt x="1681" y="317"/>
                </a:lnTo>
                <a:lnTo>
                  <a:pt x="1671" y="310"/>
                </a:lnTo>
                <a:lnTo>
                  <a:pt x="1664" y="305"/>
                </a:lnTo>
                <a:lnTo>
                  <a:pt x="1654" y="295"/>
                </a:lnTo>
                <a:lnTo>
                  <a:pt x="1649" y="288"/>
                </a:lnTo>
                <a:lnTo>
                  <a:pt x="1642" y="280"/>
                </a:lnTo>
                <a:lnTo>
                  <a:pt x="1640" y="278"/>
                </a:lnTo>
                <a:lnTo>
                  <a:pt x="1632" y="273"/>
                </a:lnTo>
                <a:lnTo>
                  <a:pt x="1620" y="268"/>
                </a:lnTo>
                <a:lnTo>
                  <a:pt x="1611" y="266"/>
                </a:lnTo>
                <a:lnTo>
                  <a:pt x="1608" y="265"/>
                </a:lnTo>
                <a:lnTo>
                  <a:pt x="1605" y="266"/>
                </a:lnTo>
                <a:lnTo>
                  <a:pt x="1600" y="265"/>
                </a:lnTo>
                <a:lnTo>
                  <a:pt x="1595" y="263"/>
                </a:lnTo>
                <a:lnTo>
                  <a:pt x="1588" y="263"/>
                </a:lnTo>
                <a:lnTo>
                  <a:pt x="1583" y="263"/>
                </a:lnTo>
                <a:lnTo>
                  <a:pt x="1573" y="263"/>
                </a:lnTo>
                <a:lnTo>
                  <a:pt x="1571" y="263"/>
                </a:lnTo>
                <a:lnTo>
                  <a:pt x="1563" y="265"/>
                </a:lnTo>
                <a:lnTo>
                  <a:pt x="1563" y="263"/>
                </a:lnTo>
                <a:lnTo>
                  <a:pt x="1559" y="265"/>
                </a:lnTo>
                <a:lnTo>
                  <a:pt x="1559" y="266"/>
                </a:lnTo>
                <a:lnTo>
                  <a:pt x="1551" y="270"/>
                </a:lnTo>
                <a:lnTo>
                  <a:pt x="1546" y="273"/>
                </a:lnTo>
                <a:lnTo>
                  <a:pt x="1542" y="275"/>
                </a:lnTo>
                <a:lnTo>
                  <a:pt x="1537" y="275"/>
                </a:lnTo>
                <a:lnTo>
                  <a:pt x="1532" y="276"/>
                </a:lnTo>
                <a:lnTo>
                  <a:pt x="1524" y="281"/>
                </a:lnTo>
                <a:lnTo>
                  <a:pt x="1522" y="281"/>
                </a:lnTo>
                <a:lnTo>
                  <a:pt x="1519" y="283"/>
                </a:lnTo>
                <a:lnTo>
                  <a:pt x="1514" y="285"/>
                </a:lnTo>
                <a:lnTo>
                  <a:pt x="1510" y="288"/>
                </a:lnTo>
                <a:lnTo>
                  <a:pt x="1508" y="290"/>
                </a:lnTo>
                <a:lnTo>
                  <a:pt x="1505" y="293"/>
                </a:lnTo>
                <a:lnTo>
                  <a:pt x="1502" y="295"/>
                </a:lnTo>
                <a:lnTo>
                  <a:pt x="1502" y="297"/>
                </a:lnTo>
                <a:lnTo>
                  <a:pt x="1497" y="298"/>
                </a:lnTo>
                <a:lnTo>
                  <a:pt x="1495" y="304"/>
                </a:lnTo>
                <a:lnTo>
                  <a:pt x="1483" y="312"/>
                </a:lnTo>
                <a:lnTo>
                  <a:pt x="1480" y="314"/>
                </a:lnTo>
                <a:lnTo>
                  <a:pt x="1478" y="317"/>
                </a:lnTo>
                <a:lnTo>
                  <a:pt x="1476" y="317"/>
                </a:lnTo>
                <a:lnTo>
                  <a:pt x="1476" y="319"/>
                </a:lnTo>
                <a:lnTo>
                  <a:pt x="1465" y="327"/>
                </a:lnTo>
                <a:lnTo>
                  <a:pt x="1463" y="327"/>
                </a:lnTo>
                <a:lnTo>
                  <a:pt x="1459" y="329"/>
                </a:lnTo>
                <a:lnTo>
                  <a:pt x="1456" y="329"/>
                </a:lnTo>
                <a:lnTo>
                  <a:pt x="1453" y="329"/>
                </a:lnTo>
                <a:lnTo>
                  <a:pt x="1439" y="332"/>
                </a:lnTo>
                <a:lnTo>
                  <a:pt x="1434" y="334"/>
                </a:lnTo>
                <a:lnTo>
                  <a:pt x="1429" y="334"/>
                </a:lnTo>
                <a:lnTo>
                  <a:pt x="1421" y="337"/>
                </a:lnTo>
                <a:lnTo>
                  <a:pt x="1412" y="337"/>
                </a:lnTo>
                <a:lnTo>
                  <a:pt x="1405" y="339"/>
                </a:lnTo>
                <a:lnTo>
                  <a:pt x="1400" y="341"/>
                </a:lnTo>
                <a:lnTo>
                  <a:pt x="1395" y="341"/>
                </a:lnTo>
                <a:lnTo>
                  <a:pt x="1389" y="342"/>
                </a:lnTo>
                <a:lnTo>
                  <a:pt x="1385" y="344"/>
                </a:lnTo>
                <a:lnTo>
                  <a:pt x="1380" y="344"/>
                </a:lnTo>
                <a:lnTo>
                  <a:pt x="1367" y="348"/>
                </a:lnTo>
                <a:lnTo>
                  <a:pt x="1365" y="349"/>
                </a:lnTo>
                <a:lnTo>
                  <a:pt x="1358" y="349"/>
                </a:lnTo>
                <a:lnTo>
                  <a:pt x="1353" y="349"/>
                </a:lnTo>
                <a:lnTo>
                  <a:pt x="1350" y="349"/>
                </a:lnTo>
                <a:lnTo>
                  <a:pt x="1338" y="344"/>
                </a:lnTo>
                <a:lnTo>
                  <a:pt x="1333" y="344"/>
                </a:lnTo>
                <a:lnTo>
                  <a:pt x="1321" y="342"/>
                </a:lnTo>
                <a:lnTo>
                  <a:pt x="1316" y="342"/>
                </a:lnTo>
                <a:lnTo>
                  <a:pt x="1314" y="339"/>
                </a:lnTo>
                <a:lnTo>
                  <a:pt x="1313" y="339"/>
                </a:lnTo>
                <a:lnTo>
                  <a:pt x="1304" y="337"/>
                </a:lnTo>
                <a:lnTo>
                  <a:pt x="1299" y="336"/>
                </a:lnTo>
                <a:lnTo>
                  <a:pt x="1284" y="332"/>
                </a:lnTo>
                <a:lnTo>
                  <a:pt x="1277" y="331"/>
                </a:lnTo>
                <a:lnTo>
                  <a:pt x="1269" y="329"/>
                </a:lnTo>
                <a:lnTo>
                  <a:pt x="1264" y="327"/>
                </a:lnTo>
                <a:lnTo>
                  <a:pt x="1262" y="326"/>
                </a:lnTo>
                <a:lnTo>
                  <a:pt x="1260" y="326"/>
                </a:lnTo>
                <a:lnTo>
                  <a:pt x="1257" y="326"/>
                </a:lnTo>
                <a:lnTo>
                  <a:pt x="1250" y="327"/>
                </a:lnTo>
                <a:lnTo>
                  <a:pt x="1242" y="329"/>
                </a:lnTo>
                <a:lnTo>
                  <a:pt x="1235" y="329"/>
                </a:lnTo>
                <a:lnTo>
                  <a:pt x="1228" y="332"/>
                </a:lnTo>
                <a:lnTo>
                  <a:pt x="1223" y="332"/>
                </a:lnTo>
                <a:lnTo>
                  <a:pt x="1213" y="336"/>
                </a:lnTo>
                <a:lnTo>
                  <a:pt x="1211" y="336"/>
                </a:lnTo>
                <a:lnTo>
                  <a:pt x="1204" y="339"/>
                </a:lnTo>
                <a:lnTo>
                  <a:pt x="1199" y="341"/>
                </a:lnTo>
                <a:lnTo>
                  <a:pt x="1194" y="342"/>
                </a:lnTo>
                <a:lnTo>
                  <a:pt x="1188" y="346"/>
                </a:lnTo>
                <a:lnTo>
                  <a:pt x="1186" y="346"/>
                </a:lnTo>
                <a:lnTo>
                  <a:pt x="1184" y="346"/>
                </a:lnTo>
                <a:lnTo>
                  <a:pt x="1182" y="346"/>
                </a:lnTo>
                <a:lnTo>
                  <a:pt x="1181" y="349"/>
                </a:lnTo>
                <a:lnTo>
                  <a:pt x="1179" y="349"/>
                </a:lnTo>
                <a:lnTo>
                  <a:pt x="1176" y="349"/>
                </a:lnTo>
                <a:lnTo>
                  <a:pt x="1174" y="351"/>
                </a:lnTo>
                <a:lnTo>
                  <a:pt x="1167" y="354"/>
                </a:lnTo>
                <a:lnTo>
                  <a:pt x="1164" y="358"/>
                </a:lnTo>
                <a:lnTo>
                  <a:pt x="1155" y="361"/>
                </a:lnTo>
                <a:lnTo>
                  <a:pt x="1147" y="359"/>
                </a:lnTo>
                <a:lnTo>
                  <a:pt x="1140" y="358"/>
                </a:lnTo>
                <a:lnTo>
                  <a:pt x="1128" y="356"/>
                </a:lnTo>
                <a:lnTo>
                  <a:pt x="1106" y="354"/>
                </a:lnTo>
                <a:lnTo>
                  <a:pt x="1096" y="354"/>
                </a:lnTo>
                <a:lnTo>
                  <a:pt x="1095" y="354"/>
                </a:lnTo>
                <a:lnTo>
                  <a:pt x="1093" y="356"/>
                </a:lnTo>
                <a:lnTo>
                  <a:pt x="1091" y="356"/>
                </a:lnTo>
                <a:lnTo>
                  <a:pt x="1086" y="356"/>
                </a:lnTo>
                <a:lnTo>
                  <a:pt x="1081" y="358"/>
                </a:lnTo>
                <a:lnTo>
                  <a:pt x="1079" y="358"/>
                </a:lnTo>
                <a:lnTo>
                  <a:pt x="1078" y="358"/>
                </a:lnTo>
                <a:lnTo>
                  <a:pt x="1078" y="359"/>
                </a:lnTo>
                <a:lnTo>
                  <a:pt x="1074" y="359"/>
                </a:lnTo>
                <a:lnTo>
                  <a:pt x="1073" y="359"/>
                </a:lnTo>
                <a:lnTo>
                  <a:pt x="1071" y="359"/>
                </a:lnTo>
                <a:lnTo>
                  <a:pt x="1069" y="359"/>
                </a:lnTo>
                <a:lnTo>
                  <a:pt x="1068" y="361"/>
                </a:lnTo>
                <a:lnTo>
                  <a:pt x="1063" y="359"/>
                </a:lnTo>
                <a:lnTo>
                  <a:pt x="1061" y="361"/>
                </a:lnTo>
                <a:lnTo>
                  <a:pt x="1057" y="361"/>
                </a:lnTo>
                <a:lnTo>
                  <a:pt x="1056" y="363"/>
                </a:lnTo>
                <a:lnTo>
                  <a:pt x="1054" y="363"/>
                </a:lnTo>
                <a:lnTo>
                  <a:pt x="1046" y="364"/>
                </a:lnTo>
                <a:lnTo>
                  <a:pt x="1037" y="364"/>
                </a:lnTo>
                <a:lnTo>
                  <a:pt x="1037" y="363"/>
                </a:lnTo>
                <a:lnTo>
                  <a:pt x="1036" y="363"/>
                </a:lnTo>
                <a:lnTo>
                  <a:pt x="1034" y="364"/>
                </a:lnTo>
                <a:lnTo>
                  <a:pt x="1030" y="363"/>
                </a:lnTo>
                <a:lnTo>
                  <a:pt x="1029" y="363"/>
                </a:lnTo>
                <a:lnTo>
                  <a:pt x="1019" y="363"/>
                </a:lnTo>
                <a:lnTo>
                  <a:pt x="1017" y="363"/>
                </a:lnTo>
                <a:lnTo>
                  <a:pt x="1015" y="361"/>
                </a:lnTo>
                <a:lnTo>
                  <a:pt x="1010" y="361"/>
                </a:lnTo>
                <a:lnTo>
                  <a:pt x="1008" y="359"/>
                </a:lnTo>
                <a:lnTo>
                  <a:pt x="1007" y="361"/>
                </a:lnTo>
                <a:lnTo>
                  <a:pt x="1005" y="359"/>
                </a:lnTo>
                <a:lnTo>
                  <a:pt x="1003" y="359"/>
                </a:lnTo>
                <a:lnTo>
                  <a:pt x="998" y="364"/>
                </a:lnTo>
                <a:lnTo>
                  <a:pt x="995" y="366"/>
                </a:lnTo>
                <a:lnTo>
                  <a:pt x="981" y="364"/>
                </a:lnTo>
                <a:lnTo>
                  <a:pt x="976" y="364"/>
                </a:lnTo>
                <a:lnTo>
                  <a:pt x="963" y="364"/>
                </a:lnTo>
                <a:lnTo>
                  <a:pt x="959" y="366"/>
                </a:lnTo>
                <a:lnTo>
                  <a:pt x="953" y="368"/>
                </a:lnTo>
                <a:lnTo>
                  <a:pt x="948" y="368"/>
                </a:lnTo>
                <a:lnTo>
                  <a:pt x="944" y="370"/>
                </a:lnTo>
                <a:lnTo>
                  <a:pt x="943" y="370"/>
                </a:lnTo>
                <a:lnTo>
                  <a:pt x="931" y="368"/>
                </a:lnTo>
                <a:lnTo>
                  <a:pt x="914" y="368"/>
                </a:lnTo>
                <a:lnTo>
                  <a:pt x="909" y="368"/>
                </a:lnTo>
                <a:lnTo>
                  <a:pt x="894" y="368"/>
                </a:lnTo>
                <a:lnTo>
                  <a:pt x="894" y="370"/>
                </a:lnTo>
                <a:lnTo>
                  <a:pt x="889" y="370"/>
                </a:lnTo>
                <a:lnTo>
                  <a:pt x="882" y="371"/>
                </a:lnTo>
                <a:lnTo>
                  <a:pt x="873" y="371"/>
                </a:lnTo>
                <a:lnTo>
                  <a:pt x="867" y="373"/>
                </a:lnTo>
                <a:lnTo>
                  <a:pt x="856" y="373"/>
                </a:lnTo>
                <a:lnTo>
                  <a:pt x="836" y="373"/>
                </a:lnTo>
                <a:lnTo>
                  <a:pt x="833" y="373"/>
                </a:lnTo>
                <a:lnTo>
                  <a:pt x="824" y="371"/>
                </a:lnTo>
                <a:lnTo>
                  <a:pt x="816" y="368"/>
                </a:lnTo>
                <a:lnTo>
                  <a:pt x="801" y="363"/>
                </a:lnTo>
                <a:lnTo>
                  <a:pt x="794" y="363"/>
                </a:lnTo>
                <a:lnTo>
                  <a:pt x="786" y="361"/>
                </a:lnTo>
                <a:lnTo>
                  <a:pt x="782" y="361"/>
                </a:lnTo>
                <a:lnTo>
                  <a:pt x="777" y="359"/>
                </a:lnTo>
                <a:lnTo>
                  <a:pt x="774" y="358"/>
                </a:lnTo>
                <a:lnTo>
                  <a:pt x="772" y="356"/>
                </a:lnTo>
                <a:lnTo>
                  <a:pt x="767" y="353"/>
                </a:lnTo>
                <a:lnTo>
                  <a:pt x="765" y="353"/>
                </a:lnTo>
                <a:lnTo>
                  <a:pt x="760" y="351"/>
                </a:lnTo>
                <a:lnTo>
                  <a:pt x="757" y="349"/>
                </a:lnTo>
                <a:lnTo>
                  <a:pt x="753" y="346"/>
                </a:lnTo>
                <a:lnTo>
                  <a:pt x="753" y="342"/>
                </a:lnTo>
                <a:lnTo>
                  <a:pt x="752" y="336"/>
                </a:lnTo>
                <a:lnTo>
                  <a:pt x="750" y="334"/>
                </a:lnTo>
                <a:lnTo>
                  <a:pt x="750" y="331"/>
                </a:lnTo>
                <a:lnTo>
                  <a:pt x="747" y="324"/>
                </a:lnTo>
                <a:lnTo>
                  <a:pt x="738" y="331"/>
                </a:lnTo>
                <a:lnTo>
                  <a:pt x="725" y="349"/>
                </a:lnTo>
                <a:lnTo>
                  <a:pt x="723" y="349"/>
                </a:lnTo>
                <a:lnTo>
                  <a:pt x="713" y="354"/>
                </a:lnTo>
                <a:lnTo>
                  <a:pt x="711" y="358"/>
                </a:lnTo>
                <a:lnTo>
                  <a:pt x="699" y="361"/>
                </a:lnTo>
                <a:lnTo>
                  <a:pt x="698" y="363"/>
                </a:lnTo>
                <a:lnTo>
                  <a:pt x="688" y="368"/>
                </a:lnTo>
                <a:lnTo>
                  <a:pt x="664" y="376"/>
                </a:lnTo>
                <a:lnTo>
                  <a:pt x="661" y="376"/>
                </a:lnTo>
                <a:lnTo>
                  <a:pt x="659" y="380"/>
                </a:lnTo>
                <a:lnTo>
                  <a:pt x="654" y="387"/>
                </a:lnTo>
                <a:lnTo>
                  <a:pt x="654" y="390"/>
                </a:lnTo>
                <a:lnTo>
                  <a:pt x="650" y="393"/>
                </a:lnTo>
                <a:lnTo>
                  <a:pt x="645" y="397"/>
                </a:lnTo>
                <a:lnTo>
                  <a:pt x="639" y="402"/>
                </a:lnTo>
                <a:lnTo>
                  <a:pt x="622" y="414"/>
                </a:lnTo>
                <a:lnTo>
                  <a:pt x="613" y="419"/>
                </a:lnTo>
                <a:lnTo>
                  <a:pt x="613" y="420"/>
                </a:lnTo>
                <a:lnTo>
                  <a:pt x="606" y="434"/>
                </a:lnTo>
                <a:lnTo>
                  <a:pt x="549" y="483"/>
                </a:lnTo>
                <a:lnTo>
                  <a:pt x="546" y="486"/>
                </a:lnTo>
                <a:lnTo>
                  <a:pt x="539" y="490"/>
                </a:lnTo>
                <a:lnTo>
                  <a:pt x="537" y="492"/>
                </a:lnTo>
                <a:lnTo>
                  <a:pt x="534" y="495"/>
                </a:lnTo>
                <a:lnTo>
                  <a:pt x="512" y="512"/>
                </a:lnTo>
                <a:lnTo>
                  <a:pt x="505" y="514"/>
                </a:lnTo>
                <a:lnTo>
                  <a:pt x="480" y="524"/>
                </a:lnTo>
                <a:lnTo>
                  <a:pt x="478" y="525"/>
                </a:lnTo>
                <a:lnTo>
                  <a:pt x="461" y="537"/>
                </a:lnTo>
                <a:lnTo>
                  <a:pt x="446" y="547"/>
                </a:lnTo>
                <a:lnTo>
                  <a:pt x="444" y="553"/>
                </a:lnTo>
                <a:lnTo>
                  <a:pt x="441" y="554"/>
                </a:lnTo>
                <a:lnTo>
                  <a:pt x="429" y="563"/>
                </a:lnTo>
                <a:lnTo>
                  <a:pt x="419" y="561"/>
                </a:lnTo>
                <a:lnTo>
                  <a:pt x="419" y="559"/>
                </a:lnTo>
                <a:lnTo>
                  <a:pt x="411" y="549"/>
                </a:lnTo>
                <a:lnTo>
                  <a:pt x="397" y="546"/>
                </a:lnTo>
                <a:lnTo>
                  <a:pt x="387" y="544"/>
                </a:lnTo>
                <a:lnTo>
                  <a:pt x="384" y="544"/>
                </a:lnTo>
                <a:lnTo>
                  <a:pt x="378" y="546"/>
                </a:lnTo>
                <a:lnTo>
                  <a:pt x="368" y="549"/>
                </a:lnTo>
                <a:lnTo>
                  <a:pt x="360" y="553"/>
                </a:lnTo>
                <a:lnTo>
                  <a:pt x="360" y="554"/>
                </a:lnTo>
                <a:lnTo>
                  <a:pt x="356" y="554"/>
                </a:lnTo>
                <a:lnTo>
                  <a:pt x="355" y="554"/>
                </a:lnTo>
                <a:lnTo>
                  <a:pt x="351" y="554"/>
                </a:lnTo>
                <a:lnTo>
                  <a:pt x="348" y="558"/>
                </a:lnTo>
                <a:lnTo>
                  <a:pt x="345" y="558"/>
                </a:lnTo>
                <a:lnTo>
                  <a:pt x="323" y="561"/>
                </a:lnTo>
                <a:lnTo>
                  <a:pt x="319" y="564"/>
                </a:lnTo>
                <a:lnTo>
                  <a:pt x="318" y="564"/>
                </a:lnTo>
                <a:lnTo>
                  <a:pt x="314" y="563"/>
                </a:lnTo>
                <a:lnTo>
                  <a:pt x="311" y="564"/>
                </a:lnTo>
                <a:lnTo>
                  <a:pt x="299" y="566"/>
                </a:lnTo>
                <a:lnTo>
                  <a:pt x="296" y="569"/>
                </a:lnTo>
                <a:lnTo>
                  <a:pt x="294" y="569"/>
                </a:lnTo>
                <a:lnTo>
                  <a:pt x="292" y="569"/>
                </a:lnTo>
                <a:lnTo>
                  <a:pt x="284" y="573"/>
                </a:lnTo>
                <a:lnTo>
                  <a:pt x="270" y="573"/>
                </a:lnTo>
                <a:lnTo>
                  <a:pt x="269" y="573"/>
                </a:lnTo>
                <a:lnTo>
                  <a:pt x="260" y="575"/>
                </a:lnTo>
                <a:lnTo>
                  <a:pt x="253" y="575"/>
                </a:lnTo>
                <a:lnTo>
                  <a:pt x="248" y="578"/>
                </a:lnTo>
                <a:lnTo>
                  <a:pt x="247" y="578"/>
                </a:lnTo>
                <a:lnTo>
                  <a:pt x="243" y="576"/>
                </a:lnTo>
                <a:lnTo>
                  <a:pt x="240" y="575"/>
                </a:lnTo>
                <a:lnTo>
                  <a:pt x="237" y="573"/>
                </a:lnTo>
                <a:lnTo>
                  <a:pt x="235" y="573"/>
                </a:lnTo>
                <a:lnTo>
                  <a:pt x="233" y="569"/>
                </a:lnTo>
                <a:lnTo>
                  <a:pt x="226" y="564"/>
                </a:lnTo>
                <a:lnTo>
                  <a:pt x="221" y="561"/>
                </a:lnTo>
                <a:lnTo>
                  <a:pt x="218" y="558"/>
                </a:lnTo>
                <a:lnTo>
                  <a:pt x="215" y="554"/>
                </a:lnTo>
                <a:lnTo>
                  <a:pt x="210" y="553"/>
                </a:lnTo>
                <a:lnTo>
                  <a:pt x="206" y="549"/>
                </a:lnTo>
                <a:lnTo>
                  <a:pt x="203" y="547"/>
                </a:lnTo>
                <a:lnTo>
                  <a:pt x="198" y="542"/>
                </a:lnTo>
                <a:lnTo>
                  <a:pt x="196" y="541"/>
                </a:lnTo>
                <a:lnTo>
                  <a:pt x="194" y="539"/>
                </a:lnTo>
                <a:lnTo>
                  <a:pt x="183" y="534"/>
                </a:lnTo>
                <a:lnTo>
                  <a:pt x="176" y="534"/>
                </a:lnTo>
                <a:lnTo>
                  <a:pt x="169" y="529"/>
                </a:lnTo>
                <a:lnTo>
                  <a:pt x="164" y="527"/>
                </a:lnTo>
                <a:lnTo>
                  <a:pt x="157" y="525"/>
                </a:lnTo>
                <a:lnTo>
                  <a:pt x="150" y="524"/>
                </a:lnTo>
                <a:lnTo>
                  <a:pt x="147" y="524"/>
                </a:lnTo>
                <a:lnTo>
                  <a:pt x="145" y="522"/>
                </a:lnTo>
                <a:lnTo>
                  <a:pt x="142" y="520"/>
                </a:lnTo>
                <a:lnTo>
                  <a:pt x="139" y="522"/>
                </a:lnTo>
                <a:lnTo>
                  <a:pt x="134" y="519"/>
                </a:lnTo>
                <a:lnTo>
                  <a:pt x="122" y="520"/>
                </a:lnTo>
                <a:lnTo>
                  <a:pt x="118" y="519"/>
                </a:lnTo>
                <a:lnTo>
                  <a:pt x="108" y="517"/>
                </a:lnTo>
                <a:lnTo>
                  <a:pt x="96" y="515"/>
                </a:lnTo>
                <a:lnTo>
                  <a:pt x="91" y="515"/>
                </a:lnTo>
                <a:lnTo>
                  <a:pt x="86" y="515"/>
                </a:lnTo>
                <a:lnTo>
                  <a:pt x="83" y="515"/>
                </a:lnTo>
                <a:lnTo>
                  <a:pt x="74" y="515"/>
                </a:lnTo>
                <a:lnTo>
                  <a:pt x="74" y="512"/>
                </a:lnTo>
                <a:lnTo>
                  <a:pt x="81" y="507"/>
                </a:lnTo>
                <a:lnTo>
                  <a:pt x="91" y="497"/>
                </a:lnTo>
                <a:lnTo>
                  <a:pt x="93" y="493"/>
                </a:lnTo>
                <a:lnTo>
                  <a:pt x="95" y="485"/>
                </a:lnTo>
                <a:lnTo>
                  <a:pt x="101" y="476"/>
                </a:lnTo>
                <a:lnTo>
                  <a:pt x="112" y="468"/>
                </a:lnTo>
                <a:lnTo>
                  <a:pt x="117" y="461"/>
                </a:lnTo>
                <a:lnTo>
                  <a:pt x="120" y="461"/>
                </a:lnTo>
                <a:lnTo>
                  <a:pt x="120" y="456"/>
                </a:lnTo>
                <a:lnTo>
                  <a:pt x="123" y="449"/>
                </a:lnTo>
                <a:lnTo>
                  <a:pt x="125" y="434"/>
                </a:lnTo>
                <a:lnTo>
                  <a:pt x="125" y="432"/>
                </a:lnTo>
                <a:lnTo>
                  <a:pt x="128" y="424"/>
                </a:lnTo>
                <a:lnTo>
                  <a:pt x="127" y="407"/>
                </a:lnTo>
                <a:lnTo>
                  <a:pt x="128" y="402"/>
                </a:lnTo>
                <a:lnTo>
                  <a:pt x="130" y="402"/>
                </a:lnTo>
                <a:lnTo>
                  <a:pt x="127" y="398"/>
                </a:lnTo>
                <a:lnTo>
                  <a:pt x="127" y="395"/>
                </a:lnTo>
                <a:lnTo>
                  <a:pt x="123" y="390"/>
                </a:lnTo>
                <a:lnTo>
                  <a:pt x="120" y="385"/>
                </a:lnTo>
                <a:lnTo>
                  <a:pt x="118" y="381"/>
                </a:lnTo>
                <a:lnTo>
                  <a:pt x="117" y="378"/>
                </a:lnTo>
                <a:lnTo>
                  <a:pt x="117" y="373"/>
                </a:lnTo>
                <a:lnTo>
                  <a:pt x="118" y="371"/>
                </a:lnTo>
                <a:lnTo>
                  <a:pt x="123" y="373"/>
                </a:lnTo>
                <a:lnTo>
                  <a:pt x="120" y="368"/>
                </a:lnTo>
                <a:lnTo>
                  <a:pt x="117" y="364"/>
                </a:lnTo>
                <a:lnTo>
                  <a:pt x="113" y="356"/>
                </a:lnTo>
                <a:lnTo>
                  <a:pt x="90" y="334"/>
                </a:lnTo>
                <a:lnTo>
                  <a:pt x="88" y="329"/>
                </a:lnTo>
                <a:lnTo>
                  <a:pt x="73" y="319"/>
                </a:lnTo>
                <a:lnTo>
                  <a:pt x="64" y="317"/>
                </a:lnTo>
                <a:lnTo>
                  <a:pt x="58" y="319"/>
                </a:lnTo>
                <a:lnTo>
                  <a:pt x="58" y="317"/>
                </a:lnTo>
                <a:lnTo>
                  <a:pt x="52" y="317"/>
                </a:lnTo>
                <a:lnTo>
                  <a:pt x="51" y="314"/>
                </a:lnTo>
                <a:lnTo>
                  <a:pt x="47" y="312"/>
                </a:lnTo>
                <a:lnTo>
                  <a:pt x="42" y="312"/>
                </a:lnTo>
                <a:lnTo>
                  <a:pt x="39" y="314"/>
                </a:lnTo>
                <a:lnTo>
                  <a:pt x="37" y="314"/>
                </a:lnTo>
                <a:lnTo>
                  <a:pt x="39" y="307"/>
                </a:lnTo>
                <a:lnTo>
                  <a:pt x="36" y="307"/>
                </a:lnTo>
                <a:lnTo>
                  <a:pt x="36" y="302"/>
                </a:lnTo>
                <a:lnTo>
                  <a:pt x="30" y="298"/>
                </a:lnTo>
                <a:lnTo>
                  <a:pt x="25" y="298"/>
                </a:lnTo>
                <a:lnTo>
                  <a:pt x="20" y="300"/>
                </a:lnTo>
                <a:lnTo>
                  <a:pt x="20" y="297"/>
                </a:lnTo>
                <a:lnTo>
                  <a:pt x="17" y="297"/>
                </a:lnTo>
                <a:lnTo>
                  <a:pt x="10" y="297"/>
                </a:lnTo>
                <a:lnTo>
                  <a:pt x="10" y="292"/>
                </a:lnTo>
                <a:lnTo>
                  <a:pt x="7" y="292"/>
                </a:lnTo>
                <a:lnTo>
                  <a:pt x="5" y="290"/>
                </a:lnTo>
                <a:lnTo>
                  <a:pt x="2" y="287"/>
                </a:lnTo>
                <a:lnTo>
                  <a:pt x="0" y="285"/>
                </a:lnTo>
                <a:lnTo>
                  <a:pt x="2" y="281"/>
                </a:lnTo>
                <a:lnTo>
                  <a:pt x="3" y="281"/>
                </a:lnTo>
                <a:lnTo>
                  <a:pt x="5" y="281"/>
                </a:lnTo>
                <a:lnTo>
                  <a:pt x="7" y="281"/>
                </a:lnTo>
                <a:lnTo>
                  <a:pt x="9" y="281"/>
                </a:lnTo>
                <a:lnTo>
                  <a:pt x="10" y="281"/>
                </a:lnTo>
                <a:lnTo>
                  <a:pt x="10" y="280"/>
                </a:lnTo>
                <a:lnTo>
                  <a:pt x="12" y="280"/>
                </a:lnTo>
                <a:lnTo>
                  <a:pt x="14" y="278"/>
                </a:lnTo>
                <a:lnTo>
                  <a:pt x="12" y="275"/>
                </a:lnTo>
                <a:lnTo>
                  <a:pt x="12" y="273"/>
                </a:lnTo>
                <a:lnTo>
                  <a:pt x="15" y="270"/>
                </a:lnTo>
                <a:lnTo>
                  <a:pt x="19" y="266"/>
                </a:lnTo>
                <a:lnTo>
                  <a:pt x="19" y="265"/>
                </a:lnTo>
                <a:lnTo>
                  <a:pt x="22" y="259"/>
                </a:lnTo>
                <a:lnTo>
                  <a:pt x="22" y="258"/>
                </a:lnTo>
                <a:lnTo>
                  <a:pt x="25" y="254"/>
                </a:lnTo>
                <a:lnTo>
                  <a:pt x="25" y="253"/>
                </a:lnTo>
                <a:lnTo>
                  <a:pt x="29" y="246"/>
                </a:lnTo>
                <a:lnTo>
                  <a:pt x="30" y="244"/>
                </a:lnTo>
                <a:lnTo>
                  <a:pt x="34" y="229"/>
                </a:lnTo>
                <a:lnTo>
                  <a:pt x="36" y="227"/>
                </a:lnTo>
                <a:lnTo>
                  <a:pt x="36" y="222"/>
                </a:lnTo>
                <a:lnTo>
                  <a:pt x="39" y="214"/>
                </a:lnTo>
                <a:lnTo>
                  <a:pt x="41" y="204"/>
                </a:lnTo>
                <a:lnTo>
                  <a:pt x="41" y="195"/>
                </a:lnTo>
                <a:lnTo>
                  <a:pt x="41" y="183"/>
                </a:lnTo>
                <a:lnTo>
                  <a:pt x="41" y="178"/>
                </a:lnTo>
                <a:lnTo>
                  <a:pt x="41" y="170"/>
                </a:lnTo>
                <a:lnTo>
                  <a:pt x="41" y="166"/>
                </a:lnTo>
                <a:lnTo>
                  <a:pt x="39" y="161"/>
                </a:lnTo>
                <a:lnTo>
                  <a:pt x="39" y="160"/>
                </a:lnTo>
                <a:lnTo>
                  <a:pt x="37" y="156"/>
                </a:lnTo>
                <a:lnTo>
                  <a:pt x="34" y="146"/>
                </a:lnTo>
                <a:lnTo>
                  <a:pt x="29" y="136"/>
                </a:lnTo>
                <a:lnTo>
                  <a:pt x="27" y="134"/>
                </a:lnTo>
                <a:lnTo>
                  <a:pt x="25" y="131"/>
                </a:lnTo>
                <a:lnTo>
                  <a:pt x="24" y="129"/>
                </a:lnTo>
                <a:lnTo>
                  <a:pt x="19" y="122"/>
                </a:lnTo>
                <a:lnTo>
                  <a:pt x="9" y="109"/>
                </a:lnTo>
                <a:lnTo>
                  <a:pt x="7" y="105"/>
                </a:lnTo>
                <a:lnTo>
                  <a:pt x="5" y="102"/>
                </a:lnTo>
                <a:lnTo>
                  <a:pt x="3" y="100"/>
                </a:lnTo>
                <a:lnTo>
                  <a:pt x="3" y="99"/>
                </a:lnTo>
                <a:lnTo>
                  <a:pt x="5" y="99"/>
                </a:lnTo>
                <a:lnTo>
                  <a:pt x="7" y="95"/>
                </a:lnTo>
                <a:lnTo>
                  <a:pt x="9" y="95"/>
                </a:lnTo>
                <a:lnTo>
                  <a:pt x="9" y="93"/>
                </a:lnTo>
                <a:lnTo>
                  <a:pt x="9" y="90"/>
                </a:lnTo>
                <a:lnTo>
                  <a:pt x="9" y="88"/>
                </a:lnTo>
                <a:lnTo>
                  <a:pt x="36" y="90"/>
                </a:lnTo>
                <a:lnTo>
                  <a:pt x="47" y="90"/>
                </a:lnTo>
                <a:lnTo>
                  <a:pt x="117" y="90"/>
                </a:lnTo>
                <a:lnTo>
                  <a:pt x="118" y="90"/>
                </a:lnTo>
                <a:lnTo>
                  <a:pt x="128" y="90"/>
                </a:lnTo>
                <a:lnTo>
                  <a:pt x="164" y="90"/>
                </a:lnTo>
                <a:lnTo>
                  <a:pt x="213" y="90"/>
                </a:lnTo>
                <a:lnTo>
                  <a:pt x="221" y="90"/>
                </a:lnTo>
                <a:lnTo>
                  <a:pt x="226" y="90"/>
                </a:lnTo>
                <a:lnTo>
                  <a:pt x="250" y="90"/>
                </a:lnTo>
                <a:lnTo>
                  <a:pt x="270" y="90"/>
                </a:lnTo>
                <a:lnTo>
                  <a:pt x="324" y="90"/>
                </a:lnTo>
                <a:lnTo>
                  <a:pt x="345" y="90"/>
                </a:lnTo>
                <a:lnTo>
                  <a:pt x="389" y="90"/>
                </a:lnTo>
                <a:lnTo>
                  <a:pt x="404" y="90"/>
                </a:lnTo>
                <a:lnTo>
                  <a:pt x="411" y="90"/>
                </a:lnTo>
                <a:lnTo>
                  <a:pt x="417" y="90"/>
                </a:lnTo>
                <a:lnTo>
                  <a:pt x="431" y="90"/>
                </a:lnTo>
                <a:lnTo>
                  <a:pt x="432" y="92"/>
                </a:lnTo>
                <a:lnTo>
                  <a:pt x="485" y="92"/>
                </a:lnTo>
                <a:lnTo>
                  <a:pt x="503" y="92"/>
                </a:lnTo>
                <a:lnTo>
                  <a:pt x="537" y="92"/>
                </a:lnTo>
                <a:lnTo>
                  <a:pt x="539" y="92"/>
                </a:lnTo>
                <a:lnTo>
                  <a:pt x="559" y="92"/>
                </a:lnTo>
                <a:lnTo>
                  <a:pt x="588" y="92"/>
                </a:lnTo>
                <a:lnTo>
                  <a:pt x="590" y="93"/>
                </a:lnTo>
                <a:lnTo>
                  <a:pt x="615" y="93"/>
                </a:lnTo>
                <a:lnTo>
                  <a:pt x="662" y="93"/>
                </a:lnTo>
                <a:lnTo>
                  <a:pt x="691" y="93"/>
                </a:lnTo>
                <a:lnTo>
                  <a:pt x="708" y="93"/>
                </a:lnTo>
                <a:lnTo>
                  <a:pt x="713" y="93"/>
                </a:lnTo>
                <a:lnTo>
                  <a:pt x="718" y="82"/>
                </a:lnTo>
                <a:lnTo>
                  <a:pt x="720" y="77"/>
                </a:lnTo>
                <a:lnTo>
                  <a:pt x="726" y="77"/>
                </a:lnTo>
                <a:lnTo>
                  <a:pt x="731" y="77"/>
                </a:lnTo>
                <a:lnTo>
                  <a:pt x="737" y="75"/>
                </a:lnTo>
                <a:lnTo>
                  <a:pt x="738" y="75"/>
                </a:lnTo>
                <a:lnTo>
                  <a:pt x="740" y="73"/>
                </a:lnTo>
                <a:lnTo>
                  <a:pt x="742" y="75"/>
                </a:lnTo>
                <a:lnTo>
                  <a:pt x="747" y="75"/>
                </a:lnTo>
                <a:lnTo>
                  <a:pt x="748" y="77"/>
                </a:lnTo>
                <a:lnTo>
                  <a:pt x="750" y="78"/>
                </a:lnTo>
                <a:lnTo>
                  <a:pt x="755" y="83"/>
                </a:lnTo>
                <a:lnTo>
                  <a:pt x="765" y="93"/>
                </a:lnTo>
                <a:lnTo>
                  <a:pt x="767" y="93"/>
                </a:lnTo>
                <a:lnTo>
                  <a:pt x="826" y="93"/>
                </a:lnTo>
                <a:lnTo>
                  <a:pt x="829" y="93"/>
                </a:lnTo>
                <a:lnTo>
                  <a:pt x="833" y="95"/>
                </a:lnTo>
                <a:lnTo>
                  <a:pt x="836" y="95"/>
                </a:lnTo>
                <a:lnTo>
                  <a:pt x="858" y="95"/>
                </a:lnTo>
                <a:lnTo>
                  <a:pt x="914" y="95"/>
                </a:lnTo>
                <a:lnTo>
                  <a:pt x="917" y="95"/>
                </a:lnTo>
                <a:lnTo>
                  <a:pt x="932" y="95"/>
                </a:lnTo>
                <a:lnTo>
                  <a:pt x="968" y="95"/>
                </a:lnTo>
                <a:lnTo>
                  <a:pt x="985" y="95"/>
                </a:lnTo>
                <a:lnTo>
                  <a:pt x="1003" y="95"/>
                </a:lnTo>
                <a:lnTo>
                  <a:pt x="1007" y="95"/>
                </a:lnTo>
                <a:lnTo>
                  <a:pt x="1034" y="95"/>
                </a:lnTo>
                <a:lnTo>
                  <a:pt x="1037" y="95"/>
                </a:lnTo>
                <a:lnTo>
                  <a:pt x="1054" y="95"/>
                </a:lnTo>
                <a:lnTo>
                  <a:pt x="1066" y="95"/>
                </a:lnTo>
                <a:lnTo>
                  <a:pt x="1078" y="95"/>
                </a:lnTo>
                <a:lnTo>
                  <a:pt x="1090" y="95"/>
                </a:lnTo>
                <a:lnTo>
                  <a:pt x="1091" y="95"/>
                </a:lnTo>
                <a:lnTo>
                  <a:pt x="1132" y="95"/>
                </a:lnTo>
                <a:lnTo>
                  <a:pt x="1145" y="95"/>
                </a:lnTo>
                <a:lnTo>
                  <a:pt x="1162" y="95"/>
                </a:lnTo>
                <a:lnTo>
                  <a:pt x="1164" y="95"/>
                </a:lnTo>
                <a:lnTo>
                  <a:pt x="1188" y="95"/>
                </a:lnTo>
                <a:lnTo>
                  <a:pt x="1193" y="95"/>
                </a:lnTo>
                <a:lnTo>
                  <a:pt x="1198" y="95"/>
                </a:lnTo>
                <a:lnTo>
                  <a:pt x="1216" y="95"/>
                </a:lnTo>
                <a:lnTo>
                  <a:pt x="1257" y="97"/>
                </a:lnTo>
                <a:lnTo>
                  <a:pt x="1258" y="97"/>
                </a:lnTo>
                <a:lnTo>
                  <a:pt x="1270" y="97"/>
                </a:lnTo>
                <a:lnTo>
                  <a:pt x="1324" y="97"/>
                </a:lnTo>
                <a:lnTo>
                  <a:pt x="1341" y="97"/>
                </a:lnTo>
                <a:lnTo>
                  <a:pt x="1399" y="97"/>
                </a:lnTo>
                <a:lnTo>
                  <a:pt x="1438" y="97"/>
                </a:lnTo>
                <a:lnTo>
                  <a:pt x="1465" y="99"/>
                </a:lnTo>
                <a:lnTo>
                  <a:pt x="1468" y="99"/>
                </a:lnTo>
                <a:lnTo>
                  <a:pt x="1502" y="99"/>
                </a:lnTo>
                <a:lnTo>
                  <a:pt x="1527" y="99"/>
                </a:lnTo>
                <a:lnTo>
                  <a:pt x="1529" y="99"/>
                </a:lnTo>
                <a:lnTo>
                  <a:pt x="1535" y="99"/>
                </a:lnTo>
                <a:lnTo>
                  <a:pt x="1561" y="99"/>
                </a:lnTo>
                <a:lnTo>
                  <a:pt x="1564" y="99"/>
                </a:lnTo>
                <a:lnTo>
                  <a:pt x="1568" y="99"/>
                </a:lnTo>
                <a:lnTo>
                  <a:pt x="1578" y="100"/>
                </a:lnTo>
                <a:lnTo>
                  <a:pt x="1579" y="100"/>
                </a:lnTo>
                <a:lnTo>
                  <a:pt x="1596" y="100"/>
                </a:lnTo>
                <a:lnTo>
                  <a:pt x="1608" y="100"/>
                </a:lnTo>
                <a:lnTo>
                  <a:pt x="1611" y="100"/>
                </a:lnTo>
                <a:lnTo>
                  <a:pt x="1632" y="100"/>
                </a:lnTo>
                <a:lnTo>
                  <a:pt x="1677" y="100"/>
                </a:lnTo>
                <a:lnTo>
                  <a:pt x="1679" y="100"/>
                </a:lnTo>
                <a:lnTo>
                  <a:pt x="1686" y="100"/>
                </a:lnTo>
                <a:lnTo>
                  <a:pt x="1687" y="100"/>
                </a:lnTo>
                <a:lnTo>
                  <a:pt x="1689" y="100"/>
                </a:lnTo>
                <a:lnTo>
                  <a:pt x="1694" y="100"/>
                </a:lnTo>
                <a:lnTo>
                  <a:pt x="1694" y="102"/>
                </a:lnTo>
                <a:lnTo>
                  <a:pt x="1701" y="102"/>
                </a:lnTo>
                <a:lnTo>
                  <a:pt x="1703" y="102"/>
                </a:lnTo>
                <a:lnTo>
                  <a:pt x="1728" y="102"/>
                </a:lnTo>
                <a:lnTo>
                  <a:pt x="1738" y="102"/>
                </a:lnTo>
                <a:lnTo>
                  <a:pt x="1742" y="102"/>
                </a:lnTo>
                <a:lnTo>
                  <a:pt x="1747" y="102"/>
                </a:lnTo>
                <a:lnTo>
                  <a:pt x="1758" y="102"/>
                </a:lnTo>
                <a:lnTo>
                  <a:pt x="1809" y="102"/>
                </a:lnTo>
                <a:lnTo>
                  <a:pt x="1824" y="102"/>
                </a:lnTo>
                <a:lnTo>
                  <a:pt x="1895" y="102"/>
                </a:lnTo>
                <a:lnTo>
                  <a:pt x="1937" y="104"/>
                </a:lnTo>
                <a:lnTo>
                  <a:pt x="1937" y="92"/>
                </a:lnTo>
                <a:lnTo>
                  <a:pt x="1939" y="82"/>
                </a:lnTo>
                <a:lnTo>
                  <a:pt x="1943" y="58"/>
                </a:lnTo>
                <a:lnTo>
                  <a:pt x="1943" y="56"/>
                </a:lnTo>
                <a:lnTo>
                  <a:pt x="1943" y="51"/>
                </a:lnTo>
                <a:lnTo>
                  <a:pt x="1946" y="44"/>
                </a:lnTo>
                <a:lnTo>
                  <a:pt x="1951" y="12"/>
                </a:lnTo>
                <a:lnTo>
                  <a:pt x="1976" y="10"/>
                </a:lnTo>
                <a:lnTo>
                  <a:pt x="1976" y="12"/>
                </a:lnTo>
                <a:lnTo>
                  <a:pt x="2007" y="12"/>
                </a:lnTo>
                <a:lnTo>
                  <a:pt x="2020" y="12"/>
                </a:lnTo>
                <a:lnTo>
                  <a:pt x="2020" y="10"/>
                </a:lnTo>
                <a:lnTo>
                  <a:pt x="2024" y="12"/>
                </a:lnTo>
                <a:lnTo>
                  <a:pt x="2025" y="10"/>
                </a:lnTo>
                <a:lnTo>
                  <a:pt x="2027" y="10"/>
                </a:lnTo>
                <a:lnTo>
                  <a:pt x="2029" y="10"/>
                </a:lnTo>
                <a:lnTo>
                  <a:pt x="2030" y="9"/>
                </a:lnTo>
                <a:lnTo>
                  <a:pt x="2030" y="7"/>
                </a:lnTo>
                <a:lnTo>
                  <a:pt x="2032" y="7"/>
                </a:lnTo>
                <a:lnTo>
                  <a:pt x="2032" y="9"/>
                </a:lnTo>
                <a:lnTo>
                  <a:pt x="2032" y="10"/>
                </a:lnTo>
                <a:lnTo>
                  <a:pt x="2035" y="10"/>
                </a:lnTo>
                <a:lnTo>
                  <a:pt x="2037" y="7"/>
                </a:lnTo>
                <a:lnTo>
                  <a:pt x="2037" y="10"/>
                </a:lnTo>
                <a:lnTo>
                  <a:pt x="2037" y="12"/>
                </a:lnTo>
                <a:lnTo>
                  <a:pt x="2041" y="14"/>
                </a:lnTo>
                <a:lnTo>
                  <a:pt x="2041" y="12"/>
                </a:lnTo>
                <a:lnTo>
                  <a:pt x="2042" y="12"/>
                </a:lnTo>
                <a:lnTo>
                  <a:pt x="2046" y="10"/>
                </a:lnTo>
                <a:lnTo>
                  <a:pt x="2046" y="9"/>
                </a:lnTo>
                <a:lnTo>
                  <a:pt x="2049" y="9"/>
                </a:lnTo>
                <a:lnTo>
                  <a:pt x="2047" y="7"/>
                </a:lnTo>
                <a:lnTo>
                  <a:pt x="2049" y="7"/>
                </a:lnTo>
                <a:lnTo>
                  <a:pt x="2049" y="5"/>
                </a:lnTo>
                <a:lnTo>
                  <a:pt x="2052" y="7"/>
                </a:lnTo>
                <a:lnTo>
                  <a:pt x="2052" y="2"/>
                </a:lnTo>
                <a:lnTo>
                  <a:pt x="2052" y="0"/>
                </a:lnTo>
                <a:lnTo>
                  <a:pt x="2054" y="0"/>
                </a:lnTo>
                <a:close/>
              </a:path>
            </a:pathLst>
          </a:custGeom>
          <a:solidFill>
            <a:schemeClr val="accent4">
              <a:lumMod val="60000"/>
              <a:lumOff val="4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Freeform 11">
            <a:extLst>
              <a:ext uri="{FF2B5EF4-FFF2-40B4-BE49-F238E27FC236}">
                <a16:creationId xmlns:a16="http://schemas.microsoft.com/office/drawing/2014/main" id="{B2B3E24E-411D-4F75-B8A2-8CCE71130762}"/>
              </a:ext>
            </a:extLst>
          </p:cNvPr>
          <p:cNvSpPr>
            <a:spLocks/>
          </p:cNvSpPr>
          <p:nvPr/>
        </p:nvSpPr>
        <p:spPr bwMode="auto">
          <a:xfrm>
            <a:off x="4167188" y="2654301"/>
            <a:ext cx="2890838" cy="1135063"/>
          </a:xfrm>
          <a:custGeom>
            <a:avLst/>
            <a:gdLst>
              <a:gd name="T0" fmla="*/ 843 w 1821"/>
              <a:gd name="T1" fmla="*/ 44 h 715"/>
              <a:gd name="T2" fmla="*/ 931 w 1821"/>
              <a:gd name="T3" fmla="*/ 56 h 715"/>
              <a:gd name="T4" fmla="*/ 1068 w 1821"/>
              <a:gd name="T5" fmla="*/ 73 h 715"/>
              <a:gd name="T6" fmla="*/ 1176 w 1821"/>
              <a:gd name="T7" fmla="*/ 139 h 715"/>
              <a:gd name="T8" fmla="*/ 1193 w 1821"/>
              <a:gd name="T9" fmla="*/ 283 h 715"/>
              <a:gd name="T10" fmla="*/ 1343 w 1821"/>
              <a:gd name="T11" fmla="*/ 374 h 715"/>
              <a:gd name="T12" fmla="*/ 1503 w 1821"/>
              <a:gd name="T13" fmla="*/ 315 h 715"/>
              <a:gd name="T14" fmla="*/ 1699 w 1821"/>
              <a:gd name="T15" fmla="*/ 351 h 715"/>
              <a:gd name="T16" fmla="*/ 1763 w 1821"/>
              <a:gd name="T17" fmla="*/ 462 h 715"/>
              <a:gd name="T18" fmla="*/ 1814 w 1821"/>
              <a:gd name="T19" fmla="*/ 534 h 715"/>
              <a:gd name="T20" fmla="*/ 1782 w 1821"/>
              <a:gd name="T21" fmla="*/ 579 h 715"/>
              <a:gd name="T22" fmla="*/ 1763 w 1821"/>
              <a:gd name="T23" fmla="*/ 613 h 715"/>
              <a:gd name="T24" fmla="*/ 1752 w 1821"/>
              <a:gd name="T25" fmla="*/ 651 h 715"/>
              <a:gd name="T26" fmla="*/ 1711 w 1821"/>
              <a:gd name="T27" fmla="*/ 667 h 715"/>
              <a:gd name="T28" fmla="*/ 1662 w 1821"/>
              <a:gd name="T29" fmla="*/ 644 h 715"/>
              <a:gd name="T30" fmla="*/ 1583 w 1821"/>
              <a:gd name="T31" fmla="*/ 606 h 715"/>
              <a:gd name="T32" fmla="*/ 1606 w 1821"/>
              <a:gd name="T33" fmla="*/ 537 h 715"/>
              <a:gd name="T34" fmla="*/ 1600 w 1821"/>
              <a:gd name="T35" fmla="*/ 490 h 715"/>
              <a:gd name="T36" fmla="*/ 1547 w 1821"/>
              <a:gd name="T37" fmla="*/ 474 h 715"/>
              <a:gd name="T38" fmla="*/ 1495 w 1821"/>
              <a:gd name="T39" fmla="*/ 545 h 715"/>
              <a:gd name="T40" fmla="*/ 1508 w 1821"/>
              <a:gd name="T41" fmla="*/ 652 h 715"/>
              <a:gd name="T42" fmla="*/ 1459 w 1821"/>
              <a:gd name="T43" fmla="*/ 713 h 715"/>
              <a:gd name="T44" fmla="*/ 1421 w 1821"/>
              <a:gd name="T45" fmla="*/ 645 h 715"/>
              <a:gd name="T46" fmla="*/ 1363 w 1821"/>
              <a:gd name="T47" fmla="*/ 578 h 715"/>
              <a:gd name="T48" fmla="*/ 1351 w 1821"/>
              <a:gd name="T49" fmla="*/ 540 h 715"/>
              <a:gd name="T50" fmla="*/ 1284 w 1821"/>
              <a:gd name="T51" fmla="*/ 525 h 715"/>
              <a:gd name="T52" fmla="*/ 1231 w 1821"/>
              <a:gd name="T53" fmla="*/ 510 h 715"/>
              <a:gd name="T54" fmla="*/ 1182 w 1821"/>
              <a:gd name="T55" fmla="*/ 493 h 715"/>
              <a:gd name="T56" fmla="*/ 1127 w 1821"/>
              <a:gd name="T57" fmla="*/ 468 h 715"/>
              <a:gd name="T58" fmla="*/ 1069 w 1821"/>
              <a:gd name="T59" fmla="*/ 491 h 715"/>
              <a:gd name="T60" fmla="*/ 1000 w 1821"/>
              <a:gd name="T61" fmla="*/ 451 h 715"/>
              <a:gd name="T62" fmla="*/ 926 w 1821"/>
              <a:gd name="T63" fmla="*/ 447 h 715"/>
              <a:gd name="T64" fmla="*/ 882 w 1821"/>
              <a:gd name="T65" fmla="*/ 432 h 715"/>
              <a:gd name="T66" fmla="*/ 875 w 1821"/>
              <a:gd name="T67" fmla="*/ 379 h 715"/>
              <a:gd name="T68" fmla="*/ 939 w 1821"/>
              <a:gd name="T69" fmla="*/ 339 h 715"/>
              <a:gd name="T70" fmla="*/ 992 w 1821"/>
              <a:gd name="T71" fmla="*/ 320 h 715"/>
              <a:gd name="T72" fmla="*/ 1025 w 1821"/>
              <a:gd name="T73" fmla="*/ 276 h 715"/>
              <a:gd name="T74" fmla="*/ 1020 w 1821"/>
              <a:gd name="T75" fmla="*/ 230 h 715"/>
              <a:gd name="T76" fmla="*/ 990 w 1821"/>
              <a:gd name="T77" fmla="*/ 217 h 715"/>
              <a:gd name="T78" fmla="*/ 924 w 1821"/>
              <a:gd name="T79" fmla="*/ 202 h 715"/>
              <a:gd name="T80" fmla="*/ 839 w 1821"/>
              <a:gd name="T81" fmla="*/ 220 h 715"/>
              <a:gd name="T82" fmla="*/ 752 w 1821"/>
              <a:gd name="T83" fmla="*/ 186 h 715"/>
              <a:gd name="T84" fmla="*/ 666 w 1821"/>
              <a:gd name="T85" fmla="*/ 200 h 715"/>
              <a:gd name="T86" fmla="*/ 603 w 1821"/>
              <a:gd name="T87" fmla="*/ 232 h 715"/>
              <a:gd name="T88" fmla="*/ 559 w 1821"/>
              <a:gd name="T89" fmla="*/ 259 h 715"/>
              <a:gd name="T90" fmla="*/ 451 w 1821"/>
              <a:gd name="T91" fmla="*/ 330 h 715"/>
              <a:gd name="T92" fmla="*/ 333 w 1821"/>
              <a:gd name="T93" fmla="*/ 286 h 715"/>
              <a:gd name="T94" fmla="*/ 257 w 1821"/>
              <a:gd name="T95" fmla="*/ 239 h 715"/>
              <a:gd name="T96" fmla="*/ 174 w 1821"/>
              <a:gd name="T97" fmla="*/ 315 h 715"/>
              <a:gd name="T98" fmla="*/ 115 w 1821"/>
              <a:gd name="T99" fmla="*/ 347 h 715"/>
              <a:gd name="T100" fmla="*/ 101 w 1821"/>
              <a:gd name="T101" fmla="*/ 332 h 715"/>
              <a:gd name="T102" fmla="*/ 81 w 1821"/>
              <a:gd name="T103" fmla="*/ 332 h 715"/>
              <a:gd name="T104" fmla="*/ 5 w 1821"/>
              <a:gd name="T105" fmla="*/ 312 h 715"/>
              <a:gd name="T106" fmla="*/ 57 w 1821"/>
              <a:gd name="T107" fmla="*/ 195 h 715"/>
              <a:gd name="T108" fmla="*/ 105 w 1821"/>
              <a:gd name="T109" fmla="*/ 120 h 715"/>
              <a:gd name="T110" fmla="*/ 159 w 1821"/>
              <a:gd name="T111" fmla="*/ 81 h 715"/>
              <a:gd name="T112" fmla="*/ 275 w 1821"/>
              <a:gd name="T113" fmla="*/ 61 h 715"/>
              <a:gd name="T114" fmla="*/ 395 w 1821"/>
              <a:gd name="T115" fmla="*/ 120 h 715"/>
              <a:gd name="T116" fmla="*/ 476 w 1821"/>
              <a:gd name="T117" fmla="*/ 108 h 715"/>
              <a:gd name="T118" fmla="*/ 598 w 1821"/>
              <a:gd name="T119" fmla="*/ 46 h 715"/>
              <a:gd name="T120" fmla="*/ 674 w 1821"/>
              <a:gd name="T121" fmla="*/ 15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21" h="715">
                <a:moveTo>
                  <a:pt x="716" y="3"/>
                </a:moveTo>
                <a:lnTo>
                  <a:pt x="720" y="5"/>
                </a:lnTo>
                <a:lnTo>
                  <a:pt x="723" y="5"/>
                </a:lnTo>
                <a:lnTo>
                  <a:pt x="743" y="10"/>
                </a:lnTo>
                <a:lnTo>
                  <a:pt x="755" y="14"/>
                </a:lnTo>
                <a:lnTo>
                  <a:pt x="762" y="15"/>
                </a:lnTo>
                <a:lnTo>
                  <a:pt x="772" y="19"/>
                </a:lnTo>
                <a:lnTo>
                  <a:pt x="775" y="20"/>
                </a:lnTo>
                <a:lnTo>
                  <a:pt x="782" y="22"/>
                </a:lnTo>
                <a:lnTo>
                  <a:pt x="784" y="22"/>
                </a:lnTo>
                <a:lnTo>
                  <a:pt x="791" y="24"/>
                </a:lnTo>
                <a:lnTo>
                  <a:pt x="794" y="25"/>
                </a:lnTo>
                <a:lnTo>
                  <a:pt x="797" y="25"/>
                </a:lnTo>
                <a:lnTo>
                  <a:pt x="801" y="27"/>
                </a:lnTo>
                <a:lnTo>
                  <a:pt x="812" y="31"/>
                </a:lnTo>
                <a:lnTo>
                  <a:pt x="843" y="44"/>
                </a:lnTo>
                <a:lnTo>
                  <a:pt x="850" y="49"/>
                </a:lnTo>
                <a:lnTo>
                  <a:pt x="863" y="54"/>
                </a:lnTo>
                <a:lnTo>
                  <a:pt x="867" y="56"/>
                </a:lnTo>
                <a:lnTo>
                  <a:pt x="877" y="61"/>
                </a:lnTo>
                <a:lnTo>
                  <a:pt x="882" y="63"/>
                </a:lnTo>
                <a:lnTo>
                  <a:pt x="883" y="63"/>
                </a:lnTo>
                <a:lnTo>
                  <a:pt x="890" y="66"/>
                </a:lnTo>
                <a:lnTo>
                  <a:pt x="894" y="66"/>
                </a:lnTo>
                <a:lnTo>
                  <a:pt x="897" y="68"/>
                </a:lnTo>
                <a:lnTo>
                  <a:pt x="899" y="68"/>
                </a:lnTo>
                <a:lnTo>
                  <a:pt x="900" y="66"/>
                </a:lnTo>
                <a:lnTo>
                  <a:pt x="904" y="64"/>
                </a:lnTo>
                <a:lnTo>
                  <a:pt x="909" y="63"/>
                </a:lnTo>
                <a:lnTo>
                  <a:pt x="915" y="59"/>
                </a:lnTo>
                <a:lnTo>
                  <a:pt x="927" y="56"/>
                </a:lnTo>
                <a:lnTo>
                  <a:pt x="931" y="56"/>
                </a:lnTo>
                <a:lnTo>
                  <a:pt x="932" y="56"/>
                </a:lnTo>
                <a:lnTo>
                  <a:pt x="944" y="53"/>
                </a:lnTo>
                <a:lnTo>
                  <a:pt x="948" y="53"/>
                </a:lnTo>
                <a:lnTo>
                  <a:pt x="963" y="51"/>
                </a:lnTo>
                <a:lnTo>
                  <a:pt x="966" y="51"/>
                </a:lnTo>
                <a:lnTo>
                  <a:pt x="970" y="51"/>
                </a:lnTo>
                <a:lnTo>
                  <a:pt x="975" y="51"/>
                </a:lnTo>
                <a:lnTo>
                  <a:pt x="985" y="49"/>
                </a:lnTo>
                <a:lnTo>
                  <a:pt x="1003" y="51"/>
                </a:lnTo>
                <a:lnTo>
                  <a:pt x="1017" y="53"/>
                </a:lnTo>
                <a:lnTo>
                  <a:pt x="1025" y="56"/>
                </a:lnTo>
                <a:lnTo>
                  <a:pt x="1027" y="56"/>
                </a:lnTo>
                <a:lnTo>
                  <a:pt x="1030" y="56"/>
                </a:lnTo>
                <a:lnTo>
                  <a:pt x="1037" y="59"/>
                </a:lnTo>
                <a:lnTo>
                  <a:pt x="1054" y="66"/>
                </a:lnTo>
                <a:lnTo>
                  <a:pt x="1068" y="73"/>
                </a:lnTo>
                <a:lnTo>
                  <a:pt x="1071" y="75"/>
                </a:lnTo>
                <a:lnTo>
                  <a:pt x="1078" y="80"/>
                </a:lnTo>
                <a:lnTo>
                  <a:pt x="1081" y="81"/>
                </a:lnTo>
                <a:lnTo>
                  <a:pt x="1088" y="86"/>
                </a:lnTo>
                <a:lnTo>
                  <a:pt x="1091" y="90"/>
                </a:lnTo>
                <a:lnTo>
                  <a:pt x="1096" y="93"/>
                </a:lnTo>
                <a:lnTo>
                  <a:pt x="1100" y="95"/>
                </a:lnTo>
                <a:lnTo>
                  <a:pt x="1103" y="95"/>
                </a:lnTo>
                <a:lnTo>
                  <a:pt x="1111" y="98"/>
                </a:lnTo>
                <a:lnTo>
                  <a:pt x="1120" y="102"/>
                </a:lnTo>
                <a:lnTo>
                  <a:pt x="1128" y="107"/>
                </a:lnTo>
                <a:lnTo>
                  <a:pt x="1137" y="112"/>
                </a:lnTo>
                <a:lnTo>
                  <a:pt x="1162" y="124"/>
                </a:lnTo>
                <a:lnTo>
                  <a:pt x="1167" y="130"/>
                </a:lnTo>
                <a:lnTo>
                  <a:pt x="1169" y="130"/>
                </a:lnTo>
                <a:lnTo>
                  <a:pt x="1176" y="139"/>
                </a:lnTo>
                <a:lnTo>
                  <a:pt x="1179" y="144"/>
                </a:lnTo>
                <a:lnTo>
                  <a:pt x="1186" y="166"/>
                </a:lnTo>
                <a:lnTo>
                  <a:pt x="1186" y="180"/>
                </a:lnTo>
                <a:lnTo>
                  <a:pt x="1186" y="181"/>
                </a:lnTo>
                <a:lnTo>
                  <a:pt x="1184" y="197"/>
                </a:lnTo>
                <a:lnTo>
                  <a:pt x="1179" y="215"/>
                </a:lnTo>
                <a:lnTo>
                  <a:pt x="1179" y="217"/>
                </a:lnTo>
                <a:lnTo>
                  <a:pt x="1181" y="222"/>
                </a:lnTo>
                <a:lnTo>
                  <a:pt x="1186" y="239"/>
                </a:lnTo>
                <a:lnTo>
                  <a:pt x="1186" y="242"/>
                </a:lnTo>
                <a:lnTo>
                  <a:pt x="1187" y="247"/>
                </a:lnTo>
                <a:lnTo>
                  <a:pt x="1189" y="259"/>
                </a:lnTo>
                <a:lnTo>
                  <a:pt x="1189" y="263"/>
                </a:lnTo>
                <a:lnTo>
                  <a:pt x="1191" y="273"/>
                </a:lnTo>
                <a:lnTo>
                  <a:pt x="1193" y="280"/>
                </a:lnTo>
                <a:lnTo>
                  <a:pt x="1193" y="283"/>
                </a:lnTo>
                <a:lnTo>
                  <a:pt x="1194" y="288"/>
                </a:lnTo>
                <a:lnTo>
                  <a:pt x="1196" y="290"/>
                </a:lnTo>
                <a:lnTo>
                  <a:pt x="1203" y="296"/>
                </a:lnTo>
                <a:lnTo>
                  <a:pt x="1206" y="298"/>
                </a:lnTo>
                <a:lnTo>
                  <a:pt x="1211" y="302"/>
                </a:lnTo>
                <a:lnTo>
                  <a:pt x="1253" y="335"/>
                </a:lnTo>
                <a:lnTo>
                  <a:pt x="1258" y="341"/>
                </a:lnTo>
                <a:lnTo>
                  <a:pt x="1279" y="352"/>
                </a:lnTo>
                <a:lnTo>
                  <a:pt x="1297" y="361"/>
                </a:lnTo>
                <a:lnTo>
                  <a:pt x="1307" y="366"/>
                </a:lnTo>
                <a:lnTo>
                  <a:pt x="1309" y="366"/>
                </a:lnTo>
                <a:lnTo>
                  <a:pt x="1329" y="376"/>
                </a:lnTo>
                <a:lnTo>
                  <a:pt x="1334" y="379"/>
                </a:lnTo>
                <a:lnTo>
                  <a:pt x="1336" y="379"/>
                </a:lnTo>
                <a:lnTo>
                  <a:pt x="1339" y="378"/>
                </a:lnTo>
                <a:lnTo>
                  <a:pt x="1343" y="374"/>
                </a:lnTo>
                <a:lnTo>
                  <a:pt x="1345" y="374"/>
                </a:lnTo>
                <a:lnTo>
                  <a:pt x="1351" y="371"/>
                </a:lnTo>
                <a:lnTo>
                  <a:pt x="1358" y="368"/>
                </a:lnTo>
                <a:lnTo>
                  <a:pt x="1360" y="368"/>
                </a:lnTo>
                <a:lnTo>
                  <a:pt x="1368" y="364"/>
                </a:lnTo>
                <a:lnTo>
                  <a:pt x="1392" y="352"/>
                </a:lnTo>
                <a:lnTo>
                  <a:pt x="1399" y="349"/>
                </a:lnTo>
                <a:lnTo>
                  <a:pt x="1415" y="342"/>
                </a:lnTo>
                <a:lnTo>
                  <a:pt x="1426" y="337"/>
                </a:lnTo>
                <a:lnTo>
                  <a:pt x="1436" y="332"/>
                </a:lnTo>
                <a:lnTo>
                  <a:pt x="1448" y="327"/>
                </a:lnTo>
                <a:lnTo>
                  <a:pt x="1464" y="322"/>
                </a:lnTo>
                <a:lnTo>
                  <a:pt x="1475" y="320"/>
                </a:lnTo>
                <a:lnTo>
                  <a:pt x="1497" y="315"/>
                </a:lnTo>
                <a:lnTo>
                  <a:pt x="1498" y="315"/>
                </a:lnTo>
                <a:lnTo>
                  <a:pt x="1503" y="315"/>
                </a:lnTo>
                <a:lnTo>
                  <a:pt x="1544" y="310"/>
                </a:lnTo>
                <a:lnTo>
                  <a:pt x="1551" y="310"/>
                </a:lnTo>
                <a:lnTo>
                  <a:pt x="1564" y="308"/>
                </a:lnTo>
                <a:lnTo>
                  <a:pt x="1588" y="308"/>
                </a:lnTo>
                <a:lnTo>
                  <a:pt x="1610" y="310"/>
                </a:lnTo>
                <a:lnTo>
                  <a:pt x="1623" y="312"/>
                </a:lnTo>
                <a:lnTo>
                  <a:pt x="1627" y="312"/>
                </a:lnTo>
                <a:lnTo>
                  <a:pt x="1638" y="313"/>
                </a:lnTo>
                <a:lnTo>
                  <a:pt x="1650" y="317"/>
                </a:lnTo>
                <a:lnTo>
                  <a:pt x="1654" y="318"/>
                </a:lnTo>
                <a:lnTo>
                  <a:pt x="1657" y="320"/>
                </a:lnTo>
                <a:lnTo>
                  <a:pt x="1659" y="322"/>
                </a:lnTo>
                <a:lnTo>
                  <a:pt x="1674" y="330"/>
                </a:lnTo>
                <a:lnTo>
                  <a:pt x="1677" y="332"/>
                </a:lnTo>
                <a:lnTo>
                  <a:pt x="1691" y="342"/>
                </a:lnTo>
                <a:lnTo>
                  <a:pt x="1699" y="351"/>
                </a:lnTo>
                <a:lnTo>
                  <a:pt x="1711" y="363"/>
                </a:lnTo>
                <a:lnTo>
                  <a:pt x="1716" y="368"/>
                </a:lnTo>
                <a:lnTo>
                  <a:pt x="1718" y="371"/>
                </a:lnTo>
                <a:lnTo>
                  <a:pt x="1735" y="395"/>
                </a:lnTo>
                <a:lnTo>
                  <a:pt x="1738" y="396"/>
                </a:lnTo>
                <a:lnTo>
                  <a:pt x="1740" y="400"/>
                </a:lnTo>
                <a:lnTo>
                  <a:pt x="1743" y="412"/>
                </a:lnTo>
                <a:lnTo>
                  <a:pt x="1743" y="420"/>
                </a:lnTo>
                <a:lnTo>
                  <a:pt x="1745" y="420"/>
                </a:lnTo>
                <a:lnTo>
                  <a:pt x="1747" y="425"/>
                </a:lnTo>
                <a:lnTo>
                  <a:pt x="1748" y="429"/>
                </a:lnTo>
                <a:lnTo>
                  <a:pt x="1750" y="437"/>
                </a:lnTo>
                <a:lnTo>
                  <a:pt x="1753" y="440"/>
                </a:lnTo>
                <a:lnTo>
                  <a:pt x="1757" y="446"/>
                </a:lnTo>
                <a:lnTo>
                  <a:pt x="1762" y="457"/>
                </a:lnTo>
                <a:lnTo>
                  <a:pt x="1763" y="462"/>
                </a:lnTo>
                <a:lnTo>
                  <a:pt x="1765" y="466"/>
                </a:lnTo>
                <a:lnTo>
                  <a:pt x="1767" y="469"/>
                </a:lnTo>
                <a:lnTo>
                  <a:pt x="1768" y="474"/>
                </a:lnTo>
                <a:lnTo>
                  <a:pt x="1768" y="476"/>
                </a:lnTo>
                <a:lnTo>
                  <a:pt x="1775" y="495"/>
                </a:lnTo>
                <a:lnTo>
                  <a:pt x="1779" y="501"/>
                </a:lnTo>
                <a:lnTo>
                  <a:pt x="1780" y="505"/>
                </a:lnTo>
                <a:lnTo>
                  <a:pt x="1782" y="508"/>
                </a:lnTo>
                <a:lnTo>
                  <a:pt x="1784" y="515"/>
                </a:lnTo>
                <a:lnTo>
                  <a:pt x="1785" y="518"/>
                </a:lnTo>
                <a:lnTo>
                  <a:pt x="1787" y="518"/>
                </a:lnTo>
                <a:lnTo>
                  <a:pt x="1790" y="520"/>
                </a:lnTo>
                <a:lnTo>
                  <a:pt x="1792" y="522"/>
                </a:lnTo>
                <a:lnTo>
                  <a:pt x="1801" y="525"/>
                </a:lnTo>
                <a:lnTo>
                  <a:pt x="1802" y="527"/>
                </a:lnTo>
                <a:lnTo>
                  <a:pt x="1814" y="534"/>
                </a:lnTo>
                <a:lnTo>
                  <a:pt x="1817" y="539"/>
                </a:lnTo>
                <a:lnTo>
                  <a:pt x="1821" y="542"/>
                </a:lnTo>
                <a:lnTo>
                  <a:pt x="1817" y="542"/>
                </a:lnTo>
                <a:lnTo>
                  <a:pt x="1814" y="544"/>
                </a:lnTo>
                <a:lnTo>
                  <a:pt x="1814" y="545"/>
                </a:lnTo>
                <a:lnTo>
                  <a:pt x="1812" y="556"/>
                </a:lnTo>
                <a:lnTo>
                  <a:pt x="1811" y="557"/>
                </a:lnTo>
                <a:lnTo>
                  <a:pt x="1807" y="559"/>
                </a:lnTo>
                <a:lnTo>
                  <a:pt x="1802" y="564"/>
                </a:lnTo>
                <a:lnTo>
                  <a:pt x="1801" y="566"/>
                </a:lnTo>
                <a:lnTo>
                  <a:pt x="1796" y="573"/>
                </a:lnTo>
                <a:lnTo>
                  <a:pt x="1794" y="574"/>
                </a:lnTo>
                <a:lnTo>
                  <a:pt x="1792" y="576"/>
                </a:lnTo>
                <a:lnTo>
                  <a:pt x="1790" y="578"/>
                </a:lnTo>
                <a:lnTo>
                  <a:pt x="1785" y="579"/>
                </a:lnTo>
                <a:lnTo>
                  <a:pt x="1782" y="579"/>
                </a:lnTo>
                <a:lnTo>
                  <a:pt x="1780" y="583"/>
                </a:lnTo>
                <a:lnTo>
                  <a:pt x="1779" y="584"/>
                </a:lnTo>
                <a:lnTo>
                  <a:pt x="1779" y="588"/>
                </a:lnTo>
                <a:lnTo>
                  <a:pt x="1775" y="591"/>
                </a:lnTo>
                <a:lnTo>
                  <a:pt x="1772" y="593"/>
                </a:lnTo>
                <a:lnTo>
                  <a:pt x="1767" y="595"/>
                </a:lnTo>
                <a:lnTo>
                  <a:pt x="1763" y="595"/>
                </a:lnTo>
                <a:lnTo>
                  <a:pt x="1758" y="596"/>
                </a:lnTo>
                <a:lnTo>
                  <a:pt x="1758" y="598"/>
                </a:lnTo>
                <a:lnTo>
                  <a:pt x="1757" y="600"/>
                </a:lnTo>
                <a:lnTo>
                  <a:pt x="1757" y="603"/>
                </a:lnTo>
                <a:lnTo>
                  <a:pt x="1758" y="605"/>
                </a:lnTo>
                <a:lnTo>
                  <a:pt x="1760" y="606"/>
                </a:lnTo>
                <a:lnTo>
                  <a:pt x="1760" y="608"/>
                </a:lnTo>
                <a:lnTo>
                  <a:pt x="1760" y="610"/>
                </a:lnTo>
                <a:lnTo>
                  <a:pt x="1763" y="613"/>
                </a:lnTo>
                <a:lnTo>
                  <a:pt x="1763" y="617"/>
                </a:lnTo>
                <a:lnTo>
                  <a:pt x="1765" y="618"/>
                </a:lnTo>
                <a:lnTo>
                  <a:pt x="1763" y="618"/>
                </a:lnTo>
                <a:lnTo>
                  <a:pt x="1767" y="622"/>
                </a:lnTo>
                <a:lnTo>
                  <a:pt x="1767" y="623"/>
                </a:lnTo>
                <a:lnTo>
                  <a:pt x="1770" y="629"/>
                </a:lnTo>
                <a:lnTo>
                  <a:pt x="1770" y="630"/>
                </a:lnTo>
                <a:lnTo>
                  <a:pt x="1772" y="634"/>
                </a:lnTo>
                <a:lnTo>
                  <a:pt x="1770" y="634"/>
                </a:lnTo>
                <a:lnTo>
                  <a:pt x="1772" y="635"/>
                </a:lnTo>
                <a:lnTo>
                  <a:pt x="1768" y="640"/>
                </a:lnTo>
                <a:lnTo>
                  <a:pt x="1767" y="644"/>
                </a:lnTo>
                <a:lnTo>
                  <a:pt x="1763" y="645"/>
                </a:lnTo>
                <a:lnTo>
                  <a:pt x="1758" y="647"/>
                </a:lnTo>
                <a:lnTo>
                  <a:pt x="1753" y="651"/>
                </a:lnTo>
                <a:lnTo>
                  <a:pt x="1752" y="651"/>
                </a:lnTo>
                <a:lnTo>
                  <a:pt x="1747" y="651"/>
                </a:lnTo>
                <a:lnTo>
                  <a:pt x="1745" y="651"/>
                </a:lnTo>
                <a:lnTo>
                  <a:pt x="1743" y="652"/>
                </a:lnTo>
                <a:lnTo>
                  <a:pt x="1740" y="652"/>
                </a:lnTo>
                <a:lnTo>
                  <a:pt x="1735" y="652"/>
                </a:lnTo>
                <a:lnTo>
                  <a:pt x="1733" y="652"/>
                </a:lnTo>
                <a:lnTo>
                  <a:pt x="1730" y="652"/>
                </a:lnTo>
                <a:lnTo>
                  <a:pt x="1728" y="652"/>
                </a:lnTo>
                <a:lnTo>
                  <a:pt x="1723" y="656"/>
                </a:lnTo>
                <a:lnTo>
                  <a:pt x="1721" y="656"/>
                </a:lnTo>
                <a:lnTo>
                  <a:pt x="1720" y="659"/>
                </a:lnTo>
                <a:lnTo>
                  <a:pt x="1716" y="664"/>
                </a:lnTo>
                <a:lnTo>
                  <a:pt x="1716" y="666"/>
                </a:lnTo>
                <a:lnTo>
                  <a:pt x="1713" y="669"/>
                </a:lnTo>
                <a:lnTo>
                  <a:pt x="1711" y="669"/>
                </a:lnTo>
                <a:lnTo>
                  <a:pt x="1711" y="667"/>
                </a:lnTo>
                <a:lnTo>
                  <a:pt x="1709" y="667"/>
                </a:lnTo>
                <a:lnTo>
                  <a:pt x="1709" y="666"/>
                </a:lnTo>
                <a:lnTo>
                  <a:pt x="1709" y="662"/>
                </a:lnTo>
                <a:lnTo>
                  <a:pt x="1708" y="659"/>
                </a:lnTo>
                <a:lnTo>
                  <a:pt x="1708" y="654"/>
                </a:lnTo>
                <a:lnTo>
                  <a:pt x="1706" y="652"/>
                </a:lnTo>
                <a:lnTo>
                  <a:pt x="1706" y="651"/>
                </a:lnTo>
                <a:lnTo>
                  <a:pt x="1703" y="649"/>
                </a:lnTo>
                <a:lnTo>
                  <a:pt x="1701" y="645"/>
                </a:lnTo>
                <a:lnTo>
                  <a:pt x="1698" y="645"/>
                </a:lnTo>
                <a:lnTo>
                  <a:pt x="1694" y="645"/>
                </a:lnTo>
                <a:lnTo>
                  <a:pt x="1689" y="644"/>
                </a:lnTo>
                <a:lnTo>
                  <a:pt x="1686" y="644"/>
                </a:lnTo>
                <a:lnTo>
                  <a:pt x="1676" y="644"/>
                </a:lnTo>
                <a:lnTo>
                  <a:pt x="1669" y="644"/>
                </a:lnTo>
                <a:lnTo>
                  <a:pt x="1662" y="644"/>
                </a:lnTo>
                <a:lnTo>
                  <a:pt x="1659" y="644"/>
                </a:lnTo>
                <a:lnTo>
                  <a:pt x="1657" y="644"/>
                </a:lnTo>
                <a:lnTo>
                  <a:pt x="1655" y="642"/>
                </a:lnTo>
                <a:lnTo>
                  <a:pt x="1650" y="639"/>
                </a:lnTo>
                <a:lnTo>
                  <a:pt x="1642" y="632"/>
                </a:lnTo>
                <a:lnTo>
                  <a:pt x="1635" y="627"/>
                </a:lnTo>
                <a:lnTo>
                  <a:pt x="1630" y="622"/>
                </a:lnTo>
                <a:lnTo>
                  <a:pt x="1628" y="622"/>
                </a:lnTo>
                <a:lnTo>
                  <a:pt x="1611" y="618"/>
                </a:lnTo>
                <a:lnTo>
                  <a:pt x="1608" y="618"/>
                </a:lnTo>
                <a:lnTo>
                  <a:pt x="1601" y="618"/>
                </a:lnTo>
                <a:lnTo>
                  <a:pt x="1596" y="617"/>
                </a:lnTo>
                <a:lnTo>
                  <a:pt x="1591" y="613"/>
                </a:lnTo>
                <a:lnTo>
                  <a:pt x="1588" y="612"/>
                </a:lnTo>
                <a:lnTo>
                  <a:pt x="1584" y="610"/>
                </a:lnTo>
                <a:lnTo>
                  <a:pt x="1583" y="606"/>
                </a:lnTo>
                <a:lnTo>
                  <a:pt x="1583" y="603"/>
                </a:lnTo>
                <a:lnTo>
                  <a:pt x="1581" y="601"/>
                </a:lnTo>
                <a:lnTo>
                  <a:pt x="1581" y="598"/>
                </a:lnTo>
                <a:lnTo>
                  <a:pt x="1581" y="596"/>
                </a:lnTo>
                <a:lnTo>
                  <a:pt x="1583" y="593"/>
                </a:lnTo>
                <a:lnTo>
                  <a:pt x="1583" y="588"/>
                </a:lnTo>
                <a:lnTo>
                  <a:pt x="1584" y="583"/>
                </a:lnTo>
                <a:lnTo>
                  <a:pt x="1588" y="574"/>
                </a:lnTo>
                <a:lnTo>
                  <a:pt x="1589" y="569"/>
                </a:lnTo>
                <a:lnTo>
                  <a:pt x="1591" y="564"/>
                </a:lnTo>
                <a:lnTo>
                  <a:pt x="1593" y="561"/>
                </a:lnTo>
                <a:lnTo>
                  <a:pt x="1595" y="557"/>
                </a:lnTo>
                <a:lnTo>
                  <a:pt x="1598" y="551"/>
                </a:lnTo>
                <a:lnTo>
                  <a:pt x="1601" y="545"/>
                </a:lnTo>
                <a:lnTo>
                  <a:pt x="1605" y="540"/>
                </a:lnTo>
                <a:lnTo>
                  <a:pt x="1606" y="537"/>
                </a:lnTo>
                <a:lnTo>
                  <a:pt x="1606" y="535"/>
                </a:lnTo>
                <a:lnTo>
                  <a:pt x="1608" y="532"/>
                </a:lnTo>
                <a:lnTo>
                  <a:pt x="1608" y="530"/>
                </a:lnTo>
                <a:lnTo>
                  <a:pt x="1608" y="529"/>
                </a:lnTo>
                <a:lnTo>
                  <a:pt x="1608" y="525"/>
                </a:lnTo>
                <a:lnTo>
                  <a:pt x="1608" y="523"/>
                </a:lnTo>
                <a:lnTo>
                  <a:pt x="1608" y="520"/>
                </a:lnTo>
                <a:lnTo>
                  <a:pt x="1606" y="517"/>
                </a:lnTo>
                <a:lnTo>
                  <a:pt x="1605" y="515"/>
                </a:lnTo>
                <a:lnTo>
                  <a:pt x="1603" y="505"/>
                </a:lnTo>
                <a:lnTo>
                  <a:pt x="1603" y="501"/>
                </a:lnTo>
                <a:lnTo>
                  <a:pt x="1601" y="498"/>
                </a:lnTo>
                <a:lnTo>
                  <a:pt x="1601" y="496"/>
                </a:lnTo>
                <a:lnTo>
                  <a:pt x="1601" y="495"/>
                </a:lnTo>
                <a:lnTo>
                  <a:pt x="1600" y="491"/>
                </a:lnTo>
                <a:lnTo>
                  <a:pt x="1600" y="490"/>
                </a:lnTo>
                <a:lnTo>
                  <a:pt x="1598" y="488"/>
                </a:lnTo>
                <a:lnTo>
                  <a:pt x="1596" y="486"/>
                </a:lnTo>
                <a:lnTo>
                  <a:pt x="1595" y="486"/>
                </a:lnTo>
                <a:lnTo>
                  <a:pt x="1595" y="485"/>
                </a:lnTo>
                <a:lnTo>
                  <a:pt x="1593" y="485"/>
                </a:lnTo>
                <a:lnTo>
                  <a:pt x="1591" y="483"/>
                </a:lnTo>
                <a:lnTo>
                  <a:pt x="1589" y="481"/>
                </a:lnTo>
                <a:lnTo>
                  <a:pt x="1588" y="481"/>
                </a:lnTo>
                <a:lnTo>
                  <a:pt x="1584" y="479"/>
                </a:lnTo>
                <a:lnTo>
                  <a:pt x="1571" y="474"/>
                </a:lnTo>
                <a:lnTo>
                  <a:pt x="1569" y="473"/>
                </a:lnTo>
                <a:lnTo>
                  <a:pt x="1564" y="471"/>
                </a:lnTo>
                <a:lnTo>
                  <a:pt x="1559" y="471"/>
                </a:lnTo>
                <a:lnTo>
                  <a:pt x="1556" y="471"/>
                </a:lnTo>
                <a:lnTo>
                  <a:pt x="1552" y="473"/>
                </a:lnTo>
                <a:lnTo>
                  <a:pt x="1547" y="474"/>
                </a:lnTo>
                <a:lnTo>
                  <a:pt x="1530" y="478"/>
                </a:lnTo>
                <a:lnTo>
                  <a:pt x="1527" y="479"/>
                </a:lnTo>
                <a:lnTo>
                  <a:pt x="1525" y="479"/>
                </a:lnTo>
                <a:lnTo>
                  <a:pt x="1525" y="481"/>
                </a:lnTo>
                <a:lnTo>
                  <a:pt x="1522" y="483"/>
                </a:lnTo>
                <a:lnTo>
                  <a:pt x="1520" y="483"/>
                </a:lnTo>
                <a:lnTo>
                  <a:pt x="1520" y="485"/>
                </a:lnTo>
                <a:lnTo>
                  <a:pt x="1515" y="490"/>
                </a:lnTo>
                <a:lnTo>
                  <a:pt x="1505" y="500"/>
                </a:lnTo>
                <a:lnTo>
                  <a:pt x="1502" y="503"/>
                </a:lnTo>
                <a:lnTo>
                  <a:pt x="1498" y="508"/>
                </a:lnTo>
                <a:lnTo>
                  <a:pt x="1497" y="512"/>
                </a:lnTo>
                <a:lnTo>
                  <a:pt x="1495" y="515"/>
                </a:lnTo>
                <a:lnTo>
                  <a:pt x="1495" y="518"/>
                </a:lnTo>
                <a:lnTo>
                  <a:pt x="1493" y="534"/>
                </a:lnTo>
                <a:lnTo>
                  <a:pt x="1495" y="545"/>
                </a:lnTo>
                <a:lnTo>
                  <a:pt x="1495" y="549"/>
                </a:lnTo>
                <a:lnTo>
                  <a:pt x="1495" y="556"/>
                </a:lnTo>
                <a:lnTo>
                  <a:pt x="1495" y="559"/>
                </a:lnTo>
                <a:lnTo>
                  <a:pt x="1498" y="566"/>
                </a:lnTo>
                <a:lnTo>
                  <a:pt x="1500" y="574"/>
                </a:lnTo>
                <a:lnTo>
                  <a:pt x="1502" y="586"/>
                </a:lnTo>
                <a:lnTo>
                  <a:pt x="1503" y="591"/>
                </a:lnTo>
                <a:lnTo>
                  <a:pt x="1505" y="596"/>
                </a:lnTo>
                <a:lnTo>
                  <a:pt x="1507" y="605"/>
                </a:lnTo>
                <a:lnTo>
                  <a:pt x="1507" y="613"/>
                </a:lnTo>
                <a:lnTo>
                  <a:pt x="1507" y="617"/>
                </a:lnTo>
                <a:lnTo>
                  <a:pt x="1508" y="620"/>
                </a:lnTo>
                <a:lnTo>
                  <a:pt x="1508" y="625"/>
                </a:lnTo>
                <a:lnTo>
                  <a:pt x="1510" y="635"/>
                </a:lnTo>
                <a:lnTo>
                  <a:pt x="1510" y="647"/>
                </a:lnTo>
                <a:lnTo>
                  <a:pt x="1508" y="652"/>
                </a:lnTo>
                <a:lnTo>
                  <a:pt x="1508" y="656"/>
                </a:lnTo>
                <a:lnTo>
                  <a:pt x="1507" y="661"/>
                </a:lnTo>
                <a:lnTo>
                  <a:pt x="1500" y="674"/>
                </a:lnTo>
                <a:lnTo>
                  <a:pt x="1498" y="676"/>
                </a:lnTo>
                <a:lnTo>
                  <a:pt x="1498" y="679"/>
                </a:lnTo>
                <a:lnTo>
                  <a:pt x="1497" y="681"/>
                </a:lnTo>
                <a:lnTo>
                  <a:pt x="1495" y="688"/>
                </a:lnTo>
                <a:lnTo>
                  <a:pt x="1493" y="693"/>
                </a:lnTo>
                <a:lnTo>
                  <a:pt x="1490" y="696"/>
                </a:lnTo>
                <a:lnTo>
                  <a:pt x="1485" y="701"/>
                </a:lnTo>
                <a:lnTo>
                  <a:pt x="1476" y="706"/>
                </a:lnTo>
                <a:lnTo>
                  <a:pt x="1471" y="710"/>
                </a:lnTo>
                <a:lnTo>
                  <a:pt x="1470" y="712"/>
                </a:lnTo>
                <a:lnTo>
                  <a:pt x="1466" y="713"/>
                </a:lnTo>
                <a:lnTo>
                  <a:pt x="1464" y="715"/>
                </a:lnTo>
                <a:lnTo>
                  <a:pt x="1459" y="713"/>
                </a:lnTo>
                <a:lnTo>
                  <a:pt x="1454" y="712"/>
                </a:lnTo>
                <a:lnTo>
                  <a:pt x="1451" y="708"/>
                </a:lnTo>
                <a:lnTo>
                  <a:pt x="1448" y="705"/>
                </a:lnTo>
                <a:lnTo>
                  <a:pt x="1446" y="701"/>
                </a:lnTo>
                <a:lnTo>
                  <a:pt x="1444" y="696"/>
                </a:lnTo>
                <a:lnTo>
                  <a:pt x="1442" y="695"/>
                </a:lnTo>
                <a:lnTo>
                  <a:pt x="1441" y="691"/>
                </a:lnTo>
                <a:lnTo>
                  <a:pt x="1437" y="684"/>
                </a:lnTo>
                <a:lnTo>
                  <a:pt x="1434" y="678"/>
                </a:lnTo>
                <a:lnTo>
                  <a:pt x="1432" y="673"/>
                </a:lnTo>
                <a:lnTo>
                  <a:pt x="1432" y="671"/>
                </a:lnTo>
                <a:lnTo>
                  <a:pt x="1427" y="661"/>
                </a:lnTo>
                <a:lnTo>
                  <a:pt x="1426" y="657"/>
                </a:lnTo>
                <a:lnTo>
                  <a:pt x="1424" y="654"/>
                </a:lnTo>
                <a:lnTo>
                  <a:pt x="1424" y="652"/>
                </a:lnTo>
                <a:lnTo>
                  <a:pt x="1421" y="645"/>
                </a:lnTo>
                <a:lnTo>
                  <a:pt x="1417" y="640"/>
                </a:lnTo>
                <a:lnTo>
                  <a:pt x="1415" y="639"/>
                </a:lnTo>
                <a:lnTo>
                  <a:pt x="1409" y="625"/>
                </a:lnTo>
                <a:lnTo>
                  <a:pt x="1402" y="617"/>
                </a:lnTo>
                <a:lnTo>
                  <a:pt x="1394" y="606"/>
                </a:lnTo>
                <a:lnTo>
                  <a:pt x="1392" y="605"/>
                </a:lnTo>
                <a:lnTo>
                  <a:pt x="1388" y="600"/>
                </a:lnTo>
                <a:lnTo>
                  <a:pt x="1385" y="596"/>
                </a:lnTo>
                <a:lnTo>
                  <a:pt x="1383" y="596"/>
                </a:lnTo>
                <a:lnTo>
                  <a:pt x="1382" y="593"/>
                </a:lnTo>
                <a:lnTo>
                  <a:pt x="1378" y="591"/>
                </a:lnTo>
                <a:lnTo>
                  <a:pt x="1375" y="588"/>
                </a:lnTo>
                <a:lnTo>
                  <a:pt x="1372" y="584"/>
                </a:lnTo>
                <a:lnTo>
                  <a:pt x="1366" y="581"/>
                </a:lnTo>
                <a:lnTo>
                  <a:pt x="1365" y="579"/>
                </a:lnTo>
                <a:lnTo>
                  <a:pt x="1363" y="578"/>
                </a:lnTo>
                <a:lnTo>
                  <a:pt x="1361" y="576"/>
                </a:lnTo>
                <a:lnTo>
                  <a:pt x="1361" y="574"/>
                </a:lnTo>
                <a:lnTo>
                  <a:pt x="1361" y="573"/>
                </a:lnTo>
                <a:lnTo>
                  <a:pt x="1361" y="571"/>
                </a:lnTo>
                <a:lnTo>
                  <a:pt x="1361" y="569"/>
                </a:lnTo>
                <a:lnTo>
                  <a:pt x="1361" y="566"/>
                </a:lnTo>
                <a:lnTo>
                  <a:pt x="1361" y="564"/>
                </a:lnTo>
                <a:lnTo>
                  <a:pt x="1361" y="562"/>
                </a:lnTo>
                <a:lnTo>
                  <a:pt x="1361" y="561"/>
                </a:lnTo>
                <a:lnTo>
                  <a:pt x="1361" y="557"/>
                </a:lnTo>
                <a:lnTo>
                  <a:pt x="1361" y="556"/>
                </a:lnTo>
                <a:lnTo>
                  <a:pt x="1358" y="551"/>
                </a:lnTo>
                <a:lnTo>
                  <a:pt x="1356" y="549"/>
                </a:lnTo>
                <a:lnTo>
                  <a:pt x="1355" y="545"/>
                </a:lnTo>
                <a:lnTo>
                  <a:pt x="1353" y="544"/>
                </a:lnTo>
                <a:lnTo>
                  <a:pt x="1351" y="540"/>
                </a:lnTo>
                <a:lnTo>
                  <a:pt x="1348" y="534"/>
                </a:lnTo>
                <a:lnTo>
                  <a:pt x="1348" y="532"/>
                </a:lnTo>
                <a:lnTo>
                  <a:pt x="1346" y="530"/>
                </a:lnTo>
                <a:lnTo>
                  <a:pt x="1346" y="529"/>
                </a:lnTo>
                <a:lnTo>
                  <a:pt x="1343" y="527"/>
                </a:lnTo>
                <a:lnTo>
                  <a:pt x="1341" y="527"/>
                </a:lnTo>
                <a:lnTo>
                  <a:pt x="1338" y="525"/>
                </a:lnTo>
                <a:lnTo>
                  <a:pt x="1334" y="525"/>
                </a:lnTo>
                <a:lnTo>
                  <a:pt x="1331" y="527"/>
                </a:lnTo>
                <a:lnTo>
                  <a:pt x="1323" y="527"/>
                </a:lnTo>
                <a:lnTo>
                  <a:pt x="1321" y="529"/>
                </a:lnTo>
                <a:lnTo>
                  <a:pt x="1304" y="529"/>
                </a:lnTo>
                <a:lnTo>
                  <a:pt x="1296" y="529"/>
                </a:lnTo>
                <a:lnTo>
                  <a:pt x="1292" y="529"/>
                </a:lnTo>
                <a:lnTo>
                  <a:pt x="1287" y="527"/>
                </a:lnTo>
                <a:lnTo>
                  <a:pt x="1284" y="525"/>
                </a:lnTo>
                <a:lnTo>
                  <a:pt x="1280" y="525"/>
                </a:lnTo>
                <a:lnTo>
                  <a:pt x="1272" y="518"/>
                </a:lnTo>
                <a:lnTo>
                  <a:pt x="1269" y="517"/>
                </a:lnTo>
                <a:lnTo>
                  <a:pt x="1267" y="517"/>
                </a:lnTo>
                <a:lnTo>
                  <a:pt x="1265" y="515"/>
                </a:lnTo>
                <a:lnTo>
                  <a:pt x="1260" y="513"/>
                </a:lnTo>
                <a:lnTo>
                  <a:pt x="1258" y="512"/>
                </a:lnTo>
                <a:lnTo>
                  <a:pt x="1257" y="510"/>
                </a:lnTo>
                <a:lnTo>
                  <a:pt x="1252" y="508"/>
                </a:lnTo>
                <a:lnTo>
                  <a:pt x="1250" y="508"/>
                </a:lnTo>
                <a:lnTo>
                  <a:pt x="1247" y="508"/>
                </a:lnTo>
                <a:lnTo>
                  <a:pt x="1245" y="508"/>
                </a:lnTo>
                <a:lnTo>
                  <a:pt x="1241" y="508"/>
                </a:lnTo>
                <a:lnTo>
                  <a:pt x="1238" y="508"/>
                </a:lnTo>
                <a:lnTo>
                  <a:pt x="1235" y="510"/>
                </a:lnTo>
                <a:lnTo>
                  <a:pt x="1231" y="510"/>
                </a:lnTo>
                <a:lnTo>
                  <a:pt x="1226" y="510"/>
                </a:lnTo>
                <a:lnTo>
                  <a:pt x="1221" y="508"/>
                </a:lnTo>
                <a:lnTo>
                  <a:pt x="1216" y="507"/>
                </a:lnTo>
                <a:lnTo>
                  <a:pt x="1213" y="508"/>
                </a:lnTo>
                <a:lnTo>
                  <a:pt x="1208" y="510"/>
                </a:lnTo>
                <a:lnTo>
                  <a:pt x="1203" y="510"/>
                </a:lnTo>
                <a:lnTo>
                  <a:pt x="1201" y="510"/>
                </a:lnTo>
                <a:lnTo>
                  <a:pt x="1198" y="510"/>
                </a:lnTo>
                <a:lnTo>
                  <a:pt x="1196" y="508"/>
                </a:lnTo>
                <a:lnTo>
                  <a:pt x="1194" y="507"/>
                </a:lnTo>
                <a:lnTo>
                  <a:pt x="1193" y="507"/>
                </a:lnTo>
                <a:lnTo>
                  <a:pt x="1191" y="505"/>
                </a:lnTo>
                <a:lnTo>
                  <a:pt x="1187" y="501"/>
                </a:lnTo>
                <a:lnTo>
                  <a:pt x="1186" y="498"/>
                </a:lnTo>
                <a:lnTo>
                  <a:pt x="1184" y="495"/>
                </a:lnTo>
                <a:lnTo>
                  <a:pt x="1182" y="493"/>
                </a:lnTo>
                <a:lnTo>
                  <a:pt x="1179" y="488"/>
                </a:lnTo>
                <a:lnTo>
                  <a:pt x="1177" y="488"/>
                </a:lnTo>
                <a:lnTo>
                  <a:pt x="1176" y="486"/>
                </a:lnTo>
                <a:lnTo>
                  <a:pt x="1174" y="483"/>
                </a:lnTo>
                <a:lnTo>
                  <a:pt x="1172" y="481"/>
                </a:lnTo>
                <a:lnTo>
                  <a:pt x="1171" y="481"/>
                </a:lnTo>
                <a:lnTo>
                  <a:pt x="1169" y="479"/>
                </a:lnTo>
                <a:lnTo>
                  <a:pt x="1165" y="476"/>
                </a:lnTo>
                <a:lnTo>
                  <a:pt x="1162" y="476"/>
                </a:lnTo>
                <a:lnTo>
                  <a:pt x="1157" y="474"/>
                </a:lnTo>
                <a:lnTo>
                  <a:pt x="1154" y="473"/>
                </a:lnTo>
                <a:lnTo>
                  <a:pt x="1150" y="473"/>
                </a:lnTo>
                <a:lnTo>
                  <a:pt x="1144" y="469"/>
                </a:lnTo>
                <a:lnTo>
                  <a:pt x="1138" y="469"/>
                </a:lnTo>
                <a:lnTo>
                  <a:pt x="1135" y="468"/>
                </a:lnTo>
                <a:lnTo>
                  <a:pt x="1127" y="468"/>
                </a:lnTo>
                <a:lnTo>
                  <a:pt x="1125" y="469"/>
                </a:lnTo>
                <a:lnTo>
                  <a:pt x="1122" y="469"/>
                </a:lnTo>
                <a:lnTo>
                  <a:pt x="1120" y="471"/>
                </a:lnTo>
                <a:lnTo>
                  <a:pt x="1116" y="471"/>
                </a:lnTo>
                <a:lnTo>
                  <a:pt x="1113" y="473"/>
                </a:lnTo>
                <a:lnTo>
                  <a:pt x="1110" y="473"/>
                </a:lnTo>
                <a:lnTo>
                  <a:pt x="1106" y="476"/>
                </a:lnTo>
                <a:lnTo>
                  <a:pt x="1105" y="476"/>
                </a:lnTo>
                <a:lnTo>
                  <a:pt x="1091" y="485"/>
                </a:lnTo>
                <a:lnTo>
                  <a:pt x="1086" y="490"/>
                </a:lnTo>
                <a:lnTo>
                  <a:pt x="1084" y="490"/>
                </a:lnTo>
                <a:lnTo>
                  <a:pt x="1083" y="491"/>
                </a:lnTo>
                <a:lnTo>
                  <a:pt x="1079" y="495"/>
                </a:lnTo>
                <a:lnTo>
                  <a:pt x="1078" y="495"/>
                </a:lnTo>
                <a:lnTo>
                  <a:pt x="1074" y="495"/>
                </a:lnTo>
                <a:lnTo>
                  <a:pt x="1069" y="491"/>
                </a:lnTo>
                <a:lnTo>
                  <a:pt x="1064" y="490"/>
                </a:lnTo>
                <a:lnTo>
                  <a:pt x="1057" y="485"/>
                </a:lnTo>
                <a:lnTo>
                  <a:pt x="1052" y="481"/>
                </a:lnTo>
                <a:lnTo>
                  <a:pt x="1049" y="478"/>
                </a:lnTo>
                <a:lnTo>
                  <a:pt x="1042" y="476"/>
                </a:lnTo>
                <a:lnTo>
                  <a:pt x="1039" y="474"/>
                </a:lnTo>
                <a:lnTo>
                  <a:pt x="1035" y="473"/>
                </a:lnTo>
                <a:lnTo>
                  <a:pt x="1032" y="473"/>
                </a:lnTo>
                <a:lnTo>
                  <a:pt x="1027" y="469"/>
                </a:lnTo>
                <a:lnTo>
                  <a:pt x="1017" y="462"/>
                </a:lnTo>
                <a:lnTo>
                  <a:pt x="1013" y="461"/>
                </a:lnTo>
                <a:lnTo>
                  <a:pt x="1012" y="459"/>
                </a:lnTo>
                <a:lnTo>
                  <a:pt x="1007" y="454"/>
                </a:lnTo>
                <a:lnTo>
                  <a:pt x="1005" y="454"/>
                </a:lnTo>
                <a:lnTo>
                  <a:pt x="1003" y="452"/>
                </a:lnTo>
                <a:lnTo>
                  <a:pt x="1000" y="451"/>
                </a:lnTo>
                <a:lnTo>
                  <a:pt x="998" y="451"/>
                </a:lnTo>
                <a:lnTo>
                  <a:pt x="997" y="449"/>
                </a:lnTo>
                <a:lnTo>
                  <a:pt x="993" y="449"/>
                </a:lnTo>
                <a:lnTo>
                  <a:pt x="990" y="447"/>
                </a:lnTo>
                <a:lnTo>
                  <a:pt x="988" y="447"/>
                </a:lnTo>
                <a:lnTo>
                  <a:pt x="985" y="446"/>
                </a:lnTo>
                <a:lnTo>
                  <a:pt x="981" y="446"/>
                </a:lnTo>
                <a:lnTo>
                  <a:pt x="975" y="446"/>
                </a:lnTo>
                <a:lnTo>
                  <a:pt x="975" y="444"/>
                </a:lnTo>
                <a:lnTo>
                  <a:pt x="956" y="444"/>
                </a:lnTo>
                <a:lnTo>
                  <a:pt x="949" y="447"/>
                </a:lnTo>
                <a:lnTo>
                  <a:pt x="948" y="447"/>
                </a:lnTo>
                <a:lnTo>
                  <a:pt x="946" y="447"/>
                </a:lnTo>
                <a:lnTo>
                  <a:pt x="932" y="447"/>
                </a:lnTo>
                <a:lnTo>
                  <a:pt x="931" y="447"/>
                </a:lnTo>
                <a:lnTo>
                  <a:pt x="926" y="447"/>
                </a:lnTo>
                <a:lnTo>
                  <a:pt x="921" y="449"/>
                </a:lnTo>
                <a:lnTo>
                  <a:pt x="912" y="449"/>
                </a:lnTo>
                <a:lnTo>
                  <a:pt x="910" y="447"/>
                </a:lnTo>
                <a:lnTo>
                  <a:pt x="909" y="447"/>
                </a:lnTo>
                <a:lnTo>
                  <a:pt x="907" y="447"/>
                </a:lnTo>
                <a:lnTo>
                  <a:pt x="905" y="447"/>
                </a:lnTo>
                <a:lnTo>
                  <a:pt x="897" y="449"/>
                </a:lnTo>
                <a:lnTo>
                  <a:pt x="894" y="447"/>
                </a:lnTo>
                <a:lnTo>
                  <a:pt x="892" y="446"/>
                </a:lnTo>
                <a:lnTo>
                  <a:pt x="890" y="444"/>
                </a:lnTo>
                <a:lnTo>
                  <a:pt x="888" y="444"/>
                </a:lnTo>
                <a:lnTo>
                  <a:pt x="887" y="442"/>
                </a:lnTo>
                <a:lnTo>
                  <a:pt x="885" y="439"/>
                </a:lnTo>
                <a:lnTo>
                  <a:pt x="883" y="437"/>
                </a:lnTo>
                <a:lnTo>
                  <a:pt x="882" y="435"/>
                </a:lnTo>
                <a:lnTo>
                  <a:pt x="882" y="432"/>
                </a:lnTo>
                <a:lnTo>
                  <a:pt x="880" y="429"/>
                </a:lnTo>
                <a:lnTo>
                  <a:pt x="878" y="427"/>
                </a:lnTo>
                <a:lnTo>
                  <a:pt x="878" y="424"/>
                </a:lnTo>
                <a:lnTo>
                  <a:pt x="877" y="424"/>
                </a:lnTo>
                <a:lnTo>
                  <a:pt x="877" y="420"/>
                </a:lnTo>
                <a:lnTo>
                  <a:pt x="877" y="418"/>
                </a:lnTo>
                <a:lnTo>
                  <a:pt x="875" y="417"/>
                </a:lnTo>
                <a:lnTo>
                  <a:pt x="875" y="412"/>
                </a:lnTo>
                <a:lnTo>
                  <a:pt x="873" y="408"/>
                </a:lnTo>
                <a:lnTo>
                  <a:pt x="873" y="402"/>
                </a:lnTo>
                <a:lnTo>
                  <a:pt x="873" y="396"/>
                </a:lnTo>
                <a:lnTo>
                  <a:pt x="873" y="393"/>
                </a:lnTo>
                <a:lnTo>
                  <a:pt x="873" y="390"/>
                </a:lnTo>
                <a:lnTo>
                  <a:pt x="873" y="386"/>
                </a:lnTo>
                <a:lnTo>
                  <a:pt x="873" y="383"/>
                </a:lnTo>
                <a:lnTo>
                  <a:pt x="875" y="379"/>
                </a:lnTo>
                <a:lnTo>
                  <a:pt x="877" y="378"/>
                </a:lnTo>
                <a:lnTo>
                  <a:pt x="878" y="376"/>
                </a:lnTo>
                <a:lnTo>
                  <a:pt x="880" y="373"/>
                </a:lnTo>
                <a:lnTo>
                  <a:pt x="882" y="371"/>
                </a:lnTo>
                <a:lnTo>
                  <a:pt x="887" y="366"/>
                </a:lnTo>
                <a:lnTo>
                  <a:pt x="890" y="363"/>
                </a:lnTo>
                <a:lnTo>
                  <a:pt x="895" y="359"/>
                </a:lnTo>
                <a:lnTo>
                  <a:pt x="900" y="356"/>
                </a:lnTo>
                <a:lnTo>
                  <a:pt x="907" y="351"/>
                </a:lnTo>
                <a:lnTo>
                  <a:pt x="915" y="347"/>
                </a:lnTo>
                <a:lnTo>
                  <a:pt x="917" y="346"/>
                </a:lnTo>
                <a:lnTo>
                  <a:pt x="922" y="344"/>
                </a:lnTo>
                <a:lnTo>
                  <a:pt x="929" y="342"/>
                </a:lnTo>
                <a:lnTo>
                  <a:pt x="931" y="341"/>
                </a:lnTo>
                <a:lnTo>
                  <a:pt x="932" y="341"/>
                </a:lnTo>
                <a:lnTo>
                  <a:pt x="939" y="339"/>
                </a:lnTo>
                <a:lnTo>
                  <a:pt x="941" y="339"/>
                </a:lnTo>
                <a:lnTo>
                  <a:pt x="946" y="337"/>
                </a:lnTo>
                <a:lnTo>
                  <a:pt x="951" y="335"/>
                </a:lnTo>
                <a:lnTo>
                  <a:pt x="956" y="335"/>
                </a:lnTo>
                <a:lnTo>
                  <a:pt x="963" y="335"/>
                </a:lnTo>
                <a:lnTo>
                  <a:pt x="966" y="335"/>
                </a:lnTo>
                <a:lnTo>
                  <a:pt x="970" y="334"/>
                </a:lnTo>
                <a:lnTo>
                  <a:pt x="973" y="334"/>
                </a:lnTo>
                <a:lnTo>
                  <a:pt x="975" y="332"/>
                </a:lnTo>
                <a:lnTo>
                  <a:pt x="980" y="329"/>
                </a:lnTo>
                <a:lnTo>
                  <a:pt x="983" y="327"/>
                </a:lnTo>
                <a:lnTo>
                  <a:pt x="983" y="325"/>
                </a:lnTo>
                <a:lnTo>
                  <a:pt x="986" y="324"/>
                </a:lnTo>
                <a:lnTo>
                  <a:pt x="988" y="322"/>
                </a:lnTo>
                <a:lnTo>
                  <a:pt x="990" y="322"/>
                </a:lnTo>
                <a:lnTo>
                  <a:pt x="992" y="320"/>
                </a:lnTo>
                <a:lnTo>
                  <a:pt x="993" y="318"/>
                </a:lnTo>
                <a:lnTo>
                  <a:pt x="1007" y="308"/>
                </a:lnTo>
                <a:lnTo>
                  <a:pt x="1008" y="307"/>
                </a:lnTo>
                <a:lnTo>
                  <a:pt x="1010" y="307"/>
                </a:lnTo>
                <a:lnTo>
                  <a:pt x="1012" y="305"/>
                </a:lnTo>
                <a:lnTo>
                  <a:pt x="1013" y="302"/>
                </a:lnTo>
                <a:lnTo>
                  <a:pt x="1017" y="300"/>
                </a:lnTo>
                <a:lnTo>
                  <a:pt x="1019" y="296"/>
                </a:lnTo>
                <a:lnTo>
                  <a:pt x="1020" y="295"/>
                </a:lnTo>
                <a:lnTo>
                  <a:pt x="1020" y="291"/>
                </a:lnTo>
                <a:lnTo>
                  <a:pt x="1022" y="290"/>
                </a:lnTo>
                <a:lnTo>
                  <a:pt x="1022" y="288"/>
                </a:lnTo>
                <a:lnTo>
                  <a:pt x="1022" y="285"/>
                </a:lnTo>
                <a:lnTo>
                  <a:pt x="1024" y="281"/>
                </a:lnTo>
                <a:lnTo>
                  <a:pt x="1024" y="278"/>
                </a:lnTo>
                <a:lnTo>
                  <a:pt x="1025" y="276"/>
                </a:lnTo>
                <a:lnTo>
                  <a:pt x="1027" y="273"/>
                </a:lnTo>
                <a:lnTo>
                  <a:pt x="1027" y="268"/>
                </a:lnTo>
                <a:lnTo>
                  <a:pt x="1027" y="266"/>
                </a:lnTo>
                <a:lnTo>
                  <a:pt x="1029" y="259"/>
                </a:lnTo>
                <a:lnTo>
                  <a:pt x="1029" y="258"/>
                </a:lnTo>
                <a:lnTo>
                  <a:pt x="1029" y="256"/>
                </a:lnTo>
                <a:lnTo>
                  <a:pt x="1029" y="249"/>
                </a:lnTo>
                <a:lnTo>
                  <a:pt x="1029" y="247"/>
                </a:lnTo>
                <a:lnTo>
                  <a:pt x="1027" y="244"/>
                </a:lnTo>
                <a:lnTo>
                  <a:pt x="1027" y="242"/>
                </a:lnTo>
                <a:lnTo>
                  <a:pt x="1025" y="242"/>
                </a:lnTo>
                <a:lnTo>
                  <a:pt x="1025" y="241"/>
                </a:lnTo>
                <a:lnTo>
                  <a:pt x="1024" y="235"/>
                </a:lnTo>
                <a:lnTo>
                  <a:pt x="1024" y="234"/>
                </a:lnTo>
                <a:lnTo>
                  <a:pt x="1022" y="232"/>
                </a:lnTo>
                <a:lnTo>
                  <a:pt x="1020" y="230"/>
                </a:lnTo>
                <a:lnTo>
                  <a:pt x="1019" y="230"/>
                </a:lnTo>
                <a:lnTo>
                  <a:pt x="1017" y="229"/>
                </a:lnTo>
                <a:lnTo>
                  <a:pt x="1015" y="229"/>
                </a:lnTo>
                <a:lnTo>
                  <a:pt x="1013" y="227"/>
                </a:lnTo>
                <a:lnTo>
                  <a:pt x="1012" y="225"/>
                </a:lnTo>
                <a:lnTo>
                  <a:pt x="1010" y="225"/>
                </a:lnTo>
                <a:lnTo>
                  <a:pt x="1010" y="224"/>
                </a:lnTo>
                <a:lnTo>
                  <a:pt x="1008" y="224"/>
                </a:lnTo>
                <a:lnTo>
                  <a:pt x="1007" y="222"/>
                </a:lnTo>
                <a:lnTo>
                  <a:pt x="1003" y="222"/>
                </a:lnTo>
                <a:lnTo>
                  <a:pt x="1002" y="222"/>
                </a:lnTo>
                <a:lnTo>
                  <a:pt x="995" y="220"/>
                </a:lnTo>
                <a:lnTo>
                  <a:pt x="993" y="219"/>
                </a:lnTo>
                <a:lnTo>
                  <a:pt x="992" y="219"/>
                </a:lnTo>
                <a:lnTo>
                  <a:pt x="990" y="219"/>
                </a:lnTo>
                <a:lnTo>
                  <a:pt x="990" y="217"/>
                </a:lnTo>
                <a:lnTo>
                  <a:pt x="988" y="217"/>
                </a:lnTo>
                <a:lnTo>
                  <a:pt x="986" y="219"/>
                </a:lnTo>
                <a:lnTo>
                  <a:pt x="983" y="219"/>
                </a:lnTo>
                <a:lnTo>
                  <a:pt x="981" y="219"/>
                </a:lnTo>
                <a:lnTo>
                  <a:pt x="980" y="219"/>
                </a:lnTo>
                <a:lnTo>
                  <a:pt x="978" y="219"/>
                </a:lnTo>
                <a:lnTo>
                  <a:pt x="976" y="217"/>
                </a:lnTo>
                <a:lnTo>
                  <a:pt x="973" y="217"/>
                </a:lnTo>
                <a:lnTo>
                  <a:pt x="961" y="213"/>
                </a:lnTo>
                <a:lnTo>
                  <a:pt x="956" y="210"/>
                </a:lnTo>
                <a:lnTo>
                  <a:pt x="954" y="210"/>
                </a:lnTo>
                <a:lnTo>
                  <a:pt x="953" y="210"/>
                </a:lnTo>
                <a:lnTo>
                  <a:pt x="951" y="208"/>
                </a:lnTo>
                <a:lnTo>
                  <a:pt x="948" y="205"/>
                </a:lnTo>
                <a:lnTo>
                  <a:pt x="948" y="203"/>
                </a:lnTo>
                <a:lnTo>
                  <a:pt x="924" y="202"/>
                </a:lnTo>
                <a:lnTo>
                  <a:pt x="910" y="200"/>
                </a:lnTo>
                <a:lnTo>
                  <a:pt x="907" y="200"/>
                </a:lnTo>
                <a:lnTo>
                  <a:pt x="905" y="200"/>
                </a:lnTo>
                <a:lnTo>
                  <a:pt x="904" y="200"/>
                </a:lnTo>
                <a:lnTo>
                  <a:pt x="899" y="202"/>
                </a:lnTo>
                <a:lnTo>
                  <a:pt x="895" y="203"/>
                </a:lnTo>
                <a:lnTo>
                  <a:pt x="883" y="208"/>
                </a:lnTo>
                <a:lnTo>
                  <a:pt x="877" y="208"/>
                </a:lnTo>
                <a:lnTo>
                  <a:pt x="872" y="212"/>
                </a:lnTo>
                <a:lnTo>
                  <a:pt x="863" y="213"/>
                </a:lnTo>
                <a:lnTo>
                  <a:pt x="856" y="217"/>
                </a:lnTo>
                <a:lnTo>
                  <a:pt x="855" y="217"/>
                </a:lnTo>
                <a:lnTo>
                  <a:pt x="848" y="219"/>
                </a:lnTo>
                <a:lnTo>
                  <a:pt x="846" y="219"/>
                </a:lnTo>
                <a:lnTo>
                  <a:pt x="843" y="220"/>
                </a:lnTo>
                <a:lnTo>
                  <a:pt x="839" y="220"/>
                </a:lnTo>
                <a:lnTo>
                  <a:pt x="838" y="220"/>
                </a:lnTo>
                <a:lnTo>
                  <a:pt x="834" y="222"/>
                </a:lnTo>
                <a:lnTo>
                  <a:pt x="828" y="222"/>
                </a:lnTo>
                <a:lnTo>
                  <a:pt x="824" y="222"/>
                </a:lnTo>
                <a:lnTo>
                  <a:pt x="823" y="222"/>
                </a:lnTo>
                <a:lnTo>
                  <a:pt x="812" y="217"/>
                </a:lnTo>
                <a:lnTo>
                  <a:pt x="807" y="213"/>
                </a:lnTo>
                <a:lnTo>
                  <a:pt x="806" y="212"/>
                </a:lnTo>
                <a:lnTo>
                  <a:pt x="787" y="203"/>
                </a:lnTo>
                <a:lnTo>
                  <a:pt x="785" y="203"/>
                </a:lnTo>
                <a:lnTo>
                  <a:pt x="782" y="202"/>
                </a:lnTo>
                <a:lnTo>
                  <a:pt x="780" y="202"/>
                </a:lnTo>
                <a:lnTo>
                  <a:pt x="774" y="200"/>
                </a:lnTo>
                <a:lnTo>
                  <a:pt x="772" y="198"/>
                </a:lnTo>
                <a:lnTo>
                  <a:pt x="752" y="188"/>
                </a:lnTo>
                <a:lnTo>
                  <a:pt x="752" y="186"/>
                </a:lnTo>
                <a:lnTo>
                  <a:pt x="750" y="185"/>
                </a:lnTo>
                <a:lnTo>
                  <a:pt x="742" y="181"/>
                </a:lnTo>
                <a:lnTo>
                  <a:pt x="738" y="180"/>
                </a:lnTo>
                <a:lnTo>
                  <a:pt x="733" y="180"/>
                </a:lnTo>
                <a:lnTo>
                  <a:pt x="731" y="180"/>
                </a:lnTo>
                <a:lnTo>
                  <a:pt x="730" y="180"/>
                </a:lnTo>
                <a:lnTo>
                  <a:pt x="721" y="181"/>
                </a:lnTo>
                <a:lnTo>
                  <a:pt x="716" y="183"/>
                </a:lnTo>
                <a:lnTo>
                  <a:pt x="701" y="185"/>
                </a:lnTo>
                <a:lnTo>
                  <a:pt x="696" y="188"/>
                </a:lnTo>
                <a:lnTo>
                  <a:pt x="694" y="188"/>
                </a:lnTo>
                <a:lnTo>
                  <a:pt x="691" y="190"/>
                </a:lnTo>
                <a:lnTo>
                  <a:pt x="687" y="190"/>
                </a:lnTo>
                <a:lnTo>
                  <a:pt x="681" y="193"/>
                </a:lnTo>
                <a:lnTo>
                  <a:pt x="676" y="195"/>
                </a:lnTo>
                <a:lnTo>
                  <a:pt x="666" y="200"/>
                </a:lnTo>
                <a:lnTo>
                  <a:pt x="664" y="202"/>
                </a:lnTo>
                <a:lnTo>
                  <a:pt x="657" y="203"/>
                </a:lnTo>
                <a:lnTo>
                  <a:pt x="655" y="205"/>
                </a:lnTo>
                <a:lnTo>
                  <a:pt x="654" y="205"/>
                </a:lnTo>
                <a:lnTo>
                  <a:pt x="644" y="210"/>
                </a:lnTo>
                <a:lnTo>
                  <a:pt x="640" y="212"/>
                </a:lnTo>
                <a:lnTo>
                  <a:pt x="635" y="215"/>
                </a:lnTo>
                <a:lnTo>
                  <a:pt x="632" y="217"/>
                </a:lnTo>
                <a:lnTo>
                  <a:pt x="630" y="219"/>
                </a:lnTo>
                <a:lnTo>
                  <a:pt x="623" y="222"/>
                </a:lnTo>
                <a:lnTo>
                  <a:pt x="620" y="224"/>
                </a:lnTo>
                <a:lnTo>
                  <a:pt x="620" y="225"/>
                </a:lnTo>
                <a:lnTo>
                  <a:pt x="617" y="225"/>
                </a:lnTo>
                <a:lnTo>
                  <a:pt x="613" y="227"/>
                </a:lnTo>
                <a:lnTo>
                  <a:pt x="611" y="229"/>
                </a:lnTo>
                <a:lnTo>
                  <a:pt x="603" y="232"/>
                </a:lnTo>
                <a:lnTo>
                  <a:pt x="596" y="235"/>
                </a:lnTo>
                <a:lnTo>
                  <a:pt x="595" y="235"/>
                </a:lnTo>
                <a:lnTo>
                  <a:pt x="591" y="237"/>
                </a:lnTo>
                <a:lnTo>
                  <a:pt x="588" y="239"/>
                </a:lnTo>
                <a:lnTo>
                  <a:pt x="586" y="241"/>
                </a:lnTo>
                <a:lnTo>
                  <a:pt x="584" y="242"/>
                </a:lnTo>
                <a:lnTo>
                  <a:pt x="581" y="244"/>
                </a:lnTo>
                <a:lnTo>
                  <a:pt x="578" y="246"/>
                </a:lnTo>
                <a:lnTo>
                  <a:pt x="578" y="247"/>
                </a:lnTo>
                <a:lnTo>
                  <a:pt x="576" y="247"/>
                </a:lnTo>
                <a:lnTo>
                  <a:pt x="573" y="249"/>
                </a:lnTo>
                <a:lnTo>
                  <a:pt x="569" y="251"/>
                </a:lnTo>
                <a:lnTo>
                  <a:pt x="568" y="252"/>
                </a:lnTo>
                <a:lnTo>
                  <a:pt x="564" y="254"/>
                </a:lnTo>
                <a:lnTo>
                  <a:pt x="562" y="258"/>
                </a:lnTo>
                <a:lnTo>
                  <a:pt x="559" y="259"/>
                </a:lnTo>
                <a:lnTo>
                  <a:pt x="556" y="261"/>
                </a:lnTo>
                <a:lnTo>
                  <a:pt x="541" y="268"/>
                </a:lnTo>
                <a:lnTo>
                  <a:pt x="541" y="269"/>
                </a:lnTo>
                <a:lnTo>
                  <a:pt x="541" y="281"/>
                </a:lnTo>
                <a:lnTo>
                  <a:pt x="537" y="285"/>
                </a:lnTo>
                <a:lnTo>
                  <a:pt x="530" y="288"/>
                </a:lnTo>
                <a:lnTo>
                  <a:pt x="503" y="303"/>
                </a:lnTo>
                <a:lnTo>
                  <a:pt x="497" y="305"/>
                </a:lnTo>
                <a:lnTo>
                  <a:pt x="476" y="315"/>
                </a:lnTo>
                <a:lnTo>
                  <a:pt x="475" y="318"/>
                </a:lnTo>
                <a:lnTo>
                  <a:pt x="468" y="313"/>
                </a:lnTo>
                <a:lnTo>
                  <a:pt x="463" y="320"/>
                </a:lnTo>
                <a:lnTo>
                  <a:pt x="459" y="322"/>
                </a:lnTo>
                <a:lnTo>
                  <a:pt x="456" y="325"/>
                </a:lnTo>
                <a:lnTo>
                  <a:pt x="454" y="327"/>
                </a:lnTo>
                <a:lnTo>
                  <a:pt x="451" y="330"/>
                </a:lnTo>
                <a:lnTo>
                  <a:pt x="448" y="330"/>
                </a:lnTo>
                <a:lnTo>
                  <a:pt x="441" y="330"/>
                </a:lnTo>
                <a:lnTo>
                  <a:pt x="427" y="329"/>
                </a:lnTo>
                <a:lnTo>
                  <a:pt x="426" y="329"/>
                </a:lnTo>
                <a:lnTo>
                  <a:pt x="424" y="329"/>
                </a:lnTo>
                <a:lnTo>
                  <a:pt x="414" y="327"/>
                </a:lnTo>
                <a:lnTo>
                  <a:pt x="404" y="329"/>
                </a:lnTo>
                <a:lnTo>
                  <a:pt x="400" y="329"/>
                </a:lnTo>
                <a:lnTo>
                  <a:pt x="397" y="329"/>
                </a:lnTo>
                <a:lnTo>
                  <a:pt x="390" y="325"/>
                </a:lnTo>
                <a:lnTo>
                  <a:pt x="387" y="324"/>
                </a:lnTo>
                <a:lnTo>
                  <a:pt x="383" y="320"/>
                </a:lnTo>
                <a:lnTo>
                  <a:pt x="378" y="317"/>
                </a:lnTo>
                <a:lnTo>
                  <a:pt x="367" y="310"/>
                </a:lnTo>
                <a:lnTo>
                  <a:pt x="361" y="307"/>
                </a:lnTo>
                <a:lnTo>
                  <a:pt x="333" y="286"/>
                </a:lnTo>
                <a:lnTo>
                  <a:pt x="329" y="283"/>
                </a:lnTo>
                <a:lnTo>
                  <a:pt x="328" y="283"/>
                </a:lnTo>
                <a:lnTo>
                  <a:pt x="321" y="274"/>
                </a:lnTo>
                <a:lnTo>
                  <a:pt x="318" y="271"/>
                </a:lnTo>
                <a:lnTo>
                  <a:pt x="316" y="269"/>
                </a:lnTo>
                <a:lnTo>
                  <a:pt x="314" y="264"/>
                </a:lnTo>
                <a:lnTo>
                  <a:pt x="311" y="263"/>
                </a:lnTo>
                <a:lnTo>
                  <a:pt x="307" y="258"/>
                </a:lnTo>
                <a:lnTo>
                  <a:pt x="302" y="252"/>
                </a:lnTo>
                <a:lnTo>
                  <a:pt x="291" y="246"/>
                </a:lnTo>
                <a:lnTo>
                  <a:pt x="287" y="242"/>
                </a:lnTo>
                <a:lnTo>
                  <a:pt x="280" y="239"/>
                </a:lnTo>
                <a:lnTo>
                  <a:pt x="274" y="237"/>
                </a:lnTo>
                <a:lnTo>
                  <a:pt x="269" y="237"/>
                </a:lnTo>
                <a:lnTo>
                  <a:pt x="260" y="237"/>
                </a:lnTo>
                <a:lnTo>
                  <a:pt x="257" y="239"/>
                </a:lnTo>
                <a:lnTo>
                  <a:pt x="250" y="241"/>
                </a:lnTo>
                <a:lnTo>
                  <a:pt x="248" y="241"/>
                </a:lnTo>
                <a:lnTo>
                  <a:pt x="245" y="241"/>
                </a:lnTo>
                <a:lnTo>
                  <a:pt x="243" y="241"/>
                </a:lnTo>
                <a:lnTo>
                  <a:pt x="236" y="244"/>
                </a:lnTo>
                <a:lnTo>
                  <a:pt x="235" y="244"/>
                </a:lnTo>
                <a:lnTo>
                  <a:pt x="225" y="249"/>
                </a:lnTo>
                <a:lnTo>
                  <a:pt x="220" y="254"/>
                </a:lnTo>
                <a:lnTo>
                  <a:pt x="211" y="261"/>
                </a:lnTo>
                <a:lnTo>
                  <a:pt x="204" y="264"/>
                </a:lnTo>
                <a:lnTo>
                  <a:pt x="196" y="274"/>
                </a:lnTo>
                <a:lnTo>
                  <a:pt x="189" y="283"/>
                </a:lnTo>
                <a:lnTo>
                  <a:pt x="184" y="293"/>
                </a:lnTo>
                <a:lnTo>
                  <a:pt x="182" y="296"/>
                </a:lnTo>
                <a:lnTo>
                  <a:pt x="179" y="303"/>
                </a:lnTo>
                <a:lnTo>
                  <a:pt x="174" y="315"/>
                </a:lnTo>
                <a:lnTo>
                  <a:pt x="169" y="325"/>
                </a:lnTo>
                <a:lnTo>
                  <a:pt x="167" y="332"/>
                </a:lnTo>
                <a:lnTo>
                  <a:pt x="162" y="346"/>
                </a:lnTo>
                <a:lnTo>
                  <a:pt x="160" y="356"/>
                </a:lnTo>
                <a:lnTo>
                  <a:pt x="150" y="356"/>
                </a:lnTo>
                <a:lnTo>
                  <a:pt x="142" y="356"/>
                </a:lnTo>
                <a:lnTo>
                  <a:pt x="142" y="354"/>
                </a:lnTo>
                <a:lnTo>
                  <a:pt x="130" y="354"/>
                </a:lnTo>
                <a:lnTo>
                  <a:pt x="125" y="354"/>
                </a:lnTo>
                <a:lnTo>
                  <a:pt x="122" y="354"/>
                </a:lnTo>
                <a:lnTo>
                  <a:pt x="120" y="356"/>
                </a:lnTo>
                <a:lnTo>
                  <a:pt x="118" y="352"/>
                </a:lnTo>
                <a:lnTo>
                  <a:pt x="113" y="352"/>
                </a:lnTo>
                <a:lnTo>
                  <a:pt x="113" y="349"/>
                </a:lnTo>
                <a:lnTo>
                  <a:pt x="113" y="347"/>
                </a:lnTo>
                <a:lnTo>
                  <a:pt x="115" y="347"/>
                </a:lnTo>
                <a:lnTo>
                  <a:pt x="115" y="346"/>
                </a:lnTo>
                <a:lnTo>
                  <a:pt x="113" y="346"/>
                </a:lnTo>
                <a:lnTo>
                  <a:pt x="111" y="346"/>
                </a:lnTo>
                <a:lnTo>
                  <a:pt x="110" y="342"/>
                </a:lnTo>
                <a:lnTo>
                  <a:pt x="110" y="339"/>
                </a:lnTo>
                <a:lnTo>
                  <a:pt x="113" y="335"/>
                </a:lnTo>
                <a:lnTo>
                  <a:pt x="113" y="330"/>
                </a:lnTo>
                <a:lnTo>
                  <a:pt x="111" y="329"/>
                </a:lnTo>
                <a:lnTo>
                  <a:pt x="108" y="329"/>
                </a:lnTo>
                <a:lnTo>
                  <a:pt x="108" y="327"/>
                </a:lnTo>
                <a:lnTo>
                  <a:pt x="108" y="325"/>
                </a:lnTo>
                <a:lnTo>
                  <a:pt x="106" y="325"/>
                </a:lnTo>
                <a:lnTo>
                  <a:pt x="103" y="325"/>
                </a:lnTo>
                <a:lnTo>
                  <a:pt x="101" y="325"/>
                </a:lnTo>
                <a:lnTo>
                  <a:pt x="101" y="327"/>
                </a:lnTo>
                <a:lnTo>
                  <a:pt x="101" y="332"/>
                </a:lnTo>
                <a:lnTo>
                  <a:pt x="98" y="330"/>
                </a:lnTo>
                <a:lnTo>
                  <a:pt x="98" y="332"/>
                </a:lnTo>
                <a:lnTo>
                  <a:pt x="96" y="332"/>
                </a:lnTo>
                <a:lnTo>
                  <a:pt x="98" y="334"/>
                </a:lnTo>
                <a:lnTo>
                  <a:pt x="95" y="334"/>
                </a:lnTo>
                <a:lnTo>
                  <a:pt x="95" y="335"/>
                </a:lnTo>
                <a:lnTo>
                  <a:pt x="91" y="337"/>
                </a:lnTo>
                <a:lnTo>
                  <a:pt x="90" y="337"/>
                </a:lnTo>
                <a:lnTo>
                  <a:pt x="90" y="339"/>
                </a:lnTo>
                <a:lnTo>
                  <a:pt x="86" y="337"/>
                </a:lnTo>
                <a:lnTo>
                  <a:pt x="86" y="335"/>
                </a:lnTo>
                <a:lnTo>
                  <a:pt x="86" y="332"/>
                </a:lnTo>
                <a:lnTo>
                  <a:pt x="84" y="335"/>
                </a:lnTo>
                <a:lnTo>
                  <a:pt x="81" y="335"/>
                </a:lnTo>
                <a:lnTo>
                  <a:pt x="81" y="334"/>
                </a:lnTo>
                <a:lnTo>
                  <a:pt x="81" y="332"/>
                </a:lnTo>
                <a:lnTo>
                  <a:pt x="79" y="332"/>
                </a:lnTo>
                <a:lnTo>
                  <a:pt x="79" y="334"/>
                </a:lnTo>
                <a:lnTo>
                  <a:pt x="78" y="335"/>
                </a:lnTo>
                <a:lnTo>
                  <a:pt x="76" y="335"/>
                </a:lnTo>
                <a:lnTo>
                  <a:pt x="74" y="335"/>
                </a:lnTo>
                <a:lnTo>
                  <a:pt x="73" y="337"/>
                </a:lnTo>
                <a:lnTo>
                  <a:pt x="69" y="335"/>
                </a:lnTo>
                <a:lnTo>
                  <a:pt x="69" y="337"/>
                </a:lnTo>
                <a:lnTo>
                  <a:pt x="56" y="337"/>
                </a:lnTo>
                <a:lnTo>
                  <a:pt x="25" y="337"/>
                </a:lnTo>
                <a:lnTo>
                  <a:pt x="25" y="335"/>
                </a:lnTo>
                <a:lnTo>
                  <a:pt x="0" y="337"/>
                </a:lnTo>
                <a:lnTo>
                  <a:pt x="0" y="335"/>
                </a:lnTo>
                <a:lnTo>
                  <a:pt x="2" y="330"/>
                </a:lnTo>
                <a:lnTo>
                  <a:pt x="2" y="325"/>
                </a:lnTo>
                <a:lnTo>
                  <a:pt x="5" y="312"/>
                </a:lnTo>
                <a:lnTo>
                  <a:pt x="10" y="300"/>
                </a:lnTo>
                <a:lnTo>
                  <a:pt x="10" y="296"/>
                </a:lnTo>
                <a:lnTo>
                  <a:pt x="12" y="293"/>
                </a:lnTo>
                <a:lnTo>
                  <a:pt x="12" y="291"/>
                </a:lnTo>
                <a:lnTo>
                  <a:pt x="15" y="285"/>
                </a:lnTo>
                <a:lnTo>
                  <a:pt x="17" y="274"/>
                </a:lnTo>
                <a:lnTo>
                  <a:pt x="20" y="266"/>
                </a:lnTo>
                <a:lnTo>
                  <a:pt x="22" y="263"/>
                </a:lnTo>
                <a:lnTo>
                  <a:pt x="24" y="259"/>
                </a:lnTo>
                <a:lnTo>
                  <a:pt x="24" y="256"/>
                </a:lnTo>
                <a:lnTo>
                  <a:pt x="29" y="247"/>
                </a:lnTo>
                <a:lnTo>
                  <a:pt x="32" y="241"/>
                </a:lnTo>
                <a:lnTo>
                  <a:pt x="39" y="230"/>
                </a:lnTo>
                <a:lnTo>
                  <a:pt x="41" y="227"/>
                </a:lnTo>
                <a:lnTo>
                  <a:pt x="51" y="208"/>
                </a:lnTo>
                <a:lnTo>
                  <a:pt x="57" y="195"/>
                </a:lnTo>
                <a:lnTo>
                  <a:pt x="64" y="183"/>
                </a:lnTo>
                <a:lnTo>
                  <a:pt x="68" y="178"/>
                </a:lnTo>
                <a:lnTo>
                  <a:pt x="69" y="176"/>
                </a:lnTo>
                <a:lnTo>
                  <a:pt x="69" y="175"/>
                </a:lnTo>
                <a:lnTo>
                  <a:pt x="73" y="169"/>
                </a:lnTo>
                <a:lnTo>
                  <a:pt x="74" y="168"/>
                </a:lnTo>
                <a:lnTo>
                  <a:pt x="74" y="166"/>
                </a:lnTo>
                <a:lnTo>
                  <a:pt x="79" y="158"/>
                </a:lnTo>
                <a:lnTo>
                  <a:pt x="81" y="156"/>
                </a:lnTo>
                <a:lnTo>
                  <a:pt x="81" y="152"/>
                </a:lnTo>
                <a:lnTo>
                  <a:pt x="84" y="146"/>
                </a:lnTo>
                <a:lnTo>
                  <a:pt x="88" y="139"/>
                </a:lnTo>
                <a:lnTo>
                  <a:pt x="91" y="134"/>
                </a:lnTo>
                <a:lnTo>
                  <a:pt x="96" y="129"/>
                </a:lnTo>
                <a:lnTo>
                  <a:pt x="103" y="122"/>
                </a:lnTo>
                <a:lnTo>
                  <a:pt x="105" y="120"/>
                </a:lnTo>
                <a:lnTo>
                  <a:pt x="113" y="112"/>
                </a:lnTo>
                <a:lnTo>
                  <a:pt x="115" y="112"/>
                </a:lnTo>
                <a:lnTo>
                  <a:pt x="117" y="110"/>
                </a:lnTo>
                <a:lnTo>
                  <a:pt x="120" y="107"/>
                </a:lnTo>
                <a:lnTo>
                  <a:pt x="123" y="103"/>
                </a:lnTo>
                <a:lnTo>
                  <a:pt x="128" y="102"/>
                </a:lnTo>
                <a:lnTo>
                  <a:pt x="128" y="100"/>
                </a:lnTo>
                <a:lnTo>
                  <a:pt x="130" y="100"/>
                </a:lnTo>
                <a:lnTo>
                  <a:pt x="132" y="97"/>
                </a:lnTo>
                <a:lnTo>
                  <a:pt x="135" y="95"/>
                </a:lnTo>
                <a:lnTo>
                  <a:pt x="137" y="95"/>
                </a:lnTo>
                <a:lnTo>
                  <a:pt x="144" y="90"/>
                </a:lnTo>
                <a:lnTo>
                  <a:pt x="147" y="88"/>
                </a:lnTo>
                <a:lnTo>
                  <a:pt x="152" y="85"/>
                </a:lnTo>
                <a:lnTo>
                  <a:pt x="155" y="81"/>
                </a:lnTo>
                <a:lnTo>
                  <a:pt x="159" y="81"/>
                </a:lnTo>
                <a:lnTo>
                  <a:pt x="160" y="80"/>
                </a:lnTo>
                <a:lnTo>
                  <a:pt x="169" y="76"/>
                </a:lnTo>
                <a:lnTo>
                  <a:pt x="171" y="76"/>
                </a:lnTo>
                <a:lnTo>
                  <a:pt x="176" y="75"/>
                </a:lnTo>
                <a:lnTo>
                  <a:pt x="177" y="75"/>
                </a:lnTo>
                <a:lnTo>
                  <a:pt x="184" y="73"/>
                </a:lnTo>
                <a:lnTo>
                  <a:pt x="187" y="69"/>
                </a:lnTo>
                <a:lnTo>
                  <a:pt x="191" y="69"/>
                </a:lnTo>
                <a:lnTo>
                  <a:pt x="199" y="66"/>
                </a:lnTo>
                <a:lnTo>
                  <a:pt x="206" y="64"/>
                </a:lnTo>
                <a:lnTo>
                  <a:pt x="208" y="64"/>
                </a:lnTo>
                <a:lnTo>
                  <a:pt x="220" y="63"/>
                </a:lnTo>
                <a:lnTo>
                  <a:pt x="230" y="63"/>
                </a:lnTo>
                <a:lnTo>
                  <a:pt x="238" y="61"/>
                </a:lnTo>
                <a:lnTo>
                  <a:pt x="260" y="61"/>
                </a:lnTo>
                <a:lnTo>
                  <a:pt x="275" y="61"/>
                </a:lnTo>
                <a:lnTo>
                  <a:pt x="301" y="61"/>
                </a:lnTo>
                <a:lnTo>
                  <a:pt x="307" y="61"/>
                </a:lnTo>
                <a:lnTo>
                  <a:pt x="324" y="68"/>
                </a:lnTo>
                <a:lnTo>
                  <a:pt x="328" y="69"/>
                </a:lnTo>
                <a:lnTo>
                  <a:pt x="336" y="73"/>
                </a:lnTo>
                <a:lnTo>
                  <a:pt x="338" y="75"/>
                </a:lnTo>
                <a:lnTo>
                  <a:pt x="341" y="76"/>
                </a:lnTo>
                <a:lnTo>
                  <a:pt x="355" y="83"/>
                </a:lnTo>
                <a:lnTo>
                  <a:pt x="361" y="90"/>
                </a:lnTo>
                <a:lnTo>
                  <a:pt x="368" y="93"/>
                </a:lnTo>
                <a:lnTo>
                  <a:pt x="373" y="98"/>
                </a:lnTo>
                <a:lnTo>
                  <a:pt x="377" y="100"/>
                </a:lnTo>
                <a:lnTo>
                  <a:pt x="380" y="105"/>
                </a:lnTo>
                <a:lnTo>
                  <a:pt x="383" y="107"/>
                </a:lnTo>
                <a:lnTo>
                  <a:pt x="387" y="110"/>
                </a:lnTo>
                <a:lnTo>
                  <a:pt x="395" y="120"/>
                </a:lnTo>
                <a:lnTo>
                  <a:pt x="395" y="122"/>
                </a:lnTo>
                <a:lnTo>
                  <a:pt x="397" y="124"/>
                </a:lnTo>
                <a:lnTo>
                  <a:pt x="397" y="125"/>
                </a:lnTo>
                <a:lnTo>
                  <a:pt x="402" y="134"/>
                </a:lnTo>
                <a:lnTo>
                  <a:pt x="402" y="136"/>
                </a:lnTo>
                <a:lnTo>
                  <a:pt x="412" y="137"/>
                </a:lnTo>
                <a:lnTo>
                  <a:pt x="419" y="137"/>
                </a:lnTo>
                <a:lnTo>
                  <a:pt x="422" y="137"/>
                </a:lnTo>
                <a:lnTo>
                  <a:pt x="424" y="137"/>
                </a:lnTo>
                <a:lnTo>
                  <a:pt x="427" y="136"/>
                </a:lnTo>
                <a:lnTo>
                  <a:pt x="439" y="136"/>
                </a:lnTo>
                <a:lnTo>
                  <a:pt x="448" y="129"/>
                </a:lnTo>
                <a:lnTo>
                  <a:pt x="449" y="127"/>
                </a:lnTo>
                <a:lnTo>
                  <a:pt x="451" y="125"/>
                </a:lnTo>
                <a:lnTo>
                  <a:pt x="470" y="112"/>
                </a:lnTo>
                <a:lnTo>
                  <a:pt x="476" y="108"/>
                </a:lnTo>
                <a:lnTo>
                  <a:pt x="486" y="103"/>
                </a:lnTo>
                <a:lnTo>
                  <a:pt x="485" y="103"/>
                </a:lnTo>
                <a:lnTo>
                  <a:pt x="490" y="102"/>
                </a:lnTo>
                <a:lnTo>
                  <a:pt x="512" y="90"/>
                </a:lnTo>
                <a:lnTo>
                  <a:pt x="534" y="78"/>
                </a:lnTo>
                <a:lnTo>
                  <a:pt x="552" y="68"/>
                </a:lnTo>
                <a:lnTo>
                  <a:pt x="554" y="68"/>
                </a:lnTo>
                <a:lnTo>
                  <a:pt x="564" y="61"/>
                </a:lnTo>
                <a:lnTo>
                  <a:pt x="571" y="59"/>
                </a:lnTo>
                <a:lnTo>
                  <a:pt x="576" y="56"/>
                </a:lnTo>
                <a:lnTo>
                  <a:pt x="579" y="54"/>
                </a:lnTo>
                <a:lnTo>
                  <a:pt x="586" y="51"/>
                </a:lnTo>
                <a:lnTo>
                  <a:pt x="588" y="51"/>
                </a:lnTo>
                <a:lnTo>
                  <a:pt x="589" y="49"/>
                </a:lnTo>
                <a:lnTo>
                  <a:pt x="595" y="47"/>
                </a:lnTo>
                <a:lnTo>
                  <a:pt x="598" y="46"/>
                </a:lnTo>
                <a:lnTo>
                  <a:pt x="601" y="44"/>
                </a:lnTo>
                <a:lnTo>
                  <a:pt x="605" y="42"/>
                </a:lnTo>
                <a:lnTo>
                  <a:pt x="610" y="39"/>
                </a:lnTo>
                <a:lnTo>
                  <a:pt x="618" y="36"/>
                </a:lnTo>
                <a:lnTo>
                  <a:pt x="627" y="34"/>
                </a:lnTo>
                <a:lnTo>
                  <a:pt x="630" y="32"/>
                </a:lnTo>
                <a:lnTo>
                  <a:pt x="633" y="32"/>
                </a:lnTo>
                <a:lnTo>
                  <a:pt x="637" y="29"/>
                </a:lnTo>
                <a:lnTo>
                  <a:pt x="640" y="29"/>
                </a:lnTo>
                <a:lnTo>
                  <a:pt x="645" y="27"/>
                </a:lnTo>
                <a:lnTo>
                  <a:pt x="647" y="27"/>
                </a:lnTo>
                <a:lnTo>
                  <a:pt x="650" y="25"/>
                </a:lnTo>
                <a:lnTo>
                  <a:pt x="659" y="20"/>
                </a:lnTo>
                <a:lnTo>
                  <a:pt x="662" y="20"/>
                </a:lnTo>
                <a:lnTo>
                  <a:pt x="669" y="17"/>
                </a:lnTo>
                <a:lnTo>
                  <a:pt x="674" y="15"/>
                </a:lnTo>
                <a:lnTo>
                  <a:pt x="682" y="12"/>
                </a:lnTo>
                <a:lnTo>
                  <a:pt x="687" y="8"/>
                </a:lnTo>
                <a:lnTo>
                  <a:pt x="691" y="8"/>
                </a:lnTo>
                <a:lnTo>
                  <a:pt x="696" y="3"/>
                </a:lnTo>
                <a:lnTo>
                  <a:pt x="701" y="2"/>
                </a:lnTo>
                <a:lnTo>
                  <a:pt x="703" y="0"/>
                </a:lnTo>
                <a:lnTo>
                  <a:pt x="706" y="0"/>
                </a:lnTo>
                <a:lnTo>
                  <a:pt x="708" y="2"/>
                </a:lnTo>
                <a:lnTo>
                  <a:pt x="709" y="2"/>
                </a:lnTo>
                <a:lnTo>
                  <a:pt x="713" y="3"/>
                </a:lnTo>
                <a:lnTo>
                  <a:pt x="716" y="3"/>
                </a:lnTo>
                <a:close/>
              </a:path>
            </a:pathLst>
          </a:custGeom>
          <a:solidFill>
            <a:schemeClr val="accent4"/>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12">
            <a:extLst>
              <a:ext uri="{FF2B5EF4-FFF2-40B4-BE49-F238E27FC236}">
                <a16:creationId xmlns:a16="http://schemas.microsoft.com/office/drawing/2014/main" id="{99402629-9AA9-4B4E-AB89-C3C39500850D}"/>
              </a:ext>
            </a:extLst>
          </p:cNvPr>
          <p:cNvSpPr>
            <a:spLocks/>
          </p:cNvSpPr>
          <p:nvPr/>
        </p:nvSpPr>
        <p:spPr bwMode="auto">
          <a:xfrm>
            <a:off x="1995488" y="3425826"/>
            <a:ext cx="3008313" cy="922338"/>
          </a:xfrm>
          <a:custGeom>
            <a:avLst/>
            <a:gdLst>
              <a:gd name="T0" fmla="*/ 1876 w 1895"/>
              <a:gd name="T1" fmla="*/ 14 h 581"/>
              <a:gd name="T2" fmla="*/ 1824 w 1895"/>
              <a:gd name="T3" fmla="*/ 139 h 581"/>
              <a:gd name="T4" fmla="*/ 1775 w 1895"/>
              <a:gd name="T5" fmla="*/ 292 h 581"/>
              <a:gd name="T6" fmla="*/ 1655 w 1895"/>
              <a:gd name="T7" fmla="*/ 373 h 581"/>
              <a:gd name="T8" fmla="*/ 1534 w 1895"/>
              <a:gd name="T9" fmla="*/ 392 h 581"/>
              <a:gd name="T10" fmla="*/ 1331 w 1895"/>
              <a:gd name="T11" fmla="*/ 309 h 581"/>
              <a:gd name="T12" fmla="*/ 1236 w 1895"/>
              <a:gd name="T13" fmla="*/ 329 h 581"/>
              <a:gd name="T14" fmla="*/ 1108 w 1895"/>
              <a:gd name="T15" fmla="*/ 388 h 581"/>
              <a:gd name="T16" fmla="*/ 929 w 1895"/>
              <a:gd name="T17" fmla="*/ 366 h 581"/>
              <a:gd name="T18" fmla="*/ 814 w 1895"/>
              <a:gd name="T19" fmla="*/ 388 h 581"/>
              <a:gd name="T20" fmla="*/ 743 w 1895"/>
              <a:gd name="T21" fmla="*/ 580 h 581"/>
              <a:gd name="T22" fmla="*/ 728 w 1895"/>
              <a:gd name="T23" fmla="*/ 546 h 581"/>
              <a:gd name="T24" fmla="*/ 687 w 1895"/>
              <a:gd name="T25" fmla="*/ 556 h 581"/>
              <a:gd name="T26" fmla="*/ 670 w 1895"/>
              <a:gd name="T27" fmla="*/ 536 h 581"/>
              <a:gd name="T28" fmla="*/ 638 w 1895"/>
              <a:gd name="T29" fmla="*/ 527 h 581"/>
              <a:gd name="T30" fmla="*/ 601 w 1895"/>
              <a:gd name="T31" fmla="*/ 537 h 581"/>
              <a:gd name="T32" fmla="*/ 554 w 1895"/>
              <a:gd name="T33" fmla="*/ 551 h 581"/>
              <a:gd name="T34" fmla="*/ 537 w 1895"/>
              <a:gd name="T35" fmla="*/ 524 h 581"/>
              <a:gd name="T36" fmla="*/ 490 w 1895"/>
              <a:gd name="T37" fmla="*/ 502 h 581"/>
              <a:gd name="T38" fmla="*/ 463 w 1895"/>
              <a:gd name="T39" fmla="*/ 495 h 581"/>
              <a:gd name="T40" fmla="*/ 417 w 1895"/>
              <a:gd name="T41" fmla="*/ 476 h 581"/>
              <a:gd name="T42" fmla="*/ 383 w 1895"/>
              <a:gd name="T43" fmla="*/ 478 h 581"/>
              <a:gd name="T44" fmla="*/ 344 w 1895"/>
              <a:gd name="T45" fmla="*/ 517 h 581"/>
              <a:gd name="T46" fmla="*/ 279 w 1895"/>
              <a:gd name="T47" fmla="*/ 534 h 581"/>
              <a:gd name="T48" fmla="*/ 240 w 1895"/>
              <a:gd name="T49" fmla="*/ 519 h 581"/>
              <a:gd name="T50" fmla="*/ 252 w 1895"/>
              <a:gd name="T51" fmla="*/ 564 h 581"/>
              <a:gd name="T52" fmla="*/ 192 w 1895"/>
              <a:gd name="T53" fmla="*/ 508 h 581"/>
              <a:gd name="T54" fmla="*/ 152 w 1895"/>
              <a:gd name="T55" fmla="*/ 480 h 581"/>
              <a:gd name="T56" fmla="*/ 64 w 1895"/>
              <a:gd name="T57" fmla="*/ 541 h 581"/>
              <a:gd name="T58" fmla="*/ 27 w 1895"/>
              <a:gd name="T59" fmla="*/ 524 h 581"/>
              <a:gd name="T60" fmla="*/ 18 w 1895"/>
              <a:gd name="T61" fmla="*/ 436 h 581"/>
              <a:gd name="T62" fmla="*/ 7 w 1895"/>
              <a:gd name="T63" fmla="*/ 392 h 581"/>
              <a:gd name="T64" fmla="*/ 27 w 1895"/>
              <a:gd name="T65" fmla="*/ 344 h 581"/>
              <a:gd name="T66" fmla="*/ 89 w 1895"/>
              <a:gd name="T67" fmla="*/ 292 h 581"/>
              <a:gd name="T68" fmla="*/ 133 w 1895"/>
              <a:gd name="T69" fmla="*/ 239 h 581"/>
              <a:gd name="T70" fmla="*/ 191 w 1895"/>
              <a:gd name="T71" fmla="*/ 251 h 581"/>
              <a:gd name="T72" fmla="*/ 324 w 1895"/>
              <a:gd name="T73" fmla="*/ 264 h 581"/>
              <a:gd name="T74" fmla="*/ 380 w 1895"/>
              <a:gd name="T75" fmla="*/ 248 h 581"/>
              <a:gd name="T76" fmla="*/ 486 w 1895"/>
              <a:gd name="T77" fmla="*/ 244 h 581"/>
              <a:gd name="T78" fmla="*/ 539 w 1895"/>
              <a:gd name="T79" fmla="*/ 237 h 581"/>
              <a:gd name="T80" fmla="*/ 586 w 1895"/>
              <a:gd name="T81" fmla="*/ 232 h 581"/>
              <a:gd name="T82" fmla="*/ 623 w 1895"/>
              <a:gd name="T83" fmla="*/ 222 h 581"/>
              <a:gd name="T84" fmla="*/ 648 w 1895"/>
              <a:gd name="T85" fmla="*/ 200 h 581"/>
              <a:gd name="T86" fmla="*/ 699 w 1895"/>
              <a:gd name="T87" fmla="*/ 209 h 581"/>
              <a:gd name="T88" fmla="*/ 745 w 1895"/>
              <a:gd name="T89" fmla="*/ 217 h 581"/>
              <a:gd name="T90" fmla="*/ 785 w 1895"/>
              <a:gd name="T91" fmla="*/ 215 h 581"/>
              <a:gd name="T92" fmla="*/ 878 w 1895"/>
              <a:gd name="T93" fmla="*/ 197 h 581"/>
              <a:gd name="T94" fmla="*/ 958 w 1895"/>
              <a:gd name="T95" fmla="*/ 171 h 581"/>
              <a:gd name="T96" fmla="*/ 1015 w 1895"/>
              <a:gd name="T97" fmla="*/ 146 h 581"/>
              <a:gd name="T98" fmla="*/ 1061 w 1895"/>
              <a:gd name="T99" fmla="*/ 188 h 581"/>
              <a:gd name="T100" fmla="*/ 1106 w 1895"/>
              <a:gd name="T101" fmla="*/ 202 h 581"/>
              <a:gd name="T102" fmla="*/ 1152 w 1895"/>
              <a:gd name="T103" fmla="*/ 144 h 581"/>
              <a:gd name="T104" fmla="*/ 1189 w 1895"/>
              <a:gd name="T105" fmla="*/ 80 h 581"/>
              <a:gd name="T106" fmla="*/ 1321 w 1895"/>
              <a:gd name="T107" fmla="*/ 131 h 581"/>
              <a:gd name="T108" fmla="*/ 1436 w 1895"/>
              <a:gd name="T109" fmla="*/ 171 h 581"/>
              <a:gd name="T110" fmla="*/ 1569 w 1895"/>
              <a:gd name="T111" fmla="*/ 229 h 581"/>
              <a:gd name="T112" fmla="*/ 1643 w 1895"/>
              <a:gd name="T113" fmla="*/ 193 h 581"/>
              <a:gd name="T114" fmla="*/ 1659 w 1895"/>
              <a:gd name="T115" fmla="*/ 132 h 581"/>
              <a:gd name="T116" fmla="*/ 1664 w 1895"/>
              <a:gd name="T117" fmla="*/ 87 h 581"/>
              <a:gd name="T118" fmla="*/ 1714 w 1895"/>
              <a:gd name="T119" fmla="*/ 58 h 581"/>
              <a:gd name="T120" fmla="*/ 1738 w 1895"/>
              <a:gd name="T121" fmla="*/ 75 h 581"/>
              <a:gd name="T122" fmla="*/ 1773 w 1895"/>
              <a:gd name="T123" fmla="*/ 22 h 581"/>
              <a:gd name="T124" fmla="*/ 1826 w 1895"/>
              <a:gd name="T125" fmla="*/ 29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95" h="581">
                <a:moveTo>
                  <a:pt x="1834" y="2"/>
                </a:moveTo>
                <a:lnTo>
                  <a:pt x="1836" y="4"/>
                </a:lnTo>
                <a:lnTo>
                  <a:pt x="1839" y="2"/>
                </a:lnTo>
                <a:lnTo>
                  <a:pt x="1841" y="2"/>
                </a:lnTo>
                <a:lnTo>
                  <a:pt x="1846" y="2"/>
                </a:lnTo>
                <a:lnTo>
                  <a:pt x="1849" y="4"/>
                </a:lnTo>
                <a:lnTo>
                  <a:pt x="1851" y="5"/>
                </a:lnTo>
                <a:lnTo>
                  <a:pt x="1853" y="5"/>
                </a:lnTo>
                <a:lnTo>
                  <a:pt x="1856" y="4"/>
                </a:lnTo>
                <a:lnTo>
                  <a:pt x="1858" y="4"/>
                </a:lnTo>
                <a:lnTo>
                  <a:pt x="1860" y="5"/>
                </a:lnTo>
                <a:lnTo>
                  <a:pt x="1861" y="9"/>
                </a:lnTo>
                <a:lnTo>
                  <a:pt x="1866" y="5"/>
                </a:lnTo>
                <a:lnTo>
                  <a:pt x="1870" y="5"/>
                </a:lnTo>
                <a:lnTo>
                  <a:pt x="1871" y="7"/>
                </a:lnTo>
                <a:lnTo>
                  <a:pt x="1875" y="9"/>
                </a:lnTo>
                <a:lnTo>
                  <a:pt x="1878" y="10"/>
                </a:lnTo>
                <a:lnTo>
                  <a:pt x="1876" y="14"/>
                </a:lnTo>
                <a:lnTo>
                  <a:pt x="1880" y="15"/>
                </a:lnTo>
                <a:lnTo>
                  <a:pt x="1881" y="15"/>
                </a:lnTo>
                <a:lnTo>
                  <a:pt x="1885" y="12"/>
                </a:lnTo>
                <a:lnTo>
                  <a:pt x="1890" y="14"/>
                </a:lnTo>
                <a:lnTo>
                  <a:pt x="1892" y="14"/>
                </a:lnTo>
                <a:lnTo>
                  <a:pt x="1895" y="24"/>
                </a:lnTo>
                <a:lnTo>
                  <a:pt x="1893" y="29"/>
                </a:lnTo>
                <a:lnTo>
                  <a:pt x="1861" y="43"/>
                </a:lnTo>
                <a:lnTo>
                  <a:pt x="1829" y="56"/>
                </a:lnTo>
                <a:lnTo>
                  <a:pt x="1819" y="59"/>
                </a:lnTo>
                <a:lnTo>
                  <a:pt x="1822" y="82"/>
                </a:lnTo>
                <a:lnTo>
                  <a:pt x="1822" y="92"/>
                </a:lnTo>
                <a:lnTo>
                  <a:pt x="1822" y="97"/>
                </a:lnTo>
                <a:lnTo>
                  <a:pt x="1822" y="100"/>
                </a:lnTo>
                <a:lnTo>
                  <a:pt x="1822" y="120"/>
                </a:lnTo>
                <a:lnTo>
                  <a:pt x="1824" y="129"/>
                </a:lnTo>
                <a:lnTo>
                  <a:pt x="1824" y="131"/>
                </a:lnTo>
                <a:lnTo>
                  <a:pt x="1824" y="139"/>
                </a:lnTo>
                <a:lnTo>
                  <a:pt x="1824" y="151"/>
                </a:lnTo>
                <a:lnTo>
                  <a:pt x="1824" y="159"/>
                </a:lnTo>
                <a:lnTo>
                  <a:pt x="1822" y="165"/>
                </a:lnTo>
                <a:lnTo>
                  <a:pt x="1821" y="165"/>
                </a:lnTo>
                <a:lnTo>
                  <a:pt x="1822" y="176"/>
                </a:lnTo>
                <a:lnTo>
                  <a:pt x="1821" y="192"/>
                </a:lnTo>
                <a:lnTo>
                  <a:pt x="1819" y="198"/>
                </a:lnTo>
                <a:lnTo>
                  <a:pt x="1819" y="202"/>
                </a:lnTo>
                <a:lnTo>
                  <a:pt x="1819" y="203"/>
                </a:lnTo>
                <a:lnTo>
                  <a:pt x="1812" y="220"/>
                </a:lnTo>
                <a:lnTo>
                  <a:pt x="1809" y="227"/>
                </a:lnTo>
                <a:lnTo>
                  <a:pt x="1805" y="242"/>
                </a:lnTo>
                <a:lnTo>
                  <a:pt x="1805" y="244"/>
                </a:lnTo>
                <a:lnTo>
                  <a:pt x="1802" y="251"/>
                </a:lnTo>
                <a:lnTo>
                  <a:pt x="1795" y="264"/>
                </a:lnTo>
                <a:lnTo>
                  <a:pt x="1785" y="281"/>
                </a:lnTo>
                <a:lnTo>
                  <a:pt x="1782" y="283"/>
                </a:lnTo>
                <a:lnTo>
                  <a:pt x="1775" y="292"/>
                </a:lnTo>
                <a:lnTo>
                  <a:pt x="1765" y="303"/>
                </a:lnTo>
                <a:lnTo>
                  <a:pt x="1763" y="305"/>
                </a:lnTo>
                <a:lnTo>
                  <a:pt x="1762" y="309"/>
                </a:lnTo>
                <a:lnTo>
                  <a:pt x="1756" y="312"/>
                </a:lnTo>
                <a:lnTo>
                  <a:pt x="1751" y="319"/>
                </a:lnTo>
                <a:lnTo>
                  <a:pt x="1735" y="331"/>
                </a:lnTo>
                <a:lnTo>
                  <a:pt x="1729" y="336"/>
                </a:lnTo>
                <a:lnTo>
                  <a:pt x="1723" y="342"/>
                </a:lnTo>
                <a:lnTo>
                  <a:pt x="1714" y="346"/>
                </a:lnTo>
                <a:lnTo>
                  <a:pt x="1708" y="349"/>
                </a:lnTo>
                <a:lnTo>
                  <a:pt x="1704" y="349"/>
                </a:lnTo>
                <a:lnTo>
                  <a:pt x="1704" y="351"/>
                </a:lnTo>
                <a:lnTo>
                  <a:pt x="1697" y="354"/>
                </a:lnTo>
                <a:lnTo>
                  <a:pt x="1692" y="358"/>
                </a:lnTo>
                <a:lnTo>
                  <a:pt x="1686" y="359"/>
                </a:lnTo>
                <a:lnTo>
                  <a:pt x="1684" y="361"/>
                </a:lnTo>
                <a:lnTo>
                  <a:pt x="1662" y="368"/>
                </a:lnTo>
                <a:lnTo>
                  <a:pt x="1655" y="373"/>
                </a:lnTo>
                <a:lnTo>
                  <a:pt x="1652" y="373"/>
                </a:lnTo>
                <a:lnTo>
                  <a:pt x="1643" y="376"/>
                </a:lnTo>
                <a:lnTo>
                  <a:pt x="1642" y="376"/>
                </a:lnTo>
                <a:lnTo>
                  <a:pt x="1637" y="378"/>
                </a:lnTo>
                <a:lnTo>
                  <a:pt x="1630" y="381"/>
                </a:lnTo>
                <a:lnTo>
                  <a:pt x="1628" y="381"/>
                </a:lnTo>
                <a:lnTo>
                  <a:pt x="1618" y="383"/>
                </a:lnTo>
                <a:lnTo>
                  <a:pt x="1615" y="383"/>
                </a:lnTo>
                <a:lnTo>
                  <a:pt x="1608" y="386"/>
                </a:lnTo>
                <a:lnTo>
                  <a:pt x="1603" y="386"/>
                </a:lnTo>
                <a:lnTo>
                  <a:pt x="1594" y="390"/>
                </a:lnTo>
                <a:lnTo>
                  <a:pt x="1593" y="390"/>
                </a:lnTo>
                <a:lnTo>
                  <a:pt x="1591" y="390"/>
                </a:lnTo>
                <a:lnTo>
                  <a:pt x="1576" y="392"/>
                </a:lnTo>
                <a:lnTo>
                  <a:pt x="1567" y="393"/>
                </a:lnTo>
                <a:lnTo>
                  <a:pt x="1550" y="393"/>
                </a:lnTo>
                <a:lnTo>
                  <a:pt x="1539" y="393"/>
                </a:lnTo>
                <a:lnTo>
                  <a:pt x="1534" y="392"/>
                </a:lnTo>
                <a:lnTo>
                  <a:pt x="1510" y="386"/>
                </a:lnTo>
                <a:lnTo>
                  <a:pt x="1503" y="385"/>
                </a:lnTo>
                <a:lnTo>
                  <a:pt x="1501" y="385"/>
                </a:lnTo>
                <a:lnTo>
                  <a:pt x="1479" y="380"/>
                </a:lnTo>
                <a:lnTo>
                  <a:pt x="1461" y="373"/>
                </a:lnTo>
                <a:lnTo>
                  <a:pt x="1454" y="370"/>
                </a:lnTo>
                <a:lnTo>
                  <a:pt x="1425" y="356"/>
                </a:lnTo>
                <a:lnTo>
                  <a:pt x="1414" y="349"/>
                </a:lnTo>
                <a:lnTo>
                  <a:pt x="1405" y="346"/>
                </a:lnTo>
                <a:lnTo>
                  <a:pt x="1393" y="339"/>
                </a:lnTo>
                <a:lnTo>
                  <a:pt x="1390" y="337"/>
                </a:lnTo>
                <a:lnTo>
                  <a:pt x="1373" y="329"/>
                </a:lnTo>
                <a:lnTo>
                  <a:pt x="1363" y="324"/>
                </a:lnTo>
                <a:lnTo>
                  <a:pt x="1360" y="324"/>
                </a:lnTo>
                <a:lnTo>
                  <a:pt x="1354" y="325"/>
                </a:lnTo>
                <a:lnTo>
                  <a:pt x="1338" y="320"/>
                </a:lnTo>
                <a:lnTo>
                  <a:pt x="1331" y="310"/>
                </a:lnTo>
                <a:lnTo>
                  <a:pt x="1331" y="309"/>
                </a:lnTo>
                <a:lnTo>
                  <a:pt x="1329" y="309"/>
                </a:lnTo>
                <a:lnTo>
                  <a:pt x="1327" y="309"/>
                </a:lnTo>
                <a:lnTo>
                  <a:pt x="1314" y="305"/>
                </a:lnTo>
                <a:lnTo>
                  <a:pt x="1312" y="305"/>
                </a:lnTo>
                <a:lnTo>
                  <a:pt x="1309" y="305"/>
                </a:lnTo>
                <a:lnTo>
                  <a:pt x="1306" y="305"/>
                </a:lnTo>
                <a:lnTo>
                  <a:pt x="1302" y="303"/>
                </a:lnTo>
                <a:lnTo>
                  <a:pt x="1273" y="300"/>
                </a:lnTo>
                <a:lnTo>
                  <a:pt x="1270" y="300"/>
                </a:lnTo>
                <a:lnTo>
                  <a:pt x="1258" y="309"/>
                </a:lnTo>
                <a:lnTo>
                  <a:pt x="1251" y="315"/>
                </a:lnTo>
                <a:lnTo>
                  <a:pt x="1250" y="319"/>
                </a:lnTo>
                <a:lnTo>
                  <a:pt x="1248" y="322"/>
                </a:lnTo>
                <a:lnTo>
                  <a:pt x="1246" y="324"/>
                </a:lnTo>
                <a:lnTo>
                  <a:pt x="1245" y="325"/>
                </a:lnTo>
                <a:lnTo>
                  <a:pt x="1240" y="327"/>
                </a:lnTo>
                <a:lnTo>
                  <a:pt x="1238" y="329"/>
                </a:lnTo>
                <a:lnTo>
                  <a:pt x="1236" y="329"/>
                </a:lnTo>
                <a:lnTo>
                  <a:pt x="1235" y="329"/>
                </a:lnTo>
                <a:lnTo>
                  <a:pt x="1231" y="331"/>
                </a:lnTo>
                <a:lnTo>
                  <a:pt x="1218" y="342"/>
                </a:lnTo>
                <a:lnTo>
                  <a:pt x="1214" y="344"/>
                </a:lnTo>
                <a:lnTo>
                  <a:pt x="1211" y="347"/>
                </a:lnTo>
                <a:lnTo>
                  <a:pt x="1189" y="361"/>
                </a:lnTo>
                <a:lnTo>
                  <a:pt x="1179" y="366"/>
                </a:lnTo>
                <a:lnTo>
                  <a:pt x="1179" y="368"/>
                </a:lnTo>
                <a:lnTo>
                  <a:pt x="1157" y="376"/>
                </a:lnTo>
                <a:lnTo>
                  <a:pt x="1155" y="378"/>
                </a:lnTo>
                <a:lnTo>
                  <a:pt x="1153" y="378"/>
                </a:lnTo>
                <a:lnTo>
                  <a:pt x="1143" y="381"/>
                </a:lnTo>
                <a:lnTo>
                  <a:pt x="1140" y="383"/>
                </a:lnTo>
                <a:lnTo>
                  <a:pt x="1135" y="385"/>
                </a:lnTo>
                <a:lnTo>
                  <a:pt x="1132" y="385"/>
                </a:lnTo>
                <a:lnTo>
                  <a:pt x="1125" y="386"/>
                </a:lnTo>
                <a:lnTo>
                  <a:pt x="1123" y="386"/>
                </a:lnTo>
                <a:lnTo>
                  <a:pt x="1108" y="388"/>
                </a:lnTo>
                <a:lnTo>
                  <a:pt x="1101" y="388"/>
                </a:lnTo>
                <a:lnTo>
                  <a:pt x="1079" y="392"/>
                </a:lnTo>
                <a:lnTo>
                  <a:pt x="1077" y="392"/>
                </a:lnTo>
                <a:lnTo>
                  <a:pt x="1076" y="392"/>
                </a:lnTo>
                <a:lnTo>
                  <a:pt x="1064" y="392"/>
                </a:lnTo>
                <a:lnTo>
                  <a:pt x="1042" y="390"/>
                </a:lnTo>
                <a:lnTo>
                  <a:pt x="1040" y="390"/>
                </a:lnTo>
                <a:lnTo>
                  <a:pt x="1032" y="388"/>
                </a:lnTo>
                <a:lnTo>
                  <a:pt x="1023" y="385"/>
                </a:lnTo>
                <a:lnTo>
                  <a:pt x="1018" y="383"/>
                </a:lnTo>
                <a:lnTo>
                  <a:pt x="1012" y="380"/>
                </a:lnTo>
                <a:lnTo>
                  <a:pt x="996" y="373"/>
                </a:lnTo>
                <a:lnTo>
                  <a:pt x="978" y="363"/>
                </a:lnTo>
                <a:lnTo>
                  <a:pt x="964" y="356"/>
                </a:lnTo>
                <a:lnTo>
                  <a:pt x="944" y="361"/>
                </a:lnTo>
                <a:lnTo>
                  <a:pt x="941" y="363"/>
                </a:lnTo>
                <a:lnTo>
                  <a:pt x="939" y="363"/>
                </a:lnTo>
                <a:lnTo>
                  <a:pt x="929" y="366"/>
                </a:lnTo>
                <a:lnTo>
                  <a:pt x="927" y="368"/>
                </a:lnTo>
                <a:lnTo>
                  <a:pt x="920" y="370"/>
                </a:lnTo>
                <a:lnTo>
                  <a:pt x="912" y="373"/>
                </a:lnTo>
                <a:lnTo>
                  <a:pt x="903" y="375"/>
                </a:lnTo>
                <a:lnTo>
                  <a:pt x="895" y="376"/>
                </a:lnTo>
                <a:lnTo>
                  <a:pt x="883" y="380"/>
                </a:lnTo>
                <a:lnTo>
                  <a:pt x="873" y="381"/>
                </a:lnTo>
                <a:lnTo>
                  <a:pt x="863" y="383"/>
                </a:lnTo>
                <a:lnTo>
                  <a:pt x="861" y="383"/>
                </a:lnTo>
                <a:lnTo>
                  <a:pt x="860" y="383"/>
                </a:lnTo>
                <a:lnTo>
                  <a:pt x="844" y="385"/>
                </a:lnTo>
                <a:lnTo>
                  <a:pt x="838" y="386"/>
                </a:lnTo>
                <a:lnTo>
                  <a:pt x="836" y="386"/>
                </a:lnTo>
                <a:lnTo>
                  <a:pt x="833" y="386"/>
                </a:lnTo>
                <a:lnTo>
                  <a:pt x="826" y="388"/>
                </a:lnTo>
                <a:lnTo>
                  <a:pt x="821" y="388"/>
                </a:lnTo>
                <a:lnTo>
                  <a:pt x="816" y="388"/>
                </a:lnTo>
                <a:lnTo>
                  <a:pt x="814" y="388"/>
                </a:lnTo>
                <a:lnTo>
                  <a:pt x="799" y="388"/>
                </a:lnTo>
                <a:lnTo>
                  <a:pt x="787" y="388"/>
                </a:lnTo>
                <a:lnTo>
                  <a:pt x="782" y="388"/>
                </a:lnTo>
                <a:lnTo>
                  <a:pt x="772" y="386"/>
                </a:lnTo>
                <a:lnTo>
                  <a:pt x="755" y="395"/>
                </a:lnTo>
                <a:lnTo>
                  <a:pt x="755" y="427"/>
                </a:lnTo>
                <a:lnTo>
                  <a:pt x="755" y="453"/>
                </a:lnTo>
                <a:lnTo>
                  <a:pt x="755" y="456"/>
                </a:lnTo>
                <a:lnTo>
                  <a:pt x="757" y="468"/>
                </a:lnTo>
                <a:lnTo>
                  <a:pt x="757" y="510"/>
                </a:lnTo>
                <a:lnTo>
                  <a:pt x="757" y="522"/>
                </a:lnTo>
                <a:lnTo>
                  <a:pt x="757" y="581"/>
                </a:lnTo>
                <a:lnTo>
                  <a:pt x="753" y="581"/>
                </a:lnTo>
                <a:lnTo>
                  <a:pt x="751" y="581"/>
                </a:lnTo>
                <a:lnTo>
                  <a:pt x="750" y="580"/>
                </a:lnTo>
                <a:lnTo>
                  <a:pt x="746" y="580"/>
                </a:lnTo>
                <a:lnTo>
                  <a:pt x="745" y="580"/>
                </a:lnTo>
                <a:lnTo>
                  <a:pt x="743" y="580"/>
                </a:lnTo>
                <a:lnTo>
                  <a:pt x="743" y="578"/>
                </a:lnTo>
                <a:lnTo>
                  <a:pt x="741" y="568"/>
                </a:lnTo>
                <a:lnTo>
                  <a:pt x="741" y="566"/>
                </a:lnTo>
                <a:lnTo>
                  <a:pt x="743" y="564"/>
                </a:lnTo>
                <a:lnTo>
                  <a:pt x="743" y="563"/>
                </a:lnTo>
                <a:lnTo>
                  <a:pt x="748" y="561"/>
                </a:lnTo>
                <a:lnTo>
                  <a:pt x="748" y="559"/>
                </a:lnTo>
                <a:lnTo>
                  <a:pt x="750" y="558"/>
                </a:lnTo>
                <a:lnTo>
                  <a:pt x="750" y="556"/>
                </a:lnTo>
                <a:lnTo>
                  <a:pt x="750" y="554"/>
                </a:lnTo>
                <a:lnTo>
                  <a:pt x="748" y="551"/>
                </a:lnTo>
                <a:lnTo>
                  <a:pt x="748" y="549"/>
                </a:lnTo>
                <a:lnTo>
                  <a:pt x="746" y="549"/>
                </a:lnTo>
                <a:lnTo>
                  <a:pt x="740" y="547"/>
                </a:lnTo>
                <a:lnTo>
                  <a:pt x="733" y="549"/>
                </a:lnTo>
                <a:lnTo>
                  <a:pt x="731" y="549"/>
                </a:lnTo>
                <a:lnTo>
                  <a:pt x="730" y="547"/>
                </a:lnTo>
                <a:lnTo>
                  <a:pt x="728" y="546"/>
                </a:lnTo>
                <a:lnTo>
                  <a:pt x="724" y="546"/>
                </a:lnTo>
                <a:lnTo>
                  <a:pt x="723" y="546"/>
                </a:lnTo>
                <a:lnTo>
                  <a:pt x="718" y="546"/>
                </a:lnTo>
                <a:lnTo>
                  <a:pt x="716" y="546"/>
                </a:lnTo>
                <a:lnTo>
                  <a:pt x="711" y="549"/>
                </a:lnTo>
                <a:lnTo>
                  <a:pt x="708" y="551"/>
                </a:lnTo>
                <a:lnTo>
                  <a:pt x="709" y="554"/>
                </a:lnTo>
                <a:lnTo>
                  <a:pt x="709" y="556"/>
                </a:lnTo>
                <a:lnTo>
                  <a:pt x="709" y="558"/>
                </a:lnTo>
                <a:lnTo>
                  <a:pt x="709" y="559"/>
                </a:lnTo>
                <a:lnTo>
                  <a:pt x="708" y="559"/>
                </a:lnTo>
                <a:lnTo>
                  <a:pt x="704" y="561"/>
                </a:lnTo>
                <a:lnTo>
                  <a:pt x="702" y="559"/>
                </a:lnTo>
                <a:lnTo>
                  <a:pt x="699" y="559"/>
                </a:lnTo>
                <a:lnTo>
                  <a:pt x="694" y="559"/>
                </a:lnTo>
                <a:lnTo>
                  <a:pt x="692" y="558"/>
                </a:lnTo>
                <a:lnTo>
                  <a:pt x="689" y="556"/>
                </a:lnTo>
                <a:lnTo>
                  <a:pt x="687" y="556"/>
                </a:lnTo>
                <a:lnTo>
                  <a:pt x="687" y="554"/>
                </a:lnTo>
                <a:lnTo>
                  <a:pt x="686" y="551"/>
                </a:lnTo>
                <a:lnTo>
                  <a:pt x="684" y="549"/>
                </a:lnTo>
                <a:lnTo>
                  <a:pt x="682" y="549"/>
                </a:lnTo>
                <a:lnTo>
                  <a:pt x="679" y="549"/>
                </a:lnTo>
                <a:lnTo>
                  <a:pt x="677" y="552"/>
                </a:lnTo>
                <a:lnTo>
                  <a:pt x="675" y="554"/>
                </a:lnTo>
                <a:lnTo>
                  <a:pt x="674" y="556"/>
                </a:lnTo>
                <a:lnTo>
                  <a:pt x="672" y="556"/>
                </a:lnTo>
                <a:lnTo>
                  <a:pt x="670" y="556"/>
                </a:lnTo>
                <a:lnTo>
                  <a:pt x="669" y="549"/>
                </a:lnTo>
                <a:lnTo>
                  <a:pt x="667" y="547"/>
                </a:lnTo>
                <a:lnTo>
                  <a:pt x="667" y="544"/>
                </a:lnTo>
                <a:lnTo>
                  <a:pt x="667" y="542"/>
                </a:lnTo>
                <a:lnTo>
                  <a:pt x="669" y="539"/>
                </a:lnTo>
                <a:lnTo>
                  <a:pt x="670" y="539"/>
                </a:lnTo>
                <a:lnTo>
                  <a:pt x="670" y="537"/>
                </a:lnTo>
                <a:lnTo>
                  <a:pt x="670" y="536"/>
                </a:lnTo>
                <a:lnTo>
                  <a:pt x="670" y="534"/>
                </a:lnTo>
                <a:lnTo>
                  <a:pt x="670" y="532"/>
                </a:lnTo>
                <a:lnTo>
                  <a:pt x="667" y="527"/>
                </a:lnTo>
                <a:lnTo>
                  <a:pt x="665" y="527"/>
                </a:lnTo>
                <a:lnTo>
                  <a:pt x="665" y="525"/>
                </a:lnTo>
                <a:lnTo>
                  <a:pt x="664" y="525"/>
                </a:lnTo>
                <a:lnTo>
                  <a:pt x="659" y="525"/>
                </a:lnTo>
                <a:lnTo>
                  <a:pt x="655" y="527"/>
                </a:lnTo>
                <a:lnTo>
                  <a:pt x="654" y="527"/>
                </a:lnTo>
                <a:lnTo>
                  <a:pt x="652" y="530"/>
                </a:lnTo>
                <a:lnTo>
                  <a:pt x="652" y="534"/>
                </a:lnTo>
                <a:lnTo>
                  <a:pt x="650" y="534"/>
                </a:lnTo>
                <a:lnTo>
                  <a:pt x="648" y="536"/>
                </a:lnTo>
                <a:lnTo>
                  <a:pt x="647" y="536"/>
                </a:lnTo>
                <a:lnTo>
                  <a:pt x="643" y="534"/>
                </a:lnTo>
                <a:lnTo>
                  <a:pt x="638" y="532"/>
                </a:lnTo>
                <a:lnTo>
                  <a:pt x="637" y="530"/>
                </a:lnTo>
                <a:lnTo>
                  <a:pt x="638" y="527"/>
                </a:lnTo>
                <a:lnTo>
                  <a:pt x="640" y="525"/>
                </a:lnTo>
                <a:lnTo>
                  <a:pt x="642" y="524"/>
                </a:lnTo>
                <a:lnTo>
                  <a:pt x="643" y="522"/>
                </a:lnTo>
                <a:lnTo>
                  <a:pt x="642" y="520"/>
                </a:lnTo>
                <a:lnTo>
                  <a:pt x="637" y="512"/>
                </a:lnTo>
                <a:lnTo>
                  <a:pt x="633" y="510"/>
                </a:lnTo>
                <a:lnTo>
                  <a:pt x="626" y="508"/>
                </a:lnTo>
                <a:lnTo>
                  <a:pt x="623" y="508"/>
                </a:lnTo>
                <a:lnTo>
                  <a:pt x="621" y="510"/>
                </a:lnTo>
                <a:lnTo>
                  <a:pt x="620" y="513"/>
                </a:lnTo>
                <a:lnTo>
                  <a:pt x="618" y="517"/>
                </a:lnTo>
                <a:lnTo>
                  <a:pt x="620" y="522"/>
                </a:lnTo>
                <a:lnTo>
                  <a:pt x="620" y="525"/>
                </a:lnTo>
                <a:lnTo>
                  <a:pt x="620" y="527"/>
                </a:lnTo>
                <a:lnTo>
                  <a:pt x="618" y="529"/>
                </a:lnTo>
                <a:lnTo>
                  <a:pt x="615" y="532"/>
                </a:lnTo>
                <a:lnTo>
                  <a:pt x="603" y="536"/>
                </a:lnTo>
                <a:lnTo>
                  <a:pt x="601" y="537"/>
                </a:lnTo>
                <a:lnTo>
                  <a:pt x="598" y="537"/>
                </a:lnTo>
                <a:lnTo>
                  <a:pt x="596" y="537"/>
                </a:lnTo>
                <a:lnTo>
                  <a:pt x="591" y="534"/>
                </a:lnTo>
                <a:lnTo>
                  <a:pt x="589" y="532"/>
                </a:lnTo>
                <a:lnTo>
                  <a:pt x="588" y="534"/>
                </a:lnTo>
                <a:lnTo>
                  <a:pt x="586" y="537"/>
                </a:lnTo>
                <a:lnTo>
                  <a:pt x="586" y="539"/>
                </a:lnTo>
                <a:lnTo>
                  <a:pt x="588" y="544"/>
                </a:lnTo>
                <a:lnTo>
                  <a:pt x="586" y="546"/>
                </a:lnTo>
                <a:lnTo>
                  <a:pt x="584" y="549"/>
                </a:lnTo>
                <a:lnTo>
                  <a:pt x="583" y="551"/>
                </a:lnTo>
                <a:lnTo>
                  <a:pt x="581" y="551"/>
                </a:lnTo>
                <a:lnTo>
                  <a:pt x="572" y="552"/>
                </a:lnTo>
                <a:lnTo>
                  <a:pt x="566" y="549"/>
                </a:lnTo>
                <a:lnTo>
                  <a:pt x="564" y="549"/>
                </a:lnTo>
                <a:lnTo>
                  <a:pt x="557" y="552"/>
                </a:lnTo>
                <a:lnTo>
                  <a:pt x="556" y="552"/>
                </a:lnTo>
                <a:lnTo>
                  <a:pt x="554" y="551"/>
                </a:lnTo>
                <a:lnTo>
                  <a:pt x="554" y="541"/>
                </a:lnTo>
                <a:lnTo>
                  <a:pt x="552" y="537"/>
                </a:lnTo>
                <a:lnTo>
                  <a:pt x="556" y="536"/>
                </a:lnTo>
                <a:lnTo>
                  <a:pt x="557" y="534"/>
                </a:lnTo>
                <a:lnTo>
                  <a:pt x="557" y="532"/>
                </a:lnTo>
                <a:lnTo>
                  <a:pt x="557" y="530"/>
                </a:lnTo>
                <a:lnTo>
                  <a:pt x="557" y="529"/>
                </a:lnTo>
                <a:lnTo>
                  <a:pt x="556" y="529"/>
                </a:lnTo>
                <a:lnTo>
                  <a:pt x="556" y="527"/>
                </a:lnTo>
                <a:lnTo>
                  <a:pt x="554" y="522"/>
                </a:lnTo>
                <a:lnTo>
                  <a:pt x="547" y="515"/>
                </a:lnTo>
                <a:lnTo>
                  <a:pt x="542" y="513"/>
                </a:lnTo>
                <a:lnTo>
                  <a:pt x="540" y="513"/>
                </a:lnTo>
                <a:lnTo>
                  <a:pt x="539" y="513"/>
                </a:lnTo>
                <a:lnTo>
                  <a:pt x="537" y="513"/>
                </a:lnTo>
                <a:lnTo>
                  <a:pt x="535" y="517"/>
                </a:lnTo>
                <a:lnTo>
                  <a:pt x="535" y="520"/>
                </a:lnTo>
                <a:lnTo>
                  <a:pt x="537" y="524"/>
                </a:lnTo>
                <a:lnTo>
                  <a:pt x="537" y="525"/>
                </a:lnTo>
                <a:lnTo>
                  <a:pt x="534" y="527"/>
                </a:lnTo>
                <a:lnTo>
                  <a:pt x="532" y="527"/>
                </a:lnTo>
                <a:lnTo>
                  <a:pt x="525" y="529"/>
                </a:lnTo>
                <a:lnTo>
                  <a:pt x="522" y="529"/>
                </a:lnTo>
                <a:lnTo>
                  <a:pt x="520" y="527"/>
                </a:lnTo>
                <a:lnTo>
                  <a:pt x="513" y="525"/>
                </a:lnTo>
                <a:lnTo>
                  <a:pt x="512" y="525"/>
                </a:lnTo>
                <a:lnTo>
                  <a:pt x="505" y="525"/>
                </a:lnTo>
                <a:lnTo>
                  <a:pt x="503" y="525"/>
                </a:lnTo>
                <a:lnTo>
                  <a:pt x="501" y="522"/>
                </a:lnTo>
                <a:lnTo>
                  <a:pt x="501" y="517"/>
                </a:lnTo>
                <a:lnTo>
                  <a:pt x="500" y="513"/>
                </a:lnTo>
                <a:lnTo>
                  <a:pt x="498" y="510"/>
                </a:lnTo>
                <a:lnTo>
                  <a:pt x="496" y="507"/>
                </a:lnTo>
                <a:lnTo>
                  <a:pt x="495" y="505"/>
                </a:lnTo>
                <a:lnTo>
                  <a:pt x="491" y="502"/>
                </a:lnTo>
                <a:lnTo>
                  <a:pt x="490" y="502"/>
                </a:lnTo>
                <a:lnTo>
                  <a:pt x="490" y="500"/>
                </a:lnTo>
                <a:lnTo>
                  <a:pt x="486" y="498"/>
                </a:lnTo>
                <a:lnTo>
                  <a:pt x="486" y="497"/>
                </a:lnTo>
                <a:lnTo>
                  <a:pt x="486" y="495"/>
                </a:lnTo>
                <a:lnTo>
                  <a:pt x="488" y="491"/>
                </a:lnTo>
                <a:lnTo>
                  <a:pt x="490" y="490"/>
                </a:lnTo>
                <a:lnTo>
                  <a:pt x="490" y="486"/>
                </a:lnTo>
                <a:lnTo>
                  <a:pt x="488" y="485"/>
                </a:lnTo>
                <a:lnTo>
                  <a:pt x="486" y="485"/>
                </a:lnTo>
                <a:lnTo>
                  <a:pt x="486" y="483"/>
                </a:lnTo>
                <a:lnTo>
                  <a:pt x="485" y="483"/>
                </a:lnTo>
                <a:lnTo>
                  <a:pt x="481" y="483"/>
                </a:lnTo>
                <a:lnTo>
                  <a:pt x="478" y="483"/>
                </a:lnTo>
                <a:lnTo>
                  <a:pt x="471" y="485"/>
                </a:lnTo>
                <a:lnTo>
                  <a:pt x="468" y="488"/>
                </a:lnTo>
                <a:lnTo>
                  <a:pt x="468" y="490"/>
                </a:lnTo>
                <a:lnTo>
                  <a:pt x="466" y="493"/>
                </a:lnTo>
                <a:lnTo>
                  <a:pt x="463" y="495"/>
                </a:lnTo>
                <a:lnTo>
                  <a:pt x="461" y="493"/>
                </a:lnTo>
                <a:lnTo>
                  <a:pt x="458" y="490"/>
                </a:lnTo>
                <a:lnTo>
                  <a:pt x="454" y="486"/>
                </a:lnTo>
                <a:lnTo>
                  <a:pt x="453" y="480"/>
                </a:lnTo>
                <a:lnTo>
                  <a:pt x="451" y="478"/>
                </a:lnTo>
                <a:lnTo>
                  <a:pt x="449" y="476"/>
                </a:lnTo>
                <a:lnTo>
                  <a:pt x="447" y="476"/>
                </a:lnTo>
                <a:lnTo>
                  <a:pt x="446" y="475"/>
                </a:lnTo>
                <a:lnTo>
                  <a:pt x="444" y="475"/>
                </a:lnTo>
                <a:lnTo>
                  <a:pt x="442" y="475"/>
                </a:lnTo>
                <a:lnTo>
                  <a:pt x="441" y="475"/>
                </a:lnTo>
                <a:lnTo>
                  <a:pt x="439" y="476"/>
                </a:lnTo>
                <a:lnTo>
                  <a:pt x="437" y="476"/>
                </a:lnTo>
                <a:lnTo>
                  <a:pt x="431" y="480"/>
                </a:lnTo>
                <a:lnTo>
                  <a:pt x="429" y="480"/>
                </a:lnTo>
                <a:lnTo>
                  <a:pt x="425" y="478"/>
                </a:lnTo>
                <a:lnTo>
                  <a:pt x="420" y="478"/>
                </a:lnTo>
                <a:lnTo>
                  <a:pt x="417" y="476"/>
                </a:lnTo>
                <a:lnTo>
                  <a:pt x="415" y="476"/>
                </a:lnTo>
                <a:lnTo>
                  <a:pt x="414" y="478"/>
                </a:lnTo>
                <a:lnTo>
                  <a:pt x="410" y="481"/>
                </a:lnTo>
                <a:lnTo>
                  <a:pt x="409" y="485"/>
                </a:lnTo>
                <a:lnTo>
                  <a:pt x="409" y="490"/>
                </a:lnTo>
                <a:lnTo>
                  <a:pt x="409" y="491"/>
                </a:lnTo>
                <a:lnTo>
                  <a:pt x="407" y="493"/>
                </a:lnTo>
                <a:lnTo>
                  <a:pt x="404" y="497"/>
                </a:lnTo>
                <a:lnTo>
                  <a:pt x="398" y="495"/>
                </a:lnTo>
                <a:lnTo>
                  <a:pt x="393" y="488"/>
                </a:lnTo>
                <a:lnTo>
                  <a:pt x="393" y="483"/>
                </a:lnTo>
                <a:lnTo>
                  <a:pt x="392" y="481"/>
                </a:lnTo>
                <a:lnTo>
                  <a:pt x="392" y="480"/>
                </a:lnTo>
                <a:lnTo>
                  <a:pt x="390" y="478"/>
                </a:lnTo>
                <a:lnTo>
                  <a:pt x="388" y="478"/>
                </a:lnTo>
                <a:lnTo>
                  <a:pt x="387" y="478"/>
                </a:lnTo>
                <a:lnTo>
                  <a:pt x="385" y="478"/>
                </a:lnTo>
                <a:lnTo>
                  <a:pt x="383" y="478"/>
                </a:lnTo>
                <a:lnTo>
                  <a:pt x="382" y="478"/>
                </a:lnTo>
                <a:lnTo>
                  <a:pt x="378" y="480"/>
                </a:lnTo>
                <a:lnTo>
                  <a:pt x="376" y="481"/>
                </a:lnTo>
                <a:lnTo>
                  <a:pt x="375" y="483"/>
                </a:lnTo>
                <a:lnTo>
                  <a:pt x="373" y="485"/>
                </a:lnTo>
                <a:lnTo>
                  <a:pt x="371" y="486"/>
                </a:lnTo>
                <a:lnTo>
                  <a:pt x="371" y="491"/>
                </a:lnTo>
                <a:lnTo>
                  <a:pt x="370" y="493"/>
                </a:lnTo>
                <a:lnTo>
                  <a:pt x="370" y="495"/>
                </a:lnTo>
                <a:lnTo>
                  <a:pt x="368" y="497"/>
                </a:lnTo>
                <a:lnTo>
                  <a:pt x="366" y="498"/>
                </a:lnTo>
                <a:lnTo>
                  <a:pt x="361" y="500"/>
                </a:lnTo>
                <a:lnTo>
                  <a:pt x="360" y="502"/>
                </a:lnTo>
                <a:lnTo>
                  <a:pt x="355" y="503"/>
                </a:lnTo>
                <a:lnTo>
                  <a:pt x="351" y="508"/>
                </a:lnTo>
                <a:lnTo>
                  <a:pt x="348" y="512"/>
                </a:lnTo>
                <a:lnTo>
                  <a:pt x="346" y="517"/>
                </a:lnTo>
                <a:lnTo>
                  <a:pt x="344" y="517"/>
                </a:lnTo>
                <a:lnTo>
                  <a:pt x="343" y="519"/>
                </a:lnTo>
                <a:lnTo>
                  <a:pt x="341" y="519"/>
                </a:lnTo>
                <a:lnTo>
                  <a:pt x="336" y="517"/>
                </a:lnTo>
                <a:lnTo>
                  <a:pt x="331" y="515"/>
                </a:lnTo>
                <a:lnTo>
                  <a:pt x="324" y="515"/>
                </a:lnTo>
                <a:lnTo>
                  <a:pt x="321" y="515"/>
                </a:lnTo>
                <a:lnTo>
                  <a:pt x="316" y="517"/>
                </a:lnTo>
                <a:lnTo>
                  <a:pt x="309" y="519"/>
                </a:lnTo>
                <a:lnTo>
                  <a:pt x="304" y="525"/>
                </a:lnTo>
                <a:lnTo>
                  <a:pt x="300" y="529"/>
                </a:lnTo>
                <a:lnTo>
                  <a:pt x="299" y="534"/>
                </a:lnTo>
                <a:lnTo>
                  <a:pt x="295" y="537"/>
                </a:lnTo>
                <a:lnTo>
                  <a:pt x="294" y="539"/>
                </a:lnTo>
                <a:lnTo>
                  <a:pt x="290" y="539"/>
                </a:lnTo>
                <a:lnTo>
                  <a:pt x="287" y="539"/>
                </a:lnTo>
                <a:lnTo>
                  <a:pt x="282" y="539"/>
                </a:lnTo>
                <a:lnTo>
                  <a:pt x="280" y="536"/>
                </a:lnTo>
                <a:lnTo>
                  <a:pt x="279" y="534"/>
                </a:lnTo>
                <a:lnTo>
                  <a:pt x="277" y="530"/>
                </a:lnTo>
                <a:lnTo>
                  <a:pt x="277" y="529"/>
                </a:lnTo>
                <a:lnTo>
                  <a:pt x="279" y="524"/>
                </a:lnTo>
                <a:lnTo>
                  <a:pt x="279" y="520"/>
                </a:lnTo>
                <a:lnTo>
                  <a:pt x="279" y="515"/>
                </a:lnTo>
                <a:lnTo>
                  <a:pt x="275" y="512"/>
                </a:lnTo>
                <a:lnTo>
                  <a:pt x="268" y="510"/>
                </a:lnTo>
                <a:lnTo>
                  <a:pt x="265" y="508"/>
                </a:lnTo>
                <a:lnTo>
                  <a:pt x="263" y="508"/>
                </a:lnTo>
                <a:lnTo>
                  <a:pt x="265" y="508"/>
                </a:lnTo>
                <a:lnTo>
                  <a:pt x="258" y="508"/>
                </a:lnTo>
                <a:lnTo>
                  <a:pt x="255" y="508"/>
                </a:lnTo>
                <a:lnTo>
                  <a:pt x="252" y="510"/>
                </a:lnTo>
                <a:lnTo>
                  <a:pt x="250" y="510"/>
                </a:lnTo>
                <a:lnTo>
                  <a:pt x="245" y="513"/>
                </a:lnTo>
                <a:lnTo>
                  <a:pt x="243" y="515"/>
                </a:lnTo>
                <a:lnTo>
                  <a:pt x="241" y="517"/>
                </a:lnTo>
                <a:lnTo>
                  <a:pt x="240" y="519"/>
                </a:lnTo>
                <a:lnTo>
                  <a:pt x="240" y="520"/>
                </a:lnTo>
                <a:lnTo>
                  <a:pt x="238" y="527"/>
                </a:lnTo>
                <a:lnTo>
                  <a:pt x="238" y="532"/>
                </a:lnTo>
                <a:lnTo>
                  <a:pt x="240" y="541"/>
                </a:lnTo>
                <a:lnTo>
                  <a:pt x="241" y="541"/>
                </a:lnTo>
                <a:lnTo>
                  <a:pt x="241" y="542"/>
                </a:lnTo>
                <a:lnTo>
                  <a:pt x="245" y="546"/>
                </a:lnTo>
                <a:lnTo>
                  <a:pt x="250" y="549"/>
                </a:lnTo>
                <a:lnTo>
                  <a:pt x="257" y="551"/>
                </a:lnTo>
                <a:lnTo>
                  <a:pt x="260" y="551"/>
                </a:lnTo>
                <a:lnTo>
                  <a:pt x="263" y="552"/>
                </a:lnTo>
                <a:lnTo>
                  <a:pt x="265" y="554"/>
                </a:lnTo>
                <a:lnTo>
                  <a:pt x="265" y="556"/>
                </a:lnTo>
                <a:lnTo>
                  <a:pt x="262" y="559"/>
                </a:lnTo>
                <a:lnTo>
                  <a:pt x="257" y="561"/>
                </a:lnTo>
                <a:lnTo>
                  <a:pt x="255" y="564"/>
                </a:lnTo>
                <a:lnTo>
                  <a:pt x="253" y="564"/>
                </a:lnTo>
                <a:lnTo>
                  <a:pt x="252" y="564"/>
                </a:lnTo>
                <a:lnTo>
                  <a:pt x="246" y="566"/>
                </a:lnTo>
                <a:lnTo>
                  <a:pt x="243" y="566"/>
                </a:lnTo>
                <a:lnTo>
                  <a:pt x="241" y="566"/>
                </a:lnTo>
                <a:lnTo>
                  <a:pt x="236" y="566"/>
                </a:lnTo>
                <a:lnTo>
                  <a:pt x="233" y="566"/>
                </a:lnTo>
                <a:lnTo>
                  <a:pt x="230" y="564"/>
                </a:lnTo>
                <a:lnTo>
                  <a:pt x="196" y="537"/>
                </a:lnTo>
                <a:lnTo>
                  <a:pt x="189" y="527"/>
                </a:lnTo>
                <a:lnTo>
                  <a:pt x="182" y="522"/>
                </a:lnTo>
                <a:lnTo>
                  <a:pt x="179" y="520"/>
                </a:lnTo>
                <a:lnTo>
                  <a:pt x="177" y="517"/>
                </a:lnTo>
                <a:lnTo>
                  <a:pt x="175" y="512"/>
                </a:lnTo>
                <a:lnTo>
                  <a:pt x="175" y="510"/>
                </a:lnTo>
                <a:lnTo>
                  <a:pt x="177" y="508"/>
                </a:lnTo>
                <a:lnTo>
                  <a:pt x="179" y="508"/>
                </a:lnTo>
                <a:lnTo>
                  <a:pt x="186" y="508"/>
                </a:lnTo>
                <a:lnTo>
                  <a:pt x="189" y="508"/>
                </a:lnTo>
                <a:lnTo>
                  <a:pt x="192" y="508"/>
                </a:lnTo>
                <a:lnTo>
                  <a:pt x="197" y="507"/>
                </a:lnTo>
                <a:lnTo>
                  <a:pt x="199" y="505"/>
                </a:lnTo>
                <a:lnTo>
                  <a:pt x="201" y="502"/>
                </a:lnTo>
                <a:lnTo>
                  <a:pt x="203" y="500"/>
                </a:lnTo>
                <a:lnTo>
                  <a:pt x="204" y="491"/>
                </a:lnTo>
                <a:lnTo>
                  <a:pt x="203" y="490"/>
                </a:lnTo>
                <a:lnTo>
                  <a:pt x="199" y="486"/>
                </a:lnTo>
                <a:lnTo>
                  <a:pt x="197" y="485"/>
                </a:lnTo>
                <a:lnTo>
                  <a:pt x="194" y="483"/>
                </a:lnTo>
                <a:lnTo>
                  <a:pt x="189" y="481"/>
                </a:lnTo>
                <a:lnTo>
                  <a:pt x="186" y="481"/>
                </a:lnTo>
                <a:lnTo>
                  <a:pt x="182" y="481"/>
                </a:lnTo>
                <a:lnTo>
                  <a:pt x="177" y="481"/>
                </a:lnTo>
                <a:lnTo>
                  <a:pt x="174" y="480"/>
                </a:lnTo>
                <a:lnTo>
                  <a:pt x="167" y="480"/>
                </a:lnTo>
                <a:lnTo>
                  <a:pt x="162" y="480"/>
                </a:lnTo>
                <a:lnTo>
                  <a:pt x="160" y="478"/>
                </a:lnTo>
                <a:lnTo>
                  <a:pt x="152" y="480"/>
                </a:lnTo>
                <a:lnTo>
                  <a:pt x="145" y="481"/>
                </a:lnTo>
                <a:lnTo>
                  <a:pt x="143" y="483"/>
                </a:lnTo>
                <a:lnTo>
                  <a:pt x="140" y="486"/>
                </a:lnTo>
                <a:lnTo>
                  <a:pt x="125" y="498"/>
                </a:lnTo>
                <a:lnTo>
                  <a:pt x="123" y="500"/>
                </a:lnTo>
                <a:lnTo>
                  <a:pt x="123" y="502"/>
                </a:lnTo>
                <a:lnTo>
                  <a:pt x="118" y="505"/>
                </a:lnTo>
                <a:lnTo>
                  <a:pt x="103" y="522"/>
                </a:lnTo>
                <a:lnTo>
                  <a:pt x="99" y="525"/>
                </a:lnTo>
                <a:lnTo>
                  <a:pt x="98" y="527"/>
                </a:lnTo>
                <a:lnTo>
                  <a:pt x="94" y="530"/>
                </a:lnTo>
                <a:lnTo>
                  <a:pt x="86" y="534"/>
                </a:lnTo>
                <a:lnTo>
                  <a:pt x="84" y="534"/>
                </a:lnTo>
                <a:lnTo>
                  <a:pt x="83" y="534"/>
                </a:lnTo>
                <a:lnTo>
                  <a:pt x="81" y="536"/>
                </a:lnTo>
                <a:lnTo>
                  <a:pt x="74" y="537"/>
                </a:lnTo>
                <a:lnTo>
                  <a:pt x="69" y="539"/>
                </a:lnTo>
                <a:lnTo>
                  <a:pt x="64" y="541"/>
                </a:lnTo>
                <a:lnTo>
                  <a:pt x="57" y="544"/>
                </a:lnTo>
                <a:lnTo>
                  <a:pt x="50" y="551"/>
                </a:lnTo>
                <a:lnTo>
                  <a:pt x="47" y="554"/>
                </a:lnTo>
                <a:lnTo>
                  <a:pt x="42" y="559"/>
                </a:lnTo>
                <a:lnTo>
                  <a:pt x="40" y="561"/>
                </a:lnTo>
                <a:lnTo>
                  <a:pt x="35" y="564"/>
                </a:lnTo>
                <a:lnTo>
                  <a:pt x="34" y="563"/>
                </a:lnTo>
                <a:lnTo>
                  <a:pt x="32" y="561"/>
                </a:lnTo>
                <a:lnTo>
                  <a:pt x="30" y="559"/>
                </a:lnTo>
                <a:lnTo>
                  <a:pt x="29" y="558"/>
                </a:lnTo>
                <a:lnTo>
                  <a:pt x="27" y="552"/>
                </a:lnTo>
                <a:lnTo>
                  <a:pt x="27" y="546"/>
                </a:lnTo>
                <a:lnTo>
                  <a:pt x="25" y="541"/>
                </a:lnTo>
                <a:lnTo>
                  <a:pt x="25" y="539"/>
                </a:lnTo>
                <a:lnTo>
                  <a:pt x="25" y="530"/>
                </a:lnTo>
                <a:lnTo>
                  <a:pt x="25" y="529"/>
                </a:lnTo>
                <a:lnTo>
                  <a:pt x="25" y="525"/>
                </a:lnTo>
                <a:lnTo>
                  <a:pt x="27" y="524"/>
                </a:lnTo>
                <a:lnTo>
                  <a:pt x="29" y="520"/>
                </a:lnTo>
                <a:lnTo>
                  <a:pt x="34" y="505"/>
                </a:lnTo>
                <a:lnTo>
                  <a:pt x="35" y="503"/>
                </a:lnTo>
                <a:lnTo>
                  <a:pt x="37" y="493"/>
                </a:lnTo>
                <a:lnTo>
                  <a:pt x="37" y="491"/>
                </a:lnTo>
                <a:lnTo>
                  <a:pt x="39" y="485"/>
                </a:lnTo>
                <a:lnTo>
                  <a:pt x="39" y="478"/>
                </a:lnTo>
                <a:lnTo>
                  <a:pt x="40" y="475"/>
                </a:lnTo>
                <a:lnTo>
                  <a:pt x="40" y="471"/>
                </a:lnTo>
                <a:lnTo>
                  <a:pt x="39" y="468"/>
                </a:lnTo>
                <a:lnTo>
                  <a:pt x="39" y="464"/>
                </a:lnTo>
                <a:lnTo>
                  <a:pt x="34" y="461"/>
                </a:lnTo>
                <a:lnTo>
                  <a:pt x="32" y="454"/>
                </a:lnTo>
                <a:lnTo>
                  <a:pt x="29" y="453"/>
                </a:lnTo>
                <a:lnTo>
                  <a:pt x="27" y="447"/>
                </a:lnTo>
                <a:lnTo>
                  <a:pt x="22" y="441"/>
                </a:lnTo>
                <a:lnTo>
                  <a:pt x="20" y="437"/>
                </a:lnTo>
                <a:lnTo>
                  <a:pt x="18" y="436"/>
                </a:lnTo>
                <a:lnTo>
                  <a:pt x="17" y="434"/>
                </a:lnTo>
                <a:lnTo>
                  <a:pt x="15" y="432"/>
                </a:lnTo>
                <a:lnTo>
                  <a:pt x="8" y="425"/>
                </a:lnTo>
                <a:lnTo>
                  <a:pt x="5" y="424"/>
                </a:lnTo>
                <a:lnTo>
                  <a:pt x="5" y="422"/>
                </a:lnTo>
                <a:lnTo>
                  <a:pt x="3" y="415"/>
                </a:lnTo>
                <a:lnTo>
                  <a:pt x="2" y="414"/>
                </a:lnTo>
                <a:lnTo>
                  <a:pt x="2" y="412"/>
                </a:lnTo>
                <a:lnTo>
                  <a:pt x="2" y="410"/>
                </a:lnTo>
                <a:lnTo>
                  <a:pt x="0" y="408"/>
                </a:lnTo>
                <a:lnTo>
                  <a:pt x="0" y="407"/>
                </a:lnTo>
                <a:lnTo>
                  <a:pt x="0" y="405"/>
                </a:lnTo>
                <a:lnTo>
                  <a:pt x="2" y="400"/>
                </a:lnTo>
                <a:lnTo>
                  <a:pt x="3" y="398"/>
                </a:lnTo>
                <a:lnTo>
                  <a:pt x="5" y="397"/>
                </a:lnTo>
                <a:lnTo>
                  <a:pt x="7" y="395"/>
                </a:lnTo>
                <a:lnTo>
                  <a:pt x="7" y="393"/>
                </a:lnTo>
                <a:lnTo>
                  <a:pt x="7" y="392"/>
                </a:lnTo>
                <a:lnTo>
                  <a:pt x="8" y="390"/>
                </a:lnTo>
                <a:lnTo>
                  <a:pt x="8" y="386"/>
                </a:lnTo>
                <a:lnTo>
                  <a:pt x="8" y="385"/>
                </a:lnTo>
                <a:lnTo>
                  <a:pt x="10" y="383"/>
                </a:lnTo>
                <a:lnTo>
                  <a:pt x="12" y="381"/>
                </a:lnTo>
                <a:lnTo>
                  <a:pt x="13" y="380"/>
                </a:lnTo>
                <a:lnTo>
                  <a:pt x="15" y="378"/>
                </a:lnTo>
                <a:lnTo>
                  <a:pt x="15" y="376"/>
                </a:lnTo>
                <a:lnTo>
                  <a:pt x="17" y="373"/>
                </a:lnTo>
                <a:lnTo>
                  <a:pt x="17" y="371"/>
                </a:lnTo>
                <a:lnTo>
                  <a:pt x="17" y="370"/>
                </a:lnTo>
                <a:lnTo>
                  <a:pt x="18" y="366"/>
                </a:lnTo>
                <a:lnTo>
                  <a:pt x="18" y="363"/>
                </a:lnTo>
                <a:lnTo>
                  <a:pt x="20" y="359"/>
                </a:lnTo>
                <a:lnTo>
                  <a:pt x="20" y="358"/>
                </a:lnTo>
                <a:lnTo>
                  <a:pt x="23" y="354"/>
                </a:lnTo>
                <a:lnTo>
                  <a:pt x="23" y="353"/>
                </a:lnTo>
                <a:lnTo>
                  <a:pt x="27" y="344"/>
                </a:lnTo>
                <a:lnTo>
                  <a:pt x="29" y="341"/>
                </a:lnTo>
                <a:lnTo>
                  <a:pt x="37" y="336"/>
                </a:lnTo>
                <a:lnTo>
                  <a:pt x="39" y="334"/>
                </a:lnTo>
                <a:lnTo>
                  <a:pt x="42" y="331"/>
                </a:lnTo>
                <a:lnTo>
                  <a:pt x="49" y="325"/>
                </a:lnTo>
                <a:lnTo>
                  <a:pt x="54" y="320"/>
                </a:lnTo>
                <a:lnTo>
                  <a:pt x="59" y="315"/>
                </a:lnTo>
                <a:lnTo>
                  <a:pt x="64" y="309"/>
                </a:lnTo>
                <a:lnTo>
                  <a:pt x="67" y="307"/>
                </a:lnTo>
                <a:lnTo>
                  <a:pt x="71" y="305"/>
                </a:lnTo>
                <a:lnTo>
                  <a:pt x="72" y="302"/>
                </a:lnTo>
                <a:lnTo>
                  <a:pt x="76" y="300"/>
                </a:lnTo>
                <a:lnTo>
                  <a:pt x="78" y="300"/>
                </a:lnTo>
                <a:lnTo>
                  <a:pt x="79" y="298"/>
                </a:lnTo>
                <a:lnTo>
                  <a:pt x="83" y="295"/>
                </a:lnTo>
                <a:lnTo>
                  <a:pt x="86" y="293"/>
                </a:lnTo>
                <a:lnTo>
                  <a:pt x="88" y="292"/>
                </a:lnTo>
                <a:lnTo>
                  <a:pt x="89" y="292"/>
                </a:lnTo>
                <a:lnTo>
                  <a:pt x="93" y="288"/>
                </a:lnTo>
                <a:lnTo>
                  <a:pt x="94" y="286"/>
                </a:lnTo>
                <a:lnTo>
                  <a:pt x="96" y="285"/>
                </a:lnTo>
                <a:lnTo>
                  <a:pt x="98" y="283"/>
                </a:lnTo>
                <a:lnTo>
                  <a:pt x="99" y="281"/>
                </a:lnTo>
                <a:lnTo>
                  <a:pt x="106" y="271"/>
                </a:lnTo>
                <a:lnTo>
                  <a:pt x="108" y="271"/>
                </a:lnTo>
                <a:lnTo>
                  <a:pt x="113" y="266"/>
                </a:lnTo>
                <a:lnTo>
                  <a:pt x="113" y="264"/>
                </a:lnTo>
                <a:lnTo>
                  <a:pt x="113" y="263"/>
                </a:lnTo>
                <a:lnTo>
                  <a:pt x="115" y="263"/>
                </a:lnTo>
                <a:lnTo>
                  <a:pt x="118" y="258"/>
                </a:lnTo>
                <a:lnTo>
                  <a:pt x="118" y="256"/>
                </a:lnTo>
                <a:lnTo>
                  <a:pt x="121" y="253"/>
                </a:lnTo>
                <a:lnTo>
                  <a:pt x="121" y="251"/>
                </a:lnTo>
                <a:lnTo>
                  <a:pt x="128" y="246"/>
                </a:lnTo>
                <a:lnTo>
                  <a:pt x="132" y="241"/>
                </a:lnTo>
                <a:lnTo>
                  <a:pt x="133" y="239"/>
                </a:lnTo>
                <a:lnTo>
                  <a:pt x="133" y="237"/>
                </a:lnTo>
                <a:lnTo>
                  <a:pt x="135" y="234"/>
                </a:lnTo>
                <a:lnTo>
                  <a:pt x="137" y="231"/>
                </a:lnTo>
                <a:lnTo>
                  <a:pt x="137" y="229"/>
                </a:lnTo>
                <a:lnTo>
                  <a:pt x="138" y="227"/>
                </a:lnTo>
                <a:lnTo>
                  <a:pt x="138" y="226"/>
                </a:lnTo>
                <a:lnTo>
                  <a:pt x="140" y="226"/>
                </a:lnTo>
                <a:lnTo>
                  <a:pt x="140" y="224"/>
                </a:lnTo>
                <a:lnTo>
                  <a:pt x="145" y="229"/>
                </a:lnTo>
                <a:lnTo>
                  <a:pt x="148" y="232"/>
                </a:lnTo>
                <a:lnTo>
                  <a:pt x="159" y="237"/>
                </a:lnTo>
                <a:lnTo>
                  <a:pt x="160" y="239"/>
                </a:lnTo>
                <a:lnTo>
                  <a:pt x="167" y="241"/>
                </a:lnTo>
                <a:lnTo>
                  <a:pt x="174" y="244"/>
                </a:lnTo>
                <a:lnTo>
                  <a:pt x="177" y="246"/>
                </a:lnTo>
                <a:lnTo>
                  <a:pt x="179" y="248"/>
                </a:lnTo>
                <a:lnTo>
                  <a:pt x="189" y="251"/>
                </a:lnTo>
                <a:lnTo>
                  <a:pt x="191" y="251"/>
                </a:lnTo>
                <a:lnTo>
                  <a:pt x="211" y="256"/>
                </a:lnTo>
                <a:lnTo>
                  <a:pt x="214" y="258"/>
                </a:lnTo>
                <a:lnTo>
                  <a:pt x="223" y="259"/>
                </a:lnTo>
                <a:lnTo>
                  <a:pt x="224" y="261"/>
                </a:lnTo>
                <a:lnTo>
                  <a:pt x="240" y="264"/>
                </a:lnTo>
                <a:lnTo>
                  <a:pt x="250" y="266"/>
                </a:lnTo>
                <a:lnTo>
                  <a:pt x="258" y="268"/>
                </a:lnTo>
                <a:lnTo>
                  <a:pt x="267" y="271"/>
                </a:lnTo>
                <a:lnTo>
                  <a:pt x="270" y="273"/>
                </a:lnTo>
                <a:lnTo>
                  <a:pt x="272" y="273"/>
                </a:lnTo>
                <a:lnTo>
                  <a:pt x="273" y="273"/>
                </a:lnTo>
                <a:lnTo>
                  <a:pt x="287" y="271"/>
                </a:lnTo>
                <a:lnTo>
                  <a:pt x="289" y="271"/>
                </a:lnTo>
                <a:lnTo>
                  <a:pt x="290" y="271"/>
                </a:lnTo>
                <a:lnTo>
                  <a:pt x="302" y="270"/>
                </a:lnTo>
                <a:lnTo>
                  <a:pt x="314" y="266"/>
                </a:lnTo>
                <a:lnTo>
                  <a:pt x="319" y="266"/>
                </a:lnTo>
                <a:lnTo>
                  <a:pt x="324" y="264"/>
                </a:lnTo>
                <a:lnTo>
                  <a:pt x="328" y="261"/>
                </a:lnTo>
                <a:lnTo>
                  <a:pt x="329" y="261"/>
                </a:lnTo>
                <a:lnTo>
                  <a:pt x="331" y="259"/>
                </a:lnTo>
                <a:lnTo>
                  <a:pt x="334" y="256"/>
                </a:lnTo>
                <a:lnTo>
                  <a:pt x="334" y="254"/>
                </a:lnTo>
                <a:lnTo>
                  <a:pt x="336" y="254"/>
                </a:lnTo>
                <a:lnTo>
                  <a:pt x="338" y="254"/>
                </a:lnTo>
                <a:lnTo>
                  <a:pt x="339" y="254"/>
                </a:lnTo>
                <a:lnTo>
                  <a:pt x="343" y="254"/>
                </a:lnTo>
                <a:lnTo>
                  <a:pt x="344" y="254"/>
                </a:lnTo>
                <a:lnTo>
                  <a:pt x="346" y="253"/>
                </a:lnTo>
                <a:lnTo>
                  <a:pt x="348" y="251"/>
                </a:lnTo>
                <a:lnTo>
                  <a:pt x="349" y="251"/>
                </a:lnTo>
                <a:lnTo>
                  <a:pt x="355" y="249"/>
                </a:lnTo>
                <a:lnTo>
                  <a:pt x="361" y="248"/>
                </a:lnTo>
                <a:lnTo>
                  <a:pt x="363" y="248"/>
                </a:lnTo>
                <a:lnTo>
                  <a:pt x="366" y="249"/>
                </a:lnTo>
                <a:lnTo>
                  <a:pt x="380" y="248"/>
                </a:lnTo>
                <a:lnTo>
                  <a:pt x="395" y="249"/>
                </a:lnTo>
                <a:lnTo>
                  <a:pt x="404" y="249"/>
                </a:lnTo>
                <a:lnTo>
                  <a:pt x="419" y="249"/>
                </a:lnTo>
                <a:lnTo>
                  <a:pt x="422" y="249"/>
                </a:lnTo>
                <a:lnTo>
                  <a:pt x="424" y="249"/>
                </a:lnTo>
                <a:lnTo>
                  <a:pt x="429" y="249"/>
                </a:lnTo>
                <a:lnTo>
                  <a:pt x="431" y="249"/>
                </a:lnTo>
                <a:lnTo>
                  <a:pt x="436" y="249"/>
                </a:lnTo>
                <a:lnTo>
                  <a:pt x="439" y="248"/>
                </a:lnTo>
                <a:lnTo>
                  <a:pt x="444" y="248"/>
                </a:lnTo>
                <a:lnTo>
                  <a:pt x="451" y="248"/>
                </a:lnTo>
                <a:lnTo>
                  <a:pt x="454" y="248"/>
                </a:lnTo>
                <a:lnTo>
                  <a:pt x="463" y="248"/>
                </a:lnTo>
                <a:lnTo>
                  <a:pt x="469" y="248"/>
                </a:lnTo>
                <a:lnTo>
                  <a:pt x="471" y="246"/>
                </a:lnTo>
                <a:lnTo>
                  <a:pt x="474" y="246"/>
                </a:lnTo>
                <a:lnTo>
                  <a:pt x="483" y="246"/>
                </a:lnTo>
                <a:lnTo>
                  <a:pt x="486" y="244"/>
                </a:lnTo>
                <a:lnTo>
                  <a:pt x="495" y="242"/>
                </a:lnTo>
                <a:lnTo>
                  <a:pt x="498" y="242"/>
                </a:lnTo>
                <a:lnTo>
                  <a:pt x="501" y="241"/>
                </a:lnTo>
                <a:lnTo>
                  <a:pt x="505" y="239"/>
                </a:lnTo>
                <a:lnTo>
                  <a:pt x="505" y="237"/>
                </a:lnTo>
                <a:lnTo>
                  <a:pt x="508" y="237"/>
                </a:lnTo>
                <a:lnTo>
                  <a:pt x="510" y="237"/>
                </a:lnTo>
                <a:lnTo>
                  <a:pt x="512" y="237"/>
                </a:lnTo>
                <a:lnTo>
                  <a:pt x="513" y="237"/>
                </a:lnTo>
                <a:lnTo>
                  <a:pt x="513" y="239"/>
                </a:lnTo>
                <a:lnTo>
                  <a:pt x="515" y="241"/>
                </a:lnTo>
                <a:lnTo>
                  <a:pt x="515" y="242"/>
                </a:lnTo>
                <a:lnTo>
                  <a:pt x="515" y="241"/>
                </a:lnTo>
                <a:lnTo>
                  <a:pt x="523" y="241"/>
                </a:lnTo>
                <a:lnTo>
                  <a:pt x="532" y="241"/>
                </a:lnTo>
                <a:lnTo>
                  <a:pt x="535" y="239"/>
                </a:lnTo>
                <a:lnTo>
                  <a:pt x="537" y="237"/>
                </a:lnTo>
                <a:lnTo>
                  <a:pt x="539" y="237"/>
                </a:lnTo>
                <a:lnTo>
                  <a:pt x="542" y="239"/>
                </a:lnTo>
                <a:lnTo>
                  <a:pt x="545" y="239"/>
                </a:lnTo>
                <a:lnTo>
                  <a:pt x="547" y="241"/>
                </a:lnTo>
                <a:lnTo>
                  <a:pt x="549" y="241"/>
                </a:lnTo>
                <a:lnTo>
                  <a:pt x="554" y="242"/>
                </a:lnTo>
                <a:lnTo>
                  <a:pt x="556" y="242"/>
                </a:lnTo>
                <a:lnTo>
                  <a:pt x="559" y="242"/>
                </a:lnTo>
                <a:lnTo>
                  <a:pt x="562" y="242"/>
                </a:lnTo>
                <a:lnTo>
                  <a:pt x="564" y="242"/>
                </a:lnTo>
                <a:lnTo>
                  <a:pt x="566" y="242"/>
                </a:lnTo>
                <a:lnTo>
                  <a:pt x="571" y="241"/>
                </a:lnTo>
                <a:lnTo>
                  <a:pt x="572" y="239"/>
                </a:lnTo>
                <a:lnTo>
                  <a:pt x="572" y="237"/>
                </a:lnTo>
                <a:lnTo>
                  <a:pt x="574" y="234"/>
                </a:lnTo>
                <a:lnTo>
                  <a:pt x="576" y="232"/>
                </a:lnTo>
                <a:lnTo>
                  <a:pt x="577" y="232"/>
                </a:lnTo>
                <a:lnTo>
                  <a:pt x="583" y="232"/>
                </a:lnTo>
                <a:lnTo>
                  <a:pt x="586" y="232"/>
                </a:lnTo>
                <a:lnTo>
                  <a:pt x="588" y="231"/>
                </a:lnTo>
                <a:lnTo>
                  <a:pt x="589" y="231"/>
                </a:lnTo>
                <a:lnTo>
                  <a:pt x="593" y="229"/>
                </a:lnTo>
                <a:lnTo>
                  <a:pt x="594" y="229"/>
                </a:lnTo>
                <a:lnTo>
                  <a:pt x="594" y="231"/>
                </a:lnTo>
                <a:lnTo>
                  <a:pt x="596" y="231"/>
                </a:lnTo>
                <a:lnTo>
                  <a:pt x="601" y="231"/>
                </a:lnTo>
                <a:lnTo>
                  <a:pt x="606" y="232"/>
                </a:lnTo>
                <a:lnTo>
                  <a:pt x="608" y="232"/>
                </a:lnTo>
                <a:lnTo>
                  <a:pt x="610" y="232"/>
                </a:lnTo>
                <a:lnTo>
                  <a:pt x="611" y="232"/>
                </a:lnTo>
                <a:lnTo>
                  <a:pt x="613" y="232"/>
                </a:lnTo>
                <a:lnTo>
                  <a:pt x="615" y="231"/>
                </a:lnTo>
                <a:lnTo>
                  <a:pt x="620" y="229"/>
                </a:lnTo>
                <a:lnTo>
                  <a:pt x="620" y="227"/>
                </a:lnTo>
                <a:lnTo>
                  <a:pt x="621" y="226"/>
                </a:lnTo>
                <a:lnTo>
                  <a:pt x="621" y="224"/>
                </a:lnTo>
                <a:lnTo>
                  <a:pt x="623" y="222"/>
                </a:lnTo>
                <a:lnTo>
                  <a:pt x="623" y="220"/>
                </a:lnTo>
                <a:lnTo>
                  <a:pt x="623" y="219"/>
                </a:lnTo>
                <a:lnTo>
                  <a:pt x="626" y="219"/>
                </a:lnTo>
                <a:lnTo>
                  <a:pt x="630" y="219"/>
                </a:lnTo>
                <a:lnTo>
                  <a:pt x="632" y="219"/>
                </a:lnTo>
                <a:lnTo>
                  <a:pt x="633" y="219"/>
                </a:lnTo>
                <a:lnTo>
                  <a:pt x="635" y="217"/>
                </a:lnTo>
                <a:lnTo>
                  <a:pt x="637" y="217"/>
                </a:lnTo>
                <a:lnTo>
                  <a:pt x="637" y="215"/>
                </a:lnTo>
                <a:lnTo>
                  <a:pt x="638" y="214"/>
                </a:lnTo>
                <a:lnTo>
                  <a:pt x="640" y="214"/>
                </a:lnTo>
                <a:lnTo>
                  <a:pt x="642" y="212"/>
                </a:lnTo>
                <a:lnTo>
                  <a:pt x="642" y="210"/>
                </a:lnTo>
                <a:lnTo>
                  <a:pt x="642" y="207"/>
                </a:lnTo>
                <a:lnTo>
                  <a:pt x="643" y="207"/>
                </a:lnTo>
                <a:lnTo>
                  <a:pt x="645" y="203"/>
                </a:lnTo>
                <a:lnTo>
                  <a:pt x="647" y="202"/>
                </a:lnTo>
                <a:lnTo>
                  <a:pt x="648" y="200"/>
                </a:lnTo>
                <a:lnTo>
                  <a:pt x="648" y="198"/>
                </a:lnTo>
                <a:lnTo>
                  <a:pt x="652" y="198"/>
                </a:lnTo>
                <a:lnTo>
                  <a:pt x="655" y="198"/>
                </a:lnTo>
                <a:lnTo>
                  <a:pt x="657" y="200"/>
                </a:lnTo>
                <a:lnTo>
                  <a:pt x="659" y="200"/>
                </a:lnTo>
                <a:lnTo>
                  <a:pt x="660" y="200"/>
                </a:lnTo>
                <a:lnTo>
                  <a:pt x="665" y="200"/>
                </a:lnTo>
                <a:lnTo>
                  <a:pt x="667" y="200"/>
                </a:lnTo>
                <a:lnTo>
                  <a:pt x="670" y="200"/>
                </a:lnTo>
                <a:lnTo>
                  <a:pt x="674" y="200"/>
                </a:lnTo>
                <a:lnTo>
                  <a:pt x="675" y="200"/>
                </a:lnTo>
                <a:lnTo>
                  <a:pt x="679" y="200"/>
                </a:lnTo>
                <a:lnTo>
                  <a:pt x="681" y="200"/>
                </a:lnTo>
                <a:lnTo>
                  <a:pt x="684" y="202"/>
                </a:lnTo>
                <a:lnTo>
                  <a:pt x="692" y="207"/>
                </a:lnTo>
                <a:lnTo>
                  <a:pt x="694" y="207"/>
                </a:lnTo>
                <a:lnTo>
                  <a:pt x="696" y="209"/>
                </a:lnTo>
                <a:lnTo>
                  <a:pt x="699" y="209"/>
                </a:lnTo>
                <a:lnTo>
                  <a:pt x="708" y="210"/>
                </a:lnTo>
                <a:lnTo>
                  <a:pt x="709" y="210"/>
                </a:lnTo>
                <a:lnTo>
                  <a:pt x="711" y="212"/>
                </a:lnTo>
                <a:lnTo>
                  <a:pt x="714" y="214"/>
                </a:lnTo>
                <a:lnTo>
                  <a:pt x="718" y="214"/>
                </a:lnTo>
                <a:lnTo>
                  <a:pt x="718" y="215"/>
                </a:lnTo>
                <a:lnTo>
                  <a:pt x="719" y="214"/>
                </a:lnTo>
                <a:lnTo>
                  <a:pt x="724" y="215"/>
                </a:lnTo>
                <a:lnTo>
                  <a:pt x="726" y="215"/>
                </a:lnTo>
                <a:lnTo>
                  <a:pt x="730" y="219"/>
                </a:lnTo>
                <a:lnTo>
                  <a:pt x="731" y="220"/>
                </a:lnTo>
                <a:lnTo>
                  <a:pt x="733" y="220"/>
                </a:lnTo>
                <a:lnTo>
                  <a:pt x="736" y="220"/>
                </a:lnTo>
                <a:lnTo>
                  <a:pt x="740" y="219"/>
                </a:lnTo>
                <a:lnTo>
                  <a:pt x="743" y="220"/>
                </a:lnTo>
                <a:lnTo>
                  <a:pt x="743" y="219"/>
                </a:lnTo>
                <a:lnTo>
                  <a:pt x="745" y="219"/>
                </a:lnTo>
                <a:lnTo>
                  <a:pt x="745" y="217"/>
                </a:lnTo>
                <a:lnTo>
                  <a:pt x="748" y="215"/>
                </a:lnTo>
                <a:lnTo>
                  <a:pt x="750" y="219"/>
                </a:lnTo>
                <a:lnTo>
                  <a:pt x="753" y="219"/>
                </a:lnTo>
                <a:lnTo>
                  <a:pt x="753" y="217"/>
                </a:lnTo>
                <a:lnTo>
                  <a:pt x="755" y="217"/>
                </a:lnTo>
                <a:lnTo>
                  <a:pt x="757" y="217"/>
                </a:lnTo>
                <a:lnTo>
                  <a:pt x="758" y="217"/>
                </a:lnTo>
                <a:lnTo>
                  <a:pt x="760" y="214"/>
                </a:lnTo>
                <a:lnTo>
                  <a:pt x="763" y="215"/>
                </a:lnTo>
                <a:lnTo>
                  <a:pt x="767" y="215"/>
                </a:lnTo>
                <a:lnTo>
                  <a:pt x="770" y="215"/>
                </a:lnTo>
                <a:lnTo>
                  <a:pt x="772" y="215"/>
                </a:lnTo>
                <a:lnTo>
                  <a:pt x="773" y="215"/>
                </a:lnTo>
                <a:lnTo>
                  <a:pt x="775" y="215"/>
                </a:lnTo>
                <a:lnTo>
                  <a:pt x="777" y="215"/>
                </a:lnTo>
                <a:lnTo>
                  <a:pt x="780" y="215"/>
                </a:lnTo>
                <a:lnTo>
                  <a:pt x="782" y="215"/>
                </a:lnTo>
                <a:lnTo>
                  <a:pt x="785" y="215"/>
                </a:lnTo>
                <a:lnTo>
                  <a:pt x="790" y="214"/>
                </a:lnTo>
                <a:lnTo>
                  <a:pt x="792" y="212"/>
                </a:lnTo>
                <a:lnTo>
                  <a:pt x="795" y="212"/>
                </a:lnTo>
                <a:lnTo>
                  <a:pt x="802" y="212"/>
                </a:lnTo>
                <a:lnTo>
                  <a:pt x="811" y="210"/>
                </a:lnTo>
                <a:lnTo>
                  <a:pt x="814" y="210"/>
                </a:lnTo>
                <a:lnTo>
                  <a:pt x="821" y="210"/>
                </a:lnTo>
                <a:lnTo>
                  <a:pt x="826" y="209"/>
                </a:lnTo>
                <a:lnTo>
                  <a:pt x="838" y="207"/>
                </a:lnTo>
                <a:lnTo>
                  <a:pt x="843" y="207"/>
                </a:lnTo>
                <a:lnTo>
                  <a:pt x="849" y="203"/>
                </a:lnTo>
                <a:lnTo>
                  <a:pt x="855" y="202"/>
                </a:lnTo>
                <a:lnTo>
                  <a:pt x="861" y="200"/>
                </a:lnTo>
                <a:lnTo>
                  <a:pt x="865" y="200"/>
                </a:lnTo>
                <a:lnTo>
                  <a:pt x="871" y="197"/>
                </a:lnTo>
                <a:lnTo>
                  <a:pt x="873" y="197"/>
                </a:lnTo>
                <a:lnTo>
                  <a:pt x="875" y="197"/>
                </a:lnTo>
                <a:lnTo>
                  <a:pt x="878" y="197"/>
                </a:lnTo>
                <a:lnTo>
                  <a:pt x="882" y="197"/>
                </a:lnTo>
                <a:lnTo>
                  <a:pt x="885" y="195"/>
                </a:lnTo>
                <a:lnTo>
                  <a:pt x="888" y="195"/>
                </a:lnTo>
                <a:lnTo>
                  <a:pt x="890" y="193"/>
                </a:lnTo>
                <a:lnTo>
                  <a:pt x="898" y="193"/>
                </a:lnTo>
                <a:lnTo>
                  <a:pt x="909" y="190"/>
                </a:lnTo>
                <a:lnTo>
                  <a:pt x="915" y="188"/>
                </a:lnTo>
                <a:lnTo>
                  <a:pt x="917" y="188"/>
                </a:lnTo>
                <a:lnTo>
                  <a:pt x="919" y="187"/>
                </a:lnTo>
                <a:lnTo>
                  <a:pt x="922" y="187"/>
                </a:lnTo>
                <a:lnTo>
                  <a:pt x="924" y="187"/>
                </a:lnTo>
                <a:lnTo>
                  <a:pt x="924" y="188"/>
                </a:lnTo>
                <a:lnTo>
                  <a:pt x="932" y="187"/>
                </a:lnTo>
                <a:lnTo>
                  <a:pt x="939" y="185"/>
                </a:lnTo>
                <a:lnTo>
                  <a:pt x="946" y="183"/>
                </a:lnTo>
                <a:lnTo>
                  <a:pt x="951" y="180"/>
                </a:lnTo>
                <a:lnTo>
                  <a:pt x="956" y="175"/>
                </a:lnTo>
                <a:lnTo>
                  <a:pt x="958" y="171"/>
                </a:lnTo>
                <a:lnTo>
                  <a:pt x="961" y="170"/>
                </a:lnTo>
                <a:lnTo>
                  <a:pt x="961" y="168"/>
                </a:lnTo>
                <a:lnTo>
                  <a:pt x="964" y="163"/>
                </a:lnTo>
                <a:lnTo>
                  <a:pt x="964" y="161"/>
                </a:lnTo>
                <a:lnTo>
                  <a:pt x="968" y="158"/>
                </a:lnTo>
                <a:lnTo>
                  <a:pt x="973" y="151"/>
                </a:lnTo>
                <a:lnTo>
                  <a:pt x="974" y="146"/>
                </a:lnTo>
                <a:lnTo>
                  <a:pt x="983" y="139"/>
                </a:lnTo>
                <a:lnTo>
                  <a:pt x="988" y="136"/>
                </a:lnTo>
                <a:lnTo>
                  <a:pt x="998" y="131"/>
                </a:lnTo>
                <a:lnTo>
                  <a:pt x="1000" y="129"/>
                </a:lnTo>
                <a:lnTo>
                  <a:pt x="1001" y="132"/>
                </a:lnTo>
                <a:lnTo>
                  <a:pt x="1005" y="136"/>
                </a:lnTo>
                <a:lnTo>
                  <a:pt x="1008" y="137"/>
                </a:lnTo>
                <a:lnTo>
                  <a:pt x="1012" y="141"/>
                </a:lnTo>
                <a:lnTo>
                  <a:pt x="1013" y="141"/>
                </a:lnTo>
                <a:lnTo>
                  <a:pt x="1015" y="144"/>
                </a:lnTo>
                <a:lnTo>
                  <a:pt x="1015" y="146"/>
                </a:lnTo>
                <a:lnTo>
                  <a:pt x="1017" y="146"/>
                </a:lnTo>
                <a:lnTo>
                  <a:pt x="1018" y="146"/>
                </a:lnTo>
                <a:lnTo>
                  <a:pt x="1025" y="151"/>
                </a:lnTo>
                <a:lnTo>
                  <a:pt x="1028" y="154"/>
                </a:lnTo>
                <a:lnTo>
                  <a:pt x="1030" y="156"/>
                </a:lnTo>
                <a:lnTo>
                  <a:pt x="1032" y="159"/>
                </a:lnTo>
                <a:lnTo>
                  <a:pt x="1035" y="161"/>
                </a:lnTo>
                <a:lnTo>
                  <a:pt x="1037" y="163"/>
                </a:lnTo>
                <a:lnTo>
                  <a:pt x="1039" y="163"/>
                </a:lnTo>
                <a:lnTo>
                  <a:pt x="1039" y="166"/>
                </a:lnTo>
                <a:lnTo>
                  <a:pt x="1042" y="168"/>
                </a:lnTo>
                <a:lnTo>
                  <a:pt x="1045" y="171"/>
                </a:lnTo>
                <a:lnTo>
                  <a:pt x="1047" y="175"/>
                </a:lnTo>
                <a:lnTo>
                  <a:pt x="1050" y="178"/>
                </a:lnTo>
                <a:lnTo>
                  <a:pt x="1052" y="180"/>
                </a:lnTo>
                <a:lnTo>
                  <a:pt x="1056" y="183"/>
                </a:lnTo>
                <a:lnTo>
                  <a:pt x="1057" y="185"/>
                </a:lnTo>
                <a:lnTo>
                  <a:pt x="1061" y="188"/>
                </a:lnTo>
                <a:lnTo>
                  <a:pt x="1062" y="190"/>
                </a:lnTo>
                <a:lnTo>
                  <a:pt x="1064" y="190"/>
                </a:lnTo>
                <a:lnTo>
                  <a:pt x="1066" y="193"/>
                </a:lnTo>
                <a:lnTo>
                  <a:pt x="1067" y="195"/>
                </a:lnTo>
                <a:lnTo>
                  <a:pt x="1071" y="195"/>
                </a:lnTo>
                <a:lnTo>
                  <a:pt x="1072" y="197"/>
                </a:lnTo>
                <a:lnTo>
                  <a:pt x="1076" y="198"/>
                </a:lnTo>
                <a:lnTo>
                  <a:pt x="1076" y="197"/>
                </a:lnTo>
                <a:lnTo>
                  <a:pt x="1079" y="198"/>
                </a:lnTo>
                <a:lnTo>
                  <a:pt x="1083" y="200"/>
                </a:lnTo>
                <a:lnTo>
                  <a:pt x="1084" y="200"/>
                </a:lnTo>
                <a:lnTo>
                  <a:pt x="1086" y="202"/>
                </a:lnTo>
                <a:lnTo>
                  <a:pt x="1089" y="202"/>
                </a:lnTo>
                <a:lnTo>
                  <a:pt x="1091" y="203"/>
                </a:lnTo>
                <a:lnTo>
                  <a:pt x="1094" y="202"/>
                </a:lnTo>
                <a:lnTo>
                  <a:pt x="1099" y="203"/>
                </a:lnTo>
                <a:lnTo>
                  <a:pt x="1103" y="202"/>
                </a:lnTo>
                <a:lnTo>
                  <a:pt x="1106" y="202"/>
                </a:lnTo>
                <a:lnTo>
                  <a:pt x="1108" y="202"/>
                </a:lnTo>
                <a:lnTo>
                  <a:pt x="1110" y="202"/>
                </a:lnTo>
                <a:lnTo>
                  <a:pt x="1113" y="200"/>
                </a:lnTo>
                <a:lnTo>
                  <a:pt x="1116" y="198"/>
                </a:lnTo>
                <a:lnTo>
                  <a:pt x="1118" y="198"/>
                </a:lnTo>
                <a:lnTo>
                  <a:pt x="1126" y="193"/>
                </a:lnTo>
                <a:lnTo>
                  <a:pt x="1135" y="187"/>
                </a:lnTo>
                <a:lnTo>
                  <a:pt x="1137" y="185"/>
                </a:lnTo>
                <a:lnTo>
                  <a:pt x="1138" y="181"/>
                </a:lnTo>
                <a:lnTo>
                  <a:pt x="1140" y="180"/>
                </a:lnTo>
                <a:lnTo>
                  <a:pt x="1142" y="176"/>
                </a:lnTo>
                <a:lnTo>
                  <a:pt x="1143" y="176"/>
                </a:lnTo>
                <a:lnTo>
                  <a:pt x="1145" y="171"/>
                </a:lnTo>
                <a:lnTo>
                  <a:pt x="1150" y="159"/>
                </a:lnTo>
                <a:lnTo>
                  <a:pt x="1150" y="154"/>
                </a:lnTo>
                <a:lnTo>
                  <a:pt x="1150" y="151"/>
                </a:lnTo>
                <a:lnTo>
                  <a:pt x="1152" y="148"/>
                </a:lnTo>
                <a:lnTo>
                  <a:pt x="1152" y="144"/>
                </a:lnTo>
                <a:lnTo>
                  <a:pt x="1152" y="143"/>
                </a:lnTo>
                <a:lnTo>
                  <a:pt x="1152" y="139"/>
                </a:lnTo>
                <a:lnTo>
                  <a:pt x="1153" y="131"/>
                </a:lnTo>
                <a:lnTo>
                  <a:pt x="1155" y="131"/>
                </a:lnTo>
                <a:lnTo>
                  <a:pt x="1155" y="129"/>
                </a:lnTo>
                <a:lnTo>
                  <a:pt x="1155" y="119"/>
                </a:lnTo>
                <a:lnTo>
                  <a:pt x="1159" y="105"/>
                </a:lnTo>
                <a:lnTo>
                  <a:pt x="1160" y="100"/>
                </a:lnTo>
                <a:lnTo>
                  <a:pt x="1164" y="93"/>
                </a:lnTo>
                <a:lnTo>
                  <a:pt x="1169" y="88"/>
                </a:lnTo>
                <a:lnTo>
                  <a:pt x="1170" y="85"/>
                </a:lnTo>
                <a:lnTo>
                  <a:pt x="1172" y="82"/>
                </a:lnTo>
                <a:lnTo>
                  <a:pt x="1174" y="83"/>
                </a:lnTo>
                <a:lnTo>
                  <a:pt x="1175" y="82"/>
                </a:lnTo>
                <a:lnTo>
                  <a:pt x="1179" y="82"/>
                </a:lnTo>
                <a:lnTo>
                  <a:pt x="1182" y="82"/>
                </a:lnTo>
                <a:lnTo>
                  <a:pt x="1187" y="82"/>
                </a:lnTo>
                <a:lnTo>
                  <a:pt x="1189" y="80"/>
                </a:lnTo>
                <a:lnTo>
                  <a:pt x="1192" y="80"/>
                </a:lnTo>
                <a:lnTo>
                  <a:pt x="1196" y="80"/>
                </a:lnTo>
                <a:lnTo>
                  <a:pt x="1201" y="80"/>
                </a:lnTo>
                <a:lnTo>
                  <a:pt x="1216" y="80"/>
                </a:lnTo>
                <a:lnTo>
                  <a:pt x="1219" y="82"/>
                </a:lnTo>
                <a:lnTo>
                  <a:pt x="1226" y="82"/>
                </a:lnTo>
                <a:lnTo>
                  <a:pt x="1231" y="83"/>
                </a:lnTo>
                <a:lnTo>
                  <a:pt x="1236" y="85"/>
                </a:lnTo>
                <a:lnTo>
                  <a:pt x="1245" y="90"/>
                </a:lnTo>
                <a:lnTo>
                  <a:pt x="1251" y="95"/>
                </a:lnTo>
                <a:lnTo>
                  <a:pt x="1263" y="107"/>
                </a:lnTo>
                <a:lnTo>
                  <a:pt x="1268" y="112"/>
                </a:lnTo>
                <a:lnTo>
                  <a:pt x="1280" y="119"/>
                </a:lnTo>
                <a:lnTo>
                  <a:pt x="1292" y="126"/>
                </a:lnTo>
                <a:lnTo>
                  <a:pt x="1294" y="126"/>
                </a:lnTo>
                <a:lnTo>
                  <a:pt x="1307" y="131"/>
                </a:lnTo>
                <a:lnTo>
                  <a:pt x="1312" y="131"/>
                </a:lnTo>
                <a:lnTo>
                  <a:pt x="1321" y="131"/>
                </a:lnTo>
                <a:lnTo>
                  <a:pt x="1327" y="131"/>
                </a:lnTo>
                <a:lnTo>
                  <a:pt x="1333" y="129"/>
                </a:lnTo>
                <a:lnTo>
                  <a:pt x="1354" y="119"/>
                </a:lnTo>
                <a:lnTo>
                  <a:pt x="1356" y="119"/>
                </a:lnTo>
                <a:lnTo>
                  <a:pt x="1365" y="114"/>
                </a:lnTo>
                <a:lnTo>
                  <a:pt x="1370" y="114"/>
                </a:lnTo>
                <a:lnTo>
                  <a:pt x="1376" y="114"/>
                </a:lnTo>
                <a:lnTo>
                  <a:pt x="1382" y="114"/>
                </a:lnTo>
                <a:lnTo>
                  <a:pt x="1383" y="115"/>
                </a:lnTo>
                <a:lnTo>
                  <a:pt x="1388" y="117"/>
                </a:lnTo>
                <a:lnTo>
                  <a:pt x="1392" y="119"/>
                </a:lnTo>
                <a:lnTo>
                  <a:pt x="1397" y="122"/>
                </a:lnTo>
                <a:lnTo>
                  <a:pt x="1402" y="127"/>
                </a:lnTo>
                <a:lnTo>
                  <a:pt x="1407" y="132"/>
                </a:lnTo>
                <a:lnTo>
                  <a:pt x="1412" y="141"/>
                </a:lnTo>
                <a:lnTo>
                  <a:pt x="1419" y="151"/>
                </a:lnTo>
                <a:lnTo>
                  <a:pt x="1425" y="161"/>
                </a:lnTo>
                <a:lnTo>
                  <a:pt x="1436" y="171"/>
                </a:lnTo>
                <a:lnTo>
                  <a:pt x="1446" y="178"/>
                </a:lnTo>
                <a:lnTo>
                  <a:pt x="1447" y="181"/>
                </a:lnTo>
                <a:lnTo>
                  <a:pt x="1454" y="187"/>
                </a:lnTo>
                <a:lnTo>
                  <a:pt x="1464" y="192"/>
                </a:lnTo>
                <a:lnTo>
                  <a:pt x="1473" y="197"/>
                </a:lnTo>
                <a:lnTo>
                  <a:pt x="1486" y="203"/>
                </a:lnTo>
                <a:lnTo>
                  <a:pt x="1501" y="210"/>
                </a:lnTo>
                <a:lnTo>
                  <a:pt x="1503" y="212"/>
                </a:lnTo>
                <a:lnTo>
                  <a:pt x="1508" y="212"/>
                </a:lnTo>
                <a:lnTo>
                  <a:pt x="1510" y="214"/>
                </a:lnTo>
                <a:lnTo>
                  <a:pt x="1512" y="214"/>
                </a:lnTo>
                <a:lnTo>
                  <a:pt x="1522" y="215"/>
                </a:lnTo>
                <a:lnTo>
                  <a:pt x="1523" y="217"/>
                </a:lnTo>
                <a:lnTo>
                  <a:pt x="1544" y="222"/>
                </a:lnTo>
                <a:lnTo>
                  <a:pt x="1555" y="227"/>
                </a:lnTo>
                <a:lnTo>
                  <a:pt x="1559" y="227"/>
                </a:lnTo>
                <a:lnTo>
                  <a:pt x="1564" y="229"/>
                </a:lnTo>
                <a:lnTo>
                  <a:pt x="1569" y="229"/>
                </a:lnTo>
                <a:lnTo>
                  <a:pt x="1576" y="227"/>
                </a:lnTo>
                <a:lnTo>
                  <a:pt x="1584" y="224"/>
                </a:lnTo>
                <a:lnTo>
                  <a:pt x="1591" y="222"/>
                </a:lnTo>
                <a:lnTo>
                  <a:pt x="1594" y="219"/>
                </a:lnTo>
                <a:lnTo>
                  <a:pt x="1603" y="217"/>
                </a:lnTo>
                <a:lnTo>
                  <a:pt x="1608" y="214"/>
                </a:lnTo>
                <a:lnTo>
                  <a:pt x="1610" y="214"/>
                </a:lnTo>
                <a:lnTo>
                  <a:pt x="1613" y="212"/>
                </a:lnTo>
                <a:lnTo>
                  <a:pt x="1615" y="212"/>
                </a:lnTo>
                <a:lnTo>
                  <a:pt x="1623" y="209"/>
                </a:lnTo>
                <a:lnTo>
                  <a:pt x="1625" y="207"/>
                </a:lnTo>
                <a:lnTo>
                  <a:pt x="1628" y="205"/>
                </a:lnTo>
                <a:lnTo>
                  <a:pt x="1632" y="205"/>
                </a:lnTo>
                <a:lnTo>
                  <a:pt x="1633" y="203"/>
                </a:lnTo>
                <a:lnTo>
                  <a:pt x="1638" y="200"/>
                </a:lnTo>
                <a:lnTo>
                  <a:pt x="1640" y="198"/>
                </a:lnTo>
                <a:lnTo>
                  <a:pt x="1640" y="197"/>
                </a:lnTo>
                <a:lnTo>
                  <a:pt x="1643" y="193"/>
                </a:lnTo>
                <a:lnTo>
                  <a:pt x="1647" y="190"/>
                </a:lnTo>
                <a:lnTo>
                  <a:pt x="1648" y="187"/>
                </a:lnTo>
                <a:lnTo>
                  <a:pt x="1650" y="183"/>
                </a:lnTo>
                <a:lnTo>
                  <a:pt x="1652" y="180"/>
                </a:lnTo>
                <a:lnTo>
                  <a:pt x="1653" y="178"/>
                </a:lnTo>
                <a:lnTo>
                  <a:pt x="1653" y="176"/>
                </a:lnTo>
                <a:lnTo>
                  <a:pt x="1653" y="173"/>
                </a:lnTo>
                <a:lnTo>
                  <a:pt x="1655" y="165"/>
                </a:lnTo>
                <a:lnTo>
                  <a:pt x="1655" y="163"/>
                </a:lnTo>
                <a:lnTo>
                  <a:pt x="1655" y="161"/>
                </a:lnTo>
                <a:lnTo>
                  <a:pt x="1655" y="156"/>
                </a:lnTo>
                <a:lnTo>
                  <a:pt x="1657" y="154"/>
                </a:lnTo>
                <a:lnTo>
                  <a:pt x="1657" y="151"/>
                </a:lnTo>
                <a:lnTo>
                  <a:pt x="1657" y="148"/>
                </a:lnTo>
                <a:lnTo>
                  <a:pt x="1657" y="141"/>
                </a:lnTo>
                <a:lnTo>
                  <a:pt x="1659" y="139"/>
                </a:lnTo>
                <a:lnTo>
                  <a:pt x="1659" y="137"/>
                </a:lnTo>
                <a:lnTo>
                  <a:pt x="1659" y="132"/>
                </a:lnTo>
                <a:lnTo>
                  <a:pt x="1659" y="131"/>
                </a:lnTo>
                <a:lnTo>
                  <a:pt x="1660" y="122"/>
                </a:lnTo>
                <a:lnTo>
                  <a:pt x="1659" y="117"/>
                </a:lnTo>
                <a:lnTo>
                  <a:pt x="1659" y="114"/>
                </a:lnTo>
                <a:lnTo>
                  <a:pt x="1659" y="110"/>
                </a:lnTo>
                <a:lnTo>
                  <a:pt x="1657" y="107"/>
                </a:lnTo>
                <a:lnTo>
                  <a:pt x="1657" y="105"/>
                </a:lnTo>
                <a:lnTo>
                  <a:pt x="1655" y="104"/>
                </a:lnTo>
                <a:lnTo>
                  <a:pt x="1653" y="100"/>
                </a:lnTo>
                <a:lnTo>
                  <a:pt x="1653" y="98"/>
                </a:lnTo>
                <a:lnTo>
                  <a:pt x="1659" y="100"/>
                </a:lnTo>
                <a:lnTo>
                  <a:pt x="1659" y="95"/>
                </a:lnTo>
                <a:lnTo>
                  <a:pt x="1662" y="92"/>
                </a:lnTo>
                <a:lnTo>
                  <a:pt x="1664" y="92"/>
                </a:lnTo>
                <a:lnTo>
                  <a:pt x="1665" y="92"/>
                </a:lnTo>
                <a:lnTo>
                  <a:pt x="1667" y="90"/>
                </a:lnTo>
                <a:lnTo>
                  <a:pt x="1665" y="87"/>
                </a:lnTo>
                <a:lnTo>
                  <a:pt x="1664" y="87"/>
                </a:lnTo>
                <a:lnTo>
                  <a:pt x="1664" y="83"/>
                </a:lnTo>
                <a:lnTo>
                  <a:pt x="1669" y="80"/>
                </a:lnTo>
                <a:lnTo>
                  <a:pt x="1670" y="78"/>
                </a:lnTo>
                <a:lnTo>
                  <a:pt x="1672" y="76"/>
                </a:lnTo>
                <a:lnTo>
                  <a:pt x="1672" y="75"/>
                </a:lnTo>
                <a:lnTo>
                  <a:pt x="1674" y="73"/>
                </a:lnTo>
                <a:lnTo>
                  <a:pt x="1675" y="73"/>
                </a:lnTo>
                <a:lnTo>
                  <a:pt x="1680" y="76"/>
                </a:lnTo>
                <a:lnTo>
                  <a:pt x="1689" y="75"/>
                </a:lnTo>
                <a:lnTo>
                  <a:pt x="1689" y="71"/>
                </a:lnTo>
                <a:lnTo>
                  <a:pt x="1691" y="71"/>
                </a:lnTo>
                <a:lnTo>
                  <a:pt x="1696" y="68"/>
                </a:lnTo>
                <a:lnTo>
                  <a:pt x="1701" y="68"/>
                </a:lnTo>
                <a:lnTo>
                  <a:pt x="1704" y="71"/>
                </a:lnTo>
                <a:lnTo>
                  <a:pt x="1706" y="70"/>
                </a:lnTo>
                <a:lnTo>
                  <a:pt x="1706" y="68"/>
                </a:lnTo>
                <a:lnTo>
                  <a:pt x="1708" y="65"/>
                </a:lnTo>
                <a:lnTo>
                  <a:pt x="1714" y="58"/>
                </a:lnTo>
                <a:lnTo>
                  <a:pt x="1713" y="56"/>
                </a:lnTo>
                <a:lnTo>
                  <a:pt x="1713" y="51"/>
                </a:lnTo>
                <a:lnTo>
                  <a:pt x="1714" y="51"/>
                </a:lnTo>
                <a:lnTo>
                  <a:pt x="1718" y="51"/>
                </a:lnTo>
                <a:lnTo>
                  <a:pt x="1721" y="48"/>
                </a:lnTo>
                <a:lnTo>
                  <a:pt x="1723" y="48"/>
                </a:lnTo>
                <a:lnTo>
                  <a:pt x="1726" y="49"/>
                </a:lnTo>
                <a:lnTo>
                  <a:pt x="1736" y="56"/>
                </a:lnTo>
                <a:lnTo>
                  <a:pt x="1736" y="63"/>
                </a:lnTo>
                <a:lnTo>
                  <a:pt x="1731" y="68"/>
                </a:lnTo>
                <a:lnTo>
                  <a:pt x="1729" y="68"/>
                </a:lnTo>
                <a:lnTo>
                  <a:pt x="1728" y="68"/>
                </a:lnTo>
                <a:lnTo>
                  <a:pt x="1726" y="70"/>
                </a:lnTo>
                <a:lnTo>
                  <a:pt x="1726" y="73"/>
                </a:lnTo>
                <a:lnTo>
                  <a:pt x="1731" y="75"/>
                </a:lnTo>
                <a:lnTo>
                  <a:pt x="1735" y="76"/>
                </a:lnTo>
                <a:lnTo>
                  <a:pt x="1738" y="76"/>
                </a:lnTo>
                <a:lnTo>
                  <a:pt x="1738" y="75"/>
                </a:lnTo>
                <a:lnTo>
                  <a:pt x="1738" y="71"/>
                </a:lnTo>
                <a:lnTo>
                  <a:pt x="1746" y="63"/>
                </a:lnTo>
                <a:lnTo>
                  <a:pt x="1755" y="65"/>
                </a:lnTo>
                <a:lnTo>
                  <a:pt x="1756" y="63"/>
                </a:lnTo>
                <a:lnTo>
                  <a:pt x="1758" y="58"/>
                </a:lnTo>
                <a:lnTo>
                  <a:pt x="1762" y="54"/>
                </a:lnTo>
                <a:lnTo>
                  <a:pt x="1762" y="51"/>
                </a:lnTo>
                <a:lnTo>
                  <a:pt x="1760" y="51"/>
                </a:lnTo>
                <a:lnTo>
                  <a:pt x="1758" y="49"/>
                </a:lnTo>
                <a:lnTo>
                  <a:pt x="1756" y="46"/>
                </a:lnTo>
                <a:lnTo>
                  <a:pt x="1756" y="41"/>
                </a:lnTo>
                <a:lnTo>
                  <a:pt x="1762" y="34"/>
                </a:lnTo>
                <a:lnTo>
                  <a:pt x="1767" y="36"/>
                </a:lnTo>
                <a:lnTo>
                  <a:pt x="1770" y="32"/>
                </a:lnTo>
                <a:lnTo>
                  <a:pt x="1768" y="29"/>
                </a:lnTo>
                <a:lnTo>
                  <a:pt x="1768" y="26"/>
                </a:lnTo>
                <a:lnTo>
                  <a:pt x="1772" y="22"/>
                </a:lnTo>
                <a:lnTo>
                  <a:pt x="1773" y="22"/>
                </a:lnTo>
                <a:lnTo>
                  <a:pt x="1780" y="24"/>
                </a:lnTo>
                <a:lnTo>
                  <a:pt x="1785" y="29"/>
                </a:lnTo>
                <a:lnTo>
                  <a:pt x="1790" y="29"/>
                </a:lnTo>
                <a:lnTo>
                  <a:pt x="1795" y="24"/>
                </a:lnTo>
                <a:lnTo>
                  <a:pt x="1797" y="24"/>
                </a:lnTo>
                <a:lnTo>
                  <a:pt x="1802" y="27"/>
                </a:lnTo>
                <a:lnTo>
                  <a:pt x="1802" y="32"/>
                </a:lnTo>
                <a:lnTo>
                  <a:pt x="1802" y="36"/>
                </a:lnTo>
                <a:lnTo>
                  <a:pt x="1800" y="41"/>
                </a:lnTo>
                <a:lnTo>
                  <a:pt x="1802" y="43"/>
                </a:lnTo>
                <a:lnTo>
                  <a:pt x="1804" y="43"/>
                </a:lnTo>
                <a:lnTo>
                  <a:pt x="1807" y="41"/>
                </a:lnTo>
                <a:lnTo>
                  <a:pt x="1809" y="43"/>
                </a:lnTo>
                <a:lnTo>
                  <a:pt x="1811" y="44"/>
                </a:lnTo>
                <a:lnTo>
                  <a:pt x="1816" y="41"/>
                </a:lnTo>
                <a:lnTo>
                  <a:pt x="1817" y="36"/>
                </a:lnTo>
                <a:lnTo>
                  <a:pt x="1821" y="32"/>
                </a:lnTo>
                <a:lnTo>
                  <a:pt x="1826" y="29"/>
                </a:lnTo>
                <a:lnTo>
                  <a:pt x="1827" y="29"/>
                </a:lnTo>
                <a:lnTo>
                  <a:pt x="1831" y="27"/>
                </a:lnTo>
                <a:lnTo>
                  <a:pt x="1831" y="22"/>
                </a:lnTo>
                <a:lnTo>
                  <a:pt x="1831" y="17"/>
                </a:lnTo>
                <a:lnTo>
                  <a:pt x="1824" y="17"/>
                </a:lnTo>
                <a:lnTo>
                  <a:pt x="1817" y="10"/>
                </a:lnTo>
                <a:lnTo>
                  <a:pt x="1824" y="4"/>
                </a:lnTo>
                <a:lnTo>
                  <a:pt x="1827" y="2"/>
                </a:lnTo>
                <a:lnTo>
                  <a:pt x="1831" y="4"/>
                </a:lnTo>
                <a:lnTo>
                  <a:pt x="1831" y="2"/>
                </a:lnTo>
                <a:lnTo>
                  <a:pt x="1833" y="0"/>
                </a:lnTo>
                <a:lnTo>
                  <a:pt x="1834" y="2"/>
                </a:lnTo>
                <a:close/>
              </a:path>
            </a:pathLst>
          </a:custGeom>
          <a:solidFill>
            <a:schemeClr val="accent4"/>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D0642387-CB41-4F28-96B0-71D589974024}"/>
              </a:ext>
            </a:extLst>
          </p:cNvPr>
          <p:cNvSpPr txBox="1"/>
          <p:nvPr/>
        </p:nvSpPr>
        <p:spPr>
          <a:xfrm>
            <a:off x="7335509" y="3833298"/>
            <a:ext cx="125408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Basse 8%</a:t>
            </a:r>
          </a:p>
        </p:txBody>
      </p:sp>
      <p:sp>
        <p:nvSpPr>
          <p:cNvPr id="17" name="TextBox 16">
            <a:extLst>
              <a:ext uri="{FF2B5EF4-FFF2-40B4-BE49-F238E27FC236}">
                <a16:creationId xmlns:a16="http://schemas.microsoft.com/office/drawing/2014/main" id="{EF4D1BBD-6EB6-43CB-A81D-A52C4DF1CE0E}"/>
              </a:ext>
            </a:extLst>
          </p:cNvPr>
          <p:cNvSpPr txBox="1"/>
          <p:nvPr/>
        </p:nvSpPr>
        <p:spPr>
          <a:xfrm>
            <a:off x="2580902" y="2467123"/>
            <a:ext cx="1711557"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Kerewan</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21%</a:t>
            </a:r>
          </a:p>
        </p:txBody>
      </p:sp>
      <p:sp>
        <p:nvSpPr>
          <p:cNvPr id="18" name="TextBox 17">
            <a:extLst>
              <a:ext uri="{FF2B5EF4-FFF2-40B4-BE49-F238E27FC236}">
                <a16:creationId xmlns:a16="http://schemas.microsoft.com/office/drawing/2014/main" id="{6B748668-6337-4425-94B7-42857BF92E92}"/>
              </a:ext>
            </a:extLst>
          </p:cNvPr>
          <p:cNvSpPr txBox="1"/>
          <p:nvPr/>
        </p:nvSpPr>
        <p:spPr>
          <a:xfrm>
            <a:off x="708025" y="4829494"/>
            <a:ext cx="142398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Brikama</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20%</a:t>
            </a:r>
          </a:p>
        </p:txBody>
      </p:sp>
      <p:sp>
        <p:nvSpPr>
          <p:cNvPr id="19" name="TextBox 18">
            <a:extLst>
              <a:ext uri="{FF2B5EF4-FFF2-40B4-BE49-F238E27FC236}">
                <a16:creationId xmlns:a16="http://schemas.microsoft.com/office/drawing/2014/main" id="{CF33017E-70C6-4888-96AD-D79A70F1C3C0}"/>
              </a:ext>
            </a:extLst>
          </p:cNvPr>
          <p:cNvSpPr txBox="1"/>
          <p:nvPr/>
        </p:nvSpPr>
        <p:spPr>
          <a:xfrm>
            <a:off x="3462105" y="4337370"/>
            <a:ext cx="145659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Mansakonko</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14%</a:t>
            </a:r>
          </a:p>
        </p:txBody>
      </p:sp>
      <p:sp>
        <p:nvSpPr>
          <p:cNvPr id="20" name="TextBox 19">
            <a:extLst>
              <a:ext uri="{FF2B5EF4-FFF2-40B4-BE49-F238E27FC236}">
                <a16:creationId xmlns:a16="http://schemas.microsoft.com/office/drawing/2014/main" id="{87D8F552-83AE-45CC-A5A9-282E9F3E9114}"/>
              </a:ext>
            </a:extLst>
          </p:cNvPr>
          <p:cNvSpPr txBox="1"/>
          <p:nvPr/>
        </p:nvSpPr>
        <p:spPr>
          <a:xfrm>
            <a:off x="5003801" y="1791754"/>
            <a:ext cx="133814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Kuntaur</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14%</a:t>
            </a:r>
          </a:p>
        </p:txBody>
      </p:sp>
      <p:sp>
        <p:nvSpPr>
          <p:cNvPr id="21" name="TextBox 20">
            <a:extLst>
              <a:ext uri="{FF2B5EF4-FFF2-40B4-BE49-F238E27FC236}">
                <a16:creationId xmlns:a16="http://schemas.microsoft.com/office/drawing/2014/main" id="{071F9079-E3A4-48EC-98D9-F322801E96F6}"/>
              </a:ext>
            </a:extLst>
          </p:cNvPr>
          <p:cNvSpPr txBox="1"/>
          <p:nvPr/>
        </p:nvSpPr>
        <p:spPr>
          <a:xfrm>
            <a:off x="4888689" y="3921941"/>
            <a:ext cx="205422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Janjanbureh</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18%</a:t>
            </a:r>
          </a:p>
        </p:txBody>
      </p:sp>
      <p:cxnSp>
        <p:nvCxnSpPr>
          <p:cNvPr id="23" name="Straight Connector 22">
            <a:extLst>
              <a:ext uri="{FF2B5EF4-FFF2-40B4-BE49-F238E27FC236}">
                <a16:creationId xmlns:a16="http://schemas.microsoft.com/office/drawing/2014/main" id="{0D2CAA7C-F5BC-4A58-B489-FFECFD31834A}"/>
              </a:ext>
            </a:extLst>
          </p:cNvPr>
          <p:cNvCxnSpPr>
            <a:cxnSpLocks/>
          </p:cNvCxnSpPr>
          <p:nvPr/>
        </p:nvCxnSpPr>
        <p:spPr>
          <a:xfrm flipV="1">
            <a:off x="5721350" y="3704100"/>
            <a:ext cx="244475" cy="365790"/>
          </a:xfrm>
          <a:prstGeom prst="line">
            <a:avLst/>
          </a:prstGeom>
        </p:spPr>
        <p:style>
          <a:lnRef idx="1">
            <a:schemeClr val="dk1"/>
          </a:lnRef>
          <a:fillRef idx="0">
            <a:schemeClr val="dk1"/>
          </a:fillRef>
          <a:effectRef idx="0">
            <a:schemeClr val="dk1"/>
          </a:effectRef>
          <a:fontRef idx="minor">
            <a:schemeClr val="tx1"/>
          </a:fontRef>
        </p:style>
      </p:cxnSp>
      <p:sp>
        <p:nvSpPr>
          <p:cNvPr id="25" name="TextBox 24">
            <a:extLst>
              <a:ext uri="{FF2B5EF4-FFF2-40B4-BE49-F238E27FC236}">
                <a16:creationId xmlns:a16="http://schemas.microsoft.com/office/drawing/2014/main" id="{760C8C88-3749-4764-B633-A82C06B3CEEC}"/>
              </a:ext>
            </a:extLst>
          </p:cNvPr>
          <p:cNvSpPr txBox="1"/>
          <p:nvPr/>
        </p:nvSpPr>
        <p:spPr>
          <a:xfrm>
            <a:off x="652551" y="2433926"/>
            <a:ext cx="13716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Banjul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22%</a:t>
            </a:r>
          </a:p>
        </p:txBody>
      </p:sp>
      <p:cxnSp>
        <p:nvCxnSpPr>
          <p:cNvPr id="27" name="Straight Connector 26">
            <a:extLst>
              <a:ext uri="{FF2B5EF4-FFF2-40B4-BE49-F238E27FC236}">
                <a16:creationId xmlns:a16="http://schemas.microsoft.com/office/drawing/2014/main" id="{198DCADD-56D7-49B7-87C7-7DFE1C5CFB83}"/>
              </a:ext>
            </a:extLst>
          </p:cNvPr>
          <p:cNvCxnSpPr>
            <a:cxnSpLocks/>
          </p:cNvCxnSpPr>
          <p:nvPr/>
        </p:nvCxnSpPr>
        <p:spPr>
          <a:xfrm flipH="1">
            <a:off x="925377" y="2971533"/>
            <a:ext cx="325205" cy="684193"/>
          </a:xfrm>
          <a:prstGeom prst="line">
            <a:avLst/>
          </a:prstGeom>
        </p:spPr>
        <p:style>
          <a:lnRef idx="1">
            <a:schemeClr val="dk1"/>
          </a:lnRef>
          <a:fillRef idx="0">
            <a:schemeClr val="dk1"/>
          </a:fillRef>
          <a:effectRef idx="0">
            <a:schemeClr val="dk1"/>
          </a:effectRef>
          <a:fontRef idx="minor">
            <a:schemeClr val="tx1"/>
          </a:fontRef>
        </p:style>
      </p:cxnSp>
      <p:sp>
        <p:nvSpPr>
          <p:cNvPr id="28" name="TextBox 27">
            <a:extLst>
              <a:ext uri="{FF2B5EF4-FFF2-40B4-BE49-F238E27FC236}">
                <a16:creationId xmlns:a16="http://schemas.microsoft.com/office/drawing/2014/main" id="{F9C0E913-4AC5-4333-A0CE-24C177DB38E7}"/>
              </a:ext>
            </a:extLst>
          </p:cNvPr>
          <p:cNvSpPr txBox="1"/>
          <p:nvPr/>
        </p:nvSpPr>
        <p:spPr>
          <a:xfrm>
            <a:off x="21543" y="2844692"/>
            <a:ext cx="117339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Kanifing</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16%</a:t>
            </a:r>
          </a:p>
        </p:txBody>
      </p:sp>
      <p:cxnSp>
        <p:nvCxnSpPr>
          <p:cNvPr id="30" name="Straight Connector 29">
            <a:extLst>
              <a:ext uri="{FF2B5EF4-FFF2-40B4-BE49-F238E27FC236}">
                <a16:creationId xmlns:a16="http://schemas.microsoft.com/office/drawing/2014/main" id="{7934A133-46CD-48FD-8F9E-D624A92DD162}"/>
              </a:ext>
            </a:extLst>
          </p:cNvPr>
          <p:cNvCxnSpPr>
            <a:cxnSpLocks/>
            <a:endCxn id="11" idx="53"/>
          </p:cNvCxnSpPr>
          <p:nvPr/>
        </p:nvCxnSpPr>
        <p:spPr>
          <a:xfrm>
            <a:off x="490673" y="3352802"/>
            <a:ext cx="155440" cy="317500"/>
          </a:xfrm>
          <a:prstGeom prst="line">
            <a:avLst/>
          </a:prstGeom>
        </p:spPr>
        <p:style>
          <a:lnRef idx="1">
            <a:schemeClr val="dk1"/>
          </a:lnRef>
          <a:fillRef idx="0">
            <a:schemeClr val="dk1"/>
          </a:fillRef>
          <a:effectRef idx="0">
            <a:schemeClr val="dk1"/>
          </a:effectRef>
          <a:fontRef idx="minor">
            <a:schemeClr val="tx1"/>
          </a:fontRef>
        </p:style>
      </p:cxnSp>
      <p:sp>
        <p:nvSpPr>
          <p:cNvPr id="24" name="TextBox 23">
            <a:extLst>
              <a:ext uri="{FF2B5EF4-FFF2-40B4-BE49-F238E27FC236}">
                <a16:creationId xmlns:a16="http://schemas.microsoft.com/office/drawing/2014/main" id="{7B00069E-B3F5-455E-9C0C-807384C34809}"/>
              </a:ext>
            </a:extLst>
          </p:cNvPr>
          <p:cNvSpPr txBox="1"/>
          <p:nvPr/>
        </p:nvSpPr>
        <p:spPr>
          <a:xfrm>
            <a:off x="0" y="1244600"/>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Percent of married women age 15-49 using any modern method of family planning</a:t>
            </a:r>
          </a:p>
        </p:txBody>
      </p:sp>
      <p:sp>
        <p:nvSpPr>
          <p:cNvPr id="26" name="TextBox 25">
            <a:extLst>
              <a:ext uri="{FF2B5EF4-FFF2-40B4-BE49-F238E27FC236}">
                <a16:creationId xmlns:a16="http://schemas.microsoft.com/office/drawing/2014/main" id="{330D42FE-0573-47AF-82EA-EE4E08E94221}"/>
              </a:ext>
            </a:extLst>
          </p:cNvPr>
          <p:cNvSpPr txBox="1"/>
          <p:nvPr/>
        </p:nvSpPr>
        <p:spPr>
          <a:xfrm>
            <a:off x="5668963" y="5265349"/>
            <a:ext cx="2392494"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rPr>
              <a:t>The Gambia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rPr>
              <a:t>17%</a:t>
            </a:r>
          </a:p>
        </p:txBody>
      </p:sp>
      <p:cxnSp>
        <p:nvCxnSpPr>
          <p:cNvPr id="5" name="Straight Connector 4">
            <a:extLst>
              <a:ext uri="{FF2B5EF4-FFF2-40B4-BE49-F238E27FC236}">
                <a16:creationId xmlns:a16="http://schemas.microsoft.com/office/drawing/2014/main" id="{5E4F1AB4-C76D-474A-8B67-FBB3F17BEE63}"/>
              </a:ext>
            </a:extLst>
          </p:cNvPr>
          <p:cNvCxnSpPr>
            <a:cxnSpLocks/>
          </p:cNvCxnSpPr>
          <p:nvPr/>
        </p:nvCxnSpPr>
        <p:spPr>
          <a:xfrm>
            <a:off x="1069975" y="4572000"/>
            <a:ext cx="234718" cy="414338"/>
          </a:xfrm>
          <a:prstGeom prst="line">
            <a:avLst/>
          </a:prstGeom>
        </p:spPr>
        <p:style>
          <a:lnRef idx="1">
            <a:schemeClr val="dk1"/>
          </a:lnRef>
          <a:fillRef idx="0">
            <a:schemeClr val="dk1"/>
          </a:fillRef>
          <a:effectRef idx="0">
            <a:schemeClr val="dk1"/>
          </a:effectRef>
          <a:fontRef idx="minor">
            <a:schemeClr val="tx1"/>
          </a:fontRef>
        </p:style>
      </p:cxnSp>
      <p:cxnSp>
        <p:nvCxnSpPr>
          <p:cNvPr id="29" name="Straight Connector 28">
            <a:extLst>
              <a:ext uri="{FF2B5EF4-FFF2-40B4-BE49-F238E27FC236}">
                <a16:creationId xmlns:a16="http://schemas.microsoft.com/office/drawing/2014/main" id="{7EE23825-7149-407B-8B93-E5F3F8E3F502}"/>
              </a:ext>
            </a:extLst>
          </p:cNvPr>
          <p:cNvCxnSpPr>
            <a:cxnSpLocks/>
          </p:cNvCxnSpPr>
          <p:nvPr/>
        </p:nvCxnSpPr>
        <p:spPr>
          <a:xfrm flipH="1">
            <a:off x="2844006" y="3044566"/>
            <a:ext cx="536242" cy="308236"/>
          </a:xfrm>
          <a:prstGeom prst="line">
            <a:avLst/>
          </a:prstGeom>
        </p:spPr>
        <p:style>
          <a:lnRef idx="1">
            <a:schemeClr val="dk1"/>
          </a:lnRef>
          <a:fillRef idx="0">
            <a:schemeClr val="dk1"/>
          </a:fillRef>
          <a:effectRef idx="0">
            <a:schemeClr val="dk1"/>
          </a:effectRef>
          <a:fontRef idx="minor">
            <a:schemeClr val="tx1"/>
          </a:fontRef>
        </p:style>
      </p:cxnSp>
      <p:cxnSp>
        <p:nvCxnSpPr>
          <p:cNvPr id="36" name="Straight Connector 35">
            <a:extLst>
              <a:ext uri="{FF2B5EF4-FFF2-40B4-BE49-F238E27FC236}">
                <a16:creationId xmlns:a16="http://schemas.microsoft.com/office/drawing/2014/main" id="{BB0BB955-59E4-4272-B300-34539A999EEE}"/>
              </a:ext>
            </a:extLst>
          </p:cNvPr>
          <p:cNvCxnSpPr>
            <a:stCxn id="20" idx="2"/>
            <a:endCxn id="20" idx="2"/>
          </p:cNvCxnSpPr>
          <p:nvPr/>
        </p:nvCxnSpPr>
        <p:spPr>
          <a:xfrm>
            <a:off x="5672874" y="2438085"/>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1B57E748-74F6-47FD-A087-B0F38ADE0A53}"/>
              </a:ext>
            </a:extLst>
          </p:cNvPr>
          <p:cNvCxnSpPr>
            <a:cxnSpLocks/>
            <a:endCxn id="13" idx="60"/>
          </p:cNvCxnSpPr>
          <p:nvPr/>
        </p:nvCxnSpPr>
        <p:spPr>
          <a:xfrm flipH="1">
            <a:off x="5237163" y="2325688"/>
            <a:ext cx="375444" cy="352426"/>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4650972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Trends in Use of Family Planning</a:t>
            </a:r>
            <a:endParaRPr lang="en-GB" noProof="0" dirty="0"/>
          </a:p>
        </p:txBody>
      </p:sp>
      <p:graphicFrame>
        <p:nvGraphicFramePr>
          <p:cNvPr id="7" name="Content Placeholder 6"/>
          <p:cNvGraphicFramePr>
            <a:graphicFrameLocks noGrp="1"/>
          </p:cNvGraphicFramePr>
          <p:nvPr>
            <p:ph idx="1"/>
          </p:nvPr>
        </p:nvGraphicFramePr>
        <p:xfrm>
          <a:off x="443706"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Percent of married women age 15-49</a:t>
            </a:r>
          </a:p>
        </p:txBody>
      </p:sp>
    </p:spTree>
    <p:extLst>
      <p:ext uri="{BB962C8B-B14F-4D97-AF65-F5344CB8AC3E}">
        <p14:creationId xmlns:p14="http://schemas.microsoft.com/office/powerpoint/2010/main" val="19578451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1307"/>
            <a:ext cx="9144000" cy="1231900"/>
          </a:xfrm>
        </p:spPr>
        <p:txBody>
          <a:bodyPr>
            <a:normAutofit fontScale="90000"/>
          </a:bodyPr>
          <a:lstStyle/>
          <a:p>
            <a:r>
              <a:rPr lang="en-GB" noProof="0" dirty="0"/>
              <a:t>Unmet Need, Met Need, and Total Demand</a:t>
            </a:r>
          </a:p>
        </p:txBody>
      </p:sp>
      <p:graphicFrame>
        <p:nvGraphicFramePr>
          <p:cNvPr id="12" name="Content Placeholder 11"/>
          <p:cNvGraphicFramePr>
            <a:graphicFrameLocks noGrp="1"/>
          </p:cNvGraphicFramePr>
          <p:nvPr>
            <p:ph idx="1"/>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p:cNvSpPr txBox="1"/>
          <p:nvPr/>
        </p:nvSpPr>
        <p:spPr>
          <a:xfrm>
            <a:off x="0" y="1081405"/>
            <a:ext cx="91440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Percent of married women age 15-49 with unmet need, met need,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and total demand for family planning</a:t>
            </a:r>
          </a:p>
        </p:txBody>
      </p:sp>
    </p:spTree>
    <p:extLst>
      <p:ext uri="{BB962C8B-B14F-4D97-AF65-F5344CB8AC3E}">
        <p14:creationId xmlns:p14="http://schemas.microsoft.com/office/powerpoint/2010/main" val="18386942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Demand Satisfied for Family Planning</a:t>
            </a:r>
          </a:p>
        </p:txBody>
      </p:sp>
      <p:graphicFrame>
        <p:nvGraphicFramePr>
          <p:cNvPr id="51" name="Content Placeholder 50"/>
          <p:cNvGraphicFramePr>
            <a:graphicFrameLocks noGrp="1"/>
          </p:cNvGraphicFramePr>
          <p:nvPr>
            <p:ph idx="1"/>
          </p:nvPr>
        </p:nvGraphicFramePr>
        <p:xfrm>
          <a:off x="489098" y="1606550"/>
          <a:ext cx="8197702"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52" name="TextBox 51"/>
          <p:cNvSpPr txBox="1"/>
          <p:nvPr/>
        </p:nvSpPr>
        <p:spPr>
          <a:xfrm>
            <a:off x="0" y="1081405"/>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Percent of married women age 15-49</a:t>
            </a:r>
          </a:p>
        </p:txBody>
      </p:sp>
    </p:spTree>
    <p:extLst>
      <p:ext uri="{BB962C8B-B14F-4D97-AF65-F5344CB8AC3E}">
        <p14:creationId xmlns:p14="http://schemas.microsoft.com/office/powerpoint/2010/main" val="32131196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Trends in Demand for Family Planning</a:t>
            </a:r>
            <a:endParaRPr lang="en-GB" noProof="0" dirty="0"/>
          </a:p>
        </p:txBody>
      </p:sp>
      <p:graphicFrame>
        <p:nvGraphicFramePr>
          <p:cNvPr id="7" name="Content Placeholder 6"/>
          <p:cNvGraphicFramePr>
            <a:graphicFrameLocks noGrp="1"/>
          </p:cNvGraphicFramePr>
          <p:nvPr>
            <p:ph idx="1"/>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075963"/>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Percent of married women age 15-49</a:t>
            </a:r>
          </a:p>
        </p:txBody>
      </p:sp>
    </p:spTree>
    <p:extLst>
      <p:ext uri="{BB962C8B-B14F-4D97-AF65-F5344CB8AC3E}">
        <p14:creationId xmlns:p14="http://schemas.microsoft.com/office/powerpoint/2010/main" val="34496593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Childhood Mortality Estimates</a:t>
            </a:r>
          </a:p>
        </p:txBody>
      </p:sp>
      <p:sp>
        <p:nvSpPr>
          <p:cNvPr id="3" name="Content Placeholder 2"/>
          <p:cNvSpPr>
            <a:spLocks noGrp="1"/>
          </p:cNvSpPr>
          <p:nvPr>
            <p:ph idx="1"/>
          </p:nvPr>
        </p:nvSpPr>
        <p:spPr>
          <a:xfrm>
            <a:off x="461639" y="1606858"/>
            <a:ext cx="8682361" cy="5251142"/>
          </a:xfrm>
        </p:spPr>
        <p:txBody>
          <a:bodyPr>
            <a:normAutofit fontScale="92500" lnSpcReduction="20000"/>
          </a:bodyPr>
          <a:lstStyle/>
          <a:p>
            <a:pPr marL="0" indent="0">
              <a:spcBef>
                <a:spcPts val="0"/>
              </a:spcBef>
              <a:spcAft>
                <a:spcPts val="1800"/>
              </a:spcAft>
              <a:buNone/>
            </a:pPr>
            <a:r>
              <a:rPr lang="en-GB" b="1" noProof="0" dirty="0"/>
              <a:t>Neonatal mortality</a:t>
            </a:r>
          </a:p>
          <a:p>
            <a:pPr marL="0" indent="0">
              <a:spcBef>
                <a:spcPts val="0"/>
              </a:spcBef>
              <a:spcAft>
                <a:spcPts val="1800"/>
              </a:spcAft>
              <a:buNone/>
            </a:pPr>
            <a:r>
              <a:rPr lang="en-GB" sz="3200" b="1" noProof="0" dirty="0"/>
              <a:t>	</a:t>
            </a:r>
            <a:r>
              <a:rPr lang="en-GB" sz="2400" noProof="0" dirty="0"/>
              <a:t>Probability of dying in the first month of life</a:t>
            </a:r>
            <a:endParaRPr lang="en-GB" sz="2400" b="1" noProof="0" dirty="0"/>
          </a:p>
          <a:p>
            <a:pPr marL="0" indent="0">
              <a:spcBef>
                <a:spcPts val="0"/>
              </a:spcBef>
              <a:spcAft>
                <a:spcPts val="1800"/>
              </a:spcAft>
              <a:buNone/>
            </a:pPr>
            <a:r>
              <a:rPr lang="en-GB" b="1" noProof="0" dirty="0"/>
              <a:t>Postneonatal mortality</a:t>
            </a:r>
          </a:p>
          <a:p>
            <a:pPr marL="0" indent="0">
              <a:spcBef>
                <a:spcPts val="0"/>
              </a:spcBef>
              <a:spcAft>
                <a:spcPts val="1800"/>
              </a:spcAft>
              <a:buNone/>
            </a:pPr>
            <a:r>
              <a:rPr lang="en-GB" sz="3200" noProof="0" dirty="0"/>
              <a:t>	</a:t>
            </a:r>
            <a:r>
              <a:rPr lang="en-GB" sz="2400" noProof="0" dirty="0"/>
              <a:t>Probability of dying between one month and first birthday</a:t>
            </a:r>
          </a:p>
          <a:p>
            <a:pPr marL="0" indent="0">
              <a:spcBef>
                <a:spcPts val="0"/>
              </a:spcBef>
              <a:spcAft>
                <a:spcPts val="1800"/>
              </a:spcAft>
              <a:buNone/>
            </a:pPr>
            <a:r>
              <a:rPr lang="en-GB" b="1" noProof="0" dirty="0"/>
              <a:t>Infant mortality</a:t>
            </a:r>
          </a:p>
          <a:p>
            <a:pPr marL="0" indent="0">
              <a:spcBef>
                <a:spcPts val="0"/>
              </a:spcBef>
              <a:spcAft>
                <a:spcPts val="1800"/>
              </a:spcAft>
              <a:buNone/>
            </a:pPr>
            <a:r>
              <a:rPr lang="en-GB" sz="3200" noProof="0" dirty="0"/>
              <a:t>	</a:t>
            </a:r>
            <a:r>
              <a:rPr lang="en-GB" sz="2400" noProof="0" dirty="0"/>
              <a:t>Probability of dying before the first birthday</a:t>
            </a:r>
          </a:p>
          <a:p>
            <a:pPr marL="0" indent="0">
              <a:spcBef>
                <a:spcPts val="0"/>
              </a:spcBef>
              <a:spcAft>
                <a:spcPts val="1800"/>
              </a:spcAft>
              <a:buNone/>
            </a:pPr>
            <a:r>
              <a:rPr lang="en-GB" b="1" noProof="0" dirty="0"/>
              <a:t>Child mortality</a:t>
            </a:r>
          </a:p>
          <a:p>
            <a:pPr marL="0" indent="0">
              <a:spcBef>
                <a:spcPts val="0"/>
              </a:spcBef>
              <a:spcAft>
                <a:spcPts val="1800"/>
              </a:spcAft>
              <a:buNone/>
            </a:pPr>
            <a:r>
              <a:rPr lang="en-GB" sz="2400" noProof="0" dirty="0"/>
              <a:t>	Probability of dying between age one and five</a:t>
            </a:r>
          </a:p>
          <a:p>
            <a:pPr marL="0" indent="0">
              <a:spcBef>
                <a:spcPts val="0"/>
              </a:spcBef>
              <a:spcAft>
                <a:spcPts val="1800"/>
              </a:spcAft>
              <a:buNone/>
            </a:pPr>
            <a:r>
              <a:rPr lang="en-GB" b="1" noProof="0" dirty="0"/>
              <a:t>Under-5 mortality</a:t>
            </a:r>
          </a:p>
          <a:p>
            <a:pPr marL="0" indent="0">
              <a:spcBef>
                <a:spcPts val="0"/>
              </a:spcBef>
              <a:spcAft>
                <a:spcPts val="1800"/>
              </a:spcAft>
              <a:buNone/>
            </a:pPr>
            <a:r>
              <a:rPr lang="en-GB" noProof="0" dirty="0"/>
              <a:t>	</a:t>
            </a:r>
            <a:r>
              <a:rPr lang="en-GB" sz="2400" noProof="0" dirty="0"/>
              <a:t>Probability of dying before the fifth birthday</a:t>
            </a:r>
          </a:p>
        </p:txBody>
      </p:sp>
    </p:spTree>
    <p:extLst>
      <p:ext uri="{BB962C8B-B14F-4D97-AF65-F5344CB8AC3E}">
        <p14:creationId xmlns:p14="http://schemas.microsoft.com/office/powerpoint/2010/main" val="20814800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Trends in Childhood Mortality Rates</a:t>
            </a:r>
          </a:p>
        </p:txBody>
      </p:sp>
      <p:sp>
        <p:nvSpPr>
          <p:cNvPr id="8" name="TextBox 7"/>
          <p:cNvSpPr txBox="1"/>
          <p:nvPr/>
        </p:nvSpPr>
        <p:spPr>
          <a:xfrm>
            <a:off x="0" y="1081405"/>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Deaths per 1,000 live births for the 5-year period before the survey</a:t>
            </a:r>
          </a:p>
        </p:txBody>
      </p:sp>
      <p:graphicFrame>
        <p:nvGraphicFramePr>
          <p:cNvPr id="13" name="Content Placeholder 12"/>
          <p:cNvGraphicFramePr>
            <a:graphicFrameLocks noGrp="1"/>
          </p:cNvGraphicFramePr>
          <p:nvPr>
            <p:ph idx="1"/>
          </p:nvPr>
        </p:nvGraphicFramePr>
        <p:xfrm>
          <a:off x="253999" y="1606550"/>
          <a:ext cx="8674101" cy="52514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669859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dirty="0"/>
              <a:t>Under-5 Mortality by Local Government Area</a:t>
            </a:r>
            <a:endParaRPr lang="en-GB" sz="3600" noProof="0" dirty="0"/>
          </a:p>
        </p:txBody>
      </p:sp>
      <p:sp>
        <p:nvSpPr>
          <p:cNvPr id="7" name="Freeform 5">
            <a:extLst>
              <a:ext uri="{FF2B5EF4-FFF2-40B4-BE49-F238E27FC236}">
                <a16:creationId xmlns:a16="http://schemas.microsoft.com/office/drawing/2014/main" id="{B6C3A306-8004-4C72-86F1-56C021283999}"/>
              </a:ext>
            </a:extLst>
          </p:cNvPr>
          <p:cNvSpPr>
            <a:spLocks/>
          </p:cNvSpPr>
          <p:nvPr/>
        </p:nvSpPr>
        <p:spPr bwMode="auto">
          <a:xfrm>
            <a:off x="850900" y="3660776"/>
            <a:ext cx="160338" cy="90488"/>
          </a:xfrm>
          <a:custGeom>
            <a:avLst/>
            <a:gdLst>
              <a:gd name="T0" fmla="*/ 30 w 101"/>
              <a:gd name="T1" fmla="*/ 8 h 57"/>
              <a:gd name="T2" fmla="*/ 32 w 101"/>
              <a:gd name="T3" fmla="*/ 10 h 57"/>
              <a:gd name="T4" fmla="*/ 37 w 101"/>
              <a:gd name="T5" fmla="*/ 11 h 57"/>
              <a:gd name="T6" fmla="*/ 42 w 101"/>
              <a:gd name="T7" fmla="*/ 13 h 57"/>
              <a:gd name="T8" fmla="*/ 43 w 101"/>
              <a:gd name="T9" fmla="*/ 15 h 57"/>
              <a:gd name="T10" fmla="*/ 45 w 101"/>
              <a:gd name="T11" fmla="*/ 17 h 57"/>
              <a:gd name="T12" fmla="*/ 50 w 101"/>
              <a:gd name="T13" fmla="*/ 17 h 57"/>
              <a:gd name="T14" fmla="*/ 59 w 101"/>
              <a:gd name="T15" fmla="*/ 18 h 57"/>
              <a:gd name="T16" fmla="*/ 71 w 101"/>
              <a:gd name="T17" fmla="*/ 18 h 57"/>
              <a:gd name="T18" fmla="*/ 81 w 101"/>
              <a:gd name="T19" fmla="*/ 22 h 57"/>
              <a:gd name="T20" fmla="*/ 89 w 101"/>
              <a:gd name="T21" fmla="*/ 27 h 57"/>
              <a:gd name="T22" fmla="*/ 94 w 101"/>
              <a:gd name="T23" fmla="*/ 28 h 57"/>
              <a:gd name="T24" fmla="*/ 98 w 101"/>
              <a:gd name="T25" fmla="*/ 32 h 57"/>
              <a:gd name="T26" fmla="*/ 101 w 101"/>
              <a:gd name="T27" fmla="*/ 35 h 57"/>
              <a:gd name="T28" fmla="*/ 101 w 101"/>
              <a:gd name="T29" fmla="*/ 42 h 57"/>
              <a:gd name="T30" fmla="*/ 99 w 101"/>
              <a:gd name="T31" fmla="*/ 45 h 57"/>
              <a:gd name="T32" fmla="*/ 98 w 101"/>
              <a:gd name="T33" fmla="*/ 50 h 57"/>
              <a:gd name="T34" fmla="*/ 94 w 101"/>
              <a:gd name="T35" fmla="*/ 57 h 57"/>
              <a:gd name="T36" fmla="*/ 89 w 101"/>
              <a:gd name="T37" fmla="*/ 57 h 57"/>
              <a:gd name="T38" fmla="*/ 86 w 101"/>
              <a:gd name="T39" fmla="*/ 50 h 57"/>
              <a:gd name="T40" fmla="*/ 76 w 101"/>
              <a:gd name="T41" fmla="*/ 47 h 57"/>
              <a:gd name="T42" fmla="*/ 72 w 101"/>
              <a:gd name="T43" fmla="*/ 47 h 57"/>
              <a:gd name="T44" fmla="*/ 65 w 101"/>
              <a:gd name="T45" fmla="*/ 47 h 57"/>
              <a:gd name="T46" fmla="*/ 64 w 101"/>
              <a:gd name="T47" fmla="*/ 45 h 57"/>
              <a:gd name="T48" fmla="*/ 60 w 101"/>
              <a:gd name="T49" fmla="*/ 47 h 57"/>
              <a:gd name="T50" fmla="*/ 54 w 101"/>
              <a:gd name="T51" fmla="*/ 50 h 57"/>
              <a:gd name="T52" fmla="*/ 49 w 101"/>
              <a:gd name="T53" fmla="*/ 52 h 57"/>
              <a:gd name="T54" fmla="*/ 45 w 101"/>
              <a:gd name="T55" fmla="*/ 54 h 57"/>
              <a:gd name="T56" fmla="*/ 40 w 101"/>
              <a:gd name="T57" fmla="*/ 55 h 57"/>
              <a:gd name="T58" fmla="*/ 35 w 101"/>
              <a:gd name="T59" fmla="*/ 52 h 57"/>
              <a:gd name="T60" fmla="*/ 32 w 101"/>
              <a:gd name="T61" fmla="*/ 49 h 57"/>
              <a:gd name="T62" fmla="*/ 27 w 101"/>
              <a:gd name="T63" fmla="*/ 49 h 57"/>
              <a:gd name="T64" fmla="*/ 25 w 101"/>
              <a:gd name="T65" fmla="*/ 47 h 57"/>
              <a:gd name="T66" fmla="*/ 28 w 101"/>
              <a:gd name="T67" fmla="*/ 45 h 57"/>
              <a:gd name="T68" fmla="*/ 30 w 101"/>
              <a:gd name="T69" fmla="*/ 42 h 57"/>
              <a:gd name="T70" fmla="*/ 27 w 101"/>
              <a:gd name="T71" fmla="*/ 39 h 57"/>
              <a:gd name="T72" fmla="*/ 25 w 101"/>
              <a:gd name="T73" fmla="*/ 37 h 57"/>
              <a:gd name="T74" fmla="*/ 28 w 101"/>
              <a:gd name="T75" fmla="*/ 37 h 57"/>
              <a:gd name="T76" fmla="*/ 30 w 101"/>
              <a:gd name="T77" fmla="*/ 33 h 57"/>
              <a:gd name="T78" fmla="*/ 32 w 101"/>
              <a:gd name="T79" fmla="*/ 32 h 57"/>
              <a:gd name="T80" fmla="*/ 35 w 101"/>
              <a:gd name="T81" fmla="*/ 30 h 57"/>
              <a:gd name="T82" fmla="*/ 35 w 101"/>
              <a:gd name="T83" fmla="*/ 28 h 57"/>
              <a:gd name="T84" fmla="*/ 33 w 101"/>
              <a:gd name="T85" fmla="*/ 25 h 57"/>
              <a:gd name="T86" fmla="*/ 32 w 101"/>
              <a:gd name="T87" fmla="*/ 27 h 57"/>
              <a:gd name="T88" fmla="*/ 30 w 101"/>
              <a:gd name="T89" fmla="*/ 23 h 57"/>
              <a:gd name="T90" fmla="*/ 27 w 101"/>
              <a:gd name="T91" fmla="*/ 23 h 57"/>
              <a:gd name="T92" fmla="*/ 23 w 101"/>
              <a:gd name="T93" fmla="*/ 22 h 57"/>
              <a:gd name="T94" fmla="*/ 22 w 101"/>
              <a:gd name="T95" fmla="*/ 18 h 57"/>
              <a:gd name="T96" fmla="*/ 18 w 101"/>
              <a:gd name="T97" fmla="*/ 17 h 57"/>
              <a:gd name="T98" fmla="*/ 15 w 101"/>
              <a:gd name="T99" fmla="*/ 13 h 57"/>
              <a:gd name="T100" fmla="*/ 10 w 101"/>
              <a:gd name="T101" fmla="*/ 11 h 57"/>
              <a:gd name="T102" fmla="*/ 1 w 101"/>
              <a:gd name="T103" fmla="*/ 13 h 57"/>
              <a:gd name="T104" fmla="*/ 0 w 101"/>
              <a:gd name="T105" fmla="*/ 11 h 57"/>
              <a:gd name="T106" fmla="*/ 5 w 101"/>
              <a:gd name="T107" fmla="*/ 8 h 57"/>
              <a:gd name="T108" fmla="*/ 13 w 101"/>
              <a:gd name="T109" fmla="*/ 3 h 57"/>
              <a:gd name="T110" fmla="*/ 18 w 101"/>
              <a:gd name="T111" fmla="*/ 0 h 57"/>
              <a:gd name="T112" fmla="*/ 25 w 101"/>
              <a:gd name="T113" fmla="*/ 3 h 57"/>
              <a:gd name="T114" fmla="*/ 28 w 101"/>
              <a:gd name="T115" fmla="*/ 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 h="57">
                <a:moveTo>
                  <a:pt x="28" y="8"/>
                </a:moveTo>
                <a:lnTo>
                  <a:pt x="28" y="8"/>
                </a:lnTo>
                <a:lnTo>
                  <a:pt x="30" y="8"/>
                </a:lnTo>
                <a:lnTo>
                  <a:pt x="30" y="8"/>
                </a:lnTo>
                <a:lnTo>
                  <a:pt x="30" y="8"/>
                </a:lnTo>
                <a:lnTo>
                  <a:pt x="30" y="8"/>
                </a:lnTo>
                <a:lnTo>
                  <a:pt x="32" y="8"/>
                </a:lnTo>
                <a:lnTo>
                  <a:pt x="32" y="8"/>
                </a:lnTo>
                <a:lnTo>
                  <a:pt x="32" y="10"/>
                </a:lnTo>
                <a:lnTo>
                  <a:pt x="32" y="10"/>
                </a:lnTo>
                <a:lnTo>
                  <a:pt x="32" y="10"/>
                </a:lnTo>
                <a:lnTo>
                  <a:pt x="33" y="10"/>
                </a:lnTo>
                <a:lnTo>
                  <a:pt x="33" y="10"/>
                </a:lnTo>
                <a:lnTo>
                  <a:pt x="35" y="11"/>
                </a:lnTo>
                <a:lnTo>
                  <a:pt x="37" y="11"/>
                </a:lnTo>
                <a:lnTo>
                  <a:pt x="38" y="13"/>
                </a:lnTo>
                <a:lnTo>
                  <a:pt x="38" y="13"/>
                </a:lnTo>
                <a:lnTo>
                  <a:pt x="40" y="13"/>
                </a:lnTo>
                <a:lnTo>
                  <a:pt x="42" y="13"/>
                </a:lnTo>
                <a:lnTo>
                  <a:pt x="42" y="13"/>
                </a:lnTo>
                <a:lnTo>
                  <a:pt x="42" y="13"/>
                </a:lnTo>
                <a:lnTo>
                  <a:pt x="42" y="13"/>
                </a:lnTo>
                <a:lnTo>
                  <a:pt x="43" y="13"/>
                </a:lnTo>
                <a:lnTo>
                  <a:pt x="43" y="13"/>
                </a:lnTo>
                <a:lnTo>
                  <a:pt x="43" y="15"/>
                </a:lnTo>
                <a:lnTo>
                  <a:pt x="43" y="15"/>
                </a:lnTo>
                <a:lnTo>
                  <a:pt x="43" y="15"/>
                </a:lnTo>
                <a:lnTo>
                  <a:pt x="45" y="15"/>
                </a:lnTo>
                <a:lnTo>
                  <a:pt x="45" y="17"/>
                </a:lnTo>
                <a:lnTo>
                  <a:pt x="45" y="17"/>
                </a:lnTo>
                <a:lnTo>
                  <a:pt x="47" y="17"/>
                </a:lnTo>
                <a:lnTo>
                  <a:pt x="47" y="17"/>
                </a:lnTo>
                <a:lnTo>
                  <a:pt x="49" y="17"/>
                </a:lnTo>
                <a:lnTo>
                  <a:pt x="49" y="17"/>
                </a:lnTo>
                <a:lnTo>
                  <a:pt x="50" y="17"/>
                </a:lnTo>
                <a:lnTo>
                  <a:pt x="54" y="17"/>
                </a:lnTo>
                <a:lnTo>
                  <a:pt x="55" y="17"/>
                </a:lnTo>
                <a:lnTo>
                  <a:pt x="55" y="17"/>
                </a:lnTo>
                <a:lnTo>
                  <a:pt x="57" y="17"/>
                </a:lnTo>
                <a:lnTo>
                  <a:pt x="59" y="18"/>
                </a:lnTo>
                <a:lnTo>
                  <a:pt x="59" y="18"/>
                </a:lnTo>
                <a:lnTo>
                  <a:pt x="64" y="18"/>
                </a:lnTo>
                <a:lnTo>
                  <a:pt x="69" y="18"/>
                </a:lnTo>
                <a:lnTo>
                  <a:pt x="69" y="20"/>
                </a:lnTo>
                <a:lnTo>
                  <a:pt x="71" y="18"/>
                </a:lnTo>
                <a:lnTo>
                  <a:pt x="76" y="20"/>
                </a:lnTo>
                <a:lnTo>
                  <a:pt x="77" y="20"/>
                </a:lnTo>
                <a:lnTo>
                  <a:pt x="77" y="20"/>
                </a:lnTo>
                <a:lnTo>
                  <a:pt x="79" y="20"/>
                </a:lnTo>
                <a:lnTo>
                  <a:pt x="81" y="22"/>
                </a:lnTo>
                <a:lnTo>
                  <a:pt x="81" y="22"/>
                </a:lnTo>
                <a:lnTo>
                  <a:pt x="84" y="23"/>
                </a:lnTo>
                <a:lnTo>
                  <a:pt x="86" y="25"/>
                </a:lnTo>
                <a:lnTo>
                  <a:pt x="89" y="27"/>
                </a:lnTo>
                <a:lnTo>
                  <a:pt x="89" y="27"/>
                </a:lnTo>
                <a:lnTo>
                  <a:pt x="89" y="27"/>
                </a:lnTo>
                <a:lnTo>
                  <a:pt x="89" y="27"/>
                </a:lnTo>
                <a:lnTo>
                  <a:pt x="89" y="27"/>
                </a:lnTo>
                <a:lnTo>
                  <a:pt x="89" y="27"/>
                </a:lnTo>
                <a:lnTo>
                  <a:pt x="94" y="28"/>
                </a:lnTo>
                <a:lnTo>
                  <a:pt x="94" y="28"/>
                </a:lnTo>
                <a:lnTo>
                  <a:pt x="96" y="30"/>
                </a:lnTo>
                <a:lnTo>
                  <a:pt x="98" y="32"/>
                </a:lnTo>
                <a:lnTo>
                  <a:pt x="98" y="32"/>
                </a:lnTo>
                <a:lnTo>
                  <a:pt x="98" y="32"/>
                </a:lnTo>
                <a:lnTo>
                  <a:pt x="99" y="32"/>
                </a:lnTo>
                <a:lnTo>
                  <a:pt x="99" y="32"/>
                </a:lnTo>
                <a:lnTo>
                  <a:pt x="99" y="33"/>
                </a:lnTo>
                <a:lnTo>
                  <a:pt x="101" y="33"/>
                </a:lnTo>
                <a:lnTo>
                  <a:pt x="101" y="35"/>
                </a:lnTo>
                <a:lnTo>
                  <a:pt x="101" y="37"/>
                </a:lnTo>
                <a:lnTo>
                  <a:pt x="101" y="37"/>
                </a:lnTo>
                <a:lnTo>
                  <a:pt x="101" y="39"/>
                </a:lnTo>
                <a:lnTo>
                  <a:pt x="101" y="40"/>
                </a:lnTo>
                <a:lnTo>
                  <a:pt x="101" y="42"/>
                </a:lnTo>
                <a:lnTo>
                  <a:pt x="101" y="42"/>
                </a:lnTo>
                <a:lnTo>
                  <a:pt x="101" y="44"/>
                </a:lnTo>
                <a:lnTo>
                  <a:pt x="99" y="44"/>
                </a:lnTo>
                <a:lnTo>
                  <a:pt x="99" y="45"/>
                </a:lnTo>
                <a:lnTo>
                  <a:pt x="99" y="45"/>
                </a:lnTo>
                <a:lnTo>
                  <a:pt x="99" y="45"/>
                </a:lnTo>
                <a:lnTo>
                  <a:pt x="98" y="45"/>
                </a:lnTo>
                <a:lnTo>
                  <a:pt x="98" y="47"/>
                </a:lnTo>
                <a:lnTo>
                  <a:pt x="98" y="49"/>
                </a:lnTo>
                <a:lnTo>
                  <a:pt x="98" y="50"/>
                </a:lnTo>
                <a:lnTo>
                  <a:pt x="98" y="52"/>
                </a:lnTo>
                <a:lnTo>
                  <a:pt x="96" y="54"/>
                </a:lnTo>
                <a:lnTo>
                  <a:pt x="96" y="55"/>
                </a:lnTo>
                <a:lnTo>
                  <a:pt x="94" y="55"/>
                </a:lnTo>
                <a:lnTo>
                  <a:pt x="94" y="57"/>
                </a:lnTo>
                <a:lnTo>
                  <a:pt x="92" y="57"/>
                </a:lnTo>
                <a:lnTo>
                  <a:pt x="91" y="57"/>
                </a:lnTo>
                <a:lnTo>
                  <a:pt x="91" y="57"/>
                </a:lnTo>
                <a:lnTo>
                  <a:pt x="91" y="57"/>
                </a:lnTo>
                <a:lnTo>
                  <a:pt x="89" y="57"/>
                </a:lnTo>
                <a:lnTo>
                  <a:pt x="89" y="55"/>
                </a:lnTo>
                <a:lnTo>
                  <a:pt x="87" y="55"/>
                </a:lnTo>
                <a:lnTo>
                  <a:pt x="87" y="55"/>
                </a:lnTo>
                <a:lnTo>
                  <a:pt x="86" y="55"/>
                </a:lnTo>
                <a:lnTo>
                  <a:pt x="86" y="50"/>
                </a:lnTo>
                <a:lnTo>
                  <a:pt x="86" y="50"/>
                </a:lnTo>
                <a:lnTo>
                  <a:pt x="79" y="49"/>
                </a:lnTo>
                <a:lnTo>
                  <a:pt x="77" y="49"/>
                </a:lnTo>
                <a:lnTo>
                  <a:pt x="77" y="49"/>
                </a:lnTo>
                <a:lnTo>
                  <a:pt x="76" y="47"/>
                </a:lnTo>
                <a:lnTo>
                  <a:pt x="74" y="47"/>
                </a:lnTo>
                <a:lnTo>
                  <a:pt x="74" y="45"/>
                </a:lnTo>
                <a:lnTo>
                  <a:pt x="74" y="45"/>
                </a:lnTo>
                <a:lnTo>
                  <a:pt x="74" y="47"/>
                </a:lnTo>
                <a:lnTo>
                  <a:pt x="72" y="47"/>
                </a:lnTo>
                <a:lnTo>
                  <a:pt x="71" y="47"/>
                </a:lnTo>
                <a:lnTo>
                  <a:pt x="69" y="47"/>
                </a:lnTo>
                <a:lnTo>
                  <a:pt x="67" y="47"/>
                </a:lnTo>
                <a:lnTo>
                  <a:pt x="67" y="47"/>
                </a:lnTo>
                <a:lnTo>
                  <a:pt x="65" y="47"/>
                </a:lnTo>
                <a:lnTo>
                  <a:pt x="65" y="47"/>
                </a:lnTo>
                <a:lnTo>
                  <a:pt x="65" y="47"/>
                </a:lnTo>
                <a:lnTo>
                  <a:pt x="64" y="45"/>
                </a:lnTo>
                <a:lnTo>
                  <a:pt x="64" y="45"/>
                </a:lnTo>
                <a:lnTo>
                  <a:pt x="64" y="45"/>
                </a:lnTo>
                <a:lnTo>
                  <a:pt x="62" y="45"/>
                </a:lnTo>
                <a:lnTo>
                  <a:pt x="62" y="45"/>
                </a:lnTo>
                <a:lnTo>
                  <a:pt x="62" y="47"/>
                </a:lnTo>
                <a:lnTo>
                  <a:pt x="62" y="47"/>
                </a:lnTo>
                <a:lnTo>
                  <a:pt x="60" y="47"/>
                </a:lnTo>
                <a:lnTo>
                  <a:pt x="60" y="49"/>
                </a:lnTo>
                <a:lnTo>
                  <a:pt x="57" y="49"/>
                </a:lnTo>
                <a:lnTo>
                  <a:pt x="57" y="49"/>
                </a:lnTo>
                <a:lnTo>
                  <a:pt x="55" y="50"/>
                </a:lnTo>
                <a:lnTo>
                  <a:pt x="54" y="50"/>
                </a:lnTo>
                <a:lnTo>
                  <a:pt x="52" y="52"/>
                </a:lnTo>
                <a:lnTo>
                  <a:pt x="50" y="52"/>
                </a:lnTo>
                <a:lnTo>
                  <a:pt x="50" y="52"/>
                </a:lnTo>
                <a:lnTo>
                  <a:pt x="49" y="52"/>
                </a:lnTo>
                <a:lnTo>
                  <a:pt x="49" y="52"/>
                </a:lnTo>
                <a:lnTo>
                  <a:pt x="49" y="54"/>
                </a:lnTo>
                <a:lnTo>
                  <a:pt x="47" y="54"/>
                </a:lnTo>
                <a:lnTo>
                  <a:pt x="47" y="54"/>
                </a:lnTo>
                <a:lnTo>
                  <a:pt x="45" y="54"/>
                </a:lnTo>
                <a:lnTo>
                  <a:pt x="45" y="54"/>
                </a:lnTo>
                <a:lnTo>
                  <a:pt x="43" y="54"/>
                </a:lnTo>
                <a:lnTo>
                  <a:pt x="43" y="55"/>
                </a:lnTo>
                <a:lnTo>
                  <a:pt x="42" y="55"/>
                </a:lnTo>
                <a:lnTo>
                  <a:pt x="40" y="55"/>
                </a:lnTo>
                <a:lnTo>
                  <a:pt x="40" y="55"/>
                </a:lnTo>
                <a:lnTo>
                  <a:pt x="38" y="55"/>
                </a:lnTo>
                <a:lnTo>
                  <a:pt x="37" y="55"/>
                </a:lnTo>
                <a:lnTo>
                  <a:pt x="37" y="54"/>
                </a:lnTo>
                <a:lnTo>
                  <a:pt x="35" y="54"/>
                </a:lnTo>
                <a:lnTo>
                  <a:pt x="35" y="52"/>
                </a:lnTo>
                <a:lnTo>
                  <a:pt x="35" y="50"/>
                </a:lnTo>
                <a:lnTo>
                  <a:pt x="33" y="50"/>
                </a:lnTo>
                <a:lnTo>
                  <a:pt x="33" y="49"/>
                </a:lnTo>
                <a:lnTo>
                  <a:pt x="32" y="49"/>
                </a:lnTo>
                <a:lnTo>
                  <a:pt x="32" y="49"/>
                </a:lnTo>
                <a:lnTo>
                  <a:pt x="30" y="49"/>
                </a:lnTo>
                <a:lnTo>
                  <a:pt x="30" y="49"/>
                </a:lnTo>
                <a:lnTo>
                  <a:pt x="28" y="49"/>
                </a:lnTo>
                <a:lnTo>
                  <a:pt x="27" y="49"/>
                </a:lnTo>
                <a:lnTo>
                  <a:pt x="27" y="49"/>
                </a:lnTo>
                <a:lnTo>
                  <a:pt x="27" y="49"/>
                </a:lnTo>
                <a:lnTo>
                  <a:pt x="25" y="49"/>
                </a:lnTo>
                <a:lnTo>
                  <a:pt x="25" y="49"/>
                </a:lnTo>
                <a:lnTo>
                  <a:pt x="25" y="47"/>
                </a:lnTo>
                <a:lnTo>
                  <a:pt x="25" y="47"/>
                </a:lnTo>
                <a:lnTo>
                  <a:pt x="25" y="45"/>
                </a:lnTo>
                <a:lnTo>
                  <a:pt x="25" y="45"/>
                </a:lnTo>
                <a:lnTo>
                  <a:pt x="27" y="45"/>
                </a:lnTo>
                <a:lnTo>
                  <a:pt x="27" y="45"/>
                </a:lnTo>
                <a:lnTo>
                  <a:pt x="28" y="45"/>
                </a:lnTo>
                <a:lnTo>
                  <a:pt x="28" y="45"/>
                </a:lnTo>
                <a:lnTo>
                  <a:pt x="30" y="44"/>
                </a:lnTo>
                <a:lnTo>
                  <a:pt x="30" y="44"/>
                </a:lnTo>
                <a:lnTo>
                  <a:pt x="30" y="44"/>
                </a:lnTo>
                <a:lnTo>
                  <a:pt x="30" y="42"/>
                </a:lnTo>
                <a:lnTo>
                  <a:pt x="30" y="42"/>
                </a:lnTo>
                <a:lnTo>
                  <a:pt x="30" y="42"/>
                </a:lnTo>
                <a:lnTo>
                  <a:pt x="30" y="40"/>
                </a:lnTo>
                <a:lnTo>
                  <a:pt x="30" y="40"/>
                </a:lnTo>
                <a:lnTo>
                  <a:pt x="27" y="39"/>
                </a:lnTo>
                <a:lnTo>
                  <a:pt x="27" y="39"/>
                </a:lnTo>
                <a:lnTo>
                  <a:pt x="27" y="39"/>
                </a:lnTo>
                <a:lnTo>
                  <a:pt x="25" y="37"/>
                </a:lnTo>
                <a:lnTo>
                  <a:pt x="25" y="37"/>
                </a:lnTo>
                <a:lnTo>
                  <a:pt x="25" y="37"/>
                </a:lnTo>
                <a:lnTo>
                  <a:pt x="27" y="37"/>
                </a:lnTo>
                <a:lnTo>
                  <a:pt x="27" y="37"/>
                </a:lnTo>
                <a:lnTo>
                  <a:pt x="27" y="37"/>
                </a:lnTo>
                <a:lnTo>
                  <a:pt x="28" y="37"/>
                </a:lnTo>
                <a:lnTo>
                  <a:pt x="28" y="37"/>
                </a:lnTo>
                <a:lnTo>
                  <a:pt x="28" y="37"/>
                </a:lnTo>
                <a:lnTo>
                  <a:pt x="30" y="35"/>
                </a:lnTo>
                <a:lnTo>
                  <a:pt x="30" y="35"/>
                </a:lnTo>
                <a:lnTo>
                  <a:pt x="30" y="35"/>
                </a:lnTo>
                <a:lnTo>
                  <a:pt x="30" y="33"/>
                </a:lnTo>
                <a:lnTo>
                  <a:pt x="30" y="33"/>
                </a:lnTo>
                <a:lnTo>
                  <a:pt x="30" y="33"/>
                </a:lnTo>
                <a:lnTo>
                  <a:pt x="30" y="32"/>
                </a:lnTo>
                <a:lnTo>
                  <a:pt x="32" y="32"/>
                </a:lnTo>
                <a:lnTo>
                  <a:pt x="32" y="32"/>
                </a:lnTo>
                <a:lnTo>
                  <a:pt x="33" y="32"/>
                </a:lnTo>
                <a:lnTo>
                  <a:pt x="33" y="32"/>
                </a:lnTo>
                <a:lnTo>
                  <a:pt x="35" y="30"/>
                </a:lnTo>
                <a:lnTo>
                  <a:pt x="35" y="30"/>
                </a:lnTo>
                <a:lnTo>
                  <a:pt x="35" y="30"/>
                </a:lnTo>
                <a:lnTo>
                  <a:pt x="35" y="30"/>
                </a:lnTo>
                <a:lnTo>
                  <a:pt x="35" y="30"/>
                </a:lnTo>
                <a:lnTo>
                  <a:pt x="35" y="28"/>
                </a:lnTo>
                <a:lnTo>
                  <a:pt x="35" y="28"/>
                </a:lnTo>
                <a:lnTo>
                  <a:pt x="35" y="28"/>
                </a:lnTo>
                <a:lnTo>
                  <a:pt x="35" y="27"/>
                </a:lnTo>
                <a:lnTo>
                  <a:pt x="35" y="27"/>
                </a:lnTo>
                <a:lnTo>
                  <a:pt x="35" y="25"/>
                </a:lnTo>
                <a:lnTo>
                  <a:pt x="35" y="25"/>
                </a:lnTo>
                <a:lnTo>
                  <a:pt x="33" y="25"/>
                </a:lnTo>
                <a:lnTo>
                  <a:pt x="33" y="25"/>
                </a:lnTo>
                <a:lnTo>
                  <a:pt x="33" y="25"/>
                </a:lnTo>
                <a:lnTo>
                  <a:pt x="32" y="25"/>
                </a:lnTo>
                <a:lnTo>
                  <a:pt x="32" y="27"/>
                </a:lnTo>
                <a:lnTo>
                  <a:pt x="32" y="27"/>
                </a:lnTo>
                <a:lnTo>
                  <a:pt x="32" y="25"/>
                </a:lnTo>
                <a:lnTo>
                  <a:pt x="30" y="25"/>
                </a:lnTo>
                <a:lnTo>
                  <a:pt x="30" y="23"/>
                </a:lnTo>
                <a:lnTo>
                  <a:pt x="30" y="23"/>
                </a:lnTo>
                <a:lnTo>
                  <a:pt x="30" y="23"/>
                </a:lnTo>
                <a:lnTo>
                  <a:pt x="28" y="25"/>
                </a:lnTo>
                <a:lnTo>
                  <a:pt x="28" y="25"/>
                </a:lnTo>
                <a:lnTo>
                  <a:pt x="28" y="25"/>
                </a:lnTo>
                <a:lnTo>
                  <a:pt x="28" y="25"/>
                </a:lnTo>
                <a:lnTo>
                  <a:pt x="27" y="23"/>
                </a:lnTo>
                <a:lnTo>
                  <a:pt x="25" y="23"/>
                </a:lnTo>
                <a:lnTo>
                  <a:pt x="25" y="22"/>
                </a:lnTo>
                <a:lnTo>
                  <a:pt x="25" y="22"/>
                </a:lnTo>
                <a:lnTo>
                  <a:pt x="23" y="22"/>
                </a:lnTo>
                <a:lnTo>
                  <a:pt x="23" y="22"/>
                </a:lnTo>
                <a:lnTo>
                  <a:pt x="23" y="20"/>
                </a:lnTo>
                <a:lnTo>
                  <a:pt x="22" y="20"/>
                </a:lnTo>
                <a:lnTo>
                  <a:pt x="22" y="20"/>
                </a:lnTo>
                <a:lnTo>
                  <a:pt x="22" y="20"/>
                </a:lnTo>
                <a:lnTo>
                  <a:pt x="22" y="18"/>
                </a:lnTo>
                <a:lnTo>
                  <a:pt x="22" y="18"/>
                </a:lnTo>
                <a:lnTo>
                  <a:pt x="20" y="18"/>
                </a:lnTo>
                <a:lnTo>
                  <a:pt x="20" y="17"/>
                </a:lnTo>
                <a:lnTo>
                  <a:pt x="20" y="17"/>
                </a:lnTo>
                <a:lnTo>
                  <a:pt x="18" y="17"/>
                </a:lnTo>
                <a:lnTo>
                  <a:pt x="18" y="15"/>
                </a:lnTo>
                <a:lnTo>
                  <a:pt x="16" y="15"/>
                </a:lnTo>
                <a:lnTo>
                  <a:pt x="16" y="13"/>
                </a:lnTo>
                <a:lnTo>
                  <a:pt x="15" y="13"/>
                </a:lnTo>
                <a:lnTo>
                  <a:pt x="15" y="13"/>
                </a:lnTo>
                <a:lnTo>
                  <a:pt x="15" y="13"/>
                </a:lnTo>
                <a:lnTo>
                  <a:pt x="13" y="11"/>
                </a:lnTo>
                <a:lnTo>
                  <a:pt x="11" y="11"/>
                </a:lnTo>
                <a:lnTo>
                  <a:pt x="10" y="11"/>
                </a:lnTo>
                <a:lnTo>
                  <a:pt x="10" y="11"/>
                </a:lnTo>
                <a:lnTo>
                  <a:pt x="8" y="11"/>
                </a:lnTo>
                <a:lnTo>
                  <a:pt x="6" y="11"/>
                </a:lnTo>
                <a:lnTo>
                  <a:pt x="5" y="11"/>
                </a:lnTo>
                <a:lnTo>
                  <a:pt x="3" y="11"/>
                </a:lnTo>
                <a:lnTo>
                  <a:pt x="1" y="13"/>
                </a:lnTo>
                <a:lnTo>
                  <a:pt x="0" y="13"/>
                </a:lnTo>
                <a:lnTo>
                  <a:pt x="0" y="13"/>
                </a:lnTo>
                <a:lnTo>
                  <a:pt x="0" y="13"/>
                </a:lnTo>
                <a:lnTo>
                  <a:pt x="0" y="11"/>
                </a:lnTo>
                <a:lnTo>
                  <a:pt x="0" y="11"/>
                </a:lnTo>
                <a:lnTo>
                  <a:pt x="0" y="10"/>
                </a:lnTo>
                <a:lnTo>
                  <a:pt x="0" y="10"/>
                </a:lnTo>
                <a:lnTo>
                  <a:pt x="1" y="10"/>
                </a:lnTo>
                <a:lnTo>
                  <a:pt x="1" y="8"/>
                </a:lnTo>
                <a:lnTo>
                  <a:pt x="5" y="8"/>
                </a:lnTo>
                <a:lnTo>
                  <a:pt x="5" y="6"/>
                </a:lnTo>
                <a:lnTo>
                  <a:pt x="6" y="6"/>
                </a:lnTo>
                <a:lnTo>
                  <a:pt x="10" y="5"/>
                </a:lnTo>
                <a:lnTo>
                  <a:pt x="10" y="5"/>
                </a:lnTo>
                <a:lnTo>
                  <a:pt x="13" y="3"/>
                </a:lnTo>
                <a:lnTo>
                  <a:pt x="13" y="3"/>
                </a:lnTo>
                <a:lnTo>
                  <a:pt x="15" y="1"/>
                </a:lnTo>
                <a:lnTo>
                  <a:pt x="16" y="0"/>
                </a:lnTo>
                <a:lnTo>
                  <a:pt x="18" y="0"/>
                </a:lnTo>
                <a:lnTo>
                  <a:pt x="18" y="0"/>
                </a:lnTo>
                <a:lnTo>
                  <a:pt x="20" y="0"/>
                </a:lnTo>
                <a:lnTo>
                  <a:pt x="20" y="1"/>
                </a:lnTo>
                <a:lnTo>
                  <a:pt x="22" y="1"/>
                </a:lnTo>
                <a:lnTo>
                  <a:pt x="23" y="1"/>
                </a:lnTo>
                <a:lnTo>
                  <a:pt x="25" y="3"/>
                </a:lnTo>
                <a:lnTo>
                  <a:pt x="25" y="3"/>
                </a:lnTo>
                <a:lnTo>
                  <a:pt x="25" y="3"/>
                </a:lnTo>
                <a:lnTo>
                  <a:pt x="27" y="6"/>
                </a:lnTo>
                <a:lnTo>
                  <a:pt x="27" y="8"/>
                </a:lnTo>
                <a:lnTo>
                  <a:pt x="28" y="8"/>
                </a:lnTo>
                <a:close/>
              </a:path>
            </a:pathLst>
          </a:custGeom>
          <a:solidFill>
            <a:schemeClr val="accent4">
              <a:lumMod val="75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Freeform 6">
            <a:extLst>
              <a:ext uri="{FF2B5EF4-FFF2-40B4-BE49-F238E27FC236}">
                <a16:creationId xmlns:a16="http://schemas.microsoft.com/office/drawing/2014/main" id="{F7EB0C32-8224-468B-93BD-0030DB6DC09A}"/>
              </a:ext>
            </a:extLst>
          </p:cNvPr>
          <p:cNvSpPr>
            <a:spLocks/>
          </p:cNvSpPr>
          <p:nvPr/>
        </p:nvSpPr>
        <p:spPr bwMode="auto">
          <a:xfrm>
            <a:off x="6775450" y="3362326"/>
            <a:ext cx="2147888" cy="1058863"/>
          </a:xfrm>
          <a:custGeom>
            <a:avLst/>
            <a:gdLst>
              <a:gd name="T0" fmla="*/ 1242 w 1353"/>
              <a:gd name="T1" fmla="*/ 123 h 667"/>
              <a:gd name="T2" fmla="*/ 1296 w 1353"/>
              <a:gd name="T3" fmla="*/ 172 h 667"/>
              <a:gd name="T4" fmla="*/ 1286 w 1353"/>
              <a:gd name="T5" fmla="*/ 208 h 667"/>
              <a:gd name="T6" fmla="*/ 1299 w 1353"/>
              <a:gd name="T7" fmla="*/ 238 h 667"/>
              <a:gd name="T8" fmla="*/ 1348 w 1353"/>
              <a:gd name="T9" fmla="*/ 325 h 667"/>
              <a:gd name="T10" fmla="*/ 1299 w 1353"/>
              <a:gd name="T11" fmla="*/ 421 h 667"/>
              <a:gd name="T12" fmla="*/ 1261 w 1353"/>
              <a:gd name="T13" fmla="*/ 455 h 667"/>
              <a:gd name="T14" fmla="*/ 1147 w 1353"/>
              <a:gd name="T15" fmla="*/ 479 h 667"/>
              <a:gd name="T16" fmla="*/ 1012 w 1353"/>
              <a:gd name="T17" fmla="*/ 504 h 667"/>
              <a:gd name="T18" fmla="*/ 960 w 1353"/>
              <a:gd name="T19" fmla="*/ 516 h 667"/>
              <a:gd name="T20" fmla="*/ 902 w 1353"/>
              <a:gd name="T21" fmla="*/ 528 h 667"/>
              <a:gd name="T22" fmla="*/ 867 w 1353"/>
              <a:gd name="T23" fmla="*/ 530 h 667"/>
              <a:gd name="T24" fmla="*/ 811 w 1353"/>
              <a:gd name="T25" fmla="*/ 545 h 667"/>
              <a:gd name="T26" fmla="*/ 752 w 1353"/>
              <a:gd name="T27" fmla="*/ 581 h 667"/>
              <a:gd name="T28" fmla="*/ 742 w 1353"/>
              <a:gd name="T29" fmla="*/ 614 h 667"/>
              <a:gd name="T30" fmla="*/ 727 w 1353"/>
              <a:gd name="T31" fmla="*/ 640 h 667"/>
              <a:gd name="T32" fmla="*/ 649 w 1353"/>
              <a:gd name="T33" fmla="*/ 662 h 667"/>
              <a:gd name="T34" fmla="*/ 600 w 1353"/>
              <a:gd name="T35" fmla="*/ 665 h 667"/>
              <a:gd name="T36" fmla="*/ 551 w 1353"/>
              <a:gd name="T37" fmla="*/ 650 h 667"/>
              <a:gd name="T38" fmla="*/ 502 w 1353"/>
              <a:gd name="T39" fmla="*/ 621 h 667"/>
              <a:gd name="T40" fmla="*/ 445 w 1353"/>
              <a:gd name="T41" fmla="*/ 631 h 667"/>
              <a:gd name="T42" fmla="*/ 426 w 1353"/>
              <a:gd name="T43" fmla="*/ 636 h 667"/>
              <a:gd name="T44" fmla="*/ 404 w 1353"/>
              <a:gd name="T45" fmla="*/ 638 h 667"/>
              <a:gd name="T46" fmla="*/ 313 w 1353"/>
              <a:gd name="T47" fmla="*/ 630 h 667"/>
              <a:gd name="T48" fmla="*/ 269 w 1353"/>
              <a:gd name="T49" fmla="*/ 621 h 667"/>
              <a:gd name="T50" fmla="*/ 225 w 1353"/>
              <a:gd name="T51" fmla="*/ 592 h 667"/>
              <a:gd name="T52" fmla="*/ 174 w 1353"/>
              <a:gd name="T53" fmla="*/ 547 h 667"/>
              <a:gd name="T54" fmla="*/ 107 w 1353"/>
              <a:gd name="T55" fmla="*/ 528 h 667"/>
              <a:gd name="T56" fmla="*/ 58 w 1353"/>
              <a:gd name="T57" fmla="*/ 509 h 667"/>
              <a:gd name="T58" fmla="*/ 26 w 1353"/>
              <a:gd name="T59" fmla="*/ 496 h 667"/>
              <a:gd name="T60" fmla="*/ 14 w 1353"/>
              <a:gd name="T61" fmla="*/ 445 h 667"/>
              <a:gd name="T62" fmla="*/ 36 w 1353"/>
              <a:gd name="T63" fmla="*/ 360 h 667"/>
              <a:gd name="T64" fmla="*/ 61 w 1353"/>
              <a:gd name="T65" fmla="*/ 365 h 667"/>
              <a:gd name="T66" fmla="*/ 85 w 1353"/>
              <a:gd name="T67" fmla="*/ 360 h 667"/>
              <a:gd name="T68" fmla="*/ 82 w 1353"/>
              <a:gd name="T69" fmla="*/ 321 h 667"/>
              <a:gd name="T70" fmla="*/ 77 w 1353"/>
              <a:gd name="T71" fmla="*/ 308 h 667"/>
              <a:gd name="T72" fmla="*/ 75 w 1353"/>
              <a:gd name="T73" fmla="*/ 279 h 667"/>
              <a:gd name="T74" fmla="*/ 68 w 1353"/>
              <a:gd name="T75" fmla="*/ 233 h 667"/>
              <a:gd name="T76" fmla="*/ 87 w 1353"/>
              <a:gd name="T77" fmla="*/ 208 h 667"/>
              <a:gd name="T78" fmla="*/ 119 w 1353"/>
              <a:gd name="T79" fmla="*/ 201 h 667"/>
              <a:gd name="T80" fmla="*/ 129 w 1353"/>
              <a:gd name="T81" fmla="*/ 186 h 667"/>
              <a:gd name="T82" fmla="*/ 120 w 1353"/>
              <a:gd name="T83" fmla="*/ 164 h 667"/>
              <a:gd name="T84" fmla="*/ 120 w 1353"/>
              <a:gd name="T85" fmla="*/ 150 h 667"/>
              <a:gd name="T86" fmla="*/ 137 w 1353"/>
              <a:gd name="T87" fmla="*/ 138 h 667"/>
              <a:gd name="T88" fmla="*/ 156 w 1353"/>
              <a:gd name="T89" fmla="*/ 125 h 667"/>
              <a:gd name="T90" fmla="*/ 173 w 1353"/>
              <a:gd name="T91" fmla="*/ 106 h 667"/>
              <a:gd name="T92" fmla="*/ 188 w 1353"/>
              <a:gd name="T93" fmla="*/ 108 h 667"/>
              <a:gd name="T94" fmla="*/ 256 w 1353"/>
              <a:gd name="T95" fmla="*/ 164 h 667"/>
              <a:gd name="T96" fmla="*/ 294 w 1353"/>
              <a:gd name="T97" fmla="*/ 186 h 667"/>
              <a:gd name="T98" fmla="*/ 343 w 1353"/>
              <a:gd name="T99" fmla="*/ 213 h 667"/>
              <a:gd name="T100" fmla="*/ 392 w 1353"/>
              <a:gd name="T101" fmla="*/ 237 h 667"/>
              <a:gd name="T102" fmla="*/ 458 w 1353"/>
              <a:gd name="T103" fmla="*/ 218 h 667"/>
              <a:gd name="T104" fmla="*/ 519 w 1353"/>
              <a:gd name="T105" fmla="*/ 216 h 667"/>
              <a:gd name="T106" fmla="*/ 549 w 1353"/>
              <a:gd name="T107" fmla="*/ 206 h 667"/>
              <a:gd name="T108" fmla="*/ 576 w 1353"/>
              <a:gd name="T109" fmla="*/ 155 h 667"/>
              <a:gd name="T110" fmla="*/ 647 w 1353"/>
              <a:gd name="T111" fmla="*/ 103 h 667"/>
              <a:gd name="T112" fmla="*/ 740 w 1353"/>
              <a:gd name="T113" fmla="*/ 91 h 667"/>
              <a:gd name="T114" fmla="*/ 855 w 1353"/>
              <a:gd name="T115" fmla="*/ 47 h 667"/>
              <a:gd name="T116" fmla="*/ 957 w 1353"/>
              <a:gd name="T117" fmla="*/ 32 h 667"/>
              <a:gd name="T118" fmla="*/ 1051 w 1353"/>
              <a:gd name="T119" fmla="*/ 11 h 667"/>
              <a:gd name="T120" fmla="*/ 1125 w 1353"/>
              <a:gd name="T121" fmla="*/ 25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53" h="667">
                <a:moveTo>
                  <a:pt x="1173" y="47"/>
                </a:moveTo>
                <a:lnTo>
                  <a:pt x="1185" y="57"/>
                </a:lnTo>
                <a:lnTo>
                  <a:pt x="1193" y="74"/>
                </a:lnTo>
                <a:lnTo>
                  <a:pt x="1200" y="81"/>
                </a:lnTo>
                <a:lnTo>
                  <a:pt x="1215" y="103"/>
                </a:lnTo>
                <a:lnTo>
                  <a:pt x="1232" y="122"/>
                </a:lnTo>
                <a:lnTo>
                  <a:pt x="1239" y="123"/>
                </a:lnTo>
                <a:lnTo>
                  <a:pt x="1242" y="123"/>
                </a:lnTo>
                <a:lnTo>
                  <a:pt x="1247" y="125"/>
                </a:lnTo>
                <a:lnTo>
                  <a:pt x="1249" y="125"/>
                </a:lnTo>
                <a:lnTo>
                  <a:pt x="1264" y="132"/>
                </a:lnTo>
                <a:lnTo>
                  <a:pt x="1269" y="133"/>
                </a:lnTo>
                <a:lnTo>
                  <a:pt x="1276" y="135"/>
                </a:lnTo>
                <a:lnTo>
                  <a:pt x="1283" y="142"/>
                </a:lnTo>
                <a:lnTo>
                  <a:pt x="1283" y="159"/>
                </a:lnTo>
                <a:lnTo>
                  <a:pt x="1296" y="172"/>
                </a:lnTo>
                <a:lnTo>
                  <a:pt x="1311" y="177"/>
                </a:lnTo>
                <a:lnTo>
                  <a:pt x="1313" y="183"/>
                </a:lnTo>
                <a:lnTo>
                  <a:pt x="1313" y="186"/>
                </a:lnTo>
                <a:lnTo>
                  <a:pt x="1296" y="189"/>
                </a:lnTo>
                <a:lnTo>
                  <a:pt x="1289" y="194"/>
                </a:lnTo>
                <a:lnTo>
                  <a:pt x="1288" y="205"/>
                </a:lnTo>
                <a:lnTo>
                  <a:pt x="1286" y="206"/>
                </a:lnTo>
                <a:lnTo>
                  <a:pt x="1286" y="208"/>
                </a:lnTo>
                <a:lnTo>
                  <a:pt x="1284" y="211"/>
                </a:lnTo>
                <a:lnTo>
                  <a:pt x="1284" y="213"/>
                </a:lnTo>
                <a:lnTo>
                  <a:pt x="1286" y="215"/>
                </a:lnTo>
                <a:lnTo>
                  <a:pt x="1289" y="220"/>
                </a:lnTo>
                <a:lnTo>
                  <a:pt x="1289" y="228"/>
                </a:lnTo>
                <a:lnTo>
                  <a:pt x="1289" y="230"/>
                </a:lnTo>
                <a:lnTo>
                  <a:pt x="1293" y="238"/>
                </a:lnTo>
                <a:lnTo>
                  <a:pt x="1299" y="238"/>
                </a:lnTo>
                <a:lnTo>
                  <a:pt x="1303" y="233"/>
                </a:lnTo>
                <a:lnTo>
                  <a:pt x="1306" y="232"/>
                </a:lnTo>
                <a:lnTo>
                  <a:pt x="1308" y="240"/>
                </a:lnTo>
                <a:lnTo>
                  <a:pt x="1315" y="245"/>
                </a:lnTo>
                <a:lnTo>
                  <a:pt x="1323" y="245"/>
                </a:lnTo>
                <a:lnTo>
                  <a:pt x="1350" y="245"/>
                </a:lnTo>
                <a:lnTo>
                  <a:pt x="1353" y="271"/>
                </a:lnTo>
                <a:lnTo>
                  <a:pt x="1348" y="325"/>
                </a:lnTo>
                <a:lnTo>
                  <a:pt x="1345" y="345"/>
                </a:lnTo>
                <a:lnTo>
                  <a:pt x="1343" y="355"/>
                </a:lnTo>
                <a:lnTo>
                  <a:pt x="1332" y="376"/>
                </a:lnTo>
                <a:lnTo>
                  <a:pt x="1323" y="382"/>
                </a:lnTo>
                <a:lnTo>
                  <a:pt x="1303" y="413"/>
                </a:lnTo>
                <a:lnTo>
                  <a:pt x="1301" y="415"/>
                </a:lnTo>
                <a:lnTo>
                  <a:pt x="1299" y="416"/>
                </a:lnTo>
                <a:lnTo>
                  <a:pt x="1299" y="421"/>
                </a:lnTo>
                <a:lnTo>
                  <a:pt x="1296" y="426"/>
                </a:lnTo>
                <a:lnTo>
                  <a:pt x="1288" y="437"/>
                </a:lnTo>
                <a:lnTo>
                  <a:pt x="1283" y="440"/>
                </a:lnTo>
                <a:lnTo>
                  <a:pt x="1276" y="445"/>
                </a:lnTo>
                <a:lnTo>
                  <a:pt x="1267" y="450"/>
                </a:lnTo>
                <a:lnTo>
                  <a:pt x="1264" y="454"/>
                </a:lnTo>
                <a:lnTo>
                  <a:pt x="1261" y="454"/>
                </a:lnTo>
                <a:lnTo>
                  <a:pt x="1261" y="455"/>
                </a:lnTo>
                <a:lnTo>
                  <a:pt x="1247" y="465"/>
                </a:lnTo>
                <a:lnTo>
                  <a:pt x="1232" y="469"/>
                </a:lnTo>
                <a:lnTo>
                  <a:pt x="1232" y="470"/>
                </a:lnTo>
                <a:lnTo>
                  <a:pt x="1198" y="477"/>
                </a:lnTo>
                <a:lnTo>
                  <a:pt x="1196" y="477"/>
                </a:lnTo>
                <a:lnTo>
                  <a:pt x="1181" y="476"/>
                </a:lnTo>
                <a:lnTo>
                  <a:pt x="1173" y="481"/>
                </a:lnTo>
                <a:lnTo>
                  <a:pt x="1147" y="479"/>
                </a:lnTo>
                <a:lnTo>
                  <a:pt x="1141" y="477"/>
                </a:lnTo>
                <a:lnTo>
                  <a:pt x="1092" y="477"/>
                </a:lnTo>
                <a:lnTo>
                  <a:pt x="1080" y="477"/>
                </a:lnTo>
                <a:lnTo>
                  <a:pt x="1070" y="482"/>
                </a:lnTo>
                <a:lnTo>
                  <a:pt x="1039" y="494"/>
                </a:lnTo>
                <a:lnTo>
                  <a:pt x="1033" y="496"/>
                </a:lnTo>
                <a:lnTo>
                  <a:pt x="1021" y="501"/>
                </a:lnTo>
                <a:lnTo>
                  <a:pt x="1012" y="504"/>
                </a:lnTo>
                <a:lnTo>
                  <a:pt x="997" y="508"/>
                </a:lnTo>
                <a:lnTo>
                  <a:pt x="994" y="509"/>
                </a:lnTo>
                <a:lnTo>
                  <a:pt x="987" y="509"/>
                </a:lnTo>
                <a:lnTo>
                  <a:pt x="980" y="513"/>
                </a:lnTo>
                <a:lnTo>
                  <a:pt x="978" y="513"/>
                </a:lnTo>
                <a:lnTo>
                  <a:pt x="973" y="513"/>
                </a:lnTo>
                <a:lnTo>
                  <a:pt x="962" y="515"/>
                </a:lnTo>
                <a:lnTo>
                  <a:pt x="960" y="516"/>
                </a:lnTo>
                <a:lnTo>
                  <a:pt x="948" y="518"/>
                </a:lnTo>
                <a:lnTo>
                  <a:pt x="946" y="518"/>
                </a:lnTo>
                <a:lnTo>
                  <a:pt x="926" y="523"/>
                </a:lnTo>
                <a:lnTo>
                  <a:pt x="924" y="525"/>
                </a:lnTo>
                <a:lnTo>
                  <a:pt x="923" y="525"/>
                </a:lnTo>
                <a:lnTo>
                  <a:pt x="921" y="525"/>
                </a:lnTo>
                <a:lnTo>
                  <a:pt x="906" y="526"/>
                </a:lnTo>
                <a:lnTo>
                  <a:pt x="902" y="528"/>
                </a:lnTo>
                <a:lnTo>
                  <a:pt x="897" y="528"/>
                </a:lnTo>
                <a:lnTo>
                  <a:pt x="889" y="528"/>
                </a:lnTo>
                <a:lnTo>
                  <a:pt x="881" y="528"/>
                </a:lnTo>
                <a:lnTo>
                  <a:pt x="881" y="530"/>
                </a:lnTo>
                <a:lnTo>
                  <a:pt x="875" y="530"/>
                </a:lnTo>
                <a:lnTo>
                  <a:pt x="874" y="530"/>
                </a:lnTo>
                <a:lnTo>
                  <a:pt x="870" y="530"/>
                </a:lnTo>
                <a:lnTo>
                  <a:pt x="867" y="530"/>
                </a:lnTo>
                <a:lnTo>
                  <a:pt x="865" y="531"/>
                </a:lnTo>
                <a:lnTo>
                  <a:pt x="857" y="531"/>
                </a:lnTo>
                <a:lnTo>
                  <a:pt x="852" y="531"/>
                </a:lnTo>
                <a:lnTo>
                  <a:pt x="850" y="533"/>
                </a:lnTo>
                <a:lnTo>
                  <a:pt x="835" y="542"/>
                </a:lnTo>
                <a:lnTo>
                  <a:pt x="825" y="543"/>
                </a:lnTo>
                <a:lnTo>
                  <a:pt x="815" y="545"/>
                </a:lnTo>
                <a:lnTo>
                  <a:pt x="811" y="545"/>
                </a:lnTo>
                <a:lnTo>
                  <a:pt x="783" y="545"/>
                </a:lnTo>
                <a:lnTo>
                  <a:pt x="781" y="545"/>
                </a:lnTo>
                <a:lnTo>
                  <a:pt x="767" y="545"/>
                </a:lnTo>
                <a:lnTo>
                  <a:pt x="764" y="552"/>
                </a:lnTo>
                <a:lnTo>
                  <a:pt x="761" y="565"/>
                </a:lnTo>
                <a:lnTo>
                  <a:pt x="754" y="576"/>
                </a:lnTo>
                <a:lnTo>
                  <a:pt x="754" y="577"/>
                </a:lnTo>
                <a:lnTo>
                  <a:pt x="752" y="581"/>
                </a:lnTo>
                <a:lnTo>
                  <a:pt x="750" y="582"/>
                </a:lnTo>
                <a:lnTo>
                  <a:pt x="747" y="589"/>
                </a:lnTo>
                <a:lnTo>
                  <a:pt x="745" y="592"/>
                </a:lnTo>
                <a:lnTo>
                  <a:pt x="744" y="598"/>
                </a:lnTo>
                <a:lnTo>
                  <a:pt x="742" y="603"/>
                </a:lnTo>
                <a:lnTo>
                  <a:pt x="742" y="606"/>
                </a:lnTo>
                <a:lnTo>
                  <a:pt x="742" y="611"/>
                </a:lnTo>
                <a:lnTo>
                  <a:pt x="742" y="614"/>
                </a:lnTo>
                <a:lnTo>
                  <a:pt x="742" y="618"/>
                </a:lnTo>
                <a:lnTo>
                  <a:pt x="742" y="621"/>
                </a:lnTo>
                <a:lnTo>
                  <a:pt x="744" y="626"/>
                </a:lnTo>
                <a:lnTo>
                  <a:pt x="744" y="628"/>
                </a:lnTo>
                <a:lnTo>
                  <a:pt x="742" y="635"/>
                </a:lnTo>
                <a:lnTo>
                  <a:pt x="737" y="638"/>
                </a:lnTo>
                <a:lnTo>
                  <a:pt x="735" y="638"/>
                </a:lnTo>
                <a:lnTo>
                  <a:pt x="727" y="640"/>
                </a:lnTo>
                <a:lnTo>
                  <a:pt x="718" y="638"/>
                </a:lnTo>
                <a:lnTo>
                  <a:pt x="698" y="642"/>
                </a:lnTo>
                <a:lnTo>
                  <a:pt x="696" y="643"/>
                </a:lnTo>
                <a:lnTo>
                  <a:pt x="680" y="650"/>
                </a:lnTo>
                <a:lnTo>
                  <a:pt x="666" y="657"/>
                </a:lnTo>
                <a:lnTo>
                  <a:pt x="664" y="657"/>
                </a:lnTo>
                <a:lnTo>
                  <a:pt x="652" y="660"/>
                </a:lnTo>
                <a:lnTo>
                  <a:pt x="649" y="662"/>
                </a:lnTo>
                <a:lnTo>
                  <a:pt x="637" y="664"/>
                </a:lnTo>
                <a:lnTo>
                  <a:pt x="624" y="664"/>
                </a:lnTo>
                <a:lnTo>
                  <a:pt x="619" y="664"/>
                </a:lnTo>
                <a:lnTo>
                  <a:pt x="617" y="664"/>
                </a:lnTo>
                <a:lnTo>
                  <a:pt x="610" y="662"/>
                </a:lnTo>
                <a:lnTo>
                  <a:pt x="609" y="662"/>
                </a:lnTo>
                <a:lnTo>
                  <a:pt x="609" y="667"/>
                </a:lnTo>
                <a:lnTo>
                  <a:pt x="600" y="665"/>
                </a:lnTo>
                <a:lnTo>
                  <a:pt x="595" y="665"/>
                </a:lnTo>
                <a:lnTo>
                  <a:pt x="585" y="664"/>
                </a:lnTo>
                <a:lnTo>
                  <a:pt x="582" y="664"/>
                </a:lnTo>
                <a:lnTo>
                  <a:pt x="575" y="662"/>
                </a:lnTo>
                <a:lnTo>
                  <a:pt x="565" y="657"/>
                </a:lnTo>
                <a:lnTo>
                  <a:pt x="561" y="653"/>
                </a:lnTo>
                <a:lnTo>
                  <a:pt x="555" y="652"/>
                </a:lnTo>
                <a:lnTo>
                  <a:pt x="551" y="650"/>
                </a:lnTo>
                <a:lnTo>
                  <a:pt x="541" y="648"/>
                </a:lnTo>
                <a:lnTo>
                  <a:pt x="536" y="647"/>
                </a:lnTo>
                <a:lnTo>
                  <a:pt x="533" y="643"/>
                </a:lnTo>
                <a:lnTo>
                  <a:pt x="528" y="638"/>
                </a:lnTo>
                <a:lnTo>
                  <a:pt x="526" y="638"/>
                </a:lnTo>
                <a:lnTo>
                  <a:pt x="517" y="630"/>
                </a:lnTo>
                <a:lnTo>
                  <a:pt x="514" y="628"/>
                </a:lnTo>
                <a:lnTo>
                  <a:pt x="502" y="621"/>
                </a:lnTo>
                <a:lnTo>
                  <a:pt x="500" y="621"/>
                </a:lnTo>
                <a:lnTo>
                  <a:pt x="494" y="621"/>
                </a:lnTo>
                <a:lnTo>
                  <a:pt x="490" y="620"/>
                </a:lnTo>
                <a:lnTo>
                  <a:pt x="487" y="620"/>
                </a:lnTo>
                <a:lnTo>
                  <a:pt x="475" y="625"/>
                </a:lnTo>
                <a:lnTo>
                  <a:pt x="467" y="628"/>
                </a:lnTo>
                <a:lnTo>
                  <a:pt x="465" y="628"/>
                </a:lnTo>
                <a:lnTo>
                  <a:pt x="445" y="631"/>
                </a:lnTo>
                <a:lnTo>
                  <a:pt x="443" y="633"/>
                </a:lnTo>
                <a:lnTo>
                  <a:pt x="440" y="633"/>
                </a:lnTo>
                <a:lnTo>
                  <a:pt x="435" y="635"/>
                </a:lnTo>
                <a:lnTo>
                  <a:pt x="433" y="635"/>
                </a:lnTo>
                <a:lnTo>
                  <a:pt x="431" y="636"/>
                </a:lnTo>
                <a:lnTo>
                  <a:pt x="430" y="636"/>
                </a:lnTo>
                <a:lnTo>
                  <a:pt x="428" y="636"/>
                </a:lnTo>
                <a:lnTo>
                  <a:pt x="426" y="636"/>
                </a:lnTo>
                <a:lnTo>
                  <a:pt x="423" y="638"/>
                </a:lnTo>
                <a:lnTo>
                  <a:pt x="421" y="638"/>
                </a:lnTo>
                <a:lnTo>
                  <a:pt x="419" y="638"/>
                </a:lnTo>
                <a:lnTo>
                  <a:pt x="418" y="638"/>
                </a:lnTo>
                <a:lnTo>
                  <a:pt x="414" y="638"/>
                </a:lnTo>
                <a:lnTo>
                  <a:pt x="413" y="638"/>
                </a:lnTo>
                <a:lnTo>
                  <a:pt x="408" y="638"/>
                </a:lnTo>
                <a:lnTo>
                  <a:pt x="404" y="638"/>
                </a:lnTo>
                <a:lnTo>
                  <a:pt x="403" y="638"/>
                </a:lnTo>
                <a:lnTo>
                  <a:pt x="382" y="638"/>
                </a:lnTo>
                <a:lnTo>
                  <a:pt x="360" y="635"/>
                </a:lnTo>
                <a:lnTo>
                  <a:pt x="359" y="635"/>
                </a:lnTo>
                <a:lnTo>
                  <a:pt x="352" y="633"/>
                </a:lnTo>
                <a:lnTo>
                  <a:pt x="332" y="631"/>
                </a:lnTo>
                <a:lnTo>
                  <a:pt x="323" y="630"/>
                </a:lnTo>
                <a:lnTo>
                  <a:pt x="313" y="630"/>
                </a:lnTo>
                <a:lnTo>
                  <a:pt x="303" y="628"/>
                </a:lnTo>
                <a:lnTo>
                  <a:pt x="299" y="626"/>
                </a:lnTo>
                <a:lnTo>
                  <a:pt x="294" y="626"/>
                </a:lnTo>
                <a:lnTo>
                  <a:pt x="283" y="623"/>
                </a:lnTo>
                <a:lnTo>
                  <a:pt x="279" y="623"/>
                </a:lnTo>
                <a:lnTo>
                  <a:pt x="276" y="623"/>
                </a:lnTo>
                <a:lnTo>
                  <a:pt x="274" y="621"/>
                </a:lnTo>
                <a:lnTo>
                  <a:pt x="269" y="621"/>
                </a:lnTo>
                <a:lnTo>
                  <a:pt x="256" y="614"/>
                </a:lnTo>
                <a:lnTo>
                  <a:pt x="250" y="611"/>
                </a:lnTo>
                <a:lnTo>
                  <a:pt x="249" y="609"/>
                </a:lnTo>
                <a:lnTo>
                  <a:pt x="245" y="606"/>
                </a:lnTo>
                <a:lnTo>
                  <a:pt x="239" y="603"/>
                </a:lnTo>
                <a:lnTo>
                  <a:pt x="234" y="599"/>
                </a:lnTo>
                <a:lnTo>
                  <a:pt x="232" y="598"/>
                </a:lnTo>
                <a:lnTo>
                  <a:pt x="225" y="592"/>
                </a:lnTo>
                <a:lnTo>
                  <a:pt x="222" y="591"/>
                </a:lnTo>
                <a:lnTo>
                  <a:pt x="217" y="586"/>
                </a:lnTo>
                <a:lnTo>
                  <a:pt x="200" y="572"/>
                </a:lnTo>
                <a:lnTo>
                  <a:pt x="196" y="569"/>
                </a:lnTo>
                <a:lnTo>
                  <a:pt x="195" y="567"/>
                </a:lnTo>
                <a:lnTo>
                  <a:pt x="191" y="564"/>
                </a:lnTo>
                <a:lnTo>
                  <a:pt x="176" y="548"/>
                </a:lnTo>
                <a:lnTo>
                  <a:pt x="174" y="547"/>
                </a:lnTo>
                <a:lnTo>
                  <a:pt x="166" y="538"/>
                </a:lnTo>
                <a:lnTo>
                  <a:pt x="159" y="533"/>
                </a:lnTo>
                <a:lnTo>
                  <a:pt x="154" y="530"/>
                </a:lnTo>
                <a:lnTo>
                  <a:pt x="149" y="526"/>
                </a:lnTo>
                <a:lnTo>
                  <a:pt x="147" y="525"/>
                </a:lnTo>
                <a:lnTo>
                  <a:pt x="125" y="528"/>
                </a:lnTo>
                <a:lnTo>
                  <a:pt x="117" y="528"/>
                </a:lnTo>
                <a:lnTo>
                  <a:pt x="107" y="528"/>
                </a:lnTo>
                <a:lnTo>
                  <a:pt x="95" y="525"/>
                </a:lnTo>
                <a:lnTo>
                  <a:pt x="85" y="523"/>
                </a:lnTo>
                <a:lnTo>
                  <a:pt x="83" y="523"/>
                </a:lnTo>
                <a:lnTo>
                  <a:pt x="82" y="523"/>
                </a:lnTo>
                <a:lnTo>
                  <a:pt x="80" y="521"/>
                </a:lnTo>
                <a:lnTo>
                  <a:pt x="77" y="518"/>
                </a:lnTo>
                <a:lnTo>
                  <a:pt x="70" y="516"/>
                </a:lnTo>
                <a:lnTo>
                  <a:pt x="58" y="509"/>
                </a:lnTo>
                <a:lnTo>
                  <a:pt x="56" y="509"/>
                </a:lnTo>
                <a:lnTo>
                  <a:pt x="46" y="506"/>
                </a:lnTo>
                <a:lnTo>
                  <a:pt x="44" y="504"/>
                </a:lnTo>
                <a:lnTo>
                  <a:pt x="43" y="504"/>
                </a:lnTo>
                <a:lnTo>
                  <a:pt x="38" y="503"/>
                </a:lnTo>
                <a:lnTo>
                  <a:pt x="33" y="499"/>
                </a:lnTo>
                <a:lnTo>
                  <a:pt x="29" y="498"/>
                </a:lnTo>
                <a:lnTo>
                  <a:pt x="26" y="496"/>
                </a:lnTo>
                <a:lnTo>
                  <a:pt x="21" y="493"/>
                </a:lnTo>
                <a:lnTo>
                  <a:pt x="19" y="491"/>
                </a:lnTo>
                <a:lnTo>
                  <a:pt x="14" y="487"/>
                </a:lnTo>
                <a:lnTo>
                  <a:pt x="11" y="484"/>
                </a:lnTo>
                <a:lnTo>
                  <a:pt x="2" y="477"/>
                </a:lnTo>
                <a:lnTo>
                  <a:pt x="0" y="476"/>
                </a:lnTo>
                <a:lnTo>
                  <a:pt x="2" y="470"/>
                </a:lnTo>
                <a:lnTo>
                  <a:pt x="14" y="445"/>
                </a:lnTo>
                <a:lnTo>
                  <a:pt x="22" y="428"/>
                </a:lnTo>
                <a:lnTo>
                  <a:pt x="29" y="415"/>
                </a:lnTo>
                <a:lnTo>
                  <a:pt x="36" y="401"/>
                </a:lnTo>
                <a:lnTo>
                  <a:pt x="36" y="372"/>
                </a:lnTo>
                <a:lnTo>
                  <a:pt x="33" y="362"/>
                </a:lnTo>
                <a:lnTo>
                  <a:pt x="33" y="360"/>
                </a:lnTo>
                <a:lnTo>
                  <a:pt x="34" y="360"/>
                </a:lnTo>
                <a:lnTo>
                  <a:pt x="36" y="360"/>
                </a:lnTo>
                <a:lnTo>
                  <a:pt x="39" y="365"/>
                </a:lnTo>
                <a:lnTo>
                  <a:pt x="41" y="367"/>
                </a:lnTo>
                <a:lnTo>
                  <a:pt x="43" y="367"/>
                </a:lnTo>
                <a:lnTo>
                  <a:pt x="44" y="365"/>
                </a:lnTo>
                <a:lnTo>
                  <a:pt x="46" y="364"/>
                </a:lnTo>
                <a:lnTo>
                  <a:pt x="55" y="367"/>
                </a:lnTo>
                <a:lnTo>
                  <a:pt x="56" y="367"/>
                </a:lnTo>
                <a:lnTo>
                  <a:pt x="61" y="365"/>
                </a:lnTo>
                <a:lnTo>
                  <a:pt x="63" y="365"/>
                </a:lnTo>
                <a:lnTo>
                  <a:pt x="66" y="367"/>
                </a:lnTo>
                <a:lnTo>
                  <a:pt x="73" y="365"/>
                </a:lnTo>
                <a:lnTo>
                  <a:pt x="78" y="362"/>
                </a:lnTo>
                <a:lnTo>
                  <a:pt x="80" y="360"/>
                </a:lnTo>
                <a:lnTo>
                  <a:pt x="82" y="360"/>
                </a:lnTo>
                <a:lnTo>
                  <a:pt x="83" y="360"/>
                </a:lnTo>
                <a:lnTo>
                  <a:pt x="85" y="360"/>
                </a:lnTo>
                <a:lnTo>
                  <a:pt x="87" y="359"/>
                </a:lnTo>
                <a:lnTo>
                  <a:pt x="87" y="354"/>
                </a:lnTo>
                <a:lnTo>
                  <a:pt x="85" y="349"/>
                </a:lnTo>
                <a:lnTo>
                  <a:pt x="83" y="347"/>
                </a:lnTo>
                <a:lnTo>
                  <a:pt x="82" y="342"/>
                </a:lnTo>
                <a:lnTo>
                  <a:pt x="82" y="333"/>
                </a:lnTo>
                <a:lnTo>
                  <a:pt x="82" y="325"/>
                </a:lnTo>
                <a:lnTo>
                  <a:pt x="82" y="321"/>
                </a:lnTo>
                <a:lnTo>
                  <a:pt x="80" y="321"/>
                </a:lnTo>
                <a:lnTo>
                  <a:pt x="78" y="313"/>
                </a:lnTo>
                <a:lnTo>
                  <a:pt x="78" y="311"/>
                </a:lnTo>
                <a:lnTo>
                  <a:pt x="77" y="311"/>
                </a:lnTo>
                <a:lnTo>
                  <a:pt x="75" y="311"/>
                </a:lnTo>
                <a:lnTo>
                  <a:pt x="75" y="310"/>
                </a:lnTo>
                <a:lnTo>
                  <a:pt x="75" y="308"/>
                </a:lnTo>
                <a:lnTo>
                  <a:pt x="77" y="308"/>
                </a:lnTo>
                <a:lnTo>
                  <a:pt x="77" y="306"/>
                </a:lnTo>
                <a:lnTo>
                  <a:pt x="77" y="304"/>
                </a:lnTo>
                <a:lnTo>
                  <a:pt x="75" y="301"/>
                </a:lnTo>
                <a:lnTo>
                  <a:pt x="75" y="296"/>
                </a:lnTo>
                <a:lnTo>
                  <a:pt x="75" y="294"/>
                </a:lnTo>
                <a:lnTo>
                  <a:pt x="75" y="288"/>
                </a:lnTo>
                <a:lnTo>
                  <a:pt x="75" y="286"/>
                </a:lnTo>
                <a:lnTo>
                  <a:pt x="75" y="279"/>
                </a:lnTo>
                <a:lnTo>
                  <a:pt x="75" y="277"/>
                </a:lnTo>
                <a:lnTo>
                  <a:pt x="75" y="272"/>
                </a:lnTo>
                <a:lnTo>
                  <a:pt x="75" y="266"/>
                </a:lnTo>
                <a:lnTo>
                  <a:pt x="75" y="264"/>
                </a:lnTo>
                <a:lnTo>
                  <a:pt x="75" y="252"/>
                </a:lnTo>
                <a:lnTo>
                  <a:pt x="71" y="243"/>
                </a:lnTo>
                <a:lnTo>
                  <a:pt x="71" y="242"/>
                </a:lnTo>
                <a:lnTo>
                  <a:pt x="68" y="233"/>
                </a:lnTo>
                <a:lnTo>
                  <a:pt x="68" y="232"/>
                </a:lnTo>
                <a:lnTo>
                  <a:pt x="66" y="221"/>
                </a:lnTo>
                <a:lnTo>
                  <a:pt x="68" y="223"/>
                </a:lnTo>
                <a:lnTo>
                  <a:pt x="70" y="225"/>
                </a:lnTo>
                <a:lnTo>
                  <a:pt x="73" y="223"/>
                </a:lnTo>
                <a:lnTo>
                  <a:pt x="78" y="211"/>
                </a:lnTo>
                <a:lnTo>
                  <a:pt x="83" y="208"/>
                </a:lnTo>
                <a:lnTo>
                  <a:pt x="87" y="208"/>
                </a:lnTo>
                <a:lnTo>
                  <a:pt x="90" y="208"/>
                </a:lnTo>
                <a:lnTo>
                  <a:pt x="98" y="208"/>
                </a:lnTo>
                <a:lnTo>
                  <a:pt x="102" y="206"/>
                </a:lnTo>
                <a:lnTo>
                  <a:pt x="105" y="206"/>
                </a:lnTo>
                <a:lnTo>
                  <a:pt x="109" y="205"/>
                </a:lnTo>
                <a:lnTo>
                  <a:pt x="110" y="205"/>
                </a:lnTo>
                <a:lnTo>
                  <a:pt x="115" y="203"/>
                </a:lnTo>
                <a:lnTo>
                  <a:pt x="119" y="201"/>
                </a:lnTo>
                <a:lnTo>
                  <a:pt x="120" y="201"/>
                </a:lnTo>
                <a:lnTo>
                  <a:pt x="124" y="199"/>
                </a:lnTo>
                <a:lnTo>
                  <a:pt x="125" y="198"/>
                </a:lnTo>
                <a:lnTo>
                  <a:pt x="127" y="194"/>
                </a:lnTo>
                <a:lnTo>
                  <a:pt x="129" y="193"/>
                </a:lnTo>
                <a:lnTo>
                  <a:pt x="129" y="191"/>
                </a:lnTo>
                <a:lnTo>
                  <a:pt x="129" y="189"/>
                </a:lnTo>
                <a:lnTo>
                  <a:pt x="129" y="186"/>
                </a:lnTo>
                <a:lnTo>
                  <a:pt x="129" y="184"/>
                </a:lnTo>
                <a:lnTo>
                  <a:pt x="129" y="183"/>
                </a:lnTo>
                <a:lnTo>
                  <a:pt x="125" y="177"/>
                </a:lnTo>
                <a:lnTo>
                  <a:pt x="125" y="176"/>
                </a:lnTo>
                <a:lnTo>
                  <a:pt x="125" y="174"/>
                </a:lnTo>
                <a:lnTo>
                  <a:pt x="124" y="172"/>
                </a:lnTo>
                <a:lnTo>
                  <a:pt x="122" y="166"/>
                </a:lnTo>
                <a:lnTo>
                  <a:pt x="120" y="164"/>
                </a:lnTo>
                <a:lnTo>
                  <a:pt x="119" y="162"/>
                </a:lnTo>
                <a:lnTo>
                  <a:pt x="117" y="160"/>
                </a:lnTo>
                <a:lnTo>
                  <a:pt x="117" y="159"/>
                </a:lnTo>
                <a:lnTo>
                  <a:pt x="115" y="159"/>
                </a:lnTo>
                <a:lnTo>
                  <a:pt x="115" y="157"/>
                </a:lnTo>
                <a:lnTo>
                  <a:pt x="115" y="154"/>
                </a:lnTo>
                <a:lnTo>
                  <a:pt x="117" y="152"/>
                </a:lnTo>
                <a:lnTo>
                  <a:pt x="120" y="150"/>
                </a:lnTo>
                <a:lnTo>
                  <a:pt x="122" y="150"/>
                </a:lnTo>
                <a:lnTo>
                  <a:pt x="131" y="149"/>
                </a:lnTo>
                <a:lnTo>
                  <a:pt x="132" y="147"/>
                </a:lnTo>
                <a:lnTo>
                  <a:pt x="134" y="145"/>
                </a:lnTo>
                <a:lnTo>
                  <a:pt x="136" y="144"/>
                </a:lnTo>
                <a:lnTo>
                  <a:pt x="137" y="142"/>
                </a:lnTo>
                <a:lnTo>
                  <a:pt x="137" y="140"/>
                </a:lnTo>
                <a:lnTo>
                  <a:pt x="137" y="138"/>
                </a:lnTo>
                <a:lnTo>
                  <a:pt x="139" y="137"/>
                </a:lnTo>
                <a:lnTo>
                  <a:pt x="141" y="135"/>
                </a:lnTo>
                <a:lnTo>
                  <a:pt x="142" y="133"/>
                </a:lnTo>
                <a:lnTo>
                  <a:pt x="146" y="133"/>
                </a:lnTo>
                <a:lnTo>
                  <a:pt x="149" y="132"/>
                </a:lnTo>
                <a:lnTo>
                  <a:pt x="153" y="130"/>
                </a:lnTo>
                <a:lnTo>
                  <a:pt x="154" y="127"/>
                </a:lnTo>
                <a:lnTo>
                  <a:pt x="156" y="125"/>
                </a:lnTo>
                <a:lnTo>
                  <a:pt x="158" y="122"/>
                </a:lnTo>
                <a:lnTo>
                  <a:pt x="159" y="120"/>
                </a:lnTo>
                <a:lnTo>
                  <a:pt x="164" y="116"/>
                </a:lnTo>
                <a:lnTo>
                  <a:pt x="166" y="115"/>
                </a:lnTo>
                <a:lnTo>
                  <a:pt x="169" y="111"/>
                </a:lnTo>
                <a:lnTo>
                  <a:pt x="171" y="110"/>
                </a:lnTo>
                <a:lnTo>
                  <a:pt x="171" y="106"/>
                </a:lnTo>
                <a:lnTo>
                  <a:pt x="173" y="106"/>
                </a:lnTo>
                <a:lnTo>
                  <a:pt x="173" y="103"/>
                </a:lnTo>
                <a:lnTo>
                  <a:pt x="173" y="101"/>
                </a:lnTo>
                <a:lnTo>
                  <a:pt x="173" y="99"/>
                </a:lnTo>
                <a:lnTo>
                  <a:pt x="174" y="98"/>
                </a:lnTo>
                <a:lnTo>
                  <a:pt x="176" y="98"/>
                </a:lnTo>
                <a:lnTo>
                  <a:pt x="180" y="98"/>
                </a:lnTo>
                <a:lnTo>
                  <a:pt x="181" y="99"/>
                </a:lnTo>
                <a:lnTo>
                  <a:pt x="188" y="108"/>
                </a:lnTo>
                <a:lnTo>
                  <a:pt x="196" y="120"/>
                </a:lnTo>
                <a:lnTo>
                  <a:pt x="208" y="142"/>
                </a:lnTo>
                <a:lnTo>
                  <a:pt x="212" y="147"/>
                </a:lnTo>
                <a:lnTo>
                  <a:pt x="213" y="149"/>
                </a:lnTo>
                <a:lnTo>
                  <a:pt x="218" y="154"/>
                </a:lnTo>
                <a:lnTo>
                  <a:pt x="232" y="159"/>
                </a:lnTo>
                <a:lnTo>
                  <a:pt x="249" y="162"/>
                </a:lnTo>
                <a:lnTo>
                  <a:pt x="256" y="164"/>
                </a:lnTo>
                <a:lnTo>
                  <a:pt x="259" y="166"/>
                </a:lnTo>
                <a:lnTo>
                  <a:pt x="262" y="167"/>
                </a:lnTo>
                <a:lnTo>
                  <a:pt x="264" y="167"/>
                </a:lnTo>
                <a:lnTo>
                  <a:pt x="271" y="171"/>
                </a:lnTo>
                <a:lnTo>
                  <a:pt x="284" y="177"/>
                </a:lnTo>
                <a:lnTo>
                  <a:pt x="286" y="179"/>
                </a:lnTo>
                <a:lnTo>
                  <a:pt x="291" y="183"/>
                </a:lnTo>
                <a:lnTo>
                  <a:pt x="294" y="186"/>
                </a:lnTo>
                <a:lnTo>
                  <a:pt x="306" y="193"/>
                </a:lnTo>
                <a:lnTo>
                  <a:pt x="311" y="196"/>
                </a:lnTo>
                <a:lnTo>
                  <a:pt x="321" y="203"/>
                </a:lnTo>
                <a:lnTo>
                  <a:pt x="328" y="206"/>
                </a:lnTo>
                <a:lnTo>
                  <a:pt x="330" y="206"/>
                </a:lnTo>
                <a:lnTo>
                  <a:pt x="335" y="210"/>
                </a:lnTo>
                <a:lnTo>
                  <a:pt x="342" y="211"/>
                </a:lnTo>
                <a:lnTo>
                  <a:pt x="343" y="213"/>
                </a:lnTo>
                <a:lnTo>
                  <a:pt x="348" y="215"/>
                </a:lnTo>
                <a:lnTo>
                  <a:pt x="354" y="218"/>
                </a:lnTo>
                <a:lnTo>
                  <a:pt x="359" y="223"/>
                </a:lnTo>
                <a:lnTo>
                  <a:pt x="364" y="225"/>
                </a:lnTo>
                <a:lnTo>
                  <a:pt x="372" y="228"/>
                </a:lnTo>
                <a:lnTo>
                  <a:pt x="381" y="233"/>
                </a:lnTo>
                <a:lnTo>
                  <a:pt x="387" y="237"/>
                </a:lnTo>
                <a:lnTo>
                  <a:pt x="392" y="237"/>
                </a:lnTo>
                <a:lnTo>
                  <a:pt x="396" y="233"/>
                </a:lnTo>
                <a:lnTo>
                  <a:pt x="404" y="233"/>
                </a:lnTo>
                <a:lnTo>
                  <a:pt x="411" y="232"/>
                </a:lnTo>
                <a:lnTo>
                  <a:pt x="419" y="228"/>
                </a:lnTo>
                <a:lnTo>
                  <a:pt x="428" y="227"/>
                </a:lnTo>
                <a:lnTo>
                  <a:pt x="436" y="223"/>
                </a:lnTo>
                <a:lnTo>
                  <a:pt x="451" y="221"/>
                </a:lnTo>
                <a:lnTo>
                  <a:pt x="458" y="218"/>
                </a:lnTo>
                <a:lnTo>
                  <a:pt x="462" y="216"/>
                </a:lnTo>
                <a:lnTo>
                  <a:pt x="475" y="215"/>
                </a:lnTo>
                <a:lnTo>
                  <a:pt x="480" y="216"/>
                </a:lnTo>
                <a:lnTo>
                  <a:pt x="487" y="216"/>
                </a:lnTo>
                <a:lnTo>
                  <a:pt x="492" y="216"/>
                </a:lnTo>
                <a:lnTo>
                  <a:pt x="504" y="215"/>
                </a:lnTo>
                <a:lnTo>
                  <a:pt x="516" y="216"/>
                </a:lnTo>
                <a:lnTo>
                  <a:pt x="519" y="216"/>
                </a:lnTo>
                <a:lnTo>
                  <a:pt x="522" y="215"/>
                </a:lnTo>
                <a:lnTo>
                  <a:pt x="529" y="215"/>
                </a:lnTo>
                <a:lnTo>
                  <a:pt x="533" y="215"/>
                </a:lnTo>
                <a:lnTo>
                  <a:pt x="536" y="213"/>
                </a:lnTo>
                <a:lnTo>
                  <a:pt x="539" y="215"/>
                </a:lnTo>
                <a:lnTo>
                  <a:pt x="543" y="215"/>
                </a:lnTo>
                <a:lnTo>
                  <a:pt x="548" y="210"/>
                </a:lnTo>
                <a:lnTo>
                  <a:pt x="549" y="206"/>
                </a:lnTo>
                <a:lnTo>
                  <a:pt x="551" y="201"/>
                </a:lnTo>
                <a:lnTo>
                  <a:pt x="553" y="198"/>
                </a:lnTo>
                <a:lnTo>
                  <a:pt x="555" y="196"/>
                </a:lnTo>
                <a:lnTo>
                  <a:pt x="555" y="194"/>
                </a:lnTo>
                <a:lnTo>
                  <a:pt x="565" y="172"/>
                </a:lnTo>
                <a:lnTo>
                  <a:pt x="570" y="166"/>
                </a:lnTo>
                <a:lnTo>
                  <a:pt x="575" y="157"/>
                </a:lnTo>
                <a:lnTo>
                  <a:pt x="576" y="155"/>
                </a:lnTo>
                <a:lnTo>
                  <a:pt x="578" y="154"/>
                </a:lnTo>
                <a:lnTo>
                  <a:pt x="580" y="150"/>
                </a:lnTo>
                <a:lnTo>
                  <a:pt x="597" y="133"/>
                </a:lnTo>
                <a:lnTo>
                  <a:pt x="600" y="130"/>
                </a:lnTo>
                <a:lnTo>
                  <a:pt x="639" y="108"/>
                </a:lnTo>
                <a:lnTo>
                  <a:pt x="644" y="105"/>
                </a:lnTo>
                <a:lnTo>
                  <a:pt x="646" y="103"/>
                </a:lnTo>
                <a:lnTo>
                  <a:pt x="647" y="103"/>
                </a:lnTo>
                <a:lnTo>
                  <a:pt x="654" y="101"/>
                </a:lnTo>
                <a:lnTo>
                  <a:pt x="658" y="99"/>
                </a:lnTo>
                <a:lnTo>
                  <a:pt x="659" y="99"/>
                </a:lnTo>
                <a:lnTo>
                  <a:pt x="668" y="98"/>
                </a:lnTo>
                <a:lnTo>
                  <a:pt x="696" y="96"/>
                </a:lnTo>
                <a:lnTo>
                  <a:pt x="727" y="98"/>
                </a:lnTo>
                <a:lnTo>
                  <a:pt x="730" y="98"/>
                </a:lnTo>
                <a:lnTo>
                  <a:pt x="740" y="91"/>
                </a:lnTo>
                <a:lnTo>
                  <a:pt x="754" y="83"/>
                </a:lnTo>
                <a:lnTo>
                  <a:pt x="756" y="81"/>
                </a:lnTo>
                <a:lnTo>
                  <a:pt x="761" y="74"/>
                </a:lnTo>
                <a:lnTo>
                  <a:pt x="766" y="71"/>
                </a:lnTo>
                <a:lnTo>
                  <a:pt x="784" y="59"/>
                </a:lnTo>
                <a:lnTo>
                  <a:pt x="793" y="59"/>
                </a:lnTo>
                <a:lnTo>
                  <a:pt x="830" y="52"/>
                </a:lnTo>
                <a:lnTo>
                  <a:pt x="855" y="47"/>
                </a:lnTo>
                <a:lnTo>
                  <a:pt x="864" y="47"/>
                </a:lnTo>
                <a:lnTo>
                  <a:pt x="875" y="45"/>
                </a:lnTo>
                <a:lnTo>
                  <a:pt x="884" y="44"/>
                </a:lnTo>
                <a:lnTo>
                  <a:pt x="891" y="44"/>
                </a:lnTo>
                <a:lnTo>
                  <a:pt x="892" y="44"/>
                </a:lnTo>
                <a:lnTo>
                  <a:pt x="921" y="44"/>
                </a:lnTo>
                <a:lnTo>
                  <a:pt x="941" y="37"/>
                </a:lnTo>
                <a:lnTo>
                  <a:pt x="957" y="32"/>
                </a:lnTo>
                <a:lnTo>
                  <a:pt x="958" y="32"/>
                </a:lnTo>
                <a:lnTo>
                  <a:pt x="972" y="10"/>
                </a:lnTo>
                <a:lnTo>
                  <a:pt x="985" y="5"/>
                </a:lnTo>
                <a:lnTo>
                  <a:pt x="1004" y="0"/>
                </a:lnTo>
                <a:lnTo>
                  <a:pt x="1019" y="3"/>
                </a:lnTo>
                <a:lnTo>
                  <a:pt x="1021" y="5"/>
                </a:lnTo>
                <a:lnTo>
                  <a:pt x="1046" y="11"/>
                </a:lnTo>
                <a:lnTo>
                  <a:pt x="1051" y="11"/>
                </a:lnTo>
                <a:lnTo>
                  <a:pt x="1053" y="11"/>
                </a:lnTo>
                <a:lnTo>
                  <a:pt x="1055" y="11"/>
                </a:lnTo>
                <a:lnTo>
                  <a:pt x="1065" y="13"/>
                </a:lnTo>
                <a:lnTo>
                  <a:pt x="1066" y="15"/>
                </a:lnTo>
                <a:lnTo>
                  <a:pt x="1080" y="15"/>
                </a:lnTo>
                <a:lnTo>
                  <a:pt x="1110" y="22"/>
                </a:lnTo>
                <a:lnTo>
                  <a:pt x="1112" y="22"/>
                </a:lnTo>
                <a:lnTo>
                  <a:pt x="1125" y="25"/>
                </a:lnTo>
                <a:lnTo>
                  <a:pt x="1141" y="28"/>
                </a:lnTo>
                <a:lnTo>
                  <a:pt x="1156" y="37"/>
                </a:lnTo>
                <a:lnTo>
                  <a:pt x="1159" y="37"/>
                </a:lnTo>
                <a:lnTo>
                  <a:pt x="1166" y="42"/>
                </a:lnTo>
                <a:lnTo>
                  <a:pt x="1171" y="45"/>
                </a:lnTo>
                <a:lnTo>
                  <a:pt x="1173" y="47"/>
                </a:lnTo>
                <a:close/>
              </a:path>
            </a:pathLst>
          </a:custGeom>
          <a:solidFill>
            <a:schemeClr val="accent4">
              <a:lumMod val="60000"/>
              <a:lumOff val="4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7">
            <a:extLst>
              <a:ext uri="{FF2B5EF4-FFF2-40B4-BE49-F238E27FC236}">
                <a16:creationId xmlns:a16="http://schemas.microsoft.com/office/drawing/2014/main" id="{ACB4F4A4-DBBB-4594-9B10-B2046A8E9DF1}"/>
              </a:ext>
            </a:extLst>
          </p:cNvPr>
          <p:cNvSpPr>
            <a:spLocks/>
          </p:cNvSpPr>
          <p:nvPr/>
        </p:nvSpPr>
        <p:spPr bwMode="auto">
          <a:xfrm>
            <a:off x="314325" y="3743326"/>
            <a:ext cx="2884488" cy="1169988"/>
          </a:xfrm>
          <a:custGeom>
            <a:avLst/>
            <a:gdLst>
              <a:gd name="T0" fmla="*/ 1086 w 1817"/>
              <a:gd name="T1" fmla="*/ 324 h 737"/>
              <a:gd name="T2" fmla="*/ 1143 w 1817"/>
              <a:gd name="T3" fmla="*/ 334 h 737"/>
              <a:gd name="T4" fmla="*/ 1256 w 1817"/>
              <a:gd name="T5" fmla="*/ 285 h 737"/>
              <a:gd name="T6" fmla="*/ 1300 w 1817"/>
              <a:gd name="T7" fmla="*/ 366 h 737"/>
              <a:gd name="T8" fmla="*/ 1302 w 1817"/>
              <a:gd name="T9" fmla="*/ 315 h 737"/>
              <a:gd name="T10" fmla="*/ 1358 w 1817"/>
              <a:gd name="T11" fmla="*/ 334 h 737"/>
              <a:gd name="T12" fmla="*/ 1430 w 1817"/>
              <a:gd name="T13" fmla="*/ 286 h 737"/>
              <a:gd name="T14" fmla="*/ 1474 w 1817"/>
              <a:gd name="T15" fmla="*/ 276 h 737"/>
              <a:gd name="T16" fmla="*/ 1530 w 1817"/>
              <a:gd name="T17" fmla="*/ 285 h 737"/>
              <a:gd name="T18" fmla="*/ 1564 w 1817"/>
              <a:gd name="T19" fmla="*/ 325 h 737"/>
              <a:gd name="T20" fmla="*/ 1616 w 1817"/>
              <a:gd name="T21" fmla="*/ 334 h 737"/>
              <a:gd name="T22" fmla="*/ 1662 w 1817"/>
              <a:gd name="T23" fmla="*/ 336 h 737"/>
              <a:gd name="T24" fmla="*/ 1709 w 1817"/>
              <a:gd name="T25" fmla="*/ 334 h 737"/>
              <a:gd name="T26" fmla="*/ 1734 w 1817"/>
              <a:gd name="T27" fmla="*/ 354 h 737"/>
              <a:gd name="T28" fmla="*/ 1782 w 1817"/>
              <a:gd name="T29" fmla="*/ 346 h 737"/>
              <a:gd name="T30" fmla="*/ 1809 w 1817"/>
              <a:gd name="T31" fmla="*/ 380 h 737"/>
              <a:gd name="T32" fmla="*/ 1584 w 1817"/>
              <a:gd name="T33" fmla="*/ 520 h 737"/>
              <a:gd name="T34" fmla="*/ 1000 w 1817"/>
              <a:gd name="T35" fmla="*/ 517 h 737"/>
              <a:gd name="T36" fmla="*/ 694 w 1817"/>
              <a:gd name="T37" fmla="*/ 513 h 737"/>
              <a:gd name="T38" fmla="*/ 246 w 1817"/>
              <a:gd name="T39" fmla="*/ 508 h 737"/>
              <a:gd name="T40" fmla="*/ 206 w 1817"/>
              <a:gd name="T41" fmla="*/ 522 h 737"/>
              <a:gd name="T42" fmla="*/ 191 w 1817"/>
              <a:gd name="T43" fmla="*/ 546 h 737"/>
              <a:gd name="T44" fmla="*/ 187 w 1817"/>
              <a:gd name="T45" fmla="*/ 571 h 737"/>
              <a:gd name="T46" fmla="*/ 160 w 1817"/>
              <a:gd name="T47" fmla="*/ 593 h 737"/>
              <a:gd name="T48" fmla="*/ 153 w 1817"/>
              <a:gd name="T49" fmla="*/ 620 h 737"/>
              <a:gd name="T50" fmla="*/ 145 w 1817"/>
              <a:gd name="T51" fmla="*/ 630 h 737"/>
              <a:gd name="T52" fmla="*/ 147 w 1817"/>
              <a:gd name="T53" fmla="*/ 657 h 737"/>
              <a:gd name="T54" fmla="*/ 123 w 1817"/>
              <a:gd name="T55" fmla="*/ 691 h 737"/>
              <a:gd name="T56" fmla="*/ 104 w 1817"/>
              <a:gd name="T57" fmla="*/ 684 h 737"/>
              <a:gd name="T58" fmla="*/ 72 w 1817"/>
              <a:gd name="T59" fmla="*/ 662 h 737"/>
              <a:gd name="T60" fmla="*/ 83 w 1817"/>
              <a:gd name="T61" fmla="*/ 600 h 737"/>
              <a:gd name="T62" fmla="*/ 69 w 1817"/>
              <a:gd name="T63" fmla="*/ 551 h 737"/>
              <a:gd name="T64" fmla="*/ 40 w 1817"/>
              <a:gd name="T65" fmla="*/ 525 h 737"/>
              <a:gd name="T66" fmla="*/ 52 w 1817"/>
              <a:gd name="T67" fmla="*/ 481 h 737"/>
              <a:gd name="T68" fmla="*/ 54 w 1817"/>
              <a:gd name="T69" fmla="*/ 412 h 737"/>
              <a:gd name="T70" fmla="*/ 44 w 1817"/>
              <a:gd name="T71" fmla="*/ 339 h 737"/>
              <a:gd name="T72" fmla="*/ 17 w 1817"/>
              <a:gd name="T73" fmla="*/ 313 h 737"/>
              <a:gd name="T74" fmla="*/ 20 w 1817"/>
              <a:gd name="T75" fmla="*/ 253 h 737"/>
              <a:gd name="T76" fmla="*/ 8 w 1817"/>
              <a:gd name="T77" fmla="*/ 202 h 737"/>
              <a:gd name="T78" fmla="*/ 18 w 1817"/>
              <a:gd name="T79" fmla="*/ 180 h 737"/>
              <a:gd name="T80" fmla="*/ 34 w 1817"/>
              <a:gd name="T81" fmla="*/ 141 h 737"/>
              <a:gd name="T82" fmla="*/ 62 w 1817"/>
              <a:gd name="T83" fmla="*/ 110 h 737"/>
              <a:gd name="T84" fmla="*/ 121 w 1817"/>
              <a:gd name="T85" fmla="*/ 70 h 737"/>
              <a:gd name="T86" fmla="*/ 164 w 1817"/>
              <a:gd name="T87" fmla="*/ 2 h 737"/>
              <a:gd name="T88" fmla="*/ 196 w 1817"/>
              <a:gd name="T89" fmla="*/ 20 h 737"/>
              <a:gd name="T90" fmla="*/ 223 w 1817"/>
              <a:gd name="T91" fmla="*/ 37 h 737"/>
              <a:gd name="T92" fmla="*/ 243 w 1817"/>
              <a:gd name="T93" fmla="*/ 58 h 737"/>
              <a:gd name="T94" fmla="*/ 267 w 1817"/>
              <a:gd name="T95" fmla="*/ 75 h 737"/>
              <a:gd name="T96" fmla="*/ 278 w 1817"/>
              <a:gd name="T97" fmla="*/ 110 h 737"/>
              <a:gd name="T98" fmla="*/ 317 w 1817"/>
              <a:gd name="T99" fmla="*/ 76 h 737"/>
              <a:gd name="T100" fmla="*/ 346 w 1817"/>
              <a:gd name="T101" fmla="*/ 80 h 737"/>
              <a:gd name="T102" fmla="*/ 360 w 1817"/>
              <a:gd name="T103" fmla="*/ 120 h 737"/>
              <a:gd name="T104" fmla="*/ 422 w 1817"/>
              <a:gd name="T105" fmla="*/ 136 h 737"/>
              <a:gd name="T106" fmla="*/ 430 w 1817"/>
              <a:gd name="T107" fmla="*/ 181 h 737"/>
              <a:gd name="T108" fmla="*/ 442 w 1817"/>
              <a:gd name="T109" fmla="*/ 242 h 737"/>
              <a:gd name="T110" fmla="*/ 490 w 1817"/>
              <a:gd name="T111" fmla="*/ 280 h 737"/>
              <a:gd name="T112" fmla="*/ 550 w 1817"/>
              <a:gd name="T113" fmla="*/ 288 h 737"/>
              <a:gd name="T114" fmla="*/ 680 w 1817"/>
              <a:gd name="T115" fmla="*/ 320 h 737"/>
              <a:gd name="T116" fmla="*/ 777 w 1817"/>
              <a:gd name="T117" fmla="*/ 305 h 737"/>
              <a:gd name="T118" fmla="*/ 887 w 1817"/>
              <a:gd name="T119" fmla="*/ 285 h 737"/>
              <a:gd name="T120" fmla="*/ 941 w 1817"/>
              <a:gd name="T121" fmla="*/ 266 h 737"/>
              <a:gd name="T122" fmla="*/ 995 w 1817"/>
              <a:gd name="T123" fmla="*/ 247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17" h="737">
                <a:moveTo>
                  <a:pt x="1064" y="224"/>
                </a:moveTo>
                <a:lnTo>
                  <a:pt x="1067" y="225"/>
                </a:lnTo>
                <a:lnTo>
                  <a:pt x="1074" y="232"/>
                </a:lnTo>
                <a:lnTo>
                  <a:pt x="1076" y="234"/>
                </a:lnTo>
                <a:lnTo>
                  <a:pt x="1077" y="236"/>
                </a:lnTo>
                <a:lnTo>
                  <a:pt x="1079" y="237"/>
                </a:lnTo>
                <a:lnTo>
                  <a:pt x="1081" y="241"/>
                </a:lnTo>
                <a:lnTo>
                  <a:pt x="1086" y="247"/>
                </a:lnTo>
                <a:lnTo>
                  <a:pt x="1088" y="253"/>
                </a:lnTo>
                <a:lnTo>
                  <a:pt x="1091" y="254"/>
                </a:lnTo>
                <a:lnTo>
                  <a:pt x="1093" y="261"/>
                </a:lnTo>
                <a:lnTo>
                  <a:pt x="1098" y="264"/>
                </a:lnTo>
                <a:lnTo>
                  <a:pt x="1098" y="268"/>
                </a:lnTo>
                <a:lnTo>
                  <a:pt x="1099" y="271"/>
                </a:lnTo>
                <a:lnTo>
                  <a:pt x="1099" y="275"/>
                </a:lnTo>
                <a:lnTo>
                  <a:pt x="1098" y="278"/>
                </a:lnTo>
                <a:lnTo>
                  <a:pt x="1098" y="285"/>
                </a:lnTo>
                <a:lnTo>
                  <a:pt x="1096" y="291"/>
                </a:lnTo>
                <a:lnTo>
                  <a:pt x="1096" y="293"/>
                </a:lnTo>
                <a:lnTo>
                  <a:pt x="1094" y="303"/>
                </a:lnTo>
                <a:lnTo>
                  <a:pt x="1093" y="305"/>
                </a:lnTo>
                <a:lnTo>
                  <a:pt x="1088" y="320"/>
                </a:lnTo>
                <a:lnTo>
                  <a:pt x="1086" y="324"/>
                </a:lnTo>
                <a:lnTo>
                  <a:pt x="1084" y="325"/>
                </a:lnTo>
                <a:lnTo>
                  <a:pt x="1084" y="329"/>
                </a:lnTo>
                <a:lnTo>
                  <a:pt x="1084" y="330"/>
                </a:lnTo>
                <a:lnTo>
                  <a:pt x="1084" y="339"/>
                </a:lnTo>
                <a:lnTo>
                  <a:pt x="1084" y="341"/>
                </a:lnTo>
                <a:lnTo>
                  <a:pt x="1086" y="346"/>
                </a:lnTo>
                <a:lnTo>
                  <a:pt x="1086" y="352"/>
                </a:lnTo>
                <a:lnTo>
                  <a:pt x="1088" y="358"/>
                </a:lnTo>
                <a:lnTo>
                  <a:pt x="1089" y="359"/>
                </a:lnTo>
                <a:lnTo>
                  <a:pt x="1091" y="361"/>
                </a:lnTo>
                <a:lnTo>
                  <a:pt x="1093" y="363"/>
                </a:lnTo>
                <a:lnTo>
                  <a:pt x="1094" y="364"/>
                </a:lnTo>
                <a:lnTo>
                  <a:pt x="1099" y="361"/>
                </a:lnTo>
                <a:lnTo>
                  <a:pt x="1101" y="359"/>
                </a:lnTo>
                <a:lnTo>
                  <a:pt x="1106" y="354"/>
                </a:lnTo>
                <a:lnTo>
                  <a:pt x="1109" y="351"/>
                </a:lnTo>
                <a:lnTo>
                  <a:pt x="1116" y="344"/>
                </a:lnTo>
                <a:lnTo>
                  <a:pt x="1123" y="341"/>
                </a:lnTo>
                <a:lnTo>
                  <a:pt x="1128" y="339"/>
                </a:lnTo>
                <a:lnTo>
                  <a:pt x="1133" y="337"/>
                </a:lnTo>
                <a:lnTo>
                  <a:pt x="1140" y="336"/>
                </a:lnTo>
                <a:lnTo>
                  <a:pt x="1142" y="334"/>
                </a:lnTo>
                <a:lnTo>
                  <a:pt x="1143" y="334"/>
                </a:lnTo>
                <a:lnTo>
                  <a:pt x="1145" y="334"/>
                </a:lnTo>
                <a:lnTo>
                  <a:pt x="1153" y="330"/>
                </a:lnTo>
                <a:lnTo>
                  <a:pt x="1157" y="327"/>
                </a:lnTo>
                <a:lnTo>
                  <a:pt x="1158" y="325"/>
                </a:lnTo>
                <a:lnTo>
                  <a:pt x="1162" y="322"/>
                </a:lnTo>
                <a:lnTo>
                  <a:pt x="1177" y="305"/>
                </a:lnTo>
                <a:lnTo>
                  <a:pt x="1182" y="302"/>
                </a:lnTo>
                <a:lnTo>
                  <a:pt x="1182" y="300"/>
                </a:lnTo>
                <a:lnTo>
                  <a:pt x="1184" y="298"/>
                </a:lnTo>
                <a:lnTo>
                  <a:pt x="1199" y="286"/>
                </a:lnTo>
                <a:lnTo>
                  <a:pt x="1202" y="283"/>
                </a:lnTo>
                <a:lnTo>
                  <a:pt x="1204" y="281"/>
                </a:lnTo>
                <a:lnTo>
                  <a:pt x="1211" y="280"/>
                </a:lnTo>
                <a:lnTo>
                  <a:pt x="1219" y="278"/>
                </a:lnTo>
                <a:lnTo>
                  <a:pt x="1221" y="280"/>
                </a:lnTo>
                <a:lnTo>
                  <a:pt x="1226" y="280"/>
                </a:lnTo>
                <a:lnTo>
                  <a:pt x="1233" y="280"/>
                </a:lnTo>
                <a:lnTo>
                  <a:pt x="1236" y="281"/>
                </a:lnTo>
                <a:lnTo>
                  <a:pt x="1241" y="281"/>
                </a:lnTo>
                <a:lnTo>
                  <a:pt x="1245" y="281"/>
                </a:lnTo>
                <a:lnTo>
                  <a:pt x="1248" y="281"/>
                </a:lnTo>
                <a:lnTo>
                  <a:pt x="1253" y="283"/>
                </a:lnTo>
                <a:lnTo>
                  <a:pt x="1256" y="285"/>
                </a:lnTo>
                <a:lnTo>
                  <a:pt x="1258" y="286"/>
                </a:lnTo>
                <a:lnTo>
                  <a:pt x="1262" y="290"/>
                </a:lnTo>
                <a:lnTo>
                  <a:pt x="1263" y="291"/>
                </a:lnTo>
                <a:lnTo>
                  <a:pt x="1262" y="300"/>
                </a:lnTo>
                <a:lnTo>
                  <a:pt x="1260" y="302"/>
                </a:lnTo>
                <a:lnTo>
                  <a:pt x="1258" y="305"/>
                </a:lnTo>
                <a:lnTo>
                  <a:pt x="1256" y="307"/>
                </a:lnTo>
                <a:lnTo>
                  <a:pt x="1251" y="308"/>
                </a:lnTo>
                <a:lnTo>
                  <a:pt x="1248" y="308"/>
                </a:lnTo>
                <a:lnTo>
                  <a:pt x="1245" y="308"/>
                </a:lnTo>
                <a:lnTo>
                  <a:pt x="1238" y="308"/>
                </a:lnTo>
                <a:lnTo>
                  <a:pt x="1236" y="308"/>
                </a:lnTo>
                <a:lnTo>
                  <a:pt x="1234" y="310"/>
                </a:lnTo>
                <a:lnTo>
                  <a:pt x="1234" y="312"/>
                </a:lnTo>
                <a:lnTo>
                  <a:pt x="1236" y="317"/>
                </a:lnTo>
                <a:lnTo>
                  <a:pt x="1238" y="320"/>
                </a:lnTo>
                <a:lnTo>
                  <a:pt x="1241" y="322"/>
                </a:lnTo>
                <a:lnTo>
                  <a:pt x="1248" y="327"/>
                </a:lnTo>
                <a:lnTo>
                  <a:pt x="1255" y="337"/>
                </a:lnTo>
                <a:lnTo>
                  <a:pt x="1289" y="364"/>
                </a:lnTo>
                <a:lnTo>
                  <a:pt x="1292" y="366"/>
                </a:lnTo>
                <a:lnTo>
                  <a:pt x="1295" y="366"/>
                </a:lnTo>
                <a:lnTo>
                  <a:pt x="1300" y="366"/>
                </a:lnTo>
                <a:lnTo>
                  <a:pt x="1302" y="366"/>
                </a:lnTo>
                <a:lnTo>
                  <a:pt x="1305" y="366"/>
                </a:lnTo>
                <a:lnTo>
                  <a:pt x="1311" y="364"/>
                </a:lnTo>
                <a:lnTo>
                  <a:pt x="1312" y="364"/>
                </a:lnTo>
                <a:lnTo>
                  <a:pt x="1314" y="364"/>
                </a:lnTo>
                <a:lnTo>
                  <a:pt x="1316" y="361"/>
                </a:lnTo>
                <a:lnTo>
                  <a:pt x="1321" y="359"/>
                </a:lnTo>
                <a:lnTo>
                  <a:pt x="1324" y="356"/>
                </a:lnTo>
                <a:lnTo>
                  <a:pt x="1324" y="354"/>
                </a:lnTo>
                <a:lnTo>
                  <a:pt x="1322" y="352"/>
                </a:lnTo>
                <a:lnTo>
                  <a:pt x="1319" y="351"/>
                </a:lnTo>
                <a:lnTo>
                  <a:pt x="1316" y="351"/>
                </a:lnTo>
                <a:lnTo>
                  <a:pt x="1309" y="349"/>
                </a:lnTo>
                <a:lnTo>
                  <a:pt x="1304" y="346"/>
                </a:lnTo>
                <a:lnTo>
                  <a:pt x="1300" y="342"/>
                </a:lnTo>
                <a:lnTo>
                  <a:pt x="1300" y="341"/>
                </a:lnTo>
                <a:lnTo>
                  <a:pt x="1299" y="341"/>
                </a:lnTo>
                <a:lnTo>
                  <a:pt x="1297" y="332"/>
                </a:lnTo>
                <a:lnTo>
                  <a:pt x="1297" y="327"/>
                </a:lnTo>
                <a:lnTo>
                  <a:pt x="1299" y="320"/>
                </a:lnTo>
                <a:lnTo>
                  <a:pt x="1299" y="319"/>
                </a:lnTo>
                <a:lnTo>
                  <a:pt x="1300" y="317"/>
                </a:lnTo>
                <a:lnTo>
                  <a:pt x="1302" y="315"/>
                </a:lnTo>
                <a:lnTo>
                  <a:pt x="1304" y="313"/>
                </a:lnTo>
                <a:lnTo>
                  <a:pt x="1309" y="310"/>
                </a:lnTo>
                <a:lnTo>
                  <a:pt x="1311" y="310"/>
                </a:lnTo>
                <a:lnTo>
                  <a:pt x="1314" y="308"/>
                </a:lnTo>
                <a:lnTo>
                  <a:pt x="1317" y="308"/>
                </a:lnTo>
                <a:lnTo>
                  <a:pt x="1324" y="308"/>
                </a:lnTo>
                <a:lnTo>
                  <a:pt x="1322" y="308"/>
                </a:lnTo>
                <a:lnTo>
                  <a:pt x="1324" y="308"/>
                </a:lnTo>
                <a:lnTo>
                  <a:pt x="1327" y="310"/>
                </a:lnTo>
                <a:lnTo>
                  <a:pt x="1334" y="312"/>
                </a:lnTo>
                <a:lnTo>
                  <a:pt x="1338" y="315"/>
                </a:lnTo>
                <a:lnTo>
                  <a:pt x="1338" y="320"/>
                </a:lnTo>
                <a:lnTo>
                  <a:pt x="1338" y="324"/>
                </a:lnTo>
                <a:lnTo>
                  <a:pt x="1336" y="329"/>
                </a:lnTo>
                <a:lnTo>
                  <a:pt x="1336" y="330"/>
                </a:lnTo>
                <a:lnTo>
                  <a:pt x="1338" y="334"/>
                </a:lnTo>
                <a:lnTo>
                  <a:pt x="1339" y="336"/>
                </a:lnTo>
                <a:lnTo>
                  <a:pt x="1341" y="339"/>
                </a:lnTo>
                <a:lnTo>
                  <a:pt x="1346" y="339"/>
                </a:lnTo>
                <a:lnTo>
                  <a:pt x="1349" y="339"/>
                </a:lnTo>
                <a:lnTo>
                  <a:pt x="1353" y="339"/>
                </a:lnTo>
                <a:lnTo>
                  <a:pt x="1354" y="337"/>
                </a:lnTo>
                <a:lnTo>
                  <a:pt x="1358" y="334"/>
                </a:lnTo>
                <a:lnTo>
                  <a:pt x="1359" y="329"/>
                </a:lnTo>
                <a:lnTo>
                  <a:pt x="1363" y="325"/>
                </a:lnTo>
                <a:lnTo>
                  <a:pt x="1368" y="319"/>
                </a:lnTo>
                <a:lnTo>
                  <a:pt x="1375" y="317"/>
                </a:lnTo>
                <a:lnTo>
                  <a:pt x="1380" y="315"/>
                </a:lnTo>
                <a:lnTo>
                  <a:pt x="1383" y="315"/>
                </a:lnTo>
                <a:lnTo>
                  <a:pt x="1390" y="315"/>
                </a:lnTo>
                <a:lnTo>
                  <a:pt x="1395" y="317"/>
                </a:lnTo>
                <a:lnTo>
                  <a:pt x="1400" y="319"/>
                </a:lnTo>
                <a:lnTo>
                  <a:pt x="1402" y="319"/>
                </a:lnTo>
                <a:lnTo>
                  <a:pt x="1403" y="317"/>
                </a:lnTo>
                <a:lnTo>
                  <a:pt x="1405" y="317"/>
                </a:lnTo>
                <a:lnTo>
                  <a:pt x="1407" y="312"/>
                </a:lnTo>
                <a:lnTo>
                  <a:pt x="1410" y="308"/>
                </a:lnTo>
                <a:lnTo>
                  <a:pt x="1414" y="303"/>
                </a:lnTo>
                <a:lnTo>
                  <a:pt x="1419" y="302"/>
                </a:lnTo>
                <a:lnTo>
                  <a:pt x="1420" y="300"/>
                </a:lnTo>
                <a:lnTo>
                  <a:pt x="1425" y="298"/>
                </a:lnTo>
                <a:lnTo>
                  <a:pt x="1427" y="297"/>
                </a:lnTo>
                <a:lnTo>
                  <a:pt x="1429" y="295"/>
                </a:lnTo>
                <a:lnTo>
                  <a:pt x="1429" y="293"/>
                </a:lnTo>
                <a:lnTo>
                  <a:pt x="1430" y="291"/>
                </a:lnTo>
                <a:lnTo>
                  <a:pt x="1430" y="286"/>
                </a:lnTo>
                <a:lnTo>
                  <a:pt x="1432" y="285"/>
                </a:lnTo>
                <a:lnTo>
                  <a:pt x="1434" y="283"/>
                </a:lnTo>
                <a:lnTo>
                  <a:pt x="1435" y="281"/>
                </a:lnTo>
                <a:lnTo>
                  <a:pt x="1437" y="280"/>
                </a:lnTo>
                <a:lnTo>
                  <a:pt x="1441" y="278"/>
                </a:lnTo>
                <a:lnTo>
                  <a:pt x="1442" y="278"/>
                </a:lnTo>
                <a:lnTo>
                  <a:pt x="1444" y="278"/>
                </a:lnTo>
                <a:lnTo>
                  <a:pt x="1446" y="278"/>
                </a:lnTo>
                <a:lnTo>
                  <a:pt x="1447" y="278"/>
                </a:lnTo>
                <a:lnTo>
                  <a:pt x="1449" y="278"/>
                </a:lnTo>
                <a:lnTo>
                  <a:pt x="1451" y="280"/>
                </a:lnTo>
                <a:lnTo>
                  <a:pt x="1451" y="281"/>
                </a:lnTo>
                <a:lnTo>
                  <a:pt x="1452" y="283"/>
                </a:lnTo>
                <a:lnTo>
                  <a:pt x="1452" y="288"/>
                </a:lnTo>
                <a:lnTo>
                  <a:pt x="1457" y="295"/>
                </a:lnTo>
                <a:lnTo>
                  <a:pt x="1463" y="297"/>
                </a:lnTo>
                <a:lnTo>
                  <a:pt x="1466" y="293"/>
                </a:lnTo>
                <a:lnTo>
                  <a:pt x="1468" y="291"/>
                </a:lnTo>
                <a:lnTo>
                  <a:pt x="1468" y="290"/>
                </a:lnTo>
                <a:lnTo>
                  <a:pt x="1468" y="285"/>
                </a:lnTo>
                <a:lnTo>
                  <a:pt x="1469" y="281"/>
                </a:lnTo>
                <a:lnTo>
                  <a:pt x="1473" y="278"/>
                </a:lnTo>
                <a:lnTo>
                  <a:pt x="1474" y="276"/>
                </a:lnTo>
                <a:lnTo>
                  <a:pt x="1476" y="276"/>
                </a:lnTo>
                <a:lnTo>
                  <a:pt x="1479" y="278"/>
                </a:lnTo>
                <a:lnTo>
                  <a:pt x="1484" y="278"/>
                </a:lnTo>
                <a:lnTo>
                  <a:pt x="1488" y="280"/>
                </a:lnTo>
                <a:lnTo>
                  <a:pt x="1490" y="280"/>
                </a:lnTo>
                <a:lnTo>
                  <a:pt x="1496" y="276"/>
                </a:lnTo>
                <a:lnTo>
                  <a:pt x="1498" y="276"/>
                </a:lnTo>
                <a:lnTo>
                  <a:pt x="1500" y="275"/>
                </a:lnTo>
                <a:lnTo>
                  <a:pt x="1501" y="275"/>
                </a:lnTo>
                <a:lnTo>
                  <a:pt x="1503" y="275"/>
                </a:lnTo>
                <a:lnTo>
                  <a:pt x="1505" y="275"/>
                </a:lnTo>
                <a:lnTo>
                  <a:pt x="1506" y="276"/>
                </a:lnTo>
                <a:lnTo>
                  <a:pt x="1508" y="276"/>
                </a:lnTo>
                <a:lnTo>
                  <a:pt x="1510" y="278"/>
                </a:lnTo>
                <a:lnTo>
                  <a:pt x="1512" y="280"/>
                </a:lnTo>
                <a:lnTo>
                  <a:pt x="1513" y="286"/>
                </a:lnTo>
                <a:lnTo>
                  <a:pt x="1517" y="290"/>
                </a:lnTo>
                <a:lnTo>
                  <a:pt x="1520" y="293"/>
                </a:lnTo>
                <a:lnTo>
                  <a:pt x="1522" y="295"/>
                </a:lnTo>
                <a:lnTo>
                  <a:pt x="1525" y="293"/>
                </a:lnTo>
                <a:lnTo>
                  <a:pt x="1527" y="290"/>
                </a:lnTo>
                <a:lnTo>
                  <a:pt x="1527" y="288"/>
                </a:lnTo>
                <a:lnTo>
                  <a:pt x="1530" y="285"/>
                </a:lnTo>
                <a:lnTo>
                  <a:pt x="1537" y="283"/>
                </a:lnTo>
                <a:lnTo>
                  <a:pt x="1540" y="283"/>
                </a:lnTo>
                <a:lnTo>
                  <a:pt x="1544" y="283"/>
                </a:lnTo>
                <a:lnTo>
                  <a:pt x="1545" y="283"/>
                </a:lnTo>
                <a:lnTo>
                  <a:pt x="1545" y="285"/>
                </a:lnTo>
                <a:lnTo>
                  <a:pt x="1547" y="285"/>
                </a:lnTo>
                <a:lnTo>
                  <a:pt x="1549" y="286"/>
                </a:lnTo>
                <a:lnTo>
                  <a:pt x="1549" y="290"/>
                </a:lnTo>
                <a:lnTo>
                  <a:pt x="1547" y="291"/>
                </a:lnTo>
                <a:lnTo>
                  <a:pt x="1545" y="295"/>
                </a:lnTo>
                <a:lnTo>
                  <a:pt x="1545" y="297"/>
                </a:lnTo>
                <a:lnTo>
                  <a:pt x="1545" y="298"/>
                </a:lnTo>
                <a:lnTo>
                  <a:pt x="1549" y="300"/>
                </a:lnTo>
                <a:lnTo>
                  <a:pt x="1549" y="302"/>
                </a:lnTo>
                <a:lnTo>
                  <a:pt x="1550" y="302"/>
                </a:lnTo>
                <a:lnTo>
                  <a:pt x="1554" y="305"/>
                </a:lnTo>
                <a:lnTo>
                  <a:pt x="1555" y="307"/>
                </a:lnTo>
                <a:lnTo>
                  <a:pt x="1557" y="310"/>
                </a:lnTo>
                <a:lnTo>
                  <a:pt x="1559" y="313"/>
                </a:lnTo>
                <a:lnTo>
                  <a:pt x="1560" y="317"/>
                </a:lnTo>
                <a:lnTo>
                  <a:pt x="1560" y="322"/>
                </a:lnTo>
                <a:lnTo>
                  <a:pt x="1562" y="325"/>
                </a:lnTo>
                <a:lnTo>
                  <a:pt x="1564" y="325"/>
                </a:lnTo>
                <a:lnTo>
                  <a:pt x="1571" y="325"/>
                </a:lnTo>
                <a:lnTo>
                  <a:pt x="1572" y="325"/>
                </a:lnTo>
                <a:lnTo>
                  <a:pt x="1579" y="327"/>
                </a:lnTo>
                <a:lnTo>
                  <a:pt x="1581" y="329"/>
                </a:lnTo>
                <a:lnTo>
                  <a:pt x="1584" y="329"/>
                </a:lnTo>
                <a:lnTo>
                  <a:pt x="1591" y="327"/>
                </a:lnTo>
                <a:lnTo>
                  <a:pt x="1593" y="327"/>
                </a:lnTo>
                <a:lnTo>
                  <a:pt x="1596" y="325"/>
                </a:lnTo>
                <a:lnTo>
                  <a:pt x="1596" y="324"/>
                </a:lnTo>
                <a:lnTo>
                  <a:pt x="1594" y="320"/>
                </a:lnTo>
                <a:lnTo>
                  <a:pt x="1594" y="317"/>
                </a:lnTo>
                <a:lnTo>
                  <a:pt x="1596" y="313"/>
                </a:lnTo>
                <a:lnTo>
                  <a:pt x="1598" y="313"/>
                </a:lnTo>
                <a:lnTo>
                  <a:pt x="1599" y="313"/>
                </a:lnTo>
                <a:lnTo>
                  <a:pt x="1601" y="313"/>
                </a:lnTo>
                <a:lnTo>
                  <a:pt x="1606" y="315"/>
                </a:lnTo>
                <a:lnTo>
                  <a:pt x="1613" y="322"/>
                </a:lnTo>
                <a:lnTo>
                  <a:pt x="1615" y="327"/>
                </a:lnTo>
                <a:lnTo>
                  <a:pt x="1615" y="329"/>
                </a:lnTo>
                <a:lnTo>
                  <a:pt x="1616" y="329"/>
                </a:lnTo>
                <a:lnTo>
                  <a:pt x="1616" y="330"/>
                </a:lnTo>
                <a:lnTo>
                  <a:pt x="1616" y="332"/>
                </a:lnTo>
                <a:lnTo>
                  <a:pt x="1616" y="334"/>
                </a:lnTo>
                <a:lnTo>
                  <a:pt x="1615" y="336"/>
                </a:lnTo>
                <a:lnTo>
                  <a:pt x="1611" y="337"/>
                </a:lnTo>
                <a:lnTo>
                  <a:pt x="1613" y="341"/>
                </a:lnTo>
                <a:lnTo>
                  <a:pt x="1613" y="351"/>
                </a:lnTo>
                <a:lnTo>
                  <a:pt x="1615" y="352"/>
                </a:lnTo>
                <a:lnTo>
                  <a:pt x="1616" y="352"/>
                </a:lnTo>
                <a:lnTo>
                  <a:pt x="1623" y="349"/>
                </a:lnTo>
                <a:lnTo>
                  <a:pt x="1625" y="349"/>
                </a:lnTo>
                <a:lnTo>
                  <a:pt x="1631" y="352"/>
                </a:lnTo>
                <a:lnTo>
                  <a:pt x="1640" y="351"/>
                </a:lnTo>
                <a:lnTo>
                  <a:pt x="1642" y="351"/>
                </a:lnTo>
                <a:lnTo>
                  <a:pt x="1643" y="349"/>
                </a:lnTo>
                <a:lnTo>
                  <a:pt x="1645" y="346"/>
                </a:lnTo>
                <a:lnTo>
                  <a:pt x="1647" y="344"/>
                </a:lnTo>
                <a:lnTo>
                  <a:pt x="1645" y="339"/>
                </a:lnTo>
                <a:lnTo>
                  <a:pt x="1645" y="337"/>
                </a:lnTo>
                <a:lnTo>
                  <a:pt x="1647" y="334"/>
                </a:lnTo>
                <a:lnTo>
                  <a:pt x="1648" y="332"/>
                </a:lnTo>
                <a:lnTo>
                  <a:pt x="1650" y="334"/>
                </a:lnTo>
                <a:lnTo>
                  <a:pt x="1655" y="337"/>
                </a:lnTo>
                <a:lnTo>
                  <a:pt x="1657" y="337"/>
                </a:lnTo>
                <a:lnTo>
                  <a:pt x="1660" y="337"/>
                </a:lnTo>
                <a:lnTo>
                  <a:pt x="1662" y="336"/>
                </a:lnTo>
                <a:lnTo>
                  <a:pt x="1674" y="332"/>
                </a:lnTo>
                <a:lnTo>
                  <a:pt x="1677" y="329"/>
                </a:lnTo>
                <a:lnTo>
                  <a:pt x="1679" y="327"/>
                </a:lnTo>
                <a:lnTo>
                  <a:pt x="1679" y="325"/>
                </a:lnTo>
                <a:lnTo>
                  <a:pt x="1679" y="322"/>
                </a:lnTo>
                <a:lnTo>
                  <a:pt x="1677" y="317"/>
                </a:lnTo>
                <a:lnTo>
                  <a:pt x="1679" y="313"/>
                </a:lnTo>
                <a:lnTo>
                  <a:pt x="1680" y="310"/>
                </a:lnTo>
                <a:lnTo>
                  <a:pt x="1682" y="308"/>
                </a:lnTo>
                <a:lnTo>
                  <a:pt x="1685" y="308"/>
                </a:lnTo>
                <a:lnTo>
                  <a:pt x="1692" y="310"/>
                </a:lnTo>
                <a:lnTo>
                  <a:pt x="1696" y="312"/>
                </a:lnTo>
                <a:lnTo>
                  <a:pt x="1701" y="320"/>
                </a:lnTo>
                <a:lnTo>
                  <a:pt x="1702" y="322"/>
                </a:lnTo>
                <a:lnTo>
                  <a:pt x="1701" y="324"/>
                </a:lnTo>
                <a:lnTo>
                  <a:pt x="1699" y="325"/>
                </a:lnTo>
                <a:lnTo>
                  <a:pt x="1697" y="327"/>
                </a:lnTo>
                <a:lnTo>
                  <a:pt x="1696" y="330"/>
                </a:lnTo>
                <a:lnTo>
                  <a:pt x="1697" y="332"/>
                </a:lnTo>
                <a:lnTo>
                  <a:pt x="1702" y="334"/>
                </a:lnTo>
                <a:lnTo>
                  <a:pt x="1706" y="336"/>
                </a:lnTo>
                <a:lnTo>
                  <a:pt x="1707" y="336"/>
                </a:lnTo>
                <a:lnTo>
                  <a:pt x="1709" y="334"/>
                </a:lnTo>
                <a:lnTo>
                  <a:pt x="1711" y="334"/>
                </a:lnTo>
                <a:lnTo>
                  <a:pt x="1711" y="330"/>
                </a:lnTo>
                <a:lnTo>
                  <a:pt x="1713" y="327"/>
                </a:lnTo>
                <a:lnTo>
                  <a:pt x="1714" y="327"/>
                </a:lnTo>
                <a:lnTo>
                  <a:pt x="1718" y="325"/>
                </a:lnTo>
                <a:lnTo>
                  <a:pt x="1723" y="325"/>
                </a:lnTo>
                <a:lnTo>
                  <a:pt x="1724" y="325"/>
                </a:lnTo>
                <a:lnTo>
                  <a:pt x="1724" y="327"/>
                </a:lnTo>
                <a:lnTo>
                  <a:pt x="1726" y="327"/>
                </a:lnTo>
                <a:lnTo>
                  <a:pt x="1729" y="332"/>
                </a:lnTo>
                <a:lnTo>
                  <a:pt x="1729" y="334"/>
                </a:lnTo>
                <a:lnTo>
                  <a:pt x="1729" y="336"/>
                </a:lnTo>
                <a:lnTo>
                  <a:pt x="1729" y="337"/>
                </a:lnTo>
                <a:lnTo>
                  <a:pt x="1729" y="339"/>
                </a:lnTo>
                <a:lnTo>
                  <a:pt x="1728" y="339"/>
                </a:lnTo>
                <a:lnTo>
                  <a:pt x="1726" y="342"/>
                </a:lnTo>
                <a:lnTo>
                  <a:pt x="1726" y="344"/>
                </a:lnTo>
                <a:lnTo>
                  <a:pt x="1726" y="347"/>
                </a:lnTo>
                <a:lnTo>
                  <a:pt x="1728" y="349"/>
                </a:lnTo>
                <a:lnTo>
                  <a:pt x="1729" y="356"/>
                </a:lnTo>
                <a:lnTo>
                  <a:pt x="1731" y="356"/>
                </a:lnTo>
                <a:lnTo>
                  <a:pt x="1733" y="356"/>
                </a:lnTo>
                <a:lnTo>
                  <a:pt x="1734" y="354"/>
                </a:lnTo>
                <a:lnTo>
                  <a:pt x="1736" y="352"/>
                </a:lnTo>
                <a:lnTo>
                  <a:pt x="1738" y="349"/>
                </a:lnTo>
                <a:lnTo>
                  <a:pt x="1741" y="349"/>
                </a:lnTo>
                <a:lnTo>
                  <a:pt x="1743" y="349"/>
                </a:lnTo>
                <a:lnTo>
                  <a:pt x="1745" y="351"/>
                </a:lnTo>
                <a:lnTo>
                  <a:pt x="1746" y="354"/>
                </a:lnTo>
                <a:lnTo>
                  <a:pt x="1746" y="356"/>
                </a:lnTo>
                <a:lnTo>
                  <a:pt x="1748" y="356"/>
                </a:lnTo>
                <a:lnTo>
                  <a:pt x="1751" y="358"/>
                </a:lnTo>
                <a:lnTo>
                  <a:pt x="1753" y="359"/>
                </a:lnTo>
                <a:lnTo>
                  <a:pt x="1758" y="359"/>
                </a:lnTo>
                <a:lnTo>
                  <a:pt x="1761" y="359"/>
                </a:lnTo>
                <a:lnTo>
                  <a:pt x="1763" y="361"/>
                </a:lnTo>
                <a:lnTo>
                  <a:pt x="1767" y="359"/>
                </a:lnTo>
                <a:lnTo>
                  <a:pt x="1768" y="359"/>
                </a:lnTo>
                <a:lnTo>
                  <a:pt x="1768" y="358"/>
                </a:lnTo>
                <a:lnTo>
                  <a:pt x="1768" y="356"/>
                </a:lnTo>
                <a:lnTo>
                  <a:pt x="1768" y="354"/>
                </a:lnTo>
                <a:lnTo>
                  <a:pt x="1767" y="351"/>
                </a:lnTo>
                <a:lnTo>
                  <a:pt x="1770" y="349"/>
                </a:lnTo>
                <a:lnTo>
                  <a:pt x="1775" y="346"/>
                </a:lnTo>
                <a:lnTo>
                  <a:pt x="1777" y="346"/>
                </a:lnTo>
                <a:lnTo>
                  <a:pt x="1782" y="346"/>
                </a:lnTo>
                <a:lnTo>
                  <a:pt x="1783" y="346"/>
                </a:lnTo>
                <a:lnTo>
                  <a:pt x="1787" y="346"/>
                </a:lnTo>
                <a:lnTo>
                  <a:pt x="1789" y="347"/>
                </a:lnTo>
                <a:lnTo>
                  <a:pt x="1790" y="349"/>
                </a:lnTo>
                <a:lnTo>
                  <a:pt x="1792" y="349"/>
                </a:lnTo>
                <a:lnTo>
                  <a:pt x="1799" y="347"/>
                </a:lnTo>
                <a:lnTo>
                  <a:pt x="1805" y="349"/>
                </a:lnTo>
                <a:lnTo>
                  <a:pt x="1807" y="349"/>
                </a:lnTo>
                <a:lnTo>
                  <a:pt x="1807" y="351"/>
                </a:lnTo>
                <a:lnTo>
                  <a:pt x="1809" y="354"/>
                </a:lnTo>
                <a:lnTo>
                  <a:pt x="1809" y="356"/>
                </a:lnTo>
                <a:lnTo>
                  <a:pt x="1809" y="358"/>
                </a:lnTo>
                <a:lnTo>
                  <a:pt x="1807" y="359"/>
                </a:lnTo>
                <a:lnTo>
                  <a:pt x="1807" y="361"/>
                </a:lnTo>
                <a:lnTo>
                  <a:pt x="1802" y="363"/>
                </a:lnTo>
                <a:lnTo>
                  <a:pt x="1802" y="364"/>
                </a:lnTo>
                <a:lnTo>
                  <a:pt x="1800" y="366"/>
                </a:lnTo>
                <a:lnTo>
                  <a:pt x="1800" y="368"/>
                </a:lnTo>
                <a:lnTo>
                  <a:pt x="1802" y="378"/>
                </a:lnTo>
                <a:lnTo>
                  <a:pt x="1802" y="380"/>
                </a:lnTo>
                <a:lnTo>
                  <a:pt x="1804" y="380"/>
                </a:lnTo>
                <a:lnTo>
                  <a:pt x="1805" y="380"/>
                </a:lnTo>
                <a:lnTo>
                  <a:pt x="1809" y="380"/>
                </a:lnTo>
                <a:lnTo>
                  <a:pt x="1810" y="381"/>
                </a:lnTo>
                <a:lnTo>
                  <a:pt x="1812" y="381"/>
                </a:lnTo>
                <a:lnTo>
                  <a:pt x="1816" y="381"/>
                </a:lnTo>
                <a:lnTo>
                  <a:pt x="1816" y="383"/>
                </a:lnTo>
                <a:lnTo>
                  <a:pt x="1814" y="385"/>
                </a:lnTo>
                <a:lnTo>
                  <a:pt x="1816" y="388"/>
                </a:lnTo>
                <a:lnTo>
                  <a:pt x="1816" y="449"/>
                </a:lnTo>
                <a:lnTo>
                  <a:pt x="1816" y="480"/>
                </a:lnTo>
                <a:lnTo>
                  <a:pt x="1817" y="481"/>
                </a:lnTo>
                <a:lnTo>
                  <a:pt x="1817" y="520"/>
                </a:lnTo>
                <a:lnTo>
                  <a:pt x="1800" y="520"/>
                </a:lnTo>
                <a:lnTo>
                  <a:pt x="1792" y="520"/>
                </a:lnTo>
                <a:lnTo>
                  <a:pt x="1729" y="520"/>
                </a:lnTo>
                <a:lnTo>
                  <a:pt x="1670" y="520"/>
                </a:lnTo>
                <a:lnTo>
                  <a:pt x="1621" y="520"/>
                </a:lnTo>
                <a:lnTo>
                  <a:pt x="1598" y="520"/>
                </a:lnTo>
                <a:lnTo>
                  <a:pt x="1596" y="520"/>
                </a:lnTo>
                <a:lnTo>
                  <a:pt x="1594" y="522"/>
                </a:lnTo>
                <a:lnTo>
                  <a:pt x="1593" y="522"/>
                </a:lnTo>
                <a:lnTo>
                  <a:pt x="1591" y="524"/>
                </a:lnTo>
                <a:lnTo>
                  <a:pt x="1589" y="522"/>
                </a:lnTo>
                <a:lnTo>
                  <a:pt x="1588" y="522"/>
                </a:lnTo>
                <a:lnTo>
                  <a:pt x="1584" y="520"/>
                </a:lnTo>
                <a:lnTo>
                  <a:pt x="1582" y="520"/>
                </a:lnTo>
                <a:lnTo>
                  <a:pt x="1542" y="520"/>
                </a:lnTo>
                <a:lnTo>
                  <a:pt x="1488" y="520"/>
                </a:lnTo>
                <a:lnTo>
                  <a:pt x="1488" y="518"/>
                </a:lnTo>
                <a:lnTo>
                  <a:pt x="1454" y="518"/>
                </a:lnTo>
                <a:lnTo>
                  <a:pt x="1442" y="518"/>
                </a:lnTo>
                <a:lnTo>
                  <a:pt x="1429" y="518"/>
                </a:lnTo>
                <a:lnTo>
                  <a:pt x="1358" y="518"/>
                </a:lnTo>
                <a:lnTo>
                  <a:pt x="1312" y="518"/>
                </a:lnTo>
                <a:lnTo>
                  <a:pt x="1311" y="518"/>
                </a:lnTo>
                <a:lnTo>
                  <a:pt x="1305" y="518"/>
                </a:lnTo>
                <a:lnTo>
                  <a:pt x="1280" y="518"/>
                </a:lnTo>
                <a:lnTo>
                  <a:pt x="1263" y="518"/>
                </a:lnTo>
                <a:lnTo>
                  <a:pt x="1262" y="518"/>
                </a:lnTo>
                <a:lnTo>
                  <a:pt x="1243" y="518"/>
                </a:lnTo>
                <a:lnTo>
                  <a:pt x="1211" y="518"/>
                </a:lnTo>
                <a:lnTo>
                  <a:pt x="1187" y="518"/>
                </a:lnTo>
                <a:lnTo>
                  <a:pt x="1158" y="518"/>
                </a:lnTo>
                <a:lnTo>
                  <a:pt x="1130" y="518"/>
                </a:lnTo>
                <a:lnTo>
                  <a:pt x="1108" y="518"/>
                </a:lnTo>
                <a:lnTo>
                  <a:pt x="1106" y="518"/>
                </a:lnTo>
                <a:lnTo>
                  <a:pt x="1027" y="517"/>
                </a:lnTo>
                <a:lnTo>
                  <a:pt x="1000" y="517"/>
                </a:lnTo>
                <a:lnTo>
                  <a:pt x="978" y="517"/>
                </a:lnTo>
                <a:lnTo>
                  <a:pt x="964" y="517"/>
                </a:lnTo>
                <a:lnTo>
                  <a:pt x="952" y="517"/>
                </a:lnTo>
                <a:lnTo>
                  <a:pt x="951" y="517"/>
                </a:lnTo>
                <a:lnTo>
                  <a:pt x="942" y="517"/>
                </a:lnTo>
                <a:lnTo>
                  <a:pt x="919" y="517"/>
                </a:lnTo>
                <a:lnTo>
                  <a:pt x="893" y="517"/>
                </a:lnTo>
                <a:lnTo>
                  <a:pt x="870" y="517"/>
                </a:lnTo>
                <a:lnTo>
                  <a:pt x="866" y="517"/>
                </a:lnTo>
                <a:lnTo>
                  <a:pt x="865" y="515"/>
                </a:lnTo>
                <a:lnTo>
                  <a:pt x="836" y="515"/>
                </a:lnTo>
                <a:lnTo>
                  <a:pt x="834" y="517"/>
                </a:lnTo>
                <a:lnTo>
                  <a:pt x="805" y="515"/>
                </a:lnTo>
                <a:lnTo>
                  <a:pt x="787" y="515"/>
                </a:lnTo>
                <a:lnTo>
                  <a:pt x="777" y="515"/>
                </a:lnTo>
                <a:lnTo>
                  <a:pt x="775" y="515"/>
                </a:lnTo>
                <a:lnTo>
                  <a:pt x="748" y="515"/>
                </a:lnTo>
                <a:lnTo>
                  <a:pt x="748" y="513"/>
                </a:lnTo>
                <a:lnTo>
                  <a:pt x="745" y="513"/>
                </a:lnTo>
                <a:lnTo>
                  <a:pt x="733" y="515"/>
                </a:lnTo>
                <a:lnTo>
                  <a:pt x="721" y="515"/>
                </a:lnTo>
                <a:lnTo>
                  <a:pt x="721" y="513"/>
                </a:lnTo>
                <a:lnTo>
                  <a:pt x="694" y="513"/>
                </a:lnTo>
                <a:lnTo>
                  <a:pt x="660" y="513"/>
                </a:lnTo>
                <a:lnTo>
                  <a:pt x="626" y="513"/>
                </a:lnTo>
                <a:lnTo>
                  <a:pt x="603" y="513"/>
                </a:lnTo>
                <a:lnTo>
                  <a:pt x="581" y="513"/>
                </a:lnTo>
                <a:lnTo>
                  <a:pt x="557" y="513"/>
                </a:lnTo>
                <a:lnTo>
                  <a:pt x="518" y="512"/>
                </a:lnTo>
                <a:lnTo>
                  <a:pt x="501" y="512"/>
                </a:lnTo>
                <a:lnTo>
                  <a:pt x="488" y="512"/>
                </a:lnTo>
                <a:lnTo>
                  <a:pt x="449" y="512"/>
                </a:lnTo>
                <a:lnTo>
                  <a:pt x="425" y="512"/>
                </a:lnTo>
                <a:lnTo>
                  <a:pt x="407" y="512"/>
                </a:lnTo>
                <a:lnTo>
                  <a:pt x="378" y="512"/>
                </a:lnTo>
                <a:lnTo>
                  <a:pt x="338" y="510"/>
                </a:lnTo>
                <a:lnTo>
                  <a:pt x="316" y="510"/>
                </a:lnTo>
                <a:lnTo>
                  <a:pt x="302" y="510"/>
                </a:lnTo>
                <a:lnTo>
                  <a:pt x="299" y="510"/>
                </a:lnTo>
                <a:lnTo>
                  <a:pt x="295" y="512"/>
                </a:lnTo>
                <a:lnTo>
                  <a:pt x="289" y="515"/>
                </a:lnTo>
                <a:lnTo>
                  <a:pt x="287" y="515"/>
                </a:lnTo>
                <a:lnTo>
                  <a:pt x="282" y="517"/>
                </a:lnTo>
                <a:lnTo>
                  <a:pt x="277" y="515"/>
                </a:lnTo>
                <a:lnTo>
                  <a:pt x="268" y="508"/>
                </a:lnTo>
                <a:lnTo>
                  <a:pt x="246" y="508"/>
                </a:lnTo>
                <a:lnTo>
                  <a:pt x="241" y="508"/>
                </a:lnTo>
                <a:lnTo>
                  <a:pt x="241" y="510"/>
                </a:lnTo>
                <a:lnTo>
                  <a:pt x="240" y="512"/>
                </a:lnTo>
                <a:lnTo>
                  <a:pt x="238" y="513"/>
                </a:lnTo>
                <a:lnTo>
                  <a:pt x="236" y="513"/>
                </a:lnTo>
                <a:lnTo>
                  <a:pt x="233" y="512"/>
                </a:lnTo>
                <a:lnTo>
                  <a:pt x="233" y="508"/>
                </a:lnTo>
                <a:lnTo>
                  <a:pt x="231" y="507"/>
                </a:lnTo>
                <a:lnTo>
                  <a:pt x="229" y="507"/>
                </a:lnTo>
                <a:lnTo>
                  <a:pt x="223" y="508"/>
                </a:lnTo>
                <a:lnTo>
                  <a:pt x="223" y="510"/>
                </a:lnTo>
                <a:lnTo>
                  <a:pt x="221" y="512"/>
                </a:lnTo>
                <a:lnTo>
                  <a:pt x="221" y="513"/>
                </a:lnTo>
                <a:lnTo>
                  <a:pt x="221" y="517"/>
                </a:lnTo>
                <a:lnTo>
                  <a:pt x="221" y="520"/>
                </a:lnTo>
                <a:lnTo>
                  <a:pt x="221" y="522"/>
                </a:lnTo>
                <a:lnTo>
                  <a:pt x="219" y="524"/>
                </a:lnTo>
                <a:lnTo>
                  <a:pt x="218" y="524"/>
                </a:lnTo>
                <a:lnTo>
                  <a:pt x="214" y="524"/>
                </a:lnTo>
                <a:lnTo>
                  <a:pt x="213" y="524"/>
                </a:lnTo>
                <a:lnTo>
                  <a:pt x="209" y="524"/>
                </a:lnTo>
                <a:lnTo>
                  <a:pt x="208" y="525"/>
                </a:lnTo>
                <a:lnTo>
                  <a:pt x="206" y="522"/>
                </a:lnTo>
                <a:lnTo>
                  <a:pt x="204" y="520"/>
                </a:lnTo>
                <a:lnTo>
                  <a:pt x="202" y="518"/>
                </a:lnTo>
                <a:lnTo>
                  <a:pt x="201" y="518"/>
                </a:lnTo>
                <a:lnTo>
                  <a:pt x="199" y="520"/>
                </a:lnTo>
                <a:lnTo>
                  <a:pt x="201" y="522"/>
                </a:lnTo>
                <a:lnTo>
                  <a:pt x="201" y="524"/>
                </a:lnTo>
                <a:lnTo>
                  <a:pt x="202" y="527"/>
                </a:lnTo>
                <a:lnTo>
                  <a:pt x="204" y="530"/>
                </a:lnTo>
                <a:lnTo>
                  <a:pt x="204" y="532"/>
                </a:lnTo>
                <a:lnTo>
                  <a:pt x="202" y="534"/>
                </a:lnTo>
                <a:lnTo>
                  <a:pt x="201" y="537"/>
                </a:lnTo>
                <a:lnTo>
                  <a:pt x="197" y="537"/>
                </a:lnTo>
                <a:lnTo>
                  <a:pt x="196" y="537"/>
                </a:lnTo>
                <a:lnTo>
                  <a:pt x="194" y="537"/>
                </a:lnTo>
                <a:lnTo>
                  <a:pt x="192" y="532"/>
                </a:lnTo>
                <a:lnTo>
                  <a:pt x="192" y="530"/>
                </a:lnTo>
                <a:lnTo>
                  <a:pt x="189" y="530"/>
                </a:lnTo>
                <a:lnTo>
                  <a:pt x="187" y="532"/>
                </a:lnTo>
                <a:lnTo>
                  <a:pt x="186" y="534"/>
                </a:lnTo>
                <a:lnTo>
                  <a:pt x="187" y="539"/>
                </a:lnTo>
                <a:lnTo>
                  <a:pt x="189" y="542"/>
                </a:lnTo>
                <a:lnTo>
                  <a:pt x="189" y="546"/>
                </a:lnTo>
                <a:lnTo>
                  <a:pt x="191" y="546"/>
                </a:lnTo>
                <a:lnTo>
                  <a:pt x="192" y="549"/>
                </a:lnTo>
                <a:lnTo>
                  <a:pt x="197" y="551"/>
                </a:lnTo>
                <a:lnTo>
                  <a:pt x="199" y="551"/>
                </a:lnTo>
                <a:lnTo>
                  <a:pt x="199" y="549"/>
                </a:lnTo>
                <a:lnTo>
                  <a:pt x="201" y="549"/>
                </a:lnTo>
                <a:lnTo>
                  <a:pt x="201" y="551"/>
                </a:lnTo>
                <a:lnTo>
                  <a:pt x="202" y="551"/>
                </a:lnTo>
                <a:lnTo>
                  <a:pt x="202" y="552"/>
                </a:lnTo>
                <a:lnTo>
                  <a:pt x="206" y="554"/>
                </a:lnTo>
                <a:lnTo>
                  <a:pt x="208" y="554"/>
                </a:lnTo>
                <a:lnTo>
                  <a:pt x="208" y="557"/>
                </a:lnTo>
                <a:lnTo>
                  <a:pt x="208" y="559"/>
                </a:lnTo>
                <a:lnTo>
                  <a:pt x="208" y="561"/>
                </a:lnTo>
                <a:lnTo>
                  <a:pt x="206" y="564"/>
                </a:lnTo>
                <a:lnTo>
                  <a:pt x="204" y="569"/>
                </a:lnTo>
                <a:lnTo>
                  <a:pt x="202" y="573"/>
                </a:lnTo>
                <a:lnTo>
                  <a:pt x="199" y="574"/>
                </a:lnTo>
                <a:lnTo>
                  <a:pt x="197" y="576"/>
                </a:lnTo>
                <a:lnTo>
                  <a:pt x="194" y="578"/>
                </a:lnTo>
                <a:lnTo>
                  <a:pt x="192" y="576"/>
                </a:lnTo>
                <a:lnTo>
                  <a:pt x="189" y="574"/>
                </a:lnTo>
                <a:lnTo>
                  <a:pt x="189" y="571"/>
                </a:lnTo>
                <a:lnTo>
                  <a:pt x="187" y="571"/>
                </a:lnTo>
                <a:lnTo>
                  <a:pt x="186" y="571"/>
                </a:lnTo>
                <a:lnTo>
                  <a:pt x="184" y="573"/>
                </a:lnTo>
                <a:lnTo>
                  <a:pt x="184" y="574"/>
                </a:lnTo>
                <a:lnTo>
                  <a:pt x="186" y="578"/>
                </a:lnTo>
                <a:lnTo>
                  <a:pt x="187" y="581"/>
                </a:lnTo>
                <a:lnTo>
                  <a:pt x="187" y="583"/>
                </a:lnTo>
                <a:lnTo>
                  <a:pt x="186" y="586"/>
                </a:lnTo>
                <a:lnTo>
                  <a:pt x="186" y="588"/>
                </a:lnTo>
                <a:lnTo>
                  <a:pt x="186" y="590"/>
                </a:lnTo>
                <a:lnTo>
                  <a:pt x="184" y="591"/>
                </a:lnTo>
                <a:lnTo>
                  <a:pt x="182" y="593"/>
                </a:lnTo>
                <a:lnTo>
                  <a:pt x="180" y="595"/>
                </a:lnTo>
                <a:lnTo>
                  <a:pt x="177" y="596"/>
                </a:lnTo>
                <a:lnTo>
                  <a:pt x="175" y="596"/>
                </a:lnTo>
                <a:lnTo>
                  <a:pt x="172" y="598"/>
                </a:lnTo>
                <a:lnTo>
                  <a:pt x="170" y="600"/>
                </a:lnTo>
                <a:lnTo>
                  <a:pt x="169" y="600"/>
                </a:lnTo>
                <a:lnTo>
                  <a:pt x="165" y="600"/>
                </a:lnTo>
                <a:lnTo>
                  <a:pt x="164" y="598"/>
                </a:lnTo>
                <a:lnTo>
                  <a:pt x="162" y="598"/>
                </a:lnTo>
                <a:lnTo>
                  <a:pt x="160" y="596"/>
                </a:lnTo>
                <a:lnTo>
                  <a:pt x="160" y="595"/>
                </a:lnTo>
                <a:lnTo>
                  <a:pt x="160" y="593"/>
                </a:lnTo>
                <a:lnTo>
                  <a:pt x="159" y="591"/>
                </a:lnTo>
                <a:lnTo>
                  <a:pt x="157" y="593"/>
                </a:lnTo>
                <a:lnTo>
                  <a:pt x="155" y="593"/>
                </a:lnTo>
                <a:lnTo>
                  <a:pt x="155" y="596"/>
                </a:lnTo>
                <a:lnTo>
                  <a:pt x="157" y="598"/>
                </a:lnTo>
                <a:lnTo>
                  <a:pt x="157" y="601"/>
                </a:lnTo>
                <a:lnTo>
                  <a:pt x="157" y="603"/>
                </a:lnTo>
                <a:lnTo>
                  <a:pt x="160" y="607"/>
                </a:lnTo>
                <a:lnTo>
                  <a:pt x="162" y="607"/>
                </a:lnTo>
                <a:lnTo>
                  <a:pt x="164" y="608"/>
                </a:lnTo>
                <a:lnTo>
                  <a:pt x="165" y="610"/>
                </a:lnTo>
                <a:lnTo>
                  <a:pt x="165" y="612"/>
                </a:lnTo>
                <a:lnTo>
                  <a:pt x="167" y="612"/>
                </a:lnTo>
                <a:lnTo>
                  <a:pt x="169" y="610"/>
                </a:lnTo>
                <a:lnTo>
                  <a:pt x="170" y="608"/>
                </a:lnTo>
                <a:lnTo>
                  <a:pt x="172" y="610"/>
                </a:lnTo>
                <a:lnTo>
                  <a:pt x="174" y="612"/>
                </a:lnTo>
                <a:lnTo>
                  <a:pt x="172" y="615"/>
                </a:lnTo>
                <a:lnTo>
                  <a:pt x="170" y="617"/>
                </a:lnTo>
                <a:lnTo>
                  <a:pt x="165" y="618"/>
                </a:lnTo>
                <a:lnTo>
                  <a:pt x="160" y="620"/>
                </a:lnTo>
                <a:lnTo>
                  <a:pt x="155" y="622"/>
                </a:lnTo>
                <a:lnTo>
                  <a:pt x="153" y="620"/>
                </a:lnTo>
                <a:lnTo>
                  <a:pt x="148" y="618"/>
                </a:lnTo>
                <a:lnTo>
                  <a:pt x="148" y="617"/>
                </a:lnTo>
                <a:lnTo>
                  <a:pt x="148" y="615"/>
                </a:lnTo>
                <a:lnTo>
                  <a:pt x="147" y="612"/>
                </a:lnTo>
                <a:lnTo>
                  <a:pt x="148" y="610"/>
                </a:lnTo>
                <a:lnTo>
                  <a:pt x="148" y="608"/>
                </a:lnTo>
                <a:lnTo>
                  <a:pt x="147" y="607"/>
                </a:lnTo>
                <a:lnTo>
                  <a:pt x="145" y="607"/>
                </a:lnTo>
                <a:lnTo>
                  <a:pt x="143" y="608"/>
                </a:lnTo>
                <a:lnTo>
                  <a:pt x="140" y="608"/>
                </a:lnTo>
                <a:lnTo>
                  <a:pt x="140" y="610"/>
                </a:lnTo>
                <a:lnTo>
                  <a:pt x="138" y="612"/>
                </a:lnTo>
                <a:lnTo>
                  <a:pt x="137" y="613"/>
                </a:lnTo>
                <a:lnTo>
                  <a:pt x="137" y="615"/>
                </a:lnTo>
                <a:lnTo>
                  <a:pt x="138" y="618"/>
                </a:lnTo>
                <a:lnTo>
                  <a:pt x="137" y="623"/>
                </a:lnTo>
                <a:lnTo>
                  <a:pt x="137" y="625"/>
                </a:lnTo>
                <a:lnTo>
                  <a:pt x="137" y="627"/>
                </a:lnTo>
                <a:lnTo>
                  <a:pt x="138" y="627"/>
                </a:lnTo>
                <a:lnTo>
                  <a:pt x="140" y="629"/>
                </a:lnTo>
                <a:lnTo>
                  <a:pt x="142" y="630"/>
                </a:lnTo>
                <a:lnTo>
                  <a:pt x="143" y="630"/>
                </a:lnTo>
                <a:lnTo>
                  <a:pt x="145" y="630"/>
                </a:lnTo>
                <a:lnTo>
                  <a:pt x="147" y="634"/>
                </a:lnTo>
                <a:lnTo>
                  <a:pt x="147" y="635"/>
                </a:lnTo>
                <a:lnTo>
                  <a:pt x="148" y="635"/>
                </a:lnTo>
                <a:lnTo>
                  <a:pt x="150" y="634"/>
                </a:lnTo>
                <a:lnTo>
                  <a:pt x="152" y="634"/>
                </a:lnTo>
                <a:lnTo>
                  <a:pt x="153" y="635"/>
                </a:lnTo>
                <a:lnTo>
                  <a:pt x="155" y="635"/>
                </a:lnTo>
                <a:lnTo>
                  <a:pt x="155" y="637"/>
                </a:lnTo>
                <a:lnTo>
                  <a:pt x="155" y="639"/>
                </a:lnTo>
                <a:lnTo>
                  <a:pt x="155" y="640"/>
                </a:lnTo>
                <a:lnTo>
                  <a:pt x="153" y="642"/>
                </a:lnTo>
                <a:lnTo>
                  <a:pt x="153" y="646"/>
                </a:lnTo>
                <a:lnTo>
                  <a:pt x="152" y="647"/>
                </a:lnTo>
                <a:lnTo>
                  <a:pt x="150" y="647"/>
                </a:lnTo>
                <a:lnTo>
                  <a:pt x="148" y="649"/>
                </a:lnTo>
                <a:lnTo>
                  <a:pt x="147" y="649"/>
                </a:lnTo>
                <a:lnTo>
                  <a:pt x="145" y="649"/>
                </a:lnTo>
                <a:lnTo>
                  <a:pt x="143" y="649"/>
                </a:lnTo>
                <a:lnTo>
                  <a:pt x="142" y="651"/>
                </a:lnTo>
                <a:lnTo>
                  <a:pt x="143" y="654"/>
                </a:lnTo>
                <a:lnTo>
                  <a:pt x="145" y="654"/>
                </a:lnTo>
                <a:lnTo>
                  <a:pt x="147" y="656"/>
                </a:lnTo>
                <a:lnTo>
                  <a:pt x="147" y="657"/>
                </a:lnTo>
                <a:lnTo>
                  <a:pt x="148" y="661"/>
                </a:lnTo>
                <a:lnTo>
                  <a:pt x="150" y="666"/>
                </a:lnTo>
                <a:lnTo>
                  <a:pt x="148" y="673"/>
                </a:lnTo>
                <a:lnTo>
                  <a:pt x="147" y="674"/>
                </a:lnTo>
                <a:lnTo>
                  <a:pt x="145" y="676"/>
                </a:lnTo>
                <a:lnTo>
                  <a:pt x="145" y="678"/>
                </a:lnTo>
                <a:lnTo>
                  <a:pt x="143" y="681"/>
                </a:lnTo>
                <a:lnTo>
                  <a:pt x="142" y="681"/>
                </a:lnTo>
                <a:lnTo>
                  <a:pt x="142" y="683"/>
                </a:lnTo>
                <a:lnTo>
                  <a:pt x="140" y="683"/>
                </a:lnTo>
                <a:lnTo>
                  <a:pt x="138" y="683"/>
                </a:lnTo>
                <a:lnTo>
                  <a:pt x="137" y="684"/>
                </a:lnTo>
                <a:lnTo>
                  <a:pt x="135" y="683"/>
                </a:lnTo>
                <a:lnTo>
                  <a:pt x="133" y="683"/>
                </a:lnTo>
                <a:lnTo>
                  <a:pt x="132" y="681"/>
                </a:lnTo>
                <a:lnTo>
                  <a:pt x="128" y="681"/>
                </a:lnTo>
                <a:lnTo>
                  <a:pt x="126" y="681"/>
                </a:lnTo>
                <a:lnTo>
                  <a:pt x="126" y="683"/>
                </a:lnTo>
                <a:lnTo>
                  <a:pt x="123" y="684"/>
                </a:lnTo>
                <a:lnTo>
                  <a:pt x="123" y="686"/>
                </a:lnTo>
                <a:lnTo>
                  <a:pt x="121" y="688"/>
                </a:lnTo>
                <a:lnTo>
                  <a:pt x="123" y="690"/>
                </a:lnTo>
                <a:lnTo>
                  <a:pt x="123" y="691"/>
                </a:lnTo>
                <a:lnTo>
                  <a:pt x="123" y="693"/>
                </a:lnTo>
                <a:lnTo>
                  <a:pt x="125" y="695"/>
                </a:lnTo>
                <a:lnTo>
                  <a:pt x="126" y="700"/>
                </a:lnTo>
                <a:lnTo>
                  <a:pt x="128" y="701"/>
                </a:lnTo>
                <a:lnTo>
                  <a:pt x="128" y="703"/>
                </a:lnTo>
                <a:lnTo>
                  <a:pt x="128" y="705"/>
                </a:lnTo>
                <a:lnTo>
                  <a:pt x="128" y="707"/>
                </a:lnTo>
                <a:lnTo>
                  <a:pt x="128" y="708"/>
                </a:lnTo>
                <a:lnTo>
                  <a:pt x="128" y="712"/>
                </a:lnTo>
                <a:lnTo>
                  <a:pt x="130" y="712"/>
                </a:lnTo>
                <a:lnTo>
                  <a:pt x="130" y="713"/>
                </a:lnTo>
                <a:lnTo>
                  <a:pt x="133" y="720"/>
                </a:lnTo>
                <a:lnTo>
                  <a:pt x="133" y="723"/>
                </a:lnTo>
                <a:lnTo>
                  <a:pt x="135" y="730"/>
                </a:lnTo>
                <a:lnTo>
                  <a:pt x="135" y="734"/>
                </a:lnTo>
                <a:lnTo>
                  <a:pt x="133" y="737"/>
                </a:lnTo>
                <a:lnTo>
                  <a:pt x="130" y="737"/>
                </a:lnTo>
                <a:lnTo>
                  <a:pt x="125" y="727"/>
                </a:lnTo>
                <a:lnTo>
                  <a:pt x="125" y="718"/>
                </a:lnTo>
                <a:lnTo>
                  <a:pt x="121" y="710"/>
                </a:lnTo>
                <a:lnTo>
                  <a:pt x="111" y="691"/>
                </a:lnTo>
                <a:lnTo>
                  <a:pt x="108" y="688"/>
                </a:lnTo>
                <a:lnTo>
                  <a:pt x="104" y="684"/>
                </a:lnTo>
                <a:lnTo>
                  <a:pt x="103" y="684"/>
                </a:lnTo>
                <a:lnTo>
                  <a:pt x="101" y="683"/>
                </a:lnTo>
                <a:lnTo>
                  <a:pt x="98" y="681"/>
                </a:lnTo>
                <a:lnTo>
                  <a:pt x="96" y="679"/>
                </a:lnTo>
                <a:lnTo>
                  <a:pt x="94" y="679"/>
                </a:lnTo>
                <a:lnTo>
                  <a:pt x="93" y="679"/>
                </a:lnTo>
                <a:lnTo>
                  <a:pt x="91" y="679"/>
                </a:lnTo>
                <a:lnTo>
                  <a:pt x="89" y="678"/>
                </a:lnTo>
                <a:lnTo>
                  <a:pt x="88" y="678"/>
                </a:lnTo>
                <a:lnTo>
                  <a:pt x="86" y="678"/>
                </a:lnTo>
                <a:lnTo>
                  <a:pt x="84" y="678"/>
                </a:lnTo>
                <a:lnTo>
                  <a:pt x="83" y="678"/>
                </a:lnTo>
                <a:lnTo>
                  <a:pt x="81" y="676"/>
                </a:lnTo>
                <a:lnTo>
                  <a:pt x="79" y="676"/>
                </a:lnTo>
                <a:lnTo>
                  <a:pt x="77" y="674"/>
                </a:lnTo>
                <a:lnTo>
                  <a:pt x="76" y="673"/>
                </a:lnTo>
                <a:lnTo>
                  <a:pt x="74" y="673"/>
                </a:lnTo>
                <a:lnTo>
                  <a:pt x="72" y="674"/>
                </a:lnTo>
                <a:lnTo>
                  <a:pt x="72" y="673"/>
                </a:lnTo>
                <a:lnTo>
                  <a:pt x="72" y="671"/>
                </a:lnTo>
                <a:lnTo>
                  <a:pt x="72" y="668"/>
                </a:lnTo>
                <a:lnTo>
                  <a:pt x="72" y="664"/>
                </a:lnTo>
                <a:lnTo>
                  <a:pt x="72" y="662"/>
                </a:lnTo>
                <a:lnTo>
                  <a:pt x="72" y="661"/>
                </a:lnTo>
                <a:lnTo>
                  <a:pt x="72" y="657"/>
                </a:lnTo>
                <a:lnTo>
                  <a:pt x="74" y="654"/>
                </a:lnTo>
                <a:lnTo>
                  <a:pt x="74" y="649"/>
                </a:lnTo>
                <a:lnTo>
                  <a:pt x="76" y="642"/>
                </a:lnTo>
                <a:lnTo>
                  <a:pt x="76" y="640"/>
                </a:lnTo>
                <a:lnTo>
                  <a:pt x="77" y="637"/>
                </a:lnTo>
                <a:lnTo>
                  <a:pt x="77" y="634"/>
                </a:lnTo>
                <a:lnTo>
                  <a:pt x="77" y="632"/>
                </a:lnTo>
                <a:lnTo>
                  <a:pt x="79" y="629"/>
                </a:lnTo>
                <a:lnTo>
                  <a:pt x="79" y="627"/>
                </a:lnTo>
                <a:lnTo>
                  <a:pt x="79" y="625"/>
                </a:lnTo>
                <a:lnTo>
                  <a:pt x="79" y="623"/>
                </a:lnTo>
                <a:lnTo>
                  <a:pt x="81" y="623"/>
                </a:lnTo>
                <a:lnTo>
                  <a:pt x="81" y="622"/>
                </a:lnTo>
                <a:lnTo>
                  <a:pt x="81" y="618"/>
                </a:lnTo>
                <a:lnTo>
                  <a:pt x="81" y="617"/>
                </a:lnTo>
                <a:lnTo>
                  <a:pt x="83" y="613"/>
                </a:lnTo>
                <a:lnTo>
                  <a:pt x="83" y="612"/>
                </a:lnTo>
                <a:lnTo>
                  <a:pt x="83" y="610"/>
                </a:lnTo>
                <a:lnTo>
                  <a:pt x="83" y="607"/>
                </a:lnTo>
                <a:lnTo>
                  <a:pt x="83" y="603"/>
                </a:lnTo>
                <a:lnTo>
                  <a:pt x="83" y="600"/>
                </a:lnTo>
                <a:lnTo>
                  <a:pt x="83" y="598"/>
                </a:lnTo>
                <a:lnTo>
                  <a:pt x="83" y="595"/>
                </a:lnTo>
                <a:lnTo>
                  <a:pt x="83" y="591"/>
                </a:lnTo>
                <a:lnTo>
                  <a:pt x="83" y="590"/>
                </a:lnTo>
                <a:lnTo>
                  <a:pt x="83" y="588"/>
                </a:lnTo>
                <a:lnTo>
                  <a:pt x="81" y="586"/>
                </a:lnTo>
                <a:lnTo>
                  <a:pt x="79" y="583"/>
                </a:lnTo>
                <a:lnTo>
                  <a:pt x="77" y="583"/>
                </a:lnTo>
                <a:lnTo>
                  <a:pt x="77" y="581"/>
                </a:lnTo>
                <a:lnTo>
                  <a:pt x="76" y="581"/>
                </a:lnTo>
                <a:lnTo>
                  <a:pt x="74" y="581"/>
                </a:lnTo>
                <a:lnTo>
                  <a:pt x="72" y="581"/>
                </a:lnTo>
                <a:lnTo>
                  <a:pt x="72" y="578"/>
                </a:lnTo>
                <a:lnTo>
                  <a:pt x="71" y="573"/>
                </a:lnTo>
                <a:lnTo>
                  <a:pt x="69" y="571"/>
                </a:lnTo>
                <a:lnTo>
                  <a:pt x="69" y="569"/>
                </a:lnTo>
                <a:lnTo>
                  <a:pt x="69" y="564"/>
                </a:lnTo>
                <a:lnTo>
                  <a:pt x="71" y="561"/>
                </a:lnTo>
                <a:lnTo>
                  <a:pt x="71" y="559"/>
                </a:lnTo>
                <a:lnTo>
                  <a:pt x="71" y="557"/>
                </a:lnTo>
                <a:lnTo>
                  <a:pt x="71" y="556"/>
                </a:lnTo>
                <a:lnTo>
                  <a:pt x="69" y="552"/>
                </a:lnTo>
                <a:lnTo>
                  <a:pt x="69" y="551"/>
                </a:lnTo>
                <a:lnTo>
                  <a:pt x="67" y="551"/>
                </a:lnTo>
                <a:lnTo>
                  <a:pt x="66" y="551"/>
                </a:lnTo>
                <a:lnTo>
                  <a:pt x="66" y="549"/>
                </a:lnTo>
                <a:lnTo>
                  <a:pt x="66" y="544"/>
                </a:lnTo>
                <a:lnTo>
                  <a:pt x="64" y="544"/>
                </a:lnTo>
                <a:lnTo>
                  <a:pt x="64" y="542"/>
                </a:lnTo>
                <a:lnTo>
                  <a:pt x="64" y="540"/>
                </a:lnTo>
                <a:lnTo>
                  <a:pt x="64" y="539"/>
                </a:lnTo>
                <a:lnTo>
                  <a:pt x="61" y="537"/>
                </a:lnTo>
                <a:lnTo>
                  <a:pt x="61" y="535"/>
                </a:lnTo>
                <a:lnTo>
                  <a:pt x="59" y="534"/>
                </a:lnTo>
                <a:lnTo>
                  <a:pt x="57" y="532"/>
                </a:lnTo>
                <a:lnTo>
                  <a:pt x="55" y="532"/>
                </a:lnTo>
                <a:lnTo>
                  <a:pt x="54" y="532"/>
                </a:lnTo>
                <a:lnTo>
                  <a:pt x="50" y="535"/>
                </a:lnTo>
                <a:lnTo>
                  <a:pt x="50" y="534"/>
                </a:lnTo>
                <a:lnTo>
                  <a:pt x="49" y="532"/>
                </a:lnTo>
                <a:lnTo>
                  <a:pt x="47" y="530"/>
                </a:lnTo>
                <a:lnTo>
                  <a:pt x="47" y="529"/>
                </a:lnTo>
                <a:lnTo>
                  <a:pt x="45" y="529"/>
                </a:lnTo>
                <a:lnTo>
                  <a:pt x="44" y="527"/>
                </a:lnTo>
                <a:lnTo>
                  <a:pt x="42" y="525"/>
                </a:lnTo>
                <a:lnTo>
                  <a:pt x="40" y="525"/>
                </a:lnTo>
                <a:lnTo>
                  <a:pt x="39" y="524"/>
                </a:lnTo>
                <a:lnTo>
                  <a:pt x="40" y="524"/>
                </a:lnTo>
                <a:lnTo>
                  <a:pt x="44" y="522"/>
                </a:lnTo>
                <a:lnTo>
                  <a:pt x="44" y="520"/>
                </a:lnTo>
                <a:lnTo>
                  <a:pt x="45" y="518"/>
                </a:lnTo>
                <a:lnTo>
                  <a:pt x="45" y="517"/>
                </a:lnTo>
                <a:lnTo>
                  <a:pt x="44" y="517"/>
                </a:lnTo>
                <a:lnTo>
                  <a:pt x="45" y="515"/>
                </a:lnTo>
                <a:lnTo>
                  <a:pt x="45" y="513"/>
                </a:lnTo>
                <a:lnTo>
                  <a:pt x="47" y="512"/>
                </a:lnTo>
                <a:lnTo>
                  <a:pt x="47" y="508"/>
                </a:lnTo>
                <a:lnTo>
                  <a:pt x="47" y="505"/>
                </a:lnTo>
                <a:lnTo>
                  <a:pt x="49" y="503"/>
                </a:lnTo>
                <a:lnTo>
                  <a:pt x="49" y="502"/>
                </a:lnTo>
                <a:lnTo>
                  <a:pt x="49" y="500"/>
                </a:lnTo>
                <a:lnTo>
                  <a:pt x="49" y="498"/>
                </a:lnTo>
                <a:lnTo>
                  <a:pt x="49" y="496"/>
                </a:lnTo>
                <a:lnTo>
                  <a:pt x="50" y="495"/>
                </a:lnTo>
                <a:lnTo>
                  <a:pt x="50" y="493"/>
                </a:lnTo>
                <a:lnTo>
                  <a:pt x="50" y="491"/>
                </a:lnTo>
                <a:lnTo>
                  <a:pt x="52" y="488"/>
                </a:lnTo>
                <a:lnTo>
                  <a:pt x="52" y="486"/>
                </a:lnTo>
                <a:lnTo>
                  <a:pt x="52" y="481"/>
                </a:lnTo>
                <a:lnTo>
                  <a:pt x="52" y="478"/>
                </a:lnTo>
                <a:lnTo>
                  <a:pt x="52" y="476"/>
                </a:lnTo>
                <a:lnTo>
                  <a:pt x="52" y="473"/>
                </a:lnTo>
                <a:lnTo>
                  <a:pt x="54" y="469"/>
                </a:lnTo>
                <a:lnTo>
                  <a:pt x="54" y="468"/>
                </a:lnTo>
                <a:lnTo>
                  <a:pt x="54" y="466"/>
                </a:lnTo>
                <a:lnTo>
                  <a:pt x="54" y="463"/>
                </a:lnTo>
                <a:lnTo>
                  <a:pt x="54" y="461"/>
                </a:lnTo>
                <a:lnTo>
                  <a:pt x="54" y="457"/>
                </a:lnTo>
                <a:lnTo>
                  <a:pt x="52" y="454"/>
                </a:lnTo>
                <a:lnTo>
                  <a:pt x="52" y="452"/>
                </a:lnTo>
                <a:lnTo>
                  <a:pt x="52" y="447"/>
                </a:lnTo>
                <a:lnTo>
                  <a:pt x="52" y="444"/>
                </a:lnTo>
                <a:lnTo>
                  <a:pt x="54" y="442"/>
                </a:lnTo>
                <a:lnTo>
                  <a:pt x="54" y="439"/>
                </a:lnTo>
                <a:lnTo>
                  <a:pt x="54" y="430"/>
                </a:lnTo>
                <a:lnTo>
                  <a:pt x="54" y="429"/>
                </a:lnTo>
                <a:lnTo>
                  <a:pt x="54" y="425"/>
                </a:lnTo>
                <a:lnTo>
                  <a:pt x="54" y="420"/>
                </a:lnTo>
                <a:lnTo>
                  <a:pt x="54" y="419"/>
                </a:lnTo>
                <a:lnTo>
                  <a:pt x="54" y="417"/>
                </a:lnTo>
                <a:lnTo>
                  <a:pt x="54" y="413"/>
                </a:lnTo>
                <a:lnTo>
                  <a:pt x="54" y="412"/>
                </a:lnTo>
                <a:lnTo>
                  <a:pt x="54" y="410"/>
                </a:lnTo>
                <a:lnTo>
                  <a:pt x="54" y="407"/>
                </a:lnTo>
                <a:lnTo>
                  <a:pt x="54" y="403"/>
                </a:lnTo>
                <a:lnTo>
                  <a:pt x="54" y="402"/>
                </a:lnTo>
                <a:lnTo>
                  <a:pt x="54" y="400"/>
                </a:lnTo>
                <a:lnTo>
                  <a:pt x="54" y="398"/>
                </a:lnTo>
                <a:lnTo>
                  <a:pt x="54" y="395"/>
                </a:lnTo>
                <a:lnTo>
                  <a:pt x="54" y="393"/>
                </a:lnTo>
                <a:lnTo>
                  <a:pt x="54" y="391"/>
                </a:lnTo>
                <a:lnTo>
                  <a:pt x="52" y="386"/>
                </a:lnTo>
                <a:lnTo>
                  <a:pt x="52" y="385"/>
                </a:lnTo>
                <a:lnTo>
                  <a:pt x="52" y="380"/>
                </a:lnTo>
                <a:lnTo>
                  <a:pt x="50" y="369"/>
                </a:lnTo>
                <a:lnTo>
                  <a:pt x="50" y="368"/>
                </a:lnTo>
                <a:lnTo>
                  <a:pt x="49" y="361"/>
                </a:lnTo>
                <a:lnTo>
                  <a:pt x="49" y="358"/>
                </a:lnTo>
                <a:lnTo>
                  <a:pt x="49" y="352"/>
                </a:lnTo>
                <a:lnTo>
                  <a:pt x="47" y="349"/>
                </a:lnTo>
                <a:lnTo>
                  <a:pt x="47" y="347"/>
                </a:lnTo>
                <a:lnTo>
                  <a:pt x="45" y="346"/>
                </a:lnTo>
                <a:lnTo>
                  <a:pt x="45" y="344"/>
                </a:lnTo>
                <a:lnTo>
                  <a:pt x="45" y="342"/>
                </a:lnTo>
                <a:lnTo>
                  <a:pt x="44" y="339"/>
                </a:lnTo>
                <a:lnTo>
                  <a:pt x="44" y="337"/>
                </a:lnTo>
                <a:lnTo>
                  <a:pt x="44" y="336"/>
                </a:lnTo>
                <a:lnTo>
                  <a:pt x="42" y="334"/>
                </a:lnTo>
                <a:lnTo>
                  <a:pt x="42" y="332"/>
                </a:lnTo>
                <a:lnTo>
                  <a:pt x="40" y="330"/>
                </a:lnTo>
                <a:lnTo>
                  <a:pt x="40" y="329"/>
                </a:lnTo>
                <a:lnTo>
                  <a:pt x="39" y="327"/>
                </a:lnTo>
                <a:lnTo>
                  <a:pt x="37" y="325"/>
                </a:lnTo>
                <a:lnTo>
                  <a:pt x="35" y="324"/>
                </a:lnTo>
                <a:lnTo>
                  <a:pt x="35" y="322"/>
                </a:lnTo>
                <a:lnTo>
                  <a:pt x="34" y="320"/>
                </a:lnTo>
                <a:lnTo>
                  <a:pt x="32" y="320"/>
                </a:lnTo>
                <a:lnTo>
                  <a:pt x="30" y="319"/>
                </a:lnTo>
                <a:lnTo>
                  <a:pt x="28" y="319"/>
                </a:lnTo>
                <a:lnTo>
                  <a:pt x="27" y="319"/>
                </a:lnTo>
                <a:lnTo>
                  <a:pt x="25" y="320"/>
                </a:lnTo>
                <a:lnTo>
                  <a:pt x="23" y="320"/>
                </a:lnTo>
                <a:lnTo>
                  <a:pt x="22" y="319"/>
                </a:lnTo>
                <a:lnTo>
                  <a:pt x="22" y="317"/>
                </a:lnTo>
                <a:lnTo>
                  <a:pt x="20" y="317"/>
                </a:lnTo>
                <a:lnTo>
                  <a:pt x="20" y="315"/>
                </a:lnTo>
                <a:lnTo>
                  <a:pt x="18" y="313"/>
                </a:lnTo>
                <a:lnTo>
                  <a:pt x="17" y="313"/>
                </a:lnTo>
                <a:lnTo>
                  <a:pt x="15" y="312"/>
                </a:lnTo>
                <a:lnTo>
                  <a:pt x="13" y="310"/>
                </a:lnTo>
                <a:lnTo>
                  <a:pt x="12" y="310"/>
                </a:lnTo>
                <a:lnTo>
                  <a:pt x="12" y="308"/>
                </a:lnTo>
                <a:lnTo>
                  <a:pt x="12" y="307"/>
                </a:lnTo>
                <a:lnTo>
                  <a:pt x="13" y="302"/>
                </a:lnTo>
                <a:lnTo>
                  <a:pt x="13" y="300"/>
                </a:lnTo>
                <a:lnTo>
                  <a:pt x="13" y="298"/>
                </a:lnTo>
                <a:lnTo>
                  <a:pt x="13" y="295"/>
                </a:lnTo>
                <a:lnTo>
                  <a:pt x="13" y="293"/>
                </a:lnTo>
                <a:lnTo>
                  <a:pt x="13" y="291"/>
                </a:lnTo>
                <a:lnTo>
                  <a:pt x="13" y="288"/>
                </a:lnTo>
                <a:lnTo>
                  <a:pt x="13" y="286"/>
                </a:lnTo>
                <a:lnTo>
                  <a:pt x="15" y="283"/>
                </a:lnTo>
                <a:lnTo>
                  <a:pt x="15" y="281"/>
                </a:lnTo>
                <a:lnTo>
                  <a:pt x="17" y="280"/>
                </a:lnTo>
                <a:lnTo>
                  <a:pt x="17" y="276"/>
                </a:lnTo>
                <a:lnTo>
                  <a:pt x="18" y="273"/>
                </a:lnTo>
                <a:lnTo>
                  <a:pt x="18" y="268"/>
                </a:lnTo>
                <a:lnTo>
                  <a:pt x="20" y="263"/>
                </a:lnTo>
                <a:lnTo>
                  <a:pt x="20" y="258"/>
                </a:lnTo>
                <a:lnTo>
                  <a:pt x="20" y="254"/>
                </a:lnTo>
                <a:lnTo>
                  <a:pt x="20" y="253"/>
                </a:lnTo>
                <a:lnTo>
                  <a:pt x="20" y="251"/>
                </a:lnTo>
                <a:lnTo>
                  <a:pt x="18" y="247"/>
                </a:lnTo>
                <a:lnTo>
                  <a:pt x="18" y="246"/>
                </a:lnTo>
                <a:lnTo>
                  <a:pt x="18" y="242"/>
                </a:lnTo>
                <a:lnTo>
                  <a:pt x="18" y="237"/>
                </a:lnTo>
                <a:lnTo>
                  <a:pt x="18" y="236"/>
                </a:lnTo>
                <a:lnTo>
                  <a:pt x="18" y="234"/>
                </a:lnTo>
                <a:lnTo>
                  <a:pt x="18" y="230"/>
                </a:lnTo>
                <a:lnTo>
                  <a:pt x="18" y="227"/>
                </a:lnTo>
                <a:lnTo>
                  <a:pt x="18" y="225"/>
                </a:lnTo>
                <a:lnTo>
                  <a:pt x="17" y="224"/>
                </a:lnTo>
                <a:lnTo>
                  <a:pt x="17" y="222"/>
                </a:lnTo>
                <a:lnTo>
                  <a:pt x="17" y="220"/>
                </a:lnTo>
                <a:lnTo>
                  <a:pt x="17" y="219"/>
                </a:lnTo>
                <a:lnTo>
                  <a:pt x="15" y="219"/>
                </a:lnTo>
                <a:lnTo>
                  <a:pt x="15" y="217"/>
                </a:lnTo>
                <a:lnTo>
                  <a:pt x="15" y="215"/>
                </a:lnTo>
                <a:lnTo>
                  <a:pt x="15" y="214"/>
                </a:lnTo>
                <a:lnTo>
                  <a:pt x="13" y="210"/>
                </a:lnTo>
                <a:lnTo>
                  <a:pt x="12" y="208"/>
                </a:lnTo>
                <a:lnTo>
                  <a:pt x="12" y="207"/>
                </a:lnTo>
                <a:lnTo>
                  <a:pt x="10" y="203"/>
                </a:lnTo>
                <a:lnTo>
                  <a:pt x="8" y="202"/>
                </a:lnTo>
                <a:lnTo>
                  <a:pt x="7" y="200"/>
                </a:lnTo>
                <a:lnTo>
                  <a:pt x="5" y="200"/>
                </a:lnTo>
                <a:lnTo>
                  <a:pt x="5" y="198"/>
                </a:lnTo>
                <a:lnTo>
                  <a:pt x="3" y="197"/>
                </a:lnTo>
                <a:lnTo>
                  <a:pt x="1" y="195"/>
                </a:lnTo>
                <a:lnTo>
                  <a:pt x="0" y="193"/>
                </a:lnTo>
                <a:lnTo>
                  <a:pt x="0" y="192"/>
                </a:lnTo>
                <a:lnTo>
                  <a:pt x="1" y="190"/>
                </a:lnTo>
                <a:lnTo>
                  <a:pt x="3" y="190"/>
                </a:lnTo>
                <a:lnTo>
                  <a:pt x="3" y="188"/>
                </a:lnTo>
                <a:lnTo>
                  <a:pt x="3" y="186"/>
                </a:lnTo>
                <a:lnTo>
                  <a:pt x="3" y="185"/>
                </a:lnTo>
                <a:lnTo>
                  <a:pt x="3" y="183"/>
                </a:lnTo>
                <a:lnTo>
                  <a:pt x="3" y="181"/>
                </a:lnTo>
                <a:lnTo>
                  <a:pt x="5" y="181"/>
                </a:lnTo>
                <a:lnTo>
                  <a:pt x="7" y="181"/>
                </a:lnTo>
                <a:lnTo>
                  <a:pt x="8" y="180"/>
                </a:lnTo>
                <a:lnTo>
                  <a:pt x="10" y="180"/>
                </a:lnTo>
                <a:lnTo>
                  <a:pt x="12" y="180"/>
                </a:lnTo>
                <a:lnTo>
                  <a:pt x="12" y="181"/>
                </a:lnTo>
                <a:lnTo>
                  <a:pt x="13" y="181"/>
                </a:lnTo>
                <a:lnTo>
                  <a:pt x="15" y="181"/>
                </a:lnTo>
                <a:lnTo>
                  <a:pt x="18" y="180"/>
                </a:lnTo>
                <a:lnTo>
                  <a:pt x="20" y="178"/>
                </a:lnTo>
                <a:lnTo>
                  <a:pt x="22" y="176"/>
                </a:lnTo>
                <a:lnTo>
                  <a:pt x="23" y="175"/>
                </a:lnTo>
                <a:lnTo>
                  <a:pt x="25" y="173"/>
                </a:lnTo>
                <a:lnTo>
                  <a:pt x="25" y="170"/>
                </a:lnTo>
                <a:lnTo>
                  <a:pt x="27" y="168"/>
                </a:lnTo>
                <a:lnTo>
                  <a:pt x="27" y="166"/>
                </a:lnTo>
                <a:lnTo>
                  <a:pt x="27" y="163"/>
                </a:lnTo>
                <a:lnTo>
                  <a:pt x="27" y="161"/>
                </a:lnTo>
                <a:lnTo>
                  <a:pt x="28" y="161"/>
                </a:lnTo>
                <a:lnTo>
                  <a:pt x="28" y="159"/>
                </a:lnTo>
                <a:lnTo>
                  <a:pt x="28" y="158"/>
                </a:lnTo>
                <a:lnTo>
                  <a:pt x="28" y="156"/>
                </a:lnTo>
                <a:lnTo>
                  <a:pt x="28" y="154"/>
                </a:lnTo>
                <a:lnTo>
                  <a:pt x="30" y="153"/>
                </a:lnTo>
                <a:lnTo>
                  <a:pt x="32" y="153"/>
                </a:lnTo>
                <a:lnTo>
                  <a:pt x="32" y="151"/>
                </a:lnTo>
                <a:lnTo>
                  <a:pt x="32" y="149"/>
                </a:lnTo>
                <a:lnTo>
                  <a:pt x="32" y="146"/>
                </a:lnTo>
                <a:lnTo>
                  <a:pt x="32" y="144"/>
                </a:lnTo>
                <a:lnTo>
                  <a:pt x="34" y="144"/>
                </a:lnTo>
                <a:lnTo>
                  <a:pt x="34" y="142"/>
                </a:lnTo>
                <a:lnTo>
                  <a:pt x="34" y="141"/>
                </a:lnTo>
                <a:lnTo>
                  <a:pt x="35" y="139"/>
                </a:lnTo>
                <a:lnTo>
                  <a:pt x="35" y="136"/>
                </a:lnTo>
                <a:lnTo>
                  <a:pt x="35" y="134"/>
                </a:lnTo>
                <a:lnTo>
                  <a:pt x="35" y="132"/>
                </a:lnTo>
                <a:lnTo>
                  <a:pt x="35" y="131"/>
                </a:lnTo>
                <a:lnTo>
                  <a:pt x="35" y="129"/>
                </a:lnTo>
                <a:lnTo>
                  <a:pt x="37" y="125"/>
                </a:lnTo>
                <a:lnTo>
                  <a:pt x="35" y="124"/>
                </a:lnTo>
                <a:lnTo>
                  <a:pt x="37" y="122"/>
                </a:lnTo>
                <a:lnTo>
                  <a:pt x="37" y="120"/>
                </a:lnTo>
                <a:lnTo>
                  <a:pt x="37" y="119"/>
                </a:lnTo>
                <a:lnTo>
                  <a:pt x="39" y="119"/>
                </a:lnTo>
                <a:lnTo>
                  <a:pt x="42" y="119"/>
                </a:lnTo>
                <a:lnTo>
                  <a:pt x="45" y="117"/>
                </a:lnTo>
                <a:lnTo>
                  <a:pt x="47" y="117"/>
                </a:lnTo>
                <a:lnTo>
                  <a:pt x="50" y="115"/>
                </a:lnTo>
                <a:lnTo>
                  <a:pt x="52" y="115"/>
                </a:lnTo>
                <a:lnTo>
                  <a:pt x="55" y="114"/>
                </a:lnTo>
                <a:lnTo>
                  <a:pt x="57" y="114"/>
                </a:lnTo>
                <a:lnTo>
                  <a:pt x="59" y="114"/>
                </a:lnTo>
                <a:lnTo>
                  <a:pt x="59" y="112"/>
                </a:lnTo>
                <a:lnTo>
                  <a:pt x="61" y="112"/>
                </a:lnTo>
                <a:lnTo>
                  <a:pt x="62" y="110"/>
                </a:lnTo>
                <a:lnTo>
                  <a:pt x="64" y="110"/>
                </a:lnTo>
                <a:lnTo>
                  <a:pt x="66" y="110"/>
                </a:lnTo>
                <a:lnTo>
                  <a:pt x="67" y="109"/>
                </a:lnTo>
                <a:lnTo>
                  <a:pt x="69" y="109"/>
                </a:lnTo>
                <a:lnTo>
                  <a:pt x="71" y="107"/>
                </a:lnTo>
                <a:lnTo>
                  <a:pt x="72" y="107"/>
                </a:lnTo>
                <a:lnTo>
                  <a:pt x="74" y="105"/>
                </a:lnTo>
                <a:lnTo>
                  <a:pt x="76" y="105"/>
                </a:lnTo>
                <a:lnTo>
                  <a:pt x="77" y="103"/>
                </a:lnTo>
                <a:lnTo>
                  <a:pt x="79" y="103"/>
                </a:lnTo>
                <a:lnTo>
                  <a:pt x="81" y="102"/>
                </a:lnTo>
                <a:lnTo>
                  <a:pt x="84" y="102"/>
                </a:lnTo>
                <a:lnTo>
                  <a:pt x="86" y="100"/>
                </a:lnTo>
                <a:lnTo>
                  <a:pt x="89" y="97"/>
                </a:lnTo>
                <a:lnTo>
                  <a:pt x="93" y="97"/>
                </a:lnTo>
                <a:lnTo>
                  <a:pt x="94" y="95"/>
                </a:lnTo>
                <a:lnTo>
                  <a:pt x="94" y="93"/>
                </a:lnTo>
                <a:lnTo>
                  <a:pt x="96" y="93"/>
                </a:lnTo>
                <a:lnTo>
                  <a:pt x="98" y="92"/>
                </a:lnTo>
                <a:lnTo>
                  <a:pt x="108" y="83"/>
                </a:lnTo>
                <a:lnTo>
                  <a:pt x="113" y="80"/>
                </a:lnTo>
                <a:lnTo>
                  <a:pt x="118" y="73"/>
                </a:lnTo>
                <a:lnTo>
                  <a:pt x="121" y="70"/>
                </a:lnTo>
                <a:lnTo>
                  <a:pt x="126" y="64"/>
                </a:lnTo>
                <a:lnTo>
                  <a:pt x="130" y="59"/>
                </a:lnTo>
                <a:lnTo>
                  <a:pt x="132" y="58"/>
                </a:lnTo>
                <a:lnTo>
                  <a:pt x="133" y="54"/>
                </a:lnTo>
                <a:lnTo>
                  <a:pt x="137" y="51"/>
                </a:lnTo>
                <a:lnTo>
                  <a:pt x="138" y="48"/>
                </a:lnTo>
                <a:lnTo>
                  <a:pt x="138" y="46"/>
                </a:lnTo>
                <a:lnTo>
                  <a:pt x="140" y="44"/>
                </a:lnTo>
                <a:lnTo>
                  <a:pt x="142" y="41"/>
                </a:lnTo>
                <a:lnTo>
                  <a:pt x="143" y="39"/>
                </a:lnTo>
                <a:lnTo>
                  <a:pt x="143" y="37"/>
                </a:lnTo>
                <a:lnTo>
                  <a:pt x="147" y="32"/>
                </a:lnTo>
                <a:lnTo>
                  <a:pt x="147" y="31"/>
                </a:lnTo>
                <a:lnTo>
                  <a:pt x="148" y="29"/>
                </a:lnTo>
                <a:lnTo>
                  <a:pt x="150" y="26"/>
                </a:lnTo>
                <a:lnTo>
                  <a:pt x="152" y="24"/>
                </a:lnTo>
                <a:lnTo>
                  <a:pt x="152" y="22"/>
                </a:lnTo>
                <a:lnTo>
                  <a:pt x="155" y="15"/>
                </a:lnTo>
                <a:lnTo>
                  <a:pt x="159" y="10"/>
                </a:lnTo>
                <a:lnTo>
                  <a:pt x="160" y="5"/>
                </a:lnTo>
                <a:lnTo>
                  <a:pt x="162" y="0"/>
                </a:lnTo>
                <a:lnTo>
                  <a:pt x="162" y="2"/>
                </a:lnTo>
                <a:lnTo>
                  <a:pt x="164" y="2"/>
                </a:lnTo>
                <a:lnTo>
                  <a:pt x="165" y="3"/>
                </a:lnTo>
                <a:lnTo>
                  <a:pt x="167" y="3"/>
                </a:lnTo>
                <a:lnTo>
                  <a:pt x="170" y="5"/>
                </a:lnTo>
                <a:lnTo>
                  <a:pt x="172" y="7"/>
                </a:lnTo>
                <a:lnTo>
                  <a:pt x="174" y="7"/>
                </a:lnTo>
                <a:lnTo>
                  <a:pt x="177" y="7"/>
                </a:lnTo>
                <a:lnTo>
                  <a:pt x="179" y="7"/>
                </a:lnTo>
                <a:lnTo>
                  <a:pt x="180" y="7"/>
                </a:lnTo>
                <a:lnTo>
                  <a:pt x="182" y="7"/>
                </a:lnTo>
                <a:lnTo>
                  <a:pt x="184" y="7"/>
                </a:lnTo>
                <a:lnTo>
                  <a:pt x="186" y="7"/>
                </a:lnTo>
                <a:lnTo>
                  <a:pt x="187" y="7"/>
                </a:lnTo>
                <a:lnTo>
                  <a:pt x="189" y="7"/>
                </a:lnTo>
                <a:lnTo>
                  <a:pt x="191" y="5"/>
                </a:lnTo>
                <a:lnTo>
                  <a:pt x="192" y="5"/>
                </a:lnTo>
                <a:lnTo>
                  <a:pt x="194" y="5"/>
                </a:lnTo>
                <a:lnTo>
                  <a:pt x="194" y="10"/>
                </a:lnTo>
                <a:lnTo>
                  <a:pt x="196" y="10"/>
                </a:lnTo>
                <a:lnTo>
                  <a:pt x="197" y="15"/>
                </a:lnTo>
                <a:lnTo>
                  <a:pt x="197" y="17"/>
                </a:lnTo>
                <a:lnTo>
                  <a:pt x="196" y="17"/>
                </a:lnTo>
                <a:lnTo>
                  <a:pt x="196" y="19"/>
                </a:lnTo>
                <a:lnTo>
                  <a:pt x="196" y="20"/>
                </a:lnTo>
                <a:lnTo>
                  <a:pt x="196" y="22"/>
                </a:lnTo>
                <a:lnTo>
                  <a:pt x="196" y="24"/>
                </a:lnTo>
                <a:lnTo>
                  <a:pt x="197" y="24"/>
                </a:lnTo>
                <a:lnTo>
                  <a:pt x="197" y="27"/>
                </a:lnTo>
                <a:lnTo>
                  <a:pt x="197" y="31"/>
                </a:lnTo>
                <a:lnTo>
                  <a:pt x="199" y="31"/>
                </a:lnTo>
                <a:lnTo>
                  <a:pt x="201" y="31"/>
                </a:lnTo>
                <a:lnTo>
                  <a:pt x="204" y="31"/>
                </a:lnTo>
                <a:lnTo>
                  <a:pt x="206" y="32"/>
                </a:lnTo>
                <a:lnTo>
                  <a:pt x="209" y="34"/>
                </a:lnTo>
                <a:lnTo>
                  <a:pt x="209" y="32"/>
                </a:lnTo>
                <a:lnTo>
                  <a:pt x="211" y="31"/>
                </a:lnTo>
                <a:lnTo>
                  <a:pt x="213" y="32"/>
                </a:lnTo>
                <a:lnTo>
                  <a:pt x="214" y="32"/>
                </a:lnTo>
                <a:lnTo>
                  <a:pt x="216" y="32"/>
                </a:lnTo>
                <a:lnTo>
                  <a:pt x="218" y="34"/>
                </a:lnTo>
                <a:lnTo>
                  <a:pt x="219" y="34"/>
                </a:lnTo>
                <a:lnTo>
                  <a:pt x="221" y="34"/>
                </a:lnTo>
                <a:lnTo>
                  <a:pt x="221" y="36"/>
                </a:lnTo>
                <a:lnTo>
                  <a:pt x="219" y="36"/>
                </a:lnTo>
                <a:lnTo>
                  <a:pt x="221" y="36"/>
                </a:lnTo>
                <a:lnTo>
                  <a:pt x="223" y="36"/>
                </a:lnTo>
                <a:lnTo>
                  <a:pt x="223" y="37"/>
                </a:lnTo>
                <a:lnTo>
                  <a:pt x="223" y="39"/>
                </a:lnTo>
                <a:lnTo>
                  <a:pt x="223" y="41"/>
                </a:lnTo>
                <a:lnTo>
                  <a:pt x="223" y="42"/>
                </a:lnTo>
                <a:lnTo>
                  <a:pt x="223" y="44"/>
                </a:lnTo>
                <a:lnTo>
                  <a:pt x="224" y="44"/>
                </a:lnTo>
                <a:lnTo>
                  <a:pt x="224" y="46"/>
                </a:lnTo>
                <a:lnTo>
                  <a:pt x="224" y="48"/>
                </a:lnTo>
                <a:lnTo>
                  <a:pt x="226" y="48"/>
                </a:lnTo>
                <a:lnTo>
                  <a:pt x="228" y="49"/>
                </a:lnTo>
                <a:lnTo>
                  <a:pt x="229" y="49"/>
                </a:lnTo>
                <a:lnTo>
                  <a:pt x="231" y="49"/>
                </a:lnTo>
                <a:lnTo>
                  <a:pt x="233" y="49"/>
                </a:lnTo>
                <a:lnTo>
                  <a:pt x="233" y="51"/>
                </a:lnTo>
                <a:lnTo>
                  <a:pt x="235" y="51"/>
                </a:lnTo>
                <a:lnTo>
                  <a:pt x="235" y="53"/>
                </a:lnTo>
                <a:lnTo>
                  <a:pt x="235" y="54"/>
                </a:lnTo>
                <a:lnTo>
                  <a:pt x="236" y="54"/>
                </a:lnTo>
                <a:lnTo>
                  <a:pt x="238" y="54"/>
                </a:lnTo>
                <a:lnTo>
                  <a:pt x="240" y="54"/>
                </a:lnTo>
                <a:lnTo>
                  <a:pt x="238" y="56"/>
                </a:lnTo>
                <a:lnTo>
                  <a:pt x="240" y="56"/>
                </a:lnTo>
                <a:lnTo>
                  <a:pt x="241" y="56"/>
                </a:lnTo>
                <a:lnTo>
                  <a:pt x="243" y="58"/>
                </a:lnTo>
                <a:lnTo>
                  <a:pt x="243" y="59"/>
                </a:lnTo>
                <a:lnTo>
                  <a:pt x="245" y="59"/>
                </a:lnTo>
                <a:lnTo>
                  <a:pt x="246" y="59"/>
                </a:lnTo>
                <a:lnTo>
                  <a:pt x="246" y="61"/>
                </a:lnTo>
                <a:lnTo>
                  <a:pt x="248" y="61"/>
                </a:lnTo>
                <a:lnTo>
                  <a:pt x="248" y="63"/>
                </a:lnTo>
                <a:lnTo>
                  <a:pt x="250" y="63"/>
                </a:lnTo>
                <a:lnTo>
                  <a:pt x="250" y="64"/>
                </a:lnTo>
                <a:lnTo>
                  <a:pt x="251" y="64"/>
                </a:lnTo>
                <a:lnTo>
                  <a:pt x="253" y="64"/>
                </a:lnTo>
                <a:lnTo>
                  <a:pt x="253" y="66"/>
                </a:lnTo>
                <a:lnTo>
                  <a:pt x="256" y="66"/>
                </a:lnTo>
                <a:lnTo>
                  <a:pt x="258" y="66"/>
                </a:lnTo>
                <a:lnTo>
                  <a:pt x="258" y="68"/>
                </a:lnTo>
                <a:lnTo>
                  <a:pt x="258" y="70"/>
                </a:lnTo>
                <a:lnTo>
                  <a:pt x="260" y="70"/>
                </a:lnTo>
                <a:lnTo>
                  <a:pt x="262" y="71"/>
                </a:lnTo>
                <a:lnTo>
                  <a:pt x="262" y="73"/>
                </a:lnTo>
                <a:lnTo>
                  <a:pt x="262" y="75"/>
                </a:lnTo>
                <a:lnTo>
                  <a:pt x="263" y="73"/>
                </a:lnTo>
                <a:lnTo>
                  <a:pt x="265" y="73"/>
                </a:lnTo>
                <a:lnTo>
                  <a:pt x="265" y="75"/>
                </a:lnTo>
                <a:lnTo>
                  <a:pt x="267" y="75"/>
                </a:lnTo>
                <a:lnTo>
                  <a:pt x="267" y="76"/>
                </a:lnTo>
                <a:lnTo>
                  <a:pt x="268" y="76"/>
                </a:lnTo>
                <a:lnTo>
                  <a:pt x="268" y="78"/>
                </a:lnTo>
                <a:lnTo>
                  <a:pt x="268" y="80"/>
                </a:lnTo>
                <a:lnTo>
                  <a:pt x="268" y="81"/>
                </a:lnTo>
                <a:lnTo>
                  <a:pt x="268" y="83"/>
                </a:lnTo>
                <a:lnTo>
                  <a:pt x="268" y="85"/>
                </a:lnTo>
                <a:lnTo>
                  <a:pt x="268" y="86"/>
                </a:lnTo>
                <a:lnTo>
                  <a:pt x="268" y="88"/>
                </a:lnTo>
                <a:lnTo>
                  <a:pt x="268" y="90"/>
                </a:lnTo>
                <a:lnTo>
                  <a:pt x="268" y="92"/>
                </a:lnTo>
                <a:lnTo>
                  <a:pt x="270" y="92"/>
                </a:lnTo>
                <a:lnTo>
                  <a:pt x="270" y="93"/>
                </a:lnTo>
                <a:lnTo>
                  <a:pt x="272" y="95"/>
                </a:lnTo>
                <a:lnTo>
                  <a:pt x="272" y="97"/>
                </a:lnTo>
                <a:lnTo>
                  <a:pt x="272" y="98"/>
                </a:lnTo>
                <a:lnTo>
                  <a:pt x="273" y="98"/>
                </a:lnTo>
                <a:lnTo>
                  <a:pt x="273" y="100"/>
                </a:lnTo>
                <a:lnTo>
                  <a:pt x="273" y="102"/>
                </a:lnTo>
                <a:lnTo>
                  <a:pt x="275" y="103"/>
                </a:lnTo>
                <a:lnTo>
                  <a:pt x="275" y="105"/>
                </a:lnTo>
                <a:lnTo>
                  <a:pt x="277" y="110"/>
                </a:lnTo>
                <a:lnTo>
                  <a:pt x="278" y="110"/>
                </a:lnTo>
                <a:lnTo>
                  <a:pt x="285" y="105"/>
                </a:lnTo>
                <a:lnTo>
                  <a:pt x="289" y="105"/>
                </a:lnTo>
                <a:lnTo>
                  <a:pt x="290" y="103"/>
                </a:lnTo>
                <a:lnTo>
                  <a:pt x="292" y="102"/>
                </a:lnTo>
                <a:lnTo>
                  <a:pt x="295" y="100"/>
                </a:lnTo>
                <a:lnTo>
                  <a:pt x="299" y="97"/>
                </a:lnTo>
                <a:lnTo>
                  <a:pt x="305" y="93"/>
                </a:lnTo>
                <a:lnTo>
                  <a:pt x="304" y="92"/>
                </a:lnTo>
                <a:lnTo>
                  <a:pt x="304" y="90"/>
                </a:lnTo>
                <a:lnTo>
                  <a:pt x="304" y="86"/>
                </a:lnTo>
                <a:lnTo>
                  <a:pt x="304" y="83"/>
                </a:lnTo>
                <a:lnTo>
                  <a:pt x="307" y="83"/>
                </a:lnTo>
                <a:lnTo>
                  <a:pt x="307" y="81"/>
                </a:lnTo>
                <a:lnTo>
                  <a:pt x="309" y="81"/>
                </a:lnTo>
                <a:lnTo>
                  <a:pt x="309" y="80"/>
                </a:lnTo>
                <a:lnTo>
                  <a:pt x="311" y="78"/>
                </a:lnTo>
                <a:lnTo>
                  <a:pt x="311" y="80"/>
                </a:lnTo>
                <a:lnTo>
                  <a:pt x="312" y="80"/>
                </a:lnTo>
                <a:lnTo>
                  <a:pt x="312" y="78"/>
                </a:lnTo>
                <a:lnTo>
                  <a:pt x="312" y="76"/>
                </a:lnTo>
                <a:lnTo>
                  <a:pt x="314" y="76"/>
                </a:lnTo>
                <a:lnTo>
                  <a:pt x="316" y="76"/>
                </a:lnTo>
                <a:lnTo>
                  <a:pt x="317" y="76"/>
                </a:lnTo>
                <a:lnTo>
                  <a:pt x="317" y="78"/>
                </a:lnTo>
                <a:lnTo>
                  <a:pt x="317" y="76"/>
                </a:lnTo>
                <a:lnTo>
                  <a:pt x="319" y="76"/>
                </a:lnTo>
                <a:lnTo>
                  <a:pt x="319" y="75"/>
                </a:lnTo>
                <a:lnTo>
                  <a:pt x="321" y="75"/>
                </a:lnTo>
                <a:lnTo>
                  <a:pt x="321" y="76"/>
                </a:lnTo>
                <a:lnTo>
                  <a:pt x="322" y="76"/>
                </a:lnTo>
                <a:lnTo>
                  <a:pt x="322" y="75"/>
                </a:lnTo>
                <a:lnTo>
                  <a:pt x="322" y="76"/>
                </a:lnTo>
                <a:lnTo>
                  <a:pt x="324" y="78"/>
                </a:lnTo>
                <a:lnTo>
                  <a:pt x="324" y="80"/>
                </a:lnTo>
                <a:lnTo>
                  <a:pt x="324" y="81"/>
                </a:lnTo>
                <a:lnTo>
                  <a:pt x="324" y="83"/>
                </a:lnTo>
                <a:lnTo>
                  <a:pt x="326" y="83"/>
                </a:lnTo>
                <a:lnTo>
                  <a:pt x="326" y="85"/>
                </a:lnTo>
                <a:lnTo>
                  <a:pt x="329" y="83"/>
                </a:lnTo>
                <a:lnTo>
                  <a:pt x="331" y="83"/>
                </a:lnTo>
                <a:lnTo>
                  <a:pt x="333" y="81"/>
                </a:lnTo>
                <a:lnTo>
                  <a:pt x="334" y="83"/>
                </a:lnTo>
                <a:lnTo>
                  <a:pt x="338" y="83"/>
                </a:lnTo>
                <a:lnTo>
                  <a:pt x="339" y="80"/>
                </a:lnTo>
                <a:lnTo>
                  <a:pt x="343" y="80"/>
                </a:lnTo>
                <a:lnTo>
                  <a:pt x="346" y="80"/>
                </a:lnTo>
                <a:lnTo>
                  <a:pt x="348" y="85"/>
                </a:lnTo>
                <a:lnTo>
                  <a:pt x="348" y="88"/>
                </a:lnTo>
                <a:lnTo>
                  <a:pt x="344" y="92"/>
                </a:lnTo>
                <a:lnTo>
                  <a:pt x="343" y="95"/>
                </a:lnTo>
                <a:lnTo>
                  <a:pt x="344" y="97"/>
                </a:lnTo>
                <a:lnTo>
                  <a:pt x="346" y="98"/>
                </a:lnTo>
                <a:lnTo>
                  <a:pt x="348" y="100"/>
                </a:lnTo>
                <a:lnTo>
                  <a:pt x="344" y="103"/>
                </a:lnTo>
                <a:lnTo>
                  <a:pt x="344" y="105"/>
                </a:lnTo>
                <a:lnTo>
                  <a:pt x="344" y="107"/>
                </a:lnTo>
                <a:lnTo>
                  <a:pt x="346" y="107"/>
                </a:lnTo>
                <a:lnTo>
                  <a:pt x="349" y="107"/>
                </a:lnTo>
                <a:lnTo>
                  <a:pt x="349" y="109"/>
                </a:lnTo>
                <a:lnTo>
                  <a:pt x="351" y="109"/>
                </a:lnTo>
                <a:lnTo>
                  <a:pt x="351" y="110"/>
                </a:lnTo>
                <a:lnTo>
                  <a:pt x="353" y="109"/>
                </a:lnTo>
                <a:lnTo>
                  <a:pt x="354" y="109"/>
                </a:lnTo>
                <a:lnTo>
                  <a:pt x="356" y="110"/>
                </a:lnTo>
                <a:lnTo>
                  <a:pt x="358" y="112"/>
                </a:lnTo>
                <a:lnTo>
                  <a:pt x="356" y="112"/>
                </a:lnTo>
                <a:lnTo>
                  <a:pt x="354" y="114"/>
                </a:lnTo>
                <a:lnTo>
                  <a:pt x="353" y="115"/>
                </a:lnTo>
                <a:lnTo>
                  <a:pt x="360" y="120"/>
                </a:lnTo>
                <a:lnTo>
                  <a:pt x="361" y="120"/>
                </a:lnTo>
                <a:lnTo>
                  <a:pt x="363" y="120"/>
                </a:lnTo>
                <a:lnTo>
                  <a:pt x="370" y="119"/>
                </a:lnTo>
                <a:lnTo>
                  <a:pt x="376" y="115"/>
                </a:lnTo>
                <a:lnTo>
                  <a:pt x="380" y="115"/>
                </a:lnTo>
                <a:lnTo>
                  <a:pt x="395" y="112"/>
                </a:lnTo>
                <a:lnTo>
                  <a:pt x="405" y="110"/>
                </a:lnTo>
                <a:lnTo>
                  <a:pt x="407" y="109"/>
                </a:lnTo>
                <a:lnTo>
                  <a:pt x="409" y="109"/>
                </a:lnTo>
                <a:lnTo>
                  <a:pt x="410" y="109"/>
                </a:lnTo>
                <a:lnTo>
                  <a:pt x="410" y="110"/>
                </a:lnTo>
                <a:lnTo>
                  <a:pt x="410" y="112"/>
                </a:lnTo>
                <a:lnTo>
                  <a:pt x="412" y="115"/>
                </a:lnTo>
                <a:lnTo>
                  <a:pt x="412" y="117"/>
                </a:lnTo>
                <a:lnTo>
                  <a:pt x="412" y="120"/>
                </a:lnTo>
                <a:lnTo>
                  <a:pt x="414" y="122"/>
                </a:lnTo>
                <a:lnTo>
                  <a:pt x="414" y="124"/>
                </a:lnTo>
                <a:lnTo>
                  <a:pt x="415" y="125"/>
                </a:lnTo>
                <a:lnTo>
                  <a:pt x="417" y="127"/>
                </a:lnTo>
                <a:lnTo>
                  <a:pt x="417" y="129"/>
                </a:lnTo>
                <a:lnTo>
                  <a:pt x="419" y="131"/>
                </a:lnTo>
                <a:lnTo>
                  <a:pt x="419" y="132"/>
                </a:lnTo>
                <a:lnTo>
                  <a:pt x="422" y="136"/>
                </a:lnTo>
                <a:lnTo>
                  <a:pt x="424" y="137"/>
                </a:lnTo>
                <a:lnTo>
                  <a:pt x="424" y="139"/>
                </a:lnTo>
                <a:lnTo>
                  <a:pt x="425" y="142"/>
                </a:lnTo>
                <a:lnTo>
                  <a:pt x="425" y="144"/>
                </a:lnTo>
                <a:lnTo>
                  <a:pt x="427" y="146"/>
                </a:lnTo>
                <a:lnTo>
                  <a:pt x="429" y="146"/>
                </a:lnTo>
                <a:lnTo>
                  <a:pt x="429" y="147"/>
                </a:lnTo>
                <a:lnTo>
                  <a:pt x="430" y="149"/>
                </a:lnTo>
                <a:lnTo>
                  <a:pt x="432" y="151"/>
                </a:lnTo>
                <a:lnTo>
                  <a:pt x="434" y="154"/>
                </a:lnTo>
                <a:lnTo>
                  <a:pt x="436" y="156"/>
                </a:lnTo>
                <a:lnTo>
                  <a:pt x="436" y="159"/>
                </a:lnTo>
                <a:lnTo>
                  <a:pt x="436" y="161"/>
                </a:lnTo>
                <a:lnTo>
                  <a:pt x="436" y="163"/>
                </a:lnTo>
                <a:lnTo>
                  <a:pt x="436" y="164"/>
                </a:lnTo>
                <a:lnTo>
                  <a:pt x="436" y="168"/>
                </a:lnTo>
                <a:lnTo>
                  <a:pt x="436" y="171"/>
                </a:lnTo>
                <a:lnTo>
                  <a:pt x="436" y="173"/>
                </a:lnTo>
                <a:lnTo>
                  <a:pt x="434" y="175"/>
                </a:lnTo>
                <a:lnTo>
                  <a:pt x="432" y="176"/>
                </a:lnTo>
                <a:lnTo>
                  <a:pt x="432" y="178"/>
                </a:lnTo>
                <a:lnTo>
                  <a:pt x="430" y="180"/>
                </a:lnTo>
                <a:lnTo>
                  <a:pt x="430" y="181"/>
                </a:lnTo>
                <a:lnTo>
                  <a:pt x="429" y="186"/>
                </a:lnTo>
                <a:lnTo>
                  <a:pt x="425" y="190"/>
                </a:lnTo>
                <a:lnTo>
                  <a:pt x="424" y="192"/>
                </a:lnTo>
                <a:lnTo>
                  <a:pt x="425" y="193"/>
                </a:lnTo>
                <a:lnTo>
                  <a:pt x="424" y="198"/>
                </a:lnTo>
                <a:lnTo>
                  <a:pt x="424" y="200"/>
                </a:lnTo>
                <a:lnTo>
                  <a:pt x="424" y="202"/>
                </a:lnTo>
                <a:lnTo>
                  <a:pt x="422" y="203"/>
                </a:lnTo>
                <a:lnTo>
                  <a:pt x="422" y="205"/>
                </a:lnTo>
                <a:lnTo>
                  <a:pt x="424" y="205"/>
                </a:lnTo>
                <a:lnTo>
                  <a:pt x="425" y="210"/>
                </a:lnTo>
                <a:lnTo>
                  <a:pt x="427" y="212"/>
                </a:lnTo>
                <a:lnTo>
                  <a:pt x="429" y="214"/>
                </a:lnTo>
                <a:lnTo>
                  <a:pt x="429" y="215"/>
                </a:lnTo>
                <a:lnTo>
                  <a:pt x="432" y="219"/>
                </a:lnTo>
                <a:lnTo>
                  <a:pt x="432" y="222"/>
                </a:lnTo>
                <a:lnTo>
                  <a:pt x="434" y="224"/>
                </a:lnTo>
                <a:lnTo>
                  <a:pt x="436" y="225"/>
                </a:lnTo>
                <a:lnTo>
                  <a:pt x="436" y="229"/>
                </a:lnTo>
                <a:lnTo>
                  <a:pt x="439" y="230"/>
                </a:lnTo>
                <a:lnTo>
                  <a:pt x="439" y="236"/>
                </a:lnTo>
                <a:lnTo>
                  <a:pt x="441" y="237"/>
                </a:lnTo>
                <a:lnTo>
                  <a:pt x="442" y="242"/>
                </a:lnTo>
                <a:lnTo>
                  <a:pt x="442" y="244"/>
                </a:lnTo>
                <a:lnTo>
                  <a:pt x="444" y="247"/>
                </a:lnTo>
                <a:lnTo>
                  <a:pt x="447" y="251"/>
                </a:lnTo>
                <a:lnTo>
                  <a:pt x="449" y="253"/>
                </a:lnTo>
                <a:lnTo>
                  <a:pt x="452" y="254"/>
                </a:lnTo>
                <a:lnTo>
                  <a:pt x="454" y="256"/>
                </a:lnTo>
                <a:lnTo>
                  <a:pt x="456" y="259"/>
                </a:lnTo>
                <a:lnTo>
                  <a:pt x="459" y="261"/>
                </a:lnTo>
                <a:lnTo>
                  <a:pt x="459" y="264"/>
                </a:lnTo>
                <a:lnTo>
                  <a:pt x="463" y="269"/>
                </a:lnTo>
                <a:lnTo>
                  <a:pt x="464" y="269"/>
                </a:lnTo>
                <a:lnTo>
                  <a:pt x="466" y="269"/>
                </a:lnTo>
                <a:lnTo>
                  <a:pt x="468" y="271"/>
                </a:lnTo>
                <a:lnTo>
                  <a:pt x="469" y="271"/>
                </a:lnTo>
                <a:lnTo>
                  <a:pt x="471" y="273"/>
                </a:lnTo>
                <a:lnTo>
                  <a:pt x="473" y="275"/>
                </a:lnTo>
                <a:lnTo>
                  <a:pt x="474" y="275"/>
                </a:lnTo>
                <a:lnTo>
                  <a:pt x="478" y="275"/>
                </a:lnTo>
                <a:lnTo>
                  <a:pt x="485" y="276"/>
                </a:lnTo>
                <a:lnTo>
                  <a:pt x="486" y="278"/>
                </a:lnTo>
                <a:lnTo>
                  <a:pt x="486" y="280"/>
                </a:lnTo>
                <a:lnTo>
                  <a:pt x="488" y="280"/>
                </a:lnTo>
                <a:lnTo>
                  <a:pt x="490" y="280"/>
                </a:lnTo>
                <a:lnTo>
                  <a:pt x="493" y="281"/>
                </a:lnTo>
                <a:lnTo>
                  <a:pt x="496" y="281"/>
                </a:lnTo>
                <a:lnTo>
                  <a:pt x="501" y="283"/>
                </a:lnTo>
                <a:lnTo>
                  <a:pt x="503" y="283"/>
                </a:lnTo>
                <a:lnTo>
                  <a:pt x="505" y="283"/>
                </a:lnTo>
                <a:lnTo>
                  <a:pt x="506" y="283"/>
                </a:lnTo>
                <a:lnTo>
                  <a:pt x="508" y="285"/>
                </a:lnTo>
                <a:lnTo>
                  <a:pt x="512" y="286"/>
                </a:lnTo>
                <a:lnTo>
                  <a:pt x="515" y="285"/>
                </a:lnTo>
                <a:lnTo>
                  <a:pt x="517" y="285"/>
                </a:lnTo>
                <a:lnTo>
                  <a:pt x="518" y="285"/>
                </a:lnTo>
                <a:lnTo>
                  <a:pt x="520" y="285"/>
                </a:lnTo>
                <a:lnTo>
                  <a:pt x="520" y="283"/>
                </a:lnTo>
                <a:lnTo>
                  <a:pt x="522" y="283"/>
                </a:lnTo>
                <a:lnTo>
                  <a:pt x="523" y="283"/>
                </a:lnTo>
                <a:lnTo>
                  <a:pt x="527" y="283"/>
                </a:lnTo>
                <a:lnTo>
                  <a:pt x="530" y="283"/>
                </a:lnTo>
                <a:lnTo>
                  <a:pt x="534" y="283"/>
                </a:lnTo>
                <a:lnTo>
                  <a:pt x="537" y="283"/>
                </a:lnTo>
                <a:lnTo>
                  <a:pt x="544" y="286"/>
                </a:lnTo>
                <a:lnTo>
                  <a:pt x="547" y="286"/>
                </a:lnTo>
                <a:lnTo>
                  <a:pt x="547" y="288"/>
                </a:lnTo>
                <a:lnTo>
                  <a:pt x="550" y="288"/>
                </a:lnTo>
                <a:lnTo>
                  <a:pt x="554" y="288"/>
                </a:lnTo>
                <a:lnTo>
                  <a:pt x="561" y="290"/>
                </a:lnTo>
                <a:lnTo>
                  <a:pt x="564" y="290"/>
                </a:lnTo>
                <a:lnTo>
                  <a:pt x="567" y="290"/>
                </a:lnTo>
                <a:lnTo>
                  <a:pt x="571" y="291"/>
                </a:lnTo>
                <a:lnTo>
                  <a:pt x="577" y="291"/>
                </a:lnTo>
                <a:lnTo>
                  <a:pt x="579" y="293"/>
                </a:lnTo>
                <a:lnTo>
                  <a:pt x="591" y="293"/>
                </a:lnTo>
                <a:lnTo>
                  <a:pt x="596" y="293"/>
                </a:lnTo>
                <a:lnTo>
                  <a:pt x="603" y="297"/>
                </a:lnTo>
                <a:lnTo>
                  <a:pt x="606" y="297"/>
                </a:lnTo>
                <a:lnTo>
                  <a:pt x="623" y="302"/>
                </a:lnTo>
                <a:lnTo>
                  <a:pt x="628" y="303"/>
                </a:lnTo>
                <a:lnTo>
                  <a:pt x="633" y="305"/>
                </a:lnTo>
                <a:lnTo>
                  <a:pt x="637" y="305"/>
                </a:lnTo>
                <a:lnTo>
                  <a:pt x="645" y="313"/>
                </a:lnTo>
                <a:lnTo>
                  <a:pt x="650" y="319"/>
                </a:lnTo>
                <a:lnTo>
                  <a:pt x="653" y="320"/>
                </a:lnTo>
                <a:lnTo>
                  <a:pt x="655" y="322"/>
                </a:lnTo>
                <a:lnTo>
                  <a:pt x="669" y="322"/>
                </a:lnTo>
                <a:lnTo>
                  <a:pt x="670" y="320"/>
                </a:lnTo>
                <a:lnTo>
                  <a:pt x="674" y="322"/>
                </a:lnTo>
                <a:lnTo>
                  <a:pt x="680" y="320"/>
                </a:lnTo>
                <a:lnTo>
                  <a:pt x="689" y="324"/>
                </a:lnTo>
                <a:lnTo>
                  <a:pt x="694" y="322"/>
                </a:lnTo>
                <a:lnTo>
                  <a:pt x="696" y="322"/>
                </a:lnTo>
                <a:lnTo>
                  <a:pt x="696" y="319"/>
                </a:lnTo>
                <a:lnTo>
                  <a:pt x="697" y="319"/>
                </a:lnTo>
                <a:lnTo>
                  <a:pt x="701" y="319"/>
                </a:lnTo>
                <a:lnTo>
                  <a:pt x="702" y="320"/>
                </a:lnTo>
                <a:lnTo>
                  <a:pt x="706" y="319"/>
                </a:lnTo>
                <a:lnTo>
                  <a:pt x="709" y="320"/>
                </a:lnTo>
                <a:lnTo>
                  <a:pt x="716" y="320"/>
                </a:lnTo>
                <a:lnTo>
                  <a:pt x="721" y="319"/>
                </a:lnTo>
                <a:lnTo>
                  <a:pt x="724" y="317"/>
                </a:lnTo>
                <a:lnTo>
                  <a:pt x="728" y="317"/>
                </a:lnTo>
                <a:lnTo>
                  <a:pt x="731" y="315"/>
                </a:lnTo>
                <a:lnTo>
                  <a:pt x="736" y="315"/>
                </a:lnTo>
                <a:lnTo>
                  <a:pt x="746" y="310"/>
                </a:lnTo>
                <a:lnTo>
                  <a:pt x="748" y="312"/>
                </a:lnTo>
                <a:lnTo>
                  <a:pt x="750" y="310"/>
                </a:lnTo>
                <a:lnTo>
                  <a:pt x="756" y="308"/>
                </a:lnTo>
                <a:lnTo>
                  <a:pt x="763" y="305"/>
                </a:lnTo>
                <a:lnTo>
                  <a:pt x="770" y="305"/>
                </a:lnTo>
                <a:lnTo>
                  <a:pt x="773" y="303"/>
                </a:lnTo>
                <a:lnTo>
                  <a:pt x="777" y="305"/>
                </a:lnTo>
                <a:lnTo>
                  <a:pt x="780" y="305"/>
                </a:lnTo>
                <a:lnTo>
                  <a:pt x="784" y="308"/>
                </a:lnTo>
                <a:lnTo>
                  <a:pt x="784" y="320"/>
                </a:lnTo>
                <a:lnTo>
                  <a:pt x="789" y="325"/>
                </a:lnTo>
                <a:lnTo>
                  <a:pt x="792" y="325"/>
                </a:lnTo>
                <a:lnTo>
                  <a:pt x="794" y="325"/>
                </a:lnTo>
                <a:lnTo>
                  <a:pt x="800" y="327"/>
                </a:lnTo>
                <a:lnTo>
                  <a:pt x="804" y="325"/>
                </a:lnTo>
                <a:lnTo>
                  <a:pt x="811" y="329"/>
                </a:lnTo>
                <a:lnTo>
                  <a:pt x="811" y="334"/>
                </a:lnTo>
                <a:lnTo>
                  <a:pt x="812" y="334"/>
                </a:lnTo>
                <a:lnTo>
                  <a:pt x="816" y="327"/>
                </a:lnTo>
                <a:lnTo>
                  <a:pt x="826" y="315"/>
                </a:lnTo>
                <a:lnTo>
                  <a:pt x="827" y="307"/>
                </a:lnTo>
                <a:lnTo>
                  <a:pt x="831" y="303"/>
                </a:lnTo>
                <a:lnTo>
                  <a:pt x="838" y="302"/>
                </a:lnTo>
                <a:lnTo>
                  <a:pt x="848" y="298"/>
                </a:lnTo>
                <a:lnTo>
                  <a:pt x="854" y="291"/>
                </a:lnTo>
                <a:lnTo>
                  <a:pt x="858" y="285"/>
                </a:lnTo>
                <a:lnTo>
                  <a:pt x="863" y="281"/>
                </a:lnTo>
                <a:lnTo>
                  <a:pt x="871" y="281"/>
                </a:lnTo>
                <a:lnTo>
                  <a:pt x="880" y="285"/>
                </a:lnTo>
                <a:lnTo>
                  <a:pt x="887" y="285"/>
                </a:lnTo>
                <a:lnTo>
                  <a:pt x="893" y="285"/>
                </a:lnTo>
                <a:lnTo>
                  <a:pt x="898" y="285"/>
                </a:lnTo>
                <a:lnTo>
                  <a:pt x="903" y="288"/>
                </a:lnTo>
                <a:lnTo>
                  <a:pt x="907" y="285"/>
                </a:lnTo>
                <a:lnTo>
                  <a:pt x="907" y="283"/>
                </a:lnTo>
                <a:lnTo>
                  <a:pt x="908" y="283"/>
                </a:lnTo>
                <a:lnTo>
                  <a:pt x="910" y="283"/>
                </a:lnTo>
                <a:lnTo>
                  <a:pt x="912" y="281"/>
                </a:lnTo>
                <a:lnTo>
                  <a:pt x="914" y="281"/>
                </a:lnTo>
                <a:lnTo>
                  <a:pt x="915" y="281"/>
                </a:lnTo>
                <a:lnTo>
                  <a:pt x="917" y="280"/>
                </a:lnTo>
                <a:lnTo>
                  <a:pt x="919" y="278"/>
                </a:lnTo>
                <a:lnTo>
                  <a:pt x="922" y="278"/>
                </a:lnTo>
                <a:lnTo>
                  <a:pt x="924" y="278"/>
                </a:lnTo>
                <a:lnTo>
                  <a:pt x="924" y="276"/>
                </a:lnTo>
                <a:lnTo>
                  <a:pt x="927" y="273"/>
                </a:lnTo>
                <a:lnTo>
                  <a:pt x="929" y="273"/>
                </a:lnTo>
                <a:lnTo>
                  <a:pt x="930" y="271"/>
                </a:lnTo>
                <a:lnTo>
                  <a:pt x="936" y="269"/>
                </a:lnTo>
                <a:lnTo>
                  <a:pt x="937" y="268"/>
                </a:lnTo>
                <a:lnTo>
                  <a:pt x="939" y="268"/>
                </a:lnTo>
                <a:lnTo>
                  <a:pt x="939" y="266"/>
                </a:lnTo>
                <a:lnTo>
                  <a:pt x="941" y="266"/>
                </a:lnTo>
                <a:lnTo>
                  <a:pt x="942" y="266"/>
                </a:lnTo>
                <a:lnTo>
                  <a:pt x="944" y="266"/>
                </a:lnTo>
                <a:lnTo>
                  <a:pt x="946" y="266"/>
                </a:lnTo>
                <a:lnTo>
                  <a:pt x="947" y="264"/>
                </a:lnTo>
                <a:lnTo>
                  <a:pt x="951" y="261"/>
                </a:lnTo>
                <a:lnTo>
                  <a:pt x="952" y="261"/>
                </a:lnTo>
                <a:lnTo>
                  <a:pt x="954" y="261"/>
                </a:lnTo>
                <a:lnTo>
                  <a:pt x="954" y="259"/>
                </a:lnTo>
                <a:lnTo>
                  <a:pt x="956" y="261"/>
                </a:lnTo>
                <a:lnTo>
                  <a:pt x="956" y="259"/>
                </a:lnTo>
                <a:lnTo>
                  <a:pt x="957" y="259"/>
                </a:lnTo>
                <a:lnTo>
                  <a:pt x="959" y="261"/>
                </a:lnTo>
                <a:lnTo>
                  <a:pt x="961" y="259"/>
                </a:lnTo>
                <a:lnTo>
                  <a:pt x="963" y="259"/>
                </a:lnTo>
                <a:lnTo>
                  <a:pt x="964" y="259"/>
                </a:lnTo>
                <a:lnTo>
                  <a:pt x="968" y="258"/>
                </a:lnTo>
                <a:lnTo>
                  <a:pt x="971" y="256"/>
                </a:lnTo>
                <a:lnTo>
                  <a:pt x="976" y="256"/>
                </a:lnTo>
                <a:lnTo>
                  <a:pt x="978" y="254"/>
                </a:lnTo>
                <a:lnTo>
                  <a:pt x="981" y="254"/>
                </a:lnTo>
                <a:lnTo>
                  <a:pt x="985" y="253"/>
                </a:lnTo>
                <a:lnTo>
                  <a:pt x="988" y="251"/>
                </a:lnTo>
                <a:lnTo>
                  <a:pt x="995" y="247"/>
                </a:lnTo>
                <a:lnTo>
                  <a:pt x="998" y="246"/>
                </a:lnTo>
                <a:lnTo>
                  <a:pt x="1001" y="246"/>
                </a:lnTo>
                <a:lnTo>
                  <a:pt x="1001" y="244"/>
                </a:lnTo>
                <a:lnTo>
                  <a:pt x="1003" y="242"/>
                </a:lnTo>
                <a:lnTo>
                  <a:pt x="1005" y="241"/>
                </a:lnTo>
                <a:lnTo>
                  <a:pt x="1006" y="241"/>
                </a:lnTo>
                <a:lnTo>
                  <a:pt x="1008" y="239"/>
                </a:lnTo>
                <a:lnTo>
                  <a:pt x="1010" y="239"/>
                </a:lnTo>
                <a:lnTo>
                  <a:pt x="1013" y="237"/>
                </a:lnTo>
                <a:lnTo>
                  <a:pt x="1015" y="237"/>
                </a:lnTo>
                <a:lnTo>
                  <a:pt x="1017" y="236"/>
                </a:lnTo>
                <a:lnTo>
                  <a:pt x="1022" y="236"/>
                </a:lnTo>
                <a:lnTo>
                  <a:pt x="1025" y="234"/>
                </a:lnTo>
                <a:lnTo>
                  <a:pt x="1030" y="234"/>
                </a:lnTo>
                <a:lnTo>
                  <a:pt x="1040" y="229"/>
                </a:lnTo>
                <a:lnTo>
                  <a:pt x="1044" y="227"/>
                </a:lnTo>
                <a:lnTo>
                  <a:pt x="1047" y="227"/>
                </a:lnTo>
                <a:lnTo>
                  <a:pt x="1054" y="227"/>
                </a:lnTo>
                <a:lnTo>
                  <a:pt x="1064" y="224"/>
                </a:lnTo>
                <a:close/>
              </a:path>
            </a:pathLst>
          </a:custGeom>
          <a:solidFill>
            <a:schemeClr val="accent4">
              <a:lumMod val="60000"/>
              <a:lumOff val="4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Freeform 8">
            <a:extLst>
              <a:ext uri="{FF2B5EF4-FFF2-40B4-BE49-F238E27FC236}">
                <a16:creationId xmlns:a16="http://schemas.microsoft.com/office/drawing/2014/main" id="{C55A993E-0B0A-441A-9F24-07D72B12B5FF}"/>
              </a:ext>
            </a:extLst>
          </p:cNvPr>
          <p:cNvSpPr>
            <a:spLocks/>
          </p:cNvSpPr>
          <p:nvPr/>
        </p:nvSpPr>
        <p:spPr bwMode="auto">
          <a:xfrm>
            <a:off x="4424363" y="2944814"/>
            <a:ext cx="2489200" cy="1173163"/>
          </a:xfrm>
          <a:custGeom>
            <a:avLst/>
            <a:gdLst>
              <a:gd name="T0" fmla="*/ 659 w 1568"/>
              <a:gd name="T1" fmla="*/ 52 h 739"/>
              <a:gd name="T2" fmla="*/ 762 w 1568"/>
              <a:gd name="T3" fmla="*/ 34 h 739"/>
              <a:gd name="T4" fmla="*/ 853 w 1568"/>
              <a:gd name="T5" fmla="*/ 110 h 739"/>
              <a:gd name="T6" fmla="*/ 794 w 1568"/>
              <a:gd name="T7" fmla="*/ 147 h 739"/>
              <a:gd name="T8" fmla="*/ 705 w 1568"/>
              <a:gd name="T9" fmla="*/ 202 h 739"/>
              <a:gd name="T10" fmla="*/ 708 w 1568"/>
              <a:gd name="T11" fmla="*/ 242 h 739"/>
              <a:gd name="T12" fmla="*/ 752 w 1568"/>
              <a:gd name="T13" fmla="*/ 276 h 739"/>
              <a:gd name="T14" fmla="*/ 818 w 1568"/>
              <a:gd name="T15" fmla="*/ 268 h 739"/>
              <a:gd name="T16" fmla="*/ 865 w 1568"/>
              <a:gd name="T17" fmla="*/ 290 h 739"/>
              <a:gd name="T18" fmla="*/ 919 w 1568"/>
              <a:gd name="T19" fmla="*/ 322 h 739"/>
              <a:gd name="T20" fmla="*/ 1014 w 1568"/>
              <a:gd name="T21" fmla="*/ 308 h 739"/>
              <a:gd name="T22" fmla="*/ 1120 w 1568"/>
              <a:gd name="T23" fmla="*/ 346 h 739"/>
              <a:gd name="T24" fmla="*/ 1189 w 1568"/>
              <a:gd name="T25" fmla="*/ 366 h 739"/>
              <a:gd name="T26" fmla="*/ 1232 w 1568"/>
              <a:gd name="T27" fmla="*/ 430 h 739"/>
              <a:gd name="T28" fmla="*/ 1270 w 1568"/>
              <a:gd name="T29" fmla="*/ 496 h 739"/>
              <a:gd name="T30" fmla="*/ 1304 w 1568"/>
              <a:gd name="T31" fmla="*/ 535 h 739"/>
              <a:gd name="T32" fmla="*/ 1351 w 1568"/>
              <a:gd name="T33" fmla="*/ 462 h 739"/>
              <a:gd name="T34" fmla="*/ 1335 w 1568"/>
              <a:gd name="T35" fmla="*/ 346 h 739"/>
              <a:gd name="T36" fmla="*/ 1416 w 1568"/>
              <a:gd name="T37" fmla="*/ 296 h 739"/>
              <a:gd name="T38" fmla="*/ 1419 w 1568"/>
              <a:gd name="T39" fmla="*/ 405 h 739"/>
              <a:gd name="T40" fmla="*/ 1492 w 1568"/>
              <a:gd name="T41" fmla="*/ 462 h 739"/>
              <a:gd name="T42" fmla="*/ 1554 w 1568"/>
              <a:gd name="T43" fmla="*/ 532 h 739"/>
              <a:gd name="T44" fmla="*/ 1558 w 1568"/>
              <a:gd name="T45" fmla="*/ 576 h 739"/>
              <a:gd name="T46" fmla="*/ 1568 w 1568"/>
              <a:gd name="T47" fmla="*/ 618 h 739"/>
              <a:gd name="T48" fmla="*/ 1534 w 1568"/>
              <a:gd name="T49" fmla="*/ 630 h 739"/>
              <a:gd name="T50" fmla="*/ 1495 w 1568"/>
              <a:gd name="T51" fmla="*/ 708 h 739"/>
              <a:gd name="T52" fmla="*/ 1414 w 1568"/>
              <a:gd name="T53" fmla="*/ 666 h 739"/>
              <a:gd name="T54" fmla="*/ 1355 w 1568"/>
              <a:gd name="T55" fmla="*/ 693 h 739"/>
              <a:gd name="T56" fmla="*/ 1291 w 1568"/>
              <a:gd name="T57" fmla="*/ 698 h 739"/>
              <a:gd name="T58" fmla="*/ 1248 w 1568"/>
              <a:gd name="T59" fmla="*/ 696 h 739"/>
              <a:gd name="T60" fmla="*/ 1183 w 1568"/>
              <a:gd name="T61" fmla="*/ 656 h 739"/>
              <a:gd name="T62" fmla="*/ 1132 w 1568"/>
              <a:gd name="T63" fmla="*/ 610 h 739"/>
              <a:gd name="T64" fmla="*/ 1096 w 1568"/>
              <a:gd name="T65" fmla="*/ 566 h 739"/>
              <a:gd name="T66" fmla="*/ 997 w 1568"/>
              <a:gd name="T67" fmla="*/ 527 h 739"/>
              <a:gd name="T68" fmla="*/ 841 w 1568"/>
              <a:gd name="T69" fmla="*/ 505 h 739"/>
              <a:gd name="T70" fmla="*/ 753 w 1568"/>
              <a:gd name="T71" fmla="*/ 466 h 739"/>
              <a:gd name="T72" fmla="*/ 681 w 1568"/>
              <a:gd name="T73" fmla="*/ 440 h 739"/>
              <a:gd name="T74" fmla="*/ 583 w 1568"/>
              <a:gd name="T75" fmla="*/ 374 h 739"/>
              <a:gd name="T76" fmla="*/ 534 w 1568"/>
              <a:gd name="T77" fmla="*/ 308 h 739"/>
              <a:gd name="T78" fmla="*/ 387 w 1568"/>
              <a:gd name="T79" fmla="*/ 317 h 739"/>
              <a:gd name="T80" fmla="*/ 348 w 1568"/>
              <a:gd name="T81" fmla="*/ 313 h 739"/>
              <a:gd name="T82" fmla="*/ 316 w 1568"/>
              <a:gd name="T83" fmla="*/ 305 h 739"/>
              <a:gd name="T84" fmla="*/ 301 w 1568"/>
              <a:gd name="T85" fmla="*/ 320 h 739"/>
              <a:gd name="T86" fmla="*/ 272 w 1568"/>
              <a:gd name="T87" fmla="*/ 346 h 739"/>
              <a:gd name="T88" fmla="*/ 238 w 1568"/>
              <a:gd name="T89" fmla="*/ 329 h 739"/>
              <a:gd name="T90" fmla="*/ 226 w 1568"/>
              <a:gd name="T91" fmla="*/ 366 h 739"/>
              <a:gd name="T92" fmla="*/ 201 w 1568"/>
              <a:gd name="T93" fmla="*/ 371 h 739"/>
              <a:gd name="T94" fmla="*/ 176 w 1568"/>
              <a:gd name="T95" fmla="*/ 371 h 739"/>
              <a:gd name="T96" fmla="*/ 142 w 1568"/>
              <a:gd name="T97" fmla="*/ 379 h 739"/>
              <a:gd name="T98" fmla="*/ 123 w 1568"/>
              <a:gd name="T99" fmla="*/ 401 h 739"/>
              <a:gd name="T100" fmla="*/ 73 w 1568"/>
              <a:gd name="T101" fmla="*/ 383 h 739"/>
              <a:gd name="T102" fmla="*/ 19 w 1568"/>
              <a:gd name="T103" fmla="*/ 347 h 739"/>
              <a:gd name="T104" fmla="*/ 2 w 1568"/>
              <a:gd name="T105" fmla="*/ 256 h 739"/>
              <a:gd name="T106" fmla="*/ 37 w 1568"/>
              <a:gd name="T107" fmla="*/ 102 h 739"/>
              <a:gd name="T108" fmla="*/ 112 w 1568"/>
              <a:gd name="T109" fmla="*/ 61 h 739"/>
              <a:gd name="T110" fmla="*/ 206 w 1568"/>
              <a:gd name="T111" fmla="*/ 139 h 739"/>
              <a:gd name="T112" fmla="*/ 275 w 1568"/>
              <a:gd name="T113" fmla="*/ 154 h 739"/>
              <a:gd name="T114" fmla="*/ 375 w 1568"/>
              <a:gd name="T115" fmla="*/ 102 h 739"/>
              <a:gd name="T116" fmla="*/ 461 w 1568"/>
              <a:gd name="T117" fmla="*/ 49 h 739"/>
              <a:gd name="T118" fmla="*/ 583 w 1568"/>
              <a:gd name="T119" fmla="*/ 7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68" h="739">
                <a:moveTo>
                  <a:pt x="583" y="7"/>
                </a:moveTo>
                <a:lnTo>
                  <a:pt x="586" y="8"/>
                </a:lnTo>
                <a:lnTo>
                  <a:pt x="588" y="8"/>
                </a:lnTo>
                <a:lnTo>
                  <a:pt x="591" y="10"/>
                </a:lnTo>
                <a:lnTo>
                  <a:pt x="593" y="14"/>
                </a:lnTo>
                <a:lnTo>
                  <a:pt x="603" y="17"/>
                </a:lnTo>
                <a:lnTo>
                  <a:pt x="608" y="20"/>
                </a:lnTo>
                <a:lnTo>
                  <a:pt x="615" y="20"/>
                </a:lnTo>
                <a:lnTo>
                  <a:pt x="622" y="24"/>
                </a:lnTo>
                <a:lnTo>
                  <a:pt x="642" y="37"/>
                </a:lnTo>
                <a:lnTo>
                  <a:pt x="644" y="39"/>
                </a:lnTo>
                <a:lnTo>
                  <a:pt x="659" y="52"/>
                </a:lnTo>
                <a:lnTo>
                  <a:pt x="662" y="52"/>
                </a:lnTo>
                <a:lnTo>
                  <a:pt x="666" y="51"/>
                </a:lnTo>
                <a:lnTo>
                  <a:pt x="667" y="52"/>
                </a:lnTo>
                <a:lnTo>
                  <a:pt x="677" y="47"/>
                </a:lnTo>
                <a:lnTo>
                  <a:pt x="684" y="46"/>
                </a:lnTo>
                <a:lnTo>
                  <a:pt x="686" y="46"/>
                </a:lnTo>
                <a:lnTo>
                  <a:pt x="713" y="36"/>
                </a:lnTo>
                <a:lnTo>
                  <a:pt x="732" y="29"/>
                </a:lnTo>
                <a:lnTo>
                  <a:pt x="742" y="27"/>
                </a:lnTo>
                <a:lnTo>
                  <a:pt x="759" y="32"/>
                </a:lnTo>
                <a:lnTo>
                  <a:pt x="760" y="36"/>
                </a:lnTo>
                <a:lnTo>
                  <a:pt x="762" y="34"/>
                </a:lnTo>
                <a:lnTo>
                  <a:pt x="777" y="37"/>
                </a:lnTo>
                <a:lnTo>
                  <a:pt x="801" y="41"/>
                </a:lnTo>
                <a:lnTo>
                  <a:pt x="831" y="44"/>
                </a:lnTo>
                <a:lnTo>
                  <a:pt x="836" y="47"/>
                </a:lnTo>
                <a:lnTo>
                  <a:pt x="850" y="54"/>
                </a:lnTo>
                <a:lnTo>
                  <a:pt x="858" y="63"/>
                </a:lnTo>
                <a:lnTo>
                  <a:pt x="860" y="68"/>
                </a:lnTo>
                <a:lnTo>
                  <a:pt x="860" y="75"/>
                </a:lnTo>
                <a:lnTo>
                  <a:pt x="858" y="88"/>
                </a:lnTo>
                <a:lnTo>
                  <a:pt x="858" y="95"/>
                </a:lnTo>
                <a:lnTo>
                  <a:pt x="855" y="107"/>
                </a:lnTo>
                <a:lnTo>
                  <a:pt x="853" y="110"/>
                </a:lnTo>
                <a:lnTo>
                  <a:pt x="845" y="117"/>
                </a:lnTo>
                <a:lnTo>
                  <a:pt x="840" y="119"/>
                </a:lnTo>
                <a:lnTo>
                  <a:pt x="840" y="120"/>
                </a:lnTo>
                <a:lnTo>
                  <a:pt x="835" y="122"/>
                </a:lnTo>
                <a:lnTo>
                  <a:pt x="833" y="122"/>
                </a:lnTo>
                <a:lnTo>
                  <a:pt x="830" y="125"/>
                </a:lnTo>
                <a:lnTo>
                  <a:pt x="823" y="127"/>
                </a:lnTo>
                <a:lnTo>
                  <a:pt x="818" y="129"/>
                </a:lnTo>
                <a:lnTo>
                  <a:pt x="811" y="130"/>
                </a:lnTo>
                <a:lnTo>
                  <a:pt x="804" y="141"/>
                </a:lnTo>
                <a:lnTo>
                  <a:pt x="801" y="144"/>
                </a:lnTo>
                <a:lnTo>
                  <a:pt x="794" y="147"/>
                </a:lnTo>
                <a:lnTo>
                  <a:pt x="791" y="147"/>
                </a:lnTo>
                <a:lnTo>
                  <a:pt x="786" y="149"/>
                </a:lnTo>
                <a:lnTo>
                  <a:pt x="774" y="152"/>
                </a:lnTo>
                <a:lnTo>
                  <a:pt x="764" y="154"/>
                </a:lnTo>
                <a:lnTo>
                  <a:pt x="755" y="154"/>
                </a:lnTo>
                <a:lnTo>
                  <a:pt x="745" y="159"/>
                </a:lnTo>
                <a:lnTo>
                  <a:pt x="728" y="173"/>
                </a:lnTo>
                <a:lnTo>
                  <a:pt x="726" y="176"/>
                </a:lnTo>
                <a:lnTo>
                  <a:pt x="723" y="180"/>
                </a:lnTo>
                <a:lnTo>
                  <a:pt x="711" y="195"/>
                </a:lnTo>
                <a:lnTo>
                  <a:pt x="706" y="203"/>
                </a:lnTo>
                <a:lnTo>
                  <a:pt x="705" y="202"/>
                </a:lnTo>
                <a:lnTo>
                  <a:pt x="699" y="202"/>
                </a:lnTo>
                <a:lnTo>
                  <a:pt x="699" y="203"/>
                </a:lnTo>
                <a:lnTo>
                  <a:pt x="698" y="202"/>
                </a:lnTo>
                <a:lnTo>
                  <a:pt x="696" y="203"/>
                </a:lnTo>
                <a:lnTo>
                  <a:pt x="698" y="210"/>
                </a:lnTo>
                <a:lnTo>
                  <a:pt x="699" y="213"/>
                </a:lnTo>
                <a:lnTo>
                  <a:pt x="703" y="217"/>
                </a:lnTo>
                <a:lnTo>
                  <a:pt x="703" y="220"/>
                </a:lnTo>
                <a:lnTo>
                  <a:pt x="705" y="225"/>
                </a:lnTo>
                <a:lnTo>
                  <a:pt x="706" y="232"/>
                </a:lnTo>
                <a:lnTo>
                  <a:pt x="708" y="237"/>
                </a:lnTo>
                <a:lnTo>
                  <a:pt x="708" y="242"/>
                </a:lnTo>
                <a:lnTo>
                  <a:pt x="711" y="247"/>
                </a:lnTo>
                <a:lnTo>
                  <a:pt x="713" y="252"/>
                </a:lnTo>
                <a:lnTo>
                  <a:pt x="715" y="254"/>
                </a:lnTo>
                <a:lnTo>
                  <a:pt x="716" y="259"/>
                </a:lnTo>
                <a:lnTo>
                  <a:pt x="721" y="264"/>
                </a:lnTo>
                <a:lnTo>
                  <a:pt x="725" y="268"/>
                </a:lnTo>
                <a:lnTo>
                  <a:pt x="737" y="274"/>
                </a:lnTo>
                <a:lnTo>
                  <a:pt x="742" y="276"/>
                </a:lnTo>
                <a:lnTo>
                  <a:pt x="743" y="278"/>
                </a:lnTo>
                <a:lnTo>
                  <a:pt x="747" y="278"/>
                </a:lnTo>
                <a:lnTo>
                  <a:pt x="748" y="278"/>
                </a:lnTo>
                <a:lnTo>
                  <a:pt x="752" y="276"/>
                </a:lnTo>
                <a:lnTo>
                  <a:pt x="760" y="274"/>
                </a:lnTo>
                <a:lnTo>
                  <a:pt x="765" y="273"/>
                </a:lnTo>
                <a:lnTo>
                  <a:pt x="770" y="271"/>
                </a:lnTo>
                <a:lnTo>
                  <a:pt x="774" y="271"/>
                </a:lnTo>
                <a:lnTo>
                  <a:pt x="779" y="269"/>
                </a:lnTo>
                <a:lnTo>
                  <a:pt x="789" y="269"/>
                </a:lnTo>
                <a:lnTo>
                  <a:pt x="794" y="271"/>
                </a:lnTo>
                <a:lnTo>
                  <a:pt x="797" y="273"/>
                </a:lnTo>
                <a:lnTo>
                  <a:pt x="806" y="271"/>
                </a:lnTo>
                <a:lnTo>
                  <a:pt x="808" y="271"/>
                </a:lnTo>
                <a:lnTo>
                  <a:pt x="813" y="269"/>
                </a:lnTo>
                <a:lnTo>
                  <a:pt x="818" y="268"/>
                </a:lnTo>
                <a:lnTo>
                  <a:pt x="823" y="268"/>
                </a:lnTo>
                <a:lnTo>
                  <a:pt x="824" y="268"/>
                </a:lnTo>
                <a:lnTo>
                  <a:pt x="828" y="268"/>
                </a:lnTo>
                <a:lnTo>
                  <a:pt x="835" y="269"/>
                </a:lnTo>
                <a:lnTo>
                  <a:pt x="840" y="273"/>
                </a:lnTo>
                <a:lnTo>
                  <a:pt x="845" y="276"/>
                </a:lnTo>
                <a:lnTo>
                  <a:pt x="846" y="276"/>
                </a:lnTo>
                <a:lnTo>
                  <a:pt x="850" y="278"/>
                </a:lnTo>
                <a:lnTo>
                  <a:pt x="851" y="279"/>
                </a:lnTo>
                <a:lnTo>
                  <a:pt x="855" y="283"/>
                </a:lnTo>
                <a:lnTo>
                  <a:pt x="858" y="286"/>
                </a:lnTo>
                <a:lnTo>
                  <a:pt x="865" y="290"/>
                </a:lnTo>
                <a:lnTo>
                  <a:pt x="865" y="291"/>
                </a:lnTo>
                <a:lnTo>
                  <a:pt x="868" y="293"/>
                </a:lnTo>
                <a:lnTo>
                  <a:pt x="870" y="293"/>
                </a:lnTo>
                <a:lnTo>
                  <a:pt x="872" y="293"/>
                </a:lnTo>
                <a:lnTo>
                  <a:pt x="884" y="296"/>
                </a:lnTo>
                <a:lnTo>
                  <a:pt x="892" y="303"/>
                </a:lnTo>
                <a:lnTo>
                  <a:pt x="894" y="307"/>
                </a:lnTo>
                <a:lnTo>
                  <a:pt x="897" y="307"/>
                </a:lnTo>
                <a:lnTo>
                  <a:pt x="899" y="307"/>
                </a:lnTo>
                <a:lnTo>
                  <a:pt x="906" y="317"/>
                </a:lnTo>
                <a:lnTo>
                  <a:pt x="917" y="322"/>
                </a:lnTo>
                <a:lnTo>
                  <a:pt x="919" y="322"/>
                </a:lnTo>
                <a:lnTo>
                  <a:pt x="929" y="308"/>
                </a:lnTo>
                <a:lnTo>
                  <a:pt x="934" y="303"/>
                </a:lnTo>
                <a:lnTo>
                  <a:pt x="944" y="298"/>
                </a:lnTo>
                <a:lnTo>
                  <a:pt x="946" y="298"/>
                </a:lnTo>
                <a:lnTo>
                  <a:pt x="953" y="296"/>
                </a:lnTo>
                <a:lnTo>
                  <a:pt x="966" y="295"/>
                </a:lnTo>
                <a:lnTo>
                  <a:pt x="978" y="295"/>
                </a:lnTo>
                <a:lnTo>
                  <a:pt x="990" y="296"/>
                </a:lnTo>
                <a:lnTo>
                  <a:pt x="1003" y="298"/>
                </a:lnTo>
                <a:lnTo>
                  <a:pt x="1009" y="303"/>
                </a:lnTo>
                <a:lnTo>
                  <a:pt x="1012" y="305"/>
                </a:lnTo>
                <a:lnTo>
                  <a:pt x="1014" y="308"/>
                </a:lnTo>
                <a:lnTo>
                  <a:pt x="1017" y="308"/>
                </a:lnTo>
                <a:lnTo>
                  <a:pt x="1019" y="312"/>
                </a:lnTo>
                <a:lnTo>
                  <a:pt x="1025" y="322"/>
                </a:lnTo>
                <a:lnTo>
                  <a:pt x="1031" y="327"/>
                </a:lnTo>
                <a:lnTo>
                  <a:pt x="1039" y="329"/>
                </a:lnTo>
                <a:lnTo>
                  <a:pt x="1074" y="330"/>
                </a:lnTo>
                <a:lnTo>
                  <a:pt x="1076" y="329"/>
                </a:lnTo>
                <a:lnTo>
                  <a:pt x="1078" y="329"/>
                </a:lnTo>
                <a:lnTo>
                  <a:pt x="1086" y="329"/>
                </a:lnTo>
                <a:lnTo>
                  <a:pt x="1091" y="330"/>
                </a:lnTo>
                <a:lnTo>
                  <a:pt x="1093" y="330"/>
                </a:lnTo>
                <a:lnTo>
                  <a:pt x="1120" y="346"/>
                </a:lnTo>
                <a:lnTo>
                  <a:pt x="1127" y="347"/>
                </a:lnTo>
                <a:lnTo>
                  <a:pt x="1142" y="351"/>
                </a:lnTo>
                <a:lnTo>
                  <a:pt x="1149" y="351"/>
                </a:lnTo>
                <a:lnTo>
                  <a:pt x="1164" y="347"/>
                </a:lnTo>
                <a:lnTo>
                  <a:pt x="1172" y="346"/>
                </a:lnTo>
                <a:lnTo>
                  <a:pt x="1179" y="346"/>
                </a:lnTo>
                <a:lnTo>
                  <a:pt x="1183" y="349"/>
                </a:lnTo>
                <a:lnTo>
                  <a:pt x="1181" y="351"/>
                </a:lnTo>
                <a:lnTo>
                  <a:pt x="1181" y="352"/>
                </a:lnTo>
                <a:lnTo>
                  <a:pt x="1183" y="352"/>
                </a:lnTo>
                <a:lnTo>
                  <a:pt x="1189" y="362"/>
                </a:lnTo>
                <a:lnTo>
                  <a:pt x="1189" y="366"/>
                </a:lnTo>
                <a:lnTo>
                  <a:pt x="1193" y="374"/>
                </a:lnTo>
                <a:lnTo>
                  <a:pt x="1193" y="376"/>
                </a:lnTo>
                <a:lnTo>
                  <a:pt x="1193" y="383"/>
                </a:lnTo>
                <a:lnTo>
                  <a:pt x="1196" y="395"/>
                </a:lnTo>
                <a:lnTo>
                  <a:pt x="1203" y="401"/>
                </a:lnTo>
                <a:lnTo>
                  <a:pt x="1210" y="408"/>
                </a:lnTo>
                <a:lnTo>
                  <a:pt x="1211" y="410"/>
                </a:lnTo>
                <a:lnTo>
                  <a:pt x="1216" y="413"/>
                </a:lnTo>
                <a:lnTo>
                  <a:pt x="1220" y="417"/>
                </a:lnTo>
                <a:lnTo>
                  <a:pt x="1223" y="422"/>
                </a:lnTo>
                <a:lnTo>
                  <a:pt x="1226" y="425"/>
                </a:lnTo>
                <a:lnTo>
                  <a:pt x="1232" y="430"/>
                </a:lnTo>
                <a:lnTo>
                  <a:pt x="1242" y="444"/>
                </a:lnTo>
                <a:lnTo>
                  <a:pt x="1243" y="446"/>
                </a:lnTo>
                <a:lnTo>
                  <a:pt x="1250" y="457"/>
                </a:lnTo>
                <a:lnTo>
                  <a:pt x="1253" y="462"/>
                </a:lnTo>
                <a:lnTo>
                  <a:pt x="1255" y="466"/>
                </a:lnTo>
                <a:lnTo>
                  <a:pt x="1257" y="471"/>
                </a:lnTo>
                <a:lnTo>
                  <a:pt x="1262" y="479"/>
                </a:lnTo>
                <a:lnTo>
                  <a:pt x="1264" y="484"/>
                </a:lnTo>
                <a:lnTo>
                  <a:pt x="1267" y="490"/>
                </a:lnTo>
                <a:lnTo>
                  <a:pt x="1269" y="491"/>
                </a:lnTo>
                <a:lnTo>
                  <a:pt x="1269" y="493"/>
                </a:lnTo>
                <a:lnTo>
                  <a:pt x="1270" y="496"/>
                </a:lnTo>
                <a:lnTo>
                  <a:pt x="1272" y="500"/>
                </a:lnTo>
                <a:lnTo>
                  <a:pt x="1275" y="510"/>
                </a:lnTo>
                <a:lnTo>
                  <a:pt x="1277" y="512"/>
                </a:lnTo>
                <a:lnTo>
                  <a:pt x="1277" y="513"/>
                </a:lnTo>
                <a:lnTo>
                  <a:pt x="1280" y="517"/>
                </a:lnTo>
                <a:lnTo>
                  <a:pt x="1286" y="525"/>
                </a:lnTo>
                <a:lnTo>
                  <a:pt x="1287" y="527"/>
                </a:lnTo>
                <a:lnTo>
                  <a:pt x="1291" y="532"/>
                </a:lnTo>
                <a:lnTo>
                  <a:pt x="1292" y="534"/>
                </a:lnTo>
                <a:lnTo>
                  <a:pt x="1296" y="534"/>
                </a:lnTo>
                <a:lnTo>
                  <a:pt x="1304" y="534"/>
                </a:lnTo>
                <a:lnTo>
                  <a:pt x="1304" y="535"/>
                </a:lnTo>
                <a:lnTo>
                  <a:pt x="1311" y="534"/>
                </a:lnTo>
                <a:lnTo>
                  <a:pt x="1318" y="530"/>
                </a:lnTo>
                <a:lnTo>
                  <a:pt x="1326" y="525"/>
                </a:lnTo>
                <a:lnTo>
                  <a:pt x="1333" y="520"/>
                </a:lnTo>
                <a:lnTo>
                  <a:pt x="1335" y="515"/>
                </a:lnTo>
                <a:lnTo>
                  <a:pt x="1336" y="513"/>
                </a:lnTo>
                <a:lnTo>
                  <a:pt x="1338" y="503"/>
                </a:lnTo>
                <a:lnTo>
                  <a:pt x="1343" y="491"/>
                </a:lnTo>
                <a:lnTo>
                  <a:pt x="1348" y="478"/>
                </a:lnTo>
                <a:lnTo>
                  <a:pt x="1350" y="478"/>
                </a:lnTo>
                <a:lnTo>
                  <a:pt x="1351" y="469"/>
                </a:lnTo>
                <a:lnTo>
                  <a:pt x="1351" y="462"/>
                </a:lnTo>
                <a:lnTo>
                  <a:pt x="1351" y="456"/>
                </a:lnTo>
                <a:lnTo>
                  <a:pt x="1353" y="447"/>
                </a:lnTo>
                <a:lnTo>
                  <a:pt x="1353" y="444"/>
                </a:lnTo>
                <a:lnTo>
                  <a:pt x="1353" y="439"/>
                </a:lnTo>
                <a:lnTo>
                  <a:pt x="1353" y="434"/>
                </a:lnTo>
                <a:lnTo>
                  <a:pt x="1350" y="417"/>
                </a:lnTo>
                <a:lnTo>
                  <a:pt x="1346" y="401"/>
                </a:lnTo>
                <a:lnTo>
                  <a:pt x="1346" y="400"/>
                </a:lnTo>
                <a:lnTo>
                  <a:pt x="1345" y="388"/>
                </a:lnTo>
                <a:lnTo>
                  <a:pt x="1338" y="368"/>
                </a:lnTo>
                <a:lnTo>
                  <a:pt x="1336" y="352"/>
                </a:lnTo>
                <a:lnTo>
                  <a:pt x="1335" y="346"/>
                </a:lnTo>
                <a:lnTo>
                  <a:pt x="1335" y="342"/>
                </a:lnTo>
                <a:lnTo>
                  <a:pt x="1340" y="329"/>
                </a:lnTo>
                <a:lnTo>
                  <a:pt x="1345" y="320"/>
                </a:lnTo>
                <a:lnTo>
                  <a:pt x="1353" y="310"/>
                </a:lnTo>
                <a:lnTo>
                  <a:pt x="1360" y="305"/>
                </a:lnTo>
                <a:lnTo>
                  <a:pt x="1363" y="302"/>
                </a:lnTo>
                <a:lnTo>
                  <a:pt x="1370" y="298"/>
                </a:lnTo>
                <a:lnTo>
                  <a:pt x="1384" y="295"/>
                </a:lnTo>
                <a:lnTo>
                  <a:pt x="1392" y="291"/>
                </a:lnTo>
                <a:lnTo>
                  <a:pt x="1399" y="291"/>
                </a:lnTo>
                <a:lnTo>
                  <a:pt x="1404" y="291"/>
                </a:lnTo>
                <a:lnTo>
                  <a:pt x="1416" y="296"/>
                </a:lnTo>
                <a:lnTo>
                  <a:pt x="1421" y="300"/>
                </a:lnTo>
                <a:lnTo>
                  <a:pt x="1424" y="300"/>
                </a:lnTo>
                <a:lnTo>
                  <a:pt x="1431" y="303"/>
                </a:lnTo>
                <a:lnTo>
                  <a:pt x="1434" y="308"/>
                </a:lnTo>
                <a:lnTo>
                  <a:pt x="1438" y="315"/>
                </a:lnTo>
                <a:lnTo>
                  <a:pt x="1439" y="335"/>
                </a:lnTo>
                <a:lnTo>
                  <a:pt x="1441" y="346"/>
                </a:lnTo>
                <a:lnTo>
                  <a:pt x="1439" y="354"/>
                </a:lnTo>
                <a:lnTo>
                  <a:pt x="1429" y="373"/>
                </a:lnTo>
                <a:lnTo>
                  <a:pt x="1426" y="381"/>
                </a:lnTo>
                <a:lnTo>
                  <a:pt x="1421" y="398"/>
                </a:lnTo>
                <a:lnTo>
                  <a:pt x="1419" y="405"/>
                </a:lnTo>
                <a:lnTo>
                  <a:pt x="1417" y="418"/>
                </a:lnTo>
                <a:lnTo>
                  <a:pt x="1416" y="420"/>
                </a:lnTo>
                <a:lnTo>
                  <a:pt x="1417" y="423"/>
                </a:lnTo>
                <a:lnTo>
                  <a:pt x="1421" y="429"/>
                </a:lnTo>
                <a:lnTo>
                  <a:pt x="1424" y="432"/>
                </a:lnTo>
                <a:lnTo>
                  <a:pt x="1427" y="435"/>
                </a:lnTo>
                <a:lnTo>
                  <a:pt x="1436" y="439"/>
                </a:lnTo>
                <a:lnTo>
                  <a:pt x="1438" y="439"/>
                </a:lnTo>
                <a:lnTo>
                  <a:pt x="1460" y="440"/>
                </a:lnTo>
                <a:lnTo>
                  <a:pt x="1465" y="442"/>
                </a:lnTo>
                <a:lnTo>
                  <a:pt x="1468" y="444"/>
                </a:lnTo>
                <a:lnTo>
                  <a:pt x="1492" y="462"/>
                </a:lnTo>
                <a:lnTo>
                  <a:pt x="1497" y="464"/>
                </a:lnTo>
                <a:lnTo>
                  <a:pt x="1502" y="466"/>
                </a:lnTo>
                <a:lnTo>
                  <a:pt x="1507" y="464"/>
                </a:lnTo>
                <a:lnTo>
                  <a:pt x="1524" y="462"/>
                </a:lnTo>
                <a:lnTo>
                  <a:pt x="1537" y="466"/>
                </a:lnTo>
                <a:lnTo>
                  <a:pt x="1539" y="468"/>
                </a:lnTo>
                <a:lnTo>
                  <a:pt x="1544" y="478"/>
                </a:lnTo>
                <a:lnTo>
                  <a:pt x="1544" y="486"/>
                </a:lnTo>
                <a:lnTo>
                  <a:pt x="1546" y="496"/>
                </a:lnTo>
                <a:lnTo>
                  <a:pt x="1546" y="498"/>
                </a:lnTo>
                <a:lnTo>
                  <a:pt x="1551" y="515"/>
                </a:lnTo>
                <a:lnTo>
                  <a:pt x="1554" y="532"/>
                </a:lnTo>
                <a:lnTo>
                  <a:pt x="1552" y="539"/>
                </a:lnTo>
                <a:lnTo>
                  <a:pt x="1552" y="545"/>
                </a:lnTo>
                <a:lnTo>
                  <a:pt x="1554" y="556"/>
                </a:lnTo>
                <a:lnTo>
                  <a:pt x="1554" y="557"/>
                </a:lnTo>
                <a:lnTo>
                  <a:pt x="1554" y="559"/>
                </a:lnTo>
                <a:lnTo>
                  <a:pt x="1554" y="566"/>
                </a:lnTo>
                <a:lnTo>
                  <a:pt x="1558" y="567"/>
                </a:lnTo>
                <a:lnTo>
                  <a:pt x="1558" y="569"/>
                </a:lnTo>
                <a:lnTo>
                  <a:pt x="1558" y="571"/>
                </a:lnTo>
                <a:lnTo>
                  <a:pt x="1556" y="573"/>
                </a:lnTo>
                <a:lnTo>
                  <a:pt x="1556" y="576"/>
                </a:lnTo>
                <a:lnTo>
                  <a:pt x="1558" y="576"/>
                </a:lnTo>
                <a:lnTo>
                  <a:pt x="1559" y="583"/>
                </a:lnTo>
                <a:lnTo>
                  <a:pt x="1561" y="584"/>
                </a:lnTo>
                <a:lnTo>
                  <a:pt x="1561" y="586"/>
                </a:lnTo>
                <a:lnTo>
                  <a:pt x="1563" y="586"/>
                </a:lnTo>
                <a:lnTo>
                  <a:pt x="1563" y="588"/>
                </a:lnTo>
                <a:lnTo>
                  <a:pt x="1563" y="595"/>
                </a:lnTo>
                <a:lnTo>
                  <a:pt x="1563" y="596"/>
                </a:lnTo>
                <a:lnTo>
                  <a:pt x="1563" y="600"/>
                </a:lnTo>
                <a:lnTo>
                  <a:pt x="1563" y="606"/>
                </a:lnTo>
                <a:lnTo>
                  <a:pt x="1564" y="610"/>
                </a:lnTo>
                <a:lnTo>
                  <a:pt x="1564" y="613"/>
                </a:lnTo>
                <a:lnTo>
                  <a:pt x="1568" y="618"/>
                </a:lnTo>
                <a:lnTo>
                  <a:pt x="1568" y="622"/>
                </a:lnTo>
                <a:lnTo>
                  <a:pt x="1566" y="623"/>
                </a:lnTo>
                <a:lnTo>
                  <a:pt x="1563" y="623"/>
                </a:lnTo>
                <a:lnTo>
                  <a:pt x="1563" y="625"/>
                </a:lnTo>
                <a:lnTo>
                  <a:pt x="1561" y="625"/>
                </a:lnTo>
                <a:lnTo>
                  <a:pt x="1558" y="625"/>
                </a:lnTo>
                <a:lnTo>
                  <a:pt x="1554" y="630"/>
                </a:lnTo>
                <a:lnTo>
                  <a:pt x="1546" y="630"/>
                </a:lnTo>
                <a:lnTo>
                  <a:pt x="1544" y="628"/>
                </a:lnTo>
                <a:lnTo>
                  <a:pt x="1542" y="628"/>
                </a:lnTo>
                <a:lnTo>
                  <a:pt x="1537" y="630"/>
                </a:lnTo>
                <a:lnTo>
                  <a:pt x="1534" y="630"/>
                </a:lnTo>
                <a:lnTo>
                  <a:pt x="1525" y="628"/>
                </a:lnTo>
                <a:lnTo>
                  <a:pt x="1524" y="630"/>
                </a:lnTo>
                <a:lnTo>
                  <a:pt x="1524" y="632"/>
                </a:lnTo>
                <a:lnTo>
                  <a:pt x="1520" y="632"/>
                </a:lnTo>
                <a:lnTo>
                  <a:pt x="1520" y="628"/>
                </a:lnTo>
                <a:lnTo>
                  <a:pt x="1515" y="625"/>
                </a:lnTo>
                <a:lnTo>
                  <a:pt x="1515" y="623"/>
                </a:lnTo>
                <a:lnTo>
                  <a:pt x="1514" y="623"/>
                </a:lnTo>
                <a:lnTo>
                  <a:pt x="1514" y="625"/>
                </a:lnTo>
                <a:lnTo>
                  <a:pt x="1515" y="637"/>
                </a:lnTo>
                <a:lnTo>
                  <a:pt x="1515" y="664"/>
                </a:lnTo>
                <a:lnTo>
                  <a:pt x="1495" y="708"/>
                </a:lnTo>
                <a:lnTo>
                  <a:pt x="1480" y="739"/>
                </a:lnTo>
                <a:lnTo>
                  <a:pt x="1478" y="737"/>
                </a:lnTo>
                <a:lnTo>
                  <a:pt x="1473" y="732"/>
                </a:lnTo>
                <a:lnTo>
                  <a:pt x="1470" y="725"/>
                </a:lnTo>
                <a:lnTo>
                  <a:pt x="1466" y="722"/>
                </a:lnTo>
                <a:lnTo>
                  <a:pt x="1466" y="718"/>
                </a:lnTo>
                <a:lnTo>
                  <a:pt x="1441" y="689"/>
                </a:lnTo>
                <a:lnTo>
                  <a:pt x="1436" y="684"/>
                </a:lnTo>
                <a:lnTo>
                  <a:pt x="1426" y="671"/>
                </a:lnTo>
                <a:lnTo>
                  <a:pt x="1421" y="664"/>
                </a:lnTo>
                <a:lnTo>
                  <a:pt x="1419" y="662"/>
                </a:lnTo>
                <a:lnTo>
                  <a:pt x="1414" y="666"/>
                </a:lnTo>
                <a:lnTo>
                  <a:pt x="1412" y="669"/>
                </a:lnTo>
                <a:lnTo>
                  <a:pt x="1409" y="673"/>
                </a:lnTo>
                <a:lnTo>
                  <a:pt x="1405" y="674"/>
                </a:lnTo>
                <a:lnTo>
                  <a:pt x="1400" y="676"/>
                </a:lnTo>
                <a:lnTo>
                  <a:pt x="1394" y="678"/>
                </a:lnTo>
                <a:lnTo>
                  <a:pt x="1385" y="679"/>
                </a:lnTo>
                <a:lnTo>
                  <a:pt x="1380" y="683"/>
                </a:lnTo>
                <a:lnTo>
                  <a:pt x="1370" y="688"/>
                </a:lnTo>
                <a:lnTo>
                  <a:pt x="1365" y="689"/>
                </a:lnTo>
                <a:lnTo>
                  <a:pt x="1363" y="689"/>
                </a:lnTo>
                <a:lnTo>
                  <a:pt x="1360" y="691"/>
                </a:lnTo>
                <a:lnTo>
                  <a:pt x="1355" y="693"/>
                </a:lnTo>
                <a:lnTo>
                  <a:pt x="1351" y="693"/>
                </a:lnTo>
                <a:lnTo>
                  <a:pt x="1345" y="695"/>
                </a:lnTo>
                <a:lnTo>
                  <a:pt x="1338" y="696"/>
                </a:lnTo>
                <a:lnTo>
                  <a:pt x="1333" y="696"/>
                </a:lnTo>
                <a:lnTo>
                  <a:pt x="1326" y="698"/>
                </a:lnTo>
                <a:lnTo>
                  <a:pt x="1321" y="698"/>
                </a:lnTo>
                <a:lnTo>
                  <a:pt x="1319" y="698"/>
                </a:lnTo>
                <a:lnTo>
                  <a:pt x="1313" y="700"/>
                </a:lnTo>
                <a:lnTo>
                  <a:pt x="1311" y="700"/>
                </a:lnTo>
                <a:lnTo>
                  <a:pt x="1308" y="700"/>
                </a:lnTo>
                <a:lnTo>
                  <a:pt x="1301" y="700"/>
                </a:lnTo>
                <a:lnTo>
                  <a:pt x="1291" y="698"/>
                </a:lnTo>
                <a:lnTo>
                  <a:pt x="1286" y="700"/>
                </a:lnTo>
                <a:lnTo>
                  <a:pt x="1282" y="700"/>
                </a:lnTo>
                <a:lnTo>
                  <a:pt x="1280" y="700"/>
                </a:lnTo>
                <a:lnTo>
                  <a:pt x="1275" y="700"/>
                </a:lnTo>
                <a:lnTo>
                  <a:pt x="1274" y="700"/>
                </a:lnTo>
                <a:lnTo>
                  <a:pt x="1270" y="700"/>
                </a:lnTo>
                <a:lnTo>
                  <a:pt x="1269" y="700"/>
                </a:lnTo>
                <a:lnTo>
                  <a:pt x="1267" y="700"/>
                </a:lnTo>
                <a:lnTo>
                  <a:pt x="1264" y="698"/>
                </a:lnTo>
                <a:lnTo>
                  <a:pt x="1260" y="696"/>
                </a:lnTo>
                <a:lnTo>
                  <a:pt x="1252" y="696"/>
                </a:lnTo>
                <a:lnTo>
                  <a:pt x="1248" y="696"/>
                </a:lnTo>
                <a:lnTo>
                  <a:pt x="1237" y="693"/>
                </a:lnTo>
                <a:lnTo>
                  <a:pt x="1232" y="691"/>
                </a:lnTo>
                <a:lnTo>
                  <a:pt x="1228" y="691"/>
                </a:lnTo>
                <a:lnTo>
                  <a:pt x="1223" y="689"/>
                </a:lnTo>
                <a:lnTo>
                  <a:pt x="1218" y="686"/>
                </a:lnTo>
                <a:lnTo>
                  <a:pt x="1213" y="684"/>
                </a:lnTo>
                <a:lnTo>
                  <a:pt x="1213" y="683"/>
                </a:lnTo>
                <a:lnTo>
                  <a:pt x="1211" y="683"/>
                </a:lnTo>
                <a:lnTo>
                  <a:pt x="1203" y="676"/>
                </a:lnTo>
                <a:lnTo>
                  <a:pt x="1194" y="669"/>
                </a:lnTo>
                <a:lnTo>
                  <a:pt x="1189" y="662"/>
                </a:lnTo>
                <a:lnTo>
                  <a:pt x="1183" y="656"/>
                </a:lnTo>
                <a:lnTo>
                  <a:pt x="1179" y="650"/>
                </a:lnTo>
                <a:lnTo>
                  <a:pt x="1171" y="642"/>
                </a:lnTo>
                <a:lnTo>
                  <a:pt x="1147" y="644"/>
                </a:lnTo>
                <a:lnTo>
                  <a:pt x="1145" y="644"/>
                </a:lnTo>
                <a:lnTo>
                  <a:pt x="1142" y="640"/>
                </a:lnTo>
                <a:lnTo>
                  <a:pt x="1140" y="632"/>
                </a:lnTo>
                <a:lnTo>
                  <a:pt x="1142" y="623"/>
                </a:lnTo>
                <a:lnTo>
                  <a:pt x="1142" y="620"/>
                </a:lnTo>
                <a:lnTo>
                  <a:pt x="1140" y="618"/>
                </a:lnTo>
                <a:lnTo>
                  <a:pt x="1137" y="613"/>
                </a:lnTo>
                <a:lnTo>
                  <a:pt x="1135" y="613"/>
                </a:lnTo>
                <a:lnTo>
                  <a:pt x="1132" y="610"/>
                </a:lnTo>
                <a:lnTo>
                  <a:pt x="1130" y="608"/>
                </a:lnTo>
                <a:lnTo>
                  <a:pt x="1125" y="605"/>
                </a:lnTo>
                <a:lnTo>
                  <a:pt x="1120" y="598"/>
                </a:lnTo>
                <a:lnTo>
                  <a:pt x="1120" y="596"/>
                </a:lnTo>
                <a:lnTo>
                  <a:pt x="1118" y="596"/>
                </a:lnTo>
                <a:lnTo>
                  <a:pt x="1115" y="593"/>
                </a:lnTo>
                <a:lnTo>
                  <a:pt x="1113" y="589"/>
                </a:lnTo>
                <a:lnTo>
                  <a:pt x="1108" y="581"/>
                </a:lnTo>
                <a:lnTo>
                  <a:pt x="1105" y="578"/>
                </a:lnTo>
                <a:lnTo>
                  <a:pt x="1103" y="573"/>
                </a:lnTo>
                <a:lnTo>
                  <a:pt x="1098" y="567"/>
                </a:lnTo>
                <a:lnTo>
                  <a:pt x="1096" y="566"/>
                </a:lnTo>
                <a:lnTo>
                  <a:pt x="1091" y="557"/>
                </a:lnTo>
                <a:lnTo>
                  <a:pt x="1088" y="551"/>
                </a:lnTo>
                <a:lnTo>
                  <a:pt x="1086" y="544"/>
                </a:lnTo>
                <a:lnTo>
                  <a:pt x="1081" y="530"/>
                </a:lnTo>
                <a:lnTo>
                  <a:pt x="1069" y="530"/>
                </a:lnTo>
                <a:lnTo>
                  <a:pt x="1059" y="530"/>
                </a:lnTo>
                <a:lnTo>
                  <a:pt x="1052" y="530"/>
                </a:lnTo>
                <a:lnTo>
                  <a:pt x="1051" y="530"/>
                </a:lnTo>
                <a:lnTo>
                  <a:pt x="1047" y="530"/>
                </a:lnTo>
                <a:lnTo>
                  <a:pt x="1015" y="530"/>
                </a:lnTo>
                <a:lnTo>
                  <a:pt x="1007" y="529"/>
                </a:lnTo>
                <a:lnTo>
                  <a:pt x="997" y="527"/>
                </a:lnTo>
                <a:lnTo>
                  <a:pt x="958" y="512"/>
                </a:lnTo>
                <a:lnTo>
                  <a:pt x="948" y="506"/>
                </a:lnTo>
                <a:lnTo>
                  <a:pt x="933" y="500"/>
                </a:lnTo>
                <a:lnTo>
                  <a:pt x="927" y="498"/>
                </a:lnTo>
                <a:lnTo>
                  <a:pt x="924" y="498"/>
                </a:lnTo>
                <a:lnTo>
                  <a:pt x="922" y="498"/>
                </a:lnTo>
                <a:lnTo>
                  <a:pt x="921" y="498"/>
                </a:lnTo>
                <a:lnTo>
                  <a:pt x="912" y="500"/>
                </a:lnTo>
                <a:lnTo>
                  <a:pt x="882" y="503"/>
                </a:lnTo>
                <a:lnTo>
                  <a:pt x="872" y="505"/>
                </a:lnTo>
                <a:lnTo>
                  <a:pt x="858" y="505"/>
                </a:lnTo>
                <a:lnTo>
                  <a:pt x="841" y="505"/>
                </a:lnTo>
                <a:lnTo>
                  <a:pt x="838" y="505"/>
                </a:lnTo>
                <a:lnTo>
                  <a:pt x="823" y="501"/>
                </a:lnTo>
                <a:lnTo>
                  <a:pt x="821" y="501"/>
                </a:lnTo>
                <a:lnTo>
                  <a:pt x="816" y="500"/>
                </a:lnTo>
                <a:lnTo>
                  <a:pt x="808" y="496"/>
                </a:lnTo>
                <a:lnTo>
                  <a:pt x="804" y="496"/>
                </a:lnTo>
                <a:lnTo>
                  <a:pt x="789" y="491"/>
                </a:lnTo>
                <a:lnTo>
                  <a:pt x="784" y="488"/>
                </a:lnTo>
                <a:lnTo>
                  <a:pt x="777" y="484"/>
                </a:lnTo>
                <a:lnTo>
                  <a:pt x="764" y="474"/>
                </a:lnTo>
                <a:lnTo>
                  <a:pt x="757" y="469"/>
                </a:lnTo>
                <a:lnTo>
                  <a:pt x="753" y="466"/>
                </a:lnTo>
                <a:lnTo>
                  <a:pt x="748" y="464"/>
                </a:lnTo>
                <a:lnTo>
                  <a:pt x="742" y="457"/>
                </a:lnTo>
                <a:lnTo>
                  <a:pt x="738" y="456"/>
                </a:lnTo>
                <a:lnTo>
                  <a:pt x="733" y="452"/>
                </a:lnTo>
                <a:lnTo>
                  <a:pt x="725" y="449"/>
                </a:lnTo>
                <a:lnTo>
                  <a:pt x="716" y="447"/>
                </a:lnTo>
                <a:lnTo>
                  <a:pt x="708" y="446"/>
                </a:lnTo>
                <a:lnTo>
                  <a:pt x="696" y="442"/>
                </a:lnTo>
                <a:lnTo>
                  <a:pt x="691" y="442"/>
                </a:lnTo>
                <a:lnTo>
                  <a:pt x="688" y="442"/>
                </a:lnTo>
                <a:lnTo>
                  <a:pt x="684" y="440"/>
                </a:lnTo>
                <a:lnTo>
                  <a:pt x="681" y="440"/>
                </a:lnTo>
                <a:lnTo>
                  <a:pt x="677" y="439"/>
                </a:lnTo>
                <a:lnTo>
                  <a:pt x="674" y="439"/>
                </a:lnTo>
                <a:lnTo>
                  <a:pt x="666" y="435"/>
                </a:lnTo>
                <a:lnTo>
                  <a:pt x="654" y="430"/>
                </a:lnTo>
                <a:lnTo>
                  <a:pt x="642" y="425"/>
                </a:lnTo>
                <a:lnTo>
                  <a:pt x="635" y="418"/>
                </a:lnTo>
                <a:lnTo>
                  <a:pt x="629" y="413"/>
                </a:lnTo>
                <a:lnTo>
                  <a:pt x="607" y="396"/>
                </a:lnTo>
                <a:lnTo>
                  <a:pt x="607" y="395"/>
                </a:lnTo>
                <a:lnTo>
                  <a:pt x="600" y="390"/>
                </a:lnTo>
                <a:lnTo>
                  <a:pt x="590" y="381"/>
                </a:lnTo>
                <a:lnTo>
                  <a:pt x="583" y="374"/>
                </a:lnTo>
                <a:lnTo>
                  <a:pt x="576" y="368"/>
                </a:lnTo>
                <a:lnTo>
                  <a:pt x="564" y="354"/>
                </a:lnTo>
                <a:lnTo>
                  <a:pt x="561" y="351"/>
                </a:lnTo>
                <a:lnTo>
                  <a:pt x="559" y="349"/>
                </a:lnTo>
                <a:lnTo>
                  <a:pt x="558" y="347"/>
                </a:lnTo>
                <a:lnTo>
                  <a:pt x="554" y="344"/>
                </a:lnTo>
                <a:lnTo>
                  <a:pt x="552" y="340"/>
                </a:lnTo>
                <a:lnTo>
                  <a:pt x="549" y="335"/>
                </a:lnTo>
                <a:lnTo>
                  <a:pt x="547" y="335"/>
                </a:lnTo>
                <a:lnTo>
                  <a:pt x="539" y="317"/>
                </a:lnTo>
                <a:lnTo>
                  <a:pt x="537" y="317"/>
                </a:lnTo>
                <a:lnTo>
                  <a:pt x="534" y="308"/>
                </a:lnTo>
                <a:lnTo>
                  <a:pt x="531" y="286"/>
                </a:lnTo>
                <a:lnTo>
                  <a:pt x="529" y="256"/>
                </a:lnTo>
                <a:lnTo>
                  <a:pt x="527" y="256"/>
                </a:lnTo>
                <a:lnTo>
                  <a:pt x="524" y="256"/>
                </a:lnTo>
                <a:lnTo>
                  <a:pt x="493" y="256"/>
                </a:lnTo>
                <a:lnTo>
                  <a:pt x="463" y="256"/>
                </a:lnTo>
                <a:lnTo>
                  <a:pt x="458" y="256"/>
                </a:lnTo>
                <a:lnTo>
                  <a:pt x="453" y="261"/>
                </a:lnTo>
                <a:lnTo>
                  <a:pt x="451" y="263"/>
                </a:lnTo>
                <a:lnTo>
                  <a:pt x="422" y="291"/>
                </a:lnTo>
                <a:lnTo>
                  <a:pt x="411" y="303"/>
                </a:lnTo>
                <a:lnTo>
                  <a:pt x="387" y="317"/>
                </a:lnTo>
                <a:lnTo>
                  <a:pt x="385" y="318"/>
                </a:lnTo>
                <a:lnTo>
                  <a:pt x="384" y="318"/>
                </a:lnTo>
                <a:lnTo>
                  <a:pt x="372" y="320"/>
                </a:lnTo>
                <a:lnTo>
                  <a:pt x="365" y="329"/>
                </a:lnTo>
                <a:lnTo>
                  <a:pt x="365" y="327"/>
                </a:lnTo>
                <a:lnTo>
                  <a:pt x="362" y="317"/>
                </a:lnTo>
                <a:lnTo>
                  <a:pt x="360" y="317"/>
                </a:lnTo>
                <a:lnTo>
                  <a:pt x="355" y="315"/>
                </a:lnTo>
                <a:lnTo>
                  <a:pt x="351" y="318"/>
                </a:lnTo>
                <a:lnTo>
                  <a:pt x="350" y="318"/>
                </a:lnTo>
                <a:lnTo>
                  <a:pt x="346" y="317"/>
                </a:lnTo>
                <a:lnTo>
                  <a:pt x="348" y="313"/>
                </a:lnTo>
                <a:lnTo>
                  <a:pt x="345" y="312"/>
                </a:lnTo>
                <a:lnTo>
                  <a:pt x="341" y="310"/>
                </a:lnTo>
                <a:lnTo>
                  <a:pt x="340" y="308"/>
                </a:lnTo>
                <a:lnTo>
                  <a:pt x="336" y="308"/>
                </a:lnTo>
                <a:lnTo>
                  <a:pt x="331" y="312"/>
                </a:lnTo>
                <a:lnTo>
                  <a:pt x="330" y="308"/>
                </a:lnTo>
                <a:lnTo>
                  <a:pt x="328" y="307"/>
                </a:lnTo>
                <a:lnTo>
                  <a:pt x="326" y="307"/>
                </a:lnTo>
                <a:lnTo>
                  <a:pt x="323" y="308"/>
                </a:lnTo>
                <a:lnTo>
                  <a:pt x="321" y="308"/>
                </a:lnTo>
                <a:lnTo>
                  <a:pt x="319" y="307"/>
                </a:lnTo>
                <a:lnTo>
                  <a:pt x="316" y="305"/>
                </a:lnTo>
                <a:lnTo>
                  <a:pt x="311" y="305"/>
                </a:lnTo>
                <a:lnTo>
                  <a:pt x="309" y="305"/>
                </a:lnTo>
                <a:lnTo>
                  <a:pt x="306" y="307"/>
                </a:lnTo>
                <a:lnTo>
                  <a:pt x="304" y="305"/>
                </a:lnTo>
                <a:lnTo>
                  <a:pt x="303" y="303"/>
                </a:lnTo>
                <a:lnTo>
                  <a:pt x="301" y="305"/>
                </a:lnTo>
                <a:lnTo>
                  <a:pt x="301" y="307"/>
                </a:lnTo>
                <a:lnTo>
                  <a:pt x="297" y="305"/>
                </a:lnTo>
                <a:lnTo>
                  <a:pt x="294" y="307"/>
                </a:lnTo>
                <a:lnTo>
                  <a:pt x="287" y="313"/>
                </a:lnTo>
                <a:lnTo>
                  <a:pt x="294" y="320"/>
                </a:lnTo>
                <a:lnTo>
                  <a:pt x="301" y="320"/>
                </a:lnTo>
                <a:lnTo>
                  <a:pt x="301" y="325"/>
                </a:lnTo>
                <a:lnTo>
                  <a:pt x="301" y="330"/>
                </a:lnTo>
                <a:lnTo>
                  <a:pt x="297" y="332"/>
                </a:lnTo>
                <a:lnTo>
                  <a:pt x="296" y="332"/>
                </a:lnTo>
                <a:lnTo>
                  <a:pt x="291" y="335"/>
                </a:lnTo>
                <a:lnTo>
                  <a:pt x="287" y="339"/>
                </a:lnTo>
                <a:lnTo>
                  <a:pt x="286" y="344"/>
                </a:lnTo>
                <a:lnTo>
                  <a:pt x="281" y="347"/>
                </a:lnTo>
                <a:lnTo>
                  <a:pt x="279" y="346"/>
                </a:lnTo>
                <a:lnTo>
                  <a:pt x="277" y="344"/>
                </a:lnTo>
                <a:lnTo>
                  <a:pt x="274" y="346"/>
                </a:lnTo>
                <a:lnTo>
                  <a:pt x="272" y="346"/>
                </a:lnTo>
                <a:lnTo>
                  <a:pt x="270" y="344"/>
                </a:lnTo>
                <a:lnTo>
                  <a:pt x="272" y="339"/>
                </a:lnTo>
                <a:lnTo>
                  <a:pt x="272" y="335"/>
                </a:lnTo>
                <a:lnTo>
                  <a:pt x="272" y="330"/>
                </a:lnTo>
                <a:lnTo>
                  <a:pt x="267" y="327"/>
                </a:lnTo>
                <a:lnTo>
                  <a:pt x="265" y="327"/>
                </a:lnTo>
                <a:lnTo>
                  <a:pt x="260" y="332"/>
                </a:lnTo>
                <a:lnTo>
                  <a:pt x="255" y="332"/>
                </a:lnTo>
                <a:lnTo>
                  <a:pt x="250" y="327"/>
                </a:lnTo>
                <a:lnTo>
                  <a:pt x="243" y="325"/>
                </a:lnTo>
                <a:lnTo>
                  <a:pt x="242" y="325"/>
                </a:lnTo>
                <a:lnTo>
                  <a:pt x="238" y="329"/>
                </a:lnTo>
                <a:lnTo>
                  <a:pt x="238" y="332"/>
                </a:lnTo>
                <a:lnTo>
                  <a:pt x="240" y="335"/>
                </a:lnTo>
                <a:lnTo>
                  <a:pt x="237" y="339"/>
                </a:lnTo>
                <a:lnTo>
                  <a:pt x="232" y="337"/>
                </a:lnTo>
                <a:lnTo>
                  <a:pt x="226" y="344"/>
                </a:lnTo>
                <a:lnTo>
                  <a:pt x="226" y="349"/>
                </a:lnTo>
                <a:lnTo>
                  <a:pt x="228" y="352"/>
                </a:lnTo>
                <a:lnTo>
                  <a:pt x="230" y="354"/>
                </a:lnTo>
                <a:lnTo>
                  <a:pt x="232" y="354"/>
                </a:lnTo>
                <a:lnTo>
                  <a:pt x="232" y="357"/>
                </a:lnTo>
                <a:lnTo>
                  <a:pt x="228" y="361"/>
                </a:lnTo>
                <a:lnTo>
                  <a:pt x="226" y="366"/>
                </a:lnTo>
                <a:lnTo>
                  <a:pt x="225" y="368"/>
                </a:lnTo>
                <a:lnTo>
                  <a:pt x="216" y="366"/>
                </a:lnTo>
                <a:lnTo>
                  <a:pt x="208" y="374"/>
                </a:lnTo>
                <a:lnTo>
                  <a:pt x="208" y="378"/>
                </a:lnTo>
                <a:lnTo>
                  <a:pt x="208" y="379"/>
                </a:lnTo>
                <a:lnTo>
                  <a:pt x="205" y="379"/>
                </a:lnTo>
                <a:lnTo>
                  <a:pt x="201" y="378"/>
                </a:lnTo>
                <a:lnTo>
                  <a:pt x="196" y="376"/>
                </a:lnTo>
                <a:lnTo>
                  <a:pt x="196" y="373"/>
                </a:lnTo>
                <a:lnTo>
                  <a:pt x="198" y="371"/>
                </a:lnTo>
                <a:lnTo>
                  <a:pt x="199" y="371"/>
                </a:lnTo>
                <a:lnTo>
                  <a:pt x="201" y="371"/>
                </a:lnTo>
                <a:lnTo>
                  <a:pt x="206" y="366"/>
                </a:lnTo>
                <a:lnTo>
                  <a:pt x="206" y="359"/>
                </a:lnTo>
                <a:lnTo>
                  <a:pt x="196" y="352"/>
                </a:lnTo>
                <a:lnTo>
                  <a:pt x="193" y="351"/>
                </a:lnTo>
                <a:lnTo>
                  <a:pt x="191" y="351"/>
                </a:lnTo>
                <a:lnTo>
                  <a:pt x="188" y="354"/>
                </a:lnTo>
                <a:lnTo>
                  <a:pt x="184" y="354"/>
                </a:lnTo>
                <a:lnTo>
                  <a:pt x="183" y="354"/>
                </a:lnTo>
                <a:lnTo>
                  <a:pt x="183" y="359"/>
                </a:lnTo>
                <a:lnTo>
                  <a:pt x="184" y="361"/>
                </a:lnTo>
                <a:lnTo>
                  <a:pt x="178" y="368"/>
                </a:lnTo>
                <a:lnTo>
                  <a:pt x="176" y="371"/>
                </a:lnTo>
                <a:lnTo>
                  <a:pt x="176" y="373"/>
                </a:lnTo>
                <a:lnTo>
                  <a:pt x="174" y="374"/>
                </a:lnTo>
                <a:lnTo>
                  <a:pt x="171" y="371"/>
                </a:lnTo>
                <a:lnTo>
                  <a:pt x="166" y="371"/>
                </a:lnTo>
                <a:lnTo>
                  <a:pt x="161" y="374"/>
                </a:lnTo>
                <a:lnTo>
                  <a:pt x="159" y="374"/>
                </a:lnTo>
                <a:lnTo>
                  <a:pt x="159" y="378"/>
                </a:lnTo>
                <a:lnTo>
                  <a:pt x="150" y="379"/>
                </a:lnTo>
                <a:lnTo>
                  <a:pt x="145" y="376"/>
                </a:lnTo>
                <a:lnTo>
                  <a:pt x="144" y="376"/>
                </a:lnTo>
                <a:lnTo>
                  <a:pt x="142" y="378"/>
                </a:lnTo>
                <a:lnTo>
                  <a:pt x="142" y="379"/>
                </a:lnTo>
                <a:lnTo>
                  <a:pt x="140" y="381"/>
                </a:lnTo>
                <a:lnTo>
                  <a:pt x="139" y="383"/>
                </a:lnTo>
                <a:lnTo>
                  <a:pt x="134" y="386"/>
                </a:lnTo>
                <a:lnTo>
                  <a:pt x="134" y="390"/>
                </a:lnTo>
                <a:lnTo>
                  <a:pt x="135" y="390"/>
                </a:lnTo>
                <a:lnTo>
                  <a:pt x="137" y="393"/>
                </a:lnTo>
                <a:lnTo>
                  <a:pt x="135" y="395"/>
                </a:lnTo>
                <a:lnTo>
                  <a:pt x="134" y="395"/>
                </a:lnTo>
                <a:lnTo>
                  <a:pt x="132" y="395"/>
                </a:lnTo>
                <a:lnTo>
                  <a:pt x="129" y="398"/>
                </a:lnTo>
                <a:lnTo>
                  <a:pt x="129" y="403"/>
                </a:lnTo>
                <a:lnTo>
                  <a:pt x="123" y="401"/>
                </a:lnTo>
                <a:lnTo>
                  <a:pt x="122" y="400"/>
                </a:lnTo>
                <a:lnTo>
                  <a:pt x="122" y="398"/>
                </a:lnTo>
                <a:lnTo>
                  <a:pt x="118" y="395"/>
                </a:lnTo>
                <a:lnTo>
                  <a:pt x="117" y="393"/>
                </a:lnTo>
                <a:lnTo>
                  <a:pt x="112" y="390"/>
                </a:lnTo>
                <a:lnTo>
                  <a:pt x="108" y="388"/>
                </a:lnTo>
                <a:lnTo>
                  <a:pt x="107" y="388"/>
                </a:lnTo>
                <a:lnTo>
                  <a:pt x="98" y="385"/>
                </a:lnTo>
                <a:lnTo>
                  <a:pt x="93" y="385"/>
                </a:lnTo>
                <a:lnTo>
                  <a:pt x="83" y="385"/>
                </a:lnTo>
                <a:lnTo>
                  <a:pt x="74" y="385"/>
                </a:lnTo>
                <a:lnTo>
                  <a:pt x="73" y="383"/>
                </a:lnTo>
                <a:lnTo>
                  <a:pt x="69" y="385"/>
                </a:lnTo>
                <a:lnTo>
                  <a:pt x="68" y="385"/>
                </a:lnTo>
                <a:lnTo>
                  <a:pt x="63" y="385"/>
                </a:lnTo>
                <a:lnTo>
                  <a:pt x="59" y="383"/>
                </a:lnTo>
                <a:lnTo>
                  <a:pt x="56" y="381"/>
                </a:lnTo>
                <a:lnTo>
                  <a:pt x="49" y="379"/>
                </a:lnTo>
                <a:lnTo>
                  <a:pt x="39" y="373"/>
                </a:lnTo>
                <a:lnTo>
                  <a:pt x="34" y="368"/>
                </a:lnTo>
                <a:lnTo>
                  <a:pt x="29" y="364"/>
                </a:lnTo>
                <a:lnTo>
                  <a:pt x="25" y="359"/>
                </a:lnTo>
                <a:lnTo>
                  <a:pt x="22" y="354"/>
                </a:lnTo>
                <a:lnTo>
                  <a:pt x="19" y="347"/>
                </a:lnTo>
                <a:lnTo>
                  <a:pt x="14" y="334"/>
                </a:lnTo>
                <a:lnTo>
                  <a:pt x="10" y="325"/>
                </a:lnTo>
                <a:lnTo>
                  <a:pt x="10" y="322"/>
                </a:lnTo>
                <a:lnTo>
                  <a:pt x="9" y="317"/>
                </a:lnTo>
                <a:lnTo>
                  <a:pt x="7" y="310"/>
                </a:lnTo>
                <a:lnTo>
                  <a:pt x="5" y="298"/>
                </a:lnTo>
                <a:lnTo>
                  <a:pt x="2" y="288"/>
                </a:lnTo>
                <a:lnTo>
                  <a:pt x="2" y="279"/>
                </a:lnTo>
                <a:lnTo>
                  <a:pt x="0" y="279"/>
                </a:lnTo>
                <a:lnTo>
                  <a:pt x="0" y="273"/>
                </a:lnTo>
                <a:lnTo>
                  <a:pt x="0" y="266"/>
                </a:lnTo>
                <a:lnTo>
                  <a:pt x="2" y="256"/>
                </a:lnTo>
                <a:lnTo>
                  <a:pt x="4" y="252"/>
                </a:lnTo>
                <a:lnTo>
                  <a:pt x="7" y="252"/>
                </a:lnTo>
                <a:lnTo>
                  <a:pt x="9" y="252"/>
                </a:lnTo>
                <a:lnTo>
                  <a:pt x="9" y="215"/>
                </a:lnTo>
                <a:lnTo>
                  <a:pt x="5" y="213"/>
                </a:lnTo>
                <a:lnTo>
                  <a:pt x="5" y="208"/>
                </a:lnTo>
                <a:lnTo>
                  <a:pt x="7" y="196"/>
                </a:lnTo>
                <a:lnTo>
                  <a:pt x="9" y="188"/>
                </a:lnTo>
                <a:lnTo>
                  <a:pt x="20" y="142"/>
                </a:lnTo>
                <a:lnTo>
                  <a:pt x="29" y="115"/>
                </a:lnTo>
                <a:lnTo>
                  <a:pt x="32" y="107"/>
                </a:lnTo>
                <a:lnTo>
                  <a:pt x="37" y="102"/>
                </a:lnTo>
                <a:lnTo>
                  <a:pt x="37" y="100"/>
                </a:lnTo>
                <a:lnTo>
                  <a:pt x="41" y="95"/>
                </a:lnTo>
                <a:lnTo>
                  <a:pt x="51" y="86"/>
                </a:lnTo>
                <a:lnTo>
                  <a:pt x="54" y="83"/>
                </a:lnTo>
                <a:lnTo>
                  <a:pt x="61" y="78"/>
                </a:lnTo>
                <a:lnTo>
                  <a:pt x="68" y="73"/>
                </a:lnTo>
                <a:lnTo>
                  <a:pt x="73" y="69"/>
                </a:lnTo>
                <a:lnTo>
                  <a:pt x="80" y="68"/>
                </a:lnTo>
                <a:lnTo>
                  <a:pt x="88" y="64"/>
                </a:lnTo>
                <a:lnTo>
                  <a:pt x="98" y="63"/>
                </a:lnTo>
                <a:lnTo>
                  <a:pt x="105" y="61"/>
                </a:lnTo>
                <a:lnTo>
                  <a:pt x="112" y="61"/>
                </a:lnTo>
                <a:lnTo>
                  <a:pt x="117" y="63"/>
                </a:lnTo>
                <a:lnTo>
                  <a:pt x="122" y="64"/>
                </a:lnTo>
                <a:lnTo>
                  <a:pt x="137" y="80"/>
                </a:lnTo>
                <a:lnTo>
                  <a:pt x="139" y="85"/>
                </a:lnTo>
                <a:lnTo>
                  <a:pt x="156" y="107"/>
                </a:lnTo>
                <a:lnTo>
                  <a:pt x="162" y="113"/>
                </a:lnTo>
                <a:lnTo>
                  <a:pt x="164" y="115"/>
                </a:lnTo>
                <a:lnTo>
                  <a:pt x="169" y="119"/>
                </a:lnTo>
                <a:lnTo>
                  <a:pt x="181" y="122"/>
                </a:lnTo>
                <a:lnTo>
                  <a:pt x="186" y="125"/>
                </a:lnTo>
                <a:lnTo>
                  <a:pt x="199" y="134"/>
                </a:lnTo>
                <a:lnTo>
                  <a:pt x="206" y="139"/>
                </a:lnTo>
                <a:lnTo>
                  <a:pt x="210" y="141"/>
                </a:lnTo>
                <a:lnTo>
                  <a:pt x="215" y="146"/>
                </a:lnTo>
                <a:lnTo>
                  <a:pt x="220" y="147"/>
                </a:lnTo>
                <a:lnTo>
                  <a:pt x="223" y="149"/>
                </a:lnTo>
                <a:lnTo>
                  <a:pt x="230" y="151"/>
                </a:lnTo>
                <a:lnTo>
                  <a:pt x="235" y="152"/>
                </a:lnTo>
                <a:lnTo>
                  <a:pt x="238" y="152"/>
                </a:lnTo>
                <a:lnTo>
                  <a:pt x="240" y="152"/>
                </a:lnTo>
                <a:lnTo>
                  <a:pt x="245" y="154"/>
                </a:lnTo>
                <a:lnTo>
                  <a:pt x="254" y="154"/>
                </a:lnTo>
                <a:lnTo>
                  <a:pt x="269" y="154"/>
                </a:lnTo>
                <a:lnTo>
                  <a:pt x="275" y="154"/>
                </a:lnTo>
                <a:lnTo>
                  <a:pt x="282" y="154"/>
                </a:lnTo>
                <a:lnTo>
                  <a:pt x="284" y="154"/>
                </a:lnTo>
                <a:lnTo>
                  <a:pt x="291" y="152"/>
                </a:lnTo>
                <a:lnTo>
                  <a:pt x="297" y="151"/>
                </a:lnTo>
                <a:lnTo>
                  <a:pt x="313" y="137"/>
                </a:lnTo>
                <a:lnTo>
                  <a:pt x="314" y="135"/>
                </a:lnTo>
                <a:lnTo>
                  <a:pt x="318" y="132"/>
                </a:lnTo>
                <a:lnTo>
                  <a:pt x="330" y="127"/>
                </a:lnTo>
                <a:lnTo>
                  <a:pt x="336" y="124"/>
                </a:lnTo>
                <a:lnTo>
                  <a:pt x="346" y="119"/>
                </a:lnTo>
                <a:lnTo>
                  <a:pt x="350" y="115"/>
                </a:lnTo>
                <a:lnTo>
                  <a:pt x="375" y="102"/>
                </a:lnTo>
                <a:lnTo>
                  <a:pt x="377" y="100"/>
                </a:lnTo>
                <a:lnTo>
                  <a:pt x="380" y="98"/>
                </a:lnTo>
                <a:lnTo>
                  <a:pt x="382" y="95"/>
                </a:lnTo>
                <a:lnTo>
                  <a:pt x="394" y="90"/>
                </a:lnTo>
                <a:lnTo>
                  <a:pt x="404" y="83"/>
                </a:lnTo>
                <a:lnTo>
                  <a:pt x="417" y="73"/>
                </a:lnTo>
                <a:lnTo>
                  <a:pt x="424" y="68"/>
                </a:lnTo>
                <a:lnTo>
                  <a:pt x="431" y="63"/>
                </a:lnTo>
                <a:lnTo>
                  <a:pt x="436" y="59"/>
                </a:lnTo>
                <a:lnTo>
                  <a:pt x="441" y="56"/>
                </a:lnTo>
                <a:lnTo>
                  <a:pt x="448" y="54"/>
                </a:lnTo>
                <a:lnTo>
                  <a:pt x="461" y="49"/>
                </a:lnTo>
                <a:lnTo>
                  <a:pt x="466" y="46"/>
                </a:lnTo>
                <a:lnTo>
                  <a:pt x="490" y="32"/>
                </a:lnTo>
                <a:lnTo>
                  <a:pt x="512" y="20"/>
                </a:lnTo>
                <a:lnTo>
                  <a:pt x="520" y="15"/>
                </a:lnTo>
                <a:lnTo>
                  <a:pt x="529" y="12"/>
                </a:lnTo>
                <a:lnTo>
                  <a:pt x="537" y="8"/>
                </a:lnTo>
                <a:lnTo>
                  <a:pt x="541" y="5"/>
                </a:lnTo>
                <a:lnTo>
                  <a:pt x="571" y="0"/>
                </a:lnTo>
                <a:lnTo>
                  <a:pt x="574" y="0"/>
                </a:lnTo>
                <a:lnTo>
                  <a:pt x="580" y="0"/>
                </a:lnTo>
                <a:lnTo>
                  <a:pt x="581" y="2"/>
                </a:lnTo>
                <a:lnTo>
                  <a:pt x="583" y="7"/>
                </a:lnTo>
                <a:close/>
              </a:path>
            </a:pathLst>
          </a:custGeom>
          <a:solidFill>
            <a:schemeClr val="accent4">
              <a:lumMod val="75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Freeform 9">
            <a:extLst>
              <a:ext uri="{FF2B5EF4-FFF2-40B4-BE49-F238E27FC236}">
                <a16:creationId xmlns:a16="http://schemas.microsoft.com/office/drawing/2014/main" id="{BE4890E0-D23D-4784-9BB2-9C63AF719CBF}"/>
              </a:ext>
            </a:extLst>
          </p:cNvPr>
          <p:cNvSpPr>
            <a:spLocks/>
          </p:cNvSpPr>
          <p:nvPr/>
        </p:nvSpPr>
        <p:spPr bwMode="auto">
          <a:xfrm>
            <a:off x="571500" y="3614739"/>
            <a:ext cx="273050" cy="303213"/>
          </a:xfrm>
          <a:custGeom>
            <a:avLst/>
            <a:gdLst>
              <a:gd name="T0" fmla="*/ 111 w 172"/>
              <a:gd name="T1" fmla="*/ 18 h 191"/>
              <a:gd name="T2" fmla="*/ 118 w 172"/>
              <a:gd name="T3" fmla="*/ 27 h 191"/>
              <a:gd name="T4" fmla="*/ 130 w 172"/>
              <a:gd name="T5" fmla="*/ 29 h 191"/>
              <a:gd name="T6" fmla="*/ 143 w 172"/>
              <a:gd name="T7" fmla="*/ 27 h 191"/>
              <a:gd name="T8" fmla="*/ 154 w 172"/>
              <a:gd name="T9" fmla="*/ 29 h 191"/>
              <a:gd name="T10" fmla="*/ 164 w 172"/>
              <a:gd name="T11" fmla="*/ 32 h 191"/>
              <a:gd name="T12" fmla="*/ 172 w 172"/>
              <a:gd name="T13" fmla="*/ 37 h 191"/>
              <a:gd name="T14" fmla="*/ 171 w 172"/>
              <a:gd name="T15" fmla="*/ 49 h 191"/>
              <a:gd name="T16" fmla="*/ 155 w 172"/>
              <a:gd name="T17" fmla="*/ 64 h 191"/>
              <a:gd name="T18" fmla="*/ 142 w 172"/>
              <a:gd name="T19" fmla="*/ 74 h 191"/>
              <a:gd name="T20" fmla="*/ 135 w 172"/>
              <a:gd name="T21" fmla="*/ 76 h 191"/>
              <a:gd name="T22" fmla="*/ 133 w 172"/>
              <a:gd name="T23" fmla="*/ 73 h 191"/>
              <a:gd name="T24" fmla="*/ 128 w 172"/>
              <a:gd name="T25" fmla="*/ 69 h 191"/>
              <a:gd name="T26" fmla="*/ 116 w 172"/>
              <a:gd name="T27" fmla="*/ 79 h 191"/>
              <a:gd name="T28" fmla="*/ 120 w 172"/>
              <a:gd name="T29" fmla="*/ 83 h 191"/>
              <a:gd name="T30" fmla="*/ 125 w 172"/>
              <a:gd name="T31" fmla="*/ 90 h 191"/>
              <a:gd name="T32" fmla="*/ 123 w 172"/>
              <a:gd name="T33" fmla="*/ 96 h 191"/>
              <a:gd name="T34" fmla="*/ 120 w 172"/>
              <a:gd name="T35" fmla="*/ 105 h 191"/>
              <a:gd name="T36" fmla="*/ 127 w 172"/>
              <a:gd name="T37" fmla="*/ 110 h 191"/>
              <a:gd name="T38" fmla="*/ 122 w 172"/>
              <a:gd name="T39" fmla="*/ 117 h 191"/>
              <a:gd name="T40" fmla="*/ 128 w 172"/>
              <a:gd name="T41" fmla="*/ 120 h 191"/>
              <a:gd name="T42" fmla="*/ 132 w 172"/>
              <a:gd name="T43" fmla="*/ 125 h 191"/>
              <a:gd name="T44" fmla="*/ 125 w 172"/>
              <a:gd name="T45" fmla="*/ 134 h 191"/>
              <a:gd name="T46" fmla="*/ 128 w 172"/>
              <a:gd name="T47" fmla="*/ 137 h 191"/>
              <a:gd name="T48" fmla="*/ 137 w 172"/>
              <a:gd name="T49" fmla="*/ 137 h 191"/>
              <a:gd name="T50" fmla="*/ 142 w 172"/>
              <a:gd name="T51" fmla="*/ 144 h 191"/>
              <a:gd name="T52" fmla="*/ 147 w 172"/>
              <a:gd name="T53" fmla="*/ 147 h 191"/>
              <a:gd name="T54" fmla="*/ 157 w 172"/>
              <a:gd name="T55" fmla="*/ 154 h 191"/>
              <a:gd name="T56" fmla="*/ 157 w 172"/>
              <a:gd name="T57" fmla="*/ 156 h 191"/>
              <a:gd name="T58" fmla="*/ 150 w 172"/>
              <a:gd name="T59" fmla="*/ 157 h 191"/>
              <a:gd name="T60" fmla="*/ 145 w 172"/>
              <a:gd name="T61" fmla="*/ 162 h 191"/>
              <a:gd name="T62" fmla="*/ 137 w 172"/>
              <a:gd name="T63" fmla="*/ 178 h 191"/>
              <a:gd name="T64" fmla="*/ 115 w 172"/>
              <a:gd name="T65" fmla="*/ 191 h 191"/>
              <a:gd name="T66" fmla="*/ 110 w 172"/>
              <a:gd name="T67" fmla="*/ 178 h 191"/>
              <a:gd name="T68" fmla="*/ 106 w 172"/>
              <a:gd name="T69" fmla="*/ 167 h 191"/>
              <a:gd name="T70" fmla="*/ 105 w 172"/>
              <a:gd name="T71" fmla="*/ 157 h 191"/>
              <a:gd name="T72" fmla="*/ 100 w 172"/>
              <a:gd name="T73" fmla="*/ 152 h 191"/>
              <a:gd name="T74" fmla="*/ 91 w 172"/>
              <a:gd name="T75" fmla="*/ 145 h 191"/>
              <a:gd name="T76" fmla="*/ 84 w 172"/>
              <a:gd name="T77" fmla="*/ 140 h 191"/>
              <a:gd name="T78" fmla="*/ 78 w 172"/>
              <a:gd name="T79" fmla="*/ 135 h 191"/>
              <a:gd name="T80" fmla="*/ 71 w 172"/>
              <a:gd name="T81" fmla="*/ 130 h 191"/>
              <a:gd name="T82" fmla="*/ 62 w 172"/>
              <a:gd name="T83" fmla="*/ 125 h 191"/>
              <a:gd name="T84" fmla="*/ 59 w 172"/>
              <a:gd name="T85" fmla="*/ 117 h 191"/>
              <a:gd name="T86" fmla="*/ 52 w 172"/>
              <a:gd name="T87" fmla="*/ 113 h 191"/>
              <a:gd name="T88" fmla="*/ 39 w 172"/>
              <a:gd name="T89" fmla="*/ 112 h 191"/>
              <a:gd name="T90" fmla="*/ 34 w 172"/>
              <a:gd name="T91" fmla="*/ 101 h 191"/>
              <a:gd name="T92" fmla="*/ 32 w 172"/>
              <a:gd name="T93" fmla="*/ 86 h 191"/>
              <a:gd name="T94" fmla="*/ 20 w 172"/>
              <a:gd name="T95" fmla="*/ 88 h 191"/>
              <a:gd name="T96" fmla="*/ 5 w 172"/>
              <a:gd name="T97" fmla="*/ 84 h 191"/>
              <a:gd name="T98" fmla="*/ 2 w 172"/>
              <a:gd name="T99" fmla="*/ 78 h 191"/>
              <a:gd name="T100" fmla="*/ 7 w 172"/>
              <a:gd name="T101" fmla="*/ 68 h 191"/>
              <a:gd name="T102" fmla="*/ 15 w 172"/>
              <a:gd name="T103" fmla="*/ 57 h 191"/>
              <a:gd name="T104" fmla="*/ 32 w 172"/>
              <a:gd name="T105" fmla="*/ 49 h 191"/>
              <a:gd name="T106" fmla="*/ 47 w 172"/>
              <a:gd name="T107" fmla="*/ 35 h 191"/>
              <a:gd name="T108" fmla="*/ 54 w 172"/>
              <a:gd name="T109" fmla="*/ 25 h 191"/>
              <a:gd name="T110" fmla="*/ 64 w 172"/>
              <a:gd name="T111" fmla="*/ 22 h 191"/>
              <a:gd name="T112" fmla="*/ 74 w 172"/>
              <a:gd name="T113" fmla="*/ 17 h 191"/>
              <a:gd name="T114" fmla="*/ 83 w 172"/>
              <a:gd name="T115" fmla="*/ 13 h 191"/>
              <a:gd name="T116" fmla="*/ 89 w 172"/>
              <a:gd name="T117" fmla="*/ 10 h 191"/>
              <a:gd name="T118" fmla="*/ 101 w 172"/>
              <a:gd name="T119" fmla="*/ 3 h 191"/>
              <a:gd name="T120" fmla="*/ 108 w 172"/>
              <a:gd name="T121" fmla="*/ 8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2" h="191">
                <a:moveTo>
                  <a:pt x="108" y="8"/>
                </a:moveTo>
                <a:lnTo>
                  <a:pt x="110" y="10"/>
                </a:lnTo>
                <a:lnTo>
                  <a:pt x="110" y="12"/>
                </a:lnTo>
                <a:lnTo>
                  <a:pt x="110" y="13"/>
                </a:lnTo>
                <a:lnTo>
                  <a:pt x="111" y="15"/>
                </a:lnTo>
                <a:lnTo>
                  <a:pt x="111" y="17"/>
                </a:lnTo>
                <a:lnTo>
                  <a:pt x="111" y="18"/>
                </a:lnTo>
                <a:lnTo>
                  <a:pt x="111" y="20"/>
                </a:lnTo>
                <a:lnTo>
                  <a:pt x="113" y="22"/>
                </a:lnTo>
                <a:lnTo>
                  <a:pt x="113" y="24"/>
                </a:lnTo>
                <a:lnTo>
                  <a:pt x="115" y="24"/>
                </a:lnTo>
                <a:lnTo>
                  <a:pt x="115" y="25"/>
                </a:lnTo>
                <a:lnTo>
                  <a:pt x="116" y="25"/>
                </a:lnTo>
                <a:lnTo>
                  <a:pt x="118" y="27"/>
                </a:lnTo>
                <a:lnTo>
                  <a:pt x="120" y="27"/>
                </a:lnTo>
                <a:lnTo>
                  <a:pt x="122" y="29"/>
                </a:lnTo>
                <a:lnTo>
                  <a:pt x="123" y="29"/>
                </a:lnTo>
                <a:lnTo>
                  <a:pt x="125" y="29"/>
                </a:lnTo>
                <a:lnTo>
                  <a:pt x="127" y="29"/>
                </a:lnTo>
                <a:lnTo>
                  <a:pt x="128" y="29"/>
                </a:lnTo>
                <a:lnTo>
                  <a:pt x="130" y="29"/>
                </a:lnTo>
                <a:lnTo>
                  <a:pt x="133" y="29"/>
                </a:lnTo>
                <a:lnTo>
                  <a:pt x="135" y="27"/>
                </a:lnTo>
                <a:lnTo>
                  <a:pt x="137" y="27"/>
                </a:lnTo>
                <a:lnTo>
                  <a:pt x="138" y="27"/>
                </a:lnTo>
                <a:lnTo>
                  <a:pt x="140" y="27"/>
                </a:lnTo>
                <a:lnTo>
                  <a:pt x="142" y="27"/>
                </a:lnTo>
                <a:lnTo>
                  <a:pt x="143" y="27"/>
                </a:lnTo>
                <a:lnTo>
                  <a:pt x="145" y="27"/>
                </a:lnTo>
                <a:lnTo>
                  <a:pt x="147" y="27"/>
                </a:lnTo>
                <a:lnTo>
                  <a:pt x="149" y="27"/>
                </a:lnTo>
                <a:lnTo>
                  <a:pt x="150" y="27"/>
                </a:lnTo>
                <a:lnTo>
                  <a:pt x="150" y="29"/>
                </a:lnTo>
                <a:lnTo>
                  <a:pt x="152" y="29"/>
                </a:lnTo>
                <a:lnTo>
                  <a:pt x="154" y="29"/>
                </a:lnTo>
                <a:lnTo>
                  <a:pt x="155" y="29"/>
                </a:lnTo>
                <a:lnTo>
                  <a:pt x="155" y="30"/>
                </a:lnTo>
                <a:lnTo>
                  <a:pt x="157" y="30"/>
                </a:lnTo>
                <a:lnTo>
                  <a:pt x="159" y="32"/>
                </a:lnTo>
                <a:lnTo>
                  <a:pt x="160" y="32"/>
                </a:lnTo>
                <a:lnTo>
                  <a:pt x="162" y="32"/>
                </a:lnTo>
                <a:lnTo>
                  <a:pt x="164" y="32"/>
                </a:lnTo>
                <a:lnTo>
                  <a:pt x="165" y="32"/>
                </a:lnTo>
                <a:lnTo>
                  <a:pt x="167" y="32"/>
                </a:lnTo>
                <a:lnTo>
                  <a:pt x="167" y="34"/>
                </a:lnTo>
                <a:lnTo>
                  <a:pt x="169" y="34"/>
                </a:lnTo>
                <a:lnTo>
                  <a:pt x="171" y="34"/>
                </a:lnTo>
                <a:lnTo>
                  <a:pt x="172" y="35"/>
                </a:lnTo>
                <a:lnTo>
                  <a:pt x="172" y="37"/>
                </a:lnTo>
                <a:lnTo>
                  <a:pt x="172" y="39"/>
                </a:lnTo>
                <a:lnTo>
                  <a:pt x="172" y="40"/>
                </a:lnTo>
                <a:lnTo>
                  <a:pt x="172" y="42"/>
                </a:lnTo>
                <a:lnTo>
                  <a:pt x="172" y="44"/>
                </a:lnTo>
                <a:lnTo>
                  <a:pt x="171" y="46"/>
                </a:lnTo>
                <a:lnTo>
                  <a:pt x="171" y="47"/>
                </a:lnTo>
                <a:lnTo>
                  <a:pt x="171" y="49"/>
                </a:lnTo>
                <a:lnTo>
                  <a:pt x="169" y="52"/>
                </a:lnTo>
                <a:lnTo>
                  <a:pt x="167" y="57"/>
                </a:lnTo>
                <a:lnTo>
                  <a:pt x="167" y="59"/>
                </a:lnTo>
                <a:lnTo>
                  <a:pt x="165" y="62"/>
                </a:lnTo>
                <a:lnTo>
                  <a:pt x="164" y="64"/>
                </a:lnTo>
                <a:lnTo>
                  <a:pt x="162" y="64"/>
                </a:lnTo>
                <a:lnTo>
                  <a:pt x="155" y="64"/>
                </a:lnTo>
                <a:lnTo>
                  <a:pt x="152" y="66"/>
                </a:lnTo>
                <a:lnTo>
                  <a:pt x="150" y="66"/>
                </a:lnTo>
                <a:lnTo>
                  <a:pt x="149" y="68"/>
                </a:lnTo>
                <a:lnTo>
                  <a:pt x="149" y="69"/>
                </a:lnTo>
                <a:lnTo>
                  <a:pt x="147" y="71"/>
                </a:lnTo>
                <a:lnTo>
                  <a:pt x="145" y="73"/>
                </a:lnTo>
                <a:lnTo>
                  <a:pt x="142" y="74"/>
                </a:lnTo>
                <a:lnTo>
                  <a:pt x="142" y="73"/>
                </a:lnTo>
                <a:lnTo>
                  <a:pt x="142" y="71"/>
                </a:lnTo>
                <a:lnTo>
                  <a:pt x="140" y="71"/>
                </a:lnTo>
                <a:lnTo>
                  <a:pt x="138" y="71"/>
                </a:lnTo>
                <a:lnTo>
                  <a:pt x="138" y="73"/>
                </a:lnTo>
                <a:lnTo>
                  <a:pt x="137" y="76"/>
                </a:lnTo>
                <a:lnTo>
                  <a:pt x="135" y="76"/>
                </a:lnTo>
                <a:lnTo>
                  <a:pt x="135" y="74"/>
                </a:lnTo>
                <a:lnTo>
                  <a:pt x="133" y="74"/>
                </a:lnTo>
                <a:lnTo>
                  <a:pt x="133" y="73"/>
                </a:lnTo>
                <a:lnTo>
                  <a:pt x="135" y="71"/>
                </a:lnTo>
                <a:lnTo>
                  <a:pt x="135" y="69"/>
                </a:lnTo>
                <a:lnTo>
                  <a:pt x="133" y="71"/>
                </a:lnTo>
                <a:lnTo>
                  <a:pt x="133" y="73"/>
                </a:lnTo>
                <a:lnTo>
                  <a:pt x="132" y="73"/>
                </a:lnTo>
                <a:lnTo>
                  <a:pt x="130" y="73"/>
                </a:lnTo>
                <a:lnTo>
                  <a:pt x="130" y="71"/>
                </a:lnTo>
                <a:lnTo>
                  <a:pt x="132" y="71"/>
                </a:lnTo>
                <a:lnTo>
                  <a:pt x="132" y="69"/>
                </a:lnTo>
                <a:lnTo>
                  <a:pt x="130" y="69"/>
                </a:lnTo>
                <a:lnTo>
                  <a:pt x="128" y="69"/>
                </a:lnTo>
                <a:lnTo>
                  <a:pt x="127" y="69"/>
                </a:lnTo>
                <a:lnTo>
                  <a:pt x="125" y="69"/>
                </a:lnTo>
                <a:lnTo>
                  <a:pt x="127" y="71"/>
                </a:lnTo>
                <a:lnTo>
                  <a:pt x="120" y="74"/>
                </a:lnTo>
                <a:lnTo>
                  <a:pt x="116" y="76"/>
                </a:lnTo>
                <a:lnTo>
                  <a:pt x="115" y="78"/>
                </a:lnTo>
                <a:lnTo>
                  <a:pt x="116" y="79"/>
                </a:lnTo>
                <a:lnTo>
                  <a:pt x="118" y="79"/>
                </a:lnTo>
                <a:lnTo>
                  <a:pt x="118" y="81"/>
                </a:lnTo>
                <a:lnTo>
                  <a:pt x="120" y="81"/>
                </a:lnTo>
                <a:lnTo>
                  <a:pt x="120" y="79"/>
                </a:lnTo>
                <a:lnTo>
                  <a:pt x="122" y="81"/>
                </a:lnTo>
                <a:lnTo>
                  <a:pt x="120" y="81"/>
                </a:lnTo>
                <a:lnTo>
                  <a:pt x="120" y="83"/>
                </a:lnTo>
                <a:lnTo>
                  <a:pt x="122" y="83"/>
                </a:lnTo>
                <a:lnTo>
                  <a:pt x="122" y="84"/>
                </a:lnTo>
                <a:lnTo>
                  <a:pt x="123" y="84"/>
                </a:lnTo>
                <a:lnTo>
                  <a:pt x="123" y="86"/>
                </a:lnTo>
                <a:lnTo>
                  <a:pt x="125" y="86"/>
                </a:lnTo>
                <a:lnTo>
                  <a:pt x="125" y="88"/>
                </a:lnTo>
                <a:lnTo>
                  <a:pt x="125" y="90"/>
                </a:lnTo>
                <a:lnTo>
                  <a:pt x="123" y="90"/>
                </a:lnTo>
                <a:lnTo>
                  <a:pt x="123" y="91"/>
                </a:lnTo>
                <a:lnTo>
                  <a:pt x="123" y="93"/>
                </a:lnTo>
                <a:lnTo>
                  <a:pt x="125" y="93"/>
                </a:lnTo>
                <a:lnTo>
                  <a:pt x="123" y="93"/>
                </a:lnTo>
                <a:lnTo>
                  <a:pt x="123" y="95"/>
                </a:lnTo>
                <a:lnTo>
                  <a:pt x="123" y="96"/>
                </a:lnTo>
                <a:lnTo>
                  <a:pt x="123" y="98"/>
                </a:lnTo>
                <a:lnTo>
                  <a:pt x="122" y="98"/>
                </a:lnTo>
                <a:lnTo>
                  <a:pt x="122" y="100"/>
                </a:lnTo>
                <a:lnTo>
                  <a:pt x="122" y="101"/>
                </a:lnTo>
                <a:lnTo>
                  <a:pt x="120" y="101"/>
                </a:lnTo>
                <a:lnTo>
                  <a:pt x="120" y="103"/>
                </a:lnTo>
                <a:lnTo>
                  <a:pt x="120" y="105"/>
                </a:lnTo>
                <a:lnTo>
                  <a:pt x="120" y="107"/>
                </a:lnTo>
                <a:lnTo>
                  <a:pt x="120" y="108"/>
                </a:lnTo>
                <a:lnTo>
                  <a:pt x="120" y="110"/>
                </a:lnTo>
                <a:lnTo>
                  <a:pt x="122" y="110"/>
                </a:lnTo>
                <a:lnTo>
                  <a:pt x="123" y="110"/>
                </a:lnTo>
                <a:lnTo>
                  <a:pt x="125" y="110"/>
                </a:lnTo>
                <a:lnTo>
                  <a:pt x="127" y="110"/>
                </a:lnTo>
                <a:lnTo>
                  <a:pt x="127" y="112"/>
                </a:lnTo>
                <a:lnTo>
                  <a:pt x="127" y="113"/>
                </a:lnTo>
                <a:lnTo>
                  <a:pt x="127" y="115"/>
                </a:lnTo>
                <a:lnTo>
                  <a:pt x="125" y="115"/>
                </a:lnTo>
                <a:lnTo>
                  <a:pt x="125" y="117"/>
                </a:lnTo>
                <a:lnTo>
                  <a:pt x="123" y="117"/>
                </a:lnTo>
                <a:lnTo>
                  <a:pt x="122" y="117"/>
                </a:lnTo>
                <a:lnTo>
                  <a:pt x="122" y="118"/>
                </a:lnTo>
                <a:lnTo>
                  <a:pt x="123" y="118"/>
                </a:lnTo>
                <a:lnTo>
                  <a:pt x="123" y="120"/>
                </a:lnTo>
                <a:lnTo>
                  <a:pt x="125" y="120"/>
                </a:lnTo>
                <a:lnTo>
                  <a:pt x="127" y="118"/>
                </a:lnTo>
                <a:lnTo>
                  <a:pt x="128" y="118"/>
                </a:lnTo>
                <a:lnTo>
                  <a:pt x="128" y="120"/>
                </a:lnTo>
                <a:lnTo>
                  <a:pt x="130" y="120"/>
                </a:lnTo>
                <a:lnTo>
                  <a:pt x="132" y="120"/>
                </a:lnTo>
                <a:lnTo>
                  <a:pt x="133" y="120"/>
                </a:lnTo>
                <a:lnTo>
                  <a:pt x="133" y="122"/>
                </a:lnTo>
                <a:lnTo>
                  <a:pt x="133" y="123"/>
                </a:lnTo>
                <a:lnTo>
                  <a:pt x="132" y="123"/>
                </a:lnTo>
                <a:lnTo>
                  <a:pt x="132" y="125"/>
                </a:lnTo>
                <a:lnTo>
                  <a:pt x="130" y="127"/>
                </a:lnTo>
                <a:lnTo>
                  <a:pt x="128" y="127"/>
                </a:lnTo>
                <a:lnTo>
                  <a:pt x="127" y="127"/>
                </a:lnTo>
                <a:lnTo>
                  <a:pt x="125" y="127"/>
                </a:lnTo>
                <a:lnTo>
                  <a:pt x="123" y="132"/>
                </a:lnTo>
                <a:lnTo>
                  <a:pt x="123" y="134"/>
                </a:lnTo>
                <a:lnTo>
                  <a:pt x="125" y="134"/>
                </a:lnTo>
                <a:lnTo>
                  <a:pt x="127" y="132"/>
                </a:lnTo>
                <a:lnTo>
                  <a:pt x="127" y="134"/>
                </a:lnTo>
                <a:lnTo>
                  <a:pt x="128" y="134"/>
                </a:lnTo>
                <a:lnTo>
                  <a:pt x="128" y="135"/>
                </a:lnTo>
                <a:lnTo>
                  <a:pt x="130" y="135"/>
                </a:lnTo>
                <a:lnTo>
                  <a:pt x="128" y="135"/>
                </a:lnTo>
                <a:lnTo>
                  <a:pt x="128" y="137"/>
                </a:lnTo>
                <a:lnTo>
                  <a:pt x="130" y="137"/>
                </a:lnTo>
                <a:lnTo>
                  <a:pt x="130" y="139"/>
                </a:lnTo>
                <a:lnTo>
                  <a:pt x="132" y="139"/>
                </a:lnTo>
                <a:lnTo>
                  <a:pt x="133" y="139"/>
                </a:lnTo>
                <a:lnTo>
                  <a:pt x="135" y="139"/>
                </a:lnTo>
                <a:lnTo>
                  <a:pt x="135" y="137"/>
                </a:lnTo>
                <a:lnTo>
                  <a:pt x="137" y="137"/>
                </a:lnTo>
                <a:lnTo>
                  <a:pt x="137" y="139"/>
                </a:lnTo>
                <a:lnTo>
                  <a:pt x="138" y="139"/>
                </a:lnTo>
                <a:lnTo>
                  <a:pt x="140" y="139"/>
                </a:lnTo>
                <a:lnTo>
                  <a:pt x="140" y="140"/>
                </a:lnTo>
                <a:lnTo>
                  <a:pt x="140" y="142"/>
                </a:lnTo>
                <a:lnTo>
                  <a:pt x="140" y="144"/>
                </a:lnTo>
                <a:lnTo>
                  <a:pt x="142" y="144"/>
                </a:lnTo>
                <a:lnTo>
                  <a:pt x="143" y="144"/>
                </a:lnTo>
                <a:lnTo>
                  <a:pt x="143" y="145"/>
                </a:lnTo>
                <a:lnTo>
                  <a:pt x="145" y="145"/>
                </a:lnTo>
                <a:lnTo>
                  <a:pt x="145" y="144"/>
                </a:lnTo>
                <a:lnTo>
                  <a:pt x="147" y="144"/>
                </a:lnTo>
                <a:lnTo>
                  <a:pt x="147" y="145"/>
                </a:lnTo>
                <a:lnTo>
                  <a:pt x="147" y="147"/>
                </a:lnTo>
                <a:lnTo>
                  <a:pt x="149" y="147"/>
                </a:lnTo>
                <a:lnTo>
                  <a:pt x="149" y="149"/>
                </a:lnTo>
                <a:lnTo>
                  <a:pt x="150" y="149"/>
                </a:lnTo>
                <a:lnTo>
                  <a:pt x="154" y="149"/>
                </a:lnTo>
                <a:lnTo>
                  <a:pt x="155" y="151"/>
                </a:lnTo>
                <a:lnTo>
                  <a:pt x="155" y="152"/>
                </a:lnTo>
                <a:lnTo>
                  <a:pt x="157" y="154"/>
                </a:lnTo>
                <a:lnTo>
                  <a:pt x="159" y="154"/>
                </a:lnTo>
                <a:lnTo>
                  <a:pt x="160" y="154"/>
                </a:lnTo>
                <a:lnTo>
                  <a:pt x="160" y="156"/>
                </a:lnTo>
                <a:lnTo>
                  <a:pt x="160" y="157"/>
                </a:lnTo>
                <a:lnTo>
                  <a:pt x="159" y="157"/>
                </a:lnTo>
                <a:lnTo>
                  <a:pt x="159" y="156"/>
                </a:lnTo>
                <a:lnTo>
                  <a:pt x="157" y="156"/>
                </a:lnTo>
                <a:lnTo>
                  <a:pt x="157" y="157"/>
                </a:lnTo>
                <a:lnTo>
                  <a:pt x="155" y="157"/>
                </a:lnTo>
                <a:lnTo>
                  <a:pt x="155" y="159"/>
                </a:lnTo>
                <a:lnTo>
                  <a:pt x="155" y="157"/>
                </a:lnTo>
                <a:lnTo>
                  <a:pt x="154" y="157"/>
                </a:lnTo>
                <a:lnTo>
                  <a:pt x="152" y="157"/>
                </a:lnTo>
                <a:lnTo>
                  <a:pt x="150" y="157"/>
                </a:lnTo>
                <a:lnTo>
                  <a:pt x="150" y="159"/>
                </a:lnTo>
                <a:lnTo>
                  <a:pt x="150" y="161"/>
                </a:lnTo>
                <a:lnTo>
                  <a:pt x="149" y="161"/>
                </a:lnTo>
                <a:lnTo>
                  <a:pt x="149" y="159"/>
                </a:lnTo>
                <a:lnTo>
                  <a:pt x="147" y="161"/>
                </a:lnTo>
                <a:lnTo>
                  <a:pt x="147" y="162"/>
                </a:lnTo>
                <a:lnTo>
                  <a:pt x="145" y="162"/>
                </a:lnTo>
                <a:lnTo>
                  <a:pt x="145" y="164"/>
                </a:lnTo>
                <a:lnTo>
                  <a:pt x="142" y="164"/>
                </a:lnTo>
                <a:lnTo>
                  <a:pt x="142" y="167"/>
                </a:lnTo>
                <a:lnTo>
                  <a:pt x="142" y="171"/>
                </a:lnTo>
                <a:lnTo>
                  <a:pt x="142" y="173"/>
                </a:lnTo>
                <a:lnTo>
                  <a:pt x="143" y="174"/>
                </a:lnTo>
                <a:lnTo>
                  <a:pt x="137" y="178"/>
                </a:lnTo>
                <a:lnTo>
                  <a:pt x="133" y="181"/>
                </a:lnTo>
                <a:lnTo>
                  <a:pt x="130" y="183"/>
                </a:lnTo>
                <a:lnTo>
                  <a:pt x="128" y="184"/>
                </a:lnTo>
                <a:lnTo>
                  <a:pt x="127" y="186"/>
                </a:lnTo>
                <a:lnTo>
                  <a:pt x="123" y="186"/>
                </a:lnTo>
                <a:lnTo>
                  <a:pt x="116" y="191"/>
                </a:lnTo>
                <a:lnTo>
                  <a:pt x="115" y="191"/>
                </a:lnTo>
                <a:lnTo>
                  <a:pt x="113" y="186"/>
                </a:lnTo>
                <a:lnTo>
                  <a:pt x="113" y="184"/>
                </a:lnTo>
                <a:lnTo>
                  <a:pt x="111" y="183"/>
                </a:lnTo>
                <a:lnTo>
                  <a:pt x="111" y="181"/>
                </a:lnTo>
                <a:lnTo>
                  <a:pt x="111" y="179"/>
                </a:lnTo>
                <a:lnTo>
                  <a:pt x="110" y="179"/>
                </a:lnTo>
                <a:lnTo>
                  <a:pt x="110" y="178"/>
                </a:lnTo>
                <a:lnTo>
                  <a:pt x="110" y="176"/>
                </a:lnTo>
                <a:lnTo>
                  <a:pt x="108" y="174"/>
                </a:lnTo>
                <a:lnTo>
                  <a:pt x="108" y="173"/>
                </a:lnTo>
                <a:lnTo>
                  <a:pt x="106" y="173"/>
                </a:lnTo>
                <a:lnTo>
                  <a:pt x="106" y="171"/>
                </a:lnTo>
                <a:lnTo>
                  <a:pt x="106" y="169"/>
                </a:lnTo>
                <a:lnTo>
                  <a:pt x="106" y="167"/>
                </a:lnTo>
                <a:lnTo>
                  <a:pt x="106" y="166"/>
                </a:lnTo>
                <a:lnTo>
                  <a:pt x="106" y="164"/>
                </a:lnTo>
                <a:lnTo>
                  <a:pt x="106" y="162"/>
                </a:lnTo>
                <a:lnTo>
                  <a:pt x="106" y="161"/>
                </a:lnTo>
                <a:lnTo>
                  <a:pt x="106" y="159"/>
                </a:lnTo>
                <a:lnTo>
                  <a:pt x="106" y="157"/>
                </a:lnTo>
                <a:lnTo>
                  <a:pt x="105" y="157"/>
                </a:lnTo>
                <a:lnTo>
                  <a:pt x="105" y="156"/>
                </a:lnTo>
                <a:lnTo>
                  <a:pt x="103" y="156"/>
                </a:lnTo>
                <a:lnTo>
                  <a:pt x="103" y="154"/>
                </a:lnTo>
                <a:lnTo>
                  <a:pt x="101" y="154"/>
                </a:lnTo>
                <a:lnTo>
                  <a:pt x="100" y="156"/>
                </a:lnTo>
                <a:lnTo>
                  <a:pt x="100" y="154"/>
                </a:lnTo>
                <a:lnTo>
                  <a:pt x="100" y="152"/>
                </a:lnTo>
                <a:lnTo>
                  <a:pt x="98" y="151"/>
                </a:lnTo>
                <a:lnTo>
                  <a:pt x="96" y="151"/>
                </a:lnTo>
                <a:lnTo>
                  <a:pt x="96" y="149"/>
                </a:lnTo>
                <a:lnTo>
                  <a:pt x="96" y="147"/>
                </a:lnTo>
                <a:lnTo>
                  <a:pt x="94" y="147"/>
                </a:lnTo>
                <a:lnTo>
                  <a:pt x="91" y="147"/>
                </a:lnTo>
                <a:lnTo>
                  <a:pt x="91" y="145"/>
                </a:lnTo>
                <a:lnTo>
                  <a:pt x="89" y="145"/>
                </a:lnTo>
                <a:lnTo>
                  <a:pt x="88" y="145"/>
                </a:lnTo>
                <a:lnTo>
                  <a:pt x="88" y="144"/>
                </a:lnTo>
                <a:lnTo>
                  <a:pt x="86" y="144"/>
                </a:lnTo>
                <a:lnTo>
                  <a:pt x="86" y="142"/>
                </a:lnTo>
                <a:lnTo>
                  <a:pt x="84" y="142"/>
                </a:lnTo>
                <a:lnTo>
                  <a:pt x="84" y="140"/>
                </a:lnTo>
                <a:lnTo>
                  <a:pt x="83" y="140"/>
                </a:lnTo>
                <a:lnTo>
                  <a:pt x="81" y="140"/>
                </a:lnTo>
                <a:lnTo>
                  <a:pt x="81" y="139"/>
                </a:lnTo>
                <a:lnTo>
                  <a:pt x="79" y="137"/>
                </a:lnTo>
                <a:lnTo>
                  <a:pt x="78" y="137"/>
                </a:lnTo>
                <a:lnTo>
                  <a:pt x="76" y="137"/>
                </a:lnTo>
                <a:lnTo>
                  <a:pt x="78" y="135"/>
                </a:lnTo>
                <a:lnTo>
                  <a:pt x="76" y="135"/>
                </a:lnTo>
                <a:lnTo>
                  <a:pt x="74" y="135"/>
                </a:lnTo>
                <a:lnTo>
                  <a:pt x="73" y="135"/>
                </a:lnTo>
                <a:lnTo>
                  <a:pt x="73" y="134"/>
                </a:lnTo>
                <a:lnTo>
                  <a:pt x="73" y="132"/>
                </a:lnTo>
                <a:lnTo>
                  <a:pt x="71" y="132"/>
                </a:lnTo>
                <a:lnTo>
                  <a:pt x="71" y="130"/>
                </a:lnTo>
                <a:lnTo>
                  <a:pt x="69" y="130"/>
                </a:lnTo>
                <a:lnTo>
                  <a:pt x="67" y="130"/>
                </a:lnTo>
                <a:lnTo>
                  <a:pt x="66" y="130"/>
                </a:lnTo>
                <a:lnTo>
                  <a:pt x="64" y="129"/>
                </a:lnTo>
                <a:lnTo>
                  <a:pt x="62" y="129"/>
                </a:lnTo>
                <a:lnTo>
                  <a:pt x="62" y="127"/>
                </a:lnTo>
                <a:lnTo>
                  <a:pt x="62" y="125"/>
                </a:lnTo>
                <a:lnTo>
                  <a:pt x="61" y="125"/>
                </a:lnTo>
                <a:lnTo>
                  <a:pt x="61" y="123"/>
                </a:lnTo>
                <a:lnTo>
                  <a:pt x="61" y="122"/>
                </a:lnTo>
                <a:lnTo>
                  <a:pt x="61" y="120"/>
                </a:lnTo>
                <a:lnTo>
                  <a:pt x="61" y="118"/>
                </a:lnTo>
                <a:lnTo>
                  <a:pt x="61" y="117"/>
                </a:lnTo>
                <a:lnTo>
                  <a:pt x="59" y="117"/>
                </a:lnTo>
                <a:lnTo>
                  <a:pt x="57" y="117"/>
                </a:lnTo>
                <a:lnTo>
                  <a:pt x="59" y="117"/>
                </a:lnTo>
                <a:lnTo>
                  <a:pt x="59" y="115"/>
                </a:lnTo>
                <a:lnTo>
                  <a:pt x="57" y="115"/>
                </a:lnTo>
                <a:lnTo>
                  <a:pt x="56" y="115"/>
                </a:lnTo>
                <a:lnTo>
                  <a:pt x="54" y="113"/>
                </a:lnTo>
                <a:lnTo>
                  <a:pt x="52" y="113"/>
                </a:lnTo>
                <a:lnTo>
                  <a:pt x="51" y="113"/>
                </a:lnTo>
                <a:lnTo>
                  <a:pt x="49" y="112"/>
                </a:lnTo>
                <a:lnTo>
                  <a:pt x="47" y="113"/>
                </a:lnTo>
                <a:lnTo>
                  <a:pt x="47" y="115"/>
                </a:lnTo>
                <a:lnTo>
                  <a:pt x="44" y="113"/>
                </a:lnTo>
                <a:lnTo>
                  <a:pt x="42" y="112"/>
                </a:lnTo>
                <a:lnTo>
                  <a:pt x="39" y="112"/>
                </a:lnTo>
                <a:lnTo>
                  <a:pt x="37" y="112"/>
                </a:lnTo>
                <a:lnTo>
                  <a:pt x="35" y="112"/>
                </a:lnTo>
                <a:lnTo>
                  <a:pt x="35" y="108"/>
                </a:lnTo>
                <a:lnTo>
                  <a:pt x="35" y="105"/>
                </a:lnTo>
                <a:lnTo>
                  <a:pt x="34" y="105"/>
                </a:lnTo>
                <a:lnTo>
                  <a:pt x="34" y="103"/>
                </a:lnTo>
                <a:lnTo>
                  <a:pt x="34" y="101"/>
                </a:lnTo>
                <a:lnTo>
                  <a:pt x="34" y="100"/>
                </a:lnTo>
                <a:lnTo>
                  <a:pt x="34" y="98"/>
                </a:lnTo>
                <a:lnTo>
                  <a:pt x="35" y="98"/>
                </a:lnTo>
                <a:lnTo>
                  <a:pt x="35" y="96"/>
                </a:lnTo>
                <a:lnTo>
                  <a:pt x="34" y="91"/>
                </a:lnTo>
                <a:lnTo>
                  <a:pt x="32" y="91"/>
                </a:lnTo>
                <a:lnTo>
                  <a:pt x="32" y="86"/>
                </a:lnTo>
                <a:lnTo>
                  <a:pt x="30" y="86"/>
                </a:lnTo>
                <a:lnTo>
                  <a:pt x="29" y="86"/>
                </a:lnTo>
                <a:lnTo>
                  <a:pt x="27" y="88"/>
                </a:lnTo>
                <a:lnTo>
                  <a:pt x="25" y="88"/>
                </a:lnTo>
                <a:lnTo>
                  <a:pt x="24" y="88"/>
                </a:lnTo>
                <a:lnTo>
                  <a:pt x="22" y="88"/>
                </a:lnTo>
                <a:lnTo>
                  <a:pt x="20" y="88"/>
                </a:lnTo>
                <a:lnTo>
                  <a:pt x="18" y="88"/>
                </a:lnTo>
                <a:lnTo>
                  <a:pt x="17" y="88"/>
                </a:lnTo>
                <a:lnTo>
                  <a:pt x="15" y="88"/>
                </a:lnTo>
                <a:lnTo>
                  <a:pt x="12" y="88"/>
                </a:lnTo>
                <a:lnTo>
                  <a:pt x="10" y="88"/>
                </a:lnTo>
                <a:lnTo>
                  <a:pt x="8" y="86"/>
                </a:lnTo>
                <a:lnTo>
                  <a:pt x="5" y="84"/>
                </a:lnTo>
                <a:lnTo>
                  <a:pt x="3" y="84"/>
                </a:lnTo>
                <a:lnTo>
                  <a:pt x="2" y="83"/>
                </a:lnTo>
                <a:lnTo>
                  <a:pt x="0" y="83"/>
                </a:lnTo>
                <a:lnTo>
                  <a:pt x="0" y="81"/>
                </a:lnTo>
                <a:lnTo>
                  <a:pt x="0" y="79"/>
                </a:lnTo>
                <a:lnTo>
                  <a:pt x="2" y="79"/>
                </a:lnTo>
                <a:lnTo>
                  <a:pt x="2" y="78"/>
                </a:lnTo>
                <a:lnTo>
                  <a:pt x="2" y="76"/>
                </a:lnTo>
                <a:lnTo>
                  <a:pt x="2" y="73"/>
                </a:lnTo>
                <a:lnTo>
                  <a:pt x="3" y="73"/>
                </a:lnTo>
                <a:lnTo>
                  <a:pt x="3" y="71"/>
                </a:lnTo>
                <a:lnTo>
                  <a:pt x="5" y="71"/>
                </a:lnTo>
                <a:lnTo>
                  <a:pt x="7" y="69"/>
                </a:lnTo>
                <a:lnTo>
                  <a:pt x="7" y="68"/>
                </a:lnTo>
                <a:lnTo>
                  <a:pt x="8" y="68"/>
                </a:lnTo>
                <a:lnTo>
                  <a:pt x="10" y="66"/>
                </a:lnTo>
                <a:lnTo>
                  <a:pt x="12" y="64"/>
                </a:lnTo>
                <a:lnTo>
                  <a:pt x="13" y="62"/>
                </a:lnTo>
                <a:lnTo>
                  <a:pt x="13" y="61"/>
                </a:lnTo>
                <a:lnTo>
                  <a:pt x="15" y="59"/>
                </a:lnTo>
                <a:lnTo>
                  <a:pt x="15" y="57"/>
                </a:lnTo>
                <a:lnTo>
                  <a:pt x="17" y="56"/>
                </a:lnTo>
                <a:lnTo>
                  <a:pt x="18" y="54"/>
                </a:lnTo>
                <a:lnTo>
                  <a:pt x="29" y="52"/>
                </a:lnTo>
                <a:lnTo>
                  <a:pt x="30" y="51"/>
                </a:lnTo>
                <a:lnTo>
                  <a:pt x="29" y="49"/>
                </a:lnTo>
                <a:lnTo>
                  <a:pt x="30" y="49"/>
                </a:lnTo>
                <a:lnTo>
                  <a:pt x="32" y="49"/>
                </a:lnTo>
                <a:lnTo>
                  <a:pt x="32" y="47"/>
                </a:lnTo>
                <a:lnTo>
                  <a:pt x="34" y="46"/>
                </a:lnTo>
                <a:lnTo>
                  <a:pt x="35" y="46"/>
                </a:lnTo>
                <a:lnTo>
                  <a:pt x="39" y="40"/>
                </a:lnTo>
                <a:lnTo>
                  <a:pt x="40" y="40"/>
                </a:lnTo>
                <a:lnTo>
                  <a:pt x="44" y="39"/>
                </a:lnTo>
                <a:lnTo>
                  <a:pt x="47" y="35"/>
                </a:lnTo>
                <a:lnTo>
                  <a:pt x="47" y="34"/>
                </a:lnTo>
                <a:lnTo>
                  <a:pt x="49" y="32"/>
                </a:lnTo>
                <a:lnTo>
                  <a:pt x="49" y="30"/>
                </a:lnTo>
                <a:lnTo>
                  <a:pt x="51" y="29"/>
                </a:lnTo>
                <a:lnTo>
                  <a:pt x="51" y="27"/>
                </a:lnTo>
                <a:lnTo>
                  <a:pt x="52" y="27"/>
                </a:lnTo>
                <a:lnTo>
                  <a:pt x="54" y="25"/>
                </a:lnTo>
                <a:lnTo>
                  <a:pt x="56" y="24"/>
                </a:lnTo>
                <a:lnTo>
                  <a:pt x="57" y="24"/>
                </a:lnTo>
                <a:lnTo>
                  <a:pt x="59" y="24"/>
                </a:lnTo>
                <a:lnTo>
                  <a:pt x="59" y="22"/>
                </a:lnTo>
                <a:lnTo>
                  <a:pt x="61" y="22"/>
                </a:lnTo>
                <a:lnTo>
                  <a:pt x="62" y="22"/>
                </a:lnTo>
                <a:lnTo>
                  <a:pt x="64" y="22"/>
                </a:lnTo>
                <a:lnTo>
                  <a:pt x="66" y="20"/>
                </a:lnTo>
                <a:lnTo>
                  <a:pt x="67" y="18"/>
                </a:lnTo>
                <a:lnTo>
                  <a:pt x="69" y="18"/>
                </a:lnTo>
                <a:lnTo>
                  <a:pt x="69" y="17"/>
                </a:lnTo>
                <a:lnTo>
                  <a:pt x="71" y="17"/>
                </a:lnTo>
                <a:lnTo>
                  <a:pt x="73" y="17"/>
                </a:lnTo>
                <a:lnTo>
                  <a:pt x="74" y="17"/>
                </a:lnTo>
                <a:lnTo>
                  <a:pt x="74" y="15"/>
                </a:lnTo>
                <a:lnTo>
                  <a:pt x="76" y="15"/>
                </a:lnTo>
                <a:lnTo>
                  <a:pt x="79" y="13"/>
                </a:lnTo>
                <a:lnTo>
                  <a:pt x="79" y="12"/>
                </a:lnTo>
                <a:lnTo>
                  <a:pt x="81" y="12"/>
                </a:lnTo>
                <a:lnTo>
                  <a:pt x="81" y="13"/>
                </a:lnTo>
                <a:lnTo>
                  <a:pt x="83" y="13"/>
                </a:lnTo>
                <a:lnTo>
                  <a:pt x="84" y="13"/>
                </a:lnTo>
                <a:lnTo>
                  <a:pt x="86" y="12"/>
                </a:lnTo>
                <a:lnTo>
                  <a:pt x="86" y="13"/>
                </a:lnTo>
                <a:lnTo>
                  <a:pt x="86" y="12"/>
                </a:lnTo>
                <a:lnTo>
                  <a:pt x="88" y="12"/>
                </a:lnTo>
                <a:lnTo>
                  <a:pt x="89" y="12"/>
                </a:lnTo>
                <a:lnTo>
                  <a:pt x="89" y="10"/>
                </a:lnTo>
                <a:lnTo>
                  <a:pt x="91" y="8"/>
                </a:lnTo>
                <a:lnTo>
                  <a:pt x="93" y="8"/>
                </a:lnTo>
                <a:lnTo>
                  <a:pt x="94" y="8"/>
                </a:lnTo>
                <a:lnTo>
                  <a:pt x="96" y="8"/>
                </a:lnTo>
                <a:lnTo>
                  <a:pt x="98" y="7"/>
                </a:lnTo>
                <a:lnTo>
                  <a:pt x="100" y="5"/>
                </a:lnTo>
                <a:lnTo>
                  <a:pt x="101" y="3"/>
                </a:lnTo>
                <a:lnTo>
                  <a:pt x="103" y="0"/>
                </a:lnTo>
                <a:lnTo>
                  <a:pt x="105" y="0"/>
                </a:lnTo>
                <a:lnTo>
                  <a:pt x="105" y="1"/>
                </a:lnTo>
                <a:lnTo>
                  <a:pt x="105" y="3"/>
                </a:lnTo>
                <a:lnTo>
                  <a:pt x="105" y="5"/>
                </a:lnTo>
                <a:lnTo>
                  <a:pt x="106" y="5"/>
                </a:lnTo>
                <a:lnTo>
                  <a:pt x="108" y="8"/>
                </a:lnTo>
                <a:close/>
              </a:path>
            </a:pathLst>
          </a:custGeom>
          <a:solidFill>
            <a:schemeClr val="accent4">
              <a:lumMod val="60000"/>
              <a:lumOff val="4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10">
            <a:extLst>
              <a:ext uri="{FF2B5EF4-FFF2-40B4-BE49-F238E27FC236}">
                <a16:creationId xmlns:a16="http://schemas.microsoft.com/office/drawing/2014/main" id="{F67BB3C2-9814-4AC8-B86E-A0AD078841AB}"/>
              </a:ext>
            </a:extLst>
          </p:cNvPr>
          <p:cNvSpPr>
            <a:spLocks/>
          </p:cNvSpPr>
          <p:nvPr/>
        </p:nvSpPr>
        <p:spPr bwMode="auto">
          <a:xfrm>
            <a:off x="1089698" y="3155951"/>
            <a:ext cx="3548063" cy="917575"/>
          </a:xfrm>
          <a:custGeom>
            <a:avLst/>
            <a:gdLst>
              <a:gd name="T0" fmla="*/ 2064 w 2235"/>
              <a:gd name="T1" fmla="*/ 21 h 578"/>
              <a:gd name="T2" fmla="*/ 2093 w 2235"/>
              <a:gd name="T3" fmla="*/ 31 h 578"/>
              <a:gd name="T4" fmla="*/ 2103 w 2235"/>
              <a:gd name="T5" fmla="*/ 156 h 578"/>
              <a:gd name="T6" fmla="*/ 2149 w 2235"/>
              <a:gd name="T7" fmla="*/ 239 h 578"/>
              <a:gd name="T8" fmla="*/ 2221 w 2235"/>
              <a:gd name="T9" fmla="*/ 258 h 578"/>
              <a:gd name="T10" fmla="*/ 2223 w 2235"/>
              <a:gd name="T11" fmla="*/ 349 h 578"/>
              <a:gd name="T12" fmla="*/ 2152 w 2235"/>
              <a:gd name="T13" fmla="*/ 383 h 578"/>
              <a:gd name="T14" fmla="*/ 2047 w 2235"/>
              <a:gd name="T15" fmla="*/ 342 h 578"/>
              <a:gd name="T16" fmla="*/ 1998 w 2235"/>
              <a:gd name="T17" fmla="*/ 285 h 578"/>
              <a:gd name="T18" fmla="*/ 1924 w 2235"/>
              <a:gd name="T19" fmla="*/ 273 h 578"/>
              <a:gd name="T20" fmla="*/ 1865 w 2235"/>
              <a:gd name="T21" fmla="*/ 268 h 578"/>
              <a:gd name="T22" fmla="*/ 1836 w 2235"/>
              <a:gd name="T23" fmla="*/ 234 h 578"/>
              <a:gd name="T24" fmla="*/ 1799 w 2235"/>
              <a:gd name="T25" fmla="*/ 226 h 578"/>
              <a:gd name="T26" fmla="*/ 1736 w 2235"/>
              <a:gd name="T27" fmla="*/ 244 h 578"/>
              <a:gd name="T28" fmla="*/ 1689 w 2235"/>
              <a:gd name="T29" fmla="*/ 317 h 578"/>
              <a:gd name="T30" fmla="*/ 1611 w 2235"/>
              <a:gd name="T31" fmla="*/ 266 h 578"/>
              <a:gd name="T32" fmla="*/ 1559 w 2235"/>
              <a:gd name="T33" fmla="*/ 266 h 578"/>
              <a:gd name="T34" fmla="*/ 1505 w 2235"/>
              <a:gd name="T35" fmla="*/ 293 h 578"/>
              <a:gd name="T36" fmla="*/ 1459 w 2235"/>
              <a:gd name="T37" fmla="*/ 329 h 578"/>
              <a:gd name="T38" fmla="*/ 1385 w 2235"/>
              <a:gd name="T39" fmla="*/ 344 h 578"/>
              <a:gd name="T40" fmla="*/ 1313 w 2235"/>
              <a:gd name="T41" fmla="*/ 339 h 578"/>
              <a:gd name="T42" fmla="*/ 1235 w 2235"/>
              <a:gd name="T43" fmla="*/ 329 h 578"/>
              <a:gd name="T44" fmla="*/ 1181 w 2235"/>
              <a:gd name="T45" fmla="*/ 349 h 578"/>
              <a:gd name="T46" fmla="*/ 1095 w 2235"/>
              <a:gd name="T47" fmla="*/ 354 h 578"/>
              <a:gd name="T48" fmla="*/ 1068 w 2235"/>
              <a:gd name="T49" fmla="*/ 361 h 578"/>
              <a:gd name="T50" fmla="*/ 1029 w 2235"/>
              <a:gd name="T51" fmla="*/ 363 h 578"/>
              <a:gd name="T52" fmla="*/ 976 w 2235"/>
              <a:gd name="T53" fmla="*/ 364 h 578"/>
              <a:gd name="T54" fmla="*/ 889 w 2235"/>
              <a:gd name="T55" fmla="*/ 370 h 578"/>
              <a:gd name="T56" fmla="*/ 782 w 2235"/>
              <a:gd name="T57" fmla="*/ 361 h 578"/>
              <a:gd name="T58" fmla="*/ 750 w 2235"/>
              <a:gd name="T59" fmla="*/ 331 h 578"/>
              <a:gd name="T60" fmla="*/ 659 w 2235"/>
              <a:gd name="T61" fmla="*/ 380 h 578"/>
              <a:gd name="T62" fmla="*/ 539 w 2235"/>
              <a:gd name="T63" fmla="*/ 490 h 578"/>
              <a:gd name="T64" fmla="*/ 419 w 2235"/>
              <a:gd name="T65" fmla="*/ 561 h 578"/>
              <a:gd name="T66" fmla="*/ 351 w 2235"/>
              <a:gd name="T67" fmla="*/ 554 h 578"/>
              <a:gd name="T68" fmla="*/ 284 w 2235"/>
              <a:gd name="T69" fmla="*/ 573 h 578"/>
              <a:gd name="T70" fmla="*/ 226 w 2235"/>
              <a:gd name="T71" fmla="*/ 564 h 578"/>
              <a:gd name="T72" fmla="*/ 169 w 2235"/>
              <a:gd name="T73" fmla="*/ 529 h 578"/>
              <a:gd name="T74" fmla="*/ 96 w 2235"/>
              <a:gd name="T75" fmla="*/ 515 h 578"/>
              <a:gd name="T76" fmla="*/ 117 w 2235"/>
              <a:gd name="T77" fmla="*/ 461 h 578"/>
              <a:gd name="T78" fmla="*/ 123 w 2235"/>
              <a:gd name="T79" fmla="*/ 390 h 578"/>
              <a:gd name="T80" fmla="*/ 73 w 2235"/>
              <a:gd name="T81" fmla="*/ 319 h 578"/>
              <a:gd name="T82" fmla="*/ 36 w 2235"/>
              <a:gd name="T83" fmla="*/ 302 h 578"/>
              <a:gd name="T84" fmla="*/ 2 w 2235"/>
              <a:gd name="T85" fmla="*/ 281 h 578"/>
              <a:gd name="T86" fmla="*/ 19 w 2235"/>
              <a:gd name="T87" fmla="*/ 266 h 578"/>
              <a:gd name="T88" fmla="*/ 41 w 2235"/>
              <a:gd name="T89" fmla="*/ 204 h 578"/>
              <a:gd name="T90" fmla="*/ 25 w 2235"/>
              <a:gd name="T91" fmla="*/ 131 h 578"/>
              <a:gd name="T92" fmla="*/ 9 w 2235"/>
              <a:gd name="T93" fmla="*/ 90 h 578"/>
              <a:gd name="T94" fmla="*/ 270 w 2235"/>
              <a:gd name="T95" fmla="*/ 90 h 578"/>
              <a:gd name="T96" fmla="*/ 539 w 2235"/>
              <a:gd name="T97" fmla="*/ 92 h 578"/>
              <a:gd name="T98" fmla="*/ 731 w 2235"/>
              <a:gd name="T99" fmla="*/ 77 h 578"/>
              <a:gd name="T100" fmla="*/ 829 w 2235"/>
              <a:gd name="T101" fmla="*/ 93 h 578"/>
              <a:gd name="T102" fmla="*/ 1037 w 2235"/>
              <a:gd name="T103" fmla="*/ 95 h 578"/>
              <a:gd name="T104" fmla="*/ 1198 w 2235"/>
              <a:gd name="T105" fmla="*/ 95 h 578"/>
              <a:gd name="T106" fmla="*/ 1527 w 2235"/>
              <a:gd name="T107" fmla="*/ 99 h 578"/>
              <a:gd name="T108" fmla="*/ 1677 w 2235"/>
              <a:gd name="T109" fmla="*/ 100 h 578"/>
              <a:gd name="T110" fmla="*/ 1747 w 2235"/>
              <a:gd name="T111" fmla="*/ 102 h 578"/>
              <a:gd name="T112" fmla="*/ 1951 w 2235"/>
              <a:gd name="T113" fmla="*/ 12 h 578"/>
              <a:gd name="T114" fmla="*/ 2032 w 2235"/>
              <a:gd name="T115" fmla="*/ 7 h 578"/>
              <a:gd name="T116" fmla="*/ 2049 w 2235"/>
              <a:gd name="T117" fmla="*/ 9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35" h="578">
                <a:moveTo>
                  <a:pt x="2054" y="0"/>
                </a:moveTo>
                <a:lnTo>
                  <a:pt x="2057" y="0"/>
                </a:lnTo>
                <a:lnTo>
                  <a:pt x="2059" y="0"/>
                </a:lnTo>
                <a:lnTo>
                  <a:pt x="2059" y="2"/>
                </a:lnTo>
                <a:lnTo>
                  <a:pt x="2059" y="4"/>
                </a:lnTo>
                <a:lnTo>
                  <a:pt x="2062" y="4"/>
                </a:lnTo>
                <a:lnTo>
                  <a:pt x="2064" y="5"/>
                </a:lnTo>
                <a:lnTo>
                  <a:pt x="2064" y="10"/>
                </a:lnTo>
                <a:lnTo>
                  <a:pt x="2061" y="14"/>
                </a:lnTo>
                <a:lnTo>
                  <a:pt x="2061" y="17"/>
                </a:lnTo>
                <a:lnTo>
                  <a:pt x="2062" y="21"/>
                </a:lnTo>
                <a:lnTo>
                  <a:pt x="2064" y="21"/>
                </a:lnTo>
                <a:lnTo>
                  <a:pt x="2066" y="21"/>
                </a:lnTo>
                <a:lnTo>
                  <a:pt x="2066" y="22"/>
                </a:lnTo>
                <a:lnTo>
                  <a:pt x="2064" y="22"/>
                </a:lnTo>
                <a:lnTo>
                  <a:pt x="2064" y="24"/>
                </a:lnTo>
                <a:lnTo>
                  <a:pt x="2064" y="27"/>
                </a:lnTo>
                <a:lnTo>
                  <a:pt x="2069" y="27"/>
                </a:lnTo>
                <a:lnTo>
                  <a:pt x="2071" y="31"/>
                </a:lnTo>
                <a:lnTo>
                  <a:pt x="2073" y="29"/>
                </a:lnTo>
                <a:lnTo>
                  <a:pt x="2076" y="29"/>
                </a:lnTo>
                <a:lnTo>
                  <a:pt x="2081" y="29"/>
                </a:lnTo>
                <a:lnTo>
                  <a:pt x="2093" y="29"/>
                </a:lnTo>
                <a:lnTo>
                  <a:pt x="2093" y="31"/>
                </a:lnTo>
                <a:lnTo>
                  <a:pt x="2101" y="31"/>
                </a:lnTo>
                <a:lnTo>
                  <a:pt x="2111" y="31"/>
                </a:lnTo>
                <a:lnTo>
                  <a:pt x="2110" y="38"/>
                </a:lnTo>
                <a:lnTo>
                  <a:pt x="2108" y="51"/>
                </a:lnTo>
                <a:lnTo>
                  <a:pt x="2106" y="61"/>
                </a:lnTo>
                <a:lnTo>
                  <a:pt x="2105" y="83"/>
                </a:lnTo>
                <a:lnTo>
                  <a:pt x="2105" y="109"/>
                </a:lnTo>
                <a:lnTo>
                  <a:pt x="2103" y="115"/>
                </a:lnTo>
                <a:lnTo>
                  <a:pt x="2103" y="126"/>
                </a:lnTo>
                <a:lnTo>
                  <a:pt x="2103" y="148"/>
                </a:lnTo>
                <a:lnTo>
                  <a:pt x="2103" y="151"/>
                </a:lnTo>
                <a:lnTo>
                  <a:pt x="2103" y="156"/>
                </a:lnTo>
                <a:lnTo>
                  <a:pt x="2105" y="160"/>
                </a:lnTo>
                <a:lnTo>
                  <a:pt x="2105" y="165"/>
                </a:lnTo>
                <a:lnTo>
                  <a:pt x="2106" y="173"/>
                </a:lnTo>
                <a:lnTo>
                  <a:pt x="2111" y="187"/>
                </a:lnTo>
                <a:lnTo>
                  <a:pt x="2118" y="200"/>
                </a:lnTo>
                <a:lnTo>
                  <a:pt x="2118" y="202"/>
                </a:lnTo>
                <a:lnTo>
                  <a:pt x="2122" y="205"/>
                </a:lnTo>
                <a:lnTo>
                  <a:pt x="2127" y="214"/>
                </a:lnTo>
                <a:lnTo>
                  <a:pt x="2132" y="220"/>
                </a:lnTo>
                <a:lnTo>
                  <a:pt x="2138" y="229"/>
                </a:lnTo>
                <a:lnTo>
                  <a:pt x="2145" y="236"/>
                </a:lnTo>
                <a:lnTo>
                  <a:pt x="2149" y="239"/>
                </a:lnTo>
                <a:lnTo>
                  <a:pt x="2152" y="241"/>
                </a:lnTo>
                <a:lnTo>
                  <a:pt x="2160" y="246"/>
                </a:lnTo>
                <a:lnTo>
                  <a:pt x="2171" y="249"/>
                </a:lnTo>
                <a:lnTo>
                  <a:pt x="2177" y="251"/>
                </a:lnTo>
                <a:lnTo>
                  <a:pt x="2182" y="251"/>
                </a:lnTo>
                <a:lnTo>
                  <a:pt x="2191" y="253"/>
                </a:lnTo>
                <a:lnTo>
                  <a:pt x="2198" y="254"/>
                </a:lnTo>
                <a:lnTo>
                  <a:pt x="2199" y="254"/>
                </a:lnTo>
                <a:lnTo>
                  <a:pt x="2204" y="254"/>
                </a:lnTo>
                <a:lnTo>
                  <a:pt x="2213" y="256"/>
                </a:lnTo>
                <a:lnTo>
                  <a:pt x="2218" y="256"/>
                </a:lnTo>
                <a:lnTo>
                  <a:pt x="2221" y="258"/>
                </a:lnTo>
                <a:lnTo>
                  <a:pt x="2225" y="259"/>
                </a:lnTo>
                <a:lnTo>
                  <a:pt x="2230" y="263"/>
                </a:lnTo>
                <a:lnTo>
                  <a:pt x="2233" y="268"/>
                </a:lnTo>
                <a:lnTo>
                  <a:pt x="2235" y="275"/>
                </a:lnTo>
                <a:lnTo>
                  <a:pt x="2233" y="293"/>
                </a:lnTo>
                <a:lnTo>
                  <a:pt x="2231" y="304"/>
                </a:lnTo>
                <a:lnTo>
                  <a:pt x="2230" y="317"/>
                </a:lnTo>
                <a:lnTo>
                  <a:pt x="2230" y="331"/>
                </a:lnTo>
                <a:lnTo>
                  <a:pt x="2230" y="334"/>
                </a:lnTo>
                <a:lnTo>
                  <a:pt x="2228" y="339"/>
                </a:lnTo>
                <a:lnTo>
                  <a:pt x="2226" y="344"/>
                </a:lnTo>
                <a:lnTo>
                  <a:pt x="2223" y="349"/>
                </a:lnTo>
                <a:lnTo>
                  <a:pt x="2220" y="353"/>
                </a:lnTo>
                <a:lnTo>
                  <a:pt x="2211" y="359"/>
                </a:lnTo>
                <a:lnTo>
                  <a:pt x="2208" y="361"/>
                </a:lnTo>
                <a:lnTo>
                  <a:pt x="2206" y="363"/>
                </a:lnTo>
                <a:lnTo>
                  <a:pt x="2203" y="363"/>
                </a:lnTo>
                <a:lnTo>
                  <a:pt x="2194" y="366"/>
                </a:lnTo>
                <a:lnTo>
                  <a:pt x="2184" y="371"/>
                </a:lnTo>
                <a:lnTo>
                  <a:pt x="2179" y="371"/>
                </a:lnTo>
                <a:lnTo>
                  <a:pt x="2174" y="375"/>
                </a:lnTo>
                <a:lnTo>
                  <a:pt x="2164" y="380"/>
                </a:lnTo>
                <a:lnTo>
                  <a:pt x="2157" y="383"/>
                </a:lnTo>
                <a:lnTo>
                  <a:pt x="2152" y="383"/>
                </a:lnTo>
                <a:lnTo>
                  <a:pt x="2144" y="383"/>
                </a:lnTo>
                <a:lnTo>
                  <a:pt x="2142" y="383"/>
                </a:lnTo>
                <a:lnTo>
                  <a:pt x="2138" y="381"/>
                </a:lnTo>
                <a:lnTo>
                  <a:pt x="2137" y="380"/>
                </a:lnTo>
                <a:lnTo>
                  <a:pt x="2135" y="378"/>
                </a:lnTo>
                <a:lnTo>
                  <a:pt x="2125" y="376"/>
                </a:lnTo>
                <a:lnTo>
                  <a:pt x="2086" y="361"/>
                </a:lnTo>
                <a:lnTo>
                  <a:pt x="2081" y="359"/>
                </a:lnTo>
                <a:lnTo>
                  <a:pt x="2078" y="359"/>
                </a:lnTo>
                <a:lnTo>
                  <a:pt x="2064" y="353"/>
                </a:lnTo>
                <a:lnTo>
                  <a:pt x="2059" y="349"/>
                </a:lnTo>
                <a:lnTo>
                  <a:pt x="2047" y="342"/>
                </a:lnTo>
                <a:lnTo>
                  <a:pt x="2044" y="341"/>
                </a:lnTo>
                <a:lnTo>
                  <a:pt x="2039" y="337"/>
                </a:lnTo>
                <a:lnTo>
                  <a:pt x="2034" y="332"/>
                </a:lnTo>
                <a:lnTo>
                  <a:pt x="2025" y="326"/>
                </a:lnTo>
                <a:lnTo>
                  <a:pt x="2022" y="320"/>
                </a:lnTo>
                <a:lnTo>
                  <a:pt x="2019" y="317"/>
                </a:lnTo>
                <a:lnTo>
                  <a:pt x="2015" y="314"/>
                </a:lnTo>
                <a:lnTo>
                  <a:pt x="2012" y="307"/>
                </a:lnTo>
                <a:lnTo>
                  <a:pt x="2008" y="302"/>
                </a:lnTo>
                <a:lnTo>
                  <a:pt x="2008" y="300"/>
                </a:lnTo>
                <a:lnTo>
                  <a:pt x="2003" y="292"/>
                </a:lnTo>
                <a:lnTo>
                  <a:pt x="1998" y="285"/>
                </a:lnTo>
                <a:lnTo>
                  <a:pt x="1995" y="280"/>
                </a:lnTo>
                <a:lnTo>
                  <a:pt x="1990" y="275"/>
                </a:lnTo>
                <a:lnTo>
                  <a:pt x="1988" y="273"/>
                </a:lnTo>
                <a:lnTo>
                  <a:pt x="1983" y="270"/>
                </a:lnTo>
                <a:lnTo>
                  <a:pt x="1975" y="266"/>
                </a:lnTo>
                <a:lnTo>
                  <a:pt x="1971" y="265"/>
                </a:lnTo>
                <a:lnTo>
                  <a:pt x="1965" y="265"/>
                </a:lnTo>
                <a:lnTo>
                  <a:pt x="1954" y="265"/>
                </a:lnTo>
                <a:lnTo>
                  <a:pt x="1946" y="266"/>
                </a:lnTo>
                <a:lnTo>
                  <a:pt x="1941" y="268"/>
                </a:lnTo>
                <a:lnTo>
                  <a:pt x="1936" y="268"/>
                </a:lnTo>
                <a:lnTo>
                  <a:pt x="1924" y="273"/>
                </a:lnTo>
                <a:lnTo>
                  <a:pt x="1914" y="278"/>
                </a:lnTo>
                <a:lnTo>
                  <a:pt x="1907" y="280"/>
                </a:lnTo>
                <a:lnTo>
                  <a:pt x="1905" y="280"/>
                </a:lnTo>
                <a:lnTo>
                  <a:pt x="1900" y="283"/>
                </a:lnTo>
                <a:lnTo>
                  <a:pt x="1897" y="283"/>
                </a:lnTo>
                <a:lnTo>
                  <a:pt x="1892" y="281"/>
                </a:lnTo>
                <a:lnTo>
                  <a:pt x="1889" y="281"/>
                </a:lnTo>
                <a:lnTo>
                  <a:pt x="1885" y="280"/>
                </a:lnTo>
                <a:lnTo>
                  <a:pt x="1882" y="280"/>
                </a:lnTo>
                <a:lnTo>
                  <a:pt x="1875" y="276"/>
                </a:lnTo>
                <a:lnTo>
                  <a:pt x="1868" y="273"/>
                </a:lnTo>
                <a:lnTo>
                  <a:pt x="1865" y="268"/>
                </a:lnTo>
                <a:lnTo>
                  <a:pt x="1861" y="263"/>
                </a:lnTo>
                <a:lnTo>
                  <a:pt x="1860" y="259"/>
                </a:lnTo>
                <a:lnTo>
                  <a:pt x="1856" y="254"/>
                </a:lnTo>
                <a:lnTo>
                  <a:pt x="1851" y="248"/>
                </a:lnTo>
                <a:lnTo>
                  <a:pt x="1848" y="246"/>
                </a:lnTo>
                <a:lnTo>
                  <a:pt x="1843" y="244"/>
                </a:lnTo>
                <a:lnTo>
                  <a:pt x="1845" y="244"/>
                </a:lnTo>
                <a:lnTo>
                  <a:pt x="1843" y="241"/>
                </a:lnTo>
                <a:lnTo>
                  <a:pt x="1841" y="239"/>
                </a:lnTo>
                <a:lnTo>
                  <a:pt x="1840" y="237"/>
                </a:lnTo>
                <a:lnTo>
                  <a:pt x="1838" y="236"/>
                </a:lnTo>
                <a:lnTo>
                  <a:pt x="1836" y="234"/>
                </a:lnTo>
                <a:lnTo>
                  <a:pt x="1834" y="232"/>
                </a:lnTo>
                <a:lnTo>
                  <a:pt x="1833" y="232"/>
                </a:lnTo>
                <a:lnTo>
                  <a:pt x="1831" y="231"/>
                </a:lnTo>
                <a:lnTo>
                  <a:pt x="1829" y="229"/>
                </a:lnTo>
                <a:lnTo>
                  <a:pt x="1826" y="229"/>
                </a:lnTo>
                <a:lnTo>
                  <a:pt x="1824" y="227"/>
                </a:lnTo>
                <a:lnTo>
                  <a:pt x="1821" y="229"/>
                </a:lnTo>
                <a:lnTo>
                  <a:pt x="1819" y="227"/>
                </a:lnTo>
                <a:lnTo>
                  <a:pt x="1816" y="227"/>
                </a:lnTo>
                <a:lnTo>
                  <a:pt x="1811" y="226"/>
                </a:lnTo>
                <a:lnTo>
                  <a:pt x="1804" y="226"/>
                </a:lnTo>
                <a:lnTo>
                  <a:pt x="1799" y="226"/>
                </a:lnTo>
                <a:lnTo>
                  <a:pt x="1797" y="226"/>
                </a:lnTo>
                <a:lnTo>
                  <a:pt x="1791" y="226"/>
                </a:lnTo>
                <a:lnTo>
                  <a:pt x="1782" y="226"/>
                </a:lnTo>
                <a:lnTo>
                  <a:pt x="1774" y="226"/>
                </a:lnTo>
                <a:lnTo>
                  <a:pt x="1770" y="226"/>
                </a:lnTo>
                <a:lnTo>
                  <a:pt x="1767" y="227"/>
                </a:lnTo>
                <a:lnTo>
                  <a:pt x="1764" y="227"/>
                </a:lnTo>
                <a:lnTo>
                  <a:pt x="1758" y="231"/>
                </a:lnTo>
                <a:lnTo>
                  <a:pt x="1753" y="232"/>
                </a:lnTo>
                <a:lnTo>
                  <a:pt x="1752" y="232"/>
                </a:lnTo>
                <a:lnTo>
                  <a:pt x="1743" y="239"/>
                </a:lnTo>
                <a:lnTo>
                  <a:pt x="1736" y="244"/>
                </a:lnTo>
                <a:lnTo>
                  <a:pt x="1731" y="248"/>
                </a:lnTo>
                <a:lnTo>
                  <a:pt x="1723" y="258"/>
                </a:lnTo>
                <a:lnTo>
                  <a:pt x="1716" y="266"/>
                </a:lnTo>
                <a:lnTo>
                  <a:pt x="1711" y="273"/>
                </a:lnTo>
                <a:lnTo>
                  <a:pt x="1709" y="278"/>
                </a:lnTo>
                <a:lnTo>
                  <a:pt x="1708" y="281"/>
                </a:lnTo>
                <a:lnTo>
                  <a:pt x="1706" y="288"/>
                </a:lnTo>
                <a:lnTo>
                  <a:pt x="1704" y="292"/>
                </a:lnTo>
                <a:lnTo>
                  <a:pt x="1703" y="295"/>
                </a:lnTo>
                <a:lnTo>
                  <a:pt x="1699" y="298"/>
                </a:lnTo>
                <a:lnTo>
                  <a:pt x="1693" y="310"/>
                </a:lnTo>
                <a:lnTo>
                  <a:pt x="1689" y="317"/>
                </a:lnTo>
                <a:lnTo>
                  <a:pt x="1689" y="319"/>
                </a:lnTo>
                <a:lnTo>
                  <a:pt x="1686" y="319"/>
                </a:lnTo>
                <a:lnTo>
                  <a:pt x="1681" y="317"/>
                </a:lnTo>
                <a:lnTo>
                  <a:pt x="1671" y="310"/>
                </a:lnTo>
                <a:lnTo>
                  <a:pt x="1664" y="305"/>
                </a:lnTo>
                <a:lnTo>
                  <a:pt x="1654" y="295"/>
                </a:lnTo>
                <a:lnTo>
                  <a:pt x="1649" y="288"/>
                </a:lnTo>
                <a:lnTo>
                  <a:pt x="1642" y="280"/>
                </a:lnTo>
                <a:lnTo>
                  <a:pt x="1640" y="278"/>
                </a:lnTo>
                <a:lnTo>
                  <a:pt x="1632" y="273"/>
                </a:lnTo>
                <a:lnTo>
                  <a:pt x="1620" y="268"/>
                </a:lnTo>
                <a:lnTo>
                  <a:pt x="1611" y="266"/>
                </a:lnTo>
                <a:lnTo>
                  <a:pt x="1608" y="265"/>
                </a:lnTo>
                <a:lnTo>
                  <a:pt x="1605" y="266"/>
                </a:lnTo>
                <a:lnTo>
                  <a:pt x="1600" y="265"/>
                </a:lnTo>
                <a:lnTo>
                  <a:pt x="1595" y="263"/>
                </a:lnTo>
                <a:lnTo>
                  <a:pt x="1588" y="263"/>
                </a:lnTo>
                <a:lnTo>
                  <a:pt x="1583" y="263"/>
                </a:lnTo>
                <a:lnTo>
                  <a:pt x="1573" y="263"/>
                </a:lnTo>
                <a:lnTo>
                  <a:pt x="1571" y="263"/>
                </a:lnTo>
                <a:lnTo>
                  <a:pt x="1563" y="265"/>
                </a:lnTo>
                <a:lnTo>
                  <a:pt x="1563" y="263"/>
                </a:lnTo>
                <a:lnTo>
                  <a:pt x="1559" y="265"/>
                </a:lnTo>
                <a:lnTo>
                  <a:pt x="1559" y="266"/>
                </a:lnTo>
                <a:lnTo>
                  <a:pt x="1551" y="270"/>
                </a:lnTo>
                <a:lnTo>
                  <a:pt x="1546" y="273"/>
                </a:lnTo>
                <a:lnTo>
                  <a:pt x="1542" y="275"/>
                </a:lnTo>
                <a:lnTo>
                  <a:pt x="1537" y="275"/>
                </a:lnTo>
                <a:lnTo>
                  <a:pt x="1532" y="276"/>
                </a:lnTo>
                <a:lnTo>
                  <a:pt x="1524" y="281"/>
                </a:lnTo>
                <a:lnTo>
                  <a:pt x="1522" y="281"/>
                </a:lnTo>
                <a:lnTo>
                  <a:pt x="1519" y="283"/>
                </a:lnTo>
                <a:lnTo>
                  <a:pt x="1514" y="285"/>
                </a:lnTo>
                <a:lnTo>
                  <a:pt x="1510" y="288"/>
                </a:lnTo>
                <a:lnTo>
                  <a:pt x="1508" y="290"/>
                </a:lnTo>
                <a:lnTo>
                  <a:pt x="1505" y="293"/>
                </a:lnTo>
                <a:lnTo>
                  <a:pt x="1502" y="295"/>
                </a:lnTo>
                <a:lnTo>
                  <a:pt x="1502" y="297"/>
                </a:lnTo>
                <a:lnTo>
                  <a:pt x="1497" y="298"/>
                </a:lnTo>
                <a:lnTo>
                  <a:pt x="1495" y="304"/>
                </a:lnTo>
                <a:lnTo>
                  <a:pt x="1483" y="312"/>
                </a:lnTo>
                <a:lnTo>
                  <a:pt x="1480" y="314"/>
                </a:lnTo>
                <a:lnTo>
                  <a:pt x="1478" y="317"/>
                </a:lnTo>
                <a:lnTo>
                  <a:pt x="1476" y="317"/>
                </a:lnTo>
                <a:lnTo>
                  <a:pt x="1476" y="319"/>
                </a:lnTo>
                <a:lnTo>
                  <a:pt x="1465" y="327"/>
                </a:lnTo>
                <a:lnTo>
                  <a:pt x="1463" y="327"/>
                </a:lnTo>
                <a:lnTo>
                  <a:pt x="1459" y="329"/>
                </a:lnTo>
                <a:lnTo>
                  <a:pt x="1456" y="329"/>
                </a:lnTo>
                <a:lnTo>
                  <a:pt x="1453" y="329"/>
                </a:lnTo>
                <a:lnTo>
                  <a:pt x="1439" y="332"/>
                </a:lnTo>
                <a:lnTo>
                  <a:pt x="1434" y="334"/>
                </a:lnTo>
                <a:lnTo>
                  <a:pt x="1429" y="334"/>
                </a:lnTo>
                <a:lnTo>
                  <a:pt x="1421" y="337"/>
                </a:lnTo>
                <a:lnTo>
                  <a:pt x="1412" y="337"/>
                </a:lnTo>
                <a:lnTo>
                  <a:pt x="1405" y="339"/>
                </a:lnTo>
                <a:lnTo>
                  <a:pt x="1400" y="341"/>
                </a:lnTo>
                <a:lnTo>
                  <a:pt x="1395" y="341"/>
                </a:lnTo>
                <a:lnTo>
                  <a:pt x="1389" y="342"/>
                </a:lnTo>
                <a:lnTo>
                  <a:pt x="1385" y="344"/>
                </a:lnTo>
                <a:lnTo>
                  <a:pt x="1380" y="344"/>
                </a:lnTo>
                <a:lnTo>
                  <a:pt x="1367" y="348"/>
                </a:lnTo>
                <a:lnTo>
                  <a:pt x="1365" y="349"/>
                </a:lnTo>
                <a:lnTo>
                  <a:pt x="1358" y="349"/>
                </a:lnTo>
                <a:lnTo>
                  <a:pt x="1353" y="349"/>
                </a:lnTo>
                <a:lnTo>
                  <a:pt x="1350" y="349"/>
                </a:lnTo>
                <a:lnTo>
                  <a:pt x="1338" y="344"/>
                </a:lnTo>
                <a:lnTo>
                  <a:pt x="1333" y="344"/>
                </a:lnTo>
                <a:lnTo>
                  <a:pt x="1321" y="342"/>
                </a:lnTo>
                <a:lnTo>
                  <a:pt x="1316" y="342"/>
                </a:lnTo>
                <a:lnTo>
                  <a:pt x="1314" y="339"/>
                </a:lnTo>
                <a:lnTo>
                  <a:pt x="1313" y="339"/>
                </a:lnTo>
                <a:lnTo>
                  <a:pt x="1304" y="337"/>
                </a:lnTo>
                <a:lnTo>
                  <a:pt x="1299" y="336"/>
                </a:lnTo>
                <a:lnTo>
                  <a:pt x="1284" y="332"/>
                </a:lnTo>
                <a:lnTo>
                  <a:pt x="1277" y="331"/>
                </a:lnTo>
                <a:lnTo>
                  <a:pt x="1269" y="329"/>
                </a:lnTo>
                <a:lnTo>
                  <a:pt x="1264" y="327"/>
                </a:lnTo>
                <a:lnTo>
                  <a:pt x="1262" y="326"/>
                </a:lnTo>
                <a:lnTo>
                  <a:pt x="1260" y="326"/>
                </a:lnTo>
                <a:lnTo>
                  <a:pt x="1257" y="326"/>
                </a:lnTo>
                <a:lnTo>
                  <a:pt x="1250" y="327"/>
                </a:lnTo>
                <a:lnTo>
                  <a:pt x="1242" y="329"/>
                </a:lnTo>
                <a:lnTo>
                  <a:pt x="1235" y="329"/>
                </a:lnTo>
                <a:lnTo>
                  <a:pt x="1228" y="332"/>
                </a:lnTo>
                <a:lnTo>
                  <a:pt x="1223" y="332"/>
                </a:lnTo>
                <a:lnTo>
                  <a:pt x="1213" y="336"/>
                </a:lnTo>
                <a:lnTo>
                  <a:pt x="1211" y="336"/>
                </a:lnTo>
                <a:lnTo>
                  <a:pt x="1204" y="339"/>
                </a:lnTo>
                <a:lnTo>
                  <a:pt x="1199" y="341"/>
                </a:lnTo>
                <a:lnTo>
                  <a:pt x="1194" y="342"/>
                </a:lnTo>
                <a:lnTo>
                  <a:pt x="1188" y="346"/>
                </a:lnTo>
                <a:lnTo>
                  <a:pt x="1186" y="346"/>
                </a:lnTo>
                <a:lnTo>
                  <a:pt x="1184" y="346"/>
                </a:lnTo>
                <a:lnTo>
                  <a:pt x="1182" y="346"/>
                </a:lnTo>
                <a:lnTo>
                  <a:pt x="1181" y="349"/>
                </a:lnTo>
                <a:lnTo>
                  <a:pt x="1179" y="349"/>
                </a:lnTo>
                <a:lnTo>
                  <a:pt x="1176" y="349"/>
                </a:lnTo>
                <a:lnTo>
                  <a:pt x="1174" y="351"/>
                </a:lnTo>
                <a:lnTo>
                  <a:pt x="1167" y="354"/>
                </a:lnTo>
                <a:lnTo>
                  <a:pt x="1164" y="358"/>
                </a:lnTo>
                <a:lnTo>
                  <a:pt x="1155" y="361"/>
                </a:lnTo>
                <a:lnTo>
                  <a:pt x="1147" y="359"/>
                </a:lnTo>
                <a:lnTo>
                  <a:pt x="1140" y="358"/>
                </a:lnTo>
                <a:lnTo>
                  <a:pt x="1128" y="356"/>
                </a:lnTo>
                <a:lnTo>
                  <a:pt x="1106" y="354"/>
                </a:lnTo>
                <a:lnTo>
                  <a:pt x="1096" y="354"/>
                </a:lnTo>
                <a:lnTo>
                  <a:pt x="1095" y="354"/>
                </a:lnTo>
                <a:lnTo>
                  <a:pt x="1093" y="356"/>
                </a:lnTo>
                <a:lnTo>
                  <a:pt x="1091" y="356"/>
                </a:lnTo>
                <a:lnTo>
                  <a:pt x="1086" y="356"/>
                </a:lnTo>
                <a:lnTo>
                  <a:pt x="1081" y="358"/>
                </a:lnTo>
                <a:lnTo>
                  <a:pt x="1079" y="358"/>
                </a:lnTo>
                <a:lnTo>
                  <a:pt x="1078" y="358"/>
                </a:lnTo>
                <a:lnTo>
                  <a:pt x="1078" y="359"/>
                </a:lnTo>
                <a:lnTo>
                  <a:pt x="1074" y="359"/>
                </a:lnTo>
                <a:lnTo>
                  <a:pt x="1073" y="359"/>
                </a:lnTo>
                <a:lnTo>
                  <a:pt x="1071" y="359"/>
                </a:lnTo>
                <a:lnTo>
                  <a:pt x="1069" y="359"/>
                </a:lnTo>
                <a:lnTo>
                  <a:pt x="1068" y="361"/>
                </a:lnTo>
                <a:lnTo>
                  <a:pt x="1063" y="359"/>
                </a:lnTo>
                <a:lnTo>
                  <a:pt x="1061" y="361"/>
                </a:lnTo>
                <a:lnTo>
                  <a:pt x="1057" y="361"/>
                </a:lnTo>
                <a:lnTo>
                  <a:pt x="1056" y="363"/>
                </a:lnTo>
                <a:lnTo>
                  <a:pt x="1054" y="363"/>
                </a:lnTo>
                <a:lnTo>
                  <a:pt x="1046" y="364"/>
                </a:lnTo>
                <a:lnTo>
                  <a:pt x="1037" y="364"/>
                </a:lnTo>
                <a:lnTo>
                  <a:pt x="1037" y="363"/>
                </a:lnTo>
                <a:lnTo>
                  <a:pt x="1036" y="363"/>
                </a:lnTo>
                <a:lnTo>
                  <a:pt x="1034" y="364"/>
                </a:lnTo>
                <a:lnTo>
                  <a:pt x="1030" y="363"/>
                </a:lnTo>
                <a:lnTo>
                  <a:pt x="1029" y="363"/>
                </a:lnTo>
                <a:lnTo>
                  <a:pt x="1019" y="363"/>
                </a:lnTo>
                <a:lnTo>
                  <a:pt x="1017" y="363"/>
                </a:lnTo>
                <a:lnTo>
                  <a:pt x="1015" y="361"/>
                </a:lnTo>
                <a:lnTo>
                  <a:pt x="1010" y="361"/>
                </a:lnTo>
                <a:lnTo>
                  <a:pt x="1008" y="359"/>
                </a:lnTo>
                <a:lnTo>
                  <a:pt x="1007" y="361"/>
                </a:lnTo>
                <a:lnTo>
                  <a:pt x="1005" y="359"/>
                </a:lnTo>
                <a:lnTo>
                  <a:pt x="1003" y="359"/>
                </a:lnTo>
                <a:lnTo>
                  <a:pt x="998" y="364"/>
                </a:lnTo>
                <a:lnTo>
                  <a:pt x="995" y="366"/>
                </a:lnTo>
                <a:lnTo>
                  <a:pt x="981" y="364"/>
                </a:lnTo>
                <a:lnTo>
                  <a:pt x="976" y="364"/>
                </a:lnTo>
                <a:lnTo>
                  <a:pt x="963" y="364"/>
                </a:lnTo>
                <a:lnTo>
                  <a:pt x="959" y="366"/>
                </a:lnTo>
                <a:lnTo>
                  <a:pt x="953" y="368"/>
                </a:lnTo>
                <a:lnTo>
                  <a:pt x="948" y="368"/>
                </a:lnTo>
                <a:lnTo>
                  <a:pt x="944" y="370"/>
                </a:lnTo>
                <a:lnTo>
                  <a:pt x="943" y="370"/>
                </a:lnTo>
                <a:lnTo>
                  <a:pt x="931" y="368"/>
                </a:lnTo>
                <a:lnTo>
                  <a:pt x="914" y="368"/>
                </a:lnTo>
                <a:lnTo>
                  <a:pt x="909" y="368"/>
                </a:lnTo>
                <a:lnTo>
                  <a:pt x="894" y="368"/>
                </a:lnTo>
                <a:lnTo>
                  <a:pt x="894" y="370"/>
                </a:lnTo>
                <a:lnTo>
                  <a:pt x="889" y="370"/>
                </a:lnTo>
                <a:lnTo>
                  <a:pt x="882" y="371"/>
                </a:lnTo>
                <a:lnTo>
                  <a:pt x="873" y="371"/>
                </a:lnTo>
                <a:lnTo>
                  <a:pt x="867" y="373"/>
                </a:lnTo>
                <a:lnTo>
                  <a:pt x="856" y="373"/>
                </a:lnTo>
                <a:lnTo>
                  <a:pt x="836" y="373"/>
                </a:lnTo>
                <a:lnTo>
                  <a:pt x="833" y="373"/>
                </a:lnTo>
                <a:lnTo>
                  <a:pt x="824" y="371"/>
                </a:lnTo>
                <a:lnTo>
                  <a:pt x="816" y="368"/>
                </a:lnTo>
                <a:lnTo>
                  <a:pt x="801" y="363"/>
                </a:lnTo>
                <a:lnTo>
                  <a:pt x="794" y="363"/>
                </a:lnTo>
                <a:lnTo>
                  <a:pt x="786" y="361"/>
                </a:lnTo>
                <a:lnTo>
                  <a:pt x="782" y="361"/>
                </a:lnTo>
                <a:lnTo>
                  <a:pt x="777" y="359"/>
                </a:lnTo>
                <a:lnTo>
                  <a:pt x="774" y="358"/>
                </a:lnTo>
                <a:lnTo>
                  <a:pt x="772" y="356"/>
                </a:lnTo>
                <a:lnTo>
                  <a:pt x="767" y="353"/>
                </a:lnTo>
                <a:lnTo>
                  <a:pt x="765" y="353"/>
                </a:lnTo>
                <a:lnTo>
                  <a:pt x="760" y="351"/>
                </a:lnTo>
                <a:lnTo>
                  <a:pt x="757" y="349"/>
                </a:lnTo>
                <a:lnTo>
                  <a:pt x="753" y="346"/>
                </a:lnTo>
                <a:lnTo>
                  <a:pt x="753" y="342"/>
                </a:lnTo>
                <a:lnTo>
                  <a:pt x="752" y="336"/>
                </a:lnTo>
                <a:lnTo>
                  <a:pt x="750" y="334"/>
                </a:lnTo>
                <a:lnTo>
                  <a:pt x="750" y="331"/>
                </a:lnTo>
                <a:lnTo>
                  <a:pt x="747" y="324"/>
                </a:lnTo>
                <a:lnTo>
                  <a:pt x="738" y="331"/>
                </a:lnTo>
                <a:lnTo>
                  <a:pt x="725" y="349"/>
                </a:lnTo>
                <a:lnTo>
                  <a:pt x="723" y="349"/>
                </a:lnTo>
                <a:lnTo>
                  <a:pt x="713" y="354"/>
                </a:lnTo>
                <a:lnTo>
                  <a:pt x="711" y="358"/>
                </a:lnTo>
                <a:lnTo>
                  <a:pt x="699" y="361"/>
                </a:lnTo>
                <a:lnTo>
                  <a:pt x="698" y="363"/>
                </a:lnTo>
                <a:lnTo>
                  <a:pt x="688" y="368"/>
                </a:lnTo>
                <a:lnTo>
                  <a:pt x="664" y="376"/>
                </a:lnTo>
                <a:lnTo>
                  <a:pt x="661" y="376"/>
                </a:lnTo>
                <a:lnTo>
                  <a:pt x="659" y="380"/>
                </a:lnTo>
                <a:lnTo>
                  <a:pt x="654" y="387"/>
                </a:lnTo>
                <a:lnTo>
                  <a:pt x="654" y="390"/>
                </a:lnTo>
                <a:lnTo>
                  <a:pt x="650" y="393"/>
                </a:lnTo>
                <a:lnTo>
                  <a:pt x="645" y="397"/>
                </a:lnTo>
                <a:lnTo>
                  <a:pt x="639" y="402"/>
                </a:lnTo>
                <a:lnTo>
                  <a:pt x="622" y="414"/>
                </a:lnTo>
                <a:lnTo>
                  <a:pt x="613" y="419"/>
                </a:lnTo>
                <a:lnTo>
                  <a:pt x="613" y="420"/>
                </a:lnTo>
                <a:lnTo>
                  <a:pt x="606" y="434"/>
                </a:lnTo>
                <a:lnTo>
                  <a:pt x="549" y="483"/>
                </a:lnTo>
                <a:lnTo>
                  <a:pt x="546" y="486"/>
                </a:lnTo>
                <a:lnTo>
                  <a:pt x="539" y="490"/>
                </a:lnTo>
                <a:lnTo>
                  <a:pt x="537" y="492"/>
                </a:lnTo>
                <a:lnTo>
                  <a:pt x="534" y="495"/>
                </a:lnTo>
                <a:lnTo>
                  <a:pt x="512" y="512"/>
                </a:lnTo>
                <a:lnTo>
                  <a:pt x="505" y="514"/>
                </a:lnTo>
                <a:lnTo>
                  <a:pt x="480" y="524"/>
                </a:lnTo>
                <a:lnTo>
                  <a:pt x="478" y="525"/>
                </a:lnTo>
                <a:lnTo>
                  <a:pt x="461" y="537"/>
                </a:lnTo>
                <a:lnTo>
                  <a:pt x="446" y="547"/>
                </a:lnTo>
                <a:lnTo>
                  <a:pt x="444" y="553"/>
                </a:lnTo>
                <a:lnTo>
                  <a:pt x="441" y="554"/>
                </a:lnTo>
                <a:lnTo>
                  <a:pt x="429" y="563"/>
                </a:lnTo>
                <a:lnTo>
                  <a:pt x="419" y="561"/>
                </a:lnTo>
                <a:lnTo>
                  <a:pt x="419" y="559"/>
                </a:lnTo>
                <a:lnTo>
                  <a:pt x="411" y="549"/>
                </a:lnTo>
                <a:lnTo>
                  <a:pt x="397" y="546"/>
                </a:lnTo>
                <a:lnTo>
                  <a:pt x="387" y="544"/>
                </a:lnTo>
                <a:lnTo>
                  <a:pt x="384" y="544"/>
                </a:lnTo>
                <a:lnTo>
                  <a:pt x="378" y="546"/>
                </a:lnTo>
                <a:lnTo>
                  <a:pt x="368" y="549"/>
                </a:lnTo>
                <a:lnTo>
                  <a:pt x="360" y="553"/>
                </a:lnTo>
                <a:lnTo>
                  <a:pt x="360" y="554"/>
                </a:lnTo>
                <a:lnTo>
                  <a:pt x="356" y="554"/>
                </a:lnTo>
                <a:lnTo>
                  <a:pt x="355" y="554"/>
                </a:lnTo>
                <a:lnTo>
                  <a:pt x="351" y="554"/>
                </a:lnTo>
                <a:lnTo>
                  <a:pt x="348" y="558"/>
                </a:lnTo>
                <a:lnTo>
                  <a:pt x="345" y="558"/>
                </a:lnTo>
                <a:lnTo>
                  <a:pt x="323" y="561"/>
                </a:lnTo>
                <a:lnTo>
                  <a:pt x="319" y="564"/>
                </a:lnTo>
                <a:lnTo>
                  <a:pt x="318" y="564"/>
                </a:lnTo>
                <a:lnTo>
                  <a:pt x="314" y="563"/>
                </a:lnTo>
                <a:lnTo>
                  <a:pt x="311" y="564"/>
                </a:lnTo>
                <a:lnTo>
                  <a:pt x="299" y="566"/>
                </a:lnTo>
                <a:lnTo>
                  <a:pt x="296" y="569"/>
                </a:lnTo>
                <a:lnTo>
                  <a:pt x="294" y="569"/>
                </a:lnTo>
                <a:lnTo>
                  <a:pt x="292" y="569"/>
                </a:lnTo>
                <a:lnTo>
                  <a:pt x="284" y="573"/>
                </a:lnTo>
                <a:lnTo>
                  <a:pt x="270" y="573"/>
                </a:lnTo>
                <a:lnTo>
                  <a:pt x="269" y="573"/>
                </a:lnTo>
                <a:lnTo>
                  <a:pt x="260" y="575"/>
                </a:lnTo>
                <a:lnTo>
                  <a:pt x="253" y="575"/>
                </a:lnTo>
                <a:lnTo>
                  <a:pt x="248" y="578"/>
                </a:lnTo>
                <a:lnTo>
                  <a:pt x="247" y="578"/>
                </a:lnTo>
                <a:lnTo>
                  <a:pt x="243" y="576"/>
                </a:lnTo>
                <a:lnTo>
                  <a:pt x="240" y="575"/>
                </a:lnTo>
                <a:lnTo>
                  <a:pt x="237" y="573"/>
                </a:lnTo>
                <a:lnTo>
                  <a:pt x="235" y="573"/>
                </a:lnTo>
                <a:lnTo>
                  <a:pt x="233" y="569"/>
                </a:lnTo>
                <a:lnTo>
                  <a:pt x="226" y="564"/>
                </a:lnTo>
                <a:lnTo>
                  <a:pt x="221" y="561"/>
                </a:lnTo>
                <a:lnTo>
                  <a:pt x="218" y="558"/>
                </a:lnTo>
                <a:lnTo>
                  <a:pt x="215" y="554"/>
                </a:lnTo>
                <a:lnTo>
                  <a:pt x="210" y="553"/>
                </a:lnTo>
                <a:lnTo>
                  <a:pt x="206" y="549"/>
                </a:lnTo>
                <a:lnTo>
                  <a:pt x="203" y="547"/>
                </a:lnTo>
                <a:lnTo>
                  <a:pt x="198" y="542"/>
                </a:lnTo>
                <a:lnTo>
                  <a:pt x="196" y="541"/>
                </a:lnTo>
                <a:lnTo>
                  <a:pt x="194" y="539"/>
                </a:lnTo>
                <a:lnTo>
                  <a:pt x="183" y="534"/>
                </a:lnTo>
                <a:lnTo>
                  <a:pt x="176" y="534"/>
                </a:lnTo>
                <a:lnTo>
                  <a:pt x="169" y="529"/>
                </a:lnTo>
                <a:lnTo>
                  <a:pt x="164" y="527"/>
                </a:lnTo>
                <a:lnTo>
                  <a:pt x="157" y="525"/>
                </a:lnTo>
                <a:lnTo>
                  <a:pt x="150" y="524"/>
                </a:lnTo>
                <a:lnTo>
                  <a:pt x="147" y="524"/>
                </a:lnTo>
                <a:lnTo>
                  <a:pt x="145" y="522"/>
                </a:lnTo>
                <a:lnTo>
                  <a:pt x="142" y="520"/>
                </a:lnTo>
                <a:lnTo>
                  <a:pt x="139" y="522"/>
                </a:lnTo>
                <a:lnTo>
                  <a:pt x="134" y="519"/>
                </a:lnTo>
                <a:lnTo>
                  <a:pt x="122" y="520"/>
                </a:lnTo>
                <a:lnTo>
                  <a:pt x="118" y="519"/>
                </a:lnTo>
                <a:lnTo>
                  <a:pt x="108" y="517"/>
                </a:lnTo>
                <a:lnTo>
                  <a:pt x="96" y="515"/>
                </a:lnTo>
                <a:lnTo>
                  <a:pt x="91" y="515"/>
                </a:lnTo>
                <a:lnTo>
                  <a:pt x="86" y="515"/>
                </a:lnTo>
                <a:lnTo>
                  <a:pt x="83" y="515"/>
                </a:lnTo>
                <a:lnTo>
                  <a:pt x="74" y="515"/>
                </a:lnTo>
                <a:lnTo>
                  <a:pt x="74" y="512"/>
                </a:lnTo>
                <a:lnTo>
                  <a:pt x="81" y="507"/>
                </a:lnTo>
                <a:lnTo>
                  <a:pt x="91" y="497"/>
                </a:lnTo>
                <a:lnTo>
                  <a:pt x="93" y="493"/>
                </a:lnTo>
                <a:lnTo>
                  <a:pt x="95" y="485"/>
                </a:lnTo>
                <a:lnTo>
                  <a:pt x="101" y="476"/>
                </a:lnTo>
                <a:lnTo>
                  <a:pt x="112" y="468"/>
                </a:lnTo>
                <a:lnTo>
                  <a:pt x="117" y="461"/>
                </a:lnTo>
                <a:lnTo>
                  <a:pt x="120" y="461"/>
                </a:lnTo>
                <a:lnTo>
                  <a:pt x="120" y="456"/>
                </a:lnTo>
                <a:lnTo>
                  <a:pt x="123" y="449"/>
                </a:lnTo>
                <a:lnTo>
                  <a:pt x="125" y="434"/>
                </a:lnTo>
                <a:lnTo>
                  <a:pt x="125" y="432"/>
                </a:lnTo>
                <a:lnTo>
                  <a:pt x="128" y="424"/>
                </a:lnTo>
                <a:lnTo>
                  <a:pt x="127" y="407"/>
                </a:lnTo>
                <a:lnTo>
                  <a:pt x="128" y="402"/>
                </a:lnTo>
                <a:lnTo>
                  <a:pt x="130" y="402"/>
                </a:lnTo>
                <a:lnTo>
                  <a:pt x="127" y="398"/>
                </a:lnTo>
                <a:lnTo>
                  <a:pt x="127" y="395"/>
                </a:lnTo>
                <a:lnTo>
                  <a:pt x="123" y="390"/>
                </a:lnTo>
                <a:lnTo>
                  <a:pt x="120" y="385"/>
                </a:lnTo>
                <a:lnTo>
                  <a:pt x="118" y="381"/>
                </a:lnTo>
                <a:lnTo>
                  <a:pt x="117" y="378"/>
                </a:lnTo>
                <a:lnTo>
                  <a:pt x="117" y="373"/>
                </a:lnTo>
                <a:lnTo>
                  <a:pt x="118" y="371"/>
                </a:lnTo>
                <a:lnTo>
                  <a:pt x="123" y="373"/>
                </a:lnTo>
                <a:lnTo>
                  <a:pt x="120" y="368"/>
                </a:lnTo>
                <a:lnTo>
                  <a:pt x="117" y="364"/>
                </a:lnTo>
                <a:lnTo>
                  <a:pt x="113" y="356"/>
                </a:lnTo>
                <a:lnTo>
                  <a:pt x="90" y="334"/>
                </a:lnTo>
                <a:lnTo>
                  <a:pt x="88" y="329"/>
                </a:lnTo>
                <a:lnTo>
                  <a:pt x="73" y="319"/>
                </a:lnTo>
                <a:lnTo>
                  <a:pt x="64" y="317"/>
                </a:lnTo>
                <a:lnTo>
                  <a:pt x="58" y="319"/>
                </a:lnTo>
                <a:lnTo>
                  <a:pt x="58" y="317"/>
                </a:lnTo>
                <a:lnTo>
                  <a:pt x="52" y="317"/>
                </a:lnTo>
                <a:lnTo>
                  <a:pt x="51" y="314"/>
                </a:lnTo>
                <a:lnTo>
                  <a:pt x="47" y="312"/>
                </a:lnTo>
                <a:lnTo>
                  <a:pt x="42" y="312"/>
                </a:lnTo>
                <a:lnTo>
                  <a:pt x="39" y="314"/>
                </a:lnTo>
                <a:lnTo>
                  <a:pt x="37" y="314"/>
                </a:lnTo>
                <a:lnTo>
                  <a:pt x="39" y="307"/>
                </a:lnTo>
                <a:lnTo>
                  <a:pt x="36" y="307"/>
                </a:lnTo>
                <a:lnTo>
                  <a:pt x="36" y="302"/>
                </a:lnTo>
                <a:lnTo>
                  <a:pt x="30" y="298"/>
                </a:lnTo>
                <a:lnTo>
                  <a:pt x="25" y="298"/>
                </a:lnTo>
                <a:lnTo>
                  <a:pt x="20" y="300"/>
                </a:lnTo>
                <a:lnTo>
                  <a:pt x="20" y="297"/>
                </a:lnTo>
                <a:lnTo>
                  <a:pt x="17" y="297"/>
                </a:lnTo>
                <a:lnTo>
                  <a:pt x="10" y="297"/>
                </a:lnTo>
                <a:lnTo>
                  <a:pt x="10" y="292"/>
                </a:lnTo>
                <a:lnTo>
                  <a:pt x="7" y="292"/>
                </a:lnTo>
                <a:lnTo>
                  <a:pt x="5" y="290"/>
                </a:lnTo>
                <a:lnTo>
                  <a:pt x="2" y="287"/>
                </a:lnTo>
                <a:lnTo>
                  <a:pt x="0" y="285"/>
                </a:lnTo>
                <a:lnTo>
                  <a:pt x="2" y="281"/>
                </a:lnTo>
                <a:lnTo>
                  <a:pt x="3" y="281"/>
                </a:lnTo>
                <a:lnTo>
                  <a:pt x="5" y="281"/>
                </a:lnTo>
                <a:lnTo>
                  <a:pt x="7" y="281"/>
                </a:lnTo>
                <a:lnTo>
                  <a:pt x="9" y="281"/>
                </a:lnTo>
                <a:lnTo>
                  <a:pt x="10" y="281"/>
                </a:lnTo>
                <a:lnTo>
                  <a:pt x="10" y="280"/>
                </a:lnTo>
                <a:lnTo>
                  <a:pt x="12" y="280"/>
                </a:lnTo>
                <a:lnTo>
                  <a:pt x="14" y="278"/>
                </a:lnTo>
                <a:lnTo>
                  <a:pt x="12" y="275"/>
                </a:lnTo>
                <a:lnTo>
                  <a:pt x="12" y="273"/>
                </a:lnTo>
                <a:lnTo>
                  <a:pt x="15" y="270"/>
                </a:lnTo>
                <a:lnTo>
                  <a:pt x="19" y="266"/>
                </a:lnTo>
                <a:lnTo>
                  <a:pt x="19" y="265"/>
                </a:lnTo>
                <a:lnTo>
                  <a:pt x="22" y="259"/>
                </a:lnTo>
                <a:lnTo>
                  <a:pt x="22" y="258"/>
                </a:lnTo>
                <a:lnTo>
                  <a:pt x="25" y="254"/>
                </a:lnTo>
                <a:lnTo>
                  <a:pt x="25" y="253"/>
                </a:lnTo>
                <a:lnTo>
                  <a:pt x="29" y="246"/>
                </a:lnTo>
                <a:lnTo>
                  <a:pt x="30" y="244"/>
                </a:lnTo>
                <a:lnTo>
                  <a:pt x="34" y="229"/>
                </a:lnTo>
                <a:lnTo>
                  <a:pt x="36" y="227"/>
                </a:lnTo>
                <a:lnTo>
                  <a:pt x="36" y="222"/>
                </a:lnTo>
                <a:lnTo>
                  <a:pt x="39" y="214"/>
                </a:lnTo>
                <a:lnTo>
                  <a:pt x="41" y="204"/>
                </a:lnTo>
                <a:lnTo>
                  <a:pt x="41" y="195"/>
                </a:lnTo>
                <a:lnTo>
                  <a:pt x="41" y="183"/>
                </a:lnTo>
                <a:lnTo>
                  <a:pt x="41" y="178"/>
                </a:lnTo>
                <a:lnTo>
                  <a:pt x="41" y="170"/>
                </a:lnTo>
                <a:lnTo>
                  <a:pt x="41" y="166"/>
                </a:lnTo>
                <a:lnTo>
                  <a:pt x="39" y="161"/>
                </a:lnTo>
                <a:lnTo>
                  <a:pt x="39" y="160"/>
                </a:lnTo>
                <a:lnTo>
                  <a:pt x="37" y="156"/>
                </a:lnTo>
                <a:lnTo>
                  <a:pt x="34" y="146"/>
                </a:lnTo>
                <a:lnTo>
                  <a:pt x="29" y="136"/>
                </a:lnTo>
                <a:lnTo>
                  <a:pt x="27" y="134"/>
                </a:lnTo>
                <a:lnTo>
                  <a:pt x="25" y="131"/>
                </a:lnTo>
                <a:lnTo>
                  <a:pt x="24" y="129"/>
                </a:lnTo>
                <a:lnTo>
                  <a:pt x="19" y="122"/>
                </a:lnTo>
                <a:lnTo>
                  <a:pt x="9" y="109"/>
                </a:lnTo>
                <a:lnTo>
                  <a:pt x="7" y="105"/>
                </a:lnTo>
                <a:lnTo>
                  <a:pt x="5" y="102"/>
                </a:lnTo>
                <a:lnTo>
                  <a:pt x="3" y="100"/>
                </a:lnTo>
                <a:lnTo>
                  <a:pt x="3" y="99"/>
                </a:lnTo>
                <a:lnTo>
                  <a:pt x="5" y="99"/>
                </a:lnTo>
                <a:lnTo>
                  <a:pt x="7" y="95"/>
                </a:lnTo>
                <a:lnTo>
                  <a:pt x="9" y="95"/>
                </a:lnTo>
                <a:lnTo>
                  <a:pt x="9" y="93"/>
                </a:lnTo>
                <a:lnTo>
                  <a:pt x="9" y="90"/>
                </a:lnTo>
                <a:lnTo>
                  <a:pt x="9" y="88"/>
                </a:lnTo>
                <a:lnTo>
                  <a:pt x="36" y="90"/>
                </a:lnTo>
                <a:lnTo>
                  <a:pt x="47" y="90"/>
                </a:lnTo>
                <a:lnTo>
                  <a:pt x="117" y="90"/>
                </a:lnTo>
                <a:lnTo>
                  <a:pt x="118" y="90"/>
                </a:lnTo>
                <a:lnTo>
                  <a:pt x="128" y="90"/>
                </a:lnTo>
                <a:lnTo>
                  <a:pt x="164" y="90"/>
                </a:lnTo>
                <a:lnTo>
                  <a:pt x="213" y="90"/>
                </a:lnTo>
                <a:lnTo>
                  <a:pt x="221" y="90"/>
                </a:lnTo>
                <a:lnTo>
                  <a:pt x="226" y="90"/>
                </a:lnTo>
                <a:lnTo>
                  <a:pt x="250" y="90"/>
                </a:lnTo>
                <a:lnTo>
                  <a:pt x="270" y="90"/>
                </a:lnTo>
                <a:lnTo>
                  <a:pt x="324" y="90"/>
                </a:lnTo>
                <a:lnTo>
                  <a:pt x="345" y="90"/>
                </a:lnTo>
                <a:lnTo>
                  <a:pt x="389" y="90"/>
                </a:lnTo>
                <a:lnTo>
                  <a:pt x="404" y="90"/>
                </a:lnTo>
                <a:lnTo>
                  <a:pt x="411" y="90"/>
                </a:lnTo>
                <a:lnTo>
                  <a:pt x="417" y="90"/>
                </a:lnTo>
                <a:lnTo>
                  <a:pt x="431" y="90"/>
                </a:lnTo>
                <a:lnTo>
                  <a:pt x="432" y="92"/>
                </a:lnTo>
                <a:lnTo>
                  <a:pt x="485" y="92"/>
                </a:lnTo>
                <a:lnTo>
                  <a:pt x="503" y="92"/>
                </a:lnTo>
                <a:lnTo>
                  <a:pt x="537" y="92"/>
                </a:lnTo>
                <a:lnTo>
                  <a:pt x="539" y="92"/>
                </a:lnTo>
                <a:lnTo>
                  <a:pt x="559" y="92"/>
                </a:lnTo>
                <a:lnTo>
                  <a:pt x="588" y="92"/>
                </a:lnTo>
                <a:lnTo>
                  <a:pt x="590" y="93"/>
                </a:lnTo>
                <a:lnTo>
                  <a:pt x="615" y="93"/>
                </a:lnTo>
                <a:lnTo>
                  <a:pt x="662" y="93"/>
                </a:lnTo>
                <a:lnTo>
                  <a:pt x="691" y="93"/>
                </a:lnTo>
                <a:lnTo>
                  <a:pt x="708" y="93"/>
                </a:lnTo>
                <a:lnTo>
                  <a:pt x="713" y="93"/>
                </a:lnTo>
                <a:lnTo>
                  <a:pt x="718" y="82"/>
                </a:lnTo>
                <a:lnTo>
                  <a:pt x="720" y="77"/>
                </a:lnTo>
                <a:lnTo>
                  <a:pt x="726" y="77"/>
                </a:lnTo>
                <a:lnTo>
                  <a:pt x="731" y="77"/>
                </a:lnTo>
                <a:lnTo>
                  <a:pt x="737" y="75"/>
                </a:lnTo>
                <a:lnTo>
                  <a:pt x="738" y="75"/>
                </a:lnTo>
                <a:lnTo>
                  <a:pt x="740" y="73"/>
                </a:lnTo>
                <a:lnTo>
                  <a:pt x="742" y="75"/>
                </a:lnTo>
                <a:lnTo>
                  <a:pt x="747" y="75"/>
                </a:lnTo>
                <a:lnTo>
                  <a:pt x="748" y="77"/>
                </a:lnTo>
                <a:lnTo>
                  <a:pt x="750" y="78"/>
                </a:lnTo>
                <a:lnTo>
                  <a:pt x="755" y="83"/>
                </a:lnTo>
                <a:lnTo>
                  <a:pt x="765" y="93"/>
                </a:lnTo>
                <a:lnTo>
                  <a:pt x="767" y="93"/>
                </a:lnTo>
                <a:lnTo>
                  <a:pt x="826" y="93"/>
                </a:lnTo>
                <a:lnTo>
                  <a:pt x="829" y="93"/>
                </a:lnTo>
                <a:lnTo>
                  <a:pt x="833" y="95"/>
                </a:lnTo>
                <a:lnTo>
                  <a:pt x="836" y="95"/>
                </a:lnTo>
                <a:lnTo>
                  <a:pt x="858" y="95"/>
                </a:lnTo>
                <a:lnTo>
                  <a:pt x="914" y="95"/>
                </a:lnTo>
                <a:lnTo>
                  <a:pt x="917" y="95"/>
                </a:lnTo>
                <a:lnTo>
                  <a:pt x="932" y="95"/>
                </a:lnTo>
                <a:lnTo>
                  <a:pt x="968" y="95"/>
                </a:lnTo>
                <a:lnTo>
                  <a:pt x="985" y="95"/>
                </a:lnTo>
                <a:lnTo>
                  <a:pt x="1003" y="95"/>
                </a:lnTo>
                <a:lnTo>
                  <a:pt x="1007" y="95"/>
                </a:lnTo>
                <a:lnTo>
                  <a:pt x="1034" y="95"/>
                </a:lnTo>
                <a:lnTo>
                  <a:pt x="1037" y="95"/>
                </a:lnTo>
                <a:lnTo>
                  <a:pt x="1054" y="95"/>
                </a:lnTo>
                <a:lnTo>
                  <a:pt x="1066" y="95"/>
                </a:lnTo>
                <a:lnTo>
                  <a:pt x="1078" y="95"/>
                </a:lnTo>
                <a:lnTo>
                  <a:pt x="1090" y="95"/>
                </a:lnTo>
                <a:lnTo>
                  <a:pt x="1091" y="95"/>
                </a:lnTo>
                <a:lnTo>
                  <a:pt x="1132" y="95"/>
                </a:lnTo>
                <a:lnTo>
                  <a:pt x="1145" y="95"/>
                </a:lnTo>
                <a:lnTo>
                  <a:pt x="1162" y="95"/>
                </a:lnTo>
                <a:lnTo>
                  <a:pt x="1164" y="95"/>
                </a:lnTo>
                <a:lnTo>
                  <a:pt x="1188" y="95"/>
                </a:lnTo>
                <a:lnTo>
                  <a:pt x="1193" y="95"/>
                </a:lnTo>
                <a:lnTo>
                  <a:pt x="1198" y="95"/>
                </a:lnTo>
                <a:lnTo>
                  <a:pt x="1216" y="95"/>
                </a:lnTo>
                <a:lnTo>
                  <a:pt x="1257" y="97"/>
                </a:lnTo>
                <a:lnTo>
                  <a:pt x="1258" y="97"/>
                </a:lnTo>
                <a:lnTo>
                  <a:pt x="1270" y="97"/>
                </a:lnTo>
                <a:lnTo>
                  <a:pt x="1324" y="97"/>
                </a:lnTo>
                <a:lnTo>
                  <a:pt x="1341" y="97"/>
                </a:lnTo>
                <a:lnTo>
                  <a:pt x="1399" y="97"/>
                </a:lnTo>
                <a:lnTo>
                  <a:pt x="1438" y="97"/>
                </a:lnTo>
                <a:lnTo>
                  <a:pt x="1465" y="99"/>
                </a:lnTo>
                <a:lnTo>
                  <a:pt x="1468" y="99"/>
                </a:lnTo>
                <a:lnTo>
                  <a:pt x="1502" y="99"/>
                </a:lnTo>
                <a:lnTo>
                  <a:pt x="1527" y="99"/>
                </a:lnTo>
                <a:lnTo>
                  <a:pt x="1529" y="99"/>
                </a:lnTo>
                <a:lnTo>
                  <a:pt x="1535" y="99"/>
                </a:lnTo>
                <a:lnTo>
                  <a:pt x="1561" y="99"/>
                </a:lnTo>
                <a:lnTo>
                  <a:pt x="1564" y="99"/>
                </a:lnTo>
                <a:lnTo>
                  <a:pt x="1568" y="99"/>
                </a:lnTo>
                <a:lnTo>
                  <a:pt x="1578" y="100"/>
                </a:lnTo>
                <a:lnTo>
                  <a:pt x="1579" y="100"/>
                </a:lnTo>
                <a:lnTo>
                  <a:pt x="1596" y="100"/>
                </a:lnTo>
                <a:lnTo>
                  <a:pt x="1608" y="100"/>
                </a:lnTo>
                <a:lnTo>
                  <a:pt x="1611" y="100"/>
                </a:lnTo>
                <a:lnTo>
                  <a:pt x="1632" y="100"/>
                </a:lnTo>
                <a:lnTo>
                  <a:pt x="1677" y="100"/>
                </a:lnTo>
                <a:lnTo>
                  <a:pt x="1679" y="100"/>
                </a:lnTo>
                <a:lnTo>
                  <a:pt x="1686" y="100"/>
                </a:lnTo>
                <a:lnTo>
                  <a:pt x="1687" y="100"/>
                </a:lnTo>
                <a:lnTo>
                  <a:pt x="1689" y="100"/>
                </a:lnTo>
                <a:lnTo>
                  <a:pt x="1694" y="100"/>
                </a:lnTo>
                <a:lnTo>
                  <a:pt x="1694" y="102"/>
                </a:lnTo>
                <a:lnTo>
                  <a:pt x="1701" y="102"/>
                </a:lnTo>
                <a:lnTo>
                  <a:pt x="1703" y="102"/>
                </a:lnTo>
                <a:lnTo>
                  <a:pt x="1728" y="102"/>
                </a:lnTo>
                <a:lnTo>
                  <a:pt x="1738" y="102"/>
                </a:lnTo>
                <a:lnTo>
                  <a:pt x="1742" y="102"/>
                </a:lnTo>
                <a:lnTo>
                  <a:pt x="1747" y="102"/>
                </a:lnTo>
                <a:lnTo>
                  <a:pt x="1758" y="102"/>
                </a:lnTo>
                <a:lnTo>
                  <a:pt x="1809" y="102"/>
                </a:lnTo>
                <a:lnTo>
                  <a:pt x="1824" y="102"/>
                </a:lnTo>
                <a:lnTo>
                  <a:pt x="1895" y="102"/>
                </a:lnTo>
                <a:lnTo>
                  <a:pt x="1937" y="104"/>
                </a:lnTo>
                <a:lnTo>
                  <a:pt x="1937" y="92"/>
                </a:lnTo>
                <a:lnTo>
                  <a:pt x="1939" y="82"/>
                </a:lnTo>
                <a:lnTo>
                  <a:pt x="1943" y="58"/>
                </a:lnTo>
                <a:lnTo>
                  <a:pt x="1943" y="56"/>
                </a:lnTo>
                <a:lnTo>
                  <a:pt x="1943" y="51"/>
                </a:lnTo>
                <a:lnTo>
                  <a:pt x="1946" y="44"/>
                </a:lnTo>
                <a:lnTo>
                  <a:pt x="1951" y="12"/>
                </a:lnTo>
                <a:lnTo>
                  <a:pt x="1976" y="10"/>
                </a:lnTo>
                <a:lnTo>
                  <a:pt x="1976" y="12"/>
                </a:lnTo>
                <a:lnTo>
                  <a:pt x="2007" y="12"/>
                </a:lnTo>
                <a:lnTo>
                  <a:pt x="2020" y="12"/>
                </a:lnTo>
                <a:lnTo>
                  <a:pt x="2020" y="10"/>
                </a:lnTo>
                <a:lnTo>
                  <a:pt x="2024" y="12"/>
                </a:lnTo>
                <a:lnTo>
                  <a:pt x="2025" y="10"/>
                </a:lnTo>
                <a:lnTo>
                  <a:pt x="2027" y="10"/>
                </a:lnTo>
                <a:lnTo>
                  <a:pt x="2029" y="10"/>
                </a:lnTo>
                <a:lnTo>
                  <a:pt x="2030" y="9"/>
                </a:lnTo>
                <a:lnTo>
                  <a:pt x="2030" y="7"/>
                </a:lnTo>
                <a:lnTo>
                  <a:pt x="2032" y="7"/>
                </a:lnTo>
                <a:lnTo>
                  <a:pt x="2032" y="9"/>
                </a:lnTo>
                <a:lnTo>
                  <a:pt x="2032" y="10"/>
                </a:lnTo>
                <a:lnTo>
                  <a:pt x="2035" y="10"/>
                </a:lnTo>
                <a:lnTo>
                  <a:pt x="2037" y="7"/>
                </a:lnTo>
                <a:lnTo>
                  <a:pt x="2037" y="10"/>
                </a:lnTo>
                <a:lnTo>
                  <a:pt x="2037" y="12"/>
                </a:lnTo>
                <a:lnTo>
                  <a:pt x="2041" y="14"/>
                </a:lnTo>
                <a:lnTo>
                  <a:pt x="2041" y="12"/>
                </a:lnTo>
                <a:lnTo>
                  <a:pt x="2042" y="12"/>
                </a:lnTo>
                <a:lnTo>
                  <a:pt x="2046" y="10"/>
                </a:lnTo>
                <a:lnTo>
                  <a:pt x="2046" y="9"/>
                </a:lnTo>
                <a:lnTo>
                  <a:pt x="2049" y="9"/>
                </a:lnTo>
                <a:lnTo>
                  <a:pt x="2047" y="7"/>
                </a:lnTo>
                <a:lnTo>
                  <a:pt x="2049" y="7"/>
                </a:lnTo>
                <a:lnTo>
                  <a:pt x="2049" y="5"/>
                </a:lnTo>
                <a:lnTo>
                  <a:pt x="2052" y="7"/>
                </a:lnTo>
                <a:lnTo>
                  <a:pt x="2052" y="2"/>
                </a:lnTo>
                <a:lnTo>
                  <a:pt x="2052" y="0"/>
                </a:lnTo>
                <a:lnTo>
                  <a:pt x="2054" y="0"/>
                </a:lnTo>
                <a:close/>
              </a:path>
            </a:pathLst>
          </a:custGeom>
          <a:solidFill>
            <a:schemeClr val="accent4">
              <a:lumMod val="75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Freeform 11">
            <a:extLst>
              <a:ext uri="{FF2B5EF4-FFF2-40B4-BE49-F238E27FC236}">
                <a16:creationId xmlns:a16="http://schemas.microsoft.com/office/drawing/2014/main" id="{B2B3E24E-411D-4F75-B8A2-8CCE71130762}"/>
              </a:ext>
            </a:extLst>
          </p:cNvPr>
          <p:cNvSpPr>
            <a:spLocks/>
          </p:cNvSpPr>
          <p:nvPr/>
        </p:nvSpPr>
        <p:spPr bwMode="auto">
          <a:xfrm>
            <a:off x="4167188" y="2654301"/>
            <a:ext cx="2890838" cy="1135063"/>
          </a:xfrm>
          <a:custGeom>
            <a:avLst/>
            <a:gdLst>
              <a:gd name="T0" fmla="*/ 843 w 1821"/>
              <a:gd name="T1" fmla="*/ 44 h 715"/>
              <a:gd name="T2" fmla="*/ 931 w 1821"/>
              <a:gd name="T3" fmla="*/ 56 h 715"/>
              <a:gd name="T4" fmla="*/ 1068 w 1821"/>
              <a:gd name="T5" fmla="*/ 73 h 715"/>
              <a:gd name="T6" fmla="*/ 1176 w 1821"/>
              <a:gd name="T7" fmla="*/ 139 h 715"/>
              <a:gd name="T8" fmla="*/ 1193 w 1821"/>
              <a:gd name="T9" fmla="*/ 283 h 715"/>
              <a:gd name="T10" fmla="*/ 1343 w 1821"/>
              <a:gd name="T11" fmla="*/ 374 h 715"/>
              <a:gd name="T12" fmla="*/ 1503 w 1821"/>
              <a:gd name="T13" fmla="*/ 315 h 715"/>
              <a:gd name="T14" fmla="*/ 1699 w 1821"/>
              <a:gd name="T15" fmla="*/ 351 h 715"/>
              <a:gd name="T16" fmla="*/ 1763 w 1821"/>
              <a:gd name="T17" fmla="*/ 462 h 715"/>
              <a:gd name="T18" fmla="*/ 1814 w 1821"/>
              <a:gd name="T19" fmla="*/ 534 h 715"/>
              <a:gd name="T20" fmla="*/ 1782 w 1821"/>
              <a:gd name="T21" fmla="*/ 579 h 715"/>
              <a:gd name="T22" fmla="*/ 1763 w 1821"/>
              <a:gd name="T23" fmla="*/ 613 h 715"/>
              <a:gd name="T24" fmla="*/ 1752 w 1821"/>
              <a:gd name="T25" fmla="*/ 651 h 715"/>
              <a:gd name="T26" fmla="*/ 1711 w 1821"/>
              <a:gd name="T27" fmla="*/ 667 h 715"/>
              <a:gd name="T28" fmla="*/ 1662 w 1821"/>
              <a:gd name="T29" fmla="*/ 644 h 715"/>
              <a:gd name="T30" fmla="*/ 1583 w 1821"/>
              <a:gd name="T31" fmla="*/ 606 h 715"/>
              <a:gd name="T32" fmla="*/ 1606 w 1821"/>
              <a:gd name="T33" fmla="*/ 537 h 715"/>
              <a:gd name="T34" fmla="*/ 1600 w 1821"/>
              <a:gd name="T35" fmla="*/ 490 h 715"/>
              <a:gd name="T36" fmla="*/ 1547 w 1821"/>
              <a:gd name="T37" fmla="*/ 474 h 715"/>
              <a:gd name="T38" fmla="*/ 1495 w 1821"/>
              <a:gd name="T39" fmla="*/ 545 h 715"/>
              <a:gd name="T40" fmla="*/ 1508 w 1821"/>
              <a:gd name="T41" fmla="*/ 652 h 715"/>
              <a:gd name="T42" fmla="*/ 1459 w 1821"/>
              <a:gd name="T43" fmla="*/ 713 h 715"/>
              <a:gd name="T44" fmla="*/ 1421 w 1821"/>
              <a:gd name="T45" fmla="*/ 645 h 715"/>
              <a:gd name="T46" fmla="*/ 1363 w 1821"/>
              <a:gd name="T47" fmla="*/ 578 h 715"/>
              <a:gd name="T48" fmla="*/ 1351 w 1821"/>
              <a:gd name="T49" fmla="*/ 540 h 715"/>
              <a:gd name="T50" fmla="*/ 1284 w 1821"/>
              <a:gd name="T51" fmla="*/ 525 h 715"/>
              <a:gd name="T52" fmla="*/ 1231 w 1821"/>
              <a:gd name="T53" fmla="*/ 510 h 715"/>
              <a:gd name="T54" fmla="*/ 1182 w 1821"/>
              <a:gd name="T55" fmla="*/ 493 h 715"/>
              <a:gd name="T56" fmla="*/ 1127 w 1821"/>
              <a:gd name="T57" fmla="*/ 468 h 715"/>
              <a:gd name="T58" fmla="*/ 1069 w 1821"/>
              <a:gd name="T59" fmla="*/ 491 h 715"/>
              <a:gd name="T60" fmla="*/ 1000 w 1821"/>
              <a:gd name="T61" fmla="*/ 451 h 715"/>
              <a:gd name="T62" fmla="*/ 926 w 1821"/>
              <a:gd name="T63" fmla="*/ 447 h 715"/>
              <a:gd name="T64" fmla="*/ 882 w 1821"/>
              <a:gd name="T65" fmla="*/ 432 h 715"/>
              <a:gd name="T66" fmla="*/ 875 w 1821"/>
              <a:gd name="T67" fmla="*/ 379 h 715"/>
              <a:gd name="T68" fmla="*/ 939 w 1821"/>
              <a:gd name="T69" fmla="*/ 339 h 715"/>
              <a:gd name="T70" fmla="*/ 992 w 1821"/>
              <a:gd name="T71" fmla="*/ 320 h 715"/>
              <a:gd name="T72" fmla="*/ 1025 w 1821"/>
              <a:gd name="T73" fmla="*/ 276 h 715"/>
              <a:gd name="T74" fmla="*/ 1020 w 1821"/>
              <a:gd name="T75" fmla="*/ 230 h 715"/>
              <a:gd name="T76" fmla="*/ 990 w 1821"/>
              <a:gd name="T77" fmla="*/ 217 h 715"/>
              <a:gd name="T78" fmla="*/ 924 w 1821"/>
              <a:gd name="T79" fmla="*/ 202 h 715"/>
              <a:gd name="T80" fmla="*/ 839 w 1821"/>
              <a:gd name="T81" fmla="*/ 220 h 715"/>
              <a:gd name="T82" fmla="*/ 752 w 1821"/>
              <a:gd name="T83" fmla="*/ 186 h 715"/>
              <a:gd name="T84" fmla="*/ 666 w 1821"/>
              <a:gd name="T85" fmla="*/ 200 h 715"/>
              <a:gd name="T86" fmla="*/ 603 w 1821"/>
              <a:gd name="T87" fmla="*/ 232 h 715"/>
              <a:gd name="T88" fmla="*/ 559 w 1821"/>
              <a:gd name="T89" fmla="*/ 259 h 715"/>
              <a:gd name="T90" fmla="*/ 451 w 1821"/>
              <a:gd name="T91" fmla="*/ 330 h 715"/>
              <a:gd name="T92" fmla="*/ 333 w 1821"/>
              <a:gd name="T93" fmla="*/ 286 h 715"/>
              <a:gd name="T94" fmla="*/ 257 w 1821"/>
              <a:gd name="T95" fmla="*/ 239 h 715"/>
              <a:gd name="T96" fmla="*/ 174 w 1821"/>
              <a:gd name="T97" fmla="*/ 315 h 715"/>
              <a:gd name="T98" fmla="*/ 115 w 1821"/>
              <a:gd name="T99" fmla="*/ 347 h 715"/>
              <a:gd name="T100" fmla="*/ 101 w 1821"/>
              <a:gd name="T101" fmla="*/ 332 h 715"/>
              <a:gd name="T102" fmla="*/ 81 w 1821"/>
              <a:gd name="T103" fmla="*/ 332 h 715"/>
              <a:gd name="T104" fmla="*/ 5 w 1821"/>
              <a:gd name="T105" fmla="*/ 312 h 715"/>
              <a:gd name="T106" fmla="*/ 57 w 1821"/>
              <a:gd name="T107" fmla="*/ 195 h 715"/>
              <a:gd name="T108" fmla="*/ 105 w 1821"/>
              <a:gd name="T109" fmla="*/ 120 h 715"/>
              <a:gd name="T110" fmla="*/ 159 w 1821"/>
              <a:gd name="T111" fmla="*/ 81 h 715"/>
              <a:gd name="T112" fmla="*/ 275 w 1821"/>
              <a:gd name="T113" fmla="*/ 61 h 715"/>
              <a:gd name="T114" fmla="*/ 395 w 1821"/>
              <a:gd name="T115" fmla="*/ 120 h 715"/>
              <a:gd name="T116" fmla="*/ 476 w 1821"/>
              <a:gd name="T117" fmla="*/ 108 h 715"/>
              <a:gd name="T118" fmla="*/ 598 w 1821"/>
              <a:gd name="T119" fmla="*/ 46 h 715"/>
              <a:gd name="T120" fmla="*/ 674 w 1821"/>
              <a:gd name="T121" fmla="*/ 15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21" h="715">
                <a:moveTo>
                  <a:pt x="716" y="3"/>
                </a:moveTo>
                <a:lnTo>
                  <a:pt x="720" y="5"/>
                </a:lnTo>
                <a:lnTo>
                  <a:pt x="723" y="5"/>
                </a:lnTo>
                <a:lnTo>
                  <a:pt x="743" y="10"/>
                </a:lnTo>
                <a:lnTo>
                  <a:pt x="755" y="14"/>
                </a:lnTo>
                <a:lnTo>
                  <a:pt x="762" y="15"/>
                </a:lnTo>
                <a:lnTo>
                  <a:pt x="772" y="19"/>
                </a:lnTo>
                <a:lnTo>
                  <a:pt x="775" y="20"/>
                </a:lnTo>
                <a:lnTo>
                  <a:pt x="782" y="22"/>
                </a:lnTo>
                <a:lnTo>
                  <a:pt x="784" y="22"/>
                </a:lnTo>
                <a:lnTo>
                  <a:pt x="791" y="24"/>
                </a:lnTo>
                <a:lnTo>
                  <a:pt x="794" y="25"/>
                </a:lnTo>
                <a:lnTo>
                  <a:pt x="797" y="25"/>
                </a:lnTo>
                <a:lnTo>
                  <a:pt x="801" y="27"/>
                </a:lnTo>
                <a:lnTo>
                  <a:pt x="812" y="31"/>
                </a:lnTo>
                <a:lnTo>
                  <a:pt x="843" y="44"/>
                </a:lnTo>
                <a:lnTo>
                  <a:pt x="850" y="49"/>
                </a:lnTo>
                <a:lnTo>
                  <a:pt x="863" y="54"/>
                </a:lnTo>
                <a:lnTo>
                  <a:pt x="867" y="56"/>
                </a:lnTo>
                <a:lnTo>
                  <a:pt x="877" y="61"/>
                </a:lnTo>
                <a:lnTo>
                  <a:pt x="882" y="63"/>
                </a:lnTo>
                <a:lnTo>
                  <a:pt x="883" y="63"/>
                </a:lnTo>
                <a:lnTo>
                  <a:pt x="890" y="66"/>
                </a:lnTo>
                <a:lnTo>
                  <a:pt x="894" y="66"/>
                </a:lnTo>
                <a:lnTo>
                  <a:pt x="897" y="68"/>
                </a:lnTo>
                <a:lnTo>
                  <a:pt x="899" y="68"/>
                </a:lnTo>
                <a:lnTo>
                  <a:pt x="900" y="66"/>
                </a:lnTo>
                <a:lnTo>
                  <a:pt x="904" y="64"/>
                </a:lnTo>
                <a:lnTo>
                  <a:pt x="909" y="63"/>
                </a:lnTo>
                <a:lnTo>
                  <a:pt x="915" y="59"/>
                </a:lnTo>
                <a:lnTo>
                  <a:pt x="927" y="56"/>
                </a:lnTo>
                <a:lnTo>
                  <a:pt x="931" y="56"/>
                </a:lnTo>
                <a:lnTo>
                  <a:pt x="932" y="56"/>
                </a:lnTo>
                <a:lnTo>
                  <a:pt x="944" y="53"/>
                </a:lnTo>
                <a:lnTo>
                  <a:pt x="948" y="53"/>
                </a:lnTo>
                <a:lnTo>
                  <a:pt x="963" y="51"/>
                </a:lnTo>
                <a:lnTo>
                  <a:pt x="966" y="51"/>
                </a:lnTo>
                <a:lnTo>
                  <a:pt x="970" y="51"/>
                </a:lnTo>
                <a:lnTo>
                  <a:pt x="975" y="51"/>
                </a:lnTo>
                <a:lnTo>
                  <a:pt x="985" y="49"/>
                </a:lnTo>
                <a:lnTo>
                  <a:pt x="1003" y="51"/>
                </a:lnTo>
                <a:lnTo>
                  <a:pt x="1017" y="53"/>
                </a:lnTo>
                <a:lnTo>
                  <a:pt x="1025" y="56"/>
                </a:lnTo>
                <a:lnTo>
                  <a:pt x="1027" y="56"/>
                </a:lnTo>
                <a:lnTo>
                  <a:pt x="1030" y="56"/>
                </a:lnTo>
                <a:lnTo>
                  <a:pt x="1037" y="59"/>
                </a:lnTo>
                <a:lnTo>
                  <a:pt x="1054" y="66"/>
                </a:lnTo>
                <a:lnTo>
                  <a:pt x="1068" y="73"/>
                </a:lnTo>
                <a:lnTo>
                  <a:pt x="1071" y="75"/>
                </a:lnTo>
                <a:lnTo>
                  <a:pt x="1078" y="80"/>
                </a:lnTo>
                <a:lnTo>
                  <a:pt x="1081" y="81"/>
                </a:lnTo>
                <a:lnTo>
                  <a:pt x="1088" y="86"/>
                </a:lnTo>
                <a:lnTo>
                  <a:pt x="1091" y="90"/>
                </a:lnTo>
                <a:lnTo>
                  <a:pt x="1096" y="93"/>
                </a:lnTo>
                <a:lnTo>
                  <a:pt x="1100" y="95"/>
                </a:lnTo>
                <a:lnTo>
                  <a:pt x="1103" y="95"/>
                </a:lnTo>
                <a:lnTo>
                  <a:pt x="1111" y="98"/>
                </a:lnTo>
                <a:lnTo>
                  <a:pt x="1120" y="102"/>
                </a:lnTo>
                <a:lnTo>
                  <a:pt x="1128" y="107"/>
                </a:lnTo>
                <a:lnTo>
                  <a:pt x="1137" y="112"/>
                </a:lnTo>
                <a:lnTo>
                  <a:pt x="1162" y="124"/>
                </a:lnTo>
                <a:lnTo>
                  <a:pt x="1167" y="130"/>
                </a:lnTo>
                <a:lnTo>
                  <a:pt x="1169" y="130"/>
                </a:lnTo>
                <a:lnTo>
                  <a:pt x="1176" y="139"/>
                </a:lnTo>
                <a:lnTo>
                  <a:pt x="1179" y="144"/>
                </a:lnTo>
                <a:lnTo>
                  <a:pt x="1186" y="166"/>
                </a:lnTo>
                <a:lnTo>
                  <a:pt x="1186" y="180"/>
                </a:lnTo>
                <a:lnTo>
                  <a:pt x="1186" y="181"/>
                </a:lnTo>
                <a:lnTo>
                  <a:pt x="1184" y="197"/>
                </a:lnTo>
                <a:lnTo>
                  <a:pt x="1179" y="215"/>
                </a:lnTo>
                <a:lnTo>
                  <a:pt x="1179" y="217"/>
                </a:lnTo>
                <a:lnTo>
                  <a:pt x="1181" y="222"/>
                </a:lnTo>
                <a:lnTo>
                  <a:pt x="1186" y="239"/>
                </a:lnTo>
                <a:lnTo>
                  <a:pt x="1186" y="242"/>
                </a:lnTo>
                <a:lnTo>
                  <a:pt x="1187" y="247"/>
                </a:lnTo>
                <a:lnTo>
                  <a:pt x="1189" y="259"/>
                </a:lnTo>
                <a:lnTo>
                  <a:pt x="1189" y="263"/>
                </a:lnTo>
                <a:lnTo>
                  <a:pt x="1191" y="273"/>
                </a:lnTo>
                <a:lnTo>
                  <a:pt x="1193" y="280"/>
                </a:lnTo>
                <a:lnTo>
                  <a:pt x="1193" y="283"/>
                </a:lnTo>
                <a:lnTo>
                  <a:pt x="1194" y="288"/>
                </a:lnTo>
                <a:lnTo>
                  <a:pt x="1196" y="290"/>
                </a:lnTo>
                <a:lnTo>
                  <a:pt x="1203" y="296"/>
                </a:lnTo>
                <a:lnTo>
                  <a:pt x="1206" y="298"/>
                </a:lnTo>
                <a:lnTo>
                  <a:pt x="1211" y="302"/>
                </a:lnTo>
                <a:lnTo>
                  <a:pt x="1253" y="335"/>
                </a:lnTo>
                <a:lnTo>
                  <a:pt x="1258" y="341"/>
                </a:lnTo>
                <a:lnTo>
                  <a:pt x="1279" y="352"/>
                </a:lnTo>
                <a:lnTo>
                  <a:pt x="1297" y="361"/>
                </a:lnTo>
                <a:lnTo>
                  <a:pt x="1307" y="366"/>
                </a:lnTo>
                <a:lnTo>
                  <a:pt x="1309" y="366"/>
                </a:lnTo>
                <a:lnTo>
                  <a:pt x="1329" y="376"/>
                </a:lnTo>
                <a:lnTo>
                  <a:pt x="1334" y="379"/>
                </a:lnTo>
                <a:lnTo>
                  <a:pt x="1336" y="379"/>
                </a:lnTo>
                <a:lnTo>
                  <a:pt x="1339" y="378"/>
                </a:lnTo>
                <a:lnTo>
                  <a:pt x="1343" y="374"/>
                </a:lnTo>
                <a:lnTo>
                  <a:pt x="1345" y="374"/>
                </a:lnTo>
                <a:lnTo>
                  <a:pt x="1351" y="371"/>
                </a:lnTo>
                <a:lnTo>
                  <a:pt x="1358" y="368"/>
                </a:lnTo>
                <a:lnTo>
                  <a:pt x="1360" y="368"/>
                </a:lnTo>
                <a:lnTo>
                  <a:pt x="1368" y="364"/>
                </a:lnTo>
                <a:lnTo>
                  <a:pt x="1392" y="352"/>
                </a:lnTo>
                <a:lnTo>
                  <a:pt x="1399" y="349"/>
                </a:lnTo>
                <a:lnTo>
                  <a:pt x="1415" y="342"/>
                </a:lnTo>
                <a:lnTo>
                  <a:pt x="1426" y="337"/>
                </a:lnTo>
                <a:lnTo>
                  <a:pt x="1436" y="332"/>
                </a:lnTo>
                <a:lnTo>
                  <a:pt x="1448" y="327"/>
                </a:lnTo>
                <a:lnTo>
                  <a:pt x="1464" y="322"/>
                </a:lnTo>
                <a:lnTo>
                  <a:pt x="1475" y="320"/>
                </a:lnTo>
                <a:lnTo>
                  <a:pt x="1497" y="315"/>
                </a:lnTo>
                <a:lnTo>
                  <a:pt x="1498" y="315"/>
                </a:lnTo>
                <a:lnTo>
                  <a:pt x="1503" y="315"/>
                </a:lnTo>
                <a:lnTo>
                  <a:pt x="1544" y="310"/>
                </a:lnTo>
                <a:lnTo>
                  <a:pt x="1551" y="310"/>
                </a:lnTo>
                <a:lnTo>
                  <a:pt x="1564" y="308"/>
                </a:lnTo>
                <a:lnTo>
                  <a:pt x="1588" y="308"/>
                </a:lnTo>
                <a:lnTo>
                  <a:pt x="1610" y="310"/>
                </a:lnTo>
                <a:lnTo>
                  <a:pt x="1623" y="312"/>
                </a:lnTo>
                <a:lnTo>
                  <a:pt x="1627" y="312"/>
                </a:lnTo>
                <a:lnTo>
                  <a:pt x="1638" y="313"/>
                </a:lnTo>
                <a:lnTo>
                  <a:pt x="1650" y="317"/>
                </a:lnTo>
                <a:lnTo>
                  <a:pt x="1654" y="318"/>
                </a:lnTo>
                <a:lnTo>
                  <a:pt x="1657" y="320"/>
                </a:lnTo>
                <a:lnTo>
                  <a:pt x="1659" y="322"/>
                </a:lnTo>
                <a:lnTo>
                  <a:pt x="1674" y="330"/>
                </a:lnTo>
                <a:lnTo>
                  <a:pt x="1677" y="332"/>
                </a:lnTo>
                <a:lnTo>
                  <a:pt x="1691" y="342"/>
                </a:lnTo>
                <a:lnTo>
                  <a:pt x="1699" y="351"/>
                </a:lnTo>
                <a:lnTo>
                  <a:pt x="1711" y="363"/>
                </a:lnTo>
                <a:lnTo>
                  <a:pt x="1716" y="368"/>
                </a:lnTo>
                <a:lnTo>
                  <a:pt x="1718" y="371"/>
                </a:lnTo>
                <a:lnTo>
                  <a:pt x="1735" y="395"/>
                </a:lnTo>
                <a:lnTo>
                  <a:pt x="1738" y="396"/>
                </a:lnTo>
                <a:lnTo>
                  <a:pt x="1740" y="400"/>
                </a:lnTo>
                <a:lnTo>
                  <a:pt x="1743" y="412"/>
                </a:lnTo>
                <a:lnTo>
                  <a:pt x="1743" y="420"/>
                </a:lnTo>
                <a:lnTo>
                  <a:pt x="1745" y="420"/>
                </a:lnTo>
                <a:lnTo>
                  <a:pt x="1747" y="425"/>
                </a:lnTo>
                <a:lnTo>
                  <a:pt x="1748" y="429"/>
                </a:lnTo>
                <a:lnTo>
                  <a:pt x="1750" y="437"/>
                </a:lnTo>
                <a:lnTo>
                  <a:pt x="1753" y="440"/>
                </a:lnTo>
                <a:lnTo>
                  <a:pt x="1757" y="446"/>
                </a:lnTo>
                <a:lnTo>
                  <a:pt x="1762" y="457"/>
                </a:lnTo>
                <a:lnTo>
                  <a:pt x="1763" y="462"/>
                </a:lnTo>
                <a:lnTo>
                  <a:pt x="1765" y="466"/>
                </a:lnTo>
                <a:lnTo>
                  <a:pt x="1767" y="469"/>
                </a:lnTo>
                <a:lnTo>
                  <a:pt x="1768" y="474"/>
                </a:lnTo>
                <a:lnTo>
                  <a:pt x="1768" y="476"/>
                </a:lnTo>
                <a:lnTo>
                  <a:pt x="1775" y="495"/>
                </a:lnTo>
                <a:lnTo>
                  <a:pt x="1779" y="501"/>
                </a:lnTo>
                <a:lnTo>
                  <a:pt x="1780" y="505"/>
                </a:lnTo>
                <a:lnTo>
                  <a:pt x="1782" y="508"/>
                </a:lnTo>
                <a:lnTo>
                  <a:pt x="1784" y="515"/>
                </a:lnTo>
                <a:lnTo>
                  <a:pt x="1785" y="518"/>
                </a:lnTo>
                <a:lnTo>
                  <a:pt x="1787" y="518"/>
                </a:lnTo>
                <a:lnTo>
                  <a:pt x="1790" y="520"/>
                </a:lnTo>
                <a:lnTo>
                  <a:pt x="1792" y="522"/>
                </a:lnTo>
                <a:lnTo>
                  <a:pt x="1801" y="525"/>
                </a:lnTo>
                <a:lnTo>
                  <a:pt x="1802" y="527"/>
                </a:lnTo>
                <a:lnTo>
                  <a:pt x="1814" y="534"/>
                </a:lnTo>
                <a:lnTo>
                  <a:pt x="1817" y="539"/>
                </a:lnTo>
                <a:lnTo>
                  <a:pt x="1821" y="542"/>
                </a:lnTo>
                <a:lnTo>
                  <a:pt x="1817" y="542"/>
                </a:lnTo>
                <a:lnTo>
                  <a:pt x="1814" y="544"/>
                </a:lnTo>
                <a:lnTo>
                  <a:pt x="1814" y="545"/>
                </a:lnTo>
                <a:lnTo>
                  <a:pt x="1812" y="556"/>
                </a:lnTo>
                <a:lnTo>
                  <a:pt x="1811" y="557"/>
                </a:lnTo>
                <a:lnTo>
                  <a:pt x="1807" y="559"/>
                </a:lnTo>
                <a:lnTo>
                  <a:pt x="1802" y="564"/>
                </a:lnTo>
                <a:lnTo>
                  <a:pt x="1801" y="566"/>
                </a:lnTo>
                <a:lnTo>
                  <a:pt x="1796" y="573"/>
                </a:lnTo>
                <a:lnTo>
                  <a:pt x="1794" y="574"/>
                </a:lnTo>
                <a:lnTo>
                  <a:pt x="1792" y="576"/>
                </a:lnTo>
                <a:lnTo>
                  <a:pt x="1790" y="578"/>
                </a:lnTo>
                <a:lnTo>
                  <a:pt x="1785" y="579"/>
                </a:lnTo>
                <a:lnTo>
                  <a:pt x="1782" y="579"/>
                </a:lnTo>
                <a:lnTo>
                  <a:pt x="1780" y="583"/>
                </a:lnTo>
                <a:lnTo>
                  <a:pt x="1779" y="584"/>
                </a:lnTo>
                <a:lnTo>
                  <a:pt x="1779" y="588"/>
                </a:lnTo>
                <a:lnTo>
                  <a:pt x="1775" y="591"/>
                </a:lnTo>
                <a:lnTo>
                  <a:pt x="1772" y="593"/>
                </a:lnTo>
                <a:lnTo>
                  <a:pt x="1767" y="595"/>
                </a:lnTo>
                <a:lnTo>
                  <a:pt x="1763" y="595"/>
                </a:lnTo>
                <a:lnTo>
                  <a:pt x="1758" y="596"/>
                </a:lnTo>
                <a:lnTo>
                  <a:pt x="1758" y="598"/>
                </a:lnTo>
                <a:lnTo>
                  <a:pt x="1757" y="600"/>
                </a:lnTo>
                <a:lnTo>
                  <a:pt x="1757" y="603"/>
                </a:lnTo>
                <a:lnTo>
                  <a:pt x="1758" y="605"/>
                </a:lnTo>
                <a:lnTo>
                  <a:pt x="1760" y="606"/>
                </a:lnTo>
                <a:lnTo>
                  <a:pt x="1760" y="608"/>
                </a:lnTo>
                <a:lnTo>
                  <a:pt x="1760" y="610"/>
                </a:lnTo>
                <a:lnTo>
                  <a:pt x="1763" y="613"/>
                </a:lnTo>
                <a:lnTo>
                  <a:pt x="1763" y="617"/>
                </a:lnTo>
                <a:lnTo>
                  <a:pt x="1765" y="618"/>
                </a:lnTo>
                <a:lnTo>
                  <a:pt x="1763" y="618"/>
                </a:lnTo>
                <a:lnTo>
                  <a:pt x="1767" y="622"/>
                </a:lnTo>
                <a:lnTo>
                  <a:pt x="1767" y="623"/>
                </a:lnTo>
                <a:lnTo>
                  <a:pt x="1770" y="629"/>
                </a:lnTo>
                <a:lnTo>
                  <a:pt x="1770" y="630"/>
                </a:lnTo>
                <a:lnTo>
                  <a:pt x="1772" y="634"/>
                </a:lnTo>
                <a:lnTo>
                  <a:pt x="1770" y="634"/>
                </a:lnTo>
                <a:lnTo>
                  <a:pt x="1772" y="635"/>
                </a:lnTo>
                <a:lnTo>
                  <a:pt x="1768" y="640"/>
                </a:lnTo>
                <a:lnTo>
                  <a:pt x="1767" y="644"/>
                </a:lnTo>
                <a:lnTo>
                  <a:pt x="1763" y="645"/>
                </a:lnTo>
                <a:lnTo>
                  <a:pt x="1758" y="647"/>
                </a:lnTo>
                <a:lnTo>
                  <a:pt x="1753" y="651"/>
                </a:lnTo>
                <a:lnTo>
                  <a:pt x="1752" y="651"/>
                </a:lnTo>
                <a:lnTo>
                  <a:pt x="1747" y="651"/>
                </a:lnTo>
                <a:lnTo>
                  <a:pt x="1745" y="651"/>
                </a:lnTo>
                <a:lnTo>
                  <a:pt x="1743" y="652"/>
                </a:lnTo>
                <a:lnTo>
                  <a:pt x="1740" y="652"/>
                </a:lnTo>
                <a:lnTo>
                  <a:pt x="1735" y="652"/>
                </a:lnTo>
                <a:lnTo>
                  <a:pt x="1733" y="652"/>
                </a:lnTo>
                <a:lnTo>
                  <a:pt x="1730" y="652"/>
                </a:lnTo>
                <a:lnTo>
                  <a:pt x="1728" y="652"/>
                </a:lnTo>
                <a:lnTo>
                  <a:pt x="1723" y="656"/>
                </a:lnTo>
                <a:lnTo>
                  <a:pt x="1721" y="656"/>
                </a:lnTo>
                <a:lnTo>
                  <a:pt x="1720" y="659"/>
                </a:lnTo>
                <a:lnTo>
                  <a:pt x="1716" y="664"/>
                </a:lnTo>
                <a:lnTo>
                  <a:pt x="1716" y="666"/>
                </a:lnTo>
                <a:lnTo>
                  <a:pt x="1713" y="669"/>
                </a:lnTo>
                <a:lnTo>
                  <a:pt x="1711" y="669"/>
                </a:lnTo>
                <a:lnTo>
                  <a:pt x="1711" y="667"/>
                </a:lnTo>
                <a:lnTo>
                  <a:pt x="1709" y="667"/>
                </a:lnTo>
                <a:lnTo>
                  <a:pt x="1709" y="666"/>
                </a:lnTo>
                <a:lnTo>
                  <a:pt x="1709" y="662"/>
                </a:lnTo>
                <a:lnTo>
                  <a:pt x="1708" y="659"/>
                </a:lnTo>
                <a:lnTo>
                  <a:pt x="1708" y="654"/>
                </a:lnTo>
                <a:lnTo>
                  <a:pt x="1706" y="652"/>
                </a:lnTo>
                <a:lnTo>
                  <a:pt x="1706" y="651"/>
                </a:lnTo>
                <a:lnTo>
                  <a:pt x="1703" y="649"/>
                </a:lnTo>
                <a:lnTo>
                  <a:pt x="1701" y="645"/>
                </a:lnTo>
                <a:lnTo>
                  <a:pt x="1698" y="645"/>
                </a:lnTo>
                <a:lnTo>
                  <a:pt x="1694" y="645"/>
                </a:lnTo>
                <a:lnTo>
                  <a:pt x="1689" y="644"/>
                </a:lnTo>
                <a:lnTo>
                  <a:pt x="1686" y="644"/>
                </a:lnTo>
                <a:lnTo>
                  <a:pt x="1676" y="644"/>
                </a:lnTo>
                <a:lnTo>
                  <a:pt x="1669" y="644"/>
                </a:lnTo>
                <a:lnTo>
                  <a:pt x="1662" y="644"/>
                </a:lnTo>
                <a:lnTo>
                  <a:pt x="1659" y="644"/>
                </a:lnTo>
                <a:lnTo>
                  <a:pt x="1657" y="644"/>
                </a:lnTo>
                <a:lnTo>
                  <a:pt x="1655" y="642"/>
                </a:lnTo>
                <a:lnTo>
                  <a:pt x="1650" y="639"/>
                </a:lnTo>
                <a:lnTo>
                  <a:pt x="1642" y="632"/>
                </a:lnTo>
                <a:lnTo>
                  <a:pt x="1635" y="627"/>
                </a:lnTo>
                <a:lnTo>
                  <a:pt x="1630" y="622"/>
                </a:lnTo>
                <a:lnTo>
                  <a:pt x="1628" y="622"/>
                </a:lnTo>
                <a:lnTo>
                  <a:pt x="1611" y="618"/>
                </a:lnTo>
                <a:lnTo>
                  <a:pt x="1608" y="618"/>
                </a:lnTo>
                <a:lnTo>
                  <a:pt x="1601" y="618"/>
                </a:lnTo>
                <a:lnTo>
                  <a:pt x="1596" y="617"/>
                </a:lnTo>
                <a:lnTo>
                  <a:pt x="1591" y="613"/>
                </a:lnTo>
                <a:lnTo>
                  <a:pt x="1588" y="612"/>
                </a:lnTo>
                <a:lnTo>
                  <a:pt x="1584" y="610"/>
                </a:lnTo>
                <a:lnTo>
                  <a:pt x="1583" y="606"/>
                </a:lnTo>
                <a:lnTo>
                  <a:pt x="1583" y="603"/>
                </a:lnTo>
                <a:lnTo>
                  <a:pt x="1581" y="601"/>
                </a:lnTo>
                <a:lnTo>
                  <a:pt x="1581" y="598"/>
                </a:lnTo>
                <a:lnTo>
                  <a:pt x="1581" y="596"/>
                </a:lnTo>
                <a:lnTo>
                  <a:pt x="1583" y="593"/>
                </a:lnTo>
                <a:lnTo>
                  <a:pt x="1583" y="588"/>
                </a:lnTo>
                <a:lnTo>
                  <a:pt x="1584" y="583"/>
                </a:lnTo>
                <a:lnTo>
                  <a:pt x="1588" y="574"/>
                </a:lnTo>
                <a:lnTo>
                  <a:pt x="1589" y="569"/>
                </a:lnTo>
                <a:lnTo>
                  <a:pt x="1591" y="564"/>
                </a:lnTo>
                <a:lnTo>
                  <a:pt x="1593" y="561"/>
                </a:lnTo>
                <a:lnTo>
                  <a:pt x="1595" y="557"/>
                </a:lnTo>
                <a:lnTo>
                  <a:pt x="1598" y="551"/>
                </a:lnTo>
                <a:lnTo>
                  <a:pt x="1601" y="545"/>
                </a:lnTo>
                <a:lnTo>
                  <a:pt x="1605" y="540"/>
                </a:lnTo>
                <a:lnTo>
                  <a:pt x="1606" y="537"/>
                </a:lnTo>
                <a:lnTo>
                  <a:pt x="1606" y="535"/>
                </a:lnTo>
                <a:lnTo>
                  <a:pt x="1608" y="532"/>
                </a:lnTo>
                <a:lnTo>
                  <a:pt x="1608" y="530"/>
                </a:lnTo>
                <a:lnTo>
                  <a:pt x="1608" y="529"/>
                </a:lnTo>
                <a:lnTo>
                  <a:pt x="1608" y="525"/>
                </a:lnTo>
                <a:lnTo>
                  <a:pt x="1608" y="523"/>
                </a:lnTo>
                <a:lnTo>
                  <a:pt x="1608" y="520"/>
                </a:lnTo>
                <a:lnTo>
                  <a:pt x="1606" y="517"/>
                </a:lnTo>
                <a:lnTo>
                  <a:pt x="1605" y="515"/>
                </a:lnTo>
                <a:lnTo>
                  <a:pt x="1603" y="505"/>
                </a:lnTo>
                <a:lnTo>
                  <a:pt x="1603" y="501"/>
                </a:lnTo>
                <a:lnTo>
                  <a:pt x="1601" y="498"/>
                </a:lnTo>
                <a:lnTo>
                  <a:pt x="1601" y="496"/>
                </a:lnTo>
                <a:lnTo>
                  <a:pt x="1601" y="495"/>
                </a:lnTo>
                <a:lnTo>
                  <a:pt x="1600" y="491"/>
                </a:lnTo>
                <a:lnTo>
                  <a:pt x="1600" y="490"/>
                </a:lnTo>
                <a:lnTo>
                  <a:pt x="1598" y="488"/>
                </a:lnTo>
                <a:lnTo>
                  <a:pt x="1596" y="486"/>
                </a:lnTo>
                <a:lnTo>
                  <a:pt x="1595" y="486"/>
                </a:lnTo>
                <a:lnTo>
                  <a:pt x="1595" y="485"/>
                </a:lnTo>
                <a:lnTo>
                  <a:pt x="1593" y="485"/>
                </a:lnTo>
                <a:lnTo>
                  <a:pt x="1591" y="483"/>
                </a:lnTo>
                <a:lnTo>
                  <a:pt x="1589" y="481"/>
                </a:lnTo>
                <a:lnTo>
                  <a:pt x="1588" y="481"/>
                </a:lnTo>
                <a:lnTo>
                  <a:pt x="1584" y="479"/>
                </a:lnTo>
                <a:lnTo>
                  <a:pt x="1571" y="474"/>
                </a:lnTo>
                <a:lnTo>
                  <a:pt x="1569" y="473"/>
                </a:lnTo>
                <a:lnTo>
                  <a:pt x="1564" y="471"/>
                </a:lnTo>
                <a:lnTo>
                  <a:pt x="1559" y="471"/>
                </a:lnTo>
                <a:lnTo>
                  <a:pt x="1556" y="471"/>
                </a:lnTo>
                <a:lnTo>
                  <a:pt x="1552" y="473"/>
                </a:lnTo>
                <a:lnTo>
                  <a:pt x="1547" y="474"/>
                </a:lnTo>
                <a:lnTo>
                  <a:pt x="1530" y="478"/>
                </a:lnTo>
                <a:lnTo>
                  <a:pt x="1527" y="479"/>
                </a:lnTo>
                <a:lnTo>
                  <a:pt x="1525" y="479"/>
                </a:lnTo>
                <a:lnTo>
                  <a:pt x="1525" y="481"/>
                </a:lnTo>
                <a:lnTo>
                  <a:pt x="1522" y="483"/>
                </a:lnTo>
                <a:lnTo>
                  <a:pt x="1520" y="483"/>
                </a:lnTo>
                <a:lnTo>
                  <a:pt x="1520" y="485"/>
                </a:lnTo>
                <a:lnTo>
                  <a:pt x="1515" y="490"/>
                </a:lnTo>
                <a:lnTo>
                  <a:pt x="1505" y="500"/>
                </a:lnTo>
                <a:lnTo>
                  <a:pt x="1502" y="503"/>
                </a:lnTo>
                <a:lnTo>
                  <a:pt x="1498" y="508"/>
                </a:lnTo>
                <a:lnTo>
                  <a:pt x="1497" y="512"/>
                </a:lnTo>
                <a:lnTo>
                  <a:pt x="1495" y="515"/>
                </a:lnTo>
                <a:lnTo>
                  <a:pt x="1495" y="518"/>
                </a:lnTo>
                <a:lnTo>
                  <a:pt x="1493" y="534"/>
                </a:lnTo>
                <a:lnTo>
                  <a:pt x="1495" y="545"/>
                </a:lnTo>
                <a:lnTo>
                  <a:pt x="1495" y="549"/>
                </a:lnTo>
                <a:lnTo>
                  <a:pt x="1495" y="556"/>
                </a:lnTo>
                <a:lnTo>
                  <a:pt x="1495" y="559"/>
                </a:lnTo>
                <a:lnTo>
                  <a:pt x="1498" y="566"/>
                </a:lnTo>
                <a:lnTo>
                  <a:pt x="1500" y="574"/>
                </a:lnTo>
                <a:lnTo>
                  <a:pt x="1502" y="586"/>
                </a:lnTo>
                <a:lnTo>
                  <a:pt x="1503" y="591"/>
                </a:lnTo>
                <a:lnTo>
                  <a:pt x="1505" y="596"/>
                </a:lnTo>
                <a:lnTo>
                  <a:pt x="1507" y="605"/>
                </a:lnTo>
                <a:lnTo>
                  <a:pt x="1507" y="613"/>
                </a:lnTo>
                <a:lnTo>
                  <a:pt x="1507" y="617"/>
                </a:lnTo>
                <a:lnTo>
                  <a:pt x="1508" y="620"/>
                </a:lnTo>
                <a:lnTo>
                  <a:pt x="1508" y="625"/>
                </a:lnTo>
                <a:lnTo>
                  <a:pt x="1510" y="635"/>
                </a:lnTo>
                <a:lnTo>
                  <a:pt x="1510" y="647"/>
                </a:lnTo>
                <a:lnTo>
                  <a:pt x="1508" y="652"/>
                </a:lnTo>
                <a:lnTo>
                  <a:pt x="1508" y="656"/>
                </a:lnTo>
                <a:lnTo>
                  <a:pt x="1507" y="661"/>
                </a:lnTo>
                <a:lnTo>
                  <a:pt x="1500" y="674"/>
                </a:lnTo>
                <a:lnTo>
                  <a:pt x="1498" y="676"/>
                </a:lnTo>
                <a:lnTo>
                  <a:pt x="1498" y="679"/>
                </a:lnTo>
                <a:lnTo>
                  <a:pt x="1497" y="681"/>
                </a:lnTo>
                <a:lnTo>
                  <a:pt x="1495" y="688"/>
                </a:lnTo>
                <a:lnTo>
                  <a:pt x="1493" y="693"/>
                </a:lnTo>
                <a:lnTo>
                  <a:pt x="1490" y="696"/>
                </a:lnTo>
                <a:lnTo>
                  <a:pt x="1485" y="701"/>
                </a:lnTo>
                <a:lnTo>
                  <a:pt x="1476" y="706"/>
                </a:lnTo>
                <a:lnTo>
                  <a:pt x="1471" y="710"/>
                </a:lnTo>
                <a:lnTo>
                  <a:pt x="1470" y="712"/>
                </a:lnTo>
                <a:lnTo>
                  <a:pt x="1466" y="713"/>
                </a:lnTo>
                <a:lnTo>
                  <a:pt x="1464" y="715"/>
                </a:lnTo>
                <a:lnTo>
                  <a:pt x="1459" y="713"/>
                </a:lnTo>
                <a:lnTo>
                  <a:pt x="1454" y="712"/>
                </a:lnTo>
                <a:lnTo>
                  <a:pt x="1451" y="708"/>
                </a:lnTo>
                <a:lnTo>
                  <a:pt x="1448" y="705"/>
                </a:lnTo>
                <a:lnTo>
                  <a:pt x="1446" y="701"/>
                </a:lnTo>
                <a:lnTo>
                  <a:pt x="1444" y="696"/>
                </a:lnTo>
                <a:lnTo>
                  <a:pt x="1442" y="695"/>
                </a:lnTo>
                <a:lnTo>
                  <a:pt x="1441" y="691"/>
                </a:lnTo>
                <a:lnTo>
                  <a:pt x="1437" y="684"/>
                </a:lnTo>
                <a:lnTo>
                  <a:pt x="1434" y="678"/>
                </a:lnTo>
                <a:lnTo>
                  <a:pt x="1432" y="673"/>
                </a:lnTo>
                <a:lnTo>
                  <a:pt x="1432" y="671"/>
                </a:lnTo>
                <a:lnTo>
                  <a:pt x="1427" y="661"/>
                </a:lnTo>
                <a:lnTo>
                  <a:pt x="1426" y="657"/>
                </a:lnTo>
                <a:lnTo>
                  <a:pt x="1424" y="654"/>
                </a:lnTo>
                <a:lnTo>
                  <a:pt x="1424" y="652"/>
                </a:lnTo>
                <a:lnTo>
                  <a:pt x="1421" y="645"/>
                </a:lnTo>
                <a:lnTo>
                  <a:pt x="1417" y="640"/>
                </a:lnTo>
                <a:lnTo>
                  <a:pt x="1415" y="639"/>
                </a:lnTo>
                <a:lnTo>
                  <a:pt x="1409" y="625"/>
                </a:lnTo>
                <a:lnTo>
                  <a:pt x="1402" y="617"/>
                </a:lnTo>
                <a:lnTo>
                  <a:pt x="1394" y="606"/>
                </a:lnTo>
                <a:lnTo>
                  <a:pt x="1392" y="605"/>
                </a:lnTo>
                <a:lnTo>
                  <a:pt x="1388" y="600"/>
                </a:lnTo>
                <a:lnTo>
                  <a:pt x="1385" y="596"/>
                </a:lnTo>
                <a:lnTo>
                  <a:pt x="1383" y="596"/>
                </a:lnTo>
                <a:lnTo>
                  <a:pt x="1382" y="593"/>
                </a:lnTo>
                <a:lnTo>
                  <a:pt x="1378" y="591"/>
                </a:lnTo>
                <a:lnTo>
                  <a:pt x="1375" y="588"/>
                </a:lnTo>
                <a:lnTo>
                  <a:pt x="1372" y="584"/>
                </a:lnTo>
                <a:lnTo>
                  <a:pt x="1366" y="581"/>
                </a:lnTo>
                <a:lnTo>
                  <a:pt x="1365" y="579"/>
                </a:lnTo>
                <a:lnTo>
                  <a:pt x="1363" y="578"/>
                </a:lnTo>
                <a:lnTo>
                  <a:pt x="1361" y="576"/>
                </a:lnTo>
                <a:lnTo>
                  <a:pt x="1361" y="574"/>
                </a:lnTo>
                <a:lnTo>
                  <a:pt x="1361" y="573"/>
                </a:lnTo>
                <a:lnTo>
                  <a:pt x="1361" y="571"/>
                </a:lnTo>
                <a:lnTo>
                  <a:pt x="1361" y="569"/>
                </a:lnTo>
                <a:lnTo>
                  <a:pt x="1361" y="566"/>
                </a:lnTo>
                <a:lnTo>
                  <a:pt x="1361" y="564"/>
                </a:lnTo>
                <a:lnTo>
                  <a:pt x="1361" y="562"/>
                </a:lnTo>
                <a:lnTo>
                  <a:pt x="1361" y="561"/>
                </a:lnTo>
                <a:lnTo>
                  <a:pt x="1361" y="557"/>
                </a:lnTo>
                <a:lnTo>
                  <a:pt x="1361" y="556"/>
                </a:lnTo>
                <a:lnTo>
                  <a:pt x="1358" y="551"/>
                </a:lnTo>
                <a:lnTo>
                  <a:pt x="1356" y="549"/>
                </a:lnTo>
                <a:lnTo>
                  <a:pt x="1355" y="545"/>
                </a:lnTo>
                <a:lnTo>
                  <a:pt x="1353" y="544"/>
                </a:lnTo>
                <a:lnTo>
                  <a:pt x="1351" y="540"/>
                </a:lnTo>
                <a:lnTo>
                  <a:pt x="1348" y="534"/>
                </a:lnTo>
                <a:lnTo>
                  <a:pt x="1348" y="532"/>
                </a:lnTo>
                <a:lnTo>
                  <a:pt x="1346" y="530"/>
                </a:lnTo>
                <a:lnTo>
                  <a:pt x="1346" y="529"/>
                </a:lnTo>
                <a:lnTo>
                  <a:pt x="1343" y="527"/>
                </a:lnTo>
                <a:lnTo>
                  <a:pt x="1341" y="527"/>
                </a:lnTo>
                <a:lnTo>
                  <a:pt x="1338" y="525"/>
                </a:lnTo>
                <a:lnTo>
                  <a:pt x="1334" y="525"/>
                </a:lnTo>
                <a:lnTo>
                  <a:pt x="1331" y="527"/>
                </a:lnTo>
                <a:lnTo>
                  <a:pt x="1323" y="527"/>
                </a:lnTo>
                <a:lnTo>
                  <a:pt x="1321" y="529"/>
                </a:lnTo>
                <a:lnTo>
                  <a:pt x="1304" y="529"/>
                </a:lnTo>
                <a:lnTo>
                  <a:pt x="1296" y="529"/>
                </a:lnTo>
                <a:lnTo>
                  <a:pt x="1292" y="529"/>
                </a:lnTo>
                <a:lnTo>
                  <a:pt x="1287" y="527"/>
                </a:lnTo>
                <a:lnTo>
                  <a:pt x="1284" y="525"/>
                </a:lnTo>
                <a:lnTo>
                  <a:pt x="1280" y="525"/>
                </a:lnTo>
                <a:lnTo>
                  <a:pt x="1272" y="518"/>
                </a:lnTo>
                <a:lnTo>
                  <a:pt x="1269" y="517"/>
                </a:lnTo>
                <a:lnTo>
                  <a:pt x="1267" y="517"/>
                </a:lnTo>
                <a:lnTo>
                  <a:pt x="1265" y="515"/>
                </a:lnTo>
                <a:lnTo>
                  <a:pt x="1260" y="513"/>
                </a:lnTo>
                <a:lnTo>
                  <a:pt x="1258" y="512"/>
                </a:lnTo>
                <a:lnTo>
                  <a:pt x="1257" y="510"/>
                </a:lnTo>
                <a:lnTo>
                  <a:pt x="1252" y="508"/>
                </a:lnTo>
                <a:lnTo>
                  <a:pt x="1250" y="508"/>
                </a:lnTo>
                <a:lnTo>
                  <a:pt x="1247" y="508"/>
                </a:lnTo>
                <a:lnTo>
                  <a:pt x="1245" y="508"/>
                </a:lnTo>
                <a:lnTo>
                  <a:pt x="1241" y="508"/>
                </a:lnTo>
                <a:lnTo>
                  <a:pt x="1238" y="508"/>
                </a:lnTo>
                <a:lnTo>
                  <a:pt x="1235" y="510"/>
                </a:lnTo>
                <a:lnTo>
                  <a:pt x="1231" y="510"/>
                </a:lnTo>
                <a:lnTo>
                  <a:pt x="1226" y="510"/>
                </a:lnTo>
                <a:lnTo>
                  <a:pt x="1221" y="508"/>
                </a:lnTo>
                <a:lnTo>
                  <a:pt x="1216" y="507"/>
                </a:lnTo>
                <a:lnTo>
                  <a:pt x="1213" y="508"/>
                </a:lnTo>
                <a:lnTo>
                  <a:pt x="1208" y="510"/>
                </a:lnTo>
                <a:lnTo>
                  <a:pt x="1203" y="510"/>
                </a:lnTo>
                <a:lnTo>
                  <a:pt x="1201" y="510"/>
                </a:lnTo>
                <a:lnTo>
                  <a:pt x="1198" y="510"/>
                </a:lnTo>
                <a:lnTo>
                  <a:pt x="1196" y="508"/>
                </a:lnTo>
                <a:lnTo>
                  <a:pt x="1194" y="507"/>
                </a:lnTo>
                <a:lnTo>
                  <a:pt x="1193" y="507"/>
                </a:lnTo>
                <a:lnTo>
                  <a:pt x="1191" y="505"/>
                </a:lnTo>
                <a:lnTo>
                  <a:pt x="1187" y="501"/>
                </a:lnTo>
                <a:lnTo>
                  <a:pt x="1186" y="498"/>
                </a:lnTo>
                <a:lnTo>
                  <a:pt x="1184" y="495"/>
                </a:lnTo>
                <a:lnTo>
                  <a:pt x="1182" y="493"/>
                </a:lnTo>
                <a:lnTo>
                  <a:pt x="1179" y="488"/>
                </a:lnTo>
                <a:lnTo>
                  <a:pt x="1177" y="488"/>
                </a:lnTo>
                <a:lnTo>
                  <a:pt x="1176" y="486"/>
                </a:lnTo>
                <a:lnTo>
                  <a:pt x="1174" y="483"/>
                </a:lnTo>
                <a:lnTo>
                  <a:pt x="1172" y="481"/>
                </a:lnTo>
                <a:lnTo>
                  <a:pt x="1171" y="481"/>
                </a:lnTo>
                <a:lnTo>
                  <a:pt x="1169" y="479"/>
                </a:lnTo>
                <a:lnTo>
                  <a:pt x="1165" y="476"/>
                </a:lnTo>
                <a:lnTo>
                  <a:pt x="1162" y="476"/>
                </a:lnTo>
                <a:lnTo>
                  <a:pt x="1157" y="474"/>
                </a:lnTo>
                <a:lnTo>
                  <a:pt x="1154" y="473"/>
                </a:lnTo>
                <a:lnTo>
                  <a:pt x="1150" y="473"/>
                </a:lnTo>
                <a:lnTo>
                  <a:pt x="1144" y="469"/>
                </a:lnTo>
                <a:lnTo>
                  <a:pt x="1138" y="469"/>
                </a:lnTo>
                <a:lnTo>
                  <a:pt x="1135" y="468"/>
                </a:lnTo>
                <a:lnTo>
                  <a:pt x="1127" y="468"/>
                </a:lnTo>
                <a:lnTo>
                  <a:pt x="1125" y="469"/>
                </a:lnTo>
                <a:lnTo>
                  <a:pt x="1122" y="469"/>
                </a:lnTo>
                <a:lnTo>
                  <a:pt x="1120" y="471"/>
                </a:lnTo>
                <a:lnTo>
                  <a:pt x="1116" y="471"/>
                </a:lnTo>
                <a:lnTo>
                  <a:pt x="1113" y="473"/>
                </a:lnTo>
                <a:lnTo>
                  <a:pt x="1110" y="473"/>
                </a:lnTo>
                <a:lnTo>
                  <a:pt x="1106" y="476"/>
                </a:lnTo>
                <a:lnTo>
                  <a:pt x="1105" y="476"/>
                </a:lnTo>
                <a:lnTo>
                  <a:pt x="1091" y="485"/>
                </a:lnTo>
                <a:lnTo>
                  <a:pt x="1086" y="490"/>
                </a:lnTo>
                <a:lnTo>
                  <a:pt x="1084" y="490"/>
                </a:lnTo>
                <a:lnTo>
                  <a:pt x="1083" y="491"/>
                </a:lnTo>
                <a:lnTo>
                  <a:pt x="1079" y="495"/>
                </a:lnTo>
                <a:lnTo>
                  <a:pt x="1078" y="495"/>
                </a:lnTo>
                <a:lnTo>
                  <a:pt x="1074" y="495"/>
                </a:lnTo>
                <a:lnTo>
                  <a:pt x="1069" y="491"/>
                </a:lnTo>
                <a:lnTo>
                  <a:pt x="1064" y="490"/>
                </a:lnTo>
                <a:lnTo>
                  <a:pt x="1057" y="485"/>
                </a:lnTo>
                <a:lnTo>
                  <a:pt x="1052" y="481"/>
                </a:lnTo>
                <a:lnTo>
                  <a:pt x="1049" y="478"/>
                </a:lnTo>
                <a:lnTo>
                  <a:pt x="1042" y="476"/>
                </a:lnTo>
                <a:lnTo>
                  <a:pt x="1039" y="474"/>
                </a:lnTo>
                <a:lnTo>
                  <a:pt x="1035" y="473"/>
                </a:lnTo>
                <a:lnTo>
                  <a:pt x="1032" y="473"/>
                </a:lnTo>
                <a:lnTo>
                  <a:pt x="1027" y="469"/>
                </a:lnTo>
                <a:lnTo>
                  <a:pt x="1017" y="462"/>
                </a:lnTo>
                <a:lnTo>
                  <a:pt x="1013" y="461"/>
                </a:lnTo>
                <a:lnTo>
                  <a:pt x="1012" y="459"/>
                </a:lnTo>
                <a:lnTo>
                  <a:pt x="1007" y="454"/>
                </a:lnTo>
                <a:lnTo>
                  <a:pt x="1005" y="454"/>
                </a:lnTo>
                <a:lnTo>
                  <a:pt x="1003" y="452"/>
                </a:lnTo>
                <a:lnTo>
                  <a:pt x="1000" y="451"/>
                </a:lnTo>
                <a:lnTo>
                  <a:pt x="998" y="451"/>
                </a:lnTo>
                <a:lnTo>
                  <a:pt x="997" y="449"/>
                </a:lnTo>
                <a:lnTo>
                  <a:pt x="993" y="449"/>
                </a:lnTo>
                <a:lnTo>
                  <a:pt x="990" y="447"/>
                </a:lnTo>
                <a:lnTo>
                  <a:pt x="988" y="447"/>
                </a:lnTo>
                <a:lnTo>
                  <a:pt x="985" y="446"/>
                </a:lnTo>
                <a:lnTo>
                  <a:pt x="981" y="446"/>
                </a:lnTo>
                <a:lnTo>
                  <a:pt x="975" y="446"/>
                </a:lnTo>
                <a:lnTo>
                  <a:pt x="975" y="444"/>
                </a:lnTo>
                <a:lnTo>
                  <a:pt x="956" y="444"/>
                </a:lnTo>
                <a:lnTo>
                  <a:pt x="949" y="447"/>
                </a:lnTo>
                <a:lnTo>
                  <a:pt x="948" y="447"/>
                </a:lnTo>
                <a:lnTo>
                  <a:pt x="946" y="447"/>
                </a:lnTo>
                <a:lnTo>
                  <a:pt x="932" y="447"/>
                </a:lnTo>
                <a:lnTo>
                  <a:pt x="931" y="447"/>
                </a:lnTo>
                <a:lnTo>
                  <a:pt x="926" y="447"/>
                </a:lnTo>
                <a:lnTo>
                  <a:pt x="921" y="449"/>
                </a:lnTo>
                <a:lnTo>
                  <a:pt x="912" y="449"/>
                </a:lnTo>
                <a:lnTo>
                  <a:pt x="910" y="447"/>
                </a:lnTo>
                <a:lnTo>
                  <a:pt x="909" y="447"/>
                </a:lnTo>
                <a:lnTo>
                  <a:pt x="907" y="447"/>
                </a:lnTo>
                <a:lnTo>
                  <a:pt x="905" y="447"/>
                </a:lnTo>
                <a:lnTo>
                  <a:pt x="897" y="449"/>
                </a:lnTo>
                <a:lnTo>
                  <a:pt x="894" y="447"/>
                </a:lnTo>
                <a:lnTo>
                  <a:pt x="892" y="446"/>
                </a:lnTo>
                <a:lnTo>
                  <a:pt x="890" y="444"/>
                </a:lnTo>
                <a:lnTo>
                  <a:pt x="888" y="444"/>
                </a:lnTo>
                <a:lnTo>
                  <a:pt x="887" y="442"/>
                </a:lnTo>
                <a:lnTo>
                  <a:pt x="885" y="439"/>
                </a:lnTo>
                <a:lnTo>
                  <a:pt x="883" y="437"/>
                </a:lnTo>
                <a:lnTo>
                  <a:pt x="882" y="435"/>
                </a:lnTo>
                <a:lnTo>
                  <a:pt x="882" y="432"/>
                </a:lnTo>
                <a:lnTo>
                  <a:pt x="880" y="429"/>
                </a:lnTo>
                <a:lnTo>
                  <a:pt x="878" y="427"/>
                </a:lnTo>
                <a:lnTo>
                  <a:pt x="878" y="424"/>
                </a:lnTo>
                <a:lnTo>
                  <a:pt x="877" y="424"/>
                </a:lnTo>
                <a:lnTo>
                  <a:pt x="877" y="420"/>
                </a:lnTo>
                <a:lnTo>
                  <a:pt x="877" y="418"/>
                </a:lnTo>
                <a:lnTo>
                  <a:pt x="875" y="417"/>
                </a:lnTo>
                <a:lnTo>
                  <a:pt x="875" y="412"/>
                </a:lnTo>
                <a:lnTo>
                  <a:pt x="873" y="408"/>
                </a:lnTo>
                <a:lnTo>
                  <a:pt x="873" y="402"/>
                </a:lnTo>
                <a:lnTo>
                  <a:pt x="873" y="396"/>
                </a:lnTo>
                <a:lnTo>
                  <a:pt x="873" y="393"/>
                </a:lnTo>
                <a:lnTo>
                  <a:pt x="873" y="390"/>
                </a:lnTo>
                <a:lnTo>
                  <a:pt x="873" y="386"/>
                </a:lnTo>
                <a:lnTo>
                  <a:pt x="873" y="383"/>
                </a:lnTo>
                <a:lnTo>
                  <a:pt x="875" y="379"/>
                </a:lnTo>
                <a:lnTo>
                  <a:pt x="877" y="378"/>
                </a:lnTo>
                <a:lnTo>
                  <a:pt x="878" y="376"/>
                </a:lnTo>
                <a:lnTo>
                  <a:pt x="880" y="373"/>
                </a:lnTo>
                <a:lnTo>
                  <a:pt x="882" y="371"/>
                </a:lnTo>
                <a:lnTo>
                  <a:pt x="887" y="366"/>
                </a:lnTo>
                <a:lnTo>
                  <a:pt x="890" y="363"/>
                </a:lnTo>
                <a:lnTo>
                  <a:pt x="895" y="359"/>
                </a:lnTo>
                <a:lnTo>
                  <a:pt x="900" y="356"/>
                </a:lnTo>
                <a:lnTo>
                  <a:pt x="907" y="351"/>
                </a:lnTo>
                <a:lnTo>
                  <a:pt x="915" y="347"/>
                </a:lnTo>
                <a:lnTo>
                  <a:pt x="917" y="346"/>
                </a:lnTo>
                <a:lnTo>
                  <a:pt x="922" y="344"/>
                </a:lnTo>
                <a:lnTo>
                  <a:pt x="929" y="342"/>
                </a:lnTo>
                <a:lnTo>
                  <a:pt x="931" y="341"/>
                </a:lnTo>
                <a:lnTo>
                  <a:pt x="932" y="341"/>
                </a:lnTo>
                <a:lnTo>
                  <a:pt x="939" y="339"/>
                </a:lnTo>
                <a:lnTo>
                  <a:pt x="941" y="339"/>
                </a:lnTo>
                <a:lnTo>
                  <a:pt x="946" y="337"/>
                </a:lnTo>
                <a:lnTo>
                  <a:pt x="951" y="335"/>
                </a:lnTo>
                <a:lnTo>
                  <a:pt x="956" y="335"/>
                </a:lnTo>
                <a:lnTo>
                  <a:pt x="963" y="335"/>
                </a:lnTo>
                <a:lnTo>
                  <a:pt x="966" y="335"/>
                </a:lnTo>
                <a:lnTo>
                  <a:pt x="970" y="334"/>
                </a:lnTo>
                <a:lnTo>
                  <a:pt x="973" y="334"/>
                </a:lnTo>
                <a:lnTo>
                  <a:pt x="975" y="332"/>
                </a:lnTo>
                <a:lnTo>
                  <a:pt x="980" y="329"/>
                </a:lnTo>
                <a:lnTo>
                  <a:pt x="983" y="327"/>
                </a:lnTo>
                <a:lnTo>
                  <a:pt x="983" y="325"/>
                </a:lnTo>
                <a:lnTo>
                  <a:pt x="986" y="324"/>
                </a:lnTo>
                <a:lnTo>
                  <a:pt x="988" y="322"/>
                </a:lnTo>
                <a:lnTo>
                  <a:pt x="990" y="322"/>
                </a:lnTo>
                <a:lnTo>
                  <a:pt x="992" y="320"/>
                </a:lnTo>
                <a:lnTo>
                  <a:pt x="993" y="318"/>
                </a:lnTo>
                <a:lnTo>
                  <a:pt x="1007" y="308"/>
                </a:lnTo>
                <a:lnTo>
                  <a:pt x="1008" y="307"/>
                </a:lnTo>
                <a:lnTo>
                  <a:pt x="1010" y="307"/>
                </a:lnTo>
                <a:lnTo>
                  <a:pt x="1012" y="305"/>
                </a:lnTo>
                <a:lnTo>
                  <a:pt x="1013" y="302"/>
                </a:lnTo>
                <a:lnTo>
                  <a:pt x="1017" y="300"/>
                </a:lnTo>
                <a:lnTo>
                  <a:pt x="1019" y="296"/>
                </a:lnTo>
                <a:lnTo>
                  <a:pt x="1020" y="295"/>
                </a:lnTo>
                <a:lnTo>
                  <a:pt x="1020" y="291"/>
                </a:lnTo>
                <a:lnTo>
                  <a:pt x="1022" y="290"/>
                </a:lnTo>
                <a:lnTo>
                  <a:pt x="1022" y="288"/>
                </a:lnTo>
                <a:lnTo>
                  <a:pt x="1022" y="285"/>
                </a:lnTo>
                <a:lnTo>
                  <a:pt x="1024" y="281"/>
                </a:lnTo>
                <a:lnTo>
                  <a:pt x="1024" y="278"/>
                </a:lnTo>
                <a:lnTo>
                  <a:pt x="1025" y="276"/>
                </a:lnTo>
                <a:lnTo>
                  <a:pt x="1027" y="273"/>
                </a:lnTo>
                <a:lnTo>
                  <a:pt x="1027" y="268"/>
                </a:lnTo>
                <a:lnTo>
                  <a:pt x="1027" y="266"/>
                </a:lnTo>
                <a:lnTo>
                  <a:pt x="1029" y="259"/>
                </a:lnTo>
                <a:lnTo>
                  <a:pt x="1029" y="258"/>
                </a:lnTo>
                <a:lnTo>
                  <a:pt x="1029" y="256"/>
                </a:lnTo>
                <a:lnTo>
                  <a:pt x="1029" y="249"/>
                </a:lnTo>
                <a:lnTo>
                  <a:pt x="1029" y="247"/>
                </a:lnTo>
                <a:lnTo>
                  <a:pt x="1027" y="244"/>
                </a:lnTo>
                <a:lnTo>
                  <a:pt x="1027" y="242"/>
                </a:lnTo>
                <a:lnTo>
                  <a:pt x="1025" y="242"/>
                </a:lnTo>
                <a:lnTo>
                  <a:pt x="1025" y="241"/>
                </a:lnTo>
                <a:lnTo>
                  <a:pt x="1024" y="235"/>
                </a:lnTo>
                <a:lnTo>
                  <a:pt x="1024" y="234"/>
                </a:lnTo>
                <a:lnTo>
                  <a:pt x="1022" y="232"/>
                </a:lnTo>
                <a:lnTo>
                  <a:pt x="1020" y="230"/>
                </a:lnTo>
                <a:lnTo>
                  <a:pt x="1019" y="230"/>
                </a:lnTo>
                <a:lnTo>
                  <a:pt x="1017" y="229"/>
                </a:lnTo>
                <a:lnTo>
                  <a:pt x="1015" y="229"/>
                </a:lnTo>
                <a:lnTo>
                  <a:pt x="1013" y="227"/>
                </a:lnTo>
                <a:lnTo>
                  <a:pt x="1012" y="225"/>
                </a:lnTo>
                <a:lnTo>
                  <a:pt x="1010" y="225"/>
                </a:lnTo>
                <a:lnTo>
                  <a:pt x="1010" y="224"/>
                </a:lnTo>
                <a:lnTo>
                  <a:pt x="1008" y="224"/>
                </a:lnTo>
                <a:lnTo>
                  <a:pt x="1007" y="222"/>
                </a:lnTo>
                <a:lnTo>
                  <a:pt x="1003" y="222"/>
                </a:lnTo>
                <a:lnTo>
                  <a:pt x="1002" y="222"/>
                </a:lnTo>
                <a:lnTo>
                  <a:pt x="995" y="220"/>
                </a:lnTo>
                <a:lnTo>
                  <a:pt x="993" y="219"/>
                </a:lnTo>
                <a:lnTo>
                  <a:pt x="992" y="219"/>
                </a:lnTo>
                <a:lnTo>
                  <a:pt x="990" y="219"/>
                </a:lnTo>
                <a:lnTo>
                  <a:pt x="990" y="217"/>
                </a:lnTo>
                <a:lnTo>
                  <a:pt x="988" y="217"/>
                </a:lnTo>
                <a:lnTo>
                  <a:pt x="986" y="219"/>
                </a:lnTo>
                <a:lnTo>
                  <a:pt x="983" y="219"/>
                </a:lnTo>
                <a:lnTo>
                  <a:pt x="981" y="219"/>
                </a:lnTo>
                <a:lnTo>
                  <a:pt x="980" y="219"/>
                </a:lnTo>
                <a:lnTo>
                  <a:pt x="978" y="219"/>
                </a:lnTo>
                <a:lnTo>
                  <a:pt x="976" y="217"/>
                </a:lnTo>
                <a:lnTo>
                  <a:pt x="973" y="217"/>
                </a:lnTo>
                <a:lnTo>
                  <a:pt x="961" y="213"/>
                </a:lnTo>
                <a:lnTo>
                  <a:pt x="956" y="210"/>
                </a:lnTo>
                <a:lnTo>
                  <a:pt x="954" y="210"/>
                </a:lnTo>
                <a:lnTo>
                  <a:pt x="953" y="210"/>
                </a:lnTo>
                <a:lnTo>
                  <a:pt x="951" y="208"/>
                </a:lnTo>
                <a:lnTo>
                  <a:pt x="948" y="205"/>
                </a:lnTo>
                <a:lnTo>
                  <a:pt x="948" y="203"/>
                </a:lnTo>
                <a:lnTo>
                  <a:pt x="924" y="202"/>
                </a:lnTo>
                <a:lnTo>
                  <a:pt x="910" y="200"/>
                </a:lnTo>
                <a:lnTo>
                  <a:pt x="907" y="200"/>
                </a:lnTo>
                <a:lnTo>
                  <a:pt x="905" y="200"/>
                </a:lnTo>
                <a:lnTo>
                  <a:pt x="904" y="200"/>
                </a:lnTo>
                <a:lnTo>
                  <a:pt x="899" y="202"/>
                </a:lnTo>
                <a:lnTo>
                  <a:pt x="895" y="203"/>
                </a:lnTo>
                <a:lnTo>
                  <a:pt x="883" y="208"/>
                </a:lnTo>
                <a:lnTo>
                  <a:pt x="877" y="208"/>
                </a:lnTo>
                <a:lnTo>
                  <a:pt x="872" y="212"/>
                </a:lnTo>
                <a:lnTo>
                  <a:pt x="863" y="213"/>
                </a:lnTo>
                <a:lnTo>
                  <a:pt x="856" y="217"/>
                </a:lnTo>
                <a:lnTo>
                  <a:pt x="855" y="217"/>
                </a:lnTo>
                <a:lnTo>
                  <a:pt x="848" y="219"/>
                </a:lnTo>
                <a:lnTo>
                  <a:pt x="846" y="219"/>
                </a:lnTo>
                <a:lnTo>
                  <a:pt x="843" y="220"/>
                </a:lnTo>
                <a:lnTo>
                  <a:pt x="839" y="220"/>
                </a:lnTo>
                <a:lnTo>
                  <a:pt x="838" y="220"/>
                </a:lnTo>
                <a:lnTo>
                  <a:pt x="834" y="222"/>
                </a:lnTo>
                <a:lnTo>
                  <a:pt x="828" y="222"/>
                </a:lnTo>
                <a:lnTo>
                  <a:pt x="824" y="222"/>
                </a:lnTo>
                <a:lnTo>
                  <a:pt x="823" y="222"/>
                </a:lnTo>
                <a:lnTo>
                  <a:pt x="812" y="217"/>
                </a:lnTo>
                <a:lnTo>
                  <a:pt x="807" y="213"/>
                </a:lnTo>
                <a:lnTo>
                  <a:pt x="806" y="212"/>
                </a:lnTo>
                <a:lnTo>
                  <a:pt x="787" y="203"/>
                </a:lnTo>
                <a:lnTo>
                  <a:pt x="785" y="203"/>
                </a:lnTo>
                <a:lnTo>
                  <a:pt x="782" y="202"/>
                </a:lnTo>
                <a:lnTo>
                  <a:pt x="780" y="202"/>
                </a:lnTo>
                <a:lnTo>
                  <a:pt x="774" y="200"/>
                </a:lnTo>
                <a:lnTo>
                  <a:pt x="772" y="198"/>
                </a:lnTo>
                <a:lnTo>
                  <a:pt x="752" y="188"/>
                </a:lnTo>
                <a:lnTo>
                  <a:pt x="752" y="186"/>
                </a:lnTo>
                <a:lnTo>
                  <a:pt x="750" y="185"/>
                </a:lnTo>
                <a:lnTo>
                  <a:pt x="742" y="181"/>
                </a:lnTo>
                <a:lnTo>
                  <a:pt x="738" y="180"/>
                </a:lnTo>
                <a:lnTo>
                  <a:pt x="733" y="180"/>
                </a:lnTo>
                <a:lnTo>
                  <a:pt x="731" y="180"/>
                </a:lnTo>
                <a:lnTo>
                  <a:pt x="730" y="180"/>
                </a:lnTo>
                <a:lnTo>
                  <a:pt x="721" y="181"/>
                </a:lnTo>
                <a:lnTo>
                  <a:pt x="716" y="183"/>
                </a:lnTo>
                <a:lnTo>
                  <a:pt x="701" y="185"/>
                </a:lnTo>
                <a:lnTo>
                  <a:pt x="696" y="188"/>
                </a:lnTo>
                <a:lnTo>
                  <a:pt x="694" y="188"/>
                </a:lnTo>
                <a:lnTo>
                  <a:pt x="691" y="190"/>
                </a:lnTo>
                <a:lnTo>
                  <a:pt x="687" y="190"/>
                </a:lnTo>
                <a:lnTo>
                  <a:pt x="681" y="193"/>
                </a:lnTo>
                <a:lnTo>
                  <a:pt x="676" y="195"/>
                </a:lnTo>
                <a:lnTo>
                  <a:pt x="666" y="200"/>
                </a:lnTo>
                <a:lnTo>
                  <a:pt x="664" y="202"/>
                </a:lnTo>
                <a:lnTo>
                  <a:pt x="657" y="203"/>
                </a:lnTo>
                <a:lnTo>
                  <a:pt x="655" y="205"/>
                </a:lnTo>
                <a:lnTo>
                  <a:pt x="654" y="205"/>
                </a:lnTo>
                <a:lnTo>
                  <a:pt x="644" y="210"/>
                </a:lnTo>
                <a:lnTo>
                  <a:pt x="640" y="212"/>
                </a:lnTo>
                <a:lnTo>
                  <a:pt x="635" y="215"/>
                </a:lnTo>
                <a:lnTo>
                  <a:pt x="632" y="217"/>
                </a:lnTo>
                <a:lnTo>
                  <a:pt x="630" y="219"/>
                </a:lnTo>
                <a:lnTo>
                  <a:pt x="623" y="222"/>
                </a:lnTo>
                <a:lnTo>
                  <a:pt x="620" y="224"/>
                </a:lnTo>
                <a:lnTo>
                  <a:pt x="620" y="225"/>
                </a:lnTo>
                <a:lnTo>
                  <a:pt x="617" y="225"/>
                </a:lnTo>
                <a:lnTo>
                  <a:pt x="613" y="227"/>
                </a:lnTo>
                <a:lnTo>
                  <a:pt x="611" y="229"/>
                </a:lnTo>
                <a:lnTo>
                  <a:pt x="603" y="232"/>
                </a:lnTo>
                <a:lnTo>
                  <a:pt x="596" y="235"/>
                </a:lnTo>
                <a:lnTo>
                  <a:pt x="595" y="235"/>
                </a:lnTo>
                <a:lnTo>
                  <a:pt x="591" y="237"/>
                </a:lnTo>
                <a:lnTo>
                  <a:pt x="588" y="239"/>
                </a:lnTo>
                <a:lnTo>
                  <a:pt x="586" y="241"/>
                </a:lnTo>
                <a:lnTo>
                  <a:pt x="584" y="242"/>
                </a:lnTo>
                <a:lnTo>
                  <a:pt x="581" y="244"/>
                </a:lnTo>
                <a:lnTo>
                  <a:pt x="578" y="246"/>
                </a:lnTo>
                <a:lnTo>
                  <a:pt x="578" y="247"/>
                </a:lnTo>
                <a:lnTo>
                  <a:pt x="576" y="247"/>
                </a:lnTo>
                <a:lnTo>
                  <a:pt x="573" y="249"/>
                </a:lnTo>
                <a:lnTo>
                  <a:pt x="569" y="251"/>
                </a:lnTo>
                <a:lnTo>
                  <a:pt x="568" y="252"/>
                </a:lnTo>
                <a:lnTo>
                  <a:pt x="564" y="254"/>
                </a:lnTo>
                <a:lnTo>
                  <a:pt x="562" y="258"/>
                </a:lnTo>
                <a:lnTo>
                  <a:pt x="559" y="259"/>
                </a:lnTo>
                <a:lnTo>
                  <a:pt x="556" y="261"/>
                </a:lnTo>
                <a:lnTo>
                  <a:pt x="541" y="268"/>
                </a:lnTo>
                <a:lnTo>
                  <a:pt x="541" y="269"/>
                </a:lnTo>
                <a:lnTo>
                  <a:pt x="541" y="281"/>
                </a:lnTo>
                <a:lnTo>
                  <a:pt x="537" y="285"/>
                </a:lnTo>
                <a:lnTo>
                  <a:pt x="530" y="288"/>
                </a:lnTo>
                <a:lnTo>
                  <a:pt x="503" y="303"/>
                </a:lnTo>
                <a:lnTo>
                  <a:pt x="497" y="305"/>
                </a:lnTo>
                <a:lnTo>
                  <a:pt x="476" y="315"/>
                </a:lnTo>
                <a:lnTo>
                  <a:pt x="475" y="318"/>
                </a:lnTo>
                <a:lnTo>
                  <a:pt x="468" y="313"/>
                </a:lnTo>
                <a:lnTo>
                  <a:pt x="463" y="320"/>
                </a:lnTo>
                <a:lnTo>
                  <a:pt x="459" y="322"/>
                </a:lnTo>
                <a:lnTo>
                  <a:pt x="456" y="325"/>
                </a:lnTo>
                <a:lnTo>
                  <a:pt x="454" y="327"/>
                </a:lnTo>
                <a:lnTo>
                  <a:pt x="451" y="330"/>
                </a:lnTo>
                <a:lnTo>
                  <a:pt x="448" y="330"/>
                </a:lnTo>
                <a:lnTo>
                  <a:pt x="441" y="330"/>
                </a:lnTo>
                <a:lnTo>
                  <a:pt x="427" y="329"/>
                </a:lnTo>
                <a:lnTo>
                  <a:pt x="426" y="329"/>
                </a:lnTo>
                <a:lnTo>
                  <a:pt x="424" y="329"/>
                </a:lnTo>
                <a:lnTo>
                  <a:pt x="414" y="327"/>
                </a:lnTo>
                <a:lnTo>
                  <a:pt x="404" y="329"/>
                </a:lnTo>
                <a:lnTo>
                  <a:pt x="400" y="329"/>
                </a:lnTo>
                <a:lnTo>
                  <a:pt x="397" y="329"/>
                </a:lnTo>
                <a:lnTo>
                  <a:pt x="390" y="325"/>
                </a:lnTo>
                <a:lnTo>
                  <a:pt x="387" y="324"/>
                </a:lnTo>
                <a:lnTo>
                  <a:pt x="383" y="320"/>
                </a:lnTo>
                <a:lnTo>
                  <a:pt x="378" y="317"/>
                </a:lnTo>
                <a:lnTo>
                  <a:pt x="367" y="310"/>
                </a:lnTo>
                <a:lnTo>
                  <a:pt x="361" y="307"/>
                </a:lnTo>
                <a:lnTo>
                  <a:pt x="333" y="286"/>
                </a:lnTo>
                <a:lnTo>
                  <a:pt x="329" y="283"/>
                </a:lnTo>
                <a:lnTo>
                  <a:pt x="328" y="283"/>
                </a:lnTo>
                <a:lnTo>
                  <a:pt x="321" y="274"/>
                </a:lnTo>
                <a:lnTo>
                  <a:pt x="318" y="271"/>
                </a:lnTo>
                <a:lnTo>
                  <a:pt x="316" y="269"/>
                </a:lnTo>
                <a:lnTo>
                  <a:pt x="314" y="264"/>
                </a:lnTo>
                <a:lnTo>
                  <a:pt x="311" y="263"/>
                </a:lnTo>
                <a:lnTo>
                  <a:pt x="307" y="258"/>
                </a:lnTo>
                <a:lnTo>
                  <a:pt x="302" y="252"/>
                </a:lnTo>
                <a:lnTo>
                  <a:pt x="291" y="246"/>
                </a:lnTo>
                <a:lnTo>
                  <a:pt x="287" y="242"/>
                </a:lnTo>
                <a:lnTo>
                  <a:pt x="280" y="239"/>
                </a:lnTo>
                <a:lnTo>
                  <a:pt x="274" y="237"/>
                </a:lnTo>
                <a:lnTo>
                  <a:pt x="269" y="237"/>
                </a:lnTo>
                <a:lnTo>
                  <a:pt x="260" y="237"/>
                </a:lnTo>
                <a:lnTo>
                  <a:pt x="257" y="239"/>
                </a:lnTo>
                <a:lnTo>
                  <a:pt x="250" y="241"/>
                </a:lnTo>
                <a:lnTo>
                  <a:pt x="248" y="241"/>
                </a:lnTo>
                <a:lnTo>
                  <a:pt x="245" y="241"/>
                </a:lnTo>
                <a:lnTo>
                  <a:pt x="243" y="241"/>
                </a:lnTo>
                <a:lnTo>
                  <a:pt x="236" y="244"/>
                </a:lnTo>
                <a:lnTo>
                  <a:pt x="235" y="244"/>
                </a:lnTo>
                <a:lnTo>
                  <a:pt x="225" y="249"/>
                </a:lnTo>
                <a:lnTo>
                  <a:pt x="220" y="254"/>
                </a:lnTo>
                <a:lnTo>
                  <a:pt x="211" y="261"/>
                </a:lnTo>
                <a:lnTo>
                  <a:pt x="204" y="264"/>
                </a:lnTo>
                <a:lnTo>
                  <a:pt x="196" y="274"/>
                </a:lnTo>
                <a:lnTo>
                  <a:pt x="189" y="283"/>
                </a:lnTo>
                <a:lnTo>
                  <a:pt x="184" y="293"/>
                </a:lnTo>
                <a:lnTo>
                  <a:pt x="182" y="296"/>
                </a:lnTo>
                <a:lnTo>
                  <a:pt x="179" y="303"/>
                </a:lnTo>
                <a:lnTo>
                  <a:pt x="174" y="315"/>
                </a:lnTo>
                <a:lnTo>
                  <a:pt x="169" y="325"/>
                </a:lnTo>
                <a:lnTo>
                  <a:pt x="167" y="332"/>
                </a:lnTo>
                <a:lnTo>
                  <a:pt x="162" y="346"/>
                </a:lnTo>
                <a:lnTo>
                  <a:pt x="160" y="356"/>
                </a:lnTo>
                <a:lnTo>
                  <a:pt x="150" y="356"/>
                </a:lnTo>
                <a:lnTo>
                  <a:pt x="142" y="356"/>
                </a:lnTo>
                <a:lnTo>
                  <a:pt x="142" y="354"/>
                </a:lnTo>
                <a:lnTo>
                  <a:pt x="130" y="354"/>
                </a:lnTo>
                <a:lnTo>
                  <a:pt x="125" y="354"/>
                </a:lnTo>
                <a:lnTo>
                  <a:pt x="122" y="354"/>
                </a:lnTo>
                <a:lnTo>
                  <a:pt x="120" y="356"/>
                </a:lnTo>
                <a:lnTo>
                  <a:pt x="118" y="352"/>
                </a:lnTo>
                <a:lnTo>
                  <a:pt x="113" y="352"/>
                </a:lnTo>
                <a:lnTo>
                  <a:pt x="113" y="349"/>
                </a:lnTo>
                <a:lnTo>
                  <a:pt x="113" y="347"/>
                </a:lnTo>
                <a:lnTo>
                  <a:pt x="115" y="347"/>
                </a:lnTo>
                <a:lnTo>
                  <a:pt x="115" y="346"/>
                </a:lnTo>
                <a:lnTo>
                  <a:pt x="113" y="346"/>
                </a:lnTo>
                <a:lnTo>
                  <a:pt x="111" y="346"/>
                </a:lnTo>
                <a:lnTo>
                  <a:pt x="110" y="342"/>
                </a:lnTo>
                <a:lnTo>
                  <a:pt x="110" y="339"/>
                </a:lnTo>
                <a:lnTo>
                  <a:pt x="113" y="335"/>
                </a:lnTo>
                <a:lnTo>
                  <a:pt x="113" y="330"/>
                </a:lnTo>
                <a:lnTo>
                  <a:pt x="111" y="329"/>
                </a:lnTo>
                <a:lnTo>
                  <a:pt x="108" y="329"/>
                </a:lnTo>
                <a:lnTo>
                  <a:pt x="108" y="327"/>
                </a:lnTo>
                <a:lnTo>
                  <a:pt x="108" y="325"/>
                </a:lnTo>
                <a:lnTo>
                  <a:pt x="106" y="325"/>
                </a:lnTo>
                <a:lnTo>
                  <a:pt x="103" y="325"/>
                </a:lnTo>
                <a:lnTo>
                  <a:pt x="101" y="325"/>
                </a:lnTo>
                <a:lnTo>
                  <a:pt x="101" y="327"/>
                </a:lnTo>
                <a:lnTo>
                  <a:pt x="101" y="332"/>
                </a:lnTo>
                <a:lnTo>
                  <a:pt x="98" y="330"/>
                </a:lnTo>
                <a:lnTo>
                  <a:pt x="98" y="332"/>
                </a:lnTo>
                <a:lnTo>
                  <a:pt x="96" y="332"/>
                </a:lnTo>
                <a:lnTo>
                  <a:pt x="98" y="334"/>
                </a:lnTo>
                <a:lnTo>
                  <a:pt x="95" y="334"/>
                </a:lnTo>
                <a:lnTo>
                  <a:pt x="95" y="335"/>
                </a:lnTo>
                <a:lnTo>
                  <a:pt x="91" y="337"/>
                </a:lnTo>
                <a:lnTo>
                  <a:pt x="90" y="337"/>
                </a:lnTo>
                <a:lnTo>
                  <a:pt x="90" y="339"/>
                </a:lnTo>
                <a:lnTo>
                  <a:pt x="86" y="337"/>
                </a:lnTo>
                <a:lnTo>
                  <a:pt x="86" y="335"/>
                </a:lnTo>
                <a:lnTo>
                  <a:pt x="86" y="332"/>
                </a:lnTo>
                <a:lnTo>
                  <a:pt x="84" y="335"/>
                </a:lnTo>
                <a:lnTo>
                  <a:pt x="81" y="335"/>
                </a:lnTo>
                <a:lnTo>
                  <a:pt x="81" y="334"/>
                </a:lnTo>
                <a:lnTo>
                  <a:pt x="81" y="332"/>
                </a:lnTo>
                <a:lnTo>
                  <a:pt x="79" y="332"/>
                </a:lnTo>
                <a:lnTo>
                  <a:pt x="79" y="334"/>
                </a:lnTo>
                <a:lnTo>
                  <a:pt x="78" y="335"/>
                </a:lnTo>
                <a:lnTo>
                  <a:pt x="76" y="335"/>
                </a:lnTo>
                <a:lnTo>
                  <a:pt x="74" y="335"/>
                </a:lnTo>
                <a:lnTo>
                  <a:pt x="73" y="337"/>
                </a:lnTo>
                <a:lnTo>
                  <a:pt x="69" y="335"/>
                </a:lnTo>
                <a:lnTo>
                  <a:pt x="69" y="337"/>
                </a:lnTo>
                <a:lnTo>
                  <a:pt x="56" y="337"/>
                </a:lnTo>
                <a:lnTo>
                  <a:pt x="25" y="337"/>
                </a:lnTo>
                <a:lnTo>
                  <a:pt x="25" y="335"/>
                </a:lnTo>
                <a:lnTo>
                  <a:pt x="0" y="337"/>
                </a:lnTo>
                <a:lnTo>
                  <a:pt x="0" y="335"/>
                </a:lnTo>
                <a:lnTo>
                  <a:pt x="2" y="330"/>
                </a:lnTo>
                <a:lnTo>
                  <a:pt x="2" y="325"/>
                </a:lnTo>
                <a:lnTo>
                  <a:pt x="5" y="312"/>
                </a:lnTo>
                <a:lnTo>
                  <a:pt x="10" y="300"/>
                </a:lnTo>
                <a:lnTo>
                  <a:pt x="10" y="296"/>
                </a:lnTo>
                <a:lnTo>
                  <a:pt x="12" y="293"/>
                </a:lnTo>
                <a:lnTo>
                  <a:pt x="12" y="291"/>
                </a:lnTo>
                <a:lnTo>
                  <a:pt x="15" y="285"/>
                </a:lnTo>
                <a:lnTo>
                  <a:pt x="17" y="274"/>
                </a:lnTo>
                <a:lnTo>
                  <a:pt x="20" y="266"/>
                </a:lnTo>
                <a:lnTo>
                  <a:pt x="22" y="263"/>
                </a:lnTo>
                <a:lnTo>
                  <a:pt x="24" y="259"/>
                </a:lnTo>
                <a:lnTo>
                  <a:pt x="24" y="256"/>
                </a:lnTo>
                <a:lnTo>
                  <a:pt x="29" y="247"/>
                </a:lnTo>
                <a:lnTo>
                  <a:pt x="32" y="241"/>
                </a:lnTo>
                <a:lnTo>
                  <a:pt x="39" y="230"/>
                </a:lnTo>
                <a:lnTo>
                  <a:pt x="41" y="227"/>
                </a:lnTo>
                <a:lnTo>
                  <a:pt x="51" y="208"/>
                </a:lnTo>
                <a:lnTo>
                  <a:pt x="57" y="195"/>
                </a:lnTo>
                <a:lnTo>
                  <a:pt x="64" y="183"/>
                </a:lnTo>
                <a:lnTo>
                  <a:pt x="68" y="178"/>
                </a:lnTo>
                <a:lnTo>
                  <a:pt x="69" y="176"/>
                </a:lnTo>
                <a:lnTo>
                  <a:pt x="69" y="175"/>
                </a:lnTo>
                <a:lnTo>
                  <a:pt x="73" y="169"/>
                </a:lnTo>
                <a:lnTo>
                  <a:pt x="74" y="168"/>
                </a:lnTo>
                <a:lnTo>
                  <a:pt x="74" y="166"/>
                </a:lnTo>
                <a:lnTo>
                  <a:pt x="79" y="158"/>
                </a:lnTo>
                <a:lnTo>
                  <a:pt x="81" y="156"/>
                </a:lnTo>
                <a:lnTo>
                  <a:pt x="81" y="152"/>
                </a:lnTo>
                <a:lnTo>
                  <a:pt x="84" y="146"/>
                </a:lnTo>
                <a:lnTo>
                  <a:pt x="88" y="139"/>
                </a:lnTo>
                <a:lnTo>
                  <a:pt x="91" y="134"/>
                </a:lnTo>
                <a:lnTo>
                  <a:pt x="96" y="129"/>
                </a:lnTo>
                <a:lnTo>
                  <a:pt x="103" y="122"/>
                </a:lnTo>
                <a:lnTo>
                  <a:pt x="105" y="120"/>
                </a:lnTo>
                <a:lnTo>
                  <a:pt x="113" y="112"/>
                </a:lnTo>
                <a:lnTo>
                  <a:pt x="115" y="112"/>
                </a:lnTo>
                <a:lnTo>
                  <a:pt x="117" y="110"/>
                </a:lnTo>
                <a:lnTo>
                  <a:pt x="120" y="107"/>
                </a:lnTo>
                <a:lnTo>
                  <a:pt x="123" y="103"/>
                </a:lnTo>
                <a:lnTo>
                  <a:pt x="128" y="102"/>
                </a:lnTo>
                <a:lnTo>
                  <a:pt x="128" y="100"/>
                </a:lnTo>
                <a:lnTo>
                  <a:pt x="130" y="100"/>
                </a:lnTo>
                <a:lnTo>
                  <a:pt x="132" y="97"/>
                </a:lnTo>
                <a:lnTo>
                  <a:pt x="135" y="95"/>
                </a:lnTo>
                <a:lnTo>
                  <a:pt x="137" y="95"/>
                </a:lnTo>
                <a:lnTo>
                  <a:pt x="144" y="90"/>
                </a:lnTo>
                <a:lnTo>
                  <a:pt x="147" y="88"/>
                </a:lnTo>
                <a:lnTo>
                  <a:pt x="152" y="85"/>
                </a:lnTo>
                <a:lnTo>
                  <a:pt x="155" y="81"/>
                </a:lnTo>
                <a:lnTo>
                  <a:pt x="159" y="81"/>
                </a:lnTo>
                <a:lnTo>
                  <a:pt x="160" y="80"/>
                </a:lnTo>
                <a:lnTo>
                  <a:pt x="169" y="76"/>
                </a:lnTo>
                <a:lnTo>
                  <a:pt x="171" y="76"/>
                </a:lnTo>
                <a:lnTo>
                  <a:pt x="176" y="75"/>
                </a:lnTo>
                <a:lnTo>
                  <a:pt x="177" y="75"/>
                </a:lnTo>
                <a:lnTo>
                  <a:pt x="184" y="73"/>
                </a:lnTo>
                <a:lnTo>
                  <a:pt x="187" y="69"/>
                </a:lnTo>
                <a:lnTo>
                  <a:pt x="191" y="69"/>
                </a:lnTo>
                <a:lnTo>
                  <a:pt x="199" y="66"/>
                </a:lnTo>
                <a:lnTo>
                  <a:pt x="206" y="64"/>
                </a:lnTo>
                <a:lnTo>
                  <a:pt x="208" y="64"/>
                </a:lnTo>
                <a:lnTo>
                  <a:pt x="220" y="63"/>
                </a:lnTo>
                <a:lnTo>
                  <a:pt x="230" y="63"/>
                </a:lnTo>
                <a:lnTo>
                  <a:pt x="238" y="61"/>
                </a:lnTo>
                <a:lnTo>
                  <a:pt x="260" y="61"/>
                </a:lnTo>
                <a:lnTo>
                  <a:pt x="275" y="61"/>
                </a:lnTo>
                <a:lnTo>
                  <a:pt x="301" y="61"/>
                </a:lnTo>
                <a:lnTo>
                  <a:pt x="307" y="61"/>
                </a:lnTo>
                <a:lnTo>
                  <a:pt x="324" y="68"/>
                </a:lnTo>
                <a:lnTo>
                  <a:pt x="328" y="69"/>
                </a:lnTo>
                <a:lnTo>
                  <a:pt x="336" y="73"/>
                </a:lnTo>
                <a:lnTo>
                  <a:pt x="338" y="75"/>
                </a:lnTo>
                <a:lnTo>
                  <a:pt x="341" y="76"/>
                </a:lnTo>
                <a:lnTo>
                  <a:pt x="355" y="83"/>
                </a:lnTo>
                <a:lnTo>
                  <a:pt x="361" y="90"/>
                </a:lnTo>
                <a:lnTo>
                  <a:pt x="368" y="93"/>
                </a:lnTo>
                <a:lnTo>
                  <a:pt x="373" y="98"/>
                </a:lnTo>
                <a:lnTo>
                  <a:pt x="377" y="100"/>
                </a:lnTo>
                <a:lnTo>
                  <a:pt x="380" y="105"/>
                </a:lnTo>
                <a:lnTo>
                  <a:pt x="383" y="107"/>
                </a:lnTo>
                <a:lnTo>
                  <a:pt x="387" y="110"/>
                </a:lnTo>
                <a:lnTo>
                  <a:pt x="395" y="120"/>
                </a:lnTo>
                <a:lnTo>
                  <a:pt x="395" y="122"/>
                </a:lnTo>
                <a:lnTo>
                  <a:pt x="397" y="124"/>
                </a:lnTo>
                <a:lnTo>
                  <a:pt x="397" y="125"/>
                </a:lnTo>
                <a:lnTo>
                  <a:pt x="402" y="134"/>
                </a:lnTo>
                <a:lnTo>
                  <a:pt x="402" y="136"/>
                </a:lnTo>
                <a:lnTo>
                  <a:pt x="412" y="137"/>
                </a:lnTo>
                <a:lnTo>
                  <a:pt x="419" y="137"/>
                </a:lnTo>
                <a:lnTo>
                  <a:pt x="422" y="137"/>
                </a:lnTo>
                <a:lnTo>
                  <a:pt x="424" y="137"/>
                </a:lnTo>
                <a:lnTo>
                  <a:pt x="427" y="136"/>
                </a:lnTo>
                <a:lnTo>
                  <a:pt x="439" y="136"/>
                </a:lnTo>
                <a:lnTo>
                  <a:pt x="448" y="129"/>
                </a:lnTo>
                <a:lnTo>
                  <a:pt x="449" y="127"/>
                </a:lnTo>
                <a:lnTo>
                  <a:pt x="451" y="125"/>
                </a:lnTo>
                <a:lnTo>
                  <a:pt x="470" y="112"/>
                </a:lnTo>
                <a:lnTo>
                  <a:pt x="476" y="108"/>
                </a:lnTo>
                <a:lnTo>
                  <a:pt x="486" y="103"/>
                </a:lnTo>
                <a:lnTo>
                  <a:pt x="485" y="103"/>
                </a:lnTo>
                <a:lnTo>
                  <a:pt x="490" y="102"/>
                </a:lnTo>
                <a:lnTo>
                  <a:pt x="512" y="90"/>
                </a:lnTo>
                <a:lnTo>
                  <a:pt x="534" y="78"/>
                </a:lnTo>
                <a:lnTo>
                  <a:pt x="552" y="68"/>
                </a:lnTo>
                <a:lnTo>
                  <a:pt x="554" y="68"/>
                </a:lnTo>
                <a:lnTo>
                  <a:pt x="564" y="61"/>
                </a:lnTo>
                <a:lnTo>
                  <a:pt x="571" y="59"/>
                </a:lnTo>
                <a:lnTo>
                  <a:pt x="576" y="56"/>
                </a:lnTo>
                <a:lnTo>
                  <a:pt x="579" y="54"/>
                </a:lnTo>
                <a:lnTo>
                  <a:pt x="586" y="51"/>
                </a:lnTo>
                <a:lnTo>
                  <a:pt x="588" y="51"/>
                </a:lnTo>
                <a:lnTo>
                  <a:pt x="589" y="49"/>
                </a:lnTo>
                <a:lnTo>
                  <a:pt x="595" y="47"/>
                </a:lnTo>
                <a:lnTo>
                  <a:pt x="598" y="46"/>
                </a:lnTo>
                <a:lnTo>
                  <a:pt x="601" y="44"/>
                </a:lnTo>
                <a:lnTo>
                  <a:pt x="605" y="42"/>
                </a:lnTo>
                <a:lnTo>
                  <a:pt x="610" y="39"/>
                </a:lnTo>
                <a:lnTo>
                  <a:pt x="618" y="36"/>
                </a:lnTo>
                <a:lnTo>
                  <a:pt x="627" y="34"/>
                </a:lnTo>
                <a:lnTo>
                  <a:pt x="630" y="32"/>
                </a:lnTo>
                <a:lnTo>
                  <a:pt x="633" y="32"/>
                </a:lnTo>
                <a:lnTo>
                  <a:pt x="637" y="29"/>
                </a:lnTo>
                <a:lnTo>
                  <a:pt x="640" y="29"/>
                </a:lnTo>
                <a:lnTo>
                  <a:pt x="645" y="27"/>
                </a:lnTo>
                <a:lnTo>
                  <a:pt x="647" y="27"/>
                </a:lnTo>
                <a:lnTo>
                  <a:pt x="650" y="25"/>
                </a:lnTo>
                <a:lnTo>
                  <a:pt x="659" y="20"/>
                </a:lnTo>
                <a:lnTo>
                  <a:pt x="662" y="20"/>
                </a:lnTo>
                <a:lnTo>
                  <a:pt x="669" y="17"/>
                </a:lnTo>
                <a:lnTo>
                  <a:pt x="674" y="15"/>
                </a:lnTo>
                <a:lnTo>
                  <a:pt x="682" y="12"/>
                </a:lnTo>
                <a:lnTo>
                  <a:pt x="687" y="8"/>
                </a:lnTo>
                <a:lnTo>
                  <a:pt x="691" y="8"/>
                </a:lnTo>
                <a:lnTo>
                  <a:pt x="696" y="3"/>
                </a:lnTo>
                <a:lnTo>
                  <a:pt x="701" y="2"/>
                </a:lnTo>
                <a:lnTo>
                  <a:pt x="703" y="0"/>
                </a:lnTo>
                <a:lnTo>
                  <a:pt x="706" y="0"/>
                </a:lnTo>
                <a:lnTo>
                  <a:pt x="708" y="2"/>
                </a:lnTo>
                <a:lnTo>
                  <a:pt x="709" y="2"/>
                </a:lnTo>
                <a:lnTo>
                  <a:pt x="713" y="3"/>
                </a:lnTo>
                <a:lnTo>
                  <a:pt x="716" y="3"/>
                </a:lnTo>
                <a:close/>
              </a:path>
            </a:pathLst>
          </a:custGeom>
          <a:solidFill>
            <a:schemeClr val="accent4">
              <a:lumMod val="5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12">
            <a:extLst>
              <a:ext uri="{FF2B5EF4-FFF2-40B4-BE49-F238E27FC236}">
                <a16:creationId xmlns:a16="http://schemas.microsoft.com/office/drawing/2014/main" id="{99402629-9AA9-4B4E-AB89-C3C39500850D}"/>
              </a:ext>
            </a:extLst>
          </p:cNvPr>
          <p:cNvSpPr>
            <a:spLocks/>
          </p:cNvSpPr>
          <p:nvPr/>
        </p:nvSpPr>
        <p:spPr bwMode="auto">
          <a:xfrm>
            <a:off x="1995488" y="3425826"/>
            <a:ext cx="3008313" cy="922338"/>
          </a:xfrm>
          <a:custGeom>
            <a:avLst/>
            <a:gdLst>
              <a:gd name="T0" fmla="*/ 1876 w 1895"/>
              <a:gd name="T1" fmla="*/ 14 h 581"/>
              <a:gd name="T2" fmla="*/ 1824 w 1895"/>
              <a:gd name="T3" fmla="*/ 139 h 581"/>
              <a:gd name="T4" fmla="*/ 1775 w 1895"/>
              <a:gd name="T5" fmla="*/ 292 h 581"/>
              <a:gd name="T6" fmla="*/ 1655 w 1895"/>
              <a:gd name="T7" fmla="*/ 373 h 581"/>
              <a:gd name="T8" fmla="*/ 1534 w 1895"/>
              <a:gd name="T9" fmla="*/ 392 h 581"/>
              <a:gd name="T10" fmla="*/ 1331 w 1895"/>
              <a:gd name="T11" fmla="*/ 309 h 581"/>
              <a:gd name="T12" fmla="*/ 1236 w 1895"/>
              <a:gd name="T13" fmla="*/ 329 h 581"/>
              <a:gd name="T14" fmla="*/ 1108 w 1895"/>
              <a:gd name="T15" fmla="*/ 388 h 581"/>
              <a:gd name="T16" fmla="*/ 929 w 1895"/>
              <a:gd name="T17" fmla="*/ 366 h 581"/>
              <a:gd name="T18" fmla="*/ 814 w 1895"/>
              <a:gd name="T19" fmla="*/ 388 h 581"/>
              <a:gd name="T20" fmla="*/ 743 w 1895"/>
              <a:gd name="T21" fmla="*/ 580 h 581"/>
              <a:gd name="T22" fmla="*/ 728 w 1895"/>
              <a:gd name="T23" fmla="*/ 546 h 581"/>
              <a:gd name="T24" fmla="*/ 687 w 1895"/>
              <a:gd name="T25" fmla="*/ 556 h 581"/>
              <a:gd name="T26" fmla="*/ 670 w 1895"/>
              <a:gd name="T27" fmla="*/ 536 h 581"/>
              <a:gd name="T28" fmla="*/ 638 w 1895"/>
              <a:gd name="T29" fmla="*/ 527 h 581"/>
              <a:gd name="T30" fmla="*/ 601 w 1895"/>
              <a:gd name="T31" fmla="*/ 537 h 581"/>
              <a:gd name="T32" fmla="*/ 554 w 1895"/>
              <a:gd name="T33" fmla="*/ 551 h 581"/>
              <a:gd name="T34" fmla="*/ 537 w 1895"/>
              <a:gd name="T35" fmla="*/ 524 h 581"/>
              <a:gd name="T36" fmla="*/ 490 w 1895"/>
              <a:gd name="T37" fmla="*/ 502 h 581"/>
              <a:gd name="T38" fmla="*/ 463 w 1895"/>
              <a:gd name="T39" fmla="*/ 495 h 581"/>
              <a:gd name="T40" fmla="*/ 417 w 1895"/>
              <a:gd name="T41" fmla="*/ 476 h 581"/>
              <a:gd name="T42" fmla="*/ 383 w 1895"/>
              <a:gd name="T43" fmla="*/ 478 h 581"/>
              <a:gd name="T44" fmla="*/ 344 w 1895"/>
              <a:gd name="T45" fmla="*/ 517 h 581"/>
              <a:gd name="T46" fmla="*/ 279 w 1895"/>
              <a:gd name="T47" fmla="*/ 534 h 581"/>
              <a:gd name="T48" fmla="*/ 240 w 1895"/>
              <a:gd name="T49" fmla="*/ 519 h 581"/>
              <a:gd name="T50" fmla="*/ 252 w 1895"/>
              <a:gd name="T51" fmla="*/ 564 h 581"/>
              <a:gd name="T52" fmla="*/ 192 w 1895"/>
              <a:gd name="T53" fmla="*/ 508 h 581"/>
              <a:gd name="T54" fmla="*/ 152 w 1895"/>
              <a:gd name="T55" fmla="*/ 480 h 581"/>
              <a:gd name="T56" fmla="*/ 64 w 1895"/>
              <a:gd name="T57" fmla="*/ 541 h 581"/>
              <a:gd name="T58" fmla="*/ 27 w 1895"/>
              <a:gd name="T59" fmla="*/ 524 h 581"/>
              <a:gd name="T60" fmla="*/ 18 w 1895"/>
              <a:gd name="T61" fmla="*/ 436 h 581"/>
              <a:gd name="T62" fmla="*/ 7 w 1895"/>
              <a:gd name="T63" fmla="*/ 392 h 581"/>
              <a:gd name="T64" fmla="*/ 27 w 1895"/>
              <a:gd name="T65" fmla="*/ 344 h 581"/>
              <a:gd name="T66" fmla="*/ 89 w 1895"/>
              <a:gd name="T67" fmla="*/ 292 h 581"/>
              <a:gd name="T68" fmla="*/ 133 w 1895"/>
              <a:gd name="T69" fmla="*/ 239 h 581"/>
              <a:gd name="T70" fmla="*/ 191 w 1895"/>
              <a:gd name="T71" fmla="*/ 251 h 581"/>
              <a:gd name="T72" fmla="*/ 324 w 1895"/>
              <a:gd name="T73" fmla="*/ 264 h 581"/>
              <a:gd name="T74" fmla="*/ 380 w 1895"/>
              <a:gd name="T75" fmla="*/ 248 h 581"/>
              <a:gd name="T76" fmla="*/ 486 w 1895"/>
              <a:gd name="T77" fmla="*/ 244 h 581"/>
              <a:gd name="T78" fmla="*/ 539 w 1895"/>
              <a:gd name="T79" fmla="*/ 237 h 581"/>
              <a:gd name="T80" fmla="*/ 586 w 1895"/>
              <a:gd name="T81" fmla="*/ 232 h 581"/>
              <a:gd name="T82" fmla="*/ 623 w 1895"/>
              <a:gd name="T83" fmla="*/ 222 h 581"/>
              <a:gd name="T84" fmla="*/ 648 w 1895"/>
              <a:gd name="T85" fmla="*/ 200 h 581"/>
              <a:gd name="T86" fmla="*/ 699 w 1895"/>
              <a:gd name="T87" fmla="*/ 209 h 581"/>
              <a:gd name="T88" fmla="*/ 745 w 1895"/>
              <a:gd name="T89" fmla="*/ 217 h 581"/>
              <a:gd name="T90" fmla="*/ 785 w 1895"/>
              <a:gd name="T91" fmla="*/ 215 h 581"/>
              <a:gd name="T92" fmla="*/ 878 w 1895"/>
              <a:gd name="T93" fmla="*/ 197 h 581"/>
              <a:gd name="T94" fmla="*/ 958 w 1895"/>
              <a:gd name="T95" fmla="*/ 171 h 581"/>
              <a:gd name="T96" fmla="*/ 1015 w 1895"/>
              <a:gd name="T97" fmla="*/ 146 h 581"/>
              <a:gd name="T98" fmla="*/ 1061 w 1895"/>
              <a:gd name="T99" fmla="*/ 188 h 581"/>
              <a:gd name="T100" fmla="*/ 1106 w 1895"/>
              <a:gd name="T101" fmla="*/ 202 h 581"/>
              <a:gd name="T102" fmla="*/ 1152 w 1895"/>
              <a:gd name="T103" fmla="*/ 144 h 581"/>
              <a:gd name="T104" fmla="*/ 1189 w 1895"/>
              <a:gd name="T105" fmla="*/ 80 h 581"/>
              <a:gd name="T106" fmla="*/ 1321 w 1895"/>
              <a:gd name="T107" fmla="*/ 131 h 581"/>
              <a:gd name="T108" fmla="*/ 1436 w 1895"/>
              <a:gd name="T109" fmla="*/ 171 h 581"/>
              <a:gd name="T110" fmla="*/ 1569 w 1895"/>
              <a:gd name="T111" fmla="*/ 229 h 581"/>
              <a:gd name="T112" fmla="*/ 1643 w 1895"/>
              <a:gd name="T113" fmla="*/ 193 h 581"/>
              <a:gd name="T114" fmla="*/ 1659 w 1895"/>
              <a:gd name="T115" fmla="*/ 132 h 581"/>
              <a:gd name="T116" fmla="*/ 1664 w 1895"/>
              <a:gd name="T117" fmla="*/ 87 h 581"/>
              <a:gd name="T118" fmla="*/ 1714 w 1895"/>
              <a:gd name="T119" fmla="*/ 58 h 581"/>
              <a:gd name="T120" fmla="*/ 1738 w 1895"/>
              <a:gd name="T121" fmla="*/ 75 h 581"/>
              <a:gd name="T122" fmla="*/ 1773 w 1895"/>
              <a:gd name="T123" fmla="*/ 22 h 581"/>
              <a:gd name="T124" fmla="*/ 1826 w 1895"/>
              <a:gd name="T125" fmla="*/ 29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95" h="581">
                <a:moveTo>
                  <a:pt x="1834" y="2"/>
                </a:moveTo>
                <a:lnTo>
                  <a:pt x="1836" y="4"/>
                </a:lnTo>
                <a:lnTo>
                  <a:pt x="1839" y="2"/>
                </a:lnTo>
                <a:lnTo>
                  <a:pt x="1841" y="2"/>
                </a:lnTo>
                <a:lnTo>
                  <a:pt x="1846" y="2"/>
                </a:lnTo>
                <a:lnTo>
                  <a:pt x="1849" y="4"/>
                </a:lnTo>
                <a:lnTo>
                  <a:pt x="1851" y="5"/>
                </a:lnTo>
                <a:lnTo>
                  <a:pt x="1853" y="5"/>
                </a:lnTo>
                <a:lnTo>
                  <a:pt x="1856" y="4"/>
                </a:lnTo>
                <a:lnTo>
                  <a:pt x="1858" y="4"/>
                </a:lnTo>
                <a:lnTo>
                  <a:pt x="1860" y="5"/>
                </a:lnTo>
                <a:lnTo>
                  <a:pt x="1861" y="9"/>
                </a:lnTo>
                <a:lnTo>
                  <a:pt x="1866" y="5"/>
                </a:lnTo>
                <a:lnTo>
                  <a:pt x="1870" y="5"/>
                </a:lnTo>
                <a:lnTo>
                  <a:pt x="1871" y="7"/>
                </a:lnTo>
                <a:lnTo>
                  <a:pt x="1875" y="9"/>
                </a:lnTo>
                <a:lnTo>
                  <a:pt x="1878" y="10"/>
                </a:lnTo>
                <a:lnTo>
                  <a:pt x="1876" y="14"/>
                </a:lnTo>
                <a:lnTo>
                  <a:pt x="1880" y="15"/>
                </a:lnTo>
                <a:lnTo>
                  <a:pt x="1881" y="15"/>
                </a:lnTo>
                <a:lnTo>
                  <a:pt x="1885" y="12"/>
                </a:lnTo>
                <a:lnTo>
                  <a:pt x="1890" y="14"/>
                </a:lnTo>
                <a:lnTo>
                  <a:pt x="1892" y="14"/>
                </a:lnTo>
                <a:lnTo>
                  <a:pt x="1895" y="24"/>
                </a:lnTo>
                <a:lnTo>
                  <a:pt x="1893" y="29"/>
                </a:lnTo>
                <a:lnTo>
                  <a:pt x="1861" y="43"/>
                </a:lnTo>
                <a:lnTo>
                  <a:pt x="1829" y="56"/>
                </a:lnTo>
                <a:lnTo>
                  <a:pt x="1819" y="59"/>
                </a:lnTo>
                <a:lnTo>
                  <a:pt x="1822" y="82"/>
                </a:lnTo>
                <a:lnTo>
                  <a:pt x="1822" y="92"/>
                </a:lnTo>
                <a:lnTo>
                  <a:pt x="1822" y="97"/>
                </a:lnTo>
                <a:lnTo>
                  <a:pt x="1822" y="100"/>
                </a:lnTo>
                <a:lnTo>
                  <a:pt x="1822" y="120"/>
                </a:lnTo>
                <a:lnTo>
                  <a:pt x="1824" y="129"/>
                </a:lnTo>
                <a:lnTo>
                  <a:pt x="1824" y="131"/>
                </a:lnTo>
                <a:lnTo>
                  <a:pt x="1824" y="139"/>
                </a:lnTo>
                <a:lnTo>
                  <a:pt x="1824" y="151"/>
                </a:lnTo>
                <a:lnTo>
                  <a:pt x="1824" y="159"/>
                </a:lnTo>
                <a:lnTo>
                  <a:pt x="1822" y="165"/>
                </a:lnTo>
                <a:lnTo>
                  <a:pt x="1821" y="165"/>
                </a:lnTo>
                <a:lnTo>
                  <a:pt x="1822" y="176"/>
                </a:lnTo>
                <a:lnTo>
                  <a:pt x="1821" y="192"/>
                </a:lnTo>
                <a:lnTo>
                  <a:pt x="1819" y="198"/>
                </a:lnTo>
                <a:lnTo>
                  <a:pt x="1819" y="202"/>
                </a:lnTo>
                <a:lnTo>
                  <a:pt x="1819" y="203"/>
                </a:lnTo>
                <a:lnTo>
                  <a:pt x="1812" y="220"/>
                </a:lnTo>
                <a:lnTo>
                  <a:pt x="1809" y="227"/>
                </a:lnTo>
                <a:lnTo>
                  <a:pt x="1805" y="242"/>
                </a:lnTo>
                <a:lnTo>
                  <a:pt x="1805" y="244"/>
                </a:lnTo>
                <a:lnTo>
                  <a:pt x="1802" y="251"/>
                </a:lnTo>
                <a:lnTo>
                  <a:pt x="1795" y="264"/>
                </a:lnTo>
                <a:lnTo>
                  <a:pt x="1785" y="281"/>
                </a:lnTo>
                <a:lnTo>
                  <a:pt x="1782" y="283"/>
                </a:lnTo>
                <a:lnTo>
                  <a:pt x="1775" y="292"/>
                </a:lnTo>
                <a:lnTo>
                  <a:pt x="1765" y="303"/>
                </a:lnTo>
                <a:lnTo>
                  <a:pt x="1763" y="305"/>
                </a:lnTo>
                <a:lnTo>
                  <a:pt x="1762" y="309"/>
                </a:lnTo>
                <a:lnTo>
                  <a:pt x="1756" y="312"/>
                </a:lnTo>
                <a:lnTo>
                  <a:pt x="1751" y="319"/>
                </a:lnTo>
                <a:lnTo>
                  <a:pt x="1735" y="331"/>
                </a:lnTo>
                <a:lnTo>
                  <a:pt x="1729" y="336"/>
                </a:lnTo>
                <a:lnTo>
                  <a:pt x="1723" y="342"/>
                </a:lnTo>
                <a:lnTo>
                  <a:pt x="1714" y="346"/>
                </a:lnTo>
                <a:lnTo>
                  <a:pt x="1708" y="349"/>
                </a:lnTo>
                <a:lnTo>
                  <a:pt x="1704" y="349"/>
                </a:lnTo>
                <a:lnTo>
                  <a:pt x="1704" y="351"/>
                </a:lnTo>
                <a:lnTo>
                  <a:pt x="1697" y="354"/>
                </a:lnTo>
                <a:lnTo>
                  <a:pt x="1692" y="358"/>
                </a:lnTo>
                <a:lnTo>
                  <a:pt x="1686" y="359"/>
                </a:lnTo>
                <a:lnTo>
                  <a:pt x="1684" y="361"/>
                </a:lnTo>
                <a:lnTo>
                  <a:pt x="1662" y="368"/>
                </a:lnTo>
                <a:lnTo>
                  <a:pt x="1655" y="373"/>
                </a:lnTo>
                <a:lnTo>
                  <a:pt x="1652" y="373"/>
                </a:lnTo>
                <a:lnTo>
                  <a:pt x="1643" y="376"/>
                </a:lnTo>
                <a:lnTo>
                  <a:pt x="1642" y="376"/>
                </a:lnTo>
                <a:lnTo>
                  <a:pt x="1637" y="378"/>
                </a:lnTo>
                <a:lnTo>
                  <a:pt x="1630" y="381"/>
                </a:lnTo>
                <a:lnTo>
                  <a:pt x="1628" y="381"/>
                </a:lnTo>
                <a:lnTo>
                  <a:pt x="1618" y="383"/>
                </a:lnTo>
                <a:lnTo>
                  <a:pt x="1615" y="383"/>
                </a:lnTo>
                <a:lnTo>
                  <a:pt x="1608" y="386"/>
                </a:lnTo>
                <a:lnTo>
                  <a:pt x="1603" y="386"/>
                </a:lnTo>
                <a:lnTo>
                  <a:pt x="1594" y="390"/>
                </a:lnTo>
                <a:lnTo>
                  <a:pt x="1593" y="390"/>
                </a:lnTo>
                <a:lnTo>
                  <a:pt x="1591" y="390"/>
                </a:lnTo>
                <a:lnTo>
                  <a:pt x="1576" y="392"/>
                </a:lnTo>
                <a:lnTo>
                  <a:pt x="1567" y="393"/>
                </a:lnTo>
                <a:lnTo>
                  <a:pt x="1550" y="393"/>
                </a:lnTo>
                <a:lnTo>
                  <a:pt x="1539" y="393"/>
                </a:lnTo>
                <a:lnTo>
                  <a:pt x="1534" y="392"/>
                </a:lnTo>
                <a:lnTo>
                  <a:pt x="1510" y="386"/>
                </a:lnTo>
                <a:lnTo>
                  <a:pt x="1503" y="385"/>
                </a:lnTo>
                <a:lnTo>
                  <a:pt x="1501" y="385"/>
                </a:lnTo>
                <a:lnTo>
                  <a:pt x="1479" y="380"/>
                </a:lnTo>
                <a:lnTo>
                  <a:pt x="1461" y="373"/>
                </a:lnTo>
                <a:lnTo>
                  <a:pt x="1454" y="370"/>
                </a:lnTo>
                <a:lnTo>
                  <a:pt x="1425" y="356"/>
                </a:lnTo>
                <a:lnTo>
                  <a:pt x="1414" y="349"/>
                </a:lnTo>
                <a:lnTo>
                  <a:pt x="1405" y="346"/>
                </a:lnTo>
                <a:lnTo>
                  <a:pt x="1393" y="339"/>
                </a:lnTo>
                <a:lnTo>
                  <a:pt x="1390" y="337"/>
                </a:lnTo>
                <a:lnTo>
                  <a:pt x="1373" y="329"/>
                </a:lnTo>
                <a:lnTo>
                  <a:pt x="1363" y="324"/>
                </a:lnTo>
                <a:lnTo>
                  <a:pt x="1360" y="324"/>
                </a:lnTo>
                <a:lnTo>
                  <a:pt x="1354" y="325"/>
                </a:lnTo>
                <a:lnTo>
                  <a:pt x="1338" y="320"/>
                </a:lnTo>
                <a:lnTo>
                  <a:pt x="1331" y="310"/>
                </a:lnTo>
                <a:lnTo>
                  <a:pt x="1331" y="309"/>
                </a:lnTo>
                <a:lnTo>
                  <a:pt x="1329" y="309"/>
                </a:lnTo>
                <a:lnTo>
                  <a:pt x="1327" y="309"/>
                </a:lnTo>
                <a:lnTo>
                  <a:pt x="1314" y="305"/>
                </a:lnTo>
                <a:lnTo>
                  <a:pt x="1312" y="305"/>
                </a:lnTo>
                <a:lnTo>
                  <a:pt x="1309" y="305"/>
                </a:lnTo>
                <a:lnTo>
                  <a:pt x="1306" y="305"/>
                </a:lnTo>
                <a:lnTo>
                  <a:pt x="1302" y="303"/>
                </a:lnTo>
                <a:lnTo>
                  <a:pt x="1273" y="300"/>
                </a:lnTo>
                <a:lnTo>
                  <a:pt x="1270" y="300"/>
                </a:lnTo>
                <a:lnTo>
                  <a:pt x="1258" y="309"/>
                </a:lnTo>
                <a:lnTo>
                  <a:pt x="1251" y="315"/>
                </a:lnTo>
                <a:lnTo>
                  <a:pt x="1250" y="319"/>
                </a:lnTo>
                <a:lnTo>
                  <a:pt x="1248" y="322"/>
                </a:lnTo>
                <a:lnTo>
                  <a:pt x="1246" y="324"/>
                </a:lnTo>
                <a:lnTo>
                  <a:pt x="1245" y="325"/>
                </a:lnTo>
                <a:lnTo>
                  <a:pt x="1240" y="327"/>
                </a:lnTo>
                <a:lnTo>
                  <a:pt x="1238" y="329"/>
                </a:lnTo>
                <a:lnTo>
                  <a:pt x="1236" y="329"/>
                </a:lnTo>
                <a:lnTo>
                  <a:pt x="1235" y="329"/>
                </a:lnTo>
                <a:lnTo>
                  <a:pt x="1231" y="331"/>
                </a:lnTo>
                <a:lnTo>
                  <a:pt x="1218" y="342"/>
                </a:lnTo>
                <a:lnTo>
                  <a:pt x="1214" y="344"/>
                </a:lnTo>
                <a:lnTo>
                  <a:pt x="1211" y="347"/>
                </a:lnTo>
                <a:lnTo>
                  <a:pt x="1189" y="361"/>
                </a:lnTo>
                <a:lnTo>
                  <a:pt x="1179" y="366"/>
                </a:lnTo>
                <a:lnTo>
                  <a:pt x="1179" y="368"/>
                </a:lnTo>
                <a:lnTo>
                  <a:pt x="1157" y="376"/>
                </a:lnTo>
                <a:lnTo>
                  <a:pt x="1155" y="378"/>
                </a:lnTo>
                <a:lnTo>
                  <a:pt x="1153" y="378"/>
                </a:lnTo>
                <a:lnTo>
                  <a:pt x="1143" y="381"/>
                </a:lnTo>
                <a:lnTo>
                  <a:pt x="1140" y="383"/>
                </a:lnTo>
                <a:lnTo>
                  <a:pt x="1135" y="385"/>
                </a:lnTo>
                <a:lnTo>
                  <a:pt x="1132" y="385"/>
                </a:lnTo>
                <a:lnTo>
                  <a:pt x="1125" y="386"/>
                </a:lnTo>
                <a:lnTo>
                  <a:pt x="1123" y="386"/>
                </a:lnTo>
                <a:lnTo>
                  <a:pt x="1108" y="388"/>
                </a:lnTo>
                <a:lnTo>
                  <a:pt x="1101" y="388"/>
                </a:lnTo>
                <a:lnTo>
                  <a:pt x="1079" y="392"/>
                </a:lnTo>
                <a:lnTo>
                  <a:pt x="1077" y="392"/>
                </a:lnTo>
                <a:lnTo>
                  <a:pt x="1076" y="392"/>
                </a:lnTo>
                <a:lnTo>
                  <a:pt x="1064" y="392"/>
                </a:lnTo>
                <a:lnTo>
                  <a:pt x="1042" y="390"/>
                </a:lnTo>
                <a:lnTo>
                  <a:pt x="1040" y="390"/>
                </a:lnTo>
                <a:lnTo>
                  <a:pt x="1032" y="388"/>
                </a:lnTo>
                <a:lnTo>
                  <a:pt x="1023" y="385"/>
                </a:lnTo>
                <a:lnTo>
                  <a:pt x="1018" y="383"/>
                </a:lnTo>
                <a:lnTo>
                  <a:pt x="1012" y="380"/>
                </a:lnTo>
                <a:lnTo>
                  <a:pt x="996" y="373"/>
                </a:lnTo>
                <a:lnTo>
                  <a:pt x="978" y="363"/>
                </a:lnTo>
                <a:lnTo>
                  <a:pt x="964" y="356"/>
                </a:lnTo>
                <a:lnTo>
                  <a:pt x="944" y="361"/>
                </a:lnTo>
                <a:lnTo>
                  <a:pt x="941" y="363"/>
                </a:lnTo>
                <a:lnTo>
                  <a:pt x="939" y="363"/>
                </a:lnTo>
                <a:lnTo>
                  <a:pt x="929" y="366"/>
                </a:lnTo>
                <a:lnTo>
                  <a:pt x="927" y="368"/>
                </a:lnTo>
                <a:lnTo>
                  <a:pt x="920" y="370"/>
                </a:lnTo>
                <a:lnTo>
                  <a:pt x="912" y="373"/>
                </a:lnTo>
                <a:lnTo>
                  <a:pt x="903" y="375"/>
                </a:lnTo>
                <a:lnTo>
                  <a:pt x="895" y="376"/>
                </a:lnTo>
                <a:lnTo>
                  <a:pt x="883" y="380"/>
                </a:lnTo>
                <a:lnTo>
                  <a:pt x="873" y="381"/>
                </a:lnTo>
                <a:lnTo>
                  <a:pt x="863" y="383"/>
                </a:lnTo>
                <a:lnTo>
                  <a:pt x="861" y="383"/>
                </a:lnTo>
                <a:lnTo>
                  <a:pt x="860" y="383"/>
                </a:lnTo>
                <a:lnTo>
                  <a:pt x="844" y="385"/>
                </a:lnTo>
                <a:lnTo>
                  <a:pt x="838" y="386"/>
                </a:lnTo>
                <a:lnTo>
                  <a:pt x="836" y="386"/>
                </a:lnTo>
                <a:lnTo>
                  <a:pt x="833" y="386"/>
                </a:lnTo>
                <a:lnTo>
                  <a:pt x="826" y="388"/>
                </a:lnTo>
                <a:lnTo>
                  <a:pt x="821" y="388"/>
                </a:lnTo>
                <a:lnTo>
                  <a:pt x="816" y="388"/>
                </a:lnTo>
                <a:lnTo>
                  <a:pt x="814" y="388"/>
                </a:lnTo>
                <a:lnTo>
                  <a:pt x="799" y="388"/>
                </a:lnTo>
                <a:lnTo>
                  <a:pt x="787" y="388"/>
                </a:lnTo>
                <a:lnTo>
                  <a:pt x="782" y="388"/>
                </a:lnTo>
                <a:lnTo>
                  <a:pt x="772" y="386"/>
                </a:lnTo>
                <a:lnTo>
                  <a:pt x="755" y="395"/>
                </a:lnTo>
                <a:lnTo>
                  <a:pt x="755" y="427"/>
                </a:lnTo>
                <a:lnTo>
                  <a:pt x="755" y="453"/>
                </a:lnTo>
                <a:lnTo>
                  <a:pt x="755" y="456"/>
                </a:lnTo>
                <a:lnTo>
                  <a:pt x="757" y="468"/>
                </a:lnTo>
                <a:lnTo>
                  <a:pt x="757" y="510"/>
                </a:lnTo>
                <a:lnTo>
                  <a:pt x="757" y="522"/>
                </a:lnTo>
                <a:lnTo>
                  <a:pt x="757" y="581"/>
                </a:lnTo>
                <a:lnTo>
                  <a:pt x="753" y="581"/>
                </a:lnTo>
                <a:lnTo>
                  <a:pt x="751" y="581"/>
                </a:lnTo>
                <a:lnTo>
                  <a:pt x="750" y="580"/>
                </a:lnTo>
                <a:lnTo>
                  <a:pt x="746" y="580"/>
                </a:lnTo>
                <a:lnTo>
                  <a:pt x="745" y="580"/>
                </a:lnTo>
                <a:lnTo>
                  <a:pt x="743" y="580"/>
                </a:lnTo>
                <a:lnTo>
                  <a:pt x="743" y="578"/>
                </a:lnTo>
                <a:lnTo>
                  <a:pt x="741" y="568"/>
                </a:lnTo>
                <a:lnTo>
                  <a:pt x="741" y="566"/>
                </a:lnTo>
                <a:lnTo>
                  <a:pt x="743" y="564"/>
                </a:lnTo>
                <a:lnTo>
                  <a:pt x="743" y="563"/>
                </a:lnTo>
                <a:lnTo>
                  <a:pt x="748" y="561"/>
                </a:lnTo>
                <a:lnTo>
                  <a:pt x="748" y="559"/>
                </a:lnTo>
                <a:lnTo>
                  <a:pt x="750" y="558"/>
                </a:lnTo>
                <a:lnTo>
                  <a:pt x="750" y="556"/>
                </a:lnTo>
                <a:lnTo>
                  <a:pt x="750" y="554"/>
                </a:lnTo>
                <a:lnTo>
                  <a:pt x="748" y="551"/>
                </a:lnTo>
                <a:lnTo>
                  <a:pt x="748" y="549"/>
                </a:lnTo>
                <a:lnTo>
                  <a:pt x="746" y="549"/>
                </a:lnTo>
                <a:lnTo>
                  <a:pt x="740" y="547"/>
                </a:lnTo>
                <a:lnTo>
                  <a:pt x="733" y="549"/>
                </a:lnTo>
                <a:lnTo>
                  <a:pt x="731" y="549"/>
                </a:lnTo>
                <a:lnTo>
                  <a:pt x="730" y="547"/>
                </a:lnTo>
                <a:lnTo>
                  <a:pt x="728" y="546"/>
                </a:lnTo>
                <a:lnTo>
                  <a:pt x="724" y="546"/>
                </a:lnTo>
                <a:lnTo>
                  <a:pt x="723" y="546"/>
                </a:lnTo>
                <a:lnTo>
                  <a:pt x="718" y="546"/>
                </a:lnTo>
                <a:lnTo>
                  <a:pt x="716" y="546"/>
                </a:lnTo>
                <a:lnTo>
                  <a:pt x="711" y="549"/>
                </a:lnTo>
                <a:lnTo>
                  <a:pt x="708" y="551"/>
                </a:lnTo>
                <a:lnTo>
                  <a:pt x="709" y="554"/>
                </a:lnTo>
                <a:lnTo>
                  <a:pt x="709" y="556"/>
                </a:lnTo>
                <a:lnTo>
                  <a:pt x="709" y="558"/>
                </a:lnTo>
                <a:lnTo>
                  <a:pt x="709" y="559"/>
                </a:lnTo>
                <a:lnTo>
                  <a:pt x="708" y="559"/>
                </a:lnTo>
                <a:lnTo>
                  <a:pt x="704" y="561"/>
                </a:lnTo>
                <a:lnTo>
                  <a:pt x="702" y="559"/>
                </a:lnTo>
                <a:lnTo>
                  <a:pt x="699" y="559"/>
                </a:lnTo>
                <a:lnTo>
                  <a:pt x="694" y="559"/>
                </a:lnTo>
                <a:lnTo>
                  <a:pt x="692" y="558"/>
                </a:lnTo>
                <a:lnTo>
                  <a:pt x="689" y="556"/>
                </a:lnTo>
                <a:lnTo>
                  <a:pt x="687" y="556"/>
                </a:lnTo>
                <a:lnTo>
                  <a:pt x="687" y="554"/>
                </a:lnTo>
                <a:lnTo>
                  <a:pt x="686" y="551"/>
                </a:lnTo>
                <a:lnTo>
                  <a:pt x="684" y="549"/>
                </a:lnTo>
                <a:lnTo>
                  <a:pt x="682" y="549"/>
                </a:lnTo>
                <a:lnTo>
                  <a:pt x="679" y="549"/>
                </a:lnTo>
                <a:lnTo>
                  <a:pt x="677" y="552"/>
                </a:lnTo>
                <a:lnTo>
                  <a:pt x="675" y="554"/>
                </a:lnTo>
                <a:lnTo>
                  <a:pt x="674" y="556"/>
                </a:lnTo>
                <a:lnTo>
                  <a:pt x="672" y="556"/>
                </a:lnTo>
                <a:lnTo>
                  <a:pt x="670" y="556"/>
                </a:lnTo>
                <a:lnTo>
                  <a:pt x="669" y="549"/>
                </a:lnTo>
                <a:lnTo>
                  <a:pt x="667" y="547"/>
                </a:lnTo>
                <a:lnTo>
                  <a:pt x="667" y="544"/>
                </a:lnTo>
                <a:lnTo>
                  <a:pt x="667" y="542"/>
                </a:lnTo>
                <a:lnTo>
                  <a:pt x="669" y="539"/>
                </a:lnTo>
                <a:lnTo>
                  <a:pt x="670" y="539"/>
                </a:lnTo>
                <a:lnTo>
                  <a:pt x="670" y="537"/>
                </a:lnTo>
                <a:lnTo>
                  <a:pt x="670" y="536"/>
                </a:lnTo>
                <a:lnTo>
                  <a:pt x="670" y="534"/>
                </a:lnTo>
                <a:lnTo>
                  <a:pt x="670" y="532"/>
                </a:lnTo>
                <a:lnTo>
                  <a:pt x="667" y="527"/>
                </a:lnTo>
                <a:lnTo>
                  <a:pt x="665" y="527"/>
                </a:lnTo>
                <a:lnTo>
                  <a:pt x="665" y="525"/>
                </a:lnTo>
                <a:lnTo>
                  <a:pt x="664" y="525"/>
                </a:lnTo>
                <a:lnTo>
                  <a:pt x="659" y="525"/>
                </a:lnTo>
                <a:lnTo>
                  <a:pt x="655" y="527"/>
                </a:lnTo>
                <a:lnTo>
                  <a:pt x="654" y="527"/>
                </a:lnTo>
                <a:lnTo>
                  <a:pt x="652" y="530"/>
                </a:lnTo>
                <a:lnTo>
                  <a:pt x="652" y="534"/>
                </a:lnTo>
                <a:lnTo>
                  <a:pt x="650" y="534"/>
                </a:lnTo>
                <a:lnTo>
                  <a:pt x="648" y="536"/>
                </a:lnTo>
                <a:lnTo>
                  <a:pt x="647" y="536"/>
                </a:lnTo>
                <a:lnTo>
                  <a:pt x="643" y="534"/>
                </a:lnTo>
                <a:lnTo>
                  <a:pt x="638" y="532"/>
                </a:lnTo>
                <a:lnTo>
                  <a:pt x="637" y="530"/>
                </a:lnTo>
                <a:lnTo>
                  <a:pt x="638" y="527"/>
                </a:lnTo>
                <a:lnTo>
                  <a:pt x="640" y="525"/>
                </a:lnTo>
                <a:lnTo>
                  <a:pt x="642" y="524"/>
                </a:lnTo>
                <a:lnTo>
                  <a:pt x="643" y="522"/>
                </a:lnTo>
                <a:lnTo>
                  <a:pt x="642" y="520"/>
                </a:lnTo>
                <a:lnTo>
                  <a:pt x="637" y="512"/>
                </a:lnTo>
                <a:lnTo>
                  <a:pt x="633" y="510"/>
                </a:lnTo>
                <a:lnTo>
                  <a:pt x="626" y="508"/>
                </a:lnTo>
                <a:lnTo>
                  <a:pt x="623" y="508"/>
                </a:lnTo>
                <a:lnTo>
                  <a:pt x="621" y="510"/>
                </a:lnTo>
                <a:lnTo>
                  <a:pt x="620" y="513"/>
                </a:lnTo>
                <a:lnTo>
                  <a:pt x="618" y="517"/>
                </a:lnTo>
                <a:lnTo>
                  <a:pt x="620" y="522"/>
                </a:lnTo>
                <a:lnTo>
                  <a:pt x="620" y="525"/>
                </a:lnTo>
                <a:lnTo>
                  <a:pt x="620" y="527"/>
                </a:lnTo>
                <a:lnTo>
                  <a:pt x="618" y="529"/>
                </a:lnTo>
                <a:lnTo>
                  <a:pt x="615" y="532"/>
                </a:lnTo>
                <a:lnTo>
                  <a:pt x="603" y="536"/>
                </a:lnTo>
                <a:lnTo>
                  <a:pt x="601" y="537"/>
                </a:lnTo>
                <a:lnTo>
                  <a:pt x="598" y="537"/>
                </a:lnTo>
                <a:lnTo>
                  <a:pt x="596" y="537"/>
                </a:lnTo>
                <a:lnTo>
                  <a:pt x="591" y="534"/>
                </a:lnTo>
                <a:lnTo>
                  <a:pt x="589" y="532"/>
                </a:lnTo>
                <a:lnTo>
                  <a:pt x="588" y="534"/>
                </a:lnTo>
                <a:lnTo>
                  <a:pt x="586" y="537"/>
                </a:lnTo>
                <a:lnTo>
                  <a:pt x="586" y="539"/>
                </a:lnTo>
                <a:lnTo>
                  <a:pt x="588" y="544"/>
                </a:lnTo>
                <a:lnTo>
                  <a:pt x="586" y="546"/>
                </a:lnTo>
                <a:lnTo>
                  <a:pt x="584" y="549"/>
                </a:lnTo>
                <a:lnTo>
                  <a:pt x="583" y="551"/>
                </a:lnTo>
                <a:lnTo>
                  <a:pt x="581" y="551"/>
                </a:lnTo>
                <a:lnTo>
                  <a:pt x="572" y="552"/>
                </a:lnTo>
                <a:lnTo>
                  <a:pt x="566" y="549"/>
                </a:lnTo>
                <a:lnTo>
                  <a:pt x="564" y="549"/>
                </a:lnTo>
                <a:lnTo>
                  <a:pt x="557" y="552"/>
                </a:lnTo>
                <a:lnTo>
                  <a:pt x="556" y="552"/>
                </a:lnTo>
                <a:lnTo>
                  <a:pt x="554" y="551"/>
                </a:lnTo>
                <a:lnTo>
                  <a:pt x="554" y="541"/>
                </a:lnTo>
                <a:lnTo>
                  <a:pt x="552" y="537"/>
                </a:lnTo>
                <a:lnTo>
                  <a:pt x="556" y="536"/>
                </a:lnTo>
                <a:lnTo>
                  <a:pt x="557" y="534"/>
                </a:lnTo>
                <a:lnTo>
                  <a:pt x="557" y="532"/>
                </a:lnTo>
                <a:lnTo>
                  <a:pt x="557" y="530"/>
                </a:lnTo>
                <a:lnTo>
                  <a:pt x="557" y="529"/>
                </a:lnTo>
                <a:lnTo>
                  <a:pt x="556" y="529"/>
                </a:lnTo>
                <a:lnTo>
                  <a:pt x="556" y="527"/>
                </a:lnTo>
                <a:lnTo>
                  <a:pt x="554" y="522"/>
                </a:lnTo>
                <a:lnTo>
                  <a:pt x="547" y="515"/>
                </a:lnTo>
                <a:lnTo>
                  <a:pt x="542" y="513"/>
                </a:lnTo>
                <a:lnTo>
                  <a:pt x="540" y="513"/>
                </a:lnTo>
                <a:lnTo>
                  <a:pt x="539" y="513"/>
                </a:lnTo>
                <a:lnTo>
                  <a:pt x="537" y="513"/>
                </a:lnTo>
                <a:lnTo>
                  <a:pt x="535" y="517"/>
                </a:lnTo>
                <a:lnTo>
                  <a:pt x="535" y="520"/>
                </a:lnTo>
                <a:lnTo>
                  <a:pt x="537" y="524"/>
                </a:lnTo>
                <a:lnTo>
                  <a:pt x="537" y="525"/>
                </a:lnTo>
                <a:lnTo>
                  <a:pt x="534" y="527"/>
                </a:lnTo>
                <a:lnTo>
                  <a:pt x="532" y="527"/>
                </a:lnTo>
                <a:lnTo>
                  <a:pt x="525" y="529"/>
                </a:lnTo>
                <a:lnTo>
                  <a:pt x="522" y="529"/>
                </a:lnTo>
                <a:lnTo>
                  <a:pt x="520" y="527"/>
                </a:lnTo>
                <a:lnTo>
                  <a:pt x="513" y="525"/>
                </a:lnTo>
                <a:lnTo>
                  <a:pt x="512" y="525"/>
                </a:lnTo>
                <a:lnTo>
                  <a:pt x="505" y="525"/>
                </a:lnTo>
                <a:lnTo>
                  <a:pt x="503" y="525"/>
                </a:lnTo>
                <a:lnTo>
                  <a:pt x="501" y="522"/>
                </a:lnTo>
                <a:lnTo>
                  <a:pt x="501" y="517"/>
                </a:lnTo>
                <a:lnTo>
                  <a:pt x="500" y="513"/>
                </a:lnTo>
                <a:lnTo>
                  <a:pt x="498" y="510"/>
                </a:lnTo>
                <a:lnTo>
                  <a:pt x="496" y="507"/>
                </a:lnTo>
                <a:lnTo>
                  <a:pt x="495" y="505"/>
                </a:lnTo>
                <a:lnTo>
                  <a:pt x="491" y="502"/>
                </a:lnTo>
                <a:lnTo>
                  <a:pt x="490" y="502"/>
                </a:lnTo>
                <a:lnTo>
                  <a:pt x="490" y="500"/>
                </a:lnTo>
                <a:lnTo>
                  <a:pt x="486" y="498"/>
                </a:lnTo>
                <a:lnTo>
                  <a:pt x="486" y="497"/>
                </a:lnTo>
                <a:lnTo>
                  <a:pt x="486" y="495"/>
                </a:lnTo>
                <a:lnTo>
                  <a:pt x="488" y="491"/>
                </a:lnTo>
                <a:lnTo>
                  <a:pt x="490" y="490"/>
                </a:lnTo>
                <a:lnTo>
                  <a:pt x="490" y="486"/>
                </a:lnTo>
                <a:lnTo>
                  <a:pt x="488" y="485"/>
                </a:lnTo>
                <a:lnTo>
                  <a:pt x="486" y="485"/>
                </a:lnTo>
                <a:lnTo>
                  <a:pt x="486" y="483"/>
                </a:lnTo>
                <a:lnTo>
                  <a:pt x="485" y="483"/>
                </a:lnTo>
                <a:lnTo>
                  <a:pt x="481" y="483"/>
                </a:lnTo>
                <a:lnTo>
                  <a:pt x="478" y="483"/>
                </a:lnTo>
                <a:lnTo>
                  <a:pt x="471" y="485"/>
                </a:lnTo>
                <a:lnTo>
                  <a:pt x="468" y="488"/>
                </a:lnTo>
                <a:lnTo>
                  <a:pt x="468" y="490"/>
                </a:lnTo>
                <a:lnTo>
                  <a:pt x="466" y="493"/>
                </a:lnTo>
                <a:lnTo>
                  <a:pt x="463" y="495"/>
                </a:lnTo>
                <a:lnTo>
                  <a:pt x="461" y="493"/>
                </a:lnTo>
                <a:lnTo>
                  <a:pt x="458" y="490"/>
                </a:lnTo>
                <a:lnTo>
                  <a:pt x="454" y="486"/>
                </a:lnTo>
                <a:lnTo>
                  <a:pt x="453" y="480"/>
                </a:lnTo>
                <a:lnTo>
                  <a:pt x="451" y="478"/>
                </a:lnTo>
                <a:lnTo>
                  <a:pt x="449" y="476"/>
                </a:lnTo>
                <a:lnTo>
                  <a:pt x="447" y="476"/>
                </a:lnTo>
                <a:lnTo>
                  <a:pt x="446" y="475"/>
                </a:lnTo>
                <a:lnTo>
                  <a:pt x="444" y="475"/>
                </a:lnTo>
                <a:lnTo>
                  <a:pt x="442" y="475"/>
                </a:lnTo>
                <a:lnTo>
                  <a:pt x="441" y="475"/>
                </a:lnTo>
                <a:lnTo>
                  <a:pt x="439" y="476"/>
                </a:lnTo>
                <a:lnTo>
                  <a:pt x="437" y="476"/>
                </a:lnTo>
                <a:lnTo>
                  <a:pt x="431" y="480"/>
                </a:lnTo>
                <a:lnTo>
                  <a:pt x="429" y="480"/>
                </a:lnTo>
                <a:lnTo>
                  <a:pt x="425" y="478"/>
                </a:lnTo>
                <a:lnTo>
                  <a:pt x="420" y="478"/>
                </a:lnTo>
                <a:lnTo>
                  <a:pt x="417" y="476"/>
                </a:lnTo>
                <a:lnTo>
                  <a:pt x="415" y="476"/>
                </a:lnTo>
                <a:lnTo>
                  <a:pt x="414" y="478"/>
                </a:lnTo>
                <a:lnTo>
                  <a:pt x="410" y="481"/>
                </a:lnTo>
                <a:lnTo>
                  <a:pt x="409" y="485"/>
                </a:lnTo>
                <a:lnTo>
                  <a:pt x="409" y="490"/>
                </a:lnTo>
                <a:lnTo>
                  <a:pt x="409" y="491"/>
                </a:lnTo>
                <a:lnTo>
                  <a:pt x="407" y="493"/>
                </a:lnTo>
                <a:lnTo>
                  <a:pt x="404" y="497"/>
                </a:lnTo>
                <a:lnTo>
                  <a:pt x="398" y="495"/>
                </a:lnTo>
                <a:lnTo>
                  <a:pt x="393" y="488"/>
                </a:lnTo>
                <a:lnTo>
                  <a:pt x="393" y="483"/>
                </a:lnTo>
                <a:lnTo>
                  <a:pt x="392" y="481"/>
                </a:lnTo>
                <a:lnTo>
                  <a:pt x="392" y="480"/>
                </a:lnTo>
                <a:lnTo>
                  <a:pt x="390" y="478"/>
                </a:lnTo>
                <a:lnTo>
                  <a:pt x="388" y="478"/>
                </a:lnTo>
                <a:lnTo>
                  <a:pt x="387" y="478"/>
                </a:lnTo>
                <a:lnTo>
                  <a:pt x="385" y="478"/>
                </a:lnTo>
                <a:lnTo>
                  <a:pt x="383" y="478"/>
                </a:lnTo>
                <a:lnTo>
                  <a:pt x="382" y="478"/>
                </a:lnTo>
                <a:lnTo>
                  <a:pt x="378" y="480"/>
                </a:lnTo>
                <a:lnTo>
                  <a:pt x="376" y="481"/>
                </a:lnTo>
                <a:lnTo>
                  <a:pt x="375" y="483"/>
                </a:lnTo>
                <a:lnTo>
                  <a:pt x="373" y="485"/>
                </a:lnTo>
                <a:lnTo>
                  <a:pt x="371" y="486"/>
                </a:lnTo>
                <a:lnTo>
                  <a:pt x="371" y="491"/>
                </a:lnTo>
                <a:lnTo>
                  <a:pt x="370" y="493"/>
                </a:lnTo>
                <a:lnTo>
                  <a:pt x="370" y="495"/>
                </a:lnTo>
                <a:lnTo>
                  <a:pt x="368" y="497"/>
                </a:lnTo>
                <a:lnTo>
                  <a:pt x="366" y="498"/>
                </a:lnTo>
                <a:lnTo>
                  <a:pt x="361" y="500"/>
                </a:lnTo>
                <a:lnTo>
                  <a:pt x="360" y="502"/>
                </a:lnTo>
                <a:lnTo>
                  <a:pt x="355" y="503"/>
                </a:lnTo>
                <a:lnTo>
                  <a:pt x="351" y="508"/>
                </a:lnTo>
                <a:lnTo>
                  <a:pt x="348" y="512"/>
                </a:lnTo>
                <a:lnTo>
                  <a:pt x="346" y="517"/>
                </a:lnTo>
                <a:lnTo>
                  <a:pt x="344" y="517"/>
                </a:lnTo>
                <a:lnTo>
                  <a:pt x="343" y="519"/>
                </a:lnTo>
                <a:lnTo>
                  <a:pt x="341" y="519"/>
                </a:lnTo>
                <a:lnTo>
                  <a:pt x="336" y="517"/>
                </a:lnTo>
                <a:lnTo>
                  <a:pt x="331" y="515"/>
                </a:lnTo>
                <a:lnTo>
                  <a:pt x="324" y="515"/>
                </a:lnTo>
                <a:lnTo>
                  <a:pt x="321" y="515"/>
                </a:lnTo>
                <a:lnTo>
                  <a:pt x="316" y="517"/>
                </a:lnTo>
                <a:lnTo>
                  <a:pt x="309" y="519"/>
                </a:lnTo>
                <a:lnTo>
                  <a:pt x="304" y="525"/>
                </a:lnTo>
                <a:lnTo>
                  <a:pt x="300" y="529"/>
                </a:lnTo>
                <a:lnTo>
                  <a:pt x="299" y="534"/>
                </a:lnTo>
                <a:lnTo>
                  <a:pt x="295" y="537"/>
                </a:lnTo>
                <a:lnTo>
                  <a:pt x="294" y="539"/>
                </a:lnTo>
                <a:lnTo>
                  <a:pt x="290" y="539"/>
                </a:lnTo>
                <a:lnTo>
                  <a:pt x="287" y="539"/>
                </a:lnTo>
                <a:lnTo>
                  <a:pt x="282" y="539"/>
                </a:lnTo>
                <a:lnTo>
                  <a:pt x="280" y="536"/>
                </a:lnTo>
                <a:lnTo>
                  <a:pt x="279" y="534"/>
                </a:lnTo>
                <a:lnTo>
                  <a:pt x="277" y="530"/>
                </a:lnTo>
                <a:lnTo>
                  <a:pt x="277" y="529"/>
                </a:lnTo>
                <a:lnTo>
                  <a:pt x="279" y="524"/>
                </a:lnTo>
                <a:lnTo>
                  <a:pt x="279" y="520"/>
                </a:lnTo>
                <a:lnTo>
                  <a:pt x="279" y="515"/>
                </a:lnTo>
                <a:lnTo>
                  <a:pt x="275" y="512"/>
                </a:lnTo>
                <a:lnTo>
                  <a:pt x="268" y="510"/>
                </a:lnTo>
                <a:lnTo>
                  <a:pt x="265" y="508"/>
                </a:lnTo>
                <a:lnTo>
                  <a:pt x="263" y="508"/>
                </a:lnTo>
                <a:lnTo>
                  <a:pt x="265" y="508"/>
                </a:lnTo>
                <a:lnTo>
                  <a:pt x="258" y="508"/>
                </a:lnTo>
                <a:lnTo>
                  <a:pt x="255" y="508"/>
                </a:lnTo>
                <a:lnTo>
                  <a:pt x="252" y="510"/>
                </a:lnTo>
                <a:lnTo>
                  <a:pt x="250" y="510"/>
                </a:lnTo>
                <a:lnTo>
                  <a:pt x="245" y="513"/>
                </a:lnTo>
                <a:lnTo>
                  <a:pt x="243" y="515"/>
                </a:lnTo>
                <a:lnTo>
                  <a:pt x="241" y="517"/>
                </a:lnTo>
                <a:lnTo>
                  <a:pt x="240" y="519"/>
                </a:lnTo>
                <a:lnTo>
                  <a:pt x="240" y="520"/>
                </a:lnTo>
                <a:lnTo>
                  <a:pt x="238" y="527"/>
                </a:lnTo>
                <a:lnTo>
                  <a:pt x="238" y="532"/>
                </a:lnTo>
                <a:lnTo>
                  <a:pt x="240" y="541"/>
                </a:lnTo>
                <a:lnTo>
                  <a:pt x="241" y="541"/>
                </a:lnTo>
                <a:lnTo>
                  <a:pt x="241" y="542"/>
                </a:lnTo>
                <a:lnTo>
                  <a:pt x="245" y="546"/>
                </a:lnTo>
                <a:lnTo>
                  <a:pt x="250" y="549"/>
                </a:lnTo>
                <a:lnTo>
                  <a:pt x="257" y="551"/>
                </a:lnTo>
                <a:lnTo>
                  <a:pt x="260" y="551"/>
                </a:lnTo>
                <a:lnTo>
                  <a:pt x="263" y="552"/>
                </a:lnTo>
                <a:lnTo>
                  <a:pt x="265" y="554"/>
                </a:lnTo>
                <a:lnTo>
                  <a:pt x="265" y="556"/>
                </a:lnTo>
                <a:lnTo>
                  <a:pt x="262" y="559"/>
                </a:lnTo>
                <a:lnTo>
                  <a:pt x="257" y="561"/>
                </a:lnTo>
                <a:lnTo>
                  <a:pt x="255" y="564"/>
                </a:lnTo>
                <a:lnTo>
                  <a:pt x="253" y="564"/>
                </a:lnTo>
                <a:lnTo>
                  <a:pt x="252" y="564"/>
                </a:lnTo>
                <a:lnTo>
                  <a:pt x="246" y="566"/>
                </a:lnTo>
                <a:lnTo>
                  <a:pt x="243" y="566"/>
                </a:lnTo>
                <a:lnTo>
                  <a:pt x="241" y="566"/>
                </a:lnTo>
                <a:lnTo>
                  <a:pt x="236" y="566"/>
                </a:lnTo>
                <a:lnTo>
                  <a:pt x="233" y="566"/>
                </a:lnTo>
                <a:lnTo>
                  <a:pt x="230" y="564"/>
                </a:lnTo>
                <a:lnTo>
                  <a:pt x="196" y="537"/>
                </a:lnTo>
                <a:lnTo>
                  <a:pt x="189" y="527"/>
                </a:lnTo>
                <a:lnTo>
                  <a:pt x="182" y="522"/>
                </a:lnTo>
                <a:lnTo>
                  <a:pt x="179" y="520"/>
                </a:lnTo>
                <a:lnTo>
                  <a:pt x="177" y="517"/>
                </a:lnTo>
                <a:lnTo>
                  <a:pt x="175" y="512"/>
                </a:lnTo>
                <a:lnTo>
                  <a:pt x="175" y="510"/>
                </a:lnTo>
                <a:lnTo>
                  <a:pt x="177" y="508"/>
                </a:lnTo>
                <a:lnTo>
                  <a:pt x="179" y="508"/>
                </a:lnTo>
                <a:lnTo>
                  <a:pt x="186" y="508"/>
                </a:lnTo>
                <a:lnTo>
                  <a:pt x="189" y="508"/>
                </a:lnTo>
                <a:lnTo>
                  <a:pt x="192" y="508"/>
                </a:lnTo>
                <a:lnTo>
                  <a:pt x="197" y="507"/>
                </a:lnTo>
                <a:lnTo>
                  <a:pt x="199" y="505"/>
                </a:lnTo>
                <a:lnTo>
                  <a:pt x="201" y="502"/>
                </a:lnTo>
                <a:lnTo>
                  <a:pt x="203" y="500"/>
                </a:lnTo>
                <a:lnTo>
                  <a:pt x="204" y="491"/>
                </a:lnTo>
                <a:lnTo>
                  <a:pt x="203" y="490"/>
                </a:lnTo>
                <a:lnTo>
                  <a:pt x="199" y="486"/>
                </a:lnTo>
                <a:lnTo>
                  <a:pt x="197" y="485"/>
                </a:lnTo>
                <a:lnTo>
                  <a:pt x="194" y="483"/>
                </a:lnTo>
                <a:lnTo>
                  <a:pt x="189" y="481"/>
                </a:lnTo>
                <a:lnTo>
                  <a:pt x="186" y="481"/>
                </a:lnTo>
                <a:lnTo>
                  <a:pt x="182" y="481"/>
                </a:lnTo>
                <a:lnTo>
                  <a:pt x="177" y="481"/>
                </a:lnTo>
                <a:lnTo>
                  <a:pt x="174" y="480"/>
                </a:lnTo>
                <a:lnTo>
                  <a:pt x="167" y="480"/>
                </a:lnTo>
                <a:lnTo>
                  <a:pt x="162" y="480"/>
                </a:lnTo>
                <a:lnTo>
                  <a:pt x="160" y="478"/>
                </a:lnTo>
                <a:lnTo>
                  <a:pt x="152" y="480"/>
                </a:lnTo>
                <a:lnTo>
                  <a:pt x="145" y="481"/>
                </a:lnTo>
                <a:lnTo>
                  <a:pt x="143" y="483"/>
                </a:lnTo>
                <a:lnTo>
                  <a:pt x="140" y="486"/>
                </a:lnTo>
                <a:lnTo>
                  <a:pt x="125" y="498"/>
                </a:lnTo>
                <a:lnTo>
                  <a:pt x="123" y="500"/>
                </a:lnTo>
                <a:lnTo>
                  <a:pt x="123" y="502"/>
                </a:lnTo>
                <a:lnTo>
                  <a:pt x="118" y="505"/>
                </a:lnTo>
                <a:lnTo>
                  <a:pt x="103" y="522"/>
                </a:lnTo>
                <a:lnTo>
                  <a:pt x="99" y="525"/>
                </a:lnTo>
                <a:lnTo>
                  <a:pt x="98" y="527"/>
                </a:lnTo>
                <a:lnTo>
                  <a:pt x="94" y="530"/>
                </a:lnTo>
                <a:lnTo>
                  <a:pt x="86" y="534"/>
                </a:lnTo>
                <a:lnTo>
                  <a:pt x="84" y="534"/>
                </a:lnTo>
                <a:lnTo>
                  <a:pt x="83" y="534"/>
                </a:lnTo>
                <a:lnTo>
                  <a:pt x="81" y="536"/>
                </a:lnTo>
                <a:lnTo>
                  <a:pt x="74" y="537"/>
                </a:lnTo>
                <a:lnTo>
                  <a:pt x="69" y="539"/>
                </a:lnTo>
                <a:lnTo>
                  <a:pt x="64" y="541"/>
                </a:lnTo>
                <a:lnTo>
                  <a:pt x="57" y="544"/>
                </a:lnTo>
                <a:lnTo>
                  <a:pt x="50" y="551"/>
                </a:lnTo>
                <a:lnTo>
                  <a:pt x="47" y="554"/>
                </a:lnTo>
                <a:lnTo>
                  <a:pt x="42" y="559"/>
                </a:lnTo>
                <a:lnTo>
                  <a:pt x="40" y="561"/>
                </a:lnTo>
                <a:lnTo>
                  <a:pt x="35" y="564"/>
                </a:lnTo>
                <a:lnTo>
                  <a:pt x="34" y="563"/>
                </a:lnTo>
                <a:lnTo>
                  <a:pt x="32" y="561"/>
                </a:lnTo>
                <a:lnTo>
                  <a:pt x="30" y="559"/>
                </a:lnTo>
                <a:lnTo>
                  <a:pt x="29" y="558"/>
                </a:lnTo>
                <a:lnTo>
                  <a:pt x="27" y="552"/>
                </a:lnTo>
                <a:lnTo>
                  <a:pt x="27" y="546"/>
                </a:lnTo>
                <a:lnTo>
                  <a:pt x="25" y="541"/>
                </a:lnTo>
                <a:lnTo>
                  <a:pt x="25" y="539"/>
                </a:lnTo>
                <a:lnTo>
                  <a:pt x="25" y="530"/>
                </a:lnTo>
                <a:lnTo>
                  <a:pt x="25" y="529"/>
                </a:lnTo>
                <a:lnTo>
                  <a:pt x="25" y="525"/>
                </a:lnTo>
                <a:lnTo>
                  <a:pt x="27" y="524"/>
                </a:lnTo>
                <a:lnTo>
                  <a:pt x="29" y="520"/>
                </a:lnTo>
                <a:lnTo>
                  <a:pt x="34" y="505"/>
                </a:lnTo>
                <a:lnTo>
                  <a:pt x="35" y="503"/>
                </a:lnTo>
                <a:lnTo>
                  <a:pt x="37" y="493"/>
                </a:lnTo>
                <a:lnTo>
                  <a:pt x="37" y="491"/>
                </a:lnTo>
                <a:lnTo>
                  <a:pt x="39" y="485"/>
                </a:lnTo>
                <a:lnTo>
                  <a:pt x="39" y="478"/>
                </a:lnTo>
                <a:lnTo>
                  <a:pt x="40" y="475"/>
                </a:lnTo>
                <a:lnTo>
                  <a:pt x="40" y="471"/>
                </a:lnTo>
                <a:lnTo>
                  <a:pt x="39" y="468"/>
                </a:lnTo>
                <a:lnTo>
                  <a:pt x="39" y="464"/>
                </a:lnTo>
                <a:lnTo>
                  <a:pt x="34" y="461"/>
                </a:lnTo>
                <a:lnTo>
                  <a:pt x="32" y="454"/>
                </a:lnTo>
                <a:lnTo>
                  <a:pt x="29" y="453"/>
                </a:lnTo>
                <a:lnTo>
                  <a:pt x="27" y="447"/>
                </a:lnTo>
                <a:lnTo>
                  <a:pt x="22" y="441"/>
                </a:lnTo>
                <a:lnTo>
                  <a:pt x="20" y="437"/>
                </a:lnTo>
                <a:lnTo>
                  <a:pt x="18" y="436"/>
                </a:lnTo>
                <a:lnTo>
                  <a:pt x="17" y="434"/>
                </a:lnTo>
                <a:lnTo>
                  <a:pt x="15" y="432"/>
                </a:lnTo>
                <a:lnTo>
                  <a:pt x="8" y="425"/>
                </a:lnTo>
                <a:lnTo>
                  <a:pt x="5" y="424"/>
                </a:lnTo>
                <a:lnTo>
                  <a:pt x="5" y="422"/>
                </a:lnTo>
                <a:lnTo>
                  <a:pt x="3" y="415"/>
                </a:lnTo>
                <a:lnTo>
                  <a:pt x="2" y="414"/>
                </a:lnTo>
                <a:lnTo>
                  <a:pt x="2" y="412"/>
                </a:lnTo>
                <a:lnTo>
                  <a:pt x="2" y="410"/>
                </a:lnTo>
                <a:lnTo>
                  <a:pt x="0" y="408"/>
                </a:lnTo>
                <a:lnTo>
                  <a:pt x="0" y="407"/>
                </a:lnTo>
                <a:lnTo>
                  <a:pt x="0" y="405"/>
                </a:lnTo>
                <a:lnTo>
                  <a:pt x="2" y="400"/>
                </a:lnTo>
                <a:lnTo>
                  <a:pt x="3" y="398"/>
                </a:lnTo>
                <a:lnTo>
                  <a:pt x="5" y="397"/>
                </a:lnTo>
                <a:lnTo>
                  <a:pt x="7" y="395"/>
                </a:lnTo>
                <a:lnTo>
                  <a:pt x="7" y="393"/>
                </a:lnTo>
                <a:lnTo>
                  <a:pt x="7" y="392"/>
                </a:lnTo>
                <a:lnTo>
                  <a:pt x="8" y="390"/>
                </a:lnTo>
                <a:lnTo>
                  <a:pt x="8" y="386"/>
                </a:lnTo>
                <a:lnTo>
                  <a:pt x="8" y="385"/>
                </a:lnTo>
                <a:lnTo>
                  <a:pt x="10" y="383"/>
                </a:lnTo>
                <a:lnTo>
                  <a:pt x="12" y="381"/>
                </a:lnTo>
                <a:lnTo>
                  <a:pt x="13" y="380"/>
                </a:lnTo>
                <a:lnTo>
                  <a:pt x="15" y="378"/>
                </a:lnTo>
                <a:lnTo>
                  <a:pt x="15" y="376"/>
                </a:lnTo>
                <a:lnTo>
                  <a:pt x="17" y="373"/>
                </a:lnTo>
                <a:lnTo>
                  <a:pt x="17" y="371"/>
                </a:lnTo>
                <a:lnTo>
                  <a:pt x="17" y="370"/>
                </a:lnTo>
                <a:lnTo>
                  <a:pt x="18" y="366"/>
                </a:lnTo>
                <a:lnTo>
                  <a:pt x="18" y="363"/>
                </a:lnTo>
                <a:lnTo>
                  <a:pt x="20" y="359"/>
                </a:lnTo>
                <a:lnTo>
                  <a:pt x="20" y="358"/>
                </a:lnTo>
                <a:lnTo>
                  <a:pt x="23" y="354"/>
                </a:lnTo>
                <a:lnTo>
                  <a:pt x="23" y="353"/>
                </a:lnTo>
                <a:lnTo>
                  <a:pt x="27" y="344"/>
                </a:lnTo>
                <a:lnTo>
                  <a:pt x="29" y="341"/>
                </a:lnTo>
                <a:lnTo>
                  <a:pt x="37" y="336"/>
                </a:lnTo>
                <a:lnTo>
                  <a:pt x="39" y="334"/>
                </a:lnTo>
                <a:lnTo>
                  <a:pt x="42" y="331"/>
                </a:lnTo>
                <a:lnTo>
                  <a:pt x="49" y="325"/>
                </a:lnTo>
                <a:lnTo>
                  <a:pt x="54" y="320"/>
                </a:lnTo>
                <a:lnTo>
                  <a:pt x="59" y="315"/>
                </a:lnTo>
                <a:lnTo>
                  <a:pt x="64" y="309"/>
                </a:lnTo>
                <a:lnTo>
                  <a:pt x="67" y="307"/>
                </a:lnTo>
                <a:lnTo>
                  <a:pt x="71" y="305"/>
                </a:lnTo>
                <a:lnTo>
                  <a:pt x="72" y="302"/>
                </a:lnTo>
                <a:lnTo>
                  <a:pt x="76" y="300"/>
                </a:lnTo>
                <a:lnTo>
                  <a:pt x="78" y="300"/>
                </a:lnTo>
                <a:lnTo>
                  <a:pt x="79" y="298"/>
                </a:lnTo>
                <a:lnTo>
                  <a:pt x="83" y="295"/>
                </a:lnTo>
                <a:lnTo>
                  <a:pt x="86" y="293"/>
                </a:lnTo>
                <a:lnTo>
                  <a:pt x="88" y="292"/>
                </a:lnTo>
                <a:lnTo>
                  <a:pt x="89" y="292"/>
                </a:lnTo>
                <a:lnTo>
                  <a:pt x="93" y="288"/>
                </a:lnTo>
                <a:lnTo>
                  <a:pt x="94" y="286"/>
                </a:lnTo>
                <a:lnTo>
                  <a:pt x="96" y="285"/>
                </a:lnTo>
                <a:lnTo>
                  <a:pt x="98" y="283"/>
                </a:lnTo>
                <a:lnTo>
                  <a:pt x="99" y="281"/>
                </a:lnTo>
                <a:lnTo>
                  <a:pt x="106" y="271"/>
                </a:lnTo>
                <a:lnTo>
                  <a:pt x="108" y="271"/>
                </a:lnTo>
                <a:lnTo>
                  <a:pt x="113" y="266"/>
                </a:lnTo>
                <a:lnTo>
                  <a:pt x="113" y="264"/>
                </a:lnTo>
                <a:lnTo>
                  <a:pt x="113" y="263"/>
                </a:lnTo>
                <a:lnTo>
                  <a:pt x="115" y="263"/>
                </a:lnTo>
                <a:lnTo>
                  <a:pt x="118" y="258"/>
                </a:lnTo>
                <a:lnTo>
                  <a:pt x="118" y="256"/>
                </a:lnTo>
                <a:lnTo>
                  <a:pt x="121" y="253"/>
                </a:lnTo>
                <a:lnTo>
                  <a:pt x="121" y="251"/>
                </a:lnTo>
                <a:lnTo>
                  <a:pt x="128" y="246"/>
                </a:lnTo>
                <a:lnTo>
                  <a:pt x="132" y="241"/>
                </a:lnTo>
                <a:lnTo>
                  <a:pt x="133" y="239"/>
                </a:lnTo>
                <a:lnTo>
                  <a:pt x="133" y="237"/>
                </a:lnTo>
                <a:lnTo>
                  <a:pt x="135" y="234"/>
                </a:lnTo>
                <a:lnTo>
                  <a:pt x="137" y="231"/>
                </a:lnTo>
                <a:lnTo>
                  <a:pt x="137" y="229"/>
                </a:lnTo>
                <a:lnTo>
                  <a:pt x="138" y="227"/>
                </a:lnTo>
                <a:lnTo>
                  <a:pt x="138" y="226"/>
                </a:lnTo>
                <a:lnTo>
                  <a:pt x="140" y="226"/>
                </a:lnTo>
                <a:lnTo>
                  <a:pt x="140" y="224"/>
                </a:lnTo>
                <a:lnTo>
                  <a:pt x="145" y="229"/>
                </a:lnTo>
                <a:lnTo>
                  <a:pt x="148" y="232"/>
                </a:lnTo>
                <a:lnTo>
                  <a:pt x="159" y="237"/>
                </a:lnTo>
                <a:lnTo>
                  <a:pt x="160" y="239"/>
                </a:lnTo>
                <a:lnTo>
                  <a:pt x="167" y="241"/>
                </a:lnTo>
                <a:lnTo>
                  <a:pt x="174" y="244"/>
                </a:lnTo>
                <a:lnTo>
                  <a:pt x="177" y="246"/>
                </a:lnTo>
                <a:lnTo>
                  <a:pt x="179" y="248"/>
                </a:lnTo>
                <a:lnTo>
                  <a:pt x="189" y="251"/>
                </a:lnTo>
                <a:lnTo>
                  <a:pt x="191" y="251"/>
                </a:lnTo>
                <a:lnTo>
                  <a:pt x="211" y="256"/>
                </a:lnTo>
                <a:lnTo>
                  <a:pt x="214" y="258"/>
                </a:lnTo>
                <a:lnTo>
                  <a:pt x="223" y="259"/>
                </a:lnTo>
                <a:lnTo>
                  <a:pt x="224" y="261"/>
                </a:lnTo>
                <a:lnTo>
                  <a:pt x="240" y="264"/>
                </a:lnTo>
                <a:lnTo>
                  <a:pt x="250" y="266"/>
                </a:lnTo>
                <a:lnTo>
                  <a:pt x="258" y="268"/>
                </a:lnTo>
                <a:lnTo>
                  <a:pt x="267" y="271"/>
                </a:lnTo>
                <a:lnTo>
                  <a:pt x="270" y="273"/>
                </a:lnTo>
                <a:lnTo>
                  <a:pt x="272" y="273"/>
                </a:lnTo>
                <a:lnTo>
                  <a:pt x="273" y="273"/>
                </a:lnTo>
                <a:lnTo>
                  <a:pt x="287" y="271"/>
                </a:lnTo>
                <a:lnTo>
                  <a:pt x="289" y="271"/>
                </a:lnTo>
                <a:lnTo>
                  <a:pt x="290" y="271"/>
                </a:lnTo>
                <a:lnTo>
                  <a:pt x="302" y="270"/>
                </a:lnTo>
                <a:lnTo>
                  <a:pt x="314" y="266"/>
                </a:lnTo>
                <a:lnTo>
                  <a:pt x="319" y="266"/>
                </a:lnTo>
                <a:lnTo>
                  <a:pt x="324" y="264"/>
                </a:lnTo>
                <a:lnTo>
                  <a:pt x="328" y="261"/>
                </a:lnTo>
                <a:lnTo>
                  <a:pt x="329" y="261"/>
                </a:lnTo>
                <a:lnTo>
                  <a:pt x="331" y="259"/>
                </a:lnTo>
                <a:lnTo>
                  <a:pt x="334" y="256"/>
                </a:lnTo>
                <a:lnTo>
                  <a:pt x="334" y="254"/>
                </a:lnTo>
                <a:lnTo>
                  <a:pt x="336" y="254"/>
                </a:lnTo>
                <a:lnTo>
                  <a:pt x="338" y="254"/>
                </a:lnTo>
                <a:lnTo>
                  <a:pt x="339" y="254"/>
                </a:lnTo>
                <a:lnTo>
                  <a:pt x="343" y="254"/>
                </a:lnTo>
                <a:lnTo>
                  <a:pt x="344" y="254"/>
                </a:lnTo>
                <a:lnTo>
                  <a:pt x="346" y="253"/>
                </a:lnTo>
                <a:lnTo>
                  <a:pt x="348" y="251"/>
                </a:lnTo>
                <a:lnTo>
                  <a:pt x="349" y="251"/>
                </a:lnTo>
                <a:lnTo>
                  <a:pt x="355" y="249"/>
                </a:lnTo>
                <a:lnTo>
                  <a:pt x="361" y="248"/>
                </a:lnTo>
                <a:lnTo>
                  <a:pt x="363" y="248"/>
                </a:lnTo>
                <a:lnTo>
                  <a:pt x="366" y="249"/>
                </a:lnTo>
                <a:lnTo>
                  <a:pt x="380" y="248"/>
                </a:lnTo>
                <a:lnTo>
                  <a:pt x="395" y="249"/>
                </a:lnTo>
                <a:lnTo>
                  <a:pt x="404" y="249"/>
                </a:lnTo>
                <a:lnTo>
                  <a:pt x="419" y="249"/>
                </a:lnTo>
                <a:lnTo>
                  <a:pt x="422" y="249"/>
                </a:lnTo>
                <a:lnTo>
                  <a:pt x="424" y="249"/>
                </a:lnTo>
                <a:lnTo>
                  <a:pt x="429" y="249"/>
                </a:lnTo>
                <a:lnTo>
                  <a:pt x="431" y="249"/>
                </a:lnTo>
                <a:lnTo>
                  <a:pt x="436" y="249"/>
                </a:lnTo>
                <a:lnTo>
                  <a:pt x="439" y="248"/>
                </a:lnTo>
                <a:lnTo>
                  <a:pt x="444" y="248"/>
                </a:lnTo>
                <a:lnTo>
                  <a:pt x="451" y="248"/>
                </a:lnTo>
                <a:lnTo>
                  <a:pt x="454" y="248"/>
                </a:lnTo>
                <a:lnTo>
                  <a:pt x="463" y="248"/>
                </a:lnTo>
                <a:lnTo>
                  <a:pt x="469" y="248"/>
                </a:lnTo>
                <a:lnTo>
                  <a:pt x="471" y="246"/>
                </a:lnTo>
                <a:lnTo>
                  <a:pt x="474" y="246"/>
                </a:lnTo>
                <a:lnTo>
                  <a:pt x="483" y="246"/>
                </a:lnTo>
                <a:lnTo>
                  <a:pt x="486" y="244"/>
                </a:lnTo>
                <a:lnTo>
                  <a:pt x="495" y="242"/>
                </a:lnTo>
                <a:lnTo>
                  <a:pt x="498" y="242"/>
                </a:lnTo>
                <a:lnTo>
                  <a:pt x="501" y="241"/>
                </a:lnTo>
                <a:lnTo>
                  <a:pt x="505" y="239"/>
                </a:lnTo>
                <a:lnTo>
                  <a:pt x="505" y="237"/>
                </a:lnTo>
                <a:lnTo>
                  <a:pt x="508" y="237"/>
                </a:lnTo>
                <a:lnTo>
                  <a:pt x="510" y="237"/>
                </a:lnTo>
                <a:lnTo>
                  <a:pt x="512" y="237"/>
                </a:lnTo>
                <a:lnTo>
                  <a:pt x="513" y="237"/>
                </a:lnTo>
                <a:lnTo>
                  <a:pt x="513" y="239"/>
                </a:lnTo>
                <a:lnTo>
                  <a:pt x="515" y="241"/>
                </a:lnTo>
                <a:lnTo>
                  <a:pt x="515" y="242"/>
                </a:lnTo>
                <a:lnTo>
                  <a:pt x="515" y="241"/>
                </a:lnTo>
                <a:lnTo>
                  <a:pt x="523" y="241"/>
                </a:lnTo>
                <a:lnTo>
                  <a:pt x="532" y="241"/>
                </a:lnTo>
                <a:lnTo>
                  <a:pt x="535" y="239"/>
                </a:lnTo>
                <a:lnTo>
                  <a:pt x="537" y="237"/>
                </a:lnTo>
                <a:lnTo>
                  <a:pt x="539" y="237"/>
                </a:lnTo>
                <a:lnTo>
                  <a:pt x="542" y="239"/>
                </a:lnTo>
                <a:lnTo>
                  <a:pt x="545" y="239"/>
                </a:lnTo>
                <a:lnTo>
                  <a:pt x="547" y="241"/>
                </a:lnTo>
                <a:lnTo>
                  <a:pt x="549" y="241"/>
                </a:lnTo>
                <a:lnTo>
                  <a:pt x="554" y="242"/>
                </a:lnTo>
                <a:lnTo>
                  <a:pt x="556" y="242"/>
                </a:lnTo>
                <a:lnTo>
                  <a:pt x="559" y="242"/>
                </a:lnTo>
                <a:lnTo>
                  <a:pt x="562" y="242"/>
                </a:lnTo>
                <a:lnTo>
                  <a:pt x="564" y="242"/>
                </a:lnTo>
                <a:lnTo>
                  <a:pt x="566" y="242"/>
                </a:lnTo>
                <a:lnTo>
                  <a:pt x="571" y="241"/>
                </a:lnTo>
                <a:lnTo>
                  <a:pt x="572" y="239"/>
                </a:lnTo>
                <a:lnTo>
                  <a:pt x="572" y="237"/>
                </a:lnTo>
                <a:lnTo>
                  <a:pt x="574" y="234"/>
                </a:lnTo>
                <a:lnTo>
                  <a:pt x="576" y="232"/>
                </a:lnTo>
                <a:lnTo>
                  <a:pt x="577" y="232"/>
                </a:lnTo>
                <a:lnTo>
                  <a:pt x="583" y="232"/>
                </a:lnTo>
                <a:lnTo>
                  <a:pt x="586" y="232"/>
                </a:lnTo>
                <a:lnTo>
                  <a:pt x="588" y="231"/>
                </a:lnTo>
                <a:lnTo>
                  <a:pt x="589" y="231"/>
                </a:lnTo>
                <a:lnTo>
                  <a:pt x="593" y="229"/>
                </a:lnTo>
                <a:lnTo>
                  <a:pt x="594" y="229"/>
                </a:lnTo>
                <a:lnTo>
                  <a:pt x="594" y="231"/>
                </a:lnTo>
                <a:lnTo>
                  <a:pt x="596" y="231"/>
                </a:lnTo>
                <a:lnTo>
                  <a:pt x="601" y="231"/>
                </a:lnTo>
                <a:lnTo>
                  <a:pt x="606" y="232"/>
                </a:lnTo>
                <a:lnTo>
                  <a:pt x="608" y="232"/>
                </a:lnTo>
                <a:lnTo>
                  <a:pt x="610" y="232"/>
                </a:lnTo>
                <a:lnTo>
                  <a:pt x="611" y="232"/>
                </a:lnTo>
                <a:lnTo>
                  <a:pt x="613" y="232"/>
                </a:lnTo>
                <a:lnTo>
                  <a:pt x="615" y="231"/>
                </a:lnTo>
                <a:lnTo>
                  <a:pt x="620" y="229"/>
                </a:lnTo>
                <a:lnTo>
                  <a:pt x="620" y="227"/>
                </a:lnTo>
                <a:lnTo>
                  <a:pt x="621" y="226"/>
                </a:lnTo>
                <a:lnTo>
                  <a:pt x="621" y="224"/>
                </a:lnTo>
                <a:lnTo>
                  <a:pt x="623" y="222"/>
                </a:lnTo>
                <a:lnTo>
                  <a:pt x="623" y="220"/>
                </a:lnTo>
                <a:lnTo>
                  <a:pt x="623" y="219"/>
                </a:lnTo>
                <a:lnTo>
                  <a:pt x="626" y="219"/>
                </a:lnTo>
                <a:lnTo>
                  <a:pt x="630" y="219"/>
                </a:lnTo>
                <a:lnTo>
                  <a:pt x="632" y="219"/>
                </a:lnTo>
                <a:lnTo>
                  <a:pt x="633" y="219"/>
                </a:lnTo>
                <a:lnTo>
                  <a:pt x="635" y="217"/>
                </a:lnTo>
                <a:lnTo>
                  <a:pt x="637" y="217"/>
                </a:lnTo>
                <a:lnTo>
                  <a:pt x="637" y="215"/>
                </a:lnTo>
                <a:lnTo>
                  <a:pt x="638" y="214"/>
                </a:lnTo>
                <a:lnTo>
                  <a:pt x="640" y="214"/>
                </a:lnTo>
                <a:lnTo>
                  <a:pt x="642" y="212"/>
                </a:lnTo>
                <a:lnTo>
                  <a:pt x="642" y="210"/>
                </a:lnTo>
                <a:lnTo>
                  <a:pt x="642" y="207"/>
                </a:lnTo>
                <a:lnTo>
                  <a:pt x="643" y="207"/>
                </a:lnTo>
                <a:lnTo>
                  <a:pt x="645" y="203"/>
                </a:lnTo>
                <a:lnTo>
                  <a:pt x="647" y="202"/>
                </a:lnTo>
                <a:lnTo>
                  <a:pt x="648" y="200"/>
                </a:lnTo>
                <a:lnTo>
                  <a:pt x="648" y="198"/>
                </a:lnTo>
                <a:lnTo>
                  <a:pt x="652" y="198"/>
                </a:lnTo>
                <a:lnTo>
                  <a:pt x="655" y="198"/>
                </a:lnTo>
                <a:lnTo>
                  <a:pt x="657" y="200"/>
                </a:lnTo>
                <a:lnTo>
                  <a:pt x="659" y="200"/>
                </a:lnTo>
                <a:lnTo>
                  <a:pt x="660" y="200"/>
                </a:lnTo>
                <a:lnTo>
                  <a:pt x="665" y="200"/>
                </a:lnTo>
                <a:lnTo>
                  <a:pt x="667" y="200"/>
                </a:lnTo>
                <a:lnTo>
                  <a:pt x="670" y="200"/>
                </a:lnTo>
                <a:lnTo>
                  <a:pt x="674" y="200"/>
                </a:lnTo>
                <a:lnTo>
                  <a:pt x="675" y="200"/>
                </a:lnTo>
                <a:lnTo>
                  <a:pt x="679" y="200"/>
                </a:lnTo>
                <a:lnTo>
                  <a:pt x="681" y="200"/>
                </a:lnTo>
                <a:lnTo>
                  <a:pt x="684" y="202"/>
                </a:lnTo>
                <a:lnTo>
                  <a:pt x="692" y="207"/>
                </a:lnTo>
                <a:lnTo>
                  <a:pt x="694" y="207"/>
                </a:lnTo>
                <a:lnTo>
                  <a:pt x="696" y="209"/>
                </a:lnTo>
                <a:lnTo>
                  <a:pt x="699" y="209"/>
                </a:lnTo>
                <a:lnTo>
                  <a:pt x="708" y="210"/>
                </a:lnTo>
                <a:lnTo>
                  <a:pt x="709" y="210"/>
                </a:lnTo>
                <a:lnTo>
                  <a:pt x="711" y="212"/>
                </a:lnTo>
                <a:lnTo>
                  <a:pt x="714" y="214"/>
                </a:lnTo>
                <a:lnTo>
                  <a:pt x="718" y="214"/>
                </a:lnTo>
                <a:lnTo>
                  <a:pt x="718" y="215"/>
                </a:lnTo>
                <a:lnTo>
                  <a:pt x="719" y="214"/>
                </a:lnTo>
                <a:lnTo>
                  <a:pt x="724" y="215"/>
                </a:lnTo>
                <a:lnTo>
                  <a:pt x="726" y="215"/>
                </a:lnTo>
                <a:lnTo>
                  <a:pt x="730" y="219"/>
                </a:lnTo>
                <a:lnTo>
                  <a:pt x="731" y="220"/>
                </a:lnTo>
                <a:lnTo>
                  <a:pt x="733" y="220"/>
                </a:lnTo>
                <a:lnTo>
                  <a:pt x="736" y="220"/>
                </a:lnTo>
                <a:lnTo>
                  <a:pt x="740" y="219"/>
                </a:lnTo>
                <a:lnTo>
                  <a:pt x="743" y="220"/>
                </a:lnTo>
                <a:lnTo>
                  <a:pt x="743" y="219"/>
                </a:lnTo>
                <a:lnTo>
                  <a:pt x="745" y="219"/>
                </a:lnTo>
                <a:lnTo>
                  <a:pt x="745" y="217"/>
                </a:lnTo>
                <a:lnTo>
                  <a:pt x="748" y="215"/>
                </a:lnTo>
                <a:lnTo>
                  <a:pt x="750" y="219"/>
                </a:lnTo>
                <a:lnTo>
                  <a:pt x="753" y="219"/>
                </a:lnTo>
                <a:lnTo>
                  <a:pt x="753" y="217"/>
                </a:lnTo>
                <a:lnTo>
                  <a:pt x="755" y="217"/>
                </a:lnTo>
                <a:lnTo>
                  <a:pt x="757" y="217"/>
                </a:lnTo>
                <a:lnTo>
                  <a:pt x="758" y="217"/>
                </a:lnTo>
                <a:lnTo>
                  <a:pt x="760" y="214"/>
                </a:lnTo>
                <a:lnTo>
                  <a:pt x="763" y="215"/>
                </a:lnTo>
                <a:lnTo>
                  <a:pt x="767" y="215"/>
                </a:lnTo>
                <a:lnTo>
                  <a:pt x="770" y="215"/>
                </a:lnTo>
                <a:lnTo>
                  <a:pt x="772" y="215"/>
                </a:lnTo>
                <a:lnTo>
                  <a:pt x="773" y="215"/>
                </a:lnTo>
                <a:lnTo>
                  <a:pt x="775" y="215"/>
                </a:lnTo>
                <a:lnTo>
                  <a:pt x="777" y="215"/>
                </a:lnTo>
                <a:lnTo>
                  <a:pt x="780" y="215"/>
                </a:lnTo>
                <a:lnTo>
                  <a:pt x="782" y="215"/>
                </a:lnTo>
                <a:lnTo>
                  <a:pt x="785" y="215"/>
                </a:lnTo>
                <a:lnTo>
                  <a:pt x="790" y="214"/>
                </a:lnTo>
                <a:lnTo>
                  <a:pt x="792" y="212"/>
                </a:lnTo>
                <a:lnTo>
                  <a:pt x="795" y="212"/>
                </a:lnTo>
                <a:lnTo>
                  <a:pt x="802" y="212"/>
                </a:lnTo>
                <a:lnTo>
                  <a:pt x="811" y="210"/>
                </a:lnTo>
                <a:lnTo>
                  <a:pt x="814" y="210"/>
                </a:lnTo>
                <a:lnTo>
                  <a:pt x="821" y="210"/>
                </a:lnTo>
                <a:lnTo>
                  <a:pt x="826" y="209"/>
                </a:lnTo>
                <a:lnTo>
                  <a:pt x="838" y="207"/>
                </a:lnTo>
                <a:lnTo>
                  <a:pt x="843" y="207"/>
                </a:lnTo>
                <a:lnTo>
                  <a:pt x="849" y="203"/>
                </a:lnTo>
                <a:lnTo>
                  <a:pt x="855" y="202"/>
                </a:lnTo>
                <a:lnTo>
                  <a:pt x="861" y="200"/>
                </a:lnTo>
                <a:lnTo>
                  <a:pt x="865" y="200"/>
                </a:lnTo>
                <a:lnTo>
                  <a:pt x="871" y="197"/>
                </a:lnTo>
                <a:lnTo>
                  <a:pt x="873" y="197"/>
                </a:lnTo>
                <a:lnTo>
                  <a:pt x="875" y="197"/>
                </a:lnTo>
                <a:lnTo>
                  <a:pt x="878" y="197"/>
                </a:lnTo>
                <a:lnTo>
                  <a:pt x="882" y="197"/>
                </a:lnTo>
                <a:lnTo>
                  <a:pt x="885" y="195"/>
                </a:lnTo>
                <a:lnTo>
                  <a:pt x="888" y="195"/>
                </a:lnTo>
                <a:lnTo>
                  <a:pt x="890" y="193"/>
                </a:lnTo>
                <a:lnTo>
                  <a:pt x="898" y="193"/>
                </a:lnTo>
                <a:lnTo>
                  <a:pt x="909" y="190"/>
                </a:lnTo>
                <a:lnTo>
                  <a:pt x="915" y="188"/>
                </a:lnTo>
                <a:lnTo>
                  <a:pt x="917" y="188"/>
                </a:lnTo>
                <a:lnTo>
                  <a:pt x="919" y="187"/>
                </a:lnTo>
                <a:lnTo>
                  <a:pt x="922" y="187"/>
                </a:lnTo>
                <a:lnTo>
                  <a:pt x="924" y="187"/>
                </a:lnTo>
                <a:lnTo>
                  <a:pt x="924" y="188"/>
                </a:lnTo>
                <a:lnTo>
                  <a:pt x="932" y="187"/>
                </a:lnTo>
                <a:lnTo>
                  <a:pt x="939" y="185"/>
                </a:lnTo>
                <a:lnTo>
                  <a:pt x="946" y="183"/>
                </a:lnTo>
                <a:lnTo>
                  <a:pt x="951" y="180"/>
                </a:lnTo>
                <a:lnTo>
                  <a:pt x="956" y="175"/>
                </a:lnTo>
                <a:lnTo>
                  <a:pt x="958" y="171"/>
                </a:lnTo>
                <a:lnTo>
                  <a:pt x="961" y="170"/>
                </a:lnTo>
                <a:lnTo>
                  <a:pt x="961" y="168"/>
                </a:lnTo>
                <a:lnTo>
                  <a:pt x="964" y="163"/>
                </a:lnTo>
                <a:lnTo>
                  <a:pt x="964" y="161"/>
                </a:lnTo>
                <a:lnTo>
                  <a:pt x="968" y="158"/>
                </a:lnTo>
                <a:lnTo>
                  <a:pt x="973" y="151"/>
                </a:lnTo>
                <a:lnTo>
                  <a:pt x="974" y="146"/>
                </a:lnTo>
                <a:lnTo>
                  <a:pt x="983" y="139"/>
                </a:lnTo>
                <a:lnTo>
                  <a:pt x="988" y="136"/>
                </a:lnTo>
                <a:lnTo>
                  <a:pt x="998" y="131"/>
                </a:lnTo>
                <a:lnTo>
                  <a:pt x="1000" y="129"/>
                </a:lnTo>
                <a:lnTo>
                  <a:pt x="1001" y="132"/>
                </a:lnTo>
                <a:lnTo>
                  <a:pt x="1005" y="136"/>
                </a:lnTo>
                <a:lnTo>
                  <a:pt x="1008" y="137"/>
                </a:lnTo>
                <a:lnTo>
                  <a:pt x="1012" y="141"/>
                </a:lnTo>
                <a:lnTo>
                  <a:pt x="1013" y="141"/>
                </a:lnTo>
                <a:lnTo>
                  <a:pt x="1015" y="144"/>
                </a:lnTo>
                <a:lnTo>
                  <a:pt x="1015" y="146"/>
                </a:lnTo>
                <a:lnTo>
                  <a:pt x="1017" y="146"/>
                </a:lnTo>
                <a:lnTo>
                  <a:pt x="1018" y="146"/>
                </a:lnTo>
                <a:lnTo>
                  <a:pt x="1025" y="151"/>
                </a:lnTo>
                <a:lnTo>
                  <a:pt x="1028" y="154"/>
                </a:lnTo>
                <a:lnTo>
                  <a:pt x="1030" y="156"/>
                </a:lnTo>
                <a:lnTo>
                  <a:pt x="1032" y="159"/>
                </a:lnTo>
                <a:lnTo>
                  <a:pt x="1035" y="161"/>
                </a:lnTo>
                <a:lnTo>
                  <a:pt x="1037" y="163"/>
                </a:lnTo>
                <a:lnTo>
                  <a:pt x="1039" y="163"/>
                </a:lnTo>
                <a:lnTo>
                  <a:pt x="1039" y="166"/>
                </a:lnTo>
                <a:lnTo>
                  <a:pt x="1042" y="168"/>
                </a:lnTo>
                <a:lnTo>
                  <a:pt x="1045" y="171"/>
                </a:lnTo>
                <a:lnTo>
                  <a:pt x="1047" y="175"/>
                </a:lnTo>
                <a:lnTo>
                  <a:pt x="1050" y="178"/>
                </a:lnTo>
                <a:lnTo>
                  <a:pt x="1052" y="180"/>
                </a:lnTo>
                <a:lnTo>
                  <a:pt x="1056" y="183"/>
                </a:lnTo>
                <a:lnTo>
                  <a:pt x="1057" y="185"/>
                </a:lnTo>
                <a:lnTo>
                  <a:pt x="1061" y="188"/>
                </a:lnTo>
                <a:lnTo>
                  <a:pt x="1062" y="190"/>
                </a:lnTo>
                <a:lnTo>
                  <a:pt x="1064" y="190"/>
                </a:lnTo>
                <a:lnTo>
                  <a:pt x="1066" y="193"/>
                </a:lnTo>
                <a:lnTo>
                  <a:pt x="1067" y="195"/>
                </a:lnTo>
                <a:lnTo>
                  <a:pt x="1071" y="195"/>
                </a:lnTo>
                <a:lnTo>
                  <a:pt x="1072" y="197"/>
                </a:lnTo>
                <a:lnTo>
                  <a:pt x="1076" y="198"/>
                </a:lnTo>
                <a:lnTo>
                  <a:pt x="1076" y="197"/>
                </a:lnTo>
                <a:lnTo>
                  <a:pt x="1079" y="198"/>
                </a:lnTo>
                <a:lnTo>
                  <a:pt x="1083" y="200"/>
                </a:lnTo>
                <a:lnTo>
                  <a:pt x="1084" y="200"/>
                </a:lnTo>
                <a:lnTo>
                  <a:pt x="1086" y="202"/>
                </a:lnTo>
                <a:lnTo>
                  <a:pt x="1089" y="202"/>
                </a:lnTo>
                <a:lnTo>
                  <a:pt x="1091" y="203"/>
                </a:lnTo>
                <a:lnTo>
                  <a:pt x="1094" y="202"/>
                </a:lnTo>
                <a:lnTo>
                  <a:pt x="1099" y="203"/>
                </a:lnTo>
                <a:lnTo>
                  <a:pt x="1103" y="202"/>
                </a:lnTo>
                <a:lnTo>
                  <a:pt x="1106" y="202"/>
                </a:lnTo>
                <a:lnTo>
                  <a:pt x="1108" y="202"/>
                </a:lnTo>
                <a:lnTo>
                  <a:pt x="1110" y="202"/>
                </a:lnTo>
                <a:lnTo>
                  <a:pt x="1113" y="200"/>
                </a:lnTo>
                <a:lnTo>
                  <a:pt x="1116" y="198"/>
                </a:lnTo>
                <a:lnTo>
                  <a:pt x="1118" y="198"/>
                </a:lnTo>
                <a:lnTo>
                  <a:pt x="1126" y="193"/>
                </a:lnTo>
                <a:lnTo>
                  <a:pt x="1135" y="187"/>
                </a:lnTo>
                <a:lnTo>
                  <a:pt x="1137" y="185"/>
                </a:lnTo>
                <a:lnTo>
                  <a:pt x="1138" y="181"/>
                </a:lnTo>
                <a:lnTo>
                  <a:pt x="1140" y="180"/>
                </a:lnTo>
                <a:lnTo>
                  <a:pt x="1142" y="176"/>
                </a:lnTo>
                <a:lnTo>
                  <a:pt x="1143" y="176"/>
                </a:lnTo>
                <a:lnTo>
                  <a:pt x="1145" y="171"/>
                </a:lnTo>
                <a:lnTo>
                  <a:pt x="1150" y="159"/>
                </a:lnTo>
                <a:lnTo>
                  <a:pt x="1150" y="154"/>
                </a:lnTo>
                <a:lnTo>
                  <a:pt x="1150" y="151"/>
                </a:lnTo>
                <a:lnTo>
                  <a:pt x="1152" y="148"/>
                </a:lnTo>
                <a:lnTo>
                  <a:pt x="1152" y="144"/>
                </a:lnTo>
                <a:lnTo>
                  <a:pt x="1152" y="143"/>
                </a:lnTo>
                <a:lnTo>
                  <a:pt x="1152" y="139"/>
                </a:lnTo>
                <a:lnTo>
                  <a:pt x="1153" y="131"/>
                </a:lnTo>
                <a:lnTo>
                  <a:pt x="1155" y="131"/>
                </a:lnTo>
                <a:lnTo>
                  <a:pt x="1155" y="129"/>
                </a:lnTo>
                <a:lnTo>
                  <a:pt x="1155" y="119"/>
                </a:lnTo>
                <a:lnTo>
                  <a:pt x="1159" y="105"/>
                </a:lnTo>
                <a:lnTo>
                  <a:pt x="1160" y="100"/>
                </a:lnTo>
                <a:lnTo>
                  <a:pt x="1164" y="93"/>
                </a:lnTo>
                <a:lnTo>
                  <a:pt x="1169" y="88"/>
                </a:lnTo>
                <a:lnTo>
                  <a:pt x="1170" y="85"/>
                </a:lnTo>
                <a:lnTo>
                  <a:pt x="1172" y="82"/>
                </a:lnTo>
                <a:lnTo>
                  <a:pt x="1174" y="83"/>
                </a:lnTo>
                <a:lnTo>
                  <a:pt x="1175" y="82"/>
                </a:lnTo>
                <a:lnTo>
                  <a:pt x="1179" y="82"/>
                </a:lnTo>
                <a:lnTo>
                  <a:pt x="1182" y="82"/>
                </a:lnTo>
                <a:lnTo>
                  <a:pt x="1187" y="82"/>
                </a:lnTo>
                <a:lnTo>
                  <a:pt x="1189" y="80"/>
                </a:lnTo>
                <a:lnTo>
                  <a:pt x="1192" y="80"/>
                </a:lnTo>
                <a:lnTo>
                  <a:pt x="1196" y="80"/>
                </a:lnTo>
                <a:lnTo>
                  <a:pt x="1201" y="80"/>
                </a:lnTo>
                <a:lnTo>
                  <a:pt x="1216" y="80"/>
                </a:lnTo>
                <a:lnTo>
                  <a:pt x="1219" y="82"/>
                </a:lnTo>
                <a:lnTo>
                  <a:pt x="1226" y="82"/>
                </a:lnTo>
                <a:lnTo>
                  <a:pt x="1231" y="83"/>
                </a:lnTo>
                <a:lnTo>
                  <a:pt x="1236" y="85"/>
                </a:lnTo>
                <a:lnTo>
                  <a:pt x="1245" y="90"/>
                </a:lnTo>
                <a:lnTo>
                  <a:pt x="1251" y="95"/>
                </a:lnTo>
                <a:lnTo>
                  <a:pt x="1263" y="107"/>
                </a:lnTo>
                <a:lnTo>
                  <a:pt x="1268" y="112"/>
                </a:lnTo>
                <a:lnTo>
                  <a:pt x="1280" y="119"/>
                </a:lnTo>
                <a:lnTo>
                  <a:pt x="1292" y="126"/>
                </a:lnTo>
                <a:lnTo>
                  <a:pt x="1294" y="126"/>
                </a:lnTo>
                <a:lnTo>
                  <a:pt x="1307" y="131"/>
                </a:lnTo>
                <a:lnTo>
                  <a:pt x="1312" y="131"/>
                </a:lnTo>
                <a:lnTo>
                  <a:pt x="1321" y="131"/>
                </a:lnTo>
                <a:lnTo>
                  <a:pt x="1327" y="131"/>
                </a:lnTo>
                <a:lnTo>
                  <a:pt x="1333" y="129"/>
                </a:lnTo>
                <a:lnTo>
                  <a:pt x="1354" y="119"/>
                </a:lnTo>
                <a:lnTo>
                  <a:pt x="1356" y="119"/>
                </a:lnTo>
                <a:lnTo>
                  <a:pt x="1365" y="114"/>
                </a:lnTo>
                <a:lnTo>
                  <a:pt x="1370" y="114"/>
                </a:lnTo>
                <a:lnTo>
                  <a:pt x="1376" y="114"/>
                </a:lnTo>
                <a:lnTo>
                  <a:pt x="1382" y="114"/>
                </a:lnTo>
                <a:lnTo>
                  <a:pt x="1383" y="115"/>
                </a:lnTo>
                <a:lnTo>
                  <a:pt x="1388" y="117"/>
                </a:lnTo>
                <a:lnTo>
                  <a:pt x="1392" y="119"/>
                </a:lnTo>
                <a:lnTo>
                  <a:pt x="1397" y="122"/>
                </a:lnTo>
                <a:lnTo>
                  <a:pt x="1402" y="127"/>
                </a:lnTo>
                <a:lnTo>
                  <a:pt x="1407" y="132"/>
                </a:lnTo>
                <a:lnTo>
                  <a:pt x="1412" y="141"/>
                </a:lnTo>
                <a:lnTo>
                  <a:pt x="1419" y="151"/>
                </a:lnTo>
                <a:lnTo>
                  <a:pt x="1425" y="161"/>
                </a:lnTo>
                <a:lnTo>
                  <a:pt x="1436" y="171"/>
                </a:lnTo>
                <a:lnTo>
                  <a:pt x="1446" y="178"/>
                </a:lnTo>
                <a:lnTo>
                  <a:pt x="1447" y="181"/>
                </a:lnTo>
                <a:lnTo>
                  <a:pt x="1454" y="187"/>
                </a:lnTo>
                <a:lnTo>
                  <a:pt x="1464" y="192"/>
                </a:lnTo>
                <a:lnTo>
                  <a:pt x="1473" y="197"/>
                </a:lnTo>
                <a:lnTo>
                  <a:pt x="1486" y="203"/>
                </a:lnTo>
                <a:lnTo>
                  <a:pt x="1501" y="210"/>
                </a:lnTo>
                <a:lnTo>
                  <a:pt x="1503" y="212"/>
                </a:lnTo>
                <a:lnTo>
                  <a:pt x="1508" y="212"/>
                </a:lnTo>
                <a:lnTo>
                  <a:pt x="1510" y="214"/>
                </a:lnTo>
                <a:lnTo>
                  <a:pt x="1512" y="214"/>
                </a:lnTo>
                <a:lnTo>
                  <a:pt x="1522" y="215"/>
                </a:lnTo>
                <a:lnTo>
                  <a:pt x="1523" y="217"/>
                </a:lnTo>
                <a:lnTo>
                  <a:pt x="1544" y="222"/>
                </a:lnTo>
                <a:lnTo>
                  <a:pt x="1555" y="227"/>
                </a:lnTo>
                <a:lnTo>
                  <a:pt x="1559" y="227"/>
                </a:lnTo>
                <a:lnTo>
                  <a:pt x="1564" y="229"/>
                </a:lnTo>
                <a:lnTo>
                  <a:pt x="1569" y="229"/>
                </a:lnTo>
                <a:lnTo>
                  <a:pt x="1576" y="227"/>
                </a:lnTo>
                <a:lnTo>
                  <a:pt x="1584" y="224"/>
                </a:lnTo>
                <a:lnTo>
                  <a:pt x="1591" y="222"/>
                </a:lnTo>
                <a:lnTo>
                  <a:pt x="1594" y="219"/>
                </a:lnTo>
                <a:lnTo>
                  <a:pt x="1603" y="217"/>
                </a:lnTo>
                <a:lnTo>
                  <a:pt x="1608" y="214"/>
                </a:lnTo>
                <a:lnTo>
                  <a:pt x="1610" y="214"/>
                </a:lnTo>
                <a:lnTo>
                  <a:pt x="1613" y="212"/>
                </a:lnTo>
                <a:lnTo>
                  <a:pt x="1615" y="212"/>
                </a:lnTo>
                <a:lnTo>
                  <a:pt x="1623" y="209"/>
                </a:lnTo>
                <a:lnTo>
                  <a:pt x="1625" y="207"/>
                </a:lnTo>
                <a:lnTo>
                  <a:pt x="1628" y="205"/>
                </a:lnTo>
                <a:lnTo>
                  <a:pt x="1632" y="205"/>
                </a:lnTo>
                <a:lnTo>
                  <a:pt x="1633" y="203"/>
                </a:lnTo>
                <a:lnTo>
                  <a:pt x="1638" y="200"/>
                </a:lnTo>
                <a:lnTo>
                  <a:pt x="1640" y="198"/>
                </a:lnTo>
                <a:lnTo>
                  <a:pt x="1640" y="197"/>
                </a:lnTo>
                <a:lnTo>
                  <a:pt x="1643" y="193"/>
                </a:lnTo>
                <a:lnTo>
                  <a:pt x="1647" y="190"/>
                </a:lnTo>
                <a:lnTo>
                  <a:pt x="1648" y="187"/>
                </a:lnTo>
                <a:lnTo>
                  <a:pt x="1650" y="183"/>
                </a:lnTo>
                <a:lnTo>
                  <a:pt x="1652" y="180"/>
                </a:lnTo>
                <a:lnTo>
                  <a:pt x="1653" y="178"/>
                </a:lnTo>
                <a:lnTo>
                  <a:pt x="1653" y="176"/>
                </a:lnTo>
                <a:lnTo>
                  <a:pt x="1653" y="173"/>
                </a:lnTo>
                <a:lnTo>
                  <a:pt x="1655" y="165"/>
                </a:lnTo>
                <a:lnTo>
                  <a:pt x="1655" y="163"/>
                </a:lnTo>
                <a:lnTo>
                  <a:pt x="1655" y="161"/>
                </a:lnTo>
                <a:lnTo>
                  <a:pt x="1655" y="156"/>
                </a:lnTo>
                <a:lnTo>
                  <a:pt x="1657" y="154"/>
                </a:lnTo>
                <a:lnTo>
                  <a:pt x="1657" y="151"/>
                </a:lnTo>
                <a:lnTo>
                  <a:pt x="1657" y="148"/>
                </a:lnTo>
                <a:lnTo>
                  <a:pt x="1657" y="141"/>
                </a:lnTo>
                <a:lnTo>
                  <a:pt x="1659" y="139"/>
                </a:lnTo>
                <a:lnTo>
                  <a:pt x="1659" y="137"/>
                </a:lnTo>
                <a:lnTo>
                  <a:pt x="1659" y="132"/>
                </a:lnTo>
                <a:lnTo>
                  <a:pt x="1659" y="131"/>
                </a:lnTo>
                <a:lnTo>
                  <a:pt x="1660" y="122"/>
                </a:lnTo>
                <a:lnTo>
                  <a:pt x="1659" y="117"/>
                </a:lnTo>
                <a:lnTo>
                  <a:pt x="1659" y="114"/>
                </a:lnTo>
                <a:lnTo>
                  <a:pt x="1659" y="110"/>
                </a:lnTo>
                <a:lnTo>
                  <a:pt x="1657" y="107"/>
                </a:lnTo>
                <a:lnTo>
                  <a:pt x="1657" y="105"/>
                </a:lnTo>
                <a:lnTo>
                  <a:pt x="1655" y="104"/>
                </a:lnTo>
                <a:lnTo>
                  <a:pt x="1653" y="100"/>
                </a:lnTo>
                <a:lnTo>
                  <a:pt x="1653" y="98"/>
                </a:lnTo>
                <a:lnTo>
                  <a:pt x="1659" y="100"/>
                </a:lnTo>
                <a:lnTo>
                  <a:pt x="1659" y="95"/>
                </a:lnTo>
                <a:lnTo>
                  <a:pt x="1662" y="92"/>
                </a:lnTo>
                <a:lnTo>
                  <a:pt x="1664" y="92"/>
                </a:lnTo>
                <a:lnTo>
                  <a:pt x="1665" y="92"/>
                </a:lnTo>
                <a:lnTo>
                  <a:pt x="1667" y="90"/>
                </a:lnTo>
                <a:lnTo>
                  <a:pt x="1665" y="87"/>
                </a:lnTo>
                <a:lnTo>
                  <a:pt x="1664" y="87"/>
                </a:lnTo>
                <a:lnTo>
                  <a:pt x="1664" y="83"/>
                </a:lnTo>
                <a:lnTo>
                  <a:pt x="1669" y="80"/>
                </a:lnTo>
                <a:lnTo>
                  <a:pt x="1670" y="78"/>
                </a:lnTo>
                <a:lnTo>
                  <a:pt x="1672" y="76"/>
                </a:lnTo>
                <a:lnTo>
                  <a:pt x="1672" y="75"/>
                </a:lnTo>
                <a:lnTo>
                  <a:pt x="1674" y="73"/>
                </a:lnTo>
                <a:lnTo>
                  <a:pt x="1675" y="73"/>
                </a:lnTo>
                <a:lnTo>
                  <a:pt x="1680" y="76"/>
                </a:lnTo>
                <a:lnTo>
                  <a:pt x="1689" y="75"/>
                </a:lnTo>
                <a:lnTo>
                  <a:pt x="1689" y="71"/>
                </a:lnTo>
                <a:lnTo>
                  <a:pt x="1691" y="71"/>
                </a:lnTo>
                <a:lnTo>
                  <a:pt x="1696" y="68"/>
                </a:lnTo>
                <a:lnTo>
                  <a:pt x="1701" y="68"/>
                </a:lnTo>
                <a:lnTo>
                  <a:pt x="1704" y="71"/>
                </a:lnTo>
                <a:lnTo>
                  <a:pt x="1706" y="70"/>
                </a:lnTo>
                <a:lnTo>
                  <a:pt x="1706" y="68"/>
                </a:lnTo>
                <a:lnTo>
                  <a:pt x="1708" y="65"/>
                </a:lnTo>
                <a:lnTo>
                  <a:pt x="1714" y="58"/>
                </a:lnTo>
                <a:lnTo>
                  <a:pt x="1713" y="56"/>
                </a:lnTo>
                <a:lnTo>
                  <a:pt x="1713" y="51"/>
                </a:lnTo>
                <a:lnTo>
                  <a:pt x="1714" y="51"/>
                </a:lnTo>
                <a:lnTo>
                  <a:pt x="1718" y="51"/>
                </a:lnTo>
                <a:lnTo>
                  <a:pt x="1721" y="48"/>
                </a:lnTo>
                <a:lnTo>
                  <a:pt x="1723" y="48"/>
                </a:lnTo>
                <a:lnTo>
                  <a:pt x="1726" y="49"/>
                </a:lnTo>
                <a:lnTo>
                  <a:pt x="1736" y="56"/>
                </a:lnTo>
                <a:lnTo>
                  <a:pt x="1736" y="63"/>
                </a:lnTo>
                <a:lnTo>
                  <a:pt x="1731" y="68"/>
                </a:lnTo>
                <a:lnTo>
                  <a:pt x="1729" y="68"/>
                </a:lnTo>
                <a:lnTo>
                  <a:pt x="1728" y="68"/>
                </a:lnTo>
                <a:lnTo>
                  <a:pt x="1726" y="70"/>
                </a:lnTo>
                <a:lnTo>
                  <a:pt x="1726" y="73"/>
                </a:lnTo>
                <a:lnTo>
                  <a:pt x="1731" y="75"/>
                </a:lnTo>
                <a:lnTo>
                  <a:pt x="1735" y="76"/>
                </a:lnTo>
                <a:lnTo>
                  <a:pt x="1738" y="76"/>
                </a:lnTo>
                <a:lnTo>
                  <a:pt x="1738" y="75"/>
                </a:lnTo>
                <a:lnTo>
                  <a:pt x="1738" y="71"/>
                </a:lnTo>
                <a:lnTo>
                  <a:pt x="1746" y="63"/>
                </a:lnTo>
                <a:lnTo>
                  <a:pt x="1755" y="65"/>
                </a:lnTo>
                <a:lnTo>
                  <a:pt x="1756" y="63"/>
                </a:lnTo>
                <a:lnTo>
                  <a:pt x="1758" y="58"/>
                </a:lnTo>
                <a:lnTo>
                  <a:pt x="1762" y="54"/>
                </a:lnTo>
                <a:lnTo>
                  <a:pt x="1762" y="51"/>
                </a:lnTo>
                <a:lnTo>
                  <a:pt x="1760" y="51"/>
                </a:lnTo>
                <a:lnTo>
                  <a:pt x="1758" y="49"/>
                </a:lnTo>
                <a:lnTo>
                  <a:pt x="1756" y="46"/>
                </a:lnTo>
                <a:lnTo>
                  <a:pt x="1756" y="41"/>
                </a:lnTo>
                <a:lnTo>
                  <a:pt x="1762" y="34"/>
                </a:lnTo>
                <a:lnTo>
                  <a:pt x="1767" y="36"/>
                </a:lnTo>
                <a:lnTo>
                  <a:pt x="1770" y="32"/>
                </a:lnTo>
                <a:lnTo>
                  <a:pt x="1768" y="29"/>
                </a:lnTo>
                <a:lnTo>
                  <a:pt x="1768" y="26"/>
                </a:lnTo>
                <a:lnTo>
                  <a:pt x="1772" y="22"/>
                </a:lnTo>
                <a:lnTo>
                  <a:pt x="1773" y="22"/>
                </a:lnTo>
                <a:lnTo>
                  <a:pt x="1780" y="24"/>
                </a:lnTo>
                <a:lnTo>
                  <a:pt x="1785" y="29"/>
                </a:lnTo>
                <a:lnTo>
                  <a:pt x="1790" y="29"/>
                </a:lnTo>
                <a:lnTo>
                  <a:pt x="1795" y="24"/>
                </a:lnTo>
                <a:lnTo>
                  <a:pt x="1797" y="24"/>
                </a:lnTo>
                <a:lnTo>
                  <a:pt x="1802" y="27"/>
                </a:lnTo>
                <a:lnTo>
                  <a:pt x="1802" y="32"/>
                </a:lnTo>
                <a:lnTo>
                  <a:pt x="1802" y="36"/>
                </a:lnTo>
                <a:lnTo>
                  <a:pt x="1800" y="41"/>
                </a:lnTo>
                <a:lnTo>
                  <a:pt x="1802" y="43"/>
                </a:lnTo>
                <a:lnTo>
                  <a:pt x="1804" y="43"/>
                </a:lnTo>
                <a:lnTo>
                  <a:pt x="1807" y="41"/>
                </a:lnTo>
                <a:lnTo>
                  <a:pt x="1809" y="43"/>
                </a:lnTo>
                <a:lnTo>
                  <a:pt x="1811" y="44"/>
                </a:lnTo>
                <a:lnTo>
                  <a:pt x="1816" y="41"/>
                </a:lnTo>
                <a:lnTo>
                  <a:pt x="1817" y="36"/>
                </a:lnTo>
                <a:lnTo>
                  <a:pt x="1821" y="32"/>
                </a:lnTo>
                <a:lnTo>
                  <a:pt x="1826" y="29"/>
                </a:lnTo>
                <a:lnTo>
                  <a:pt x="1827" y="29"/>
                </a:lnTo>
                <a:lnTo>
                  <a:pt x="1831" y="27"/>
                </a:lnTo>
                <a:lnTo>
                  <a:pt x="1831" y="22"/>
                </a:lnTo>
                <a:lnTo>
                  <a:pt x="1831" y="17"/>
                </a:lnTo>
                <a:lnTo>
                  <a:pt x="1824" y="17"/>
                </a:lnTo>
                <a:lnTo>
                  <a:pt x="1817" y="10"/>
                </a:lnTo>
                <a:lnTo>
                  <a:pt x="1824" y="4"/>
                </a:lnTo>
                <a:lnTo>
                  <a:pt x="1827" y="2"/>
                </a:lnTo>
                <a:lnTo>
                  <a:pt x="1831" y="4"/>
                </a:lnTo>
                <a:lnTo>
                  <a:pt x="1831" y="2"/>
                </a:lnTo>
                <a:lnTo>
                  <a:pt x="1833" y="0"/>
                </a:lnTo>
                <a:lnTo>
                  <a:pt x="1834" y="2"/>
                </a:lnTo>
                <a:close/>
              </a:path>
            </a:pathLst>
          </a:custGeom>
          <a:solidFill>
            <a:schemeClr val="accent4">
              <a:lumMod val="5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D0642387-CB41-4F28-96B0-71D589974024}"/>
              </a:ext>
            </a:extLst>
          </p:cNvPr>
          <p:cNvSpPr txBox="1"/>
          <p:nvPr/>
        </p:nvSpPr>
        <p:spPr>
          <a:xfrm>
            <a:off x="7740301" y="3502819"/>
            <a:ext cx="1254087"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Basse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55</a:t>
            </a:r>
          </a:p>
        </p:txBody>
      </p:sp>
      <p:sp>
        <p:nvSpPr>
          <p:cNvPr id="17" name="TextBox 16">
            <a:extLst>
              <a:ext uri="{FF2B5EF4-FFF2-40B4-BE49-F238E27FC236}">
                <a16:creationId xmlns:a16="http://schemas.microsoft.com/office/drawing/2014/main" id="{EF4D1BBD-6EB6-43CB-A81D-A52C4DF1CE0E}"/>
              </a:ext>
            </a:extLst>
          </p:cNvPr>
          <p:cNvSpPr txBox="1"/>
          <p:nvPr/>
        </p:nvSpPr>
        <p:spPr>
          <a:xfrm>
            <a:off x="2085974" y="2269664"/>
            <a:ext cx="1711557"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Kerewan</a:t>
            </a:r>
            <a:endPar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62</a:t>
            </a:r>
          </a:p>
        </p:txBody>
      </p:sp>
      <p:sp>
        <p:nvSpPr>
          <p:cNvPr id="18" name="TextBox 17">
            <a:extLst>
              <a:ext uri="{FF2B5EF4-FFF2-40B4-BE49-F238E27FC236}">
                <a16:creationId xmlns:a16="http://schemas.microsoft.com/office/drawing/2014/main" id="{6B748668-6337-4425-94B7-42857BF92E92}"/>
              </a:ext>
            </a:extLst>
          </p:cNvPr>
          <p:cNvSpPr txBox="1"/>
          <p:nvPr/>
        </p:nvSpPr>
        <p:spPr>
          <a:xfrm>
            <a:off x="1044575" y="4794540"/>
            <a:ext cx="142398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Brikama</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57</a:t>
            </a:r>
          </a:p>
        </p:txBody>
      </p:sp>
      <p:sp>
        <p:nvSpPr>
          <p:cNvPr id="19" name="TextBox 18">
            <a:extLst>
              <a:ext uri="{FF2B5EF4-FFF2-40B4-BE49-F238E27FC236}">
                <a16:creationId xmlns:a16="http://schemas.microsoft.com/office/drawing/2014/main" id="{CF33017E-70C6-4888-96AD-D79A70F1C3C0}"/>
              </a:ext>
            </a:extLst>
          </p:cNvPr>
          <p:cNvSpPr txBox="1"/>
          <p:nvPr/>
        </p:nvSpPr>
        <p:spPr>
          <a:xfrm>
            <a:off x="3590713" y="4408490"/>
            <a:ext cx="145659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Mansakonko</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79</a:t>
            </a:r>
          </a:p>
        </p:txBody>
      </p:sp>
      <p:sp>
        <p:nvSpPr>
          <p:cNvPr id="20" name="TextBox 19">
            <a:extLst>
              <a:ext uri="{FF2B5EF4-FFF2-40B4-BE49-F238E27FC236}">
                <a16:creationId xmlns:a16="http://schemas.microsoft.com/office/drawing/2014/main" id="{87D8F552-83AE-45CC-A5A9-282E9F3E9114}"/>
              </a:ext>
            </a:extLst>
          </p:cNvPr>
          <p:cNvSpPr txBox="1"/>
          <p:nvPr/>
        </p:nvSpPr>
        <p:spPr>
          <a:xfrm>
            <a:off x="5346471" y="1751364"/>
            <a:ext cx="133814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Kuntaur</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79</a:t>
            </a:r>
          </a:p>
        </p:txBody>
      </p:sp>
      <p:sp>
        <p:nvSpPr>
          <p:cNvPr id="21" name="TextBox 20">
            <a:extLst>
              <a:ext uri="{FF2B5EF4-FFF2-40B4-BE49-F238E27FC236}">
                <a16:creationId xmlns:a16="http://schemas.microsoft.com/office/drawing/2014/main" id="{071F9079-E3A4-48EC-98D9-F322801E96F6}"/>
              </a:ext>
            </a:extLst>
          </p:cNvPr>
          <p:cNvSpPr txBox="1"/>
          <p:nvPr/>
        </p:nvSpPr>
        <p:spPr>
          <a:xfrm>
            <a:off x="4390058" y="3876845"/>
            <a:ext cx="205422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Janjanbureh</a:t>
            </a:r>
            <a:endPar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67</a:t>
            </a:r>
          </a:p>
        </p:txBody>
      </p:sp>
      <p:cxnSp>
        <p:nvCxnSpPr>
          <p:cNvPr id="23" name="Straight Connector 22">
            <a:extLst>
              <a:ext uri="{FF2B5EF4-FFF2-40B4-BE49-F238E27FC236}">
                <a16:creationId xmlns:a16="http://schemas.microsoft.com/office/drawing/2014/main" id="{0D2CAA7C-F5BC-4A58-B489-FFECFD31834A}"/>
              </a:ext>
            </a:extLst>
          </p:cNvPr>
          <p:cNvCxnSpPr>
            <a:cxnSpLocks/>
          </p:cNvCxnSpPr>
          <p:nvPr/>
        </p:nvCxnSpPr>
        <p:spPr>
          <a:xfrm flipV="1">
            <a:off x="5338414" y="3634250"/>
            <a:ext cx="244475" cy="365790"/>
          </a:xfrm>
          <a:prstGeom prst="line">
            <a:avLst/>
          </a:prstGeom>
        </p:spPr>
        <p:style>
          <a:lnRef idx="1">
            <a:schemeClr val="dk1"/>
          </a:lnRef>
          <a:fillRef idx="0">
            <a:schemeClr val="dk1"/>
          </a:fillRef>
          <a:effectRef idx="0">
            <a:schemeClr val="dk1"/>
          </a:effectRef>
          <a:fontRef idx="minor">
            <a:schemeClr val="tx1"/>
          </a:fontRef>
        </p:style>
      </p:cxnSp>
      <p:sp>
        <p:nvSpPr>
          <p:cNvPr id="25" name="TextBox 24">
            <a:extLst>
              <a:ext uri="{FF2B5EF4-FFF2-40B4-BE49-F238E27FC236}">
                <a16:creationId xmlns:a16="http://schemas.microsoft.com/office/drawing/2014/main" id="{760C8C88-3749-4764-B633-A82C06B3CEEC}"/>
              </a:ext>
            </a:extLst>
          </p:cNvPr>
          <p:cNvSpPr txBox="1"/>
          <p:nvPr/>
        </p:nvSpPr>
        <p:spPr>
          <a:xfrm>
            <a:off x="550881" y="2421911"/>
            <a:ext cx="13716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Banjul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60</a:t>
            </a:r>
          </a:p>
        </p:txBody>
      </p:sp>
      <p:cxnSp>
        <p:nvCxnSpPr>
          <p:cNvPr id="27" name="Straight Connector 26">
            <a:extLst>
              <a:ext uri="{FF2B5EF4-FFF2-40B4-BE49-F238E27FC236}">
                <a16:creationId xmlns:a16="http://schemas.microsoft.com/office/drawing/2014/main" id="{198DCADD-56D7-49B7-87C7-7DFE1C5CFB83}"/>
              </a:ext>
            </a:extLst>
          </p:cNvPr>
          <p:cNvCxnSpPr>
            <a:cxnSpLocks/>
          </p:cNvCxnSpPr>
          <p:nvPr/>
        </p:nvCxnSpPr>
        <p:spPr>
          <a:xfrm flipH="1">
            <a:off x="925377" y="2971533"/>
            <a:ext cx="325205" cy="684193"/>
          </a:xfrm>
          <a:prstGeom prst="line">
            <a:avLst/>
          </a:prstGeom>
        </p:spPr>
        <p:style>
          <a:lnRef idx="1">
            <a:schemeClr val="dk1"/>
          </a:lnRef>
          <a:fillRef idx="0">
            <a:schemeClr val="dk1"/>
          </a:fillRef>
          <a:effectRef idx="0">
            <a:schemeClr val="dk1"/>
          </a:effectRef>
          <a:fontRef idx="minor">
            <a:schemeClr val="tx1"/>
          </a:fontRef>
        </p:style>
      </p:cxnSp>
      <p:sp>
        <p:nvSpPr>
          <p:cNvPr id="28" name="TextBox 27">
            <a:extLst>
              <a:ext uri="{FF2B5EF4-FFF2-40B4-BE49-F238E27FC236}">
                <a16:creationId xmlns:a16="http://schemas.microsoft.com/office/drawing/2014/main" id="{F9C0E913-4AC5-4333-A0CE-24C177DB38E7}"/>
              </a:ext>
            </a:extLst>
          </p:cNvPr>
          <p:cNvSpPr txBox="1"/>
          <p:nvPr/>
        </p:nvSpPr>
        <p:spPr>
          <a:xfrm>
            <a:off x="-83697" y="2819314"/>
            <a:ext cx="117339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Kanifing</a:t>
            </a:r>
            <a:endPar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58</a:t>
            </a:r>
          </a:p>
        </p:txBody>
      </p:sp>
      <p:cxnSp>
        <p:nvCxnSpPr>
          <p:cNvPr id="30" name="Straight Connector 29">
            <a:extLst>
              <a:ext uri="{FF2B5EF4-FFF2-40B4-BE49-F238E27FC236}">
                <a16:creationId xmlns:a16="http://schemas.microsoft.com/office/drawing/2014/main" id="{7934A133-46CD-48FD-8F9E-D624A92DD162}"/>
              </a:ext>
            </a:extLst>
          </p:cNvPr>
          <p:cNvCxnSpPr>
            <a:cxnSpLocks/>
            <a:endCxn id="11" idx="53"/>
          </p:cNvCxnSpPr>
          <p:nvPr/>
        </p:nvCxnSpPr>
        <p:spPr>
          <a:xfrm>
            <a:off x="490673" y="3313629"/>
            <a:ext cx="155440" cy="356673"/>
          </a:xfrm>
          <a:prstGeom prst="line">
            <a:avLst/>
          </a:prstGeom>
        </p:spPr>
        <p:style>
          <a:lnRef idx="1">
            <a:schemeClr val="dk1"/>
          </a:lnRef>
          <a:fillRef idx="0">
            <a:schemeClr val="dk1"/>
          </a:fillRef>
          <a:effectRef idx="0">
            <a:schemeClr val="dk1"/>
          </a:effectRef>
          <a:fontRef idx="minor">
            <a:schemeClr val="tx1"/>
          </a:fontRef>
        </p:style>
      </p:cxnSp>
      <p:sp>
        <p:nvSpPr>
          <p:cNvPr id="3" name="TextBox 2">
            <a:extLst>
              <a:ext uri="{FF2B5EF4-FFF2-40B4-BE49-F238E27FC236}">
                <a16:creationId xmlns:a16="http://schemas.microsoft.com/office/drawing/2014/main" id="{1394BA6C-B181-440F-821E-3B3205F1C139}"/>
              </a:ext>
            </a:extLst>
          </p:cNvPr>
          <p:cNvSpPr txBox="1"/>
          <p:nvPr/>
        </p:nvSpPr>
        <p:spPr>
          <a:xfrm>
            <a:off x="1353986" y="1061928"/>
            <a:ext cx="7069406"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Deaths per 1,000 live births for the 10-year period before the survey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 name="Straight Connector 4">
            <a:extLst>
              <a:ext uri="{FF2B5EF4-FFF2-40B4-BE49-F238E27FC236}">
                <a16:creationId xmlns:a16="http://schemas.microsoft.com/office/drawing/2014/main" id="{C981F1C4-E426-4202-AD39-0E78089D2F7D}"/>
              </a:ext>
            </a:extLst>
          </p:cNvPr>
          <p:cNvCxnSpPr>
            <a:cxnSpLocks/>
            <a:endCxn id="12" idx="51"/>
          </p:cNvCxnSpPr>
          <p:nvPr/>
        </p:nvCxnSpPr>
        <p:spPr>
          <a:xfrm flipH="1">
            <a:off x="2735936" y="2823256"/>
            <a:ext cx="213537" cy="483508"/>
          </a:xfrm>
          <a:prstGeom prst="line">
            <a:avLst/>
          </a:prstGeom>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744AD187-1C9B-4F97-A5EE-3D831CE83051}"/>
              </a:ext>
            </a:extLst>
          </p:cNvPr>
          <p:cNvCxnSpPr>
            <a:stCxn id="20" idx="2"/>
            <a:endCxn id="13" idx="2"/>
          </p:cNvCxnSpPr>
          <p:nvPr/>
        </p:nvCxnSpPr>
        <p:spPr>
          <a:xfrm flipH="1">
            <a:off x="5862638" y="2397695"/>
            <a:ext cx="152906" cy="372494"/>
          </a:xfrm>
          <a:prstGeom prst="line">
            <a:avLst/>
          </a:prstGeom>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9DB3946E-C324-42CE-9D30-B75CC776F1BC}"/>
              </a:ext>
            </a:extLst>
          </p:cNvPr>
          <p:cNvCxnSpPr>
            <a:cxnSpLocks/>
            <a:endCxn id="14" idx="6"/>
          </p:cNvCxnSpPr>
          <p:nvPr/>
        </p:nvCxnSpPr>
        <p:spPr>
          <a:xfrm flipH="1" flipV="1">
            <a:off x="3957638" y="3948114"/>
            <a:ext cx="466725" cy="575062"/>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9801731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a:t>Childhood Mortality </a:t>
            </a:r>
            <a:br>
              <a:rPr lang="en-GB" noProof="0" dirty="0"/>
            </a:br>
            <a:r>
              <a:rPr lang="en-GB" noProof="0" dirty="0"/>
              <a:t>by Previous Birth Interval</a:t>
            </a:r>
          </a:p>
        </p:txBody>
      </p:sp>
      <p:sp>
        <p:nvSpPr>
          <p:cNvPr id="8" name="TextBox 7"/>
          <p:cNvSpPr txBox="1"/>
          <p:nvPr/>
        </p:nvSpPr>
        <p:spPr>
          <a:xfrm>
            <a:off x="18256" y="1237218"/>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Deaths per 1,000 live births for the 10-year period before the survey</a:t>
            </a:r>
          </a:p>
        </p:txBody>
      </p:sp>
      <p:graphicFrame>
        <p:nvGraphicFramePr>
          <p:cNvPr id="13" name="Content Placeholder 12"/>
          <p:cNvGraphicFramePr>
            <a:graphicFrameLocks noGrp="1"/>
          </p:cNvGraphicFramePr>
          <p:nvPr>
            <p:ph idx="1"/>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409214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68087" y="1160967"/>
            <a:ext cx="8218714" cy="369331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The 2019-20 Gambia Demographic and Health Survey (2019-20 GDHS) was implemented by the Gambia Bureau of Statistics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GBoS</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The funding for the GDHS was provided by United States Agency for International Development (USAID), the United Nations Population Fund (UNFPA), the United Nations Children’s Fund (UNICEF), the United Nations Development Programme (UNDP), the World Health Organization (WHO), ActionAid International The Gambia, the Network Against Gender Based Violence, the National Nutrition Agency (</a:t>
            </a:r>
            <a:r>
              <a:rPr kumimoji="0" lang="en-GB" sz="1800" b="0" i="0" u="none" strike="noStrike" kern="1200" cap="none" spc="0" normalizeH="0" baseline="0" noProof="0" dirty="0" err="1">
                <a:ln>
                  <a:noFill/>
                </a:ln>
                <a:solidFill>
                  <a:prstClr val="black"/>
                </a:solidFill>
                <a:effectLst/>
                <a:uLnTx/>
                <a:uFillTx/>
                <a:latin typeface="Calibri" panose="020F0502020204030204"/>
                <a:ea typeface="+mn-ea"/>
                <a:cs typeface="+mn-cs"/>
              </a:rPr>
              <a:t>NaNA</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 and The Government of the Republic of The Gambia. ICF provided technical assistance through The DHS Program, a USAID-funded program that supports the implementation of population and health surveys in countries worldwide. The contents of the report and this presentation are the sole responsibility of </a:t>
            </a:r>
            <a:r>
              <a:rPr kumimoji="0" lang="en-GB" sz="1800" b="0" i="0" u="none" strike="noStrike" kern="1200" cap="none" spc="0" normalizeH="0" baseline="0" noProof="0" dirty="0" err="1">
                <a:ln>
                  <a:noFill/>
                </a:ln>
                <a:solidFill>
                  <a:prstClr val="black"/>
                </a:solidFill>
                <a:effectLst/>
                <a:uLnTx/>
                <a:uFillTx/>
                <a:latin typeface="Calibri" panose="020F0502020204030204"/>
                <a:ea typeface="+mn-ea"/>
                <a:cs typeface="+mn-cs"/>
              </a:rPr>
              <a:t>GBoS</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 and ICF and do not necessarily reflect the views of USAID, the United States Government, or other donor agencies. </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9543" y="4724188"/>
            <a:ext cx="1504306" cy="1286181"/>
          </a:xfrm>
          <a:prstGeom prst="rect">
            <a:avLst/>
          </a:prstGeom>
        </p:spPr>
      </p:pic>
      <p:pic>
        <p:nvPicPr>
          <p:cNvPr id="9" name="Picture 8" descr="Logo&#10;&#10;Description automatically generated">
            <a:extLst>
              <a:ext uri="{FF2B5EF4-FFF2-40B4-BE49-F238E27FC236}">
                <a16:creationId xmlns:a16="http://schemas.microsoft.com/office/drawing/2014/main" id="{FD4BC8FA-139B-402B-861F-A23316D90E6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75155" y="242391"/>
            <a:ext cx="1059597" cy="1003902"/>
          </a:xfrm>
          <a:prstGeom prst="rect">
            <a:avLst/>
          </a:prstGeom>
        </p:spPr>
      </p:pic>
      <p:pic>
        <p:nvPicPr>
          <p:cNvPr id="11" name="Picture 10" descr="A picture containing text, clipart&#10;&#10;Description automatically generated">
            <a:extLst>
              <a:ext uri="{FF2B5EF4-FFF2-40B4-BE49-F238E27FC236}">
                <a16:creationId xmlns:a16="http://schemas.microsoft.com/office/drawing/2014/main" id="{43DBF6C1-5300-4E16-A9E8-2A77E87EA11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79300" y="5121920"/>
            <a:ext cx="1425654" cy="667233"/>
          </a:xfrm>
          <a:prstGeom prst="rect">
            <a:avLst/>
          </a:prstGeom>
        </p:spPr>
      </p:pic>
      <p:pic>
        <p:nvPicPr>
          <p:cNvPr id="13" name="Picture 12" descr="Logo&#10;&#10;Description automatically generated">
            <a:extLst>
              <a:ext uri="{FF2B5EF4-FFF2-40B4-BE49-F238E27FC236}">
                <a16:creationId xmlns:a16="http://schemas.microsoft.com/office/drawing/2014/main" id="{E8F7EF48-638F-40C4-902F-6C0C0E18E9B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08876" y="5016949"/>
            <a:ext cx="1425654" cy="877174"/>
          </a:xfrm>
          <a:prstGeom prst="rect">
            <a:avLst/>
          </a:prstGeom>
        </p:spPr>
      </p:pic>
      <p:pic>
        <p:nvPicPr>
          <p:cNvPr id="15" name="Picture 14" descr="Logo&#10;&#10;Description automatically generated">
            <a:extLst>
              <a:ext uri="{FF2B5EF4-FFF2-40B4-BE49-F238E27FC236}">
                <a16:creationId xmlns:a16="http://schemas.microsoft.com/office/drawing/2014/main" id="{CDC29A98-B058-4260-BD2D-0D3DAD3E0D3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29291" y="4770105"/>
            <a:ext cx="844351" cy="1194349"/>
          </a:xfrm>
          <a:prstGeom prst="rect">
            <a:avLst/>
          </a:prstGeom>
        </p:spPr>
      </p:pic>
      <p:pic>
        <p:nvPicPr>
          <p:cNvPr id="17" name="Picture 16" descr="A picture containing graphical user interface&#10;&#10;Description automatically generated">
            <a:extLst>
              <a:ext uri="{FF2B5EF4-FFF2-40B4-BE49-F238E27FC236}">
                <a16:creationId xmlns:a16="http://schemas.microsoft.com/office/drawing/2014/main" id="{DE09858B-0D52-4AF5-B3F8-AD417B86B8A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3496" y="6072299"/>
            <a:ext cx="1676400" cy="523875"/>
          </a:xfrm>
          <a:prstGeom prst="rect">
            <a:avLst/>
          </a:prstGeom>
        </p:spPr>
      </p:pic>
      <p:pic>
        <p:nvPicPr>
          <p:cNvPr id="19" name="Picture 18" descr="A picture containing text&#10;&#10;Description automatically generated">
            <a:extLst>
              <a:ext uri="{FF2B5EF4-FFF2-40B4-BE49-F238E27FC236}">
                <a16:creationId xmlns:a16="http://schemas.microsoft.com/office/drawing/2014/main" id="{BE5CB555-1FD7-4225-BF3E-2ADDED0AFCE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055874" y="6205778"/>
            <a:ext cx="1937073" cy="256917"/>
          </a:xfrm>
          <a:prstGeom prst="rect">
            <a:avLst/>
          </a:prstGeom>
        </p:spPr>
      </p:pic>
      <p:pic>
        <p:nvPicPr>
          <p:cNvPr id="21" name="Picture 20" descr="Logo, company name&#10;&#10;Description automatically generated">
            <a:extLst>
              <a:ext uri="{FF2B5EF4-FFF2-40B4-BE49-F238E27FC236}">
                <a16:creationId xmlns:a16="http://schemas.microsoft.com/office/drawing/2014/main" id="{F2B9DF28-EF57-4C05-8DD6-219AC1EFAADB}"/>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868925" y="5991068"/>
            <a:ext cx="1105557" cy="686336"/>
          </a:xfrm>
          <a:prstGeom prst="rect">
            <a:avLst/>
          </a:prstGeom>
        </p:spPr>
      </p:pic>
      <p:pic>
        <p:nvPicPr>
          <p:cNvPr id="23" name="Picture 22" descr="Logo, company name&#10;&#10;Description automatically generated">
            <a:extLst>
              <a:ext uri="{FF2B5EF4-FFF2-40B4-BE49-F238E27FC236}">
                <a16:creationId xmlns:a16="http://schemas.microsoft.com/office/drawing/2014/main" id="{9D633452-780B-4EE0-8413-D88910251B76}"/>
              </a:ext>
            </a:extLst>
          </p:cNvPr>
          <p:cNvPicPr>
            <a:picLocks noChangeAspect="1"/>
          </p:cNvPicPr>
          <p:nvPr/>
        </p:nvPicPr>
        <p:blipFill rotWithShape="1">
          <a:blip r:embed="rId10">
            <a:extLst>
              <a:ext uri="{28A0092B-C50C-407E-A947-70E740481C1C}">
                <a14:useLocalDpi xmlns:a14="http://schemas.microsoft.com/office/drawing/2010/main" val="0"/>
              </a:ext>
            </a:extLst>
          </a:blip>
          <a:srcRect l="23629" t="17866" r="25824" b="20591"/>
          <a:stretch/>
        </p:blipFill>
        <p:spPr>
          <a:xfrm>
            <a:off x="7850459" y="5984678"/>
            <a:ext cx="836342" cy="699116"/>
          </a:xfrm>
          <a:prstGeom prst="rect">
            <a:avLst/>
          </a:prstGeom>
        </p:spPr>
      </p:pic>
    </p:spTree>
    <p:extLst>
      <p:ext uri="{BB962C8B-B14F-4D97-AF65-F5344CB8AC3E}">
        <p14:creationId xmlns:p14="http://schemas.microsoft.com/office/powerpoint/2010/main" val="21292506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a:t>Pregnancy-related Mortality vs. </a:t>
            </a:r>
            <a:br>
              <a:rPr lang="en-GB" noProof="0" dirty="0"/>
            </a:br>
            <a:r>
              <a:rPr lang="en-GB" noProof="0" dirty="0"/>
              <a:t>Maternal Mortality Estimates</a:t>
            </a:r>
          </a:p>
        </p:txBody>
      </p:sp>
      <p:sp>
        <p:nvSpPr>
          <p:cNvPr id="3" name="Content Placeholder 2"/>
          <p:cNvSpPr>
            <a:spLocks noGrp="1"/>
          </p:cNvSpPr>
          <p:nvPr>
            <p:ph idx="1"/>
          </p:nvPr>
        </p:nvSpPr>
        <p:spPr>
          <a:xfrm>
            <a:off x="0" y="1600816"/>
            <a:ext cx="4341586" cy="5251142"/>
          </a:xfrm>
        </p:spPr>
        <p:txBody>
          <a:bodyPr>
            <a:normAutofit/>
          </a:bodyPr>
          <a:lstStyle/>
          <a:p>
            <a:pPr marL="0" indent="0">
              <a:spcBef>
                <a:spcPts val="0"/>
              </a:spcBef>
              <a:spcAft>
                <a:spcPts val="1800"/>
              </a:spcAft>
              <a:buNone/>
            </a:pPr>
            <a:r>
              <a:rPr lang="en-GB" b="1" noProof="0" dirty="0">
                <a:solidFill>
                  <a:schemeClr val="accent5"/>
                </a:solidFill>
              </a:rPr>
              <a:t>Pregnancy-related mortality</a:t>
            </a:r>
            <a:br>
              <a:rPr lang="en-GB" b="1" noProof="0" dirty="0">
                <a:solidFill>
                  <a:schemeClr val="accent5"/>
                </a:solidFill>
              </a:rPr>
            </a:br>
            <a:r>
              <a:rPr lang="en-GB" noProof="0" dirty="0"/>
              <a:t>includes all deaths that occur to women </a:t>
            </a:r>
            <a:r>
              <a:rPr lang="en-GB" b="1" noProof="0" dirty="0">
                <a:solidFill>
                  <a:schemeClr val="accent5"/>
                </a:solidFill>
              </a:rPr>
              <a:t>during pregnancy or childbirth</a:t>
            </a:r>
          </a:p>
          <a:p>
            <a:pPr lvl="1">
              <a:spcBef>
                <a:spcPts val="0"/>
              </a:spcBef>
              <a:spcAft>
                <a:spcPts val="1800"/>
              </a:spcAft>
            </a:pPr>
            <a:r>
              <a:rPr lang="en-GB" sz="2600" noProof="0" dirty="0"/>
              <a:t>Includes deaths up to </a:t>
            </a:r>
            <a:r>
              <a:rPr lang="en-GB" sz="2600" b="1" noProof="0" dirty="0">
                <a:solidFill>
                  <a:schemeClr val="accent5"/>
                </a:solidFill>
              </a:rPr>
              <a:t>2 months </a:t>
            </a:r>
            <a:r>
              <a:rPr lang="en-GB" sz="2600" noProof="0" dirty="0"/>
              <a:t>after birth</a:t>
            </a:r>
          </a:p>
          <a:p>
            <a:pPr lvl="1">
              <a:spcBef>
                <a:spcPts val="0"/>
              </a:spcBef>
              <a:spcAft>
                <a:spcPts val="1800"/>
              </a:spcAft>
            </a:pPr>
            <a:r>
              <a:rPr lang="en-GB" sz="2600" noProof="0" dirty="0"/>
              <a:t>Irrespective of the cause of death</a:t>
            </a:r>
          </a:p>
          <a:p>
            <a:pPr lvl="1">
              <a:spcBef>
                <a:spcPts val="0"/>
              </a:spcBef>
              <a:spcAft>
                <a:spcPts val="1800"/>
              </a:spcAft>
            </a:pPr>
            <a:r>
              <a:rPr lang="en-GB" sz="2600" noProof="0" dirty="0"/>
              <a:t>Revised name</a:t>
            </a:r>
          </a:p>
          <a:p>
            <a:pPr lvl="1">
              <a:spcBef>
                <a:spcPts val="0"/>
              </a:spcBef>
              <a:spcAft>
                <a:spcPts val="1800"/>
              </a:spcAft>
            </a:pPr>
            <a:r>
              <a:rPr lang="en-GB" sz="2600" noProof="0" dirty="0"/>
              <a:t>Trends available</a:t>
            </a:r>
          </a:p>
        </p:txBody>
      </p:sp>
      <p:sp>
        <p:nvSpPr>
          <p:cNvPr id="4" name="Content Placeholder 2"/>
          <p:cNvSpPr txBox="1">
            <a:spLocks/>
          </p:cNvSpPr>
          <p:nvPr/>
        </p:nvSpPr>
        <p:spPr>
          <a:xfrm>
            <a:off x="4699000" y="1606858"/>
            <a:ext cx="4445000" cy="52511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1800"/>
              </a:spcAft>
              <a:buClrTx/>
              <a:buSzTx/>
              <a:buFont typeface="Arial" panose="020B0604020202020204" pitchFamily="34" charset="0"/>
              <a:buNone/>
              <a:tabLst/>
              <a:defRPr/>
            </a:pPr>
            <a:r>
              <a:rPr kumimoji="0" lang="en-GB" sz="2800" b="1" i="0" u="none" strike="noStrike" kern="1200" cap="none" spc="0" normalizeH="0" baseline="0" noProof="0" dirty="0">
                <a:ln>
                  <a:noFill/>
                </a:ln>
                <a:solidFill>
                  <a:srgbClr val="3E7C94"/>
                </a:solidFill>
                <a:effectLst/>
                <a:uLnTx/>
                <a:uFillTx/>
                <a:latin typeface="Calibri" panose="020F0502020204030204"/>
                <a:ea typeface="+mn-ea"/>
                <a:cs typeface="+mn-cs"/>
              </a:rPr>
              <a:t>Maternal mortality</a:t>
            </a:r>
            <a:br>
              <a:rPr kumimoji="0" lang="en-GB" sz="2800" b="1" i="0" u="none" strike="noStrike" kern="1200" cap="none" spc="0" normalizeH="0" baseline="0" noProof="0" dirty="0">
                <a:ln>
                  <a:noFill/>
                </a:ln>
                <a:solidFill>
                  <a:srgbClr val="3E7C94"/>
                </a:solidFill>
                <a:effectLst/>
                <a:uLnTx/>
                <a:uFillTx/>
                <a:latin typeface="Calibri" panose="020F0502020204030204"/>
                <a:ea typeface="+mn-ea"/>
                <a:cs typeface="+mn-cs"/>
              </a:rPr>
            </a:br>
            <a:r>
              <a:rPr kumimoji="0" lang="en-GB" sz="2800" b="0" i="0" u="none" strike="noStrike" kern="1200" cap="none" spc="0" normalizeH="0" baseline="0" noProof="0" dirty="0">
                <a:ln>
                  <a:noFill/>
                </a:ln>
                <a:solidFill>
                  <a:prstClr val="black"/>
                </a:solidFill>
                <a:effectLst/>
                <a:uLnTx/>
                <a:uFillTx/>
                <a:latin typeface="Calibri" panose="020F0502020204030204"/>
                <a:ea typeface="+mn-ea"/>
                <a:cs typeface="+mn-cs"/>
              </a:rPr>
              <a:t>includes all deaths that occur to women </a:t>
            </a:r>
            <a:r>
              <a:rPr kumimoji="0" lang="en-GB" sz="2800" b="1" i="0" u="none" strike="noStrike" kern="1200" cap="none" spc="0" normalizeH="0" baseline="0" noProof="0" dirty="0">
                <a:ln>
                  <a:noFill/>
                </a:ln>
                <a:solidFill>
                  <a:srgbClr val="3E7C94"/>
                </a:solidFill>
                <a:effectLst/>
                <a:uLnTx/>
                <a:uFillTx/>
                <a:latin typeface="Calibri" panose="020F0502020204030204"/>
                <a:ea typeface="+mn-ea"/>
                <a:cs typeface="+mn-cs"/>
              </a:rPr>
              <a:t>during pregnancy or childbirth</a:t>
            </a:r>
          </a:p>
          <a:p>
            <a:pPr marL="685800" marR="0" lvl="1" indent="-228600" algn="l" defTabSz="914400" rtl="0" eaLnBrk="1" fontAlgn="auto" latinLnBrk="0" hangingPunct="1">
              <a:lnSpc>
                <a:spcPct val="90000"/>
              </a:lnSpc>
              <a:spcBef>
                <a:spcPts val="0"/>
              </a:spcBef>
              <a:spcAft>
                <a:spcPts val="1800"/>
              </a:spcAft>
              <a:buClrTx/>
              <a:buSzTx/>
              <a:buFont typeface="Arial" panose="020B0604020202020204" pitchFamily="34" charset="0"/>
              <a:buChar char="•"/>
              <a:tabLst/>
              <a:defRPr/>
            </a:pPr>
            <a:r>
              <a:rPr kumimoji="0" lang="en-GB" sz="2600" b="0" i="0" u="none" strike="noStrike" kern="1200" cap="none" spc="0" normalizeH="0" baseline="0" noProof="0" dirty="0">
                <a:ln>
                  <a:noFill/>
                </a:ln>
                <a:solidFill>
                  <a:prstClr val="black"/>
                </a:solidFill>
                <a:effectLst/>
                <a:uLnTx/>
                <a:uFillTx/>
                <a:latin typeface="Calibri" panose="020F0502020204030204"/>
                <a:ea typeface="+mn-ea"/>
                <a:cs typeface="+mn-cs"/>
              </a:rPr>
              <a:t>Includes deaths within </a:t>
            </a:r>
            <a:r>
              <a:rPr kumimoji="0" lang="en-GB" sz="2600" b="1" i="0" u="none" strike="noStrike" kern="1200" cap="none" spc="0" normalizeH="0" baseline="0" noProof="0" dirty="0">
                <a:ln>
                  <a:noFill/>
                </a:ln>
                <a:solidFill>
                  <a:srgbClr val="3E7C94"/>
                </a:solidFill>
                <a:effectLst/>
                <a:uLnTx/>
                <a:uFillTx/>
                <a:latin typeface="Calibri" panose="020F0502020204030204"/>
                <a:ea typeface="+mn-ea"/>
                <a:cs typeface="+mn-cs"/>
              </a:rPr>
              <a:t>42 days </a:t>
            </a:r>
            <a:r>
              <a:rPr kumimoji="0" lang="en-GB" sz="2600" b="0" i="0" u="none" strike="noStrike" kern="1200" cap="none" spc="0" normalizeH="0" baseline="0" noProof="0" dirty="0">
                <a:ln>
                  <a:noFill/>
                </a:ln>
                <a:solidFill>
                  <a:prstClr val="black"/>
                </a:solidFill>
                <a:effectLst/>
                <a:uLnTx/>
                <a:uFillTx/>
                <a:latin typeface="Calibri" panose="020F0502020204030204"/>
                <a:ea typeface="+mn-ea"/>
                <a:cs typeface="+mn-cs"/>
              </a:rPr>
              <a:t>after birth</a:t>
            </a:r>
          </a:p>
          <a:p>
            <a:pPr marL="685800" marR="0" lvl="1" indent="-228600" algn="l" defTabSz="914400" rtl="0" eaLnBrk="1" fontAlgn="auto" latinLnBrk="0" hangingPunct="1">
              <a:lnSpc>
                <a:spcPct val="90000"/>
              </a:lnSpc>
              <a:spcBef>
                <a:spcPts val="0"/>
              </a:spcBef>
              <a:spcAft>
                <a:spcPts val="1800"/>
              </a:spcAft>
              <a:buClrTx/>
              <a:buSzTx/>
              <a:buFont typeface="Arial" panose="020B0604020202020204" pitchFamily="34" charset="0"/>
              <a:buChar char="•"/>
              <a:tabLst/>
              <a:defRPr/>
            </a:pPr>
            <a:r>
              <a:rPr kumimoji="0" lang="en-GB" sz="2600" b="0" i="0" u="none" strike="noStrike" kern="1200" cap="none" spc="0" normalizeH="0" baseline="0" noProof="0" dirty="0">
                <a:ln>
                  <a:noFill/>
                </a:ln>
                <a:solidFill>
                  <a:prstClr val="black"/>
                </a:solidFill>
                <a:effectLst/>
                <a:uLnTx/>
                <a:uFillTx/>
                <a:latin typeface="Calibri" panose="020F0502020204030204"/>
                <a:ea typeface="+mn-ea"/>
                <a:cs typeface="+mn-cs"/>
              </a:rPr>
              <a:t>Excludes deaths from accidents or violence</a:t>
            </a:r>
          </a:p>
          <a:p>
            <a:pPr marL="685800" marR="0" lvl="1" indent="-228600" algn="l" defTabSz="914400" rtl="0" eaLnBrk="1" fontAlgn="auto" latinLnBrk="0" hangingPunct="1">
              <a:lnSpc>
                <a:spcPct val="90000"/>
              </a:lnSpc>
              <a:spcBef>
                <a:spcPts val="0"/>
              </a:spcBef>
              <a:spcAft>
                <a:spcPts val="1800"/>
              </a:spcAft>
              <a:buClrTx/>
              <a:buSzTx/>
              <a:buFont typeface="Arial" panose="020B0604020202020204" pitchFamily="34" charset="0"/>
              <a:buChar char="•"/>
              <a:tabLst/>
              <a:defRPr/>
            </a:pPr>
            <a:r>
              <a:rPr kumimoji="0" lang="en-GB" sz="2600" b="0" i="0" u="none" strike="noStrike" kern="1200" cap="none" spc="0" normalizeH="0" baseline="0" noProof="0" dirty="0">
                <a:ln>
                  <a:noFill/>
                </a:ln>
                <a:solidFill>
                  <a:prstClr val="black"/>
                </a:solidFill>
                <a:effectLst/>
                <a:uLnTx/>
                <a:uFillTx/>
                <a:latin typeface="Calibri" panose="020F0502020204030204"/>
                <a:ea typeface="+mn-ea"/>
                <a:cs typeface="+mn-cs"/>
              </a:rPr>
              <a:t>Revised definition</a:t>
            </a:r>
          </a:p>
          <a:p>
            <a:pPr marL="685800" marR="0" lvl="1" indent="-228600" algn="l" defTabSz="914400" rtl="0" eaLnBrk="1" fontAlgn="auto" latinLnBrk="0" hangingPunct="1">
              <a:lnSpc>
                <a:spcPct val="90000"/>
              </a:lnSpc>
              <a:spcBef>
                <a:spcPts val="0"/>
              </a:spcBef>
              <a:spcAft>
                <a:spcPts val="1800"/>
              </a:spcAft>
              <a:buClrTx/>
              <a:buSzTx/>
              <a:buFont typeface="Arial" panose="020B0604020202020204" pitchFamily="34" charset="0"/>
              <a:buChar char="•"/>
              <a:tabLst/>
              <a:defRPr/>
            </a:pPr>
            <a:r>
              <a:rPr kumimoji="0" lang="en-GB" sz="2600" b="0" i="0" u="none" strike="noStrike" kern="1200" cap="none" spc="0" normalizeH="0" baseline="0" noProof="0" dirty="0">
                <a:ln>
                  <a:noFill/>
                </a:ln>
                <a:solidFill>
                  <a:prstClr val="black"/>
                </a:solidFill>
                <a:effectLst/>
                <a:uLnTx/>
                <a:uFillTx/>
                <a:latin typeface="Calibri" panose="020F0502020204030204"/>
                <a:ea typeface="+mn-ea"/>
                <a:cs typeface="+mn-cs"/>
              </a:rPr>
              <a:t>NO trends available</a:t>
            </a:r>
          </a:p>
        </p:txBody>
      </p:sp>
    </p:spTree>
    <p:extLst>
      <p:ext uri="{BB962C8B-B14F-4D97-AF65-F5344CB8AC3E}">
        <p14:creationId xmlns:p14="http://schemas.microsoft.com/office/powerpoint/2010/main" val="31978416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Maternal Mortality</a:t>
            </a:r>
          </a:p>
        </p:txBody>
      </p:sp>
      <p:sp>
        <p:nvSpPr>
          <p:cNvPr id="3" name="Content Placeholder 2"/>
          <p:cNvSpPr>
            <a:spLocks noGrp="1"/>
          </p:cNvSpPr>
          <p:nvPr>
            <p:ph idx="1"/>
          </p:nvPr>
        </p:nvSpPr>
        <p:spPr>
          <a:xfrm>
            <a:off x="482600" y="1606858"/>
            <a:ext cx="8229600" cy="5251142"/>
          </a:xfrm>
        </p:spPr>
        <p:txBody>
          <a:bodyPr>
            <a:normAutofit/>
          </a:bodyPr>
          <a:lstStyle/>
          <a:p>
            <a:pPr marL="0" indent="0" algn="ctr">
              <a:spcBef>
                <a:spcPts val="0"/>
              </a:spcBef>
              <a:spcAft>
                <a:spcPts val="1800"/>
              </a:spcAft>
              <a:buNone/>
            </a:pPr>
            <a:r>
              <a:rPr lang="en-GB" sz="4000" noProof="0" dirty="0"/>
              <a:t>Maternal mortality ratio (MMR) for the 7-year period before the survey =</a:t>
            </a:r>
          </a:p>
          <a:p>
            <a:pPr marL="0" indent="0" algn="ctr">
              <a:spcBef>
                <a:spcPts val="0"/>
              </a:spcBef>
              <a:spcAft>
                <a:spcPts val="1800"/>
              </a:spcAft>
              <a:buNone/>
            </a:pPr>
            <a:r>
              <a:rPr lang="en-GB" sz="4000" b="1" noProof="0" dirty="0">
                <a:solidFill>
                  <a:schemeClr val="accent5"/>
                </a:solidFill>
              </a:rPr>
              <a:t>289 deaths per 100,000 live births</a:t>
            </a:r>
            <a:br>
              <a:rPr lang="en-GB" sz="4000" b="1" noProof="0" dirty="0">
                <a:solidFill>
                  <a:schemeClr val="accent5"/>
                </a:solidFill>
              </a:rPr>
            </a:br>
            <a:r>
              <a:rPr lang="en-GB" sz="4000" b="1" noProof="0" dirty="0">
                <a:solidFill>
                  <a:schemeClr val="accent5"/>
                </a:solidFill>
              </a:rPr>
              <a:t>(confidence interval:  204-375)</a:t>
            </a:r>
          </a:p>
          <a:p>
            <a:pPr marL="0" indent="0" algn="ctr">
              <a:spcBef>
                <a:spcPts val="0"/>
              </a:spcBef>
              <a:spcAft>
                <a:spcPts val="1800"/>
              </a:spcAft>
              <a:buNone/>
            </a:pPr>
            <a:endParaRPr lang="en-GB" sz="3200" noProof="0" dirty="0"/>
          </a:p>
        </p:txBody>
      </p:sp>
    </p:spTree>
    <p:extLst>
      <p:ext uri="{BB962C8B-B14F-4D97-AF65-F5344CB8AC3E}">
        <p14:creationId xmlns:p14="http://schemas.microsoft.com/office/powerpoint/2010/main" val="39537533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Trends in Pregnancy-related Mortality</a:t>
            </a:r>
          </a:p>
        </p:txBody>
      </p:sp>
      <p:sp>
        <p:nvSpPr>
          <p:cNvPr id="4" name="TextBox 3"/>
          <p:cNvSpPr txBox="1"/>
          <p:nvPr/>
        </p:nvSpPr>
        <p:spPr>
          <a:xfrm>
            <a:off x="18256" y="1056243"/>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Pregnancy-related deaths per 100,000 live births for the 7-year period before the survey</a:t>
            </a:r>
          </a:p>
        </p:txBody>
      </p:sp>
      <p:graphicFrame>
        <p:nvGraphicFramePr>
          <p:cNvPr id="18" name="Content Placeholder 17"/>
          <p:cNvGraphicFramePr>
            <a:graphicFrameLocks noGrp="1"/>
          </p:cNvGraphicFramePr>
          <p:nvPr>
            <p:ph idx="1"/>
          </p:nvPr>
        </p:nvGraphicFramePr>
        <p:xfrm>
          <a:off x="18257" y="1606550"/>
          <a:ext cx="9125744" cy="52514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363784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Antenatal Care (ANC) by Provider</a:t>
            </a:r>
          </a:p>
        </p:txBody>
      </p:sp>
      <p:graphicFrame>
        <p:nvGraphicFramePr>
          <p:cNvPr id="8" name="Content Placeholder 7"/>
          <p:cNvGraphicFramePr>
            <a:graphicFrameLocks noGrp="1"/>
          </p:cNvGraphicFramePr>
          <p:nvPr>
            <p:ph idx="1"/>
          </p:nvPr>
        </p:nvGraphicFramePr>
        <p:xfrm>
          <a:off x="461963" y="1606550"/>
          <a:ext cx="8256587" cy="488211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prstClr val="black"/>
                </a:solidFill>
                <a:effectLst/>
                <a:uLnTx/>
                <a:uFillTx/>
                <a:latin typeface="Calibri" panose="020F0502020204030204"/>
                <a:ea typeface="+mn-ea"/>
                <a:cs typeface="+mn-cs"/>
              </a:rPr>
              <a:t>Percent distribution of women age 15-49 with a live birth in the 5-year period before the survey</a:t>
            </a:r>
          </a:p>
        </p:txBody>
      </p:sp>
      <p:sp>
        <p:nvSpPr>
          <p:cNvPr id="9" name="TextBox 8"/>
          <p:cNvSpPr txBox="1"/>
          <p:nvPr/>
        </p:nvSpPr>
        <p:spPr>
          <a:xfrm>
            <a:off x="0" y="6488668"/>
            <a:ext cx="91440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prstClr val="black"/>
                </a:solidFill>
                <a:effectLst/>
                <a:uLnTx/>
                <a:uFillTx/>
                <a:latin typeface="Calibri" panose="020F0502020204030204"/>
                <a:ea typeface="+mn-ea"/>
                <a:cs typeface="+mn-cs"/>
              </a:rPr>
              <a:t>*Skilled provider includes doctor, nurse, or midwife.</a:t>
            </a:r>
          </a:p>
        </p:txBody>
      </p:sp>
      <p:sp>
        <p:nvSpPr>
          <p:cNvPr id="10" name="TextBox 9"/>
          <p:cNvSpPr txBox="1"/>
          <p:nvPr/>
        </p:nvSpPr>
        <p:spPr>
          <a:xfrm>
            <a:off x="6908800" y="5103674"/>
            <a:ext cx="2070100" cy="1569660"/>
          </a:xfrm>
          <a:prstGeom prst="rect">
            <a:avLst/>
          </a:prstGeom>
          <a:solidFill>
            <a:schemeClr val="accent5"/>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alibri" panose="020F0502020204030204"/>
                <a:ea typeface="+mn-ea"/>
                <a:cs typeface="+mn-cs"/>
              </a:rPr>
              <a:t>98% of women received ANC from a skilled provider*</a:t>
            </a:r>
          </a:p>
        </p:txBody>
      </p:sp>
      <p:sp>
        <p:nvSpPr>
          <p:cNvPr id="3" name="TextBox 2">
            <a:extLst>
              <a:ext uri="{FF2B5EF4-FFF2-40B4-BE49-F238E27FC236}">
                <a16:creationId xmlns:a16="http://schemas.microsoft.com/office/drawing/2014/main" id="{AF8EE4E2-4E69-4308-A1D2-7F86B24DC3EB}"/>
              </a:ext>
            </a:extLst>
          </p:cNvPr>
          <p:cNvSpPr txBox="1"/>
          <p:nvPr/>
        </p:nvSpPr>
        <p:spPr>
          <a:xfrm>
            <a:off x="3958046" y="4826675"/>
            <a:ext cx="1894114"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Nurse/midwife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86%</a:t>
            </a:r>
          </a:p>
        </p:txBody>
      </p:sp>
    </p:spTree>
    <p:extLst>
      <p:ext uri="{BB962C8B-B14F-4D97-AF65-F5344CB8AC3E}">
        <p14:creationId xmlns:p14="http://schemas.microsoft.com/office/powerpoint/2010/main" val="23236353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Trends in ANC Coverage </a:t>
            </a:r>
            <a:endParaRPr lang="en-GB" noProof="0" dirty="0"/>
          </a:p>
        </p:txBody>
      </p:sp>
      <p:graphicFrame>
        <p:nvGraphicFramePr>
          <p:cNvPr id="7" name="Content Placeholder 6"/>
          <p:cNvGraphicFramePr>
            <a:graphicFrameLocks noGrp="1"/>
          </p:cNvGraphicFramePr>
          <p:nvPr>
            <p:ph idx="1"/>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18256" y="921434"/>
            <a:ext cx="91440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prstClr val="black"/>
                </a:solidFill>
                <a:effectLst/>
                <a:uLnTx/>
                <a:uFillTx/>
                <a:latin typeface="Calibri" panose="020F0502020204030204"/>
                <a:ea typeface="+mn-ea"/>
                <a:cs typeface="+mn-cs"/>
              </a:rPr>
              <a:t>Percent of women age 15-49 with a live birth in the 5 years before the survey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prstClr val="black"/>
                </a:solidFill>
                <a:effectLst/>
                <a:uLnTx/>
                <a:uFillTx/>
                <a:latin typeface="Calibri" panose="020F0502020204030204"/>
                <a:ea typeface="+mn-ea"/>
                <a:cs typeface="+mn-cs"/>
              </a:rPr>
              <a:t> for most recent birth</a:t>
            </a:r>
          </a:p>
        </p:txBody>
      </p:sp>
    </p:spTree>
    <p:extLst>
      <p:ext uri="{BB962C8B-B14F-4D97-AF65-F5344CB8AC3E}">
        <p14:creationId xmlns:p14="http://schemas.microsoft.com/office/powerpoint/2010/main" val="2048508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a:extLst>
              <a:ext uri="{FF2B5EF4-FFF2-40B4-BE49-F238E27FC236}">
                <a16:creationId xmlns:a16="http://schemas.microsoft.com/office/drawing/2014/main" id="{90004357-A122-4170-B5B1-3BF41D3297F8}"/>
              </a:ext>
            </a:extLst>
          </p:cNvPr>
          <p:cNvGraphicFramePr>
            <a:graphicFrameLocks noGrp="1"/>
          </p:cNvGraphicFramePr>
          <p:nvPr>
            <p:ph idx="1"/>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40DEEAF5-9692-43D6-AD7F-E549E5171EBD}"/>
              </a:ext>
            </a:extLst>
          </p:cNvPr>
          <p:cNvSpPr txBox="1"/>
          <p:nvPr/>
        </p:nvSpPr>
        <p:spPr>
          <a:xfrm>
            <a:off x="0" y="1081405"/>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prstClr val="black"/>
                </a:solidFill>
                <a:effectLst/>
                <a:uLnTx/>
                <a:uFillTx/>
                <a:latin typeface="Calibri" panose="020F0502020204030204"/>
                <a:ea typeface="+mn-ea"/>
                <a:cs typeface="+mn-cs"/>
              </a:rPr>
              <a:t>Percent distribution of live births in the 5-year period before the survey</a:t>
            </a:r>
          </a:p>
        </p:txBody>
      </p:sp>
      <p:sp>
        <p:nvSpPr>
          <p:cNvPr id="6" name="Title 1">
            <a:extLst>
              <a:ext uri="{FF2B5EF4-FFF2-40B4-BE49-F238E27FC236}">
                <a16:creationId xmlns:a16="http://schemas.microsoft.com/office/drawing/2014/main" id="{8922BD0C-3E69-4ADF-883A-7761A13AD87A}"/>
              </a:ext>
            </a:extLst>
          </p:cNvPr>
          <p:cNvSpPr>
            <a:spLocks noGrp="1"/>
          </p:cNvSpPr>
          <p:nvPr>
            <p:ph type="title"/>
          </p:nvPr>
        </p:nvSpPr>
        <p:spPr>
          <a:xfrm>
            <a:off x="0" y="12700"/>
            <a:ext cx="9144000" cy="1231900"/>
          </a:xfrm>
        </p:spPr>
        <p:txBody>
          <a:bodyPr/>
          <a:lstStyle/>
          <a:p>
            <a:r>
              <a:rPr lang="en-GB" dirty="0"/>
              <a:t>Place of Delivery</a:t>
            </a:r>
          </a:p>
        </p:txBody>
      </p:sp>
    </p:spTree>
    <p:extLst>
      <p:ext uri="{BB962C8B-B14F-4D97-AF65-F5344CB8AC3E}">
        <p14:creationId xmlns:p14="http://schemas.microsoft.com/office/powerpoint/2010/main" val="15592203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Health Facility Delivery by Local Government Area</a:t>
            </a:r>
            <a:endParaRPr lang="en-GB" noProof="0" dirty="0"/>
          </a:p>
        </p:txBody>
      </p:sp>
      <p:sp>
        <p:nvSpPr>
          <p:cNvPr id="7" name="Freeform 5">
            <a:extLst>
              <a:ext uri="{FF2B5EF4-FFF2-40B4-BE49-F238E27FC236}">
                <a16:creationId xmlns:a16="http://schemas.microsoft.com/office/drawing/2014/main" id="{B6C3A306-8004-4C72-86F1-56C021283999}"/>
              </a:ext>
            </a:extLst>
          </p:cNvPr>
          <p:cNvSpPr>
            <a:spLocks/>
          </p:cNvSpPr>
          <p:nvPr/>
        </p:nvSpPr>
        <p:spPr bwMode="auto">
          <a:xfrm>
            <a:off x="850900" y="3660776"/>
            <a:ext cx="160338" cy="90488"/>
          </a:xfrm>
          <a:custGeom>
            <a:avLst/>
            <a:gdLst>
              <a:gd name="T0" fmla="*/ 30 w 101"/>
              <a:gd name="T1" fmla="*/ 8 h 57"/>
              <a:gd name="T2" fmla="*/ 32 w 101"/>
              <a:gd name="T3" fmla="*/ 10 h 57"/>
              <a:gd name="T4" fmla="*/ 37 w 101"/>
              <a:gd name="T5" fmla="*/ 11 h 57"/>
              <a:gd name="T6" fmla="*/ 42 w 101"/>
              <a:gd name="T7" fmla="*/ 13 h 57"/>
              <a:gd name="T8" fmla="*/ 43 w 101"/>
              <a:gd name="T9" fmla="*/ 15 h 57"/>
              <a:gd name="T10" fmla="*/ 45 w 101"/>
              <a:gd name="T11" fmla="*/ 17 h 57"/>
              <a:gd name="T12" fmla="*/ 50 w 101"/>
              <a:gd name="T13" fmla="*/ 17 h 57"/>
              <a:gd name="T14" fmla="*/ 59 w 101"/>
              <a:gd name="T15" fmla="*/ 18 h 57"/>
              <a:gd name="T16" fmla="*/ 71 w 101"/>
              <a:gd name="T17" fmla="*/ 18 h 57"/>
              <a:gd name="T18" fmla="*/ 81 w 101"/>
              <a:gd name="T19" fmla="*/ 22 h 57"/>
              <a:gd name="T20" fmla="*/ 89 w 101"/>
              <a:gd name="T21" fmla="*/ 27 h 57"/>
              <a:gd name="T22" fmla="*/ 94 w 101"/>
              <a:gd name="T23" fmla="*/ 28 h 57"/>
              <a:gd name="T24" fmla="*/ 98 w 101"/>
              <a:gd name="T25" fmla="*/ 32 h 57"/>
              <a:gd name="T26" fmla="*/ 101 w 101"/>
              <a:gd name="T27" fmla="*/ 35 h 57"/>
              <a:gd name="T28" fmla="*/ 101 w 101"/>
              <a:gd name="T29" fmla="*/ 42 h 57"/>
              <a:gd name="T30" fmla="*/ 99 w 101"/>
              <a:gd name="T31" fmla="*/ 45 h 57"/>
              <a:gd name="T32" fmla="*/ 98 w 101"/>
              <a:gd name="T33" fmla="*/ 50 h 57"/>
              <a:gd name="T34" fmla="*/ 94 w 101"/>
              <a:gd name="T35" fmla="*/ 57 h 57"/>
              <a:gd name="T36" fmla="*/ 89 w 101"/>
              <a:gd name="T37" fmla="*/ 57 h 57"/>
              <a:gd name="T38" fmla="*/ 86 w 101"/>
              <a:gd name="T39" fmla="*/ 50 h 57"/>
              <a:gd name="T40" fmla="*/ 76 w 101"/>
              <a:gd name="T41" fmla="*/ 47 h 57"/>
              <a:gd name="T42" fmla="*/ 72 w 101"/>
              <a:gd name="T43" fmla="*/ 47 h 57"/>
              <a:gd name="T44" fmla="*/ 65 w 101"/>
              <a:gd name="T45" fmla="*/ 47 h 57"/>
              <a:gd name="T46" fmla="*/ 64 w 101"/>
              <a:gd name="T47" fmla="*/ 45 h 57"/>
              <a:gd name="T48" fmla="*/ 60 w 101"/>
              <a:gd name="T49" fmla="*/ 47 h 57"/>
              <a:gd name="T50" fmla="*/ 54 w 101"/>
              <a:gd name="T51" fmla="*/ 50 h 57"/>
              <a:gd name="T52" fmla="*/ 49 w 101"/>
              <a:gd name="T53" fmla="*/ 52 h 57"/>
              <a:gd name="T54" fmla="*/ 45 w 101"/>
              <a:gd name="T55" fmla="*/ 54 h 57"/>
              <a:gd name="T56" fmla="*/ 40 w 101"/>
              <a:gd name="T57" fmla="*/ 55 h 57"/>
              <a:gd name="T58" fmla="*/ 35 w 101"/>
              <a:gd name="T59" fmla="*/ 52 h 57"/>
              <a:gd name="T60" fmla="*/ 32 w 101"/>
              <a:gd name="T61" fmla="*/ 49 h 57"/>
              <a:gd name="T62" fmla="*/ 27 w 101"/>
              <a:gd name="T63" fmla="*/ 49 h 57"/>
              <a:gd name="T64" fmla="*/ 25 w 101"/>
              <a:gd name="T65" fmla="*/ 47 h 57"/>
              <a:gd name="T66" fmla="*/ 28 w 101"/>
              <a:gd name="T67" fmla="*/ 45 h 57"/>
              <a:gd name="T68" fmla="*/ 30 w 101"/>
              <a:gd name="T69" fmla="*/ 42 h 57"/>
              <a:gd name="T70" fmla="*/ 27 w 101"/>
              <a:gd name="T71" fmla="*/ 39 h 57"/>
              <a:gd name="T72" fmla="*/ 25 w 101"/>
              <a:gd name="T73" fmla="*/ 37 h 57"/>
              <a:gd name="T74" fmla="*/ 28 w 101"/>
              <a:gd name="T75" fmla="*/ 37 h 57"/>
              <a:gd name="T76" fmla="*/ 30 w 101"/>
              <a:gd name="T77" fmla="*/ 33 h 57"/>
              <a:gd name="T78" fmla="*/ 32 w 101"/>
              <a:gd name="T79" fmla="*/ 32 h 57"/>
              <a:gd name="T80" fmla="*/ 35 w 101"/>
              <a:gd name="T81" fmla="*/ 30 h 57"/>
              <a:gd name="T82" fmla="*/ 35 w 101"/>
              <a:gd name="T83" fmla="*/ 28 h 57"/>
              <a:gd name="T84" fmla="*/ 33 w 101"/>
              <a:gd name="T85" fmla="*/ 25 h 57"/>
              <a:gd name="T86" fmla="*/ 32 w 101"/>
              <a:gd name="T87" fmla="*/ 27 h 57"/>
              <a:gd name="T88" fmla="*/ 30 w 101"/>
              <a:gd name="T89" fmla="*/ 23 h 57"/>
              <a:gd name="T90" fmla="*/ 27 w 101"/>
              <a:gd name="T91" fmla="*/ 23 h 57"/>
              <a:gd name="T92" fmla="*/ 23 w 101"/>
              <a:gd name="T93" fmla="*/ 22 h 57"/>
              <a:gd name="T94" fmla="*/ 22 w 101"/>
              <a:gd name="T95" fmla="*/ 18 h 57"/>
              <a:gd name="T96" fmla="*/ 18 w 101"/>
              <a:gd name="T97" fmla="*/ 17 h 57"/>
              <a:gd name="T98" fmla="*/ 15 w 101"/>
              <a:gd name="T99" fmla="*/ 13 h 57"/>
              <a:gd name="T100" fmla="*/ 10 w 101"/>
              <a:gd name="T101" fmla="*/ 11 h 57"/>
              <a:gd name="T102" fmla="*/ 1 w 101"/>
              <a:gd name="T103" fmla="*/ 13 h 57"/>
              <a:gd name="T104" fmla="*/ 0 w 101"/>
              <a:gd name="T105" fmla="*/ 11 h 57"/>
              <a:gd name="T106" fmla="*/ 5 w 101"/>
              <a:gd name="T107" fmla="*/ 8 h 57"/>
              <a:gd name="T108" fmla="*/ 13 w 101"/>
              <a:gd name="T109" fmla="*/ 3 h 57"/>
              <a:gd name="T110" fmla="*/ 18 w 101"/>
              <a:gd name="T111" fmla="*/ 0 h 57"/>
              <a:gd name="T112" fmla="*/ 25 w 101"/>
              <a:gd name="T113" fmla="*/ 3 h 57"/>
              <a:gd name="T114" fmla="*/ 28 w 101"/>
              <a:gd name="T115" fmla="*/ 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 h="57">
                <a:moveTo>
                  <a:pt x="28" y="8"/>
                </a:moveTo>
                <a:lnTo>
                  <a:pt x="28" y="8"/>
                </a:lnTo>
                <a:lnTo>
                  <a:pt x="30" y="8"/>
                </a:lnTo>
                <a:lnTo>
                  <a:pt x="30" y="8"/>
                </a:lnTo>
                <a:lnTo>
                  <a:pt x="30" y="8"/>
                </a:lnTo>
                <a:lnTo>
                  <a:pt x="30" y="8"/>
                </a:lnTo>
                <a:lnTo>
                  <a:pt x="32" y="8"/>
                </a:lnTo>
                <a:lnTo>
                  <a:pt x="32" y="8"/>
                </a:lnTo>
                <a:lnTo>
                  <a:pt x="32" y="10"/>
                </a:lnTo>
                <a:lnTo>
                  <a:pt x="32" y="10"/>
                </a:lnTo>
                <a:lnTo>
                  <a:pt x="32" y="10"/>
                </a:lnTo>
                <a:lnTo>
                  <a:pt x="33" y="10"/>
                </a:lnTo>
                <a:lnTo>
                  <a:pt x="33" y="10"/>
                </a:lnTo>
                <a:lnTo>
                  <a:pt x="35" y="11"/>
                </a:lnTo>
                <a:lnTo>
                  <a:pt x="37" y="11"/>
                </a:lnTo>
                <a:lnTo>
                  <a:pt x="38" y="13"/>
                </a:lnTo>
                <a:lnTo>
                  <a:pt x="38" y="13"/>
                </a:lnTo>
                <a:lnTo>
                  <a:pt x="40" y="13"/>
                </a:lnTo>
                <a:lnTo>
                  <a:pt x="42" y="13"/>
                </a:lnTo>
                <a:lnTo>
                  <a:pt x="42" y="13"/>
                </a:lnTo>
                <a:lnTo>
                  <a:pt x="42" y="13"/>
                </a:lnTo>
                <a:lnTo>
                  <a:pt x="42" y="13"/>
                </a:lnTo>
                <a:lnTo>
                  <a:pt x="43" y="13"/>
                </a:lnTo>
                <a:lnTo>
                  <a:pt x="43" y="13"/>
                </a:lnTo>
                <a:lnTo>
                  <a:pt x="43" y="15"/>
                </a:lnTo>
                <a:lnTo>
                  <a:pt x="43" y="15"/>
                </a:lnTo>
                <a:lnTo>
                  <a:pt x="43" y="15"/>
                </a:lnTo>
                <a:lnTo>
                  <a:pt x="45" y="15"/>
                </a:lnTo>
                <a:lnTo>
                  <a:pt x="45" y="17"/>
                </a:lnTo>
                <a:lnTo>
                  <a:pt x="45" y="17"/>
                </a:lnTo>
                <a:lnTo>
                  <a:pt x="47" y="17"/>
                </a:lnTo>
                <a:lnTo>
                  <a:pt x="47" y="17"/>
                </a:lnTo>
                <a:lnTo>
                  <a:pt x="49" y="17"/>
                </a:lnTo>
                <a:lnTo>
                  <a:pt x="49" y="17"/>
                </a:lnTo>
                <a:lnTo>
                  <a:pt x="50" y="17"/>
                </a:lnTo>
                <a:lnTo>
                  <a:pt x="54" y="17"/>
                </a:lnTo>
                <a:lnTo>
                  <a:pt x="55" y="17"/>
                </a:lnTo>
                <a:lnTo>
                  <a:pt x="55" y="17"/>
                </a:lnTo>
                <a:lnTo>
                  <a:pt x="57" y="17"/>
                </a:lnTo>
                <a:lnTo>
                  <a:pt x="59" y="18"/>
                </a:lnTo>
                <a:lnTo>
                  <a:pt x="59" y="18"/>
                </a:lnTo>
                <a:lnTo>
                  <a:pt x="64" y="18"/>
                </a:lnTo>
                <a:lnTo>
                  <a:pt x="69" y="18"/>
                </a:lnTo>
                <a:lnTo>
                  <a:pt x="69" y="20"/>
                </a:lnTo>
                <a:lnTo>
                  <a:pt x="71" y="18"/>
                </a:lnTo>
                <a:lnTo>
                  <a:pt x="76" y="20"/>
                </a:lnTo>
                <a:lnTo>
                  <a:pt x="77" y="20"/>
                </a:lnTo>
                <a:lnTo>
                  <a:pt x="77" y="20"/>
                </a:lnTo>
                <a:lnTo>
                  <a:pt x="79" y="20"/>
                </a:lnTo>
                <a:lnTo>
                  <a:pt x="81" y="22"/>
                </a:lnTo>
                <a:lnTo>
                  <a:pt x="81" y="22"/>
                </a:lnTo>
                <a:lnTo>
                  <a:pt x="84" y="23"/>
                </a:lnTo>
                <a:lnTo>
                  <a:pt x="86" y="25"/>
                </a:lnTo>
                <a:lnTo>
                  <a:pt x="89" y="27"/>
                </a:lnTo>
                <a:lnTo>
                  <a:pt x="89" y="27"/>
                </a:lnTo>
                <a:lnTo>
                  <a:pt x="89" y="27"/>
                </a:lnTo>
                <a:lnTo>
                  <a:pt x="89" y="27"/>
                </a:lnTo>
                <a:lnTo>
                  <a:pt x="89" y="27"/>
                </a:lnTo>
                <a:lnTo>
                  <a:pt x="89" y="27"/>
                </a:lnTo>
                <a:lnTo>
                  <a:pt x="94" y="28"/>
                </a:lnTo>
                <a:lnTo>
                  <a:pt x="94" y="28"/>
                </a:lnTo>
                <a:lnTo>
                  <a:pt x="96" y="30"/>
                </a:lnTo>
                <a:lnTo>
                  <a:pt x="98" y="32"/>
                </a:lnTo>
                <a:lnTo>
                  <a:pt x="98" y="32"/>
                </a:lnTo>
                <a:lnTo>
                  <a:pt x="98" y="32"/>
                </a:lnTo>
                <a:lnTo>
                  <a:pt x="99" y="32"/>
                </a:lnTo>
                <a:lnTo>
                  <a:pt x="99" y="32"/>
                </a:lnTo>
                <a:lnTo>
                  <a:pt x="99" y="33"/>
                </a:lnTo>
                <a:lnTo>
                  <a:pt x="101" y="33"/>
                </a:lnTo>
                <a:lnTo>
                  <a:pt x="101" y="35"/>
                </a:lnTo>
                <a:lnTo>
                  <a:pt x="101" y="37"/>
                </a:lnTo>
                <a:lnTo>
                  <a:pt x="101" y="37"/>
                </a:lnTo>
                <a:lnTo>
                  <a:pt x="101" y="39"/>
                </a:lnTo>
                <a:lnTo>
                  <a:pt x="101" y="40"/>
                </a:lnTo>
                <a:lnTo>
                  <a:pt x="101" y="42"/>
                </a:lnTo>
                <a:lnTo>
                  <a:pt x="101" y="42"/>
                </a:lnTo>
                <a:lnTo>
                  <a:pt x="101" y="44"/>
                </a:lnTo>
                <a:lnTo>
                  <a:pt x="99" y="44"/>
                </a:lnTo>
                <a:lnTo>
                  <a:pt x="99" y="45"/>
                </a:lnTo>
                <a:lnTo>
                  <a:pt x="99" y="45"/>
                </a:lnTo>
                <a:lnTo>
                  <a:pt x="99" y="45"/>
                </a:lnTo>
                <a:lnTo>
                  <a:pt x="98" y="45"/>
                </a:lnTo>
                <a:lnTo>
                  <a:pt x="98" y="47"/>
                </a:lnTo>
                <a:lnTo>
                  <a:pt x="98" y="49"/>
                </a:lnTo>
                <a:lnTo>
                  <a:pt x="98" y="50"/>
                </a:lnTo>
                <a:lnTo>
                  <a:pt x="98" y="52"/>
                </a:lnTo>
                <a:lnTo>
                  <a:pt x="96" y="54"/>
                </a:lnTo>
                <a:lnTo>
                  <a:pt x="96" y="55"/>
                </a:lnTo>
                <a:lnTo>
                  <a:pt x="94" y="55"/>
                </a:lnTo>
                <a:lnTo>
                  <a:pt x="94" y="57"/>
                </a:lnTo>
                <a:lnTo>
                  <a:pt x="92" y="57"/>
                </a:lnTo>
                <a:lnTo>
                  <a:pt x="91" y="57"/>
                </a:lnTo>
                <a:lnTo>
                  <a:pt x="91" y="57"/>
                </a:lnTo>
                <a:lnTo>
                  <a:pt x="91" y="57"/>
                </a:lnTo>
                <a:lnTo>
                  <a:pt x="89" y="57"/>
                </a:lnTo>
                <a:lnTo>
                  <a:pt x="89" y="55"/>
                </a:lnTo>
                <a:lnTo>
                  <a:pt x="87" y="55"/>
                </a:lnTo>
                <a:lnTo>
                  <a:pt x="87" y="55"/>
                </a:lnTo>
                <a:lnTo>
                  <a:pt x="86" y="55"/>
                </a:lnTo>
                <a:lnTo>
                  <a:pt x="86" y="50"/>
                </a:lnTo>
                <a:lnTo>
                  <a:pt x="86" y="50"/>
                </a:lnTo>
                <a:lnTo>
                  <a:pt x="79" y="49"/>
                </a:lnTo>
                <a:lnTo>
                  <a:pt x="77" y="49"/>
                </a:lnTo>
                <a:lnTo>
                  <a:pt x="77" y="49"/>
                </a:lnTo>
                <a:lnTo>
                  <a:pt x="76" y="47"/>
                </a:lnTo>
                <a:lnTo>
                  <a:pt x="74" y="47"/>
                </a:lnTo>
                <a:lnTo>
                  <a:pt x="74" y="45"/>
                </a:lnTo>
                <a:lnTo>
                  <a:pt x="74" y="45"/>
                </a:lnTo>
                <a:lnTo>
                  <a:pt x="74" y="47"/>
                </a:lnTo>
                <a:lnTo>
                  <a:pt x="72" y="47"/>
                </a:lnTo>
                <a:lnTo>
                  <a:pt x="71" y="47"/>
                </a:lnTo>
                <a:lnTo>
                  <a:pt x="69" y="47"/>
                </a:lnTo>
                <a:lnTo>
                  <a:pt x="67" y="47"/>
                </a:lnTo>
                <a:lnTo>
                  <a:pt x="67" y="47"/>
                </a:lnTo>
                <a:lnTo>
                  <a:pt x="65" y="47"/>
                </a:lnTo>
                <a:lnTo>
                  <a:pt x="65" y="47"/>
                </a:lnTo>
                <a:lnTo>
                  <a:pt x="65" y="47"/>
                </a:lnTo>
                <a:lnTo>
                  <a:pt x="64" y="45"/>
                </a:lnTo>
                <a:lnTo>
                  <a:pt x="64" y="45"/>
                </a:lnTo>
                <a:lnTo>
                  <a:pt x="64" y="45"/>
                </a:lnTo>
                <a:lnTo>
                  <a:pt x="62" y="45"/>
                </a:lnTo>
                <a:lnTo>
                  <a:pt x="62" y="45"/>
                </a:lnTo>
                <a:lnTo>
                  <a:pt x="62" y="47"/>
                </a:lnTo>
                <a:lnTo>
                  <a:pt x="62" y="47"/>
                </a:lnTo>
                <a:lnTo>
                  <a:pt x="60" y="47"/>
                </a:lnTo>
                <a:lnTo>
                  <a:pt x="60" y="49"/>
                </a:lnTo>
                <a:lnTo>
                  <a:pt x="57" y="49"/>
                </a:lnTo>
                <a:lnTo>
                  <a:pt x="57" y="49"/>
                </a:lnTo>
                <a:lnTo>
                  <a:pt x="55" y="50"/>
                </a:lnTo>
                <a:lnTo>
                  <a:pt x="54" y="50"/>
                </a:lnTo>
                <a:lnTo>
                  <a:pt x="52" y="52"/>
                </a:lnTo>
                <a:lnTo>
                  <a:pt x="50" y="52"/>
                </a:lnTo>
                <a:lnTo>
                  <a:pt x="50" y="52"/>
                </a:lnTo>
                <a:lnTo>
                  <a:pt x="49" y="52"/>
                </a:lnTo>
                <a:lnTo>
                  <a:pt x="49" y="52"/>
                </a:lnTo>
                <a:lnTo>
                  <a:pt x="49" y="54"/>
                </a:lnTo>
                <a:lnTo>
                  <a:pt x="47" y="54"/>
                </a:lnTo>
                <a:lnTo>
                  <a:pt x="47" y="54"/>
                </a:lnTo>
                <a:lnTo>
                  <a:pt x="45" y="54"/>
                </a:lnTo>
                <a:lnTo>
                  <a:pt x="45" y="54"/>
                </a:lnTo>
                <a:lnTo>
                  <a:pt x="43" y="54"/>
                </a:lnTo>
                <a:lnTo>
                  <a:pt x="43" y="55"/>
                </a:lnTo>
                <a:lnTo>
                  <a:pt x="42" y="55"/>
                </a:lnTo>
                <a:lnTo>
                  <a:pt x="40" y="55"/>
                </a:lnTo>
                <a:lnTo>
                  <a:pt x="40" y="55"/>
                </a:lnTo>
                <a:lnTo>
                  <a:pt x="38" y="55"/>
                </a:lnTo>
                <a:lnTo>
                  <a:pt x="37" y="55"/>
                </a:lnTo>
                <a:lnTo>
                  <a:pt x="37" y="54"/>
                </a:lnTo>
                <a:lnTo>
                  <a:pt x="35" y="54"/>
                </a:lnTo>
                <a:lnTo>
                  <a:pt x="35" y="52"/>
                </a:lnTo>
                <a:lnTo>
                  <a:pt x="35" y="50"/>
                </a:lnTo>
                <a:lnTo>
                  <a:pt x="33" y="50"/>
                </a:lnTo>
                <a:lnTo>
                  <a:pt x="33" y="49"/>
                </a:lnTo>
                <a:lnTo>
                  <a:pt x="32" y="49"/>
                </a:lnTo>
                <a:lnTo>
                  <a:pt x="32" y="49"/>
                </a:lnTo>
                <a:lnTo>
                  <a:pt x="30" y="49"/>
                </a:lnTo>
                <a:lnTo>
                  <a:pt x="30" y="49"/>
                </a:lnTo>
                <a:lnTo>
                  <a:pt x="28" y="49"/>
                </a:lnTo>
                <a:lnTo>
                  <a:pt x="27" y="49"/>
                </a:lnTo>
                <a:lnTo>
                  <a:pt x="27" y="49"/>
                </a:lnTo>
                <a:lnTo>
                  <a:pt x="27" y="49"/>
                </a:lnTo>
                <a:lnTo>
                  <a:pt x="25" y="49"/>
                </a:lnTo>
                <a:lnTo>
                  <a:pt x="25" y="49"/>
                </a:lnTo>
                <a:lnTo>
                  <a:pt x="25" y="47"/>
                </a:lnTo>
                <a:lnTo>
                  <a:pt x="25" y="47"/>
                </a:lnTo>
                <a:lnTo>
                  <a:pt x="25" y="45"/>
                </a:lnTo>
                <a:lnTo>
                  <a:pt x="25" y="45"/>
                </a:lnTo>
                <a:lnTo>
                  <a:pt x="27" y="45"/>
                </a:lnTo>
                <a:lnTo>
                  <a:pt x="27" y="45"/>
                </a:lnTo>
                <a:lnTo>
                  <a:pt x="28" y="45"/>
                </a:lnTo>
                <a:lnTo>
                  <a:pt x="28" y="45"/>
                </a:lnTo>
                <a:lnTo>
                  <a:pt x="30" y="44"/>
                </a:lnTo>
                <a:lnTo>
                  <a:pt x="30" y="44"/>
                </a:lnTo>
                <a:lnTo>
                  <a:pt x="30" y="44"/>
                </a:lnTo>
                <a:lnTo>
                  <a:pt x="30" y="42"/>
                </a:lnTo>
                <a:lnTo>
                  <a:pt x="30" y="42"/>
                </a:lnTo>
                <a:lnTo>
                  <a:pt x="30" y="42"/>
                </a:lnTo>
                <a:lnTo>
                  <a:pt x="30" y="40"/>
                </a:lnTo>
                <a:lnTo>
                  <a:pt x="30" y="40"/>
                </a:lnTo>
                <a:lnTo>
                  <a:pt x="27" y="39"/>
                </a:lnTo>
                <a:lnTo>
                  <a:pt x="27" y="39"/>
                </a:lnTo>
                <a:lnTo>
                  <a:pt x="27" y="39"/>
                </a:lnTo>
                <a:lnTo>
                  <a:pt x="25" y="37"/>
                </a:lnTo>
                <a:lnTo>
                  <a:pt x="25" y="37"/>
                </a:lnTo>
                <a:lnTo>
                  <a:pt x="25" y="37"/>
                </a:lnTo>
                <a:lnTo>
                  <a:pt x="27" y="37"/>
                </a:lnTo>
                <a:lnTo>
                  <a:pt x="27" y="37"/>
                </a:lnTo>
                <a:lnTo>
                  <a:pt x="27" y="37"/>
                </a:lnTo>
                <a:lnTo>
                  <a:pt x="28" y="37"/>
                </a:lnTo>
                <a:lnTo>
                  <a:pt x="28" y="37"/>
                </a:lnTo>
                <a:lnTo>
                  <a:pt x="28" y="37"/>
                </a:lnTo>
                <a:lnTo>
                  <a:pt x="30" y="35"/>
                </a:lnTo>
                <a:lnTo>
                  <a:pt x="30" y="35"/>
                </a:lnTo>
                <a:lnTo>
                  <a:pt x="30" y="35"/>
                </a:lnTo>
                <a:lnTo>
                  <a:pt x="30" y="33"/>
                </a:lnTo>
                <a:lnTo>
                  <a:pt x="30" y="33"/>
                </a:lnTo>
                <a:lnTo>
                  <a:pt x="30" y="33"/>
                </a:lnTo>
                <a:lnTo>
                  <a:pt x="30" y="32"/>
                </a:lnTo>
                <a:lnTo>
                  <a:pt x="32" y="32"/>
                </a:lnTo>
                <a:lnTo>
                  <a:pt x="32" y="32"/>
                </a:lnTo>
                <a:lnTo>
                  <a:pt x="33" y="32"/>
                </a:lnTo>
                <a:lnTo>
                  <a:pt x="33" y="32"/>
                </a:lnTo>
                <a:lnTo>
                  <a:pt x="35" y="30"/>
                </a:lnTo>
                <a:lnTo>
                  <a:pt x="35" y="30"/>
                </a:lnTo>
                <a:lnTo>
                  <a:pt x="35" y="30"/>
                </a:lnTo>
                <a:lnTo>
                  <a:pt x="35" y="30"/>
                </a:lnTo>
                <a:lnTo>
                  <a:pt x="35" y="30"/>
                </a:lnTo>
                <a:lnTo>
                  <a:pt x="35" y="28"/>
                </a:lnTo>
                <a:lnTo>
                  <a:pt x="35" y="28"/>
                </a:lnTo>
                <a:lnTo>
                  <a:pt x="35" y="28"/>
                </a:lnTo>
                <a:lnTo>
                  <a:pt x="35" y="27"/>
                </a:lnTo>
                <a:lnTo>
                  <a:pt x="35" y="27"/>
                </a:lnTo>
                <a:lnTo>
                  <a:pt x="35" y="25"/>
                </a:lnTo>
                <a:lnTo>
                  <a:pt x="35" y="25"/>
                </a:lnTo>
                <a:lnTo>
                  <a:pt x="33" y="25"/>
                </a:lnTo>
                <a:lnTo>
                  <a:pt x="33" y="25"/>
                </a:lnTo>
                <a:lnTo>
                  <a:pt x="33" y="25"/>
                </a:lnTo>
                <a:lnTo>
                  <a:pt x="32" y="25"/>
                </a:lnTo>
                <a:lnTo>
                  <a:pt x="32" y="27"/>
                </a:lnTo>
                <a:lnTo>
                  <a:pt x="32" y="27"/>
                </a:lnTo>
                <a:lnTo>
                  <a:pt x="32" y="25"/>
                </a:lnTo>
                <a:lnTo>
                  <a:pt x="30" y="25"/>
                </a:lnTo>
                <a:lnTo>
                  <a:pt x="30" y="23"/>
                </a:lnTo>
                <a:lnTo>
                  <a:pt x="30" y="23"/>
                </a:lnTo>
                <a:lnTo>
                  <a:pt x="30" y="23"/>
                </a:lnTo>
                <a:lnTo>
                  <a:pt x="28" y="25"/>
                </a:lnTo>
                <a:lnTo>
                  <a:pt x="28" y="25"/>
                </a:lnTo>
                <a:lnTo>
                  <a:pt x="28" y="25"/>
                </a:lnTo>
                <a:lnTo>
                  <a:pt x="28" y="25"/>
                </a:lnTo>
                <a:lnTo>
                  <a:pt x="27" y="23"/>
                </a:lnTo>
                <a:lnTo>
                  <a:pt x="25" y="23"/>
                </a:lnTo>
                <a:lnTo>
                  <a:pt x="25" y="22"/>
                </a:lnTo>
                <a:lnTo>
                  <a:pt x="25" y="22"/>
                </a:lnTo>
                <a:lnTo>
                  <a:pt x="23" y="22"/>
                </a:lnTo>
                <a:lnTo>
                  <a:pt x="23" y="22"/>
                </a:lnTo>
                <a:lnTo>
                  <a:pt x="23" y="20"/>
                </a:lnTo>
                <a:lnTo>
                  <a:pt x="22" y="20"/>
                </a:lnTo>
                <a:lnTo>
                  <a:pt x="22" y="20"/>
                </a:lnTo>
                <a:lnTo>
                  <a:pt x="22" y="20"/>
                </a:lnTo>
                <a:lnTo>
                  <a:pt x="22" y="18"/>
                </a:lnTo>
                <a:lnTo>
                  <a:pt x="22" y="18"/>
                </a:lnTo>
                <a:lnTo>
                  <a:pt x="20" y="18"/>
                </a:lnTo>
                <a:lnTo>
                  <a:pt x="20" y="17"/>
                </a:lnTo>
                <a:lnTo>
                  <a:pt x="20" y="17"/>
                </a:lnTo>
                <a:lnTo>
                  <a:pt x="18" y="17"/>
                </a:lnTo>
                <a:lnTo>
                  <a:pt x="18" y="15"/>
                </a:lnTo>
                <a:lnTo>
                  <a:pt x="16" y="15"/>
                </a:lnTo>
                <a:lnTo>
                  <a:pt x="16" y="13"/>
                </a:lnTo>
                <a:lnTo>
                  <a:pt x="15" y="13"/>
                </a:lnTo>
                <a:lnTo>
                  <a:pt x="15" y="13"/>
                </a:lnTo>
                <a:lnTo>
                  <a:pt x="15" y="13"/>
                </a:lnTo>
                <a:lnTo>
                  <a:pt x="13" y="11"/>
                </a:lnTo>
                <a:lnTo>
                  <a:pt x="11" y="11"/>
                </a:lnTo>
                <a:lnTo>
                  <a:pt x="10" y="11"/>
                </a:lnTo>
                <a:lnTo>
                  <a:pt x="10" y="11"/>
                </a:lnTo>
                <a:lnTo>
                  <a:pt x="8" y="11"/>
                </a:lnTo>
                <a:lnTo>
                  <a:pt x="6" y="11"/>
                </a:lnTo>
                <a:lnTo>
                  <a:pt x="5" y="11"/>
                </a:lnTo>
                <a:lnTo>
                  <a:pt x="3" y="11"/>
                </a:lnTo>
                <a:lnTo>
                  <a:pt x="1" y="13"/>
                </a:lnTo>
                <a:lnTo>
                  <a:pt x="0" y="13"/>
                </a:lnTo>
                <a:lnTo>
                  <a:pt x="0" y="13"/>
                </a:lnTo>
                <a:lnTo>
                  <a:pt x="0" y="13"/>
                </a:lnTo>
                <a:lnTo>
                  <a:pt x="0" y="11"/>
                </a:lnTo>
                <a:lnTo>
                  <a:pt x="0" y="11"/>
                </a:lnTo>
                <a:lnTo>
                  <a:pt x="0" y="10"/>
                </a:lnTo>
                <a:lnTo>
                  <a:pt x="0" y="10"/>
                </a:lnTo>
                <a:lnTo>
                  <a:pt x="1" y="10"/>
                </a:lnTo>
                <a:lnTo>
                  <a:pt x="1" y="8"/>
                </a:lnTo>
                <a:lnTo>
                  <a:pt x="5" y="8"/>
                </a:lnTo>
                <a:lnTo>
                  <a:pt x="5" y="6"/>
                </a:lnTo>
                <a:lnTo>
                  <a:pt x="6" y="6"/>
                </a:lnTo>
                <a:lnTo>
                  <a:pt x="10" y="5"/>
                </a:lnTo>
                <a:lnTo>
                  <a:pt x="10" y="5"/>
                </a:lnTo>
                <a:lnTo>
                  <a:pt x="13" y="3"/>
                </a:lnTo>
                <a:lnTo>
                  <a:pt x="13" y="3"/>
                </a:lnTo>
                <a:lnTo>
                  <a:pt x="15" y="1"/>
                </a:lnTo>
                <a:lnTo>
                  <a:pt x="16" y="0"/>
                </a:lnTo>
                <a:lnTo>
                  <a:pt x="18" y="0"/>
                </a:lnTo>
                <a:lnTo>
                  <a:pt x="18" y="0"/>
                </a:lnTo>
                <a:lnTo>
                  <a:pt x="20" y="0"/>
                </a:lnTo>
                <a:lnTo>
                  <a:pt x="20" y="1"/>
                </a:lnTo>
                <a:lnTo>
                  <a:pt x="22" y="1"/>
                </a:lnTo>
                <a:lnTo>
                  <a:pt x="23" y="1"/>
                </a:lnTo>
                <a:lnTo>
                  <a:pt x="25" y="3"/>
                </a:lnTo>
                <a:lnTo>
                  <a:pt x="25" y="3"/>
                </a:lnTo>
                <a:lnTo>
                  <a:pt x="25" y="3"/>
                </a:lnTo>
                <a:lnTo>
                  <a:pt x="27" y="6"/>
                </a:lnTo>
                <a:lnTo>
                  <a:pt x="27" y="8"/>
                </a:lnTo>
                <a:lnTo>
                  <a:pt x="28" y="8"/>
                </a:lnTo>
                <a:close/>
              </a:path>
            </a:pathLst>
          </a:custGeom>
          <a:solidFill>
            <a:schemeClr val="accent4">
              <a:lumMod val="40000"/>
              <a:lumOff val="6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Freeform 6">
            <a:extLst>
              <a:ext uri="{FF2B5EF4-FFF2-40B4-BE49-F238E27FC236}">
                <a16:creationId xmlns:a16="http://schemas.microsoft.com/office/drawing/2014/main" id="{F7EB0C32-8224-468B-93BD-0030DB6DC09A}"/>
              </a:ext>
            </a:extLst>
          </p:cNvPr>
          <p:cNvSpPr>
            <a:spLocks/>
          </p:cNvSpPr>
          <p:nvPr/>
        </p:nvSpPr>
        <p:spPr bwMode="auto">
          <a:xfrm>
            <a:off x="6775450" y="3362326"/>
            <a:ext cx="2147888" cy="1058863"/>
          </a:xfrm>
          <a:custGeom>
            <a:avLst/>
            <a:gdLst>
              <a:gd name="T0" fmla="*/ 1242 w 1353"/>
              <a:gd name="T1" fmla="*/ 123 h 667"/>
              <a:gd name="T2" fmla="*/ 1296 w 1353"/>
              <a:gd name="T3" fmla="*/ 172 h 667"/>
              <a:gd name="T4" fmla="*/ 1286 w 1353"/>
              <a:gd name="T5" fmla="*/ 208 h 667"/>
              <a:gd name="T6" fmla="*/ 1299 w 1353"/>
              <a:gd name="T7" fmla="*/ 238 h 667"/>
              <a:gd name="T8" fmla="*/ 1348 w 1353"/>
              <a:gd name="T9" fmla="*/ 325 h 667"/>
              <a:gd name="T10" fmla="*/ 1299 w 1353"/>
              <a:gd name="T11" fmla="*/ 421 h 667"/>
              <a:gd name="T12" fmla="*/ 1261 w 1353"/>
              <a:gd name="T13" fmla="*/ 455 h 667"/>
              <a:gd name="T14" fmla="*/ 1147 w 1353"/>
              <a:gd name="T15" fmla="*/ 479 h 667"/>
              <a:gd name="T16" fmla="*/ 1012 w 1353"/>
              <a:gd name="T17" fmla="*/ 504 h 667"/>
              <a:gd name="T18" fmla="*/ 960 w 1353"/>
              <a:gd name="T19" fmla="*/ 516 h 667"/>
              <a:gd name="T20" fmla="*/ 902 w 1353"/>
              <a:gd name="T21" fmla="*/ 528 h 667"/>
              <a:gd name="T22" fmla="*/ 867 w 1353"/>
              <a:gd name="T23" fmla="*/ 530 h 667"/>
              <a:gd name="T24" fmla="*/ 811 w 1353"/>
              <a:gd name="T25" fmla="*/ 545 h 667"/>
              <a:gd name="T26" fmla="*/ 752 w 1353"/>
              <a:gd name="T27" fmla="*/ 581 h 667"/>
              <a:gd name="T28" fmla="*/ 742 w 1353"/>
              <a:gd name="T29" fmla="*/ 614 h 667"/>
              <a:gd name="T30" fmla="*/ 727 w 1353"/>
              <a:gd name="T31" fmla="*/ 640 h 667"/>
              <a:gd name="T32" fmla="*/ 649 w 1353"/>
              <a:gd name="T33" fmla="*/ 662 h 667"/>
              <a:gd name="T34" fmla="*/ 600 w 1353"/>
              <a:gd name="T35" fmla="*/ 665 h 667"/>
              <a:gd name="T36" fmla="*/ 551 w 1353"/>
              <a:gd name="T37" fmla="*/ 650 h 667"/>
              <a:gd name="T38" fmla="*/ 502 w 1353"/>
              <a:gd name="T39" fmla="*/ 621 h 667"/>
              <a:gd name="T40" fmla="*/ 445 w 1353"/>
              <a:gd name="T41" fmla="*/ 631 h 667"/>
              <a:gd name="T42" fmla="*/ 426 w 1353"/>
              <a:gd name="T43" fmla="*/ 636 h 667"/>
              <a:gd name="T44" fmla="*/ 404 w 1353"/>
              <a:gd name="T45" fmla="*/ 638 h 667"/>
              <a:gd name="T46" fmla="*/ 313 w 1353"/>
              <a:gd name="T47" fmla="*/ 630 h 667"/>
              <a:gd name="T48" fmla="*/ 269 w 1353"/>
              <a:gd name="T49" fmla="*/ 621 h 667"/>
              <a:gd name="T50" fmla="*/ 225 w 1353"/>
              <a:gd name="T51" fmla="*/ 592 h 667"/>
              <a:gd name="T52" fmla="*/ 174 w 1353"/>
              <a:gd name="T53" fmla="*/ 547 h 667"/>
              <a:gd name="T54" fmla="*/ 107 w 1353"/>
              <a:gd name="T55" fmla="*/ 528 h 667"/>
              <a:gd name="T56" fmla="*/ 58 w 1353"/>
              <a:gd name="T57" fmla="*/ 509 h 667"/>
              <a:gd name="T58" fmla="*/ 26 w 1353"/>
              <a:gd name="T59" fmla="*/ 496 h 667"/>
              <a:gd name="T60" fmla="*/ 14 w 1353"/>
              <a:gd name="T61" fmla="*/ 445 h 667"/>
              <a:gd name="T62" fmla="*/ 36 w 1353"/>
              <a:gd name="T63" fmla="*/ 360 h 667"/>
              <a:gd name="T64" fmla="*/ 61 w 1353"/>
              <a:gd name="T65" fmla="*/ 365 h 667"/>
              <a:gd name="T66" fmla="*/ 85 w 1353"/>
              <a:gd name="T67" fmla="*/ 360 h 667"/>
              <a:gd name="T68" fmla="*/ 82 w 1353"/>
              <a:gd name="T69" fmla="*/ 321 h 667"/>
              <a:gd name="T70" fmla="*/ 77 w 1353"/>
              <a:gd name="T71" fmla="*/ 308 h 667"/>
              <a:gd name="T72" fmla="*/ 75 w 1353"/>
              <a:gd name="T73" fmla="*/ 279 h 667"/>
              <a:gd name="T74" fmla="*/ 68 w 1353"/>
              <a:gd name="T75" fmla="*/ 233 h 667"/>
              <a:gd name="T76" fmla="*/ 87 w 1353"/>
              <a:gd name="T77" fmla="*/ 208 h 667"/>
              <a:gd name="T78" fmla="*/ 119 w 1353"/>
              <a:gd name="T79" fmla="*/ 201 h 667"/>
              <a:gd name="T80" fmla="*/ 129 w 1353"/>
              <a:gd name="T81" fmla="*/ 186 h 667"/>
              <a:gd name="T82" fmla="*/ 120 w 1353"/>
              <a:gd name="T83" fmla="*/ 164 h 667"/>
              <a:gd name="T84" fmla="*/ 120 w 1353"/>
              <a:gd name="T85" fmla="*/ 150 h 667"/>
              <a:gd name="T86" fmla="*/ 137 w 1353"/>
              <a:gd name="T87" fmla="*/ 138 h 667"/>
              <a:gd name="T88" fmla="*/ 156 w 1353"/>
              <a:gd name="T89" fmla="*/ 125 h 667"/>
              <a:gd name="T90" fmla="*/ 173 w 1353"/>
              <a:gd name="T91" fmla="*/ 106 h 667"/>
              <a:gd name="T92" fmla="*/ 188 w 1353"/>
              <a:gd name="T93" fmla="*/ 108 h 667"/>
              <a:gd name="T94" fmla="*/ 256 w 1353"/>
              <a:gd name="T95" fmla="*/ 164 h 667"/>
              <a:gd name="T96" fmla="*/ 294 w 1353"/>
              <a:gd name="T97" fmla="*/ 186 h 667"/>
              <a:gd name="T98" fmla="*/ 343 w 1353"/>
              <a:gd name="T99" fmla="*/ 213 h 667"/>
              <a:gd name="T100" fmla="*/ 392 w 1353"/>
              <a:gd name="T101" fmla="*/ 237 h 667"/>
              <a:gd name="T102" fmla="*/ 458 w 1353"/>
              <a:gd name="T103" fmla="*/ 218 h 667"/>
              <a:gd name="T104" fmla="*/ 519 w 1353"/>
              <a:gd name="T105" fmla="*/ 216 h 667"/>
              <a:gd name="T106" fmla="*/ 549 w 1353"/>
              <a:gd name="T107" fmla="*/ 206 h 667"/>
              <a:gd name="T108" fmla="*/ 576 w 1353"/>
              <a:gd name="T109" fmla="*/ 155 h 667"/>
              <a:gd name="T110" fmla="*/ 647 w 1353"/>
              <a:gd name="T111" fmla="*/ 103 h 667"/>
              <a:gd name="T112" fmla="*/ 740 w 1353"/>
              <a:gd name="T113" fmla="*/ 91 h 667"/>
              <a:gd name="T114" fmla="*/ 855 w 1353"/>
              <a:gd name="T115" fmla="*/ 47 h 667"/>
              <a:gd name="T116" fmla="*/ 957 w 1353"/>
              <a:gd name="T117" fmla="*/ 32 h 667"/>
              <a:gd name="T118" fmla="*/ 1051 w 1353"/>
              <a:gd name="T119" fmla="*/ 11 h 667"/>
              <a:gd name="T120" fmla="*/ 1125 w 1353"/>
              <a:gd name="T121" fmla="*/ 25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53" h="667">
                <a:moveTo>
                  <a:pt x="1173" y="47"/>
                </a:moveTo>
                <a:lnTo>
                  <a:pt x="1185" y="57"/>
                </a:lnTo>
                <a:lnTo>
                  <a:pt x="1193" y="74"/>
                </a:lnTo>
                <a:lnTo>
                  <a:pt x="1200" y="81"/>
                </a:lnTo>
                <a:lnTo>
                  <a:pt x="1215" y="103"/>
                </a:lnTo>
                <a:lnTo>
                  <a:pt x="1232" y="122"/>
                </a:lnTo>
                <a:lnTo>
                  <a:pt x="1239" y="123"/>
                </a:lnTo>
                <a:lnTo>
                  <a:pt x="1242" y="123"/>
                </a:lnTo>
                <a:lnTo>
                  <a:pt x="1247" y="125"/>
                </a:lnTo>
                <a:lnTo>
                  <a:pt x="1249" y="125"/>
                </a:lnTo>
                <a:lnTo>
                  <a:pt x="1264" y="132"/>
                </a:lnTo>
                <a:lnTo>
                  <a:pt x="1269" y="133"/>
                </a:lnTo>
                <a:lnTo>
                  <a:pt x="1276" y="135"/>
                </a:lnTo>
                <a:lnTo>
                  <a:pt x="1283" y="142"/>
                </a:lnTo>
                <a:lnTo>
                  <a:pt x="1283" y="159"/>
                </a:lnTo>
                <a:lnTo>
                  <a:pt x="1296" y="172"/>
                </a:lnTo>
                <a:lnTo>
                  <a:pt x="1311" y="177"/>
                </a:lnTo>
                <a:lnTo>
                  <a:pt x="1313" y="183"/>
                </a:lnTo>
                <a:lnTo>
                  <a:pt x="1313" y="186"/>
                </a:lnTo>
                <a:lnTo>
                  <a:pt x="1296" y="189"/>
                </a:lnTo>
                <a:lnTo>
                  <a:pt x="1289" y="194"/>
                </a:lnTo>
                <a:lnTo>
                  <a:pt x="1288" y="205"/>
                </a:lnTo>
                <a:lnTo>
                  <a:pt x="1286" y="206"/>
                </a:lnTo>
                <a:lnTo>
                  <a:pt x="1286" y="208"/>
                </a:lnTo>
                <a:lnTo>
                  <a:pt x="1284" y="211"/>
                </a:lnTo>
                <a:lnTo>
                  <a:pt x="1284" y="213"/>
                </a:lnTo>
                <a:lnTo>
                  <a:pt x="1286" y="215"/>
                </a:lnTo>
                <a:lnTo>
                  <a:pt x="1289" y="220"/>
                </a:lnTo>
                <a:lnTo>
                  <a:pt x="1289" y="228"/>
                </a:lnTo>
                <a:lnTo>
                  <a:pt x="1289" y="230"/>
                </a:lnTo>
                <a:lnTo>
                  <a:pt x="1293" y="238"/>
                </a:lnTo>
                <a:lnTo>
                  <a:pt x="1299" y="238"/>
                </a:lnTo>
                <a:lnTo>
                  <a:pt x="1303" y="233"/>
                </a:lnTo>
                <a:lnTo>
                  <a:pt x="1306" y="232"/>
                </a:lnTo>
                <a:lnTo>
                  <a:pt x="1308" y="240"/>
                </a:lnTo>
                <a:lnTo>
                  <a:pt x="1315" y="245"/>
                </a:lnTo>
                <a:lnTo>
                  <a:pt x="1323" y="245"/>
                </a:lnTo>
                <a:lnTo>
                  <a:pt x="1350" y="245"/>
                </a:lnTo>
                <a:lnTo>
                  <a:pt x="1353" y="271"/>
                </a:lnTo>
                <a:lnTo>
                  <a:pt x="1348" y="325"/>
                </a:lnTo>
                <a:lnTo>
                  <a:pt x="1345" y="345"/>
                </a:lnTo>
                <a:lnTo>
                  <a:pt x="1343" y="355"/>
                </a:lnTo>
                <a:lnTo>
                  <a:pt x="1332" y="376"/>
                </a:lnTo>
                <a:lnTo>
                  <a:pt x="1323" y="382"/>
                </a:lnTo>
                <a:lnTo>
                  <a:pt x="1303" y="413"/>
                </a:lnTo>
                <a:lnTo>
                  <a:pt x="1301" y="415"/>
                </a:lnTo>
                <a:lnTo>
                  <a:pt x="1299" y="416"/>
                </a:lnTo>
                <a:lnTo>
                  <a:pt x="1299" y="421"/>
                </a:lnTo>
                <a:lnTo>
                  <a:pt x="1296" y="426"/>
                </a:lnTo>
                <a:lnTo>
                  <a:pt x="1288" y="437"/>
                </a:lnTo>
                <a:lnTo>
                  <a:pt x="1283" y="440"/>
                </a:lnTo>
                <a:lnTo>
                  <a:pt x="1276" y="445"/>
                </a:lnTo>
                <a:lnTo>
                  <a:pt x="1267" y="450"/>
                </a:lnTo>
                <a:lnTo>
                  <a:pt x="1264" y="454"/>
                </a:lnTo>
                <a:lnTo>
                  <a:pt x="1261" y="454"/>
                </a:lnTo>
                <a:lnTo>
                  <a:pt x="1261" y="455"/>
                </a:lnTo>
                <a:lnTo>
                  <a:pt x="1247" y="465"/>
                </a:lnTo>
                <a:lnTo>
                  <a:pt x="1232" y="469"/>
                </a:lnTo>
                <a:lnTo>
                  <a:pt x="1232" y="470"/>
                </a:lnTo>
                <a:lnTo>
                  <a:pt x="1198" y="477"/>
                </a:lnTo>
                <a:lnTo>
                  <a:pt x="1196" y="477"/>
                </a:lnTo>
                <a:lnTo>
                  <a:pt x="1181" y="476"/>
                </a:lnTo>
                <a:lnTo>
                  <a:pt x="1173" y="481"/>
                </a:lnTo>
                <a:lnTo>
                  <a:pt x="1147" y="479"/>
                </a:lnTo>
                <a:lnTo>
                  <a:pt x="1141" y="477"/>
                </a:lnTo>
                <a:lnTo>
                  <a:pt x="1092" y="477"/>
                </a:lnTo>
                <a:lnTo>
                  <a:pt x="1080" y="477"/>
                </a:lnTo>
                <a:lnTo>
                  <a:pt x="1070" y="482"/>
                </a:lnTo>
                <a:lnTo>
                  <a:pt x="1039" y="494"/>
                </a:lnTo>
                <a:lnTo>
                  <a:pt x="1033" y="496"/>
                </a:lnTo>
                <a:lnTo>
                  <a:pt x="1021" y="501"/>
                </a:lnTo>
                <a:lnTo>
                  <a:pt x="1012" y="504"/>
                </a:lnTo>
                <a:lnTo>
                  <a:pt x="997" y="508"/>
                </a:lnTo>
                <a:lnTo>
                  <a:pt x="994" y="509"/>
                </a:lnTo>
                <a:lnTo>
                  <a:pt x="987" y="509"/>
                </a:lnTo>
                <a:lnTo>
                  <a:pt x="980" y="513"/>
                </a:lnTo>
                <a:lnTo>
                  <a:pt x="978" y="513"/>
                </a:lnTo>
                <a:lnTo>
                  <a:pt x="973" y="513"/>
                </a:lnTo>
                <a:lnTo>
                  <a:pt x="962" y="515"/>
                </a:lnTo>
                <a:lnTo>
                  <a:pt x="960" y="516"/>
                </a:lnTo>
                <a:lnTo>
                  <a:pt x="948" y="518"/>
                </a:lnTo>
                <a:lnTo>
                  <a:pt x="946" y="518"/>
                </a:lnTo>
                <a:lnTo>
                  <a:pt x="926" y="523"/>
                </a:lnTo>
                <a:lnTo>
                  <a:pt x="924" y="525"/>
                </a:lnTo>
                <a:lnTo>
                  <a:pt x="923" y="525"/>
                </a:lnTo>
                <a:lnTo>
                  <a:pt x="921" y="525"/>
                </a:lnTo>
                <a:lnTo>
                  <a:pt x="906" y="526"/>
                </a:lnTo>
                <a:lnTo>
                  <a:pt x="902" y="528"/>
                </a:lnTo>
                <a:lnTo>
                  <a:pt x="897" y="528"/>
                </a:lnTo>
                <a:lnTo>
                  <a:pt x="889" y="528"/>
                </a:lnTo>
                <a:lnTo>
                  <a:pt x="881" y="528"/>
                </a:lnTo>
                <a:lnTo>
                  <a:pt x="881" y="530"/>
                </a:lnTo>
                <a:lnTo>
                  <a:pt x="875" y="530"/>
                </a:lnTo>
                <a:lnTo>
                  <a:pt x="874" y="530"/>
                </a:lnTo>
                <a:lnTo>
                  <a:pt x="870" y="530"/>
                </a:lnTo>
                <a:lnTo>
                  <a:pt x="867" y="530"/>
                </a:lnTo>
                <a:lnTo>
                  <a:pt x="865" y="531"/>
                </a:lnTo>
                <a:lnTo>
                  <a:pt x="857" y="531"/>
                </a:lnTo>
                <a:lnTo>
                  <a:pt x="852" y="531"/>
                </a:lnTo>
                <a:lnTo>
                  <a:pt x="850" y="533"/>
                </a:lnTo>
                <a:lnTo>
                  <a:pt x="835" y="542"/>
                </a:lnTo>
                <a:lnTo>
                  <a:pt x="825" y="543"/>
                </a:lnTo>
                <a:lnTo>
                  <a:pt x="815" y="545"/>
                </a:lnTo>
                <a:lnTo>
                  <a:pt x="811" y="545"/>
                </a:lnTo>
                <a:lnTo>
                  <a:pt x="783" y="545"/>
                </a:lnTo>
                <a:lnTo>
                  <a:pt x="781" y="545"/>
                </a:lnTo>
                <a:lnTo>
                  <a:pt x="767" y="545"/>
                </a:lnTo>
                <a:lnTo>
                  <a:pt x="764" y="552"/>
                </a:lnTo>
                <a:lnTo>
                  <a:pt x="761" y="565"/>
                </a:lnTo>
                <a:lnTo>
                  <a:pt x="754" y="576"/>
                </a:lnTo>
                <a:lnTo>
                  <a:pt x="754" y="577"/>
                </a:lnTo>
                <a:lnTo>
                  <a:pt x="752" y="581"/>
                </a:lnTo>
                <a:lnTo>
                  <a:pt x="750" y="582"/>
                </a:lnTo>
                <a:lnTo>
                  <a:pt x="747" y="589"/>
                </a:lnTo>
                <a:lnTo>
                  <a:pt x="745" y="592"/>
                </a:lnTo>
                <a:lnTo>
                  <a:pt x="744" y="598"/>
                </a:lnTo>
                <a:lnTo>
                  <a:pt x="742" y="603"/>
                </a:lnTo>
                <a:lnTo>
                  <a:pt x="742" y="606"/>
                </a:lnTo>
                <a:lnTo>
                  <a:pt x="742" y="611"/>
                </a:lnTo>
                <a:lnTo>
                  <a:pt x="742" y="614"/>
                </a:lnTo>
                <a:lnTo>
                  <a:pt x="742" y="618"/>
                </a:lnTo>
                <a:lnTo>
                  <a:pt x="742" y="621"/>
                </a:lnTo>
                <a:lnTo>
                  <a:pt x="744" y="626"/>
                </a:lnTo>
                <a:lnTo>
                  <a:pt x="744" y="628"/>
                </a:lnTo>
                <a:lnTo>
                  <a:pt x="742" y="635"/>
                </a:lnTo>
                <a:lnTo>
                  <a:pt x="737" y="638"/>
                </a:lnTo>
                <a:lnTo>
                  <a:pt x="735" y="638"/>
                </a:lnTo>
                <a:lnTo>
                  <a:pt x="727" y="640"/>
                </a:lnTo>
                <a:lnTo>
                  <a:pt x="718" y="638"/>
                </a:lnTo>
                <a:lnTo>
                  <a:pt x="698" y="642"/>
                </a:lnTo>
                <a:lnTo>
                  <a:pt x="696" y="643"/>
                </a:lnTo>
                <a:lnTo>
                  <a:pt x="680" y="650"/>
                </a:lnTo>
                <a:lnTo>
                  <a:pt x="666" y="657"/>
                </a:lnTo>
                <a:lnTo>
                  <a:pt x="664" y="657"/>
                </a:lnTo>
                <a:lnTo>
                  <a:pt x="652" y="660"/>
                </a:lnTo>
                <a:lnTo>
                  <a:pt x="649" y="662"/>
                </a:lnTo>
                <a:lnTo>
                  <a:pt x="637" y="664"/>
                </a:lnTo>
                <a:lnTo>
                  <a:pt x="624" y="664"/>
                </a:lnTo>
                <a:lnTo>
                  <a:pt x="619" y="664"/>
                </a:lnTo>
                <a:lnTo>
                  <a:pt x="617" y="664"/>
                </a:lnTo>
                <a:lnTo>
                  <a:pt x="610" y="662"/>
                </a:lnTo>
                <a:lnTo>
                  <a:pt x="609" y="662"/>
                </a:lnTo>
                <a:lnTo>
                  <a:pt x="609" y="667"/>
                </a:lnTo>
                <a:lnTo>
                  <a:pt x="600" y="665"/>
                </a:lnTo>
                <a:lnTo>
                  <a:pt x="595" y="665"/>
                </a:lnTo>
                <a:lnTo>
                  <a:pt x="585" y="664"/>
                </a:lnTo>
                <a:lnTo>
                  <a:pt x="582" y="664"/>
                </a:lnTo>
                <a:lnTo>
                  <a:pt x="575" y="662"/>
                </a:lnTo>
                <a:lnTo>
                  <a:pt x="565" y="657"/>
                </a:lnTo>
                <a:lnTo>
                  <a:pt x="561" y="653"/>
                </a:lnTo>
                <a:lnTo>
                  <a:pt x="555" y="652"/>
                </a:lnTo>
                <a:lnTo>
                  <a:pt x="551" y="650"/>
                </a:lnTo>
                <a:lnTo>
                  <a:pt x="541" y="648"/>
                </a:lnTo>
                <a:lnTo>
                  <a:pt x="536" y="647"/>
                </a:lnTo>
                <a:lnTo>
                  <a:pt x="533" y="643"/>
                </a:lnTo>
                <a:lnTo>
                  <a:pt x="528" y="638"/>
                </a:lnTo>
                <a:lnTo>
                  <a:pt x="526" y="638"/>
                </a:lnTo>
                <a:lnTo>
                  <a:pt x="517" y="630"/>
                </a:lnTo>
                <a:lnTo>
                  <a:pt x="514" y="628"/>
                </a:lnTo>
                <a:lnTo>
                  <a:pt x="502" y="621"/>
                </a:lnTo>
                <a:lnTo>
                  <a:pt x="500" y="621"/>
                </a:lnTo>
                <a:lnTo>
                  <a:pt x="494" y="621"/>
                </a:lnTo>
                <a:lnTo>
                  <a:pt x="490" y="620"/>
                </a:lnTo>
                <a:lnTo>
                  <a:pt x="487" y="620"/>
                </a:lnTo>
                <a:lnTo>
                  <a:pt x="475" y="625"/>
                </a:lnTo>
                <a:lnTo>
                  <a:pt x="467" y="628"/>
                </a:lnTo>
                <a:lnTo>
                  <a:pt x="465" y="628"/>
                </a:lnTo>
                <a:lnTo>
                  <a:pt x="445" y="631"/>
                </a:lnTo>
                <a:lnTo>
                  <a:pt x="443" y="633"/>
                </a:lnTo>
                <a:lnTo>
                  <a:pt x="440" y="633"/>
                </a:lnTo>
                <a:lnTo>
                  <a:pt x="435" y="635"/>
                </a:lnTo>
                <a:lnTo>
                  <a:pt x="433" y="635"/>
                </a:lnTo>
                <a:lnTo>
                  <a:pt x="431" y="636"/>
                </a:lnTo>
                <a:lnTo>
                  <a:pt x="430" y="636"/>
                </a:lnTo>
                <a:lnTo>
                  <a:pt x="428" y="636"/>
                </a:lnTo>
                <a:lnTo>
                  <a:pt x="426" y="636"/>
                </a:lnTo>
                <a:lnTo>
                  <a:pt x="423" y="638"/>
                </a:lnTo>
                <a:lnTo>
                  <a:pt x="421" y="638"/>
                </a:lnTo>
                <a:lnTo>
                  <a:pt x="419" y="638"/>
                </a:lnTo>
                <a:lnTo>
                  <a:pt x="418" y="638"/>
                </a:lnTo>
                <a:lnTo>
                  <a:pt x="414" y="638"/>
                </a:lnTo>
                <a:lnTo>
                  <a:pt x="413" y="638"/>
                </a:lnTo>
                <a:lnTo>
                  <a:pt x="408" y="638"/>
                </a:lnTo>
                <a:lnTo>
                  <a:pt x="404" y="638"/>
                </a:lnTo>
                <a:lnTo>
                  <a:pt x="403" y="638"/>
                </a:lnTo>
                <a:lnTo>
                  <a:pt x="382" y="638"/>
                </a:lnTo>
                <a:lnTo>
                  <a:pt x="360" y="635"/>
                </a:lnTo>
                <a:lnTo>
                  <a:pt x="359" y="635"/>
                </a:lnTo>
                <a:lnTo>
                  <a:pt x="352" y="633"/>
                </a:lnTo>
                <a:lnTo>
                  <a:pt x="332" y="631"/>
                </a:lnTo>
                <a:lnTo>
                  <a:pt x="323" y="630"/>
                </a:lnTo>
                <a:lnTo>
                  <a:pt x="313" y="630"/>
                </a:lnTo>
                <a:lnTo>
                  <a:pt x="303" y="628"/>
                </a:lnTo>
                <a:lnTo>
                  <a:pt x="299" y="626"/>
                </a:lnTo>
                <a:lnTo>
                  <a:pt x="294" y="626"/>
                </a:lnTo>
                <a:lnTo>
                  <a:pt x="283" y="623"/>
                </a:lnTo>
                <a:lnTo>
                  <a:pt x="279" y="623"/>
                </a:lnTo>
                <a:lnTo>
                  <a:pt x="276" y="623"/>
                </a:lnTo>
                <a:lnTo>
                  <a:pt x="274" y="621"/>
                </a:lnTo>
                <a:lnTo>
                  <a:pt x="269" y="621"/>
                </a:lnTo>
                <a:lnTo>
                  <a:pt x="256" y="614"/>
                </a:lnTo>
                <a:lnTo>
                  <a:pt x="250" y="611"/>
                </a:lnTo>
                <a:lnTo>
                  <a:pt x="249" y="609"/>
                </a:lnTo>
                <a:lnTo>
                  <a:pt x="245" y="606"/>
                </a:lnTo>
                <a:lnTo>
                  <a:pt x="239" y="603"/>
                </a:lnTo>
                <a:lnTo>
                  <a:pt x="234" y="599"/>
                </a:lnTo>
                <a:lnTo>
                  <a:pt x="232" y="598"/>
                </a:lnTo>
                <a:lnTo>
                  <a:pt x="225" y="592"/>
                </a:lnTo>
                <a:lnTo>
                  <a:pt x="222" y="591"/>
                </a:lnTo>
                <a:lnTo>
                  <a:pt x="217" y="586"/>
                </a:lnTo>
                <a:lnTo>
                  <a:pt x="200" y="572"/>
                </a:lnTo>
                <a:lnTo>
                  <a:pt x="196" y="569"/>
                </a:lnTo>
                <a:lnTo>
                  <a:pt x="195" y="567"/>
                </a:lnTo>
                <a:lnTo>
                  <a:pt x="191" y="564"/>
                </a:lnTo>
                <a:lnTo>
                  <a:pt x="176" y="548"/>
                </a:lnTo>
                <a:lnTo>
                  <a:pt x="174" y="547"/>
                </a:lnTo>
                <a:lnTo>
                  <a:pt x="166" y="538"/>
                </a:lnTo>
                <a:lnTo>
                  <a:pt x="159" y="533"/>
                </a:lnTo>
                <a:lnTo>
                  <a:pt x="154" y="530"/>
                </a:lnTo>
                <a:lnTo>
                  <a:pt x="149" y="526"/>
                </a:lnTo>
                <a:lnTo>
                  <a:pt x="147" y="525"/>
                </a:lnTo>
                <a:lnTo>
                  <a:pt x="125" y="528"/>
                </a:lnTo>
                <a:lnTo>
                  <a:pt x="117" y="528"/>
                </a:lnTo>
                <a:lnTo>
                  <a:pt x="107" y="528"/>
                </a:lnTo>
                <a:lnTo>
                  <a:pt x="95" y="525"/>
                </a:lnTo>
                <a:lnTo>
                  <a:pt x="85" y="523"/>
                </a:lnTo>
                <a:lnTo>
                  <a:pt x="83" y="523"/>
                </a:lnTo>
                <a:lnTo>
                  <a:pt x="82" y="523"/>
                </a:lnTo>
                <a:lnTo>
                  <a:pt x="80" y="521"/>
                </a:lnTo>
                <a:lnTo>
                  <a:pt x="77" y="518"/>
                </a:lnTo>
                <a:lnTo>
                  <a:pt x="70" y="516"/>
                </a:lnTo>
                <a:lnTo>
                  <a:pt x="58" y="509"/>
                </a:lnTo>
                <a:lnTo>
                  <a:pt x="56" y="509"/>
                </a:lnTo>
                <a:lnTo>
                  <a:pt x="46" y="506"/>
                </a:lnTo>
                <a:lnTo>
                  <a:pt x="44" y="504"/>
                </a:lnTo>
                <a:lnTo>
                  <a:pt x="43" y="504"/>
                </a:lnTo>
                <a:lnTo>
                  <a:pt x="38" y="503"/>
                </a:lnTo>
                <a:lnTo>
                  <a:pt x="33" y="499"/>
                </a:lnTo>
                <a:lnTo>
                  <a:pt x="29" y="498"/>
                </a:lnTo>
                <a:lnTo>
                  <a:pt x="26" y="496"/>
                </a:lnTo>
                <a:lnTo>
                  <a:pt x="21" y="493"/>
                </a:lnTo>
                <a:lnTo>
                  <a:pt x="19" y="491"/>
                </a:lnTo>
                <a:lnTo>
                  <a:pt x="14" y="487"/>
                </a:lnTo>
                <a:lnTo>
                  <a:pt x="11" y="484"/>
                </a:lnTo>
                <a:lnTo>
                  <a:pt x="2" y="477"/>
                </a:lnTo>
                <a:lnTo>
                  <a:pt x="0" y="476"/>
                </a:lnTo>
                <a:lnTo>
                  <a:pt x="2" y="470"/>
                </a:lnTo>
                <a:lnTo>
                  <a:pt x="14" y="445"/>
                </a:lnTo>
                <a:lnTo>
                  <a:pt x="22" y="428"/>
                </a:lnTo>
                <a:lnTo>
                  <a:pt x="29" y="415"/>
                </a:lnTo>
                <a:lnTo>
                  <a:pt x="36" y="401"/>
                </a:lnTo>
                <a:lnTo>
                  <a:pt x="36" y="372"/>
                </a:lnTo>
                <a:lnTo>
                  <a:pt x="33" y="362"/>
                </a:lnTo>
                <a:lnTo>
                  <a:pt x="33" y="360"/>
                </a:lnTo>
                <a:lnTo>
                  <a:pt x="34" y="360"/>
                </a:lnTo>
                <a:lnTo>
                  <a:pt x="36" y="360"/>
                </a:lnTo>
                <a:lnTo>
                  <a:pt x="39" y="365"/>
                </a:lnTo>
                <a:lnTo>
                  <a:pt x="41" y="367"/>
                </a:lnTo>
                <a:lnTo>
                  <a:pt x="43" y="367"/>
                </a:lnTo>
                <a:lnTo>
                  <a:pt x="44" y="365"/>
                </a:lnTo>
                <a:lnTo>
                  <a:pt x="46" y="364"/>
                </a:lnTo>
                <a:lnTo>
                  <a:pt x="55" y="367"/>
                </a:lnTo>
                <a:lnTo>
                  <a:pt x="56" y="367"/>
                </a:lnTo>
                <a:lnTo>
                  <a:pt x="61" y="365"/>
                </a:lnTo>
                <a:lnTo>
                  <a:pt x="63" y="365"/>
                </a:lnTo>
                <a:lnTo>
                  <a:pt x="66" y="367"/>
                </a:lnTo>
                <a:lnTo>
                  <a:pt x="73" y="365"/>
                </a:lnTo>
                <a:lnTo>
                  <a:pt x="78" y="362"/>
                </a:lnTo>
                <a:lnTo>
                  <a:pt x="80" y="360"/>
                </a:lnTo>
                <a:lnTo>
                  <a:pt x="82" y="360"/>
                </a:lnTo>
                <a:lnTo>
                  <a:pt x="83" y="360"/>
                </a:lnTo>
                <a:lnTo>
                  <a:pt x="85" y="360"/>
                </a:lnTo>
                <a:lnTo>
                  <a:pt x="87" y="359"/>
                </a:lnTo>
                <a:lnTo>
                  <a:pt x="87" y="354"/>
                </a:lnTo>
                <a:lnTo>
                  <a:pt x="85" y="349"/>
                </a:lnTo>
                <a:lnTo>
                  <a:pt x="83" y="347"/>
                </a:lnTo>
                <a:lnTo>
                  <a:pt x="82" y="342"/>
                </a:lnTo>
                <a:lnTo>
                  <a:pt x="82" y="333"/>
                </a:lnTo>
                <a:lnTo>
                  <a:pt x="82" y="325"/>
                </a:lnTo>
                <a:lnTo>
                  <a:pt x="82" y="321"/>
                </a:lnTo>
                <a:lnTo>
                  <a:pt x="80" y="321"/>
                </a:lnTo>
                <a:lnTo>
                  <a:pt x="78" y="313"/>
                </a:lnTo>
                <a:lnTo>
                  <a:pt x="78" y="311"/>
                </a:lnTo>
                <a:lnTo>
                  <a:pt x="77" y="311"/>
                </a:lnTo>
                <a:lnTo>
                  <a:pt x="75" y="311"/>
                </a:lnTo>
                <a:lnTo>
                  <a:pt x="75" y="310"/>
                </a:lnTo>
                <a:lnTo>
                  <a:pt x="75" y="308"/>
                </a:lnTo>
                <a:lnTo>
                  <a:pt x="77" y="308"/>
                </a:lnTo>
                <a:lnTo>
                  <a:pt x="77" y="306"/>
                </a:lnTo>
                <a:lnTo>
                  <a:pt x="77" y="304"/>
                </a:lnTo>
                <a:lnTo>
                  <a:pt x="75" y="301"/>
                </a:lnTo>
                <a:lnTo>
                  <a:pt x="75" y="296"/>
                </a:lnTo>
                <a:lnTo>
                  <a:pt x="75" y="294"/>
                </a:lnTo>
                <a:lnTo>
                  <a:pt x="75" y="288"/>
                </a:lnTo>
                <a:lnTo>
                  <a:pt x="75" y="286"/>
                </a:lnTo>
                <a:lnTo>
                  <a:pt x="75" y="279"/>
                </a:lnTo>
                <a:lnTo>
                  <a:pt x="75" y="277"/>
                </a:lnTo>
                <a:lnTo>
                  <a:pt x="75" y="272"/>
                </a:lnTo>
                <a:lnTo>
                  <a:pt x="75" y="266"/>
                </a:lnTo>
                <a:lnTo>
                  <a:pt x="75" y="264"/>
                </a:lnTo>
                <a:lnTo>
                  <a:pt x="75" y="252"/>
                </a:lnTo>
                <a:lnTo>
                  <a:pt x="71" y="243"/>
                </a:lnTo>
                <a:lnTo>
                  <a:pt x="71" y="242"/>
                </a:lnTo>
                <a:lnTo>
                  <a:pt x="68" y="233"/>
                </a:lnTo>
                <a:lnTo>
                  <a:pt x="68" y="232"/>
                </a:lnTo>
                <a:lnTo>
                  <a:pt x="66" y="221"/>
                </a:lnTo>
                <a:lnTo>
                  <a:pt x="68" y="223"/>
                </a:lnTo>
                <a:lnTo>
                  <a:pt x="70" y="225"/>
                </a:lnTo>
                <a:lnTo>
                  <a:pt x="73" y="223"/>
                </a:lnTo>
                <a:lnTo>
                  <a:pt x="78" y="211"/>
                </a:lnTo>
                <a:lnTo>
                  <a:pt x="83" y="208"/>
                </a:lnTo>
                <a:lnTo>
                  <a:pt x="87" y="208"/>
                </a:lnTo>
                <a:lnTo>
                  <a:pt x="90" y="208"/>
                </a:lnTo>
                <a:lnTo>
                  <a:pt x="98" y="208"/>
                </a:lnTo>
                <a:lnTo>
                  <a:pt x="102" y="206"/>
                </a:lnTo>
                <a:lnTo>
                  <a:pt x="105" y="206"/>
                </a:lnTo>
                <a:lnTo>
                  <a:pt x="109" y="205"/>
                </a:lnTo>
                <a:lnTo>
                  <a:pt x="110" y="205"/>
                </a:lnTo>
                <a:lnTo>
                  <a:pt x="115" y="203"/>
                </a:lnTo>
                <a:lnTo>
                  <a:pt x="119" y="201"/>
                </a:lnTo>
                <a:lnTo>
                  <a:pt x="120" y="201"/>
                </a:lnTo>
                <a:lnTo>
                  <a:pt x="124" y="199"/>
                </a:lnTo>
                <a:lnTo>
                  <a:pt x="125" y="198"/>
                </a:lnTo>
                <a:lnTo>
                  <a:pt x="127" y="194"/>
                </a:lnTo>
                <a:lnTo>
                  <a:pt x="129" y="193"/>
                </a:lnTo>
                <a:lnTo>
                  <a:pt x="129" y="191"/>
                </a:lnTo>
                <a:lnTo>
                  <a:pt x="129" y="189"/>
                </a:lnTo>
                <a:lnTo>
                  <a:pt x="129" y="186"/>
                </a:lnTo>
                <a:lnTo>
                  <a:pt x="129" y="184"/>
                </a:lnTo>
                <a:lnTo>
                  <a:pt x="129" y="183"/>
                </a:lnTo>
                <a:lnTo>
                  <a:pt x="125" y="177"/>
                </a:lnTo>
                <a:lnTo>
                  <a:pt x="125" y="176"/>
                </a:lnTo>
                <a:lnTo>
                  <a:pt x="125" y="174"/>
                </a:lnTo>
                <a:lnTo>
                  <a:pt x="124" y="172"/>
                </a:lnTo>
                <a:lnTo>
                  <a:pt x="122" y="166"/>
                </a:lnTo>
                <a:lnTo>
                  <a:pt x="120" y="164"/>
                </a:lnTo>
                <a:lnTo>
                  <a:pt x="119" y="162"/>
                </a:lnTo>
                <a:lnTo>
                  <a:pt x="117" y="160"/>
                </a:lnTo>
                <a:lnTo>
                  <a:pt x="117" y="159"/>
                </a:lnTo>
                <a:lnTo>
                  <a:pt x="115" y="159"/>
                </a:lnTo>
                <a:lnTo>
                  <a:pt x="115" y="157"/>
                </a:lnTo>
                <a:lnTo>
                  <a:pt x="115" y="154"/>
                </a:lnTo>
                <a:lnTo>
                  <a:pt x="117" y="152"/>
                </a:lnTo>
                <a:lnTo>
                  <a:pt x="120" y="150"/>
                </a:lnTo>
                <a:lnTo>
                  <a:pt x="122" y="150"/>
                </a:lnTo>
                <a:lnTo>
                  <a:pt x="131" y="149"/>
                </a:lnTo>
                <a:lnTo>
                  <a:pt x="132" y="147"/>
                </a:lnTo>
                <a:lnTo>
                  <a:pt x="134" y="145"/>
                </a:lnTo>
                <a:lnTo>
                  <a:pt x="136" y="144"/>
                </a:lnTo>
                <a:lnTo>
                  <a:pt x="137" y="142"/>
                </a:lnTo>
                <a:lnTo>
                  <a:pt x="137" y="140"/>
                </a:lnTo>
                <a:lnTo>
                  <a:pt x="137" y="138"/>
                </a:lnTo>
                <a:lnTo>
                  <a:pt x="139" y="137"/>
                </a:lnTo>
                <a:lnTo>
                  <a:pt x="141" y="135"/>
                </a:lnTo>
                <a:lnTo>
                  <a:pt x="142" y="133"/>
                </a:lnTo>
                <a:lnTo>
                  <a:pt x="146" y="133"/>
                </a:lnTo>
                <a:lnTo>
                  <a:pt x="149" y="132"/>
                </a:lnTo>
                <a:lnTo>
                  <a:pt x="153" y="130"/>
                </a:lnTo>
                <a:lnTo>
                  <a:pt x="154" y="127"/>
                </a:lnTo>
                <a:lnTo>
                  <a:pt x="156" y="125"/>
                </a:lnTo>
                <a:lnTo>
                  <a:pt x="158" y="122"/>
                </a:lnTo>
                <a:lnTo>
                  <a:pt x="159" y="120"/>
                </a:lnTo>
                <a:lnTo>
                  <a:pt x="164" y="116"/>
                </a:lnTo>
                <a:lnTo>
                  <a:pt x="166" y="115"/>
                </a:lnTo>
                <a:lnTo>
                  <a:pt x="169" y="111"/>
                </a:lnTo>
                <a:lnTo>
                  <a:pt x="171" y="110"/>
                </a:lnTo>
                <a:lnTo>
                  <a:pt x="171" y="106"/>
                </a:lnTo>
                <a:lnTo>
                  <a:pt x="173" y="106"/>
                </a:lnTo>
                <a:lnTo>
                  <a:pt x="173" y="103"/>
                </a:lnTo>
                <a:lnTo>
                  <a:pt x="173" y="101"/>
                </a:lnTo>
                <a:lnTo>
                  <a:pt x="173" y="99"/>
                </a:lnTo>
                <a:lnTo>
                  <a:pt x="174" y="98"/>
                </a:lnTo>
                <a:lnTo>
                  <a:pt x="176" y="98"/>
                </a:lnTo>
                <a:lnTo>
                  <a:pt x="180" y="98"/>
                </a:lnTo>
                <a:lnTo>
                  <a:pt x="181" y="99"/>
                </a:lnTo>
                <a:lnTo>
                  <a:pt x="188" y="108"/>
                </a:lnTo>
                <a:lnTo>
                  <a:pt x="196" y="120"/>
                </a:lnTo>
                <a:lnTo>
                  <a:pt x="208" y="142"/>
                </a:lnTo>
                <a:lnTo>
                  <a:pt x="212" y="147"/>
                </a:lnTo>
                <a:lnTo>
                  <a:pt x="213" y="149"/>
                </a:lnTo>
                <a:lnTo>
                  <a:pt x="218" y="154"/>
                </a:lnTo>
                <a:lnTo>
                  <a:pt x="232" y="159"/>
                </a:lnTo>
                <a:lnTo>
                  <a:pt x="249" y="162"/>
                </a:lnTo>
                <a:lnTo>
                  <a:pt x="256" y="164"/>
                </a:lnTo>
                <a:lnTo>
                  <a:pt x="259" y="166"/>
                </a:lnTo>
                <a:lnTo>
                  <a:pt x="262" y="167"/>
                </a:lnTo>
                <a:lnTo>
                  <a:pt x="264" y="167"/>
                </a:lnTo>
                <a:lnTo>
                  <a:pt x="271" y="171"/>
                </a:lnTo>
                <a:lnTo>
                  <a:pt x="284" y="177"/>
                </a:lnTo>
                <a:lnTo>
                  <a:pt x="286" y="179"/>
                </a:lnTo>
                <a:lnTo>
                  <a:pt x="291" y="183"/>
                </a:lnTo>
                <a:lnTo>
                  <a:pt x="294" y="186"/>
                </a:lnTo>
                <a:lnTo>
                  <a:pt x="306" y="193"/>
                </a:lnTo>
                <a:lnTo>
                  <a:pt x="311" y="196"/>
                </a:lnTo>
                <a:lnTo>
                  <a:pt x="321" y="203"/>
                </a:lnTo>
                <a:lnTo>
                  <a:pt x="328" y="206"/>
                </a:lnTo>
                <a:lnTo>
                  <a:pt x="330" y="206"/>
                </a:lnTo>
                <a:lnTo>
                  <a:pt x="335" y="210"/>
                </a:lnTo>
                <a:lnTo>
                  <a:pt x="342" y="211"/>
                </a:lnTo>
                <a:lnTo>
                  <a:pt x="343" y="213"/>
                </a:lnTo>
                <a:lnTo>
                  <a:pt x="348" y="215"/>
                </a:lnTo>
                <a:lnTo>
                  <a:pt x="354" y="218"/>
                </a:lnTo>
                <a:lnTo>
                  <a:pt x="359" y="223"/>
                </a:lnTo>
                <a:lnTo>
                  <a:pt x="364" y="225"/>
                </a:lnTo>
                <a:lnTo>
                  <a:pt x="372" y="228"/>
                </a:lnTo>
                <a:lnTo>
                  <a:pt x="381" y="233"/>
                </a:lnTo>
                <a:lnTo>
                  <a:pt x="387" y="237"/>
                </a:lnTo>
                <a:lnTo>
                  <a:pt x="392" y="237"/>
                </a:lnTo>
                <a:lnTo>
                  <a:pt x="396" y="233"/>
                </a:lnTo>
                <a:lnTo>
                  <a:pt x="404" y="233"/>
                </a:lnTo>
                <a:lnTo>
                  <a:pt x="411" y="232"/>
                </a:lnTo>
                <a:lnTo>
                  <a:pt x="419" y="228"/>
                </a:lnTo>
                <a:lnTo>
                  <a:pt x="428" y="227"/>
                </a:lnTo>
                <a:lnTo>
                  <a:pt x="436" y="223"/>
                </a:lnTo>
                <a:lnTo>
                  <a:pt x="451" y="221"/>
                </a:lnTo>
                <a:lnTo>
                  <a:pt x="458" y="218"/>
                </a:lnTo>
                <a:lnTo>
                  <a:pt x="462" y="216"/>
                </a:lnTo>
                <a:lnTo>
                  <a:pt x="475" y="215"/>
                </a:lnTo>
                <a:lnTo>
                  <a:pt x="480" y="216"/>
                </a:lnTo>
                <a:lnTo>
                  <a:pt x="487" y="216"/>
                </a:lnTo>
                <a:lnTo>
                  <a:pt x="492" y="216"/>
                </a:lnTo>
                <a:lnTo>
                  <a:pt x="504" y="215"/>
                </a:lnTo>
                <a:lnTo>
                  <a:pt x="516" y="216"/>
                </a:lnTo>
                <a:lnTo>
                  <a:pt x="519" y="216"/>
                </a:lnTo>
                <a:lnTo>
                  <a:pt x="522" y="215"/>
                </a:lnTo>
                <a:lnTo>
                  <a:pt x="529" y="215"/>
                </a:lnTo>
                <a:lnTo>
                  <a:pt x="533" y="215"/>
                </a:lnTo>
                <a:lnTo>
                  <a:pt x="536" y="213"/>
                </a:lnTo>
                <a:lnTo>
                  <a:pt x="539" y="215"/>
                </a:lnTo>
                <a:lnTo>
                  <a:pt x="543" y="215"/>
                </a:lnTo>
                <a:lnTo>
                  <a:pt x="548" y="210"/>
                </a:lnTo>
                <a:lnTo>
                  <a:pt x="549" y="206"/>
                </a:lnTo>
                <a:lnTo>
                  <a:pt x="551" y="201"/>
                </a:lnTo>
                <a:lnTo>
                  <a:pt x="553" y="198"/>
                </a:lnTo>
                <a:lnTo>
                  <a:pt x="555" y="196"/>
                </a:lnTo>
                <a:lnTo>
                  <a:pt x="555" y="194"/>
                </a:lnTo>
                <a:lnTo>
                  <a:pt x="565" y="172"/>
                </a:lnTo>
                <a:lnTo>
                  <a:pt x="570" y="166"/>
                </a:lnTo>
                <a:lnTo>
                  <a:pt x="575" y="157"/>
                </a:lnTo>
                <a:lnTo>
                  <a:pt x="576" y="155"/>
                </a:lnTo>
                <a:lnTo>
                  <a:pt x="578" y="154"/>
                </a:lnTo>
                <a:lnTo>
                  <a:pt x="580" y="150"/>
                </a:lnTo>
                <a:lnTo>
                  <a:pt x="597" y="133"/>
                </a:lnTo>
                <a:lnTo>
                  <a:pt x="600" y="130"/>
                </a:lnTo>
                <a:lnTo>
                  <a:pt x="639" y="108"/>
                </a:lnTo>
                <a:lnTo>
                  <a:pt x="644" y="105"/>
                </a:lnTo>
                <a:lnTo>
                  <a:pt x="646" y="103"/>
                </a:lnTo>
                <a:lnTo>
                  <a:pt x="647" y="103"/>
                </a:lnTo>
                <a:lnTo>
                  <a:pt x="654" y="101"/>
                </a:lnTo>
                <a:lnTo>
                  <a:pt x="658" y="99"/>
                </a:lnTo>
                <a:lnTo>
                  <a:pt x="659" y="99"/>
                </a:lnTo>
                <a:lnTo>
                  <a:pt x="668" y="98"/>
                </a:lnTo>
                <a:lnTo>
                  <a:pt x="696" y="96"/>
                </a:lnTo>
                <a:lnTo>
                  <a:pt x="727" y="98"/>
                </a:lnTo>
                <a:lnTo>
                  <a:pt x="730" y="98"/>
                </a:lnTo>
                <a:lnTo>
                  <a:pt x="740" y="91"/>
                </a:lnTo>
                <a:lnTo>
                  <a:pt x="754" y="83"/>
                </a:lnTo>
                <a:lnTo>
                  <a:pt x="756" y="81"/>
                </a:lnTo>
                <a:lnTo>
                  <a:pt x="761" y="74"/>
                </a:lnTo>
                <a:lnTo>
                  <a:pt x="766" y="71"/>
                </a:lnTo>
                <a:lnTo>
                  <a:pt x="784" y="59"/>
                </a:lnTo>
                <a:lnTo>
                  <a:pt x="793" y="59"/>
                </a:lnTo>
                <a:lnTo>
                  <a:pt x="830" y="52"/>
                </a:lnTo>
                <a:lnTo>
                  <a:pt x="855" y="47"/>
                </a:lnTo>
                <a:lnTo>
                  <a:pt x="864" y="47"/>
                </a:lnTo>
                <a:lnTo>
                  <a:pt x="875" y="45"/>
                </a:lnTo>
                <a:lnTo>
                  <a:pt x="884" y="44"/>
                </a:lnTo>
                <a:lnTo>
                  <a:pt x="891" y="44"/>
                </a:lnTo>
                <a:lnTo>
                  <a:pt x="892" y="44"/>
                </a:lnTo>
                <a:lnTo>
                  <a:pt x="921" y="44"/>
                </a:lnTo>
                <a:lnTo>
                  <a:pt x="941" y="37"/>
                </a:lnTo>
                <a:lnTo>
                  <a:pt x="957" y="32"/>
                </a:lnTo>
                <a:lnTo>
                  <a:pt x="958" y="32"/>
                </a:lnTo>
                <a:lnTo>
                  <a:pt x="972" y="10"/>
                </a:lnTo>
                <a:lnTo>
                  <a:pt x="985" y="5"/>
                </a:lnTo>
                <a:lnTo>
                  <a:pt x="1004" y="0"/>
                </a:lnTo>
                <a:lnTo>
                  <a:pt x="1019" y="3"/>
                </a:lnTo>
                <a:lnTo>
                  <a:pt x="1021" y="5"/>
                </a:lnTo>
                <a:lnTo>
                  <a:pt x="1046" y="11"/>
                </a:lnTo>
                <a:lnTo>
                  <a:pt x="1051" y="11"/>
                </a:lnTo>
                <a:lnTo>
                  <a:pt x="1053" y="11"/>
                </a:lnTo>
                <a:lnTo>
                  <a:pt x="1055" y="11"/>
                </a:lnTo>
                <a:lnTo>
                  <a:pt x="1065" y="13"/>
                </a:lnTo>
                <a:lnTo>
                  <a:pt x="1066" y="15"/>
                </a:lnTo>
                <a:lnTo>
                  <a:pt x="1080" y="15"/>
                </a:lnTo>
                <a:lnTo>
                  <a:pt x="1110" y="22"/>
                </a:lnTo>
                <a:lnTo>
                  <a:pt x="1112" y="22"/>
                </a:lnTo>
                <a:lnTo>
                  <a:pt x="1125" y="25"/>
                </a:lnTo>
                <a:lnTo>
                  <a:pt x="1141" y="28"/>
                </a:lnTo>
                <a:lnTo>
                  <a:pt x="1156" y="37"/>
                </a:lnTo>
                <a:lnTo>
                  <a:pt x="1159" y="37"/>
                </a:lnTo>
                <a:lnTo>
                  <a:pt x="1166" y="42"/>
                </a:lnTo>
                <a:lnTo>
                  <a:pt x="1171" y="45"/>
                </a:lnTo>
                <a:lnTo>
                  <a:pt x="1173" y="47"/>
                </a:lnTo>
                <a:close/>
              </a:path>
            </a:pathLst>
          </a:custGeom>
          <a:solidFill>
            <a:schemeClr val="accent4">
              <a:lumMod val="75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7">
            <a:extLst>
              <a:ext uri="{FF2B5EF4-FFF2-40B4-BE49-F238E27FC236}">
                <a16:creationId xmlns:a16="http://schemas.microsoft.com/office/drawing/2014/main" id="{ACB4F4A4-DBBB-4594-9B10-B2046A8E9DF1}"/>
              </a:ext>
            </a:extLst>
          </p:cNvPr>
          <p:cNvSpPr>
            <a:spLocks/>
          </p:cNvSpPr>
          <p:nvPr/>
        </p:nvSpPr>
        <p:spPr bwMode="auto">
          <a:xfrm>
            <a:off x="314325" y="3743326"/>
            <a:ext cx="2884488" cy="1169988"/>
          </a:xfrm>
          <a:custGeom>
            <a:avLst/>
            <a:gdLst>
              <a:gd name="T0" fmla="*/ 1086 w 1817"/>
              <a:gd name="T1" fmla="*/ 324 h 737"/>
              <a:gd name="T2" fmla="*/ 1143 w 1817"/>
              <a:gd name="T3" fmla="*/ 334 h 737"/>
              <a:gd name="T4" fmla="*/ 1256 w 1817"/>
              <a:gd name="T5" fmla="*/ 285 h 737"/>
              <a:gd name="T6" fmla="*/ 1300 w 1817"/>
              <a:gd name="T7" fmla="*/ 366 h 737"/>
              <a:gd name="T8" fmla="*/ 1302 w 1817"/>
              <a:gd name="T9" fmla="*/ 315 h 737"/>
              <a:gd name="T10" fmla="*/ 1358 w 1817"/>
              <a:gd name="T11" fmla="*/ 334 h 737"/>
              <a:gd name="T12" fmla="*/ 1430 w 1817"/>
              <a:gd name="T13" fmla="*/ 286 h 737"/>
              <a:gd name="T14" fmla="*/ 1474 w 1817"/>
              <a:gd name="T15" fmla="*/ 276 h 737"/>
              <a:gd name="T16" fmla="*/ 1530 w 1817"/>
              <a:gd name="T17" fmla="*/ 285 h 737"/>
              <a:gd name="T18" fmla="*/ 1564 w 1817"/>
              <a:gd name="T19" fmla="*/ 325 h 737"/>
              <a:gd name="T20" fmla="*/ 1616 w 1817"/>
              <a:gd name="T21" fmla="*/ 334 h 737"/>
              <a:gd name="T22" fmla="*/ 1662 w 1817"/>
              <a:gd name="T23" fmla="*/ 336 h 737"/>
              <a:gd name="T24" fmla="*/ 1709 w 1817"/>
              <a:gd name="T25" fmla="*/ 334 h 737"/>
              <a:gd name="T26" fmla="*/ 1734 w 1817"/>
              <a:gd name="T27" fmla="*/ 354 h 737"/>
              <a:gd name="T28" fmla="*/ 1782 w 1817"/>
              <a:gd name="T29" fmla="*/ 346 h 737"/>
              <a:gd name="T30" fmla="*/ 1809 w 1817"/>
              <a:gd name="T31" fmla="*/ 380 h 737"/>
              <a:gd name="T32" fmla="*/ 1584 w 1817"/>
              <a:gd name="T33" fmla="*/ 520 h 737"/>
              <a:gd name="T34" fmla="*/ 1000 w 1817"/>
              <a:gd name="T35" fmla="*/ 517 h 737"/>
              <a:gd name="T36" fmla="*/ 694 w 1817"/>
              <a:gd name="T37" fmla="*/ 513 h 737"/>
              <a:gd name="T38" fmla="*/ 246 w 1817"/>
              <a:gd name="T39" fmla="*/ 508 h 737"/>
              <a:gd name="T40" fmla="*/ 206 w 1817"/>
              <a:gd name="T41" fmla="*/ 522 h 737"/>
              <a:gd name="T42" fmla="*/ 191 w 1817"/>
              <a:gd name="T43" fmla="*/ 546 h 737"/>
              <a:gd name="T44" fmla="*/ 187 w 1817"/>
              <a:gd name="T45" fmla="*/ 571 h 737"/>
              <a:gd name="T46" fmla="*/ 160 w 1817"/>
              <a:gd name="T47" fmla="*/ 593 h 737"/>
              <a:gd name="T48" fmla="*/ 153 w 1817"/>
              <a:gd name="T49" fmla="*/ 620 h 737"/>
              <a:gd name="T50" fmla="*/ 145 w 1817"/>
              <a:gd name="T51" fmla="*/ 630 h 737"/>
              <a:gd name="T52" fmla="*/ 147 w 1817"/>
              <a:gd name="T53" fmla="*/ 657 h 737"/>
              <a:gd name="T54" fmla="*/ 123 w 1817"/>
              <a:gd name="T55" fmla="*/ 691 h 737"/>
              <a:gd name="T56" fmla="*/ 104 w 1817"/>
              <a:gd name="T57" fmla="*/ 684 h 737"/>
              <a:gd name="T58" fmla="*/ 72 w 1817"/>
              <a:gd name="T59" fmla="*/ 662 h 737"/>
              <a:gd name="T60" fmla="*/ 83 w 1817"/>
              <a:gd name="T61" fmla="*/ 600 h 737"/>
              <a:gd name="T62" fmla="*/ 69 w 1817"/>
              <a:gd name="T63" fmla="*/ 551 h 737"/>
              <a:gd name="T64" fmla="*/ 40 w 1817"/>
              <a:gd name="T65" fmla="*/ 525 h 737"/>
              <a:gd name="T66" fmla="*/ 52 w 1817"/>
              <a:gd name="T67" fmla="*/ 481 h 737"/>
              <a:gd name="T68" fmla="*/ 54 w 1817"/>
              <a:gd name="T69" fmla="*/ 412 h 737"/>
              <a:gd name="T70" fmla="*/ 44 w 1817"/>
              <a:gd name="T71" fmla="*/ 339 h 737"/>
              <a:gd name="T72" fmla="*/ 17 w 1817"/>
              <a:gd name="T73" fmla="*/ 313 h 737"/>
              <a:gd name="T74" fmla="*/ 20 w 1817"/>
              <a:gd name="T75" fmla="*/ 253 h 737"/>
              <a:gd name="T76" fmla="*/ 8 w 1817"/>
              <a:gd name="T77" fmla="*/ 202 h 737"/>
              <a:gd name="T78" fmla="*/ 18 w 1817"/>
              <a:gd name="T79" fmla="*/ 180 h 737"/>
              <a:gd name="T80" fmla="*/ 34 w 1817"/>
              <a:gd name="T81" fmla="*/ 141 h 737"/>
              <a:gd name="T82" fmla="*/ 62 w 1817"/>
              <a:gd name="T83" fmla="*/ 110 h 737"/>
              <a:gd name="T84" fmla="*/ 121 w 1817"/>
              <a:gd name="T85" fmla="*/ 70 h 737"/>
              <a:gd name="T86" fmla="*/ 164 w 1817"/>
              <a:gd name="T87" fmla="*/ 2 h 737"/>
              <a:gd name="T88" fmla="*/ 196 w 1817"/>
              <a:gd name="T89" fmla="*/ 20 h 737"/>
              <a:gd name="T90" fmla="*/ 223 w 1817"/>
              <a:gd name="T91" fmla="*/ 37 h 737"/>
              <a:gd name="T92" fmla="*/ 243 w 1817"/>
              <a:gd name="T93" fmla="*/ 58 h 737"/>
              <a:gd name="T94" fmla="*/ 267 w 1817"/>
              <a:gd name="T95" fmla="*/ 75 h 737"/>
              <a:gd name="T96" fmla="*/ 278 w 1817"/>
              <a:gd name="T97" fmla="*/ 110 h 737"/>
              <a:gd name="T98" fmla="*/ 317 w 1817"/>
              <a:gd name="T99" fmla="*/ 76 h 737"/>
              <a:gd name="T100" fmla="*/ 346 w 1817"/>
              <a:gd name="T101" fmla="*/ 80 h 737"/>
              <a:gd name="T102" fmla="*/ 360 w 1817"/>
              <a:gd name="T103" fmla="*/ 120 h 737"/>
              <a:gd name="T104" fmla="*/ 422 w 1817"/>
              <a:gd name="T105" fmla="*/ 136 h 737"/>
              <a:gd name="T106" fmla="*/ 430 w 1817"/>
              <a:gd name="T107" fmla="*/ 181 h 737"/>
              <a:gd name="T108" fmla="*/ 442 w 1817"/>
              <a:gd name="T109" fmla="*/ 242 h 737"/>
              <a:gd name="T110" fmla="*/ 490 w 1817"/>
              <a:gd name="T111" fmla="*/ 280 h 737"/>
              <a:gd name="T112" fmla="*/ 550 w 1817"/>
              <a:gd name="T113" fmla="*/ 288 h 737"/>
              <a:gd name="T114" fmla="*/ 680 w 1817"/>
              <a:gd name="T115" fmla="*/ 320 h 737"/>
              <a:gd name="T116" fmla="*/ 777 w 1817"/>
              <a:gd name="T117" fmla="*/ 305 h 737"/>
              <a:gd name="T118" fmla="*/ 887 w 1817"/>
              <a:gd name="T119" fmla="*/ 285 h 737"/>
              <a:gd name="T120" fmla="*/ 941 w 1817"/>
              <a:gd name="T121" fmla="*/ 266 h 737"/>
              <a:gd name="T122" fmla="*/ 995 w 1817"/>
              <a:gd name="T123" fmla="*/ 247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17" h="737">
                <a:moveTo>
                  <a:pt x="1064" y="224"/>
                </a:moveTo>
                <a:lnTo>
                  <a:pt x="1067" y="225"/>
                </a:lnTo>
                <a:lnTo>
                  <a:pt x="1074" y="232"/>
                </a:lnTo>
                <a:lnTo>
                  <a:pt x="1076" y="234"/>
                </a:lnTo>
                <a:lnTo>
                  <a:pt x="1077" y="236"/>
                </a:lnTo>
                <a:lnTo>
                  <a:pt x="1079" y="237"/>
                </a:lnTo>
                <a:lnTo>
                  <a:pt x="1081" y="241"/>
                </a:lnTo>
                <a:lnTo>
                  <a:pt x="1086" y="247"/>
                </a:lnTo>
                <a:lnTo>
                  <a:pt x="1088" y="253"/>
                </a:lnTo>
                <a:lnTo>
                  <a:pt x="1091" y="254"/>
                </a:lnTo>
                <a:lnTo>
                  <a:pt x="1093" y="261"/>
                </a:lnTo>
                <a:lnTo>
                  <a:pt x="1098" y="264"/>
                </a:lnTo>
                <a:lnTo>
                  <a:pt x="1098" y="268"/>
                </a:lnTo>
                <a:lnTo>
                  <a:pt x="1099" y="271"/>
                </a:lnTo>
                <a:lnTo>
                  <a:pt x="1099" y="275"/>
                </a:lnTo>
                <a:lnTo>
                  <a:pt x="1098" y="278"/>
                </a:lnTo>
                <a:lnTo>
                  <a:pt x="1098" y="285"/>
                </a:lnTo>
                <a:lnTo>
                  <a:pt x="1096" y="291"/>
                </a:lnTo>
                <a:lnTo>
                  <a:pt x="1096" y="293"/>
                </a:lnTo>
                <a:lnTo>
                  <a:pt x="1094" y="303"/>
                </a:lnTo>
                <a:lnTo>
                  <a:pt x="1093" y="305"/>
                </a:lnTo>
                <a:lnTo>
                  <a:pt x="1088" y="320"/>
                </a:lnTo>
                <a:lnTo>
                  <a:pt x="1086" y="324"/>
                </a:lnTo>
                <a:lnTo>
                  <a:pt x="1084" y="325"/>
                </a:lnTo>
                <a:lnTo>
                  <a:pt x="1084" y="329"/>
                </a:lnTo>
                <a:lnTo>
                  <a:pt x="1084" y="330"/>
                </a:lnTo>
                <a:lnTo>
                  <a:pt x="1084" y="339"/>
                </a:lnTo>
                <a:lnTo>
                  <a:pt x="1084" y="341"/>
                </a:lnTo>
                <a:lnTo>
                  <a:pt x="1086" y="346"/>
                </a:lnTo>
                <a:lnTo>
                  <a:pt x="1086" y="352"/>
                </a:lnTo>
                <a:lnTo>
                  <a:pt x="1088" y="358"/>
                </a:lnTo>
                <a:lnTo>
                  <a:pt x="1089" y="359"/>
                </a:lnTo>
                <a:lnTo>
                  <a:pt x="1091" y="361"/>
                </a:lnTo>
                <a:lnTo>
                  <a:pt x="1093" y="363"/>
                </a:lnTo>
                <a:lnTo>
                  <a:pt x="1094" y="364"/>
                </a:lnTo>
                <a:lnTo>
                  <a:pt x="1099" y="361"/>
                </a:lnTo>
                <a:lnTo>
                  <a:pt x="1101" y="359"/>
                </a:lnTo>
                <a:lnTo>
                  <a:pt x="1106" y="354"/>
                </a:lnTo>
                <a:lnTo>
                  <a:pt x="1109" y="351"/>
                </a:lnTo>
                <a:lnTo>
                  <a:pt x="1116" y="344"/>
                </a:lnTo>
                <a:lnTo>
                  <a:pt x="1123" y="341"/>
                </a:lnTo>
                <a:lnTo>
                  <a:pt x="1128" y="339"/>
                </a:lnTo>
                <a:lnTo>
                  <a:pt x="1133" y="337"/>
                </a:lnTo>
                <a:lnTo>
                  <a:pt x="1140" y="336"/>
                </a:lnTo>
                <a:lnTo>
                  <a:pt x="1142" y="334"/>
                </a:lnTo>
                <a:lnTo>
                  <a:pt x="1143" y="334"/>
                </a:lnTo>
                <a:lnTo>
                  <a:pt x="1145" y="334"/>
                </a:lnTo>
                <a:lnTo>
                  <a:pt x="1153" y="330"/>
                </a:lnTo>
                <a:lnTo>
                  <a:pt x="1157" y="327"/>
                </a:lnTo>
                <a:lnTo>
                  <a:pt x="1158" y="325"/>
                </a:lnTo>
                <a:lnTo>
                  <a:pt x="1162" y="322"/>
                </a:lnTo>
                <a:lnTo>
                  <a:pt x="1177" y="305"/>
                </a:lnTo>
                <a:lnTo>
                  <a:pt x="1182" y="302"/>
                </a:lnTo>
                <a:lnTo>
                  <a:pt x="1182" y="300"/>
                </a:lnTo>
                <a:lnTo>
                  <a:pt x="1184" y="298"/>
                </a:lnTo>
                <a:lnTo>
                  <a:pt x="1199" y="286"/>
                </a:lnTo>
                <a:lnTo>
                  <a:pt x="1202" y="283"/>
                </a:lnTo>
                <a:lnTo>
                  <a:pt x="1204" y="281"/>
                </a:lnTo>
                <a:lnTo>
                  <a:pt x="1211" y="280"/>
                </a:lnTo>
                <a:lnTo>
                  <a:pt x="1219" y="278"/>
                </a:lnTo>
                <a:lnTo>
                  <a:pt x="1221" y="280"/>
                </a:lnTo>
                <a:lnTo>
                  <a:pt x="1226" y="280"/>
                </a:lnTo>
                <a:lnTo>
                  <a:pt x="1233" y="280"/>
                </a:lnTo>
                <a:lnTo>
                  <a:pt x="1236" y="281"/>
                </a:lnTo>
                <a:lnTo>
                  <a:pt x="1241" y="281"/>
                </a:lnTo>
                <a:lnTo>
                  <a:pt x="1245" y="281"/>
                </a:lnTo>
                <a:lnTo>
                  <a:pt x="1248" y="281"/>
                </a:lnTo>
                <a:lnTo>
                  <a:pt x="1253" y="283"/>
                </a:lnTo>
                <a:lnTo>
                  <a:pt x="1256" y="285"/>
                </a:lnTo>
                <a:lnTo>
                  <a:pt x="1258" y="286"/>
                </a:lnTo>
                <a:lnTo>
                  <a:pt x="1262" y="290"/>
                </a:lnTo>
                <a:lnTo>
                  <a:pt x="1263" y="291"/>
                </a:lnTo>
                <a:lnTo>
                  <a:pt x="1262" y="300"/>
                </a:lnTo>
                <a:lnTo>
                  <a:pt x="1260" y="302"/>
                </a:lnTo>
                <a:lnTo>
                  <a:pt x="1258" y="305"/>
                </a:lnTo>
                <a:lnTo>
                  <a:pt x="1256" y="307"/>
                </a:lnTo>
                <a:lnTo>
                  <a:pt x="1251" y="308"/>
                </a:lnTo>
                <a:lnTo>
                  <a:pt x="1248" y="308"/>
                </a:lnTo>
                <a:lnTo>
                  <a:pt x="1245" y="308"/>
                </a:lnTo>
                <a:lnTo>
                  <a:pt x="1238" y="308"/>
                </a:lnTo>
                <a:lnTo>
                  <a:pt x="1236" y="308"/>
                </a:lnTo>
                <a:lnTo>
                  <a:pt x="1234" y="310"/>
                </a:lnTo>
                <a:lnTo>
                  <a:pt x="1234" y="312"/>
                </a:lnTo>
                <a:lnTo>
                  <a:pt x="1236" y="317"/>
                </a:lnTo>
                <a:lnTo>
                  <a:pt x="1238" y="320"/>
                </a:lnTo>
                <a:lnTo>
                  <a:pt x="1241" y="322"/>
                </a:lnTo>
                <a:lnTo>
                  <a:pt x="1248" y="327"/>
                </a:lnTo>
                <a:lnTo>
                  <a:pt x="1255" y="337"/>
                </a:lnTo>
                <a:lnTo>
                  <a:pt x="1289" y="364"/>
                </a:lnTo>
                <a:lnTo>
                  <a:pt x="1292" y="366"/>
                </a:lnTo>
                <a:lnTo>
                  <a:pt x="1295" y="366"/>
                </a:lnTo>
                <a:lnTo>
                  <a:pt x="1300" y="366"/>
                </a:lnTo>
                <a:lnTo>
                  <a:pt x="1302" y="366"/>
                </a:lnTo>
                <a:lnTo>
                  <a:pt x="1305" y="366"/>
                </a:lnTo>
                <a:lnTo>
                  <a:pt x="1311" y="364"/>
                </a:lnTo>
                <a:lnTo>
                  <a:pt x="1312" y="364"/>
                </a:lnTo>
                <a:lnTo>
                  <a:pt x="1314" y="364"/>
                </a:lnTo>
                <a:lnTo>
                  <a:pt x="1316" y="361"/>
                </a:lnTo>
                <a:lnTo>
                  <a:pt x="1321" y="359"/>
                </a:lnTo>
                <a:lnTo>
                  <a:pt x="1324" y="356"/>
                </a:lnTo>
                <a:lnTo>
                  <a:pt x="1324" y="354"/>
                </a:lnTo>
                <a:lnTo>
                  <a:pt x="1322" y="352"/>
                </a:lnTo>
                <a:lnTo>
                  <a:pt x="1319" y="351"/>
                </a:lnTo>
                <a:lnTo>
                  <a:pt x="1316" y="351"/>
                </a:lnTo>
                <a:lnTo>
                  <a:pt x="1309" y="349"/>
                </a:lnTo>
                <a:lnTo>
                  <a:pt x="1304" y="346"/>
                </a:lnTo>
                <a:lnTo>
                  <a:pt x="1300" y="342"/>
                </a:lnTo>
                <a:lnTo>
                  <a:pt x="1300" y="341"/>
                </a:lnTo>
                <a:lnTo>
                  <a:pt x="1299" y="341"/>
                </a:lnTo>
                <a:lnTo>
                  <a:pt x="1297" y="332"/>
                </a:lnTo>
                <a:lnTo>
                  <a:pt x="1297" y="327"/>
                </a:lnTo>
                <a:lnTo>
                  <a:pt x="1299" y="320"/>
                </a:lnTo>
                <a:lnTo>
                  <a:pt x="1299" y="319"/>
                </a:lnTo>
                <a:lnTo>
                  <a:pt x="1300" y="317"/>
                </a:lnTo>
                <a:lnTo>
                  <a:pt x="1302" y="315"/>
                </a:lnTo>
                <a:lnTo>
                  <a:pt x="1304" y="313"/>
                </a:lnTo>
                <a:lnTo>
                  <a:pt x="1309" y="310"/>
                </a:lnTo>
                <a:lnTo>
                  <a:pt x="1311" y="310"/>
                </a:lnTo>
                <a:lnTo>
                  <a:pt x="1314" y="308"/>
                </a:lnTo>
                <a:lnTo>
                  <a:pt x="1317" y="308"/>
                </a:lnTo>
                <a:lnTo>
                  <a:pt x="1324" y="308"/>
                </a:lnTo>
                <a:lnTo>
                  <a:pt x="1322" y="308"/>
                </a:lnTo>
                <a:lnTo>
                  <a:pt x="1324" y="308"/>
                </a:lnTo>
                <a:lnTo>
                  <a:pt x="1327" y="310"/>
                </a:lnTo>
                <a:lnTo>
                  <a:pt x="1334" y="312"/>
                </a:lnTo>
                <a:lnTo>
                  <a:pt x="1338" y="315"/>
                </a:lnTo>
                <a:lnTo>
                  <a:pt x="1338" y="320"/>
                </a:lnTo>
                <a:lnTo>
                  <a:pt x="1338" y="324"/>
                </a:lnTo>
                <a:lnTo>
                  <a:pt x="1336" y="329"/>
                </a:lnTo>
                <a:lnTo>
                  <a:pt x="1336" y="330"/>
                </a:lnTo>
                <a:lnTo>
                  <a:pt x="1338" y="334"/>
                </a:lnTo>
                <a:lnTo>
                  <a:pt x="1339" y="336"/>
                </a:lnTo>
                <a:lnTo>
                  <a:pt x="1341" y="339"/>
                </a:lnTo>
                <a:lnTo>
                  <a:pt x="1346" y="339"/>
                </a:lnTo>
                <a:lnTo>
                  <a:pt x="1349" y="339"/>
                </a:lnTo>
                <a:lnTo>
                  <a:pt x="1353" y="339"/>
                </a:lnTo>
                <a:lnTo>
                  <a:pt x="1354" y="337"/>
                </a:lnTo>
                <a:lnTo>
                  <a:pt x="1358" y="334"/>
                </a:lnTo>
                <a:lnTo>
                  <a:pt x="1359" y="329"/>
                </a:lnTo>
                <a:lnTo>
                  <a:pt x="1363" y="325"/>
                </a:lnTo>
                <a:lnTo>
                  <a:pt x="1368" y="319"/>
                </a:lnTo>
                <a:lnTo>
                  <a:pt x="1375" y="317"/>
                </a:lnTo>
                <a:lnTo>
                  <a:pt x="1380" y="315"/>
                </a:lnTo>
                <a:lnTo>
                  <a:pt x="1383" y="315"/>
                </a:lnTo>
                <a:lnTo>
                  <a:pt x="1390" y="315"/>
                </a:lnTo>
                <a:lnTo>
                  <a:pt x="1395" y="317"/>
                </a:lnTo>
                <a:lnTo>
                  <a:pt x="1400" y="319"/>
                </a:lnTo>
                <a:lnTo>
                  <a:pt x="1402" y="319"/>
                </a:lnTo>
                <a:lnTo>
                  <a:pt x="1403" y="317"/>
                </a:lnTo>
                <a:lnTo>
                  <a:pt x="1405" y="317"/>
                </a:lnTo>
                <a:lnTo>
                  <a:pt x="1407" y="312"/>
                </a:lnTo>
                <a:lnTo>
                  <a:pt x="1410" y="308"/>
                </a:lnTo>
                <a:lnTo>
                  <a:pt x="1414" y="303"/>
                </a:lnTo>
                <a:lnTo>
                  <a:pt x="1419" y="302"/>
                </a:lnTo>
                <a:lnTo>
                  <a:pt x="1420" y="300"/>
                </a:lnTo>
                <a:lnTo>
                  <a:pt x="1425" y="298"/>
                </a:lnTo>
                <a:lnTo>
                  <a:pt x="1427" y="297"/>
                </a:lnTo>
                <a:lnTo>
                  <a:pt x="1429" y="295"/>
                </a:lnTo>
                <a:lnTo>
                  <a:pt x="1429" y="293"/>
                </a:lnTo>
                <a:lnTo>
                  <a:pt x="1430" y="291"/>
                </a:lnTo>
                <a:lnTo>
                  <a:pt x="1430" y="286"/>
                </a:lnTo>
                <a:lnTo>
                  <a:pt x="1432" y="285"/>
                </a:lnTo>
                <a:lnTo>
                  <a:pt x="1434" y="283"/>
                </a:lnTo>
                <a:lnTo>
                  <a:pt x="1435" y="281"/>
                </a:lnTo>
                <a:lnTo>
                  <a:pt x="1437" y="280"/>
                </a:lnTo>
                <a:lnTo>
                  <a:pt x="1441" y="278"/>
                </a:lnTo>
                <a:lnTo>
                  <a:pt x="1442" y="278"/>
                </a:lnTo>
                <a:lnTo>
                  <a:pt x="1444" y="278"/>
                </a:lnTo>
                <a:lnTo>
                  <a:pt x="1446" y="278"/>
                </a:lnTo>
                <a:lnTo>
                  <a:pt x="1447" y="278"/>
                </a:lnTo>
                <a:lnTo>
                  <a:pt x="1449" y="278"/>
                </a:lnTo>
                <a:lnTo>
                  <a:pt x="1451" y="280"/>
                </a:lnTo>
                <a:lnTo>
                  <a:pt x="1451" y="281"/>
                </a:lnTo>
                <a:lnTo>
                  <a:pt x="1452" y="283"/>
                </a:lnTo>
                <a:lnTo>
                  <a:pt x="1452" y="288"/>
                </a:lnTo>
                <a:lnTo>
                  <a:pt x="1457" y="295"/>
                </a:lnTo>
                <a:lnTo>
                  <a:pt x="1463" y="297"/>
                </a:lnTo>
                <a:lnTo>
                  <a:pt x="1466" y="293"/>
                </a:lnTo>
                <a:lnTo>
                  <a:pt x="1468" y="291"/>
                </a:lnTo>
                <a:lnTo>
                  <a:pt x="1468" y="290"/>
                </a:lnTo>
                <a:lnTo>
                  <a:pt x="1468" y="285"/>
                </a:lnTo>
                <a:lnTo>
                  <a:pt x="1469" y="281"/>
                </a:lnTo>
                <a:lnTo>
                  <a:pt x="1473" y="278"/>
                </a:lnTo>
                <a:lnTo>
                  <a:pt x="1474" y="276"/>
                </a:lnTo>
                <a:lnTo>
                  <a:pt x="1476" y="276"/>
                </a:lnTo>
                <a:lnTo>
                  <a:pt x="1479" y="278"/>
                </a:lnTo>
                <a:lnTo>
                  <a:pt x="1484" y="278"/>
                </a:lnTo>
                <a:lnTo>
                  <a:pt x="1488" y="280"/>
                </a:lnTo>
                <a:lnTo>
                  <a:pt x="1490" y="280"/>
                </a:lnTo>
                <a:lnTo>
                  <a:pt x="1496" y="276"/>
                </a:lnTo>
                <a:lnTo>
                  <a:pt x="1498" y="276"/>
                </a:lnTo>
                <a:lnTo>
                  <a:pt x="1500" y="275"/>
                </a:lnTo>
                <a:lnTo>
                  <a:pt x="1501" y="275"/>
                </a:lnTo>
                <a:lnTo>
                  <a:pt x="1503" y="275"/>
                </a:lnTo>
                <a:lnTo>
                  <a:pt x="1505" y="275"/>
                </a:lnTo>
                <a:lnTo>
                  <a:pt x="1506" y="276"/>
                </a:lnTo>
                <a:lnTo>
                  <a:pt x="1508" y="276"/>
                </a:lnTo>
                <a:lnTo>
                  <a:pt x="1510" y="278"/>
                </a:lnTo>
                <a:lnTo>
                  <a:pt x="1512" y="280"/>
                </a:lnTo>
                <a:lnTo>
                  <a:pt x="1513" y="286"/>
                </a:lnTo>
                <a:lnTo>
                  <a:pt x="1517" y="290"/>
                </a:lnTo>
                <a:lnTo>
                  <a:pt x="1520" y="293"/>
                </a:lnTo>
                <a:lnTo>
                  <a:pt x="1522" y="295"/>
                </a:lnTo>
                <a:lnTo>
                  <a:pt x="1525" y="293"/>
                </a:lnTo>
                <a:lnTo>
                  <a:pt x="1527" y="290"/>
                </a:lnTo>
                <a:lnTo>
                  <a:pt x="1527" y="288"/>
                </a:lnTo>
                <a:lnTo>
                  <a:pt x="1530" y="285"/>
                </a:lnTo>
                <a:lnTo>
                  <a:pt x="1537" y="283"/>
                </a:lnTo>
                <a:lnTo>
                  <a:pt x="1540" y="283"/>
                </a:lnTo>
                <a:lnTo>
                  <a:pt x="1544" y="283"/>
                </a:lnTo>
                <a:lnTo>
                  <a:pt x="1545" y="283"/>
                </a:lnTo>
                <a:lnTo>
                  <a:pt x="1545" y="285"/>
                </a:lnTo>
                <a:lnTo>
                  <a:pt x="1547" y="285"/>
                </a:lnTo>
                <a:lnTo>
                  <a:pt x="1549" y="286"/>
                </a:lnTo>
                <a:lnTo>
                  <a:pt x="1549" y="290"/>
                </a:lnTo>
                <a:lnTo>
                  <a:pt x="1547" y="291"/>
                </a:lnTo>
                <a:lnTo>
                  <a:pt x="1545" y="295"/>
                </a:lnTo>
                <a:lnTo>
                  <a:pt x="1545" y="297"/>
                </a:lnTo>
                <a:lnTo>
                  <a:pt x="1545" y="298"/>
                </a:lnTo>
                <a:lnTo>
                  <a:pt x="1549" y="300"/>
                </a:lnTo>
                <a:lnTo>
                  <a:pt x="1549" y="302"/>
                </a:lnTo>
                <a:lnTo>
                  <a:pt x="1550" y="302"/>
                </a:lnTo>
                <a:lnTo>
                  <a:pt x="1554" y="305"/>
                </a:lnTo>
                <a:lnTo>
                  <a:pt x="1555" y="307"/>
                </a:lnTo>
                <a:lnTo>
                  <a:pt x="1557" y="310"/>
                </a:lnTo>
                <a:lnTo>
                  <a:pt x="1559" y="313"/>
                </a:lnTo>
                <a:lnTo>
                  <a:pt x="1560" y="317"/>
                </a:lnTo>
                <a:lnTo>
                  <a:pt x="1560" y="322"/>
                </a:lnTo>
                <a:lnTo>
                  <a:pt x="1562" y="325"/>
                </a:lnTo>
                <a:lnTo>
                  <a:pt x="1564" y="325"/>
                </a:lnTo>
                <a:lnTo>
                  <a:pt x="1571" y="325"/>
                </a:lnTo>
                <a:lnTo>
                  <a:pt x="1572" y="325"/>
                </a:lnTo>
                <a:lnTo>
                  <a:pt x="1579" y="327"/>
                </a:lnTo>
                <a:lnTo>
                  <a:pt x="1581" y="329"/>
                </a:lnTo>
                <a:lnTo>
                  <a:pt x="1584" y="329"/>
                </a:lnTo>
                <a:lnTo>
                  <a:pt x="1591" y="327"/>
                </a:lnTo>
                <a:lnTo>
                  <a:pt x="1593" y="327"/>
                </a:lnTo>
                <a:lnTo>
                  <a:pt x="1596" y="325"/>
                </a:lnTo>
                <a:lnTo>
                  <a:pt x="1596" y="324"/>
                </a:lnTo>
                <a:lnTo>
                  <a:pt x="1594" y="320"/>
                </a:lnTo>
                <a:lnTo>
                  <a:pt x="1594" y="317"/>
                </a:lnTo>
                <a:lnTo>
                  <a:pt x="1596" y="313"/>
                </a:lnTo>
                <a:lnTo>
                  <a:pt x="1598" y="313"/>
                </a:lnTo>
                <a:lnTo>
                  <a:pt x="1599" y="313"/>
                </a:lnTo>
                <a:lnTo>
                  <a:pt x="1601" y="313"/>
                </a:lnTo>
                <a:lnTo>
                  <a:pt x="1606" y="315"/>
                </a:lnTo>
                <a:lnTo>
                  <a:pt x="1613" y="322"/>
                </a:lnTo>
                <a:lnTo>
                  <a:pt x="1615" y="327"/>
                </a:lnTo>
                <a:lnTo>
                  <a:pt x="1615" y="329"/>
                </a:lnTo>
                <a:lnTo>
                  <a:pt x="1616" y="329"/>
                </a:lnTo>
                <a:lnTo>
                  <a:pt x="1616" y="330"/>
                </a:lnTo>
                <a:lnTo>
                  <a:pt x="1616" y="332"/>
                </a:lnTo>
                <a:lnTo>
                  <a:pt x="1616" y="334"/>
                </a:lnTo>
                <a:lnTo>
                  <a:pt x="1615" y="336"/>
                </a:lnTo>
                <a:lnTo>
                  <a:pt x="1611" y="337"/>
                </a:lnTo>
                <a:lnTo>
                  <a:pt x="1613" y="341"/>
                </a:lnTo>
                <a:lnTo>
                  <a:pt x="1613" y="351"/>
                </a:lnTo>
                <a:lnTo>
                  <a:pt x="1615" y="352"/>
                </a:lnTo>
                <a:lnTo>
                  <a:pt x="1616" y="352"/>
                </a:lnTo>
                <a:lnTo>
                  <a:pt x="1623" y="349"/>
                </a:lnTo>
                <a:lnTo>
                  <a:pt x="1625" y="349"/>
                </a:lnTo>
                <a:lnTo>
                  <a:pt x="1631" y="352"/>
                </a:lnTo>
                <a:lnTo>
                  <a:pt x="1640" y="351"/>
                </a:lnTo>
                <a:lnTo>
                  <a:pt x="1642" y="351"/>
                </a:lnTo>
                <a:lnTo>
                  <a:pt x="1643" y="349"/>
                </a:lnTo>
                <a:lnTo>
                  <a:pt x="1645" y="346"/>
                </a:lnTo>
                <a:lnTo>
                  <a:pt x="1647" y="344"/>
                </a:lnTo>
                <a:lnTo>
                  <a:pt x="1645" y="339"/>
                </a:lnTo>
                <a:lnTo>
                  <a:pt x="1645" y="337"/>
                </a:lnTo>
                <a:lnTo>
                  <a:pt x="1647" y="334"/>
                </a:lnTo>
                <a:lnTo>
                  <a:pt x="1648" y="332"/>
                </a:lnTo>
                <a:lnTo>
                  <a:pt x="1650" y="334"/>
                </a:lnTo>
                <a:lnTo>
                  <a:pt x="1655" y="337"/>
                </a:lnTo>
                <a:lnTo>
                  <a:pt x="1657" y="337"/>
                </a:lnTo>
                <a:lnTo>
                  <a:pt x="1660" y="337"/>
                </a:lnTo>
                <a:lnTo>
                  <a:pt x="1662" y="336"/>
                </a:lnTo>
                <a:lnTo>
                  <a:pt x="1674" y="332"/>
                </a:lnTo>
                <a:lnTo>
                  <a:pt x="1677" y="329"/>
                </a:lnTo>
                <a:lnTo>
                  <a:pt x="1679" y="327"/>
                </a:lnTo>
                <a:lnTo>
                  <a:pt x="1679" y="325"/>
                </a:lnTo>
                <a:lnTo>
                  <a:pt x="1679" y="322"/>
                </a:lnTo>
                <a:lnTo>
                  <a:pt x="1677" y="317"/>
                </a:lnTo>
                <a:lnTo>
                  <a:pt x="1679" y="313"/>
                </a:lnTo>
                <a:lnTo>
                  <a:pt x="1680" y="310"/>
                </a:lnTo>
                <a:lnTo>
                  <a:pt x="1682" y="308"/>
                </a:lnTo>
                <a:lnTo>
                  <a:pt x="1685" y="308"/>
                </a:lnTo>
                <a:lnTo>
                  <a:pt x="1692" y="310"/>
                </a:lnTo>
                <a:lnTo>
                  <a:pt x="1696" y="312"/>
                </a:lnTo>
                <a:lnTo>
                  <a:pt x="1701" y="320"/>
                </a:lnTo>
                <a:lnTo>
                  <a:pt x="1702" y="322"/>
                </a:lnTo>
                <a:lnTo>
                  <a:pt x="1701" y="324"/>
                </a:lnTo>
                <a:lnTo>
                  <a:pt x="1699" y="325"/>
                </a:lnTo>
                <a:lnTo>
                  <a:pt x="1697" y="327"/>
                </a:lnTo>
                <a:lnTo>
                  <a:pt x="1696" y="330"/>
                </a:lnTo>
                <a:lnTo>
                  <a:pt x="1697" y="332"/>
                </a:lnTo>
                <a:lnTo>
                  <a:pt x="1702" y="334"/>
                </a:lnTo>
                <a:lnTo>
                  <a:pt x="1706" y="336"/>
                </a:lnTo>
                <a:lnTo>
                  <a:pt x="1707" y="336"/>
                </a:lnTo>
                <a:lnTo>
                  <a:pt x="1709" y="334"/>
                </a:lnTo>
                <a:lnTo>
                  <a:pt x="1711" y="334"/>
                </a:lnTo>
                <a:lnTo>
                  <a:pt x="1711" y="330"/>
                </a:lnTo>
                <a:lnTo>
                  <a:pt x="1713" y="327"/>
                </a:lnTo>
                <a:lnTo>
                  <a:pt x="1714" y="327"/>
                </a:lnTo>
                <a:lnTo>
                  <a:pt x="1718" y="325"/>
                </a:lnTo>
                <a:lnTo>
                  <a:pt x="1723" y="325"/>
                </a:lnTo>
                <a:lnTo>
                  <a:pt x="1724" y="325"/>
                </a:lnTo>
                <a:lnTo>
                  <a:pt x="1724" y="327"/>
                </a:lnTo>
                <a:lnTo>
                  <a:pt x="1726" y="327"/>
                </a:lnTo>
                <a:lnTo>
                  <a:pt x="1729" y="332"/>
                </a:lnTo>
                <a:lnTo>
                  <a:pt x="1729" y="334"/>
                </a:lnTo>
                <a:lnTo>
                  <a:pt x="1729" y="336"/>
                </a:lnTo>
                <a:lnTo>
                  <a:pt x="1729" y="337"/>
                </a:lnTo>
                <a:lnTo>
                  <a:pt x="1729" y="339"/>
                </a:lnTo>
                <a:lnTo>
                  <a:pt x="1728" y="339"/>
                </a:lnTo>
                <a:lnTo>
                  <a:pt x="1726" y="342"/>
                </a:lnTo>
                <a:lnTo>
                  <a:pt x="1726" y="344"/>
                </a:lnTo>
                <a:lnTo>
                  <a:pt x="1726" y="347"/>
                </a:lnTo>
                <a:lnTo>
                  <a:pt x="1728" y="349"/>
                </a:lnTo>
                <a:lnTo>
                  <a:pt x="1729" y="356"/>
                </a:lnTo>
                <a:lnTo>
                  <a:pt x="1731" y="356"/>
                </a:lnTo>
                <a:lnTo>
                  <a:pt x="1733" y="356"/>
                </a:lnTo>
                <a:lnTo>
                  <a:pt x="1734" y="354"/>
                </a:lnTo>
                <a:lnTo>
                  <a:pt x="1736" y="352"/>
                </a:lnTo>
                <a:lnTo>
                  <a:pt x="1738" y="349"/>
                </a:lnTo>
                <a:lnTo>
                  <a:pt x="1741" y="349"/>
                </a:lnTo>
                <a:lnTo>
                  <a:pt x="1743" y="349"/>
                </a:lnTo>
                <a:lnTo>
                  <a:pt x="1745" y="351"/>
                </a:lnTo>
                <a:lnTo>
                  <a:pt x="1746" y="354"/>
                </a:lnTo>
                <a:lnTo>
                  <a:pt x="1746" y="356"/>
                </a:lnTo>
                <a:lnTo>
                  <a:pt x="1748" y="356"/>
                </a:lnTo>
                <a:lnTo>
                  <a:pt x="1751" y="358"/>
                </a:lnTo>
                <a:lnTo>
                  <a:pt x="1753" y="359"/>
                </a:lnTo>
                <a:lnTo>
                  <a:pt x="1758" y="359"/>
                </a:lnTo>
                <a:lnTo>
                  <a:pt x="1761" y="359"/>
                </a:lnTo>
                <a:lnTo>
                  <a:pt x="1763" y="361"/>
                </a:lnTo>
                <a:lnTo>
                  <a:pt x="1767" y="359"/>
                </a:lnTo>
                <a:lnTo>
                  <a:pt x="1768" y="359"/>
                </a:lnTo>
                <a:lnTo>
                  <a:pt x="1768" y="358"/>
                </a:lnTo>
                <a:lnTo>
                  <a:pt x="1768" y="356"/>
                </a:lnTo>
                <a:lnTo>
                  <a:pt x="1768" y="354"/>
                </a:lnTo>
                <a:lnTo>
                  <a:pt x="1767" y="351"/>
                </a:lnTo>
                <a:lnTo>
                  <a:pt x="1770" y="349"/>
                </a:lnTo>
                <a:lnTo>
                  <a:pt x="1775" y="346"/>
                </a:lnTo>
                <a:lnTo>
                  <a:pt x="1777" y="346"/>
                </a:lnTo>
                <a:lnTo>
                  <a:pt x="1782" y="346"/>
                </a:lnTo>
                <a:lnTo>
                  <a:pt x="1783" y="346"/>
                </a:lnTo>
                <a:lnTo>
                  <a:pt x="1787" y="346"/>
                </a:lnTo>
                <a:lnTo>
                  <a:pt x="1789" y="347"/>
                </a:lnTo>
                <a:lnTo>
                  <a:pt x="1790" y="349"/>
                </a:lnTo>
                <a:lnTo>
                  <a:pt x="1792" y="349"/>
                </a:lnTo>
                <a:lnTo>
                  <a:pt x="1799" y="347"/>
                </a:lnTo>
                <a:lnTo>
                  <a:pt x="1805" y="349"/>
                </a:lnTo>
                <a:lnTo>
                  <a:pt x="1807" y="349"/>
                </a:lnTo>
                <a:lnTo>
                  <a:pt x="1807" y="351"/>
                </a:lnTo>
                <a:lnTo>
                  <a:pt x="1809" y="354"/>
                </a:lnTo>
                <a:lnTo>
                  <a:pt x="1809" y="356"/>
                </a:lnTo>
                <a:lnTo>
                  <a:pt x="1809" y="358"/>
                </a:lnTo>
                <a:lnTo>
                  <a:pt x="1807" y="359"/>
                </a:lnTo>
                <a:lnTo>
                  <a:pt x="1807" y="361"/>
                </a:lnTo>
                <a:lnTo>
                  <a:pt x="1802" y="363"/>
                </a:lnTo>
                <a:lnTo>
                  <a:pt x="1802" y="364"/>
                </a:lnTo>
                <a:lnTo>
                  <a:pt x="1800" y="366"/>
                </a:lnTo>
                <a:lnTo>
                  <a:pt x="1800" y="368"/>
                </a:lnTo>
                <a:lnTo>
                  <a:pt x="1802" y="378"/>
                </a:lnTo>
                <a:lnTo>
                  <a:pt x="1802" y="380"/>
                </a:lnTo>
                <a:lnTo>
                  <a:pt x="1804" y="380"/>
                </a:lnTo>
                <a:lnTo>
                  <a:pt x="1805" y="380"/>
                </a:lnTo>
                <a:lnTo>
                  <a:pt x="1809" y="380"/>
                </a:lnTo>
                <a:lnTo>
                  <a:pt x="1810" y="381"/>
                </a:lnTo>
                <a:lnTo>
                  <a:pt x="1812" y="381"/>
                </a:lnTo>
                <a:lnTo>
                  <a:pt x="1816" y="381"/>
                </a:lnTo>
                <a:lnTo>
                  <a:pt x="1816" y="383"/>
                </a:lnTo>
                <a:lnTo>
                  <a:pt x="1814" y="385"/>
                </a:lnTo>
                <a:lnTo>
                  <a:pt x="1816" y="388"/>
                </a:lnTo>
                <a:lnTo>
                  <a:pt x="1816" y="449"/>
                </a:lnTo>
                <a:lnTo>
                  <a:pt x="1816" y="480"/>
                </a:lnTo>
                <a:lnTo>
                  <a:pt x="1817" y="481"/>
                </a:lnTo>
                <a:lnTo>
                  <a:pt x="1817" y="520"/>
                </a:lnTo>
                <a:lnTo>
                  <a:pt x="1800" y="520"/>
                </a:lnTo>
                <a:lnTo>
                  <a:pt x="1792" y="520"/>
                </a:lnTo>
                <a:lnTo>
                  <a:pt x="1729" y="520"/>
                </a:lnTo>
                <a:lnTo>
                  <a:pt x="1670" y="520"/>
                </a:lnTo>
                <a:lnTo>
                  <a:pt x="1621" y="520"/>
                </a:lnTo>
                <a:lnTo>
                  <a:pt x="1598" y="520"/>
                </a:lnTo>
                <a:lnTo>
                  <a:pt x="1596" y="520"/>
                </a:lnTo>
                <a:lnTo>
                  <a:pt x="1594" y="522"/>
                </a:lnTo>
                <a:lnTo>
                  <a:pt x="1593" y="522"/>
                </a:lnTo>
                <a:lnTo>
                  <a:pt x="1591" y="524"/>
                </a:lnTo>
                <a:lnTo>
                  <a:pt x="1589" y="522"/>
                </a:lnTo>
                <a:lnTo>
                  <a:pt x="1588" y="522"/>
                </a:lnTo>
                <a:lnTo>
                  <a:pt x="1584" y="520"/>
                </a:lnTo>
                <a:lnTo>
                  <a:pt x="1582" y="520"/>
                </a:lnTo>
                <a:lnTo>
                  <a:pt x="1542" y="520"/>
                </a:lnTo>
                <a:lnTo>
                  <a:pt x="1488" y="520"/>
                </a:lnTo>
                <a:lnTo>
                  <a:pt x="1488" y="518"/>
                </a:lnTo>
                <a:lnTo>
                  <a:pt x="1454" y="518"/>
                </a:lnTo>
                <a:lnTo>
                  <a:pt x="1442" y="518"/>
                </a:lnTo>
                <a:lnTo>
                  <a:pt x="1429" y="518"/>
                </a:lnTo>
                <a:lnTo>
                  <a:pt x="1358" y="518"/>
                </a:lnTo>
                <a:lnTo>
                  <a:pt x="1312" y="518"/>
                </a:lnTo>
                <a:lnTo>
                  <a:pt x="1311" y="518"/>
                </a:lnTo>
                <a:lnTo>
                  <a:pt x="1305" y="518"/>
                </a:lnTo>
                <a:lnTo>
                  <a:pt x="1280" y="518"/>
                </a:lnTo>
                <a:lnTo>
                  <a:pt x="1263" y="518"/>
                </a:lnTo>
                <a:lnTo>
                  <a:pt x="1262" y="518"/>
                </a:lnTo>
                <a:lnTo>
                  <a:pt x="1243" y="518"/>
                </a:lnTo>
                <a:lnTo>
                  <a:pt x="1211" y="518"/>
                </a:lnTo>
                <a:lnTo>
                  <a:pt x="1187" y="518"/>
                </a:lnTo>
                <a:lnTo>
                  <a:pt x="1158" y="518"/>
                </a:lnTo>
                <a:lnTo>
                  <a:pt x="1130" y="518"/>
                </a:lnTo>
                <a:lnTo>
                  <a:pt x="1108" y="518"/>
                </a:lnTo>
                <a:lnTo>
                  <a:pt x="1106" y="518"/>
                </a:lnTo>
                <a:lnTo>
                  <a:pt x="1027" y="517"/>
                </a:lnTo>
                <a:lnTo>
                  <a:pt x="1000" y="517"/>
                </a:lnTo>
                <a:lnTo>
                  <a:pt x="978" y="517"/>
                </a:lnTo>
                <a:lnTo>
                  <a:pt x="964" y="517"/>
                </a:lnTo>
                <a:lnTo>
                  <a:pt x="952" y="517"/>
                </a:lnTo>
                <a:lnTo>
                  <a:pt x="951" y="517"/>
                </a:lnTo>
                <a:lnTo>
                  <a:pt x="942" y="517"/>
                </a:lnTo>
                <a:lnTo>
                  <a:pt x="919" y="517"/>
                </a:lnTo>
                <a:lnTo>
                  <a:pt x="893" y="517"/>
                </a:lnTo>
                <a:lnTo>
                  <a:pt x="870" y="517"/>
                </a:lnTo>
                <a:lnTo>
                  <a:pt x="866" y="517"/>
                </a:lnTo>
                <a:lnTo>
                  <a:pt x="865" y="515"/>
                </a:lnTo>
                <a:lnTo>
                  <a:pt x="836" y="515"/>
                </a:lnTo>
                <a:lnTo>
                  <a:pt x="834" y="517"/>
                </a:lnTo>
                <a:lnTo>
                  <a:pt x="805" y="515"/>
                </a:lnTo>
                <a:lnTo>
                  <a:pt x="787" y="515"/>
                </a:lnTo>
                <a:lnTo>
                  <a:pt x="777" y="515"/>
                </a:lnTo>
                <a:lnTo>
                  <a:pt x="775" y="515"/>
                </a:lnTo>
                <a:lnTo>
                  <a:pt x="748" y="515"/>
                </a:lnTo>
                <a:lnTo>
                  <a:pt x="748" y="513"/>
                </a:lnTo>
                <a:lnTo>
                  <a:pt x="745" y="513"/>
                </a:lnTo>
                <a:lnTo>
                  <a:pt x="733" y="515"/>
                </a:lnTo>
                <a:lnTo>
                  <a:pt x="721" y="515"/>
                </a:lnTo>
                <a:lnTo>
                  <a:pt x="721" y="513"/>
                </a:lnTo>
                <a:lnTo>
                  <a:pt x="694" y="513"/>
                </a:lnTo>
                <a:lnTo>
                  <a:pt x="660" y="513"/>
                </a:lnTo>
                <a:lnTo>
                  <a:pt x="626" y="513"/>
                </a:lnTo>
                <a:lnTo>
                  <a:pt x="603" y="513"/>
                </a:lnTo>
                <a:lnTo>
                  <a:pt x="581" y="513"/>
                </a:lnTo>
                <a:lnTo>
                  <a:pt x="557" y="513"/>
                </a:lnTo>
                <a:lnTo>
                  <a:pt x="518" y="512"/>
                </a:lnTo>
                <a:lnTo>
                  <a:pt x="501" y="512"/>
                </a:lnTo>
                <a:lnTo>
                  <a:pt x="488" y="512"/>
                </a:lnTo>
                <a:lnTo>
                  <a:pt x="449" y="512"/>
                </a:lnTo>
                <a:lnTo>
                  <a:pt x="425" y="512"/>
                </a:lnTo>
                <a:lnTo>
                  <a:pt x="407" y="512"/>
                </a:lnTo>
                <a:lnTo>
                  <a:pt x="378" y="512"/>
                </a:lnTo>
                <a:lnTo>
                  <a:pt x="338" y="510"/>
                </a:lnTo>
                <a:lnTo>
                  <a:pt x="316" y="510"/>
                </a:lnTo>
                <a:lnTo>
                  <a:pt x="302" y="510"/>
                </a:lnTo>
                <a:lnTo>
                  <a:pt x="299" y="510"/>
                </a:lnTo>
                <a:lnTo>
                  <a:pt x="295" y="512"/>
                </a:lnTo>
                <a:lnTo>
                  <a:pt x="289" y="515"/>
                </a:lnTo>
                <a:lnTo>
                  <a:pt x="287" y="515"/>
                </a:lnTo>
                <a:lnTo>
                  <a:pt x="282" y="517"/>
                </a:lnTo>
                <a:lnTo>
                  <a:pt x="277" y="515"/>
                </a:lnTo>
                <a:lnTo>
                  <a:pt x="268" y="508"/>
                </a:lnTo>
                <a:lnTo>
                  <a:pt x="246" y="508"/>
                </a:lnTo>
                <a:lnTo>
                  <a:pt x="241" y="508"/>
                </a:lnTo>
                <a:lnTo>
                  <a:pt x="241" y="510"/>
                </a:lnTo>
                <a:lnTo>
                  <a:pt x="240" y="512"/>
                </a:lnTo>
                <a:lnTo>
                  <a:pt x="238" y="513"/>
                </a:lnTo>
                <a:lnTo>
                  <a:pt x="236" y="513"/>
                </a:lnTo>
                <a:lnTo>
                  <a:pt x="233" y="512"/>
                </a:lnTo>
                <a:lnTo>
                  <a:pt x="233" y="508"/>
                </a:lnTo>
                <a:lnTo>
                  <a:pt x="231" y="507"/>
                </a:lnTo>
                <a:lnTo>
                  <a:pt x="229" y="507"/>
                </a:lnTo>
                <a:lnTo>
                  <a:pt x="223" y="508"/>
                </a:lnTo>
                <a:lnTo>
                  <a:pt x="223" y="510"/>
                </a:lnTo>
                <a:lnTo>
                  <a:pt x="221" y="512"/>
                </a:lnTo>
                <a:lnTo>
                  <a:pt x="221" y="513"/>
                </a:lnTo>
                <a:lnTo>
                  <a:pt x="221" y="517"/>
                </a:lnTo>
                <a:lnTo>
                  <a:pt x="221" y="520"/>
                </a:lnTo>
                <a:lnTo>
                  <a:pt x="221" y="522"/>
                </a:lnTo>
                <a:lnTo>
                  <a:pt x="219" y="524"/>
                </a:lnTo>
                <a:lnTo>
                  <a:pt x="218" y="524"/>
                </a:lnTo>
                <a:lnTo>
                  <a:pt x="214" y="524"/>
                </a:lnTo>
                <a:lnTo>
                  <a:pt x="213" y="524"/>
                </a:lnTo>
                <a:lnTo>
                  <a:pt x="209" y="524"/>
                </a:lnTo>
                <a:lnTo>
                  <a:pt x="208" y="525"/>
                </a:lnTo>
                <a:lnTo>
                  <a:pt x="206" y="522"/>
                </a:lnTo>
                <a:lnTo>
                  <a:pt x="204" y="520"/>
                </a:lnTo>
                <a:lnTo>
                  <a:pt x="202" y="518"/>
                </a:lnTo>
                <a:lnTo>
                  <a:pt x="201" y="518"/>
                </a:lnTo>
                <a:lnTo>
                  <a:pt x="199" y="520"/>
                </a:lnTo>
                <a:lnTo>
                  <a:pt x="201" y="522"/>
                </a:lnTo>
                <a:lnTo>
                  <a:pt x="201" y="524"/>
                </a:lnTo>
                <a:lnTo>
                  <a:pt x="202" y="527"/>
                </a:lnTo>
                <a:lnTo>
                  <a:pt x="204" y="530"/>
                </a:lnTo>
                <a:lnTo>
                  <a:pt x="204" y="532"/>
                </a:lnTo>
                <a:lnTo>
                  <a:pt x="202" y="534"/>
                </a:lnTo>
                <a:lnTo>
                  <a:pt x="201" y="537"/>
                </a:lnTo>
                <a:lnTo>
                  <a:pt x="197" y="537"/>
                </a:lnTo>
                <a:lnTo>
                  <a:pt x="196" y="537"/>
                </a:lnTo>
                <a:lnTo>
                  <a:pt x="194" y="537"/>
                </a:lnTo>
                <a:lnTo>
                  <a:pt x="192" y="532"/>
                </a:lnTo>
                <a:lnTo>
                  <a:pt x="192" y="530"/>
                </a:lnTo>
                <a:lnTo>
                  <a:pt x="189" y="530"/>
                </a:lnTo>
                <a:lnTo>
                  <a:pt x="187" y="532"/>
                </a:lnTo>
                <a:lnTo>
                  <a:pt x="186" y="534"/>
                </a:lnTo>
                <a:lnTo>
                  <a:pt x="187" y="539"/>
                </a:lnTo>
                <a:lnTo>
                  <a:pt x="189" y="542"/>
                </a:lnTo>
                <a:lnTo>
                  <a:pt x="189" y="546"/>
                </a:lnTo>
                <a:lnTo>
                  <a:pt x="191" y="546"/>
                </a:lnTo>
                <a:lnTo>
                  <a:pt x="192" y="549"/>
                </a:lnTo>
                <a:lnTo>
                  <a:pt x="197" y="551"/>
                </a:lnTo>
                <a:lnTo>
                  <a:pt x="199" y="551"/>
                </a:lnTo>
                <a:lnTo>
                  <a:pt x="199" y="549"/>
                </a:lnTo>
                <a:lnTo>
                  <a:pt x="201" y="549"/>
                </a:lnTo>
                <a:lnTo>
                  <a:pt x="201" y="551"/>
                </a:lnTo>
                <a:lnTo>
                  <a:pt x="202" y="551"/>
                </a:lnTo>
                <a:lnTo>
                  <a:pt x="202" y="552"/>
                </a:lnTo>
                <a:lnTo>
                  <a:pt x="206" y="554"/>
                </a:lnTo>
                <a:lnTo>
                  <a:pt x="208" y="554"/>
                </a:lnTo>
                <a:lnTo>
                  <a:pt x="208" y="557"/>
                </a:lnTo>
                <a:lnTo>
                  <a:pt x="208" y="559"/>
                </a:lnTo>
                <a:lnTo>
                  <a:pt x="208" y="561"/>
                </a:lnTo>
                <a:lnTo>
                  <a:pt x="206" y="564"/>
                </a:lnTo>
                <a:lnTo>
                  <a:pt x="204" y="569"/>
                </a:lnTo>
                <a:lnTo>
                  <a:pt x="202" y="573"/>
                </a:lnTo>
                <a:lnTo>
                  <a:pt x="199" y="574"/>
                </a:lnTo>
                <a:lnTo>
                  <a:pt x="197" y="576"/>
                </a:lnTo>
                <a:lnTo>
                  <a:pt x="194" y="578"/>
                </a:lnTo>
                <a:lnTo>
                  <a:pt x="192" y="576"/>
                </a:lnTo>
                <a:lnTo>
                  <a:pt x="189" y="574"/>
                </a:lnTo>
                <a:lnTo>
                  <a:pt x="189" y="571"/>
                </a:lnTo>
                <a:lnTo>
                  <a:pt x="187" y="571"/>
                </a:lnTo>
                <a:lnTo>
                  <a:pt x="186" y="571"/>
                </a:lnTo>
                <a:lnTo>
                  <a:pt x="184" y="573"/>
                </a:lnTo>
                <a:lnTo>
                  <a:pt x="184" y="574"/>
                </a:lnTo>
                <a:lnTo>
                  <a:pt x="186" y="578"/>
                </a:lnTo>
                <a:lnTo>
                  <a:pt x="187" y="581"/>
                </a:lnTo>
                <a:lnTo>
                  <a:pt x="187" y="583"/>
                </a:lnTo>
                <a:lnTo>
                  <a:pt x="186" y="586"/>
                </a:lnTo>
                <a:lnTo>
                  <a:pt x="186" y="588"/>
                </a:lnTo>
                <a:lnTo>
                  <a:pt x="186" y="590"/>
                </a:lnTo>
                <a:lnTo>
                  <a:pt x="184" y="591"/>
                </a:lnTo>
                <a:lnTo>
                  <a:pt x="182" y="593"/>
                </a:lnTo>
                <a:lnTo>
                  <a:pt x="180" y="595"/>
                </a:lnTo>
                <a:lnTo>
                  <a:pt x="177" y="596"/>
                </a:lnTo>
                <a:lnTo>
                  <a:pt x="175" y="596"/>
                </a:lnTo>
                <a:lnTo>
                  <a:pt x="172" y="598"/>
                </a:lnTo>
                <a:lnTo>
                  <a:pt x="170" y="600"/>
                </a:lnTo>
                <a:lnTo>
                  <a:pt x="169" y="600"/>
                </a:lnTo>
                <a:lnTo>
                  <a:pt x="165" y="600"/>
                </a:lnTo>
                <a:lnTo>
                  <a:pt x="164" y="598"/>
                </a:lnTo>
                <a:lnTo>
                  <a:pt x="162" y="598"/>
                </a:lnTo>
                <a:lnTo>
                  <a:pt x="160" y="596"/>
                </a:lnTo>
                <a:lnTo>
                  <a:pt x="160" y="595"/>
                </a:lnTo>
                <a:lnTo>
                  <a:pt x="160" y="593"/>
                </a:lnTo>
                <a:lnTo>
                  <a:pt x="159" y="591"/>
                </a:lnTo>
                <a:lnTo>
                  <a:pt x="157" y="593"/>
                </a:lnTo>
                <a:lnTo>
                  <a:pt x="155" y="593"/>
                </a:lnTo>
                <a:lnTo>
                  <a:pt x="155" y="596"/>
                </a:lnTo>
                <a:lnTo>
                  <a:pt x="157" y="598"/>
                </a:lnTo>
                <a:lnTo>
                  <a:pt x="157" y="601"/>
                </a:lnTo>
                <a:lnTo>
                  <a:pt x="157" y="603"/>
                </a:lnTo>
                <a:lnTo>
                  <a:pt x="160" y="607"/>
                </a:lnTo>
                <a:lnTo>
                  <a:pt x="162" y="607"/>
                </a:lnTo>
                <a:lnTo>
                  <a:pt x="164" y="608"/>
                </a:lnTo>
                <a:lnTo>
                  <a:pt x="165" y="610"/>
                </a:lnTo>
                <a:lnTo>
                  <a:pt x="165" y="612"/>
                </a:lnTo>
                <a:lnTo>
                  <a:pt x="167" y="612"/>
                </a:lnTo>
                <a:lnTo>
                  <a:pt x="169" y="610"/>
                </a:lnTo>
                <a:lnTo>
                  <a:pt x="170" y="608"/>
                </a:lnTo>
                <a:lnTo>
                  <a:pt x="172" y="610"/>
                </a:lnTo>
                <a:lnTo>
                  <a:pt x="174" y="612"/>
                </a:lnTo>
                <a:lnTo>
                  <a:pt x="172" y="615"/>
                </a:lnTo>
                <a:lnTo>
                  <a:pt x="170" y="617"/>
                </a:lnTo>
                <a:lnTo>
                  <a:pt x="165" y="618"/>
                </a:lnTo>
                <a:lnTo>
                  <a:pt x="160" y="620"/>
                </a:lnTo>
                <a:lnTo>
                  <a:pt x="155" y="622"/>
                </a:lnTo>
                <a:lnTo>
                  <a:pt x="153" y="620"/>
                </a:lnTo>
                <a:lnTo>
                  <a:pt x="148" y="618"/>
                </a:lnTo>
                <a:lnTo>
                  <a:pt x="148" y="617"/>
                </a:lnTo>
                <a:lnTo>
                  <a:pt x="148" y="615"/>
                </a:lnTo>
                <a:lnTo>
                  <a:pt x="147" y="612"/>
                </a:lnTo>
                <a:lnTo>
                  <a:pt x="148" y="610"/>
                </a:lnTo>
                <a:lnTo>
                  <a:pt x="148" y="608"/>
                </a:lnTo>
                <a:lnTo>
                  <a:pt x="147" y="607"/>
                </a:lnTo>
                <a:lnTo>
                  <a:pt x="145" y="607"/>
                </a:lnTo>
                <a:lnTo>
                  <a:pt x="143" y="608"/>
                </a:lnTo>
                <a:lnTo>
                  <a:pt x="140" y="608"/>
                </a:lnTo>
                <a:lnTo>
                  <a:pt x="140" y="610"/>
                </a:lnTo>
                <a:lnTo>
                  <a:pt x="138" y="612"/>
                </a:lnTo>
                <a:lnTo>
                  <a:pt x="137" y="613"/>
                </a:lnTo>
                <a:lnTo>
                  <a:pt x="137" y="615"/>
                </a:lnTo>
                <a:lnTo>
                  <a:pt x="138" y="618"/>
                </a:lnTo>
                <a:lnTo>
                  <a:pt x="137" y="623"/>
                </a:lnTo>
                <a:lnTo>
                  <a:pt x="137" y="625"/>
                </a:lnTo>
                <a:lnTo>
                  <a:pt x="137" y="627"/>
                </a:lnTo>
                <a:lnTo>
                  <a:pt x="138" y="627"/>
                </a:lnTo>
                <a:lnTo>
                  <a:pt x="140" y="629"/>
                </a:lnTo>
                <a:lnTo>
                  <a:pt x="142" y="630"/>
                </a:lnTo>
                <a:lnTo>
                  <a:pt x="143" y="630"/>
                </a:lnTo>
                <a:lnTo>
                  <a:pt x="145" y="630"/>
                </a:lnTo>
                <a:lnTo>
                  <a:pt x="147" y="634"/>
                </a:lnTo>
                <a:lnTo>
                  <a:pt x="147" y="635"/>
                </a:lnTo>
                <a:lnTo>
                  <a:pt x="148" y="635"/>
                </a:lnTo>
                <a:lnTo>
                  <a:pt x="150" y="634"/>
                </a:lnTo>
                <a:lnTo>
                  <a:pt x="152" y="634"/>
                </a:lnTo>
                <a:lnTo>
                  <a:pt x="153" y="635"/>
                </a:lnTo>
                <a:lnTo>
                  <a:pt x="155" y="635"/>
                </a:lnTo>
                <a:lnTo>
                  <a:pt x="155" y="637"/>
                </a:lnTo>
                <a:lnTo>
                  <a:pt x="155" y="639"/>
                </a:lnTo>
                <a:lnTo>
                  <a:pt x="155" y="640"/>
                </a:lnTo>
                <a:lnTo>
                  <a:pt x="153" y="642"/>
                </a:lnTo>
                <a:lnTo>
                  <a:pt x="153" y="646"/>
                </a:lnTo>
                <a:lnTo>
                  <a:pt x="152" y="647"/>
                </a:lnTo>
                <a:lnTo>
                  <a:pt x="150" y="647"/>
                </a:lnTo>
                <a:lnTo>
                  <a:pt x="148" y="649"/>
                </a:lnTo>
                <a:lnTo>
                  <a:pt x="147" y="649"/>
                </a:lnTo>
                <a:lnTo>
                  <a:pt x="145" y="649"/>
                </a:lnTo>
                <a:lnTo>
                  <a:pt x="143" y="649"/>
                </a:lnTo>
                <a:lnTo>
                  <a:pt x="142" y="651"/>
                </a:lnTo>
                <a:lnTo>
                  <a:pt x="143" y="654"/>
                </a:lnTo>
                <a:lnTo>
                  <a:pt x="145" y="654"/>
                </a:lnTo>
                <a:lnTo>
                  <a:pt x="147" y="656"/>
                </a:lnTo>
                <a:lnTo>
                  <a:pt x="147" y="657"/>
                </a:lnTo>
                <a:lnTo>
                  <a:pt x="148" y="661"/>
                </a:lnTo>
                <a:lnTo>
                  <a:pt x="150" y="666"/>
                </a:lnTo>
                <a:lnTo>
                  <a:pt x="148" y="673"/>
                </a:lnTo>
                <a:lnTo>
                  <a:pt x="147" y="674"/>
                </a:lnTo>
                <a:lnTo>
                  <a:pt x="145" y="676"/>
                </a:lnTo>
                <a:lnTo>
                  <a:pt x="145" y="678"/>
                </a:lnTo>
                <a:lnTo>
                  <a:pt x="143" y="681"/>
                </a:lnTo>
                <a:lnTo>
                  <a:pt x="142" y="681"/>
                </a:lnTo>
                <a:lnTo>
                  <a:pt x="142" y="683"/>
                </a:lnTo>
                <a:lnTo>
                  <a:pt x="140" y="683"/>
                </a:lnTo>
                <a:lnTo>
                  <a:pt x="138" y="683"/>
                </a:lnTo>
                <a:lnTo>
                  <a:pt x="137" y="684"/>
                </a:lnTo>
                <a:lnTo>
                  <a:pt x="135" y="683"/>
                </a:lnTo>
                <a:lnTo>
                  <a:pt x="133" y="683"/>
                </a:lnTo>
                <a:lnTo>
                  <a:pt x="132" y="681"/>
                </a:lnTo>
                <a:lnTo>
                  <a:pt x="128" y="681"/>
                </a:lnTo>
                <a:lnTo>
                  <a:pt x="126" y="681"/>
                </a:lnTo>
                <a:lnTo>
                  <a:pt x="126" y="683"/>
                </a:lnTo>
                <a:lnTo>
                  <a:pt x="123" y="684"/>
                </a:lnTo>
                <a:lnTo>
                  <a:pt x="123" y="686"/>
                </a:lnTo>
                <a:lnTo>
                  <a:pt x="121" y="688"/>
                </a:lnTo>
                <a:lnTo>
                  <a:pt x="123" y="690"/>
                </a:lnTo>
                <a:lnTo>
                  <a:pt x="123" y="691"/>
                </a:lnTo>
                <a:lnTo>
                  <a:pt x="123" y="693"/>
                </a:lnTo>
                <a:lnTo>
                  <a:pt x="125" y="695"/>
                </a:lnTo>
                <a:lnTo>
                  <a:pt x="126" y="700"/>
                </a:lnTo>
                <a:lnTo>
                  <a:pt x="128" y="701"/>
                </a:lnTo>
                <a:lnTo>
                  <a:pt x="128" y="703"/>
                </a:lnTo>
                <a:lnTo>
                  <a:pt x="128" y="705"/>
                </a:lnTo>
                <a:lnTo>
                  <a:pt x="128" y="707"/>
                </a:lnTo>
                <a:lnTo>
                  <a:pt x="128" y="708"/>
                </a:lnTo>
                <a:lnTo>
                  <a:pt x="128" y="712"/>
                </a:lnTo>
                <a:lnTo>
                  <a:pt x="130" y="712"/>
                </a:lnTo>
                <a:lnTo>
                  <a:pt x="130" y="713"/>
                </a:lnTo>
                <a:lnTo>
                  <a:pt x="133" y="720"/>
                </a:lnTo>
                <a:lnTo>
                  <a:pt x="133" y="723"/>
                </a:lnTo>
                <a:lnTo>
                  <a:pt x="135" y="730"/>
                </a:lnTo>
                <a:lnTo>
                  <a:pt x="135" y="734"/>
                </a:lnTo>
                <a:lnTo>
                  <a:pt x="133" y="737"/>
                </a:lnTo>
                <a:lnTo>
                  <a:pt x="130" y="737"/>
                </a:lnTo>
                <a:lnTo>
                  <a:pt x="125" y="727"/>
                </a:lnTo>
                <a:lnTo>
                  <a:pt x="125" y="718"/>
                </a:lnTo>
                <a:lnTo>
                  <a:pt x="121" y="710"/>
                </a:lnTo>
                <a:lnTo>
                  <a:pt x="111" y="691"/>
                </a:lnTo>
                <a:lnTo>
                  <a:pt x="108" y="688"/>
                </a:lnTo>
                <a:lnTo>
                  <a:pt x="104" y="684"/>
                </a:lnTo>
                <a:lnTo>
                  <a:pt x="103" y="684"/>
                </a:lnTo>
                <a:lnTo>
                  <a:pt x="101" y="683"/>
                </a:lnTo>
                <a:lnTo>
                  <a:pt x="98" y="681"/>
                </a:lnTo>
                <a:lnTo>
                  <a:pt x="96" y="679"/>
                </a:lnTo>
                <a:lnTo>
                  <a:pt x="94" y="679"/>
                </a:lnTo>
                <a:lnTo>
                  <a:pt x="93" y="679"/>
                </a:lnTo>
                <a:lnTo>
                  <a:pt x="91" y="679"/>
                </a:lnTo>
                <a:lnTo>
                  <a:pt x="89" y="678"/>
                </a:lnTo>
                <a:lnTo>
                  <a:pt x="88" y="678"/>
                </a:lnTo>
                <a:lnTo>
                  <a:pt x="86" y="678"/>
                </a:lnTo>
                <a:lnTo>
                  <a:pt x="84" y="678"/>
                </a:lnTo>
                <a:lnTo>
                  <a:pt x="83" y="678"/>
                </a:lnTo>
                <a:lnTo>
                  <a:pt x="81" y="676"/>
                </a:lnTo>
                <a:lnTo>
                  <a:pt x="79" y="676"/>
                </a:lnTo>
                <a:lnTo>
                  <a:pt x="77" y="674"/>
                </a:lnTo>
                <a:lnTo>
                  <a:pt x="76" y="673"/>
                </a:lnTo>
                <a:lnTo>
                  <a:pt x="74" y="673"/>
                </a:lnTo>
                <a:lnTo>
                  <a:pt x="72" y="674"/>
                </a:lnTo>
                <a:lnTo>
                  <a:pt x="72" y="673"/>
                </a:lnTo>
                <a:lnTo>
                  <a:pt x="72" y="671"/>
                </a:lnTo>
                <a:lnTo>
                  <a:pt x="72" y="668"/>
                </a:lnTo>
                <a:lnTo>
                  <a:pt x="72" y="664"/>
                </a:lnTo>
                <a:lnTo>
                  <a:pt x="72" y="662"/>
                </a:lnTo>
                <a:lnTo>
                  <a:pt x="72" y="661"/>
                </a:lnTo>
                <a:lnTo>
                  <a:pt x="72" y="657"/>
                </a:lnTo>
                <a:lnTo>
                  <a:pt x="74" y="654"/>
                </a:lnTo>
                <a:lnTo>
                  <a:pt x="74" y="649"/>
                </a:lnTo>
                <a:lnTo>
                  <a:pt x="76" y="642"/>
                </a:lnTo>
                <a:lnTo>
                  <a:pt x="76" y="640"/>
                </a:lnTo>
                <a:lnTo>
                  <a:pt x="77" y="637"/>
                </a:lnTo>
                <a:lnTo>
                  <a:pt x="77" y="634"/>
                </a:lnTo>
                <a:lnTo>
                  <a:pt x="77" y="632"/>
                </a:lnTo>
                <a:lnTo>
                  <a:pt x="79" y="629"/>
                </a:lnTo>
                <a:lnTo>
                  <a:pt x="79" y="627"/>
                </a:lnTo>
                <a:lnTo>
                  <a:pt x="79" y="625"/>
                </a:lnTo>
                <a:lnTo>
                  <a:pt x="79" y="623"/>
                </a:lnTo>
                <a:lnTo>
                  <a:pt x="81" y="623"/>
                </a:lnTo>
                <a:lnTo>
                  <a:pt x="81" y="622"/>
                </a:lnTo>
                <a:lnTo>
                  <a:pt x="81" y="618"/>
                </a:lnTo>
                <a:lnTo>
                  <a:pt x="81" y="617"/>
                </a:lnTo>
                <a:lnTo>
                  <a:pt x="83" y="613"/>
                </a:lnTo>
                <a:lnTo>
                  <a:pt x="83" y="612"/>
                </a:lnTo>
                <a:lnTo>
                  <a:pt x="83" y="610"/>
                </a:lnTo>
                <a:lnTo>
                  <a:pt x="83" y="607"/>
                </a:lnTo>
                <a:lnTo>
                  <a:pt x="83" y="603"/>
                </a:lnTo>
                <a:lnTo>
                  <a:pt x="83" y="600"/>
                </a:lnTo>
                <a:lnTo>
                  <a:pt x="83" y="598"/>
                </a:lnTo>
                <a:lnTo>
                  <a:pt x="83" y="595"/>
                </a:lnTo>
                <a:lnTo>
                  <a:pt x="83" y="591"/>
                </a:lnTo>
                <a:lnTo>
                  <a:pt x="83" y="590"/>
                </a:lnTo>
                <a:lnTo>
                  <a:pt x="83" y="588"/>
                </a:lnTo>
                <a:lnTo>
                  <a:pt x="81" y="586"/>
                </a:lnTo>
                <a:lnTo>
                  <a:pt x="79" y="583"/>
                </a:lnTo>
                <a:lnTo>
                  <a:pt x="77" y="583"/>
                </a:lnTo>
                <a:lnTo>
                  <a:pt x="77" y="581"/>
                </a:lnTo>
                <a:lnTo>
                  <a:pt x="76" y="581"/>
                </a:lnTo>
                <a:lnTo>
                  <a:pt x="74" y="581"/>
                </a:lnTo>
                <a:lnTo>
                  <a:pt x="72" y="581"/>
                </a:lnTo>
                <a:lnTo>
                  <a:pt x="72" y="578"/>
                </a:lnTo>
                <a:lnTo>
                  <a:pt x="71" y="573"/>
                </a:lnTo>
                <a:lnTo>
                  <a:pt x="69" y="571"/>
                </a:lnTo>
                <a:lnTo>
                  <a:pt x="69" y="569"/>
                </a:lnTo>
                <a:lnTo>
                  <a:pt x="69" y="564"/>
                </a:lnTo>
                <a:lnTo>
                  <a:pt x="71" y="561"/>
                </a:lnTo>
                <a:lnTo>
                  <a:pt x="71" y="559"/>
                </a:lnTo>
                <a:lnTo>
                  <a:pt x="71" y="557"/>
                </a:lnTo>
                <a:lnTo>
                  <a:pt x="71" y="556"/>
                </a:lnTo>
                <a:lnTo>
                  <a:pt x="69" y="552"/>
                </a:lnTo>
                <a:lnTo>
                  <a:pt x="69" y="551"/>
                </a:lnTo>
                <a:lnTo>
                  <a:pt x="67" y="551"/>
                </a:lnTo>
                <a:lnTo>
                  <a:pt x="66" y="551"/>
                </a:lnTo>
                <a:lnTo>
                  <a:pt x="66" y="549"/>
                </a:lnTo>
                <a:lnTo>
                  <a:pt x="66" y="544"/>
                </a:lnTo>
                <a:lnTo>
                  <a:pt x="64" y="544"/>
                </a:lnTo>
                <a:lnTo>
                  <a:pt x="64" y="542"/>
                </a:lnTo>
                <a:lnTo>
                  <a:pt x="64" y="540"/>
                </a:lnTo>
                <a:lnTo>
                  <a:pt x="64" y="539"/>
                </a:lnTo>
                <a:lnTo>
                  <a:pt x="61" y="537"/>
                </a:lnTo>
                <a:lnTo>
                  <a:pt x="61" y="535"/>
                </a:lnTo>
                <a:lnTo>
                  <a:pt x="59" y="534"/>
                </a:lnTo>
                <a:lnTo>
                  <a:pt x="57" y="532"/>
                </a:lnTo>
                <a:lnTo>
                  <a:pt x="55" y="532"/>
                </a:lnTo>
                <a:lnTo>
                  <a:pt x="54" y="532"/>
                </a:lnTo>
                <a:lnTo>
                  <a:pt x="50" y="535"/>
                </a:lnTo>
                <a:lnTo>
                  <a:pt x="50" y="534"/>
                </a:lnTo>
                <a:lnTo>
                  <a:pt x="49" y="532"/>
                </a:lnTo>
                <a:lnTo>
                  <a:pt x="47" y="530"/>
                </a:lnTo>
                <a:lnTo>
                  <a:pt x="47" y="529"/>
                </a:lnTo>
                <a:lnTo>
                  <a:pt x="45" y="529"/>
                </a:lnTo>
                <a:lnTo>
                  <a:pt x="44" y="527"/>
                </a:lnTo>
                <a:lnTo>
                  <a:pt x="42" y="525"/>
                </a:lnTo>
                <a:lnTo>
                  <a:pt x="40" y="525"/>
                </a:lnTo>
                <a:lnTo>
                  <a:pt x="39" y="524"/>
                </a:lnTo>
                <a:lnTo>
                  <a:pt x="40" y="524"/>
                </a:lnTo>
                <a:lnTo>
                  <a:pt x="44" y="522"/>
                </a:lnTo>
                <a:lnTo>
                  <a:pt x="44" y="520"/>
                </a:lnTo>
                <a:lnTo>
                  <a:pt x="45" y="518"/>
                </a:lnTo>
                <a:lnTo>
                  <a:pt x="45" y="517"/>
                </a:lnTo>
                <a:lnTo>
                  <a:pt x="44" y="517"/>
                </a:lnTo>
                <a:lnTo>
                  <a:pt x="45" y="515"/>
                </a:lnTo>
                <a:lnTo>
                  <a:pt x="45" y="513"/>
                </a:lnTo>
                <a:lnTo>
                  <a:pt x="47" y="512"/>
                </a:lnTo>
                <a:lnTo>
                  <a:pt x="47" y="508"/>
                </a:lnTo>
                <a:lnTo>
                  <a:pt x="47" y="505"/>
                </a:lnTo>
                <a:lnTo>
                  <a:pt x="49" y="503"/>
                </a:lnTo>
                <a:lnTo>
                  <a:pt x="49" y="502"/>
                </a:lnTo>
                <a:lnTo>
                  <a:pt x="49" y="500"/>
                </a:lnTo>
                <a:lnTo>
                  <a:pt x="49" y="498"/>
                </a:lnTo>
                <a:lnTo>
                  <a:pt x="49" y="496"/>
                </a:lnTo>
                <a:lnTo>
                  <a:pt x="50" y="495"/>
                </a:lnTo>
                <a:lnTo>
                  <a:pt x="50" y="493"/>
                </a:lnTo>
                <a:lnTo>
                  <a:pt x="50" y="491"/>
                </a:lnTo>
                <a:lnTo>
                  <a:pt x="52" y="488"/>
                </a:lnTo>
                <a:lnTo>
                  <a:pt x="52" y="486"/>
                </a:lnTo>
                <a:lnTo>
                  <a:pt x="52" y="481"/>
                </a:lnTo>
                <a:lnTo>
                  <a:pt x="52" y="478"/>
                </a:lnTo>
                <a:lnTo>
                  <a:pt x="52" y="476"/>
                </a:lnTo>
                <a:lnTo>
                  <a:pt x="52" y="473"/>
                </a:lnTo>
                <a:lnTo>
                  <a:pt x="54" y="469"/>
                </a:lnTo>
                <a:lnTo>
                  <a:pt x="54" y="468"/>
                </a:lnTo>
                <a:lnTo>
                  <a:pt x="54" y="466"/>
                </a:lnTo>
                <a:lnTo>
                  <a:pt x="54" y="463"/>
                </a:lnTo>
                <a:lnTo>
                  <a:pt x="54" y="461"/>
                </a:lnTo>
                <a:lnTo>
                  <a:pt x="54" y="457"/>
                </a:lnTo>
                <a:lnTo>
                  <a:pt x="52" y="454"/>
                </a:lnTo>
                <a:lnTo>
                  <a:pt x="52" y="452"/>
                </a:lnTo>
                <a:lnTo>
                  <a:pt x="52" y="447"/>
                </a:lnTo>
                <a:lnTo>
                  <a:pt x="52" y="444"/>
                </a:lnTo>
                <a:lnTo>
                  <a:pt x="54" y="442"/>
                </a:lnTo>
                <a:lnTo>
                  <a:pt x="54" y="439"/>
                </a:lnTo>
                <a:lnTo>
                  <a:pt x="54" y="430"/>
                </a:lnTo>
                <a:lnTo>
                  <a:pt x="54" y="429"/>
                </a:lnTo>
                <a:lnTo>
                  <a:pt x="54" y="425"/>
                </a:lnTo>
                <a:lnTo>
                  <a:pt x="54" y="420"/>
                </a:lnTo>
                <a:lnTo>
                  <a:pt x="54" y="419"/>
                </a:lnTo>
                <a:lnTo>
                  <a:pt x="54" y="417"/>
                </a:lnTo>
                <a:lnTo>
                  <a:pt x="54" y="413"/>
                </a:lnTo>
                <a:lnTo>
                  <a:pt x="54" y="412"/>
                </a:lnTo>
                <a:lnTo>
                  <a:pt x="54" y="410"/>
                </a:lnTo>
                <a:lnTo>
                  <a:pt x="54" y="407"/>
                </a:lnTo>
                <a:lnTo>
                  <a:pt x="54" y="403"/>
                </a:lnTo>
                <a:lnTo>
                  <a:pt x="54" y="402"/>
                </a:lnTo>
                <a:lnTo>
                  <a:pt x="54" y="400"/>
                </a:lnTo>
                <a:lnTo>
                  <a:pt x="54" y="398"/>
                </a:lnTo>
                <a:lnTo>
                  <a:pt x="54" y="395"/>
                </a:lnTo>
                <a:lnTo>
                  <a:pt x="54" y="393"/>
                </a:lnTo>
                <a:lnTo>
                  <a:pt x="54" y="391"/>
                </a:lnTo>
                <a:lnTo>
                  <a:pt x="52" y="386"/>
                </a:lnTo>
                <a:lnTo>
                  <a:pt x="52" y="385"/>
                </a:lnTo>
                <a:lnTo>
                  <a:pt x="52" y="380"/>
                </a:lnTo>
                <a:lnTo>
                  <a:pt x="50" y="369"/>
                </a:lnTo>
                <a:lnTo>
                  <a:pt x="50" y="368"/>
                </a:lnTo>
                <a:lnTo>
                  <a:pt x="49" y="361"/>
                </a:lnTo>
                <a:lnTo>
                  <a:pt x="49" y="358"/>
                </a:lnTo>
                <a:lnTo>
                  <a:pt x="49" y="352"/>
                </a:lnTo>
                <a:lnTo>
                  <a:pt x="47" y="349"/>
                </a:lnTo>
                <a:lnTo>
                  <a:pt x="47" y="347"/>
                </a:lnTo>
                <a:lnTo>
                  <a:pt x="45" y="346"/>
                </a:lnTo>
                <a:lnTo>
                  <a:pt x="45" y="344"/>
                </a:lnTo>
                <a:lnTo>
                  <a:pt x="45" y="342"/>
                </a:lnTo>
                <a:lnTo>
                  <a:pt x="44" y="339"/>
                </a:lnTo>
                <a:lnTo>
                  <a:pt x="44" y="337"/>
                </a:lnTo>
                <a:lnTo>
                  <a:pt x="44" y="336"/>
                </a:lnTo>
                <a:lnTo>
                  <a:pt x="42" y="334"/>
                </a:lnTo>
                <a:lnTo>
                  <a:pt x="42" y="332"/>
                </a:lnTo>
                <a:lnTo>
                  <a:pt x="40" y="330"/>
                </a:lnTo>
                <a:lnTo>
                  <a:pt x="40" y="329"/>
                </a:lnTo>
                <a:lnTo>
                  <a:pt x="39" y="327"/>
                </a:lnTo>
                <a:lnTo>
                  <a:pt x="37" y="325"/>
                </a:lnTo>
                <a:lnTo>
                  <a:pt x="35" y="324"/>
                </a:lnTo>
                <a:lnTo>
                  <a:pt x="35" y="322"/>
                </a:lnTo>
                <a:lnTo>
                  <a:pt x="34" y="320"/>
                </a:lnTo>
                <a:lnTo>
                  <a:pt x="32" y="320"/>
                </a:lnTo>
                <a:lnTo>
                  <a:pt x="30" y="319"/>
                </a:lnTo>
                <a:lnTo>
                  <a:pt x="28" y="319"/>
                </a:lnTo>
                <a:lnTo>
                  <a:pt x="27" y="319"/>
                </a:lnTo>
                <a:lnTo>
                  <a:pt x="25" y="320"/>
                </a:lnTo>
                <a:lnTo>
                  <a:pt x="23" y="320"/>
                </a:lnTo>
                <a:lnTo>
                  <a:pt x="22" y="319"/>
                </a:lnTo>
                <a:lnTo>
                  <a:pt x="22" y="317"/>
                </a:lnTo>
                <a:lnTo>
                  <a:pt x="20" y="317"/>
                </a:lnTo>
                <a:lnTo>
                  <a:pt x="20" y="315"/>
                </a:lnTo>
                <a:lnTo>
                  <a:pt x="18" y="313"/>
                </a:lnTo>
                <a:lnTo>
                  <a:pt x="17" y="313"/>
                </a:lnTo>
                <a:lnTo>
                  <a:pt x="15" y="312"/>
                </a:lnTo>
                <a:lnTo>
                  <a:pt x="13" y="310"/>
                </a:lnTo>
                <a:lnTo>
                  <a:pt x="12" y="310"/>
                </a:lnTo>
                <a:lnTo>
                  <a:pt x="12" y="308"/>
                </a:lnTo>
                <a:lnTo>
                  <a:pt x="12" y="307"/>
                </a:lnTo>
                <a:lnTo>
                  <a:pt x="13" y="302"/>
                </a:lnTo>
                <a:lnTo>
                  <a:pt x="13" y="300"/>
                </a:lnTo>
                <a:lnTo>
                  <a:pt x="13" y="298"/>
                </a:lnTo>
                <a:lnTo>
                  <a:pt x="13" y="295"/>
                </a:lnTo>
                <a:lnTo>
                  <a:pt x="13" y="293"/>
                </a:lnTo>
                <a:lnTo>
                  <a:pt x="13" y="291"/>
                </a:lnTo>
                <a:lnTo>
                  <a:pt x="13" y="288"/>
                </a:lnTo>
                <a:lnTo>
                  <a:pt x="13" y="286"/>
                </a:lnTo>
                <a:lnTo>
                  <a:pt x="15" y="283"/>
                </a:lnTo>
                <a:lnTo>
                  <a:pt x="15" y="281"/>
                </a:lnTo>
                <a:lnTo>
                  <a:pt x="17" y="280"/>
                </a:lnTo>
                <a:lnTo>
                  <a:pt x="17" y="276"/>
                </a:lnTo>
                <a:lnTo>
                  <a:pt x="18" y="273"/>
                </a:lnTo>
                <a:lnTo>
                  <a:pt x="18" y="268"/>
                </a:lnTo>
                <a:lnTo>
                  <a:pt x="20" y="263"/>
                </a:lnTo>
                <a:lnTo>
                  <a:pt x="20" y="258"/>
                </a:lnTo>
                <a:lnTo>
                  <a:pt x="20" y="254"/>
                </a:lnTo>
                <a:lnTo>
                  <a:pt x="20" y="253"/>
                </a:lnTo>
                <a:lnTo>
                  <a:pt x="20" y="251"/>
                </a:lnTo>
                <a:lnTo>
                  <a:pt x="18" y="247"/>
                </a:lnTo>
                <a:lnTo>
                  <a:pt x="18" y="246"/>
                </a:lnTo>
                <a:lnTo>
                  <a:pt x="18" y="242"/>
                </a:lnTo>
                <a:lnTo>
                  <a:pt x="18" y="237"/>
                </a:lnTo>
                <a:lnTo>
                  <a:pt x="18" y="236"/>
                </a:lnTo>
                <a:lnTo>
                  <a:pt x="18" y="234"/>
                </a:lnTo>
                <a:lnTo>
                  <a:pt x="18" y="230"/>
                </a:lnTo>
                <a:lnTo>
                  <a:pt x="18" y="227"/>
                </a:lnTo>
                <a:lnTo>
                  <a:pt x="18" y="225"/>
                </a:lnTo>
                <a:lnTo>
                  <a:pt x="17" y="224"/>
                </a:lnTo>
                <a:lnTo>
                  <a:pt x="17" y="222"/>
                </a:lnTo>
                <a:lnTo>
                  <a:pt x="17" y="220"/>
                </a:lnTo>
                <a:lnTo>
                  <a:pt x="17" y="219"/>
                </a:lnTo>
                <a:lnTo>
                  <a:pt x="15" y="219"/>
                </a:lnTo>
                <a:lnTo>
                  <a:pt x="15" y="217"/>
                </a:lnTo>
                <a:lnTo>
                  <a:pt x="15" y="215"/>
                </a:lnTo>
                <a:lnTo>
                  <a:pt x="15" y="214"/>
                </a:lnTo>
                <a:lnTo>
                  <a:pt x="13" y="210"/>
                </a:lnTo>
                <a:lnTo>
                  <a:pt x="12" y="208"/>
                </a:lnTo>
                <a:lnTo>
                  <a:pt x="12" y="207"/>
                </a:lnTo>
                <a:lnTo>
                  <a:pt x="10" y="203"/>
                </a:lnTo>
                <a:lnTo>
                  <a:pt x="8" y="202"/>
                </a:lnTo>
                <a:lnTo>
                  <a:pt x="7" y="200"/>
                </a:lnTo>
                <a:lnTo>
                  <a:pt x="5" y="200"/>
                </a:lnTo>
                <a:lnTo>
                  <a:pt x="5" y="198"/>
                </a:lnTo>
                <a:lnTo>
                  <a:pt x="3" y="197"/>
                </a:lnTo>
                <a:lnTo>
                  <a:pt x="1" y="195"/>
                </a:lnTo>
                <a:lnTo>
                  <a:pt x="0" y="193"/>
                </a:lnTo>
                <a:lnTo>
                  <a:pt x="0" y="192"/>
                </a:lnTo>
                <a:lnTo>
                  <a:pt x="1" y="190"/>
                </a:lnTo>
                <a:lnTo>
                  <a:pt x="3" y="190"/>
                </a:lnTo>
                <a:lnTo>
                  <a:pt x="3" y="188"/>
                </a:lnTo>
                <a:lnTo>
                  <a:pt x="3" y="186"/>
                </a:lnTo>
                <a:lnTo>
                  <a:pt x="3" y="185"/>
                </a:lnTo>
                <a:lnTo>
                  <a:pt x="3" y="183"/>
                </a:lnTo>
                <a:lnTo>
                  <a:pt x="3" y="181"/>
                </a:lnTo>
                <a:lnTo>
                  <a:pt x="5" y="181"/>
                </a:lnTo>
                <a:lnTo>
                  <a:pt x="7" y="181"/>
                </a:lnTo>
                <a:lnTo>
                  <a:pt x="8" y="180"/>
                </a:lnTo>
                <a:lnTo>
                  <a:pt x="10" y="180"/>
                </a:lnTo>
                <a:lnTo>
                  <a:pt x="12" y="180"/>
                </a:lnTo>
                <a:lnTo>
                  <a:pt x="12" y="181"/>
                </a:lnTo>
                <a:lnTo>
                  <a:pt x="13" y="181"/>
                </a:lnTo>
                <a:lnTo>
                  <a:pt x="15" y="181"/>
                </a:lnTo>
                <a:lnTo>
                  <a:pt x="18" y="180"/>
                </a:lnTo>
                <a:lnTo>
                  <a:pt x="20" y="178"/>
                </a:lnTo>
                <a:lnTo>
                  <a:pt x="22" y="176"/>
                </a:lnTo>
                <a:lnTo>
                  <a:pt x="23" y="175"/>
                </a:lnTo>
                <a:lnTo>
                  <a:pt x="25" y="173"/>
                </a:lnTo>
                <a:lnTo>
                  <a:pt x="25" y="170"/>
                </a:lnTo>
                <a:lnTo>
                  <a:pt x="27" y="168"/>
                </a:lnTo>
                <a:lnTo>
                  <a:pt x="27" y="166"/>
                </a:lnTo>
                <a:lnTo>
                  <a:pt x="27" y="163"/>
                </a:lnTo>
                <a:lnTo>
                  <a:pt x="27" y="161"/>
                </a:lnTo>
                <a:lnTo>
                  <a:pt x="28" y="161"/>
                </a:lnTo>
                <a:lnTo>
                  <a:pt x="28" y="159"/>
                </a:lnTo>
                <a:lnTo>
                  <a:pt x="28" y="158"/>
                </a:lnTo>
                <a:lnTo>
                  <a:pt x="28" y="156"/>
                </a:lnTo>
                <a:lnTo>
                  <a:pt x="28" y="154"/>
                </a:lnTo>
                <a:lnTo>
                  <a:pt x="30" y="153"/>
                </a:lnTo>
                <a:lnTo>
                  <a:pt x="32" y="153"/>
                </a:lnTo>
                <a:lnTo>
                  <a:pt x="32" y="151"/>
                </a:lnTo>
                <a:lnTo>
                  <a:pt x="32" y="149"/>
                </a:lnTo>
                <a:lnTo>
                  <a:pt x="32" y="146"/>
                </a:lnTo>
                <a:lnTo>
                  <a:pt x="32" y="144"/>
                </a:lnTo>
                <a:lnTo>
                  <a:pt x="34" y="144"/>
                </a:lnTo>
                <a:lnTo>
                  <a:pt x="34" y="142"/>
                </a:lnTo>
                <a:lnTo>
                  <a:pt x="34" y="141"/>
                </a:lnTo>
                <a:lnTo>
                  <a:pt x="35" y="139"/>
                </a:lnTo>
                <a:lnTo>
                  <a:pt x="35" y="136"/>
                </a:lnTo>
                <a:lnTo>
                  <a:pt x="35" y="134"/>
                </a:lnTo>
                <a:lnTo>
                  <a:pt x="35" y="132"/>
                </a:lnTo>
                <a:lnTo>
                  <a:pt x="35" y="131"/>
                </a:lnTo>
                <a:lnTo>
                  <a:pt x="35" y="129"/>
                </a:lnTo>
                <a:lnTo>
                  <a:pt x="37" y="125"/>
                </a:lnTo>
                <a:lnTo>
                  <a:pt x="35" y="124"/>
                </a:lnTo>
                <a:lnTo>
                  <a:pt x="37" y="122"/>
                </a:lnTo>
                <a:lnTo>
                  <a:pt x="37" y="120"/>
                </a:lnTo>
                <a:lnTo>
                  <a:pt x="37" y="119"/>
                </a:lnTo>
                <a:lnTo>
                  <a:pt x="39" y="119"/>
                </a:lnTo>
                <a:lnTo>
                  <a:pt x="42" y="119"/>
                </a:lnTo>
                <a:lnTo>
                  <a:pt x="45" y="117"/>
                </a:lnTo>
                <a:lnTo>
                  <a:pt x="47" y="117"/>
                </a:lnTo>
                <a:lnTo>
                  <a:pt x="50" y="115"/>
                </a:lnTo>
                <a:lnTo>
                  <a:pt x="52" y="115"/>
                </a:lnTo>
                <a:lnTo>
                  <a:pt x="55" y="114"/>
                </a:lnTo>
                <a:lnTo>
                  <a:pt x="57" y="114"/>
                </a:lnTo>
                <a:lnTo>
                  <a:pt x="59" y="114"/>
                </a:lnTo>
                <a:lnTo>
                  <a:pt x="59" y="112"/>
                </a:lnTo>
                <a:lnTo>
                  <a:pt x="61" y="112"/>
                </a:lnTo>
                <a:lnTo>
                  <a:pt x="62" y="110"/>
                </a:lnTo>
                <a:lnTo>
                  <a:pt x="64" y="110"/>
                </a:lnTo>
                <a:lnTo>
                  <a:pt x="66" y="110"/>
                </a:lnTo>
                <a:lnTo>
                  <a:pt x="67" y="109"/>
                </a:lnTo>
                <a:lnTo>
                  <a:pt x="69" y="109"/>
                </a:lnTo>
                <a:lnTo>
                  <a:pt x="71" y="107"/>
                </a:lnTo>
                <a:lnTo>
                  <a:pt x="72" y="107"/>
                </a:lnTo>
                <a:lnTo>
                  <a:pt x="74" y="105"/>
                </a:lnTo>
                <a:lnTo>
                  <a:pt x="76" y="105"/>
                </a:lnTo>
                <a:lnTo>
                  <a:pt x="77" y="103"/>
                </a:lnTo>
                <a:lnTo>
                  <a:pt x="79" y="103"/>
                </a:lnTo>
                <a:lnTo>
                  <a:pt x="81" y="102"/>
                </a:lnTo>
                <a:lnTo>
                  <a:pt x="84" y="102"/>
                </a:lnTo>
                <a:lnTo>
                  <a:pt x="86" y="100"/>
                </a:lnTo>
                <a:lnTo>
                  <a:pt x="89" y="97"/>
                </a:lnTo>
                <a:lnTo>
                  <a:pt x="93" y="97"/>
                </a:lnTo>
                <a:lnTo>
                  <a:pt x="94" y="95"/>
                </a:lnTo>
                <a:lnTo>
                  <a:pt x="94" y="93"/>
                </a:lnTo>
                <a:lnTo>
                  <a:pt x="96" y="93"/>
                </a:lnTo>
                <a:lnTo>
                  <a:pt x="98" y="92"/>
                </a:lnTo>
                <a:lnTo>
                  <a:pt x="108" y="83"/>
                </a:lnTo>
                <a:lnTo>
                  <a:pt x="113" y="80"/>
                </a:lnTo>
                <a:lnTo>
                  <a:pt x="118" y="73"/>
                </a:lnTo>
                <a:lnTo>
                  <a:pt x="121" y="70"/>
                </a:lnTo>
                <a:lnTo>
                  <a:pt x="126" y="64"/>
                </a:lnTo>
                <a:lnTo>
                  <a:pt x="130" y="59"/>
                </a:lnTo>
                <a:lnTo>
                  <a:pt x="132" y="58"/>
                </a:lnTo>
                <a:lnTo>
                  <a:pt x="133" y="54"/>
                </a:lnTo>
                <a:lnTo>
                  <a:pt x="137" y="51"/>
                </a:lnTo>
                <a:lnTo>
                  <a:pt x="138" y="48"/>
                </a:lnTo>
                <a:lnTo>
                  <a:pt x="138" y="46"/>
                </a:lnTo>
                <a:lnTo>
                  <a:pt x="140" y="44"/>
                </a:lnTo>
                <a:lnTo>
                  <a:pt x="142" y="41"/>
                </a:lnTo>
                <a:lnTo>
                  <a:pt x="143" y="39"/>
                </a:lnTo>
                <a:lnTo>
                  <a:pt x="143" y="37"/>
                </a:lnTo>
                <a:lnTo>
                  <a:pt x="147" y="32"/>
                </a:lnTo>
                <a:lnTo>
                  <a:pt x="147" y="31"/>
                </a:lnTo>
                <a:lnTo>
                  <a:pt x="148" y="29"/>
                </a:lnTo>
                <a:lnTo>
                  <a:pt x="150" y="26"/>
                </a:lnTo>
                <a:lnTo>
                  <a:pt x="152" y="24"/>
                </a:lnTo>
                <a:lnTo>
                  <a:pt x="152" y="22"/>
                </a:lnTo>
                <a:lnTo>
                  <a:pt x="155" y="15"/>
                </a:lnTo>
                <a:lnTo>
                  <a:pt x="159" y="10"/>
                </a:lnTo>
                <a:lnTo>
                  <a:pt x="160" y="5"/>
                </a:lnTo>
                <a:lnTo>
                  <a:pt x="162" y="0"/>
                </a:lnTo>
                <a:lnTo>
                  <a:pt x="162" y="2"/>
                </a:lnTo>
                <a:lnTo>
                  <a:pt x="164" y="2"/>
                </a:lnTo>
                <a:lnTo>
                  <a:pt x="165" y="3"/>
                </a:lnTo>
                <a:lnTo>
                  <a:pt x="167" y="3"/>
                </a:lnTo>
                <a:lnTo>
                  <a:pt x="170" y="5"/>
                </a:lnTo>
                <a:lnTo>
                  <a:pt x="172" y="7"/>
                </a:lnTo>
                <a:lnTo>
                  <a:pt x="174" y="7"/>
                </a:lnTo>
                <a:lnTo>
                  <a:pt x="177" y="7"/>
                </a:lnTo>
                <a:lnTo>
                  <a:pt x="179" y="7"/>
                </a:lnTo>
                <a:lnTo>
                  <a:pt x="180" y="7"/>
                </a:lnTo>
                <a:lnTo>
                  <a:pt x="182" y="7"/>
                </a:lnTo>
                <a:lnTo>
                  <a:pt x="184" y="7"/>
                </a:lnTo>
                <a:lnTo>
                  <a:pt x="186" y="7"/>
                </a:lnTo>
                <a:lnTo>
                  <a:pt x="187" y="7"/>
                </a:lnTo>
                <a:lnTo>
                  <a:pt x="189" y="7"/>
                </a:lnTo>
                <a:lnTo>
                  <a:pt x="191" y="5"/>
                </a:lnTo>
                <a:lnTo>
                  <a:pt x="192" y="5"/>
                </a:lnTo>
                <a:lnTo>
                  <a:pt x="194" y="5"/>
                </a:lnTo>
                <a:lnTo>
                  <a:pt x="194" y="10"/>
                </a:lnTo>
                <a:lnTo>
                  <a:pt x="196" y="10"/>
                </a:lnTo>
                <a:lnTo>
                  <a:pt x="197" y="15"/>
                </a:lnTo>
                <a:lnTo>
                  <a:pt x="197" y="17"/>
                </a:lnTo>
                <a:lnTo>
                  <a:pt x="196" y="17"/>
                </a:lnTo>
                <a:lnTo>
                  <a:pt x="196" y="19"/>
                </a:lnTo>
                <a:lnTo>
                  <a:pt x="196" y="20"/>
                </a:lnTo>
                <a:lnTo>
                  <a:pt x="196" y="22"/>
                </a:lnTo>
                <a:lnTo>
                  <a:pt x="196" y="24"/>
                </a:lnTo>
                <a:lnTo>
                  <a:pt x="197" y="24"/>
                </a:lnTo>
                <a:lnTo>
                  <a:pt x="197" y="27"/>
                </a:lnTo>
                <a:lnTo>
                  <a:pt x="197" y="31"/>
                </a:lnTo>
                <a:lnTo>
                  <a:pt x="199" y="31"/>
                </a:lnTo>
                <a:lnTo>
                  <a:pt x="201" y="31"/>
                </a:lnTo>
                <a:lnTo>
                  <a:pt x="204" y="31"/>
                </a:lnTo>
                <a:lnTo>
                  <a:pt x="206" y="32"/>
                </a:lnTo>
                <a:lnTo>
                  <a:pt x="209" y="34"/>
                </a:lnTo>
                <a:lnTo>
                  <a:pt x="209" y="32"/>
                </a:lnTo>
                <a:lnTo>
                  <a:pt x="211" y="31"/>
                </a:lnTo>
                <a:lnTo>
                  <a:pt x="213" y="32"/>
                </a:lnTo>
                <a:lnTo>
                  <a:pt x="214" y="32"/>
                </a:lnTo>
                <a:lnTo>
                  <a:pt x="216" y="32"/>
                </a:lnTo>
                <a:lnTo>
                  <a:pt x="218" y="34"/>
                </a:lnTo>
                <a:lnTo>
                  <a:pt x="219" y="34"/>
                </a:lnTo>
                <a:lnTo>
                  <a:pt x="221" y="34"/>
                </a:lnTo>
                <a:lnTo>
                  <a:pt x="221" y="36"/>
                </a:lnTo>
                <a:lnTo>
                  <a:pt x="219" y="36"/>
                </a:lnTo>
                <a:lnTo>
                  <a:pt x="221" y="36"/>
                </a:lnTo>
                <a:lnTo>
                  <a:pt x="223" y="36"/>
                </a:lnTo>
                <a:lnTo>
                  <a:pt x="223" y="37"/>
                </a:lnTo>
                <a:lnTo>
                  <a:pt x="223" y="39"/>
                </a:lnTo>
                <a:lnTo>
                  <a:pt x="223" y="41"/>
                </a:lnTo>
                <a:lnTo>
                  <a:pt x="223" y="42"/>
                </a:lnTo>
                <a:lnTo>
                  <a:pt x="223" y="44"/>
                </a:lnTo>
                <a:lnTo>
                  <a:pt x="224" y="44"/>
                </a:lnTo>
                <a:lnTo>
                  <a:pt x="224" y="46"/>
                </a:lnTo>
                <a:lnTo>
                  <a:pt x="224" y="48"/>
                </a:lnTo>
                <a:lnTo>
                  <a:pt x="226" y="48"/>
                </a:lnTo>
                <a:lnTo>
                  <a:pt x="228" y="49"/>
                </a:lnTo>
                <a:lnTo>
                  <a:pt x="229" y="49"/>
                </a:lnTo>
                <a:lnTo>
                  <a:pt x="231" y="49"/>
                </a:lnTo>
                <a:lnTo>
                  <a:pt x="233" y="49"/>
                </a:lnTo>
                <a:lnTo>
                  <a:pt x="233" y="51"/>
                </a:lnTo>
                <a:lnTo>
                  <a:pt x="235" y="51"/>
                </a:lnTo>
                <a:lnTo>
                  <a:pt x="235" y="53"/>
                </a:lnTo>
                <a:lnTo>
                  <a:pt x="235" y="54"/>
                </a:lnTo>
                <a:lnTo>
                  <a:pt x="236" y="54"/>
                </a:lnTo>
                <a:lnTo>
                  <a:pt x="238" y="54"/>
                </a:lnTo>
                <a:lnTo>
                  <a:pt x="240" y="54"/>
                </a:lnTo>
                <a:lnTo>
                  <a:pt x="238" y="56"/>
                </a:lnTo>
                <a:lnTo>
                  <a:pt x="240" y="56"/>
                </a:lnTo>
                <a:lnTo>
                  <a:pt x="241" y="56"/>
                </a:lnTo>
                <a:lnTo>
                  <a:pt x="243" y="58"/>
                </a:lnTo>
                <a:lnTo>
                  <a:pt x="243" y="59"/>
                </a:lnTo>
                <a:lnTo>
                  <a:pt x="245" y="59"/>
                </a:lnTo>
                <a:lnTo>
                  <a:pt x="246" y="59"/>
                </a:lnTo>
                <a:lnTo>
                  <a:pt x="246" y="61"/>
                </a:lnTo>
                <a:lnTo>
                  <a:pt x="248" y="61"/>
                </a:lnTo>
                <a:lnTo>
                  <a:pt x="248" y="63"/>
                </a:lnTo>
                <a:lnTo>
                  <a:pt x="250" y="63"/>
                </a:lnTo>
                <a:lnTo>
                  <a:pt x="250" y="64"/>
                </a:lnTo>
                <a:lnTo>
                  <a:pt x="251" y="64"/>
                </a:lnTo>
                <a:lnTo>
                  <a:pt x="253" y="64"/>
                </a:lnTo>
                <a:lnTo>
                  <a:pt x="253" y="66"/>
                </a:lnTo>
                <a:lnTo>
                  <a:pt x="256" y="66"/>
                </a:lnTo>
                <a:lnTo>
                  <a:pt x="258" y="66"/>
                </a:lnTo>
                <a:lnTo>
                  <a:pt x="258" y="68"/>
                </a:lnTo>
                <a:lnTo>
                  <a:pt x="258" y="70"/>
                </a:lnTo>
                <a:lnTo>
                  <a:pt x="260" y="70"/>
                </a:lnTo>
                <a:lnTo>
                  <a:pt x="262" y="71"/>
                </a:lnTo>
                <a:lnTo>
                  <a:pt x="262" y="73"/>
                </a:lnTo>
                <a:lnTo>
                  <a:pt x="262" y="75"/>
                </a:lnTo>
                <a:lnTo>
                  <a:pt x="263" y="73"/>
                </a:lnTo>
                <a:lnTo>
                  <a:pt x="265" y="73"/>
                </a:lnTo>
                <a:lnTo>
                  <a:pt x="265" y="75"/>
                </a:lnTo>
                <a:lnTo>
                  <a:pt x="267" y="75"/>
                </a:lnTo>
                <a:lnTo>
                  <a:pt x="267" y="76"/>
                </a:lnTo>
                <a:lnTo>
                  <a:pt x="268" y="76"/>
                </a:lnTo>
                <a:lnTo>
                  <a:pt x="268" y="78"/>
                </a:lnTo>
                <a:lnTo>
                  <a:pt x="268" y="80"/>
                </a:lnTo>
                <a:lnTo>
                  <a:pt x="268" y="81"/>
                </a:lnTo>
                <a:lnTo>
                  <a:pt x="268" y="83"/>
                </a:lnTo>
                <a:lnTo>
                  <a:pt x="268" y="85"/>
                </a:lnTo>
                <a:lnTo>
                  <a:pt x="268" y="86"/>
                </a:lnTo>
                <a:lnTo>
                  <a:pt x="268" y="88"/>
                </a:lnTo>
                <a:lnTo>
                  <a:pt x="268" y="90"/>
                </a:lnTo>
                <a:lnTo>
                  <a:pt x="268" y="92"/>
                </a:lnTo>
                <a:lnTo>
                  <a:pt x="270" y="92"/>
                </a:lnTo>
                <a:lnTo>
                  <a:pt x="270" y="93"/>
                </a:lnTo>
                <a:lnTo>
                  <a:pt x="272" y="95"/>
                </a:lnTo>
                <a:lnTo>
                  <a:pt x="272" y="97"/>
                </a:lnTo>
                <a:lnTo>
                  <a:pt x="272" y="98"/>
                </a:lnTo>
                <a:lnTo>
                  <a:pt x="273" y="98"/>
                </a:lnTo>
                <a:lnTo>
                  <a:pt x="273" y="100"/>
                </a:lnTo>
                <a:lnTo>
                  <a:pt x="273" y="102"/>
                </a:lnTo>
                <a:lnTo>
                  <a:pt x="275" y="103"/>
                </a:lnTo>
                <a:lnTo>
                  <a:pt x="275" y="105"/>
                </a:lnTo>
                <a:lnTo>
                  <a:pt x="277" y="110"/>
                </a:lnTo>
                <a:lnTo>
                  <a:pt x="278" y="110"/>
                </a:lnTo>
                <a:lnTo>
                  <a:pt x="285" y="105"/>
                </a:lnTo>
                <a:lnTo>
                  <a:pt x="289" y="105"/>
                </a:lnTo>
                <a:lnTo>
                  <a:pt x="290" y="103"/>
                </a:lnTo>
                <a:lnTo>
                  <a:pt x="292" y="102"/>
                </a:lnTo>
                <a:lnTo>
                  <a:pt x="295" y="100"/>
                </a:lnTo>
                <a:lnTo>
                  <a:pt x="299" y="97"/>
                </a:lnTo>
                <a:lnTo>
                  <a:pt x="305" y="93"/>
                </a:lnTo>
                <a:lnTo>
                  <a:pt x="304" y="92"/>
                </a:lnTo>
                <a:lnTo>
                  <a:pt x="304" y="90"/>
                </a:lnTo>
                <a:lnTo>
                  <a:pt x="304" y="86"/>
                </a:lnTo>
                <a:lnTo>
                  <a:pt x="304" y="83"/>
                </a:lnTo>
                <a:lnTo>
                  <a:pt x="307" y="83"/>
                </a:lnTo>
                <a:lnTo>
                  <a:pt x="307" y="81"/>
                </a:lnTo>
                <a:lnTo>
                  <a:pt x="309" y="81"/>
                </a:lnTo>
                <a:lnTo>
                  <a:pt x="309" y="80"/>
                </a:lnTo>
                <a:lnTo>
                  <a:pt x="311" y="78"/>
                </a:lnTo>
                <a:lnTo>
                  <a:pt x="311" y="80"/>
                </a:lnTo>
                <a:lnTo>
                  <a:pt x="312" y="80"/>
                </a:lnTo>
                <a:lnTo>
                  <a:pt x="312" y="78"/>
                </a:lnTo>
                <a:lnTo>
                  <a:pt x="312" y="76"/>
                </a:lnTo>
                <a:lnTo>
                  <a:pt x="314" y="76"/>
                </a:lnTo>
                <a:lnTo>
                  <a:pt x="316" y="76"/>
                </a:lnTo>
                <a:lnTo>
                  <a:pt x="317" y="76"/>
                </a:lnTo>
                <a:lnTo>
                  <a:pt x="317" y="78"/>
                </a:lnTo>
                <a:lnTo>
                  <a:pt x="317" y="76"/>
                </a:lnTo>
                <a:lnTo>
                  <a:pt x="319" y="76"/>
                </a:lnTo>
                <a:lnTo>
                  <a:pt x="319" y="75"/>
                </a:lnTo>
                <a:lnTo>
                  <a:pt x="321" y="75"/>
                </a:lnTo>
                <a:lnTo>
                  <a:pt x="321" y="76"/>
                </a:lnTo>
                <a:lnTo>
                  <a:pt x="322" y="76"/>
                </a:lnTo>
                <a:lnTo>
                  <a:pt x="322" y="75"/>
                </a:lnTo>
                <a:lnTo>
                  <a:pt x="322" y="76"/>
                </a:lnTo>
                <a:lnTo>
                  <a:pt x="324" y="78"/>
                </a:lnTo>
                <a:lnTo>
                  <a:pt x="324" y="80"/>
                </a:lnTo>
                <a:lnTo>
                  <a:pt x="324" y="81"/>
                </a:lnTo>
                <a:lnTo>
                  <a:pt x="324" y="83"/>
                </a:lnTo>
                <a:lnTo>
                  <a:pt x="326" y="83"/>
                </a:lnTo>
                <a:lnTo>
                  <a:pt x="326" y="85"/>
                </a:lnTo>
                <a:lnTo>
                  <a:pt x="329" y="83"/>
                </a:lnTo>
                <a:lnTo>
                  <a:pt x="331" y="83"/>
                </a:lnTo>
                <a:lnTo>
                  <a:pt x="333" y="81"/>
                </a:lnTo>
                <a:lnTo>
                  <a:pt x="334" y="83"/>
                </a:lnTo>
                <a:lnTo>
                  <a:pt x="338" y="83"/>
                </a:lnTo>
                <a:lnTo>
                  <a:pt x="339" y="80"/>
                </a:lnTo>
                <a:lnTo>
                  <a:pt x="343" y="80"/>
                </a:lnTo>
                <a:lnTo>
                  <a:pt x="346" y="80"/>
                </a:lnTo>
                <a:lnTo>
                  <a:pt x="348" y="85"/>
                </a:lnTo>
                <a:lnTo>
                  <a:pt x="348" y="88"/>
                </a:lnTo>
                <a:lnTo>
                  <a:pt x="344" y="92"/>
                </a:lnTo>
                <a:lnTo>
                  <a:pt x="343" y="95"/>
                </a:lnTo>
                <a:lnTo>
                  <a:pt x="344" y="97"/>
                </a:lnTo>
                <a:lnTo>
                  <a:pt x="346" y="98"/>
                </a:lnTo>
                <a:lnTo>
                  <a:pt x="348" y="100"/>
                </a:lnTo>
                <a:lnTo>
                  <a:pt x="344" y="103"/>
                </a:lnTo>
                <a:lnTo>
                  <a:pt x="344" y="105"/>
                </a:lnTo>
                <a:lnTo>
                  <a:pt x="344" y="107"/>
                </a:lnTo>
                <a:lnTo>
                  <a:pt x="346" y="107"/>
                </a:lnTo>
                <a:lnTo>
                  <a:pt x="349" y="107"/>
                </a:lnTo>
                <a:lnTo>
                  <a:pt x="349" y="109"/>
                </a:lnTo>
                <a:lnTo>
                  <a:pt x="351" y="109"/>
                </a:lnTo>
                <a:lnTo>
                  <a:pt x="351" y="110"/>
                </a:lnTo>
                <a:lnTo>
                  <a:pt x="353" y="109"/>
                </a:lnTo>
                <a:lnTo>
                  <a:pt x="354" y="109"/>
                </a:lnTo>
                <a:lnTo>
                  <a:pt x="356" y="110"/>
                </a:lnTo>
                <a:lnTo>
                  <a:pt x="358" y="112"/>
                </a:lnTo>
                <a:lnTo>
                  <a:pt x="356" y="112"/>
                </a:lnTo>
                <a:lnTo>
                  <a:pt x="354" y="114"/>
                </a:lnTo>
                <a:lnTo>
                  <a:pt x="353" y="115"/>
                </a:lnTo>
                <a:lnTo>
                  <a:pt x="360" y="120"/>
                </a:lnTo>
                <a:lnTo>
                  <a:pt x="361" y="120"/>
                </a:lnTo>
                <a:lnTo>
                  <a:pt x="363" y="120"/>
                </a:lnTo>
                <a:lnTo>
                  <a:pt x="370" y="119"/>
                </a:lnTo>
                <a:lnTo>
                  <a:pt x="376" y="115"/>
                </a:lnTo>
                <a:lnTo>
                  <a:pt x="380" y="115"/>
                </a:lnTo>
                <a:lnTo>
                  <a:pt x="395" y="112"/>
                </a:lnTo>
                <a:lnTo>
                  <a:pt x="405" y="110"/>
                </a:lnTo>
                <a:lnTo>
                  <a:pt x="407" y="109"/>
                </a:lnTo>
                <a:lnTo>
                  <a:pt x="409" y="109"/>
                </a:lnTo>
                <a:lnTo>
                  <a:pt x="410" y="109"/>
                </a:lnTo>
                <a:lnTo>
                  <a:pt x="410" y="110"/>
                </a:lnTo>
                <a:lnTo>
                  <a:pt x="410" y="112"/>
                </a:lnTo>
                <a:lnTo>
                  <a:pt x="412" y="115"/>
                </a:lnTo>
                <a:lnTo>
                  <a:pt x="412" y="117"/>
                </a:lnTo>
                <a:lnTo>
                  <a:pt x="412" y="120"/>
                </a:lnTo>
                <a:lnTo>
                  <a:pt x="414" y="122"/>
                </a:lnTo>
                <a:lnTo>
                  <a:pt x="414" y="124"/>
                </a:lnTo>
                <a:lnTo>
                  <a:pt x="415" y="125"/>
                </a:lnTo>
                <a:lnTo>
                  <a:pt x="417" y="127"/>
                </a:lnTo>
                <a:lnTo>
                  <a:pt x="417" y="129"/>
                </a:lnTo>
                <a:lnTo>
                  <a:pt x="419" y="131"/>
                </a:lnTo>
                <a:lnTo>
                  <a:pt x="419" y="132"/>
                </a:lnTo>
                <a:lnTo>
                  <a:pt x="422" y="136"/>
                </a:lnTo>
                <a:lnTo>
                  <a:pt x="424" y="137"/>
                </a:lnTo>
                <a:lnTo>
                  <a:pt x="424" y="139"/>
                </a:lnTo>
                <a:lnTo>
                  <a:pt x="425" y="142"/>
                </a:lnTo>
                <a:lnTo>
                  <a:pt x="425" y="144"/>
                </a:lnTo>
                <a:lnTo>
                  <a:pt x="427" y="146"/>
                </a:lnTo>
                <a:lnTo>
                  <a:pt x="429" y="146"/>
                </a:lnTo>
                <a:lnTo>
                  <a:pt x="429" y="147"/>
                </a:lnTo>
                <a:lnTo>
                  <a:pt x="430" y="149"/>
                </a:lnTo>
                <a:lnTo>
                  <a:pt x="432" y="151"/>
                </a:lnTo>
                <a:lnTo>
                  <a:pt x="434" y="154"/>
                </a:lnTo>
                <a:lnTo>
                  <a:pt x="436" y="156"/>
                </a:lnTo>
                <a:lnTo>
                  <a:pt x="436" y="159"/>
                </a:lnTo>
                <a:lnTo>
                  <a:pt x="436" y="161"/>
                </a:lnTo>
                <a:lnTo>
                  <a:pt x="436" y="163"/>
                </a:lnTo>
                <a:lnTo>
                  <a:pt x="436" y="164"/>
                </a:lnTo>
                <a:lnTo>
                  <a:pt x="436" y="168"/>
                </a:lnTo>
                <a:lnTo>
                  <a:pt x="436" y="171"/>
                </a:lnTo>
                <a:lnTo>
                  <a:pt x="436" y="173"/>
                </a:lnTo>
                <a:lnTo>
                  <a:pt x="434" y="175"/>
                </a:lnTo>
                <a:lnTo>
                  <a:pt x="432" y="176"/>
                </a:lnTo>
                <a:lnTo>
                  <a:pt x="432" y="178"/>
                </a:lnTo>
                <a:lnTo>
                  <a:pt x="430" y="180"/>
                </a:lnTo>
                <a:lnTo>
                  <a:pt x="430" y="181"/>
                </a:lnTo>
                <a:lnTo>
                  <a:pt x="429" y="186"/>
                </a:lnTo>
                <a:lnTo>
                  <a:pt x="425" y="190"/>
                </a:lnTo>
                <a:lnTo>
                  <a:pt x="424" y="192"/>
                </a:lnTo>
                <a:lnTo>
                  <a:pt x="425" y="193"/>
                </a:lnTo>
                <a:lnTo>
                  <a:pt x="424" y="198"/>
                </a:lnTo>
                <a:lnTo>
                  <a:pt x="424" y="200"/>
                </a:lnTo>
                <a:lnTo>
                  <a:pt x="424" y="202"/>
                </a:lnTo>
                <a:lnTo>
                  <a:pt x="422" y="203"/>
                </a:lnTo>
                <a:lnTo>
                  <a:pt x="422" y="205"/>
                </a:lnTo>
                <a:lnTo>
                  <a:pt x="424" y="205"/>
                </a:lnTo>
                <a:lnTo>
                  <a:pt x="425" y="210"/>
                </a:lnTo>
                <a:lnTo>
                  <a:pt x="427" y="212"/>
                </a:lnTo>
                <a:lnTo>
                  <a:pt x="429" y="214"/>
                </a:lnTo>
                <a:lnTo>
                  <a:pt x="429" y="215"/>
                </a:lnTo>
                <a:lnTo>
                  <a:pt x="432" y="219"/>
                </a:lnTo>
                <a:lnTo>
                  <a:pt x="432" y="222"/>
                </a:lnTo>
                <a:lnTo>
                  <a:pt x="434" y="224"/>
                </a:lnTo>
                <a:lnTo>
                  <a:pt x="436" y="225"/>
                </a:lnTo>
                <a:lnTo>
                  <a:pt x="436" y="229"/>
                </a:lnTo>
                <a:lnTo>
                  <a:pt x="439" y="230"/>
                </a:lnTo>
                <a:lnTo>
                  <a:pt x="439" y="236"/>
                </a:lnTo>
                <a:lnTo>
                  <a:pt x="441" y="237"/>
                </a:lnTo>
                <a:lnTo>
                  <a:pt x="442" y="242"/>
                </a:lnTo>
                <a:lnTo>
                  <a:pt x="442" y="244"/>
                </a:lnTo>
                <a:lnTo>
                  <a:pt x="444" y="247"/>
                </a:lnTo>
                <a:lnTo>
                  <a:pt x="447" y="251"/>
                </a:lnTo>
                <a:lnTo>
                  <a:pt x="449" y="253"/>
                </a:lnTo>
                <a:lnTo>
                  <a:pt x="452" y="254"/>
                </a:lnTo>
                <a:lnTo>
                  <a:pt x="454" y="256"/>
                </a:lnTo>
                <a:lnTo>
                  <a:pt x="456" y="259"/>
                </a:lnTo>
                <a:lnTo>
                  <a:pt x="459" y="261"/>
                </a:lnTo>
                <a:lnTo>
                  <a:pt x="459" y="264"/>
                </a:lnTo>
                <a:lnTo>
                  <a:pt x="463" y="269"/>
                </a:lnTo>
                <a:lnTo>
                  <a:pt x="464" y="269"/>
                </a:lnTo>
                <a:lnTo>
                  <a:pt x="466" y="269"/>
                </a:lnTo>
                <a:lnTo>
                  <a:pt x="468" y="271"/>
                </a:lnTo>
                <a:lnTo>
                  <a:pt x="469" y="271"/>
                </a:lnTo>
                <a:lnTo>
                  <a:pt x="471" y="273"/>
                </a:lnTo>
                <a:lnTo>
                  <a:pt x="473" y="275"/>
                </a:lnTo>
                <a:lnTo>
                  <a:pt x="474" y="275"/>
                </a:lnTo>
                <a:lnTo>
                  <a:pt x="478" y="275"/>
                </a:lnTo>
                <a:lnTo>
                  <a:pt x="485" y="276"/>
                </a:lnTo>
                <a:lnTo>
                  <a:pt x="486" y="278"/>
                </a:lnTo>
                <a:lnTo>
                  <a:pt x="486" y="280"/>
                </a:lnTo>
                <a:lnTo>
                  <a:pt x="488" y="280"/>
                </a:lnTo>
                <a:lnTo>
                  <a:pt x="490" y="280"/>
                </a:lnTo>
                <a:lnTo>
                  <a:pt x="493" y="281"/>
                </a:lnTo>
                <a:lnTo>
                  <a:pt x="496" y="281"/>
                </a:lnTo>
                <a:lnTo>
                  <a:pt x="501" y="283"/>
                </a:lnTo>
                <a:lnTo>
                  <a:pt x="503" y="283"/>
                </a:lnTo>
                <a:lnTo>
                  <a:pt x="505" y="283"/>
                </a:lnTo>
                <a:lnTo>
                  <a:pt x="506" y="283"/>
                </a:lnTo>
                <a:lnTo>
                  <a:pt x="508" y="285"/>
                </a:lnTo>
                <a:lnTo>
                  <a:pt x="512" y="286"/>
                </a:lnTo>
                <a:lnTo>
                  <a:pt x="515" y="285"/>
                </a:lnTo>
                <a:lnTo>
                  <a:pt x="517" y="285"/>
                </a:lnTo>
                <a:lnTo>
                  <a:pt x="518" y="285"/>
                </a:lnTo>
                <a:lnTo>
                  <a:pt x="520" y="285"/>
                </a:lnTo>
                <a:lnTo>
                  <a:pt x="520" y="283"/>
                </a:lnTo>
                <a:lnTo>
                  <a:pt x="522" y="283"/>
                </a:lnTo>
                <a:lnTo>
                  <a:pt x="523" y="283"/>
                </a:lnTo>
                <a:lnTo>
                  <a:pt x="527" y="283"/>
                </a:lnTo>
                <a:lnTo>
                  <a:pt x="530" y="283"/>
                </a:lnTo>
                <a:lnTo>
                  <a:pt x="534" y="283"/>
                </a:lnTo>
                <a:lnTo>
                  <a:pt x="537" y="283"/>
                </a:lnTo>
                <a:lnTo>
                  <a:pt x="544" y="286"/>
                </a:lnTo>
                <a:lnTo>
                  <a:pt x="547" y="286"/>
                </a:lnTo>
                <a:lnTo>
                  <a:pt x="547" y="288"/>
                </a:lnTo>
                <a:lnTo>
                  <a:pt x="550" y="288"/>
                </a:lnTo>
                <a:lnTo>
                  <a:pt x="554" y="288"/>
                </a:lnTo>
                <a:lnTo>
                  <a:pt x="561" y="290"/>
                </a:lnTo>
                <a:lnTo>
                  <a:pt x="564" y="290"/>
                </a:lnTo>
                <a:lnTo>
                  <a:pt x="567" y="290"/>
                </a:lnTo>
                <a:lnTo>
                  <a:pt x="571" y="291"/>
                </a:lnTo>
                <a:lnTo>
                  <a:pt x="577" y="291"/>
                </a:lnTo>
                <a:lnTo>
                  <a:pt x="579" y="293"/>
                </a:lnTo>
                <a:lnTo>
                  <a:pt x="591" y="293"/>
                </a:lnTo>
                <a:lnTo>
                  <a:pt x="596" y="293"/>
                </a:lnTo>
                <a:lnTo>
                  <a:pt x="603" y="297"/>
                </a:lnTo>
                <a:lnTo>
                  <a:pt x="606" y="297"/>
                </a:lnTo>
                <a:lnTo>
                  <a:pt x="623" y="302"/>
                </a:lnTo>
                <a:lnTo>
                  <a:pt x="628" y="303"/>
                </a:lnTo>
                <a:lnTo>
                  <a:pt x="633" y="305"/>
                </a:lnTo>
                <a:lnTo>
                  <a:pt x="637" y="305"/>
                </a:lnTo>
                <a:lnTo>
                  <a:pt x="645" y="313"/>
                </a:lnTo>
                <a:lnTo>
                  <a:pt x="650" y="319"/>
                </a:lnTo>
                <a:lnTo>
                  <a:pt x="653" y="320"/>
                </a:lnTo>
                <a:lnTo>
                  <a:pt x="655" y="322"/>
                </a:lnTo>
                <a:lnTo>
                  <a:pt x="669" y="322"/>
                </a:lnTo>
                <a:lnTo>
                  <a:pt x="670" y="320"/>
                </a:lnTo>
                <a:lnTo>
                  <a:pt x="674" y="322"/>
                </a:lnTo>
                <a:lnTo>
                  <a:pt x="680" y="320"/>
                </a:lnTo>
                <a:lnTo>
                  <a:pt x="689" y="324"/>
                </a:lnTo>
                <a:lnTo>
                  <a:pt x="694" y="322"/>
                </a:lnTo>
                <a:lnTo>
                  <a:pt x="696" y="322"/>
                </a:lnTo>
                <a:lnTo>
                  <a:pt x="696" y="319"/>
                </a:lnTo>
                <a:lnTo>
                  <a:pt x="697" y="319"/>
                </a:lnTo>
                <a:lnTo>
                  <a:pt x="701" y="319"/>
                </a:lnTo>
                <a:lnTo>
                  <a:pt x="702" y="320"/>
                </a:lnTo>
                <a:lnTo>
                  <a:pt x="706" y="319"/>
                </a:lnTo>
                <a:lnTo>
                  <a:pt x="709" y="320"/>
                </a:lnTo>
                <a:lnTo>
                  <a:pt x="716" y="320"/>
                </a:lnTo>
                <a:lnTo>
                  <a:pt x="721" y="319"/>
                </a:lnTo>
                <a:lnTo>
                  <a:pt x="724" y="317"/>
                </a:lnTo>
                <a:lnTo>
                  <a:pt x="728" y="317"/>
                </a:lnTo>
                <a:lnTo>
                  <a:pt x="731" y="315"/>
                </a:lnTo>
                <a:lnTo>
                  <a:pt x="736" y="315"/>
                </a:lnTo>
                <a:lnTo>
                  <a:pt x="746" y="310"/>
                </a:lnTo>
                <a:lnTo>
                  <a:pt x="748" y="312"/>
                </a:lnTo>
                <a:lnTo>
                  <a:pt x="750" y="310"/>
                </a:lnTo>
                <a:lnTo>
                  <a:pt x="756" y="308"/>
                </a:lnTo>
                <a:lnTo>
                  <a:pt x="763" y="305"/>
                </a:lnTo>
                <a:lnTo>
                  <a:pt x="770" y="305"/>
                </a:lnTo>
                <a:lnTo>
                  <a:pt x="773" y="303"/>
                </a:lnTo>
                <a:lnTo>
                  <a:pt x="777" y="305"/>
                </a:lnTo>
                <a:lnTo>
                  <a:pt x="780" y="305"/>
                </a:lnTo>
                <a:lnTo>
                  <a:pt x="784" y="308"/>
                </a:lnTo>
                <a:lnTo>
                  <a:pt x="784" y="320"/>
                </a:lnTo>
                <a:lnTo>
                  <a:pt x="789" y="325"/>
                </a:lnTo>
                <a:lnTo>
                  <a:pt x="792" y="325"/>
                </a:lnTo>
                <a:lnTo>
                  <a:pt x="794" y="325"/>
                </a:lnTo>
                <a:lnTo>
                  <a:pt x="800" y="327"/>
                </a:lnTo>
                <a:lnTo>
                  <a:pt x="804" y="325"/>
                </a:lnTo>
                <a:lnTo>
                  <a:pt x="811" y="329"/>
                </a:lnTo>
                <a:lnTo>
                  <a:pt x="811" y="334"/>
                </a:lnTo>
                <a:lnTo>
                  <a:pt x="812" y="334"/>
                </a:lnTo>
                <a:lnTo>
                  <a:pt x="816" y="327"/>
                </a:lnTo>
                <a:lnTo>
                  <a:pt x="826" y="315"/>
                </a:lnTo>
                <a:lnTo>
                  <a:pt x="827" y="307"/>
                </a:lnTo>
                <a:lnTo>
                  <a:pt x="831" y="303"/>
                </a:lnTo>
                <a:lnTo>
                  <a:pt x="838" y="302"/>
                </a:lnTo>
                <a:lnTo>
                  <a:pt x="848" y="298"/>
                </a:lnTo>
                <a:lnTo>
                  <a:pt x="854" y="291"/>
                </a:lnTo>
                <a:lnTo>
                  <a:pt x="858" y="285"/>
                </a:lnTo>
                <a:lnTo>
                  <a:pt x="863" y="281"/>
                </a:lnTo>
                <a:lnTo>
                  <a:pt x="871" y="281"/>
                </a:lnTo>
                <a:lnTo>
                  <a:pt x="880" y="285"/>
                </a:lnTo>
                <a:lnTo>
                  <a:pt x="887" y="285"/>
                </a:lnTo>
                <a:lnTo>
                  <a:pt x="893" y="285"/>
                </a:lnTo>
                <a:lnTo>
                  <a:pt x="898" y="285"/>
                </a:lnTo>
                <a:lnTo>
                  <a:pt x="903" y="288"/>
                </a:lnTo>
                <a:lnTo>
                  <a:pt x="907" y="285"/>
                </a:lnTo>
                <a:lnTo>
                  <a:pt x="907" y="283"/>
                </a:lnTo>
                <a:lnTo>
                  <a:pt x="908" y="283"/>
                </a:lnTo>
                <a:lnTo>
                  <a:pt x="910" y="283"/>
                </a:lnTo>
                <a:lnTo>
                  <a:pt x="912" y="281"/>
                </a:lnTo>
                <a:lnTo>
                  <a:pt x="914" y="281"/>
                </a:lnTo>
                <a:lnTo>
                  <a:pt x="915" y="281"/>
                </a:lnTo>
                <a:lnTo>
                  <a:pt x="917" y="280"/>
                </a:lnTo>
                <a:lnTo>
                  <a:pt x="919" y="278"/>
                </a:lnTo>
                <a:lnTo>
                  <a:pt x="922" y="278"/>
                </a:lnTo>
                <a:lnTo>
                  <a:pt x="924" y="278"/>
                </a:lnTo>
                <a:lnTo>
                  <a:pt x="924" y="276"/>
                </a:lnTo>
                <a:lnTo>
                  <a:pt x="927" y="273"/>
                </a:lnTo>
                <a:lnTo>
                  <a:pt x="929" y="273"/>
                </a:lnTo>
                <a:lnTo>
                  <a:pt x="930" y="271"/>
                </a:lnTo>
                <a:lnTo>
                  <a:pt x="936" y="269"/>
                </a:lnTo>
                <a:lnTo>
                  <a:pt x="937" y="268"/>
                </a:lnTo>
                <a:lnTo>
                  <a:pt x="939" y="268"/>
                </a:lnTo>
                <a:lnTo>
                  <a:pt x="939" y="266"/>
                </a:lnTo>
                <a:lnTo>
                  <a:pt x="941" y="266"/>
                </a:lnTo>
                <a:lnTo>
                  <a:pt x="942" y="266"/>
                </a:lnTo>
                <a:lnTo>
                  <a:pt x="944" y="266"/>
                </a:lnTo>
                <a:lnTo>
                  <a:pt x="946" y="266"/>
                </a:lnTo>
                <a:lnTo>
                  <a:pt x="947" y="264"/>
                </a:lnTo>
                <a:lnTo>
                  <a:pt x="951" y="261"/>
                </a:lnTo>
                <a:lnTo>
                  <a:pt x="952" y="261"/>
                </a:lnTo>
                <a:lnTo>
                  <a:pt x="954" y="261"/>
                </a:lnTo>
                <a:lnTo>
                  <a:pt x="954" y="259"/>
                </a:lnTo>
                <a:lnTo>
                  <a:pt x="956" y="261"/>
                </a:lnTo>
                <a:lnTo>
                  <a:pt x="956" y="259"/>
                </a:lnTo>
                <a:lnTo>
                  <a:pt x="957" y="259"/>
                </a:lnTo>
                <a:lnTo>
                  <a:pt x="959" y="261"/>
                </a:lnTo>
                <a:lnTo>
                  <a:pt x="961" y="259"/>
                </a:lnTo>
                <a:lnTo>
                  <a:pt x="963" y="259"/>
                </a:lnTo>
                <a:lnTo>
                  <a:pt x="964" y="259"/>
                </a:lnTo>
                <a:lnTo>
                  <a:pt x="968" y="258"/>
                </a:lnTo>
                <a:lnTo>
                  <a:pt x="971" y="256"/>
                </a:lnTo>
                <a:lnTo>
                  <a:pt x="976" y="256"/>
                </a:lnTo>
                <a:lnTo>
                  <a:pt x="978" y="254"/>
                </a:lnTo>
                <a:lnTo>
                  <a:pt x="981" y="254"/>
                </a:lnTo>
                <a:lnTo>
                  <a:pt x="985" y="253"/>
                </a:lnTo>
                <a:lnTo>
                  <a:pt x="988" y="251"/>
                </a:lnTo>
                <a:lnTo>
                  <a:pt x="995" y="247"/>
                </a:lnTo>
                <a:lnTo>
                  <a:pt x="998" y="246"/>
                </a:lnTo>
                <a:lnTo>
                  <a:pt x="1001" y="246"/>
                </a:lnTo>
                <a:lnTo>
                  <a:pt x="1001" y="244"/>
                </a:lnTo>
                <a:lnTo>
                  <a:pt x="1003" y="242"/>
                </a:lnTo>
                <a:lnTo>
                  <a:pt x="1005" y="241"/>
                </a:lnTo>
                <a:lnTo>
                  <a:pt x="1006" y="241"/>
                </a:lnTo>
                <a:lnTo>
                  <a:pt x="1008" y="239"/>
                </a:lnTo>
                <a:lnTo>
                  <a:pt x="1010" y="239"/>
                </a:lnTo>
                <a:lnTo>
                  <a:pt x="1013" y="237"/>
                </a:lnTo>
                <a:lnTo>
                  <a:pt x="1015" y="237"/>
                </a:lnTo>
                <a:lnTo>
                  <a:pt x="1017" y="236"/>
                </a:lnTo>
                <a:lnTo>
                  <a:pt x="1022" y="236"/>
                </a:lnTo>
                <a:lnTo>
                  <a:pt x="1025" y="234"/>
                </a:lnTo>
                <a:lnTo>
                  <a:pt x="1030" y="234"/>
                </a:lnTo>
                <a:lnTo>
                  <a:pt x="1040" y="229"/>
                </a:lnTo>
                <a:lnTo>
                  <a:pt x="1044" y="227"/>
                </a:lnTo>
                <a:lnTo>
                  <a:pt x="1047" y="227"/>
                </a:lnTo>
                <a:lnTo>
                  <a:pt x="1054" y="227"/>
                </a:lnTo>
                <a:lnTo>
                  <a:pt x="1064" y="224"/>
                </a:lnTo>
                <a:close/>
              </a:path>
            </a:pathLst>
          </a:custGeom>
          <a:solidFill>
            <a:schemeClr val="accent4"/>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Freeform 8">
            <a:extLst>
              <a:ext uri="{FF2B5EF4-FFF2-40B4-BE49-F238E27FC236}">
                <a16:creationId xmlns:a16="http://schemas.microsoft.com/office/drawing/2014/main" id="{C55A993E-0B0A-441A-9F24-07D72B12B5FF}"/>
              </a:ext>
            </a:extLst>
          </p:cNvPr>
          <p:cNvSpPr>
            <a:spLocks/>
          </p:cNvSpPr>
          <p:nvPr/>
        </p:nvSpPr>
        <p:spPr bwMode="auto">
          <a:xfrm>
            <a:off x="4424363" y="2944814"/>
            <a:ext cx="2489200" cy="1173163"/>
          </a:xfrm>
          <a:custGeom>
            <a:avLst/>
            <a:gdLst>
              <a:gd name="T0" fmla="*/ 659 w 1568"/>
              <a:gd name="T1" fmla="*/ 52 h 739"/>
              <a:gd name="T2" fmla="*/ 762 w 1568"/>
              <a:gd name="T3" fmla="*/ 34 h 739"/>
              <a:gd name="T4" fmla="*/ 853 w 1568"/>
              <a:gd name="T5" fmla="*/ 110 h 739"/>
              <a:gd name="T6" fmla="*/ 794 w 1568"/>
              <a:gd name="T7" fmla="*/ 147 h 739"/>
              <a:gd name="T8" fmla="*/ 705 w 1568"/>
              <a:gd name="T9" fmla="*/ 202 h 739"/>
              <a:gd name="T10" fmla="*/ 708 w 1568"/>
              <a:gd name="T11" fmla="*/ 242 h 739"/>
              <a:gd name="T12" fmla="*/ 752 w 1568"/>
              <a:gd name="T13" fmla="*/ 276 h 739"/>
              <a:gd name="T14" fmla="*/ 818 w 1568"/>
              <a:gd name="T15" fmla="*/ 268 h 739"/>
              <a:gd name="T16" fmla="*/ 865 w 1568"/>
              <a:gd name="T17" fmla="*/ 290 h 739"/>
              <a:gd name="T18" fmla="*/ 919 w 1568"/>
              <a:gd name="T19" fmla="*/ 322 h 739"/>
              <a:gd name="T20" fmla="*/ 1014 w 1568"/>
              <a:gd name="T21" fmla="*/ 308 h 739"/>
              <a:gd name="T22" fmla="*/ 1120 w 1568"/>
              <a:gd name="T23" fmla="*/ 346 h 739"/>
              <a:gd name="T24" fmla="*/ 1189 w 1568"/>
              <a:gd name="T25" fmla="*/ 366 h 739"/>
              <a:gd name="T26" fmla="*/ 1232 w 1568"/>
              <a:gd name="T27" fmla="*/ 430 h 739"/>
              <a:gd name="T28" fmla="*/ 1270 w 1568"/>
              <a:gd name="T29" fmla="*/ 496 h 739"/>
              <a:gd name="T30" fmla="*/ 1304 w 1568"/>
              <a:gd name="T31" fmla="*/ 535 h 739"/>
              <a:gd name="T32" fmla="*/ 1351 w 1568"/>
              <a:gd name="T33" fmla="*/ 462 h 739"/>
              <a:gd name="T34" fmla="*/ 1335 w 1568"/>
              <a:gd name="T35" fmla="*/ 346 h 739"/>
              <a:gd name="T36" fmla="*/ 1416 w 1568"/>
              <a:gd name="T37" fmla="*/ 296 h 739"/>
              <a:gd name="T38" fmla="*/ 1419 w 1568"/>
              <a:gd name="T39" fmla="*/ 405 h 739"/>
              <a:gd name="T40" fmla="*/ 1492 w 1568"/>
              <a:gd name="T41" fmla="*/ 462 h 739"/>
              <a:gd name="T42" fmla="*/ 1554 w 1568"/>
              <a:gd name="T43" fmla="*/ 532 h 739"/>
              <a:gd name="T44" fmla="*/ 1558 w 1568"/>
              <a:gd name="T45" fmla="*/ 576 h 739"/>
              <a:gd name="T46" fmla="*/ 1568 w 1568"/>
              <a:gd name="T47" fmla="*/ 618 h 739"/>
              <a:gd name="T48" fmla="*/ 1534 w 1568"/>
              <a:gd name="T49" fmla="*/ 630 h 739"/>
              <a:gd name="T50" fmla="*/ 1495 w 1568"/>
              <a:gd name="T51" fmla="*/ 708 h 739"/>
              <a:gd name="T52" fmla="*/ 1414 w 1568"/>
              <a:gd name="T53" fmla="*/ 666 h 739"/>
              <a:gd name="T54" fmla="*/ 1355 w 1568"/>
              <a:gd name="T55" fmla="*/ 693 h 739"/>
              <a:gd name="T56" fmla="*/ 1291 w 1568"/>
              <a:gd name="T57" fmla="*/ 698 h 739"/>
              <a:gd name="T58" fmla="*/ 1248 w 1568"/>
              <a:gd name="T59" fmla="*/ 696 h 739"/>
              <a:gd name="T60" fmla="*/ 1183 w 1568"/>
              <a:gd name="T61" fmla="*/ 656 h 739"/>
              <a:gd name="T62" fmla="*/ 1132 w 1568"/>
              <a:gd name="T63" fmla="*/ 610 h 739"/>
              <a:gd name="T64" fmla="*/ 1096 w 1568"/>
              <a:gd name="T65" fmla="*/ 566 h 739"/>
              <a:gd name="T66" fmla="*/ 997 w 1568"/>
              <a:gd name="T67" fmla="*/ 527 h 739"/>
              <a:gd name="T68" fmla="*/ 841 w 1568"/>
              <a:gd name="T69" fmla="*/ 505 h 739"/>
              <a:gd name="T70" fmla="*/ 753 w 1568"/>
              <a:gd name="T71" fmla="*/ 466 h 739"/>
              <a:gd name="T72" fmla="*/ 681 w 1568"/>
              <a:gd name="T73" fmla="*/ 440 h 739"/>
              <a:gd name="T74" fmla="*/ 583 w 1568"/>
              <a:gd name="T75" fmla="*/ 374 h 739"/>
              <a:gd name="T76" fmla="*/ 534 w 1568"/>
              <a:gd name="T77" fmla="*/ 308 h 739"/>
              <a:gd name="T78" fmla="*/ 387 w 1568"/>
              <a:gd name="T79" fmla="*/ 317 h 739"/>
              <a:gd name="T80" fmla="*/ 348 w 1568"/>
              <a:gd name="T81" fmla="*/ 313 h 739"/>
              <a:gd name="T82" fmla="*/ 316 w 1568"/>
              <a:gd name="T83" fmla="*/ 305 h 739"/>
              <a:gd name="T84" fmla="*/ 301 w 1568"/>
              <a:gd name="T85" fmla="*/ 320 h 739"/>
              <a:gd name="T86" fmla="*/ 272 w 1568"/>
              <a:gd name="T87" fmla="*/ 346 h 739"/>
              <a:gd name="T88" fmla="*/ 238 w 1568"/>
              <a:gd name="T89" fmla="*/ 329 h 739"/>
              <a:gd name="T90" fmla="*/ 226 w 1568"/>
              <a:gd name="T91" fmla="*/ 366 h 739"/>
              <a:gd name="T92" fmla="*/ 201 w 1568"/>
              <a:gd name="T93" fmla="*/ 371 h 739"/>
              <a:gd name="T94" fmla="*/ 176 w 1568"/>
              <a:gd name="T95" fmla="*/ 371 h 739"/>
              <a:gd name="T96" fmla="*/ 142 w 1568"/>
              <a:gd name="T97" fmla="*/ 379 h 739"/>
              <a:gd name="T98" fmla="*/ 123 w 1568"/>
              <a:gd name="T99" fmla="*/ 401 h 739"/>
              <a:gd name="T100" fmla="*/ 73 w 1568"/>
              <a:gd name="T101" fmla="*/ 383 h 739"/>
              <a:gd name="T102" fmla="*/ 19 w 1568"/>
              <a:gd name="T103" fmla="*/ 347 h 739"/>
              <a:gd name="T104" fmla="*/ 2 w 1568"/>
              <a:gd name="T105" fmla="*/ 256 h 739"/>
              <a:gd name="T106" fmla="*/ 37 w 1568"/>
              <a:gd name="T107" fmla="*/ 102 h 739"/>
              <a:gd name="T108" fmla="*/ 112 w 1568"/>
              <a:gd name="T109" fmla="*/ 61 h 739"/>
              <a:gd name="T110" fmla="*/ 206 w 1568"/>
              <a:gd name="T111" fmla="*/ 139 h 739"/>
              <a:gd name="T112" fmla="*/ 275 w 1568"/>
              <a:gd name="T113" fmla="*/ 154 h 739"/>
              <a:gd name="T114" fmla="*/ 375 w 1568"/>
              <a:gd name="T115" fmla="*/ 102 h 739"/>
              <a:gd name="T116" fmla="*/ 461 w 1568"/>
              <a:gd name="T117" fmla="*/ 49 h 739"/>
              <a:gd name="T118" fmla="*/ 583 w 1568"/>
              <a:gd name="T119" fmla="*/ 7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68" h="739">
                <a:moveTo>
                  <a:pt x="583" y="7"/>
                </a:moveTo>
                <a:lnTo>
                  <a:pt x="586" y="8"/>
                </a:lnTo>
                <a:lnTo>
                  <a:pt x="588" y="8"/>
                </a:lnTo>
                <a:lnTo>
                  <a:pt x="591" y="10"/>
                </a:lnTo>
                <a:lnTo>
                  <a:pt x="593" y="14"/>
                </a:lnTo>
                <a:lnTo>
                  <a:pt x="603" y="17"/>
                </a:lnTo>
                <a:lnTo>
                  <a:pt x="608" y="20"/>
                </a:lnTo>
                <a:lnTo>
                  <a:pt x="615" y="20"/>
                </a:lnTo>
                <a:lnTo>
                  <a:pt x="622" y="24"/>
                </a:lnTo>
                <a:lnTo>
                  <a:pt x="642" y="37"/>
                </a:lnTo>
                <a:lnTo>
                  <a:pt x="644" y="39"/>
                </a:lnTo>
                <a:lnTo>
                  <a:pt x="659" y="52"/>
                </a:lnTo>
                <a:lnTo>
                  <a:pt x="662" y="52"/>
                </a:lnTo>
                <a:lnTo>
                  <a:pt x="666" y="51"/>
                </a:lnTo>
                <a:lnTo>
                  <a:pt x="667" y="52"/>
                </a:lnTo>
                <a:lnTo>
                  <a:pt x="677" y="47"/>
                </a:lnTo>
                <a:lnTo>
                  <a:pt x="684" y="46"/>
                </a:lnTo>
                <a:lnTo>
                  <a:pt x="686" y="46"/>
                </a:lnTo>
                <a:lnTo>
                  <a:pt x="713" y="36"/>
                </a:lnTo>
                <a:lnTo>
                  <a:pt x="732" y="29"/>
                </a:lnTo>
                <a:lnTo>
                  <a:pt x="742" y="27"/>
                </a:lnTo>
                <a:lnTo>
                  <a:pt x="759" y="32"/>
                </a:lnTo>
                <a:lnTo>
                  <a:pt x="760" y="36"/>
                </a:lnTo>
                <a:lnTo>
                  <a:pt x="762" y="34"/>
                </a:lnTo>
                <a:lnTo>
                  <a:pt x="777" y="37"/>
                </a:lnTo>
                <a:lnTo>
                  <a:pt x="801" y="41"/>
                </a:lnTo>
                <a:lnTo>
                  <a:pt x="831" y="44"/>
                </a:lnTo>
                <a:lnTo>
                  <a:pt x="836" y="47"/>
                </a:lnTo>
                <a:lnTo>
                  <a:pt x="850" y="54"/>
                </a:lnTo>
                <a:lnTo>
                  <a:pt x="858" y="63"/>
                </a:lnTo>
                <a:lnTo>
                  <a:pt x="860" y="68"/>
                </a:lnTo>
                <a:lnTo>
                  <a:pt x="860" y="75"/>
                </a:lnTo>
                <a:lnTo>
                  <a:pt x="858" y="88"/>
                </a:lnTo>
                <a:lnTo>
                  <a:pt x="858" y="95"/>
                </a:lnTo>
                <a:lnTo>
                  <a:pt x="855" y="107"/>
                </a:lnTo>
                <a:lnTo>
                  <a:pt x="853" y="110"/>
                </a:lnTo>
                <a:lnTo>
                  <a:pt x="845" y="117"/>
                </a:lnTo>
                <a:lnTo>
                  <a:pt x="840" y="119"/>
                </a:lnTo>
                <a:lnTo>
                  <a:pt x="840" y="120"/>
                </a:lnTo>
                <a:lnTo>
                  <a:pt x="835" y="122"/>
                </a:lnTo>
                <a:lnTo>
                  <a:pt x="833" y="122"/>
                </a:lnTo>
                <a:lnTo>
                  <a:pt x="830" y="125"/>
                </a:lnTo>
                <a:lnTo>
                  <a:pt x="823" y="127"/>
                </a:lnTo>
                <a:lnTo>
                  <a:pt x="818" y="129"/>
                </a:lnTo>
                <a:lnTo>
                  <a:pt x="811" y="130"/>
                </a:lnTo>
                <a:lnTo>
                  <a:pt x="804" y="141"/>
                </a:lnTo>
                <a:lnTo>
                  <a:pt x="801" y="144"/>
                </a:lnTo>
                <a:lnTo>
                  <a:pt x="794" y="147"/>
                </a:lnTo>
                <a:lnTo>
                  <a:pt x="791" y="147"/>
                </a:lnTo>
                <a:lnTo>
                  <a:pt x="786" y="149"/>
                </a:lnTo>
                <a:lnTo>
                  <a:pt x="774" y="152"/>
                </a:lnTo>
                <a:lnTo>
                  <a:pt x="764" y="154"/>
                </a:lnTo>
                <a:lnTo>
                  <a:pt x="755" y="154"/>
                </a:lnTo>
                <a:lnTo>
                  <a:pt x="745" y="159"/>
                </a:lnTo>
                <a:lnTo>
                  <a:pt x="728" y="173"/>
                </a:lnTo>
                <a:lnTo>
                  <a:pt x="726" y="176"/>
                </a:lnTo>
                <a:lnTo>
                  <a:pt x="723" y="180"/>
                </a:lnTo>
                <a:lnTo>
                  <a:pt x="711" y="195"/>
                </a:lnTo>
                <a:lnTo>
                  <a:pt x="706" y="203"/>
                </a:lnTo>
                <a:lnTo>
                  <a:pt x="705" y="202"/>
                </a:lnTo>
                <a:lnTo>
                  <a:pt x="699" y="202"/>
                </a:lnTo>
                <a:lnTo>
                  <a:pt x="699" y="203"/>
                </a:lnTo>
                <a:lnTo>
                  <a:pt x="698" y="202"/>
                </a:lnTo>
                <a:lnTo>
                  <a:pt x="696" y="203"/>
                </a:lnTo>
                <a:lnTo>
                  <a:pt x="698" y="210"/>
                </a:lnTo>
                <a:lnTo>
                  <a:pt x="699" y="213"/>
                </a:lnTo>
                <a:lnTo>
                  <a:pt x="703" y="217"/>
                </a:lnTo>
                <a:lnTo>
                  <a:pt x="703" y="220"/>
                </a:lnTo>
                <a:lnTo>
                  <a:pt x="705" y="225"/>
                </a:lnTo>
                <a:lnTo>
                  <a:pt x="706" y="232"/>
                </a:lnTo>
                <a:lnTo>
                  <a:pt x="708" y="237"/>
                </a:lnTo>
                <a:lnTo>
                  <a:pt x="708" y="242"/>
                </a:lnTo>
                <a:lnTo>
                  <a:pt x="711" y="247"/>
                </a:lnTo>
                <a:lnTo>
                  <a:pt x="713" y="252"/>
                </a:lnTo>
                <a:lnTo>
                  <a:pt x="715" y="254"/>
                </a:lnTo>
                <a:lnTo>
                  <a:pt x="716" y="259"/>
                </a:lnTo>
                <a:lnTo>
                  <a:pt x="721" y="264"/>
                </a:lnTo>
                <a:lnTo>
                  <a:pt x="725" y="268"/>
                </a:lnTo>
                <a:lnTo>
                  <a:pt x="737" y="274"/>
                </a:lnTo>
                <a:lnTo>
                  <a:pt x="742" y="276"/>
                </a:lnTo>
                <a:lnTo>
                  <a:pt x="743" y="278"/>
                </a:lnTo>
                <a:lnTo>
                  <a:pt x="747" y="278"/>
                </a:lnTo>
                <a:lnTo>
                  <a:pt x="748" y="278"/>
                </a:lnTo>
                <a:lnTo>
                  <a:pt x="752" y="276"/>
                </a:lnTo>
                <a:lnTo>
                  <a:pt x="760" y="274"/>
                </a:lnTo>
                <a:lnTo>
                  <a:pt x="765" y="273"/>
                </a:lnTo>
                <a:lnTo>
                  <a:pt x="770" y="271"/>
                </a:lnTo>
                <a:lnTo>
                  <a:pt x="774" y="271"/>
                </a:lnTo>
                <a:lnTo>
                  <a:pt x="779" y="269"/>
                </a:lnTo>
                <a:lnTo>
                  <a:pt x="789" y="269"/>
                </a:lnTo>
                <a:lnTo>
                  <a:pt x="794" y="271"/>
                </a:lnTo>
                <a:lnTo>
                  <a:pt x="797" y="273"/>
                </a:lnTo>
                <a:lnTo>
                  <a:pt x="806" y="271"/>
                </a:lnTo>
                <a:lnTo>
                  <a:pt x="808" y="271"/>
                </a:lnTo>
                <a:lnTo>
                  <a:pt x="813" y="269"/>
                </a:lnTo>
                <a:lnTo>
                  <a:pt x="818" y="268"/>
                </a:lnTo>
                <a:lnTo>
                  <a:pt x="823" y="268"/>
                </a:lnTo>
                <a:lnTo>
                  <a:pt x="824" y="268"/>
                </a:lnTo>
                <a:lnTo>
                  <a:pt x="828" y="268"/>
                </a:lnTo>
                <a:lnTo>
                  <a:pt x="835" y="269"/>
                </a:lnTo>
                <a:lnTo>
                  <a:pt x="840" y="273"/>
                </a:lnTo>
                <a:lnTo>
                  <a:pt x="845" y="276"/>
                </a:lnTo>
                <a:lnTo>
                  <a:pt x="846" y="276"/>
                </a:lnTo>
                <a:lnTo>
                  <a:pt x="850" y="278"/>
                </a:lnTo>
                <a:lnTo>
                  <a:pt x="851" y="279"/>
                </a:lnTo>
                <a:lnTo>
                  <a:pt x="855" y="283"/>
                </a:lnTo>
                <a:lnTo>
                  <a:pt x="858" y="286"/>
                </a:lnTo>
                <a:lnTo>
                  <a:pt x="865" y="290"/>
                </a:lnTo>
                <a:lnTo>
                  <a:pt x="865" y="291"/>
                </a:lnTo>
                <a:lnTo>
                  <a:pt x="868" y="293"/>
                </a:lnTo>
                <a:lnTo>
                  <a:pt x="870" y="293"/>
                </a:lnTo>
                <a:lnTo>
                  <a:pt x="872" y="293"/>
                </a:lnTo>
                <a:lnTo>
                  <a:pt x="884" y="296"/>
                </a:lnTo>
                <a:lnTo>
                  <a:pt x="892" y="303"/>
                </a:lnTo>
                <a:lnTo>
                  <a:pt x="894" y="307"/>
                </a:lnTo>
                <a:lnTo>
                  <a:pt x="897" y="307"/>
                </a:lnTo>
                <a:lnTo>
                  <a:pt x="899" y="307"/>
                </a:lnTo>
                <a:lnTo>
                  <a:pt x="906" y="317"/>
                </a:lnTo>
                <a:lnTo>
                  <a:pt x="917" y="322"/>
                </a:lnTo>
                <a:lnTo>
                  <a:pt x="919" y="322"/>
                </a:lnTo>
                <a:lnTo>
                  <a:pt x="929" y="308"/>
                </a:lnTo>
                <a:lnTo>
                  <a:pt x="934" y="303"/>
                </a:lnTo>
                <a:lnTo>
                  <a:pt x="944" y="298"/>
                </a:lnTo>
                <a:lnTo>
                  <a:pt x="946" y="298"/>
                </a:lnTo>
                <a:lnTo>
                  <a:pt x="953" y="296"/>
                </a:lnTo>
                <a:lnTo>
                  <a:pt x="966" y="295"/>
                </a:lnTo>
                <a:lnTo>
                  <a:pt x="978" y="295"/>
                </a:lnTo>
                <a:lnTo>
                  <a:pt x="990" y="296"/>
                </a:lnTo>
                <a:lnTo>
                  <a:pt x="1003" y="298"/>
                </a:lnTo>
                <a:lnTo>
                  <a:pt x="1009" y="303"/>
                </a:lnTo>
                <a:lnTo>
                  <a:pt x="1012" y="305"/>
                </a:lnTo>
                <a:lnTo>
                  <a:pt x="1014" y="308"/>
                </a:lnTo>
                <a:lnTo>
                  <a:pt x="1017" y="308"/>
                </a:lnTo>
                <a:lnTo>
                  <a:pt x="1019" y="312"/>
                </a:lnTo>
                <a:lnTo>
                  <a:pt x="1025" y="322"/>
                </a:lnTo>
                <a:lnTo>
                  <a:pt x="1031" y="327"/>
                </a:lnTo>
                <a:lnTo>
                  <a:pt x="1039" y="329"/>
                </a:lnTo>
                <a:lnTo>
                  <a:pt x="1074" y="330"/>
                </a:lnTo>
                <a:lnTo>
                  <a:pt x="1076" y="329"/>
                </a:lnTo>
                <a:lnTo>
                  <a:pt x="1078" y="329"/>
                </a:lnTo>
                <a:lnTo>
                  <a:pt x="1086" y="329"/>
                </a:lnTo>
                <a:lnTo>
                  <a:pt x="1091" y="330"/>
                </a:lnTo>
                <a:lnTo>
                  <a:pt x="1093" y="330"/>
                </a:lnTo>
                <a:lnTo>
                  <a:pt x="1120" y="346"/>
                </a:lnTo>
                <a:lnTo>
                  <a:pt x="1127" y="347"/>
                </a:lnTo>
                <a:lnTo>
                  <a:pt x="1142" y="351"/>
                </a:lnTo>
                <a:lnTo>
                  <a:pt x="1149" y="351"/>
                </a:lnTo>
                <a:lnTo>
                  <a:pt x="1164" y="347"/>
                </a:lnTo>
                <a:lnTo>
                  <a:pt x="1172" y="346"/>
                </a:lnTo>
                <a:lnTo>
                  <a:pt x="1179" y="346"/>
                </a:lnTo>
                <a:lnTo>
                  <a:pt x="1183" y="349"/>
                </a:lnTo>
                <a:lnTo>
                  <a:pt x="1181" y="351"/>
                </a:lnTo>
                <a:lnTo>
                  <a:pt x="1181" y="352"/>
                </a:lnTo>
                <a:lnTo>
                  <a:pt x="1183" y="352"/>
                </a:lnTo>
                <a:lnTo>
                  <a:pt x="1189" y="362"/>
                </a:lnTo>
                <a:lnTo>
                  <a:pt x="1189" y="366"/>
                </a:lnTo>
                <a:lnTo>
                  <a:pt x="1193" y="374"/>
                </a:lnTo>
                <a:lnTo>
                  <a:pt x="1193" y="376"/>
                </a:lnTo>
                <a:lnTo>
                  <a:pt x="1193" y="383"/>
                </a:lnTo>
                <a:lnTo>
                  <a:pt x="1196" y="395"/>
                </a:lnTo>
                <a:lnTo>
                  <a:pt x="1203" y="401"/>
                </a:lnTo>
                <a:lnTo>
                  <a:pt x="1210" y="408"/>
                </a:lnTo>
                <a:lnTo>
                  <a:pt x="1211" y="410"/>
                </a:lnTo>
                <a:lnTo>
                  <a:pt x="1216" y="413"/>
                </a:lnTo>
                <a:lnTo>
                  <a:pt x="1220" y="417"/>
                </a:lnTo>
                <a:lnTo>
                  <a:pt x="1223" y="422"/>
                </a:lnTo>
                <a:lnTo>
                  <a:pt x="1226" y="425"/>
                </a:lnTo>
                <a:lnTo>
                  <a:pt x="1232" y="430"/>
                </a:lnTo>
                <a:lnTo>
                  <a:pt x="1242" y="444"/>
                </a:lnTo>
                <a:lnTo>
                  <a:pt x="1243" y="446"/>
                </a:lnTo>
                <a:lnTo>
                  <a:pt x="1250" y="457"/>
                </a:lnTo>
                <a:lnTo>
                  <a:pt x="1253" y="462"/>
                </a:lnTo>
                <a:lnTo>
                  <a:pt x="1255" y="466"/>
                </a:lnTo>
                <a:lnTo>
                  <a:pt x="1257" y="471"/>
                </a:lnTo>
                <a:lnTo>
                  <a:pt x="1262" y="479"/>
                </a:lnTo>
                <a:lnTo>
                  <a:pt x="1264" y="484"/>
                </a:lnTo>
                <a:lnTo>
                  <a:pt x="1267" y="490"/>
                </a:lnTo>
                <a:lnTo>
                  <a:pt x="1269" y="491"/>
                </a:lnTo>
                <a:lnTo>
                  <a:pt x="1269" y="493"/>
                </a:lnTo>
                <a:lnTo>
                  <a:pt x="1270" y="496"/>
                </a:lnTo>
                <a:lnTo>
                  <a:pt x="1272" y="500"/>
                </a:lnTo>
                <a:lnTo>
                  <a:pt x="1275" y="510"/>
                </a:lnTo>
                <a:lnTo>
                  <a:pt x="1277" y="512"/>
                </a:lnTo>
                <a:lnTo>
                  <a:pt x="1277" y="513"/>
                </a:lnTo>
                <a:lnTo>
                  <a:pt x="1280" y="517"/>
                </a:lnTo>
                <a:lnTo>
                  <a:pt x="1286" y="525"/>
                </a:lnTo>
                <a:lnTo>
                  <a:pt x="1287" y="527"/>
                </a:lnTo>
                <a:lnTo>
                  <a:pt x="1291" y="532"/>
                </a:lnTo>
                <a:lnTo>
                  <a:pt x="1292" y="534"/>
                </a:lnTo>
                <a:lnTo>
                  <a:pt x="1296" y="534"/>
                </a:lnTo>
                <a:lnTo>
                  <a:pt x="1304" y="534"/>
                </a:lnTo>
                <a:lnTo>
                  <a:pt x="1304" y="535"/>
                </a:lnTo>
                <a:lnTo>
                  <a:pt x="1311" y="534"/>
                </a:lnTo>
                <a:lnTo>
                  <a:pt x="1318" y="530"/>
                </a:lnTo>
                <a:lnTo>
                  <a:pt x="1326" y="525"/>
                </a:lnTo>
                <a:lnTo>
                  <a:pt x="1333" y="520"/>
                </a:lnTo>
                <a:lnTo>
                  <a:pt x="1335" y="515"/>
                </a:lnTo>
                <a:lnTo>
                  <a:pt x="1336" y="513"/>
                </a:lnTo>
                <a:lnTo>
                  <a:pt x="1338" y="503"/>
                </a:lnTo>
                <a:lnTo>
                  <a:pt x="1343" y="491"/>
                </a:lnTo>
                <a:lnTo>
                  <a:pt x="1348" y="478"/>
                </a:lnTo>
                <a:lnTo>
                  <a:pt x="1350" y="478"/>
                </a:lnTo>
                <a:lnTo>
                  <a:pt x="1351" y="469"/>
                </a:lnTo>
                <a:lnTo>
                  <a:pt x="1351" y="462"/>
                </a:lnTo>
                <a:lnTo>
                  <a:pt x="1351" y="456"/>
                </a:lnTo>
                <a:lnTo>
                  <a:pt x="1353" y="447"/>
                </a:lnTo>
                <a:lnTo>
                  <a:pt x="1353" y="444"/>
                </a:lnTo>
                <a:lnTo>
                  <a:pt x="1353" y="439"/>
                </a:lnTo>
                <a:lnTo>
                  <a:pt x="1353" y="434"/>
                </a:lnTo>
                <a:lnTo>
                  <a:pt x="1350" y="417"/>
                </a:lnTo>
                <a:lnTo>
                  <a:pt x="1346" y="401"/>
                </a:lnTo>
                <a:lnTo>
                  <a:pt x="1346" y="400"/>
                </a:lnTo>
                <a:lnTo>
                  <a:pt x="1345" y="388"/>
                </a:lnTo>
                <a:lnTo>
                  <a:pt x="1338" y="368"/>
                </a:lnTo>
                <a:lnTo>
                  <a:pt x="1336" y="352"/>
                </a:lnTo>
                <a:lnTo>
                  <a:pt x="1335" y="346"/>
                </a:lnTo>
                <a:lnTo>
                  <a:pt x="1335" y="342"/>
                </a:lnTo>
                <a:lnTo>
                  <a:pt x="1340" y="329"/>
                </a:lnTo>
                <a:lnTo>
                  <a:pt x="1345" y="320"/>
                </a:lnTo>
                <a:lnTo>
                  <a:pt x="1353" y="310"/>
                </a:lnTo>
                <a:lnTo>
                  <a:pt x="1360" y="305"/>
                </a:lnTo>
                <a:lnTo>
                  <a:pt x="1363" y="302"/>
                </a:lnTo>
                <a:lnTo>
                  <a:pt x="1370" y="298"/>
                </a:lnTo>
                <a:lnTo>
                  <a:pt x="1384" y="295"/>
                </a:lnTo>
                <a:lnTo>
                  <a:pt x="1392" y="291"/>
                </a:lnTo>
                <a:lnTo>
                  <a:pt x="1399" y="291"/>
                </a:lnTo>
                <a:lnTo>
                  <a:pt x="1404" y="291"/>
                </a:lnTo>
                <a:lnTo>
                  <a:pt x="1416" y="296"/>
                </a:lnTo>
                <a:lnTo>
                  <a:pt x="1421" y="300"/>
                </a:lnTo>
                <a:lnTo>
                  <a:pt x="1424" y="300"/>
                </a:lnTo>
                <a:lnTo>
                  <a:pt x="1431" y="303"/>
                </a:lnTo>
                <a:lnTo>
                  <a:pt x="1434" y="308"/>
                </a:lnTo>
                <a:lnTo>
                  <a:pt x="1438" y="315"/>
                </a:lnTo>
                <a:lnTo>
                  <a:pt x="1439" y="335"/>
                </a:lnTo>
                <a:lnTo>
                  <a:pt x="1441" y="346"/>
                </a:lnTo>
                <a:lnTo>
                  <a:pt x="1439" y="354"/>
                </a:lnTo>
                <a:lnTo>
                  <a:pt x="1429" y="373"/>
                </a:lnTo>
                <a:lnTo>
                  <a:pt x="1426" y="381"/>
                </a:lnTo>
                <a:lnTo>
                  <a:pt x="1421" y="398"/>
                </a:lnTo>
                <a:lnTo>
                  <a:pt x="1419" y="405"/>
                </a:lnTo>
                <a:lnTo>
                  <a:pt x="1417" y="418"/>
                </a:lnTo>
                <a:lnTo>
                  <a:pt x="1416" y="420"/>
                </a:lnTo>
                <a:lnTo>
                  <a:pt x="1417" y="423"/>
                </a:lnTo>
                <a:lnTo>
                  <a:pt x="1421" y="429"/>
                </a:lnTo>
                <a:lnTo>
                  <a:pt x="1424" y="432"/>
                </a:lnTo>
                <a:lnTo>
                  <a:pt x="1427" y="435"/>
                </a:lnTo>
                <a:lnTo>
                  <a:pt x="1436" y="439"/>
                </a:lnTo>
                <a:lnTo>
                  <a:pt x="1438" y="439"/>
                </a:lnTo>
                <a:lnTo>
                  <a:pt x="1460" y="440"/>
                </a:lnTo>
                <a:lnTo>
                  <a:pt x="1465" y="442"/>
                </a:lnTo>
                <a:lnTo>
                  <a:pt x="1468" y="444"/>
                </a:lnTo>
                <a:lnTo>
                  <a:pt x="1492" y="462"/>
                </a:lnTo>
                <a:lnTo>
                  <a:pt x="1497" y="464"/>
                </a:lnTo>
                <a:lnTo>
                  <a:pt x="1502" y="466"/>
                </a:lnTo>
                <a:lnTo>
                  <a:pt x="1507" y="464"/>
                </a:lnTo>
                <a:lnTo>
                  <a:pt x="1524" y="462"/>
                </a:lnTo>
                <a:lnTo>
                  <a:pt x="1537" y="466"/>
                </a:lnTo>
                <a:lnTo>
                  <a:pt x="1539" y="468"/>
                </a:lnTo>
                <a:lnTo>
                  <a:pt x="1544" y="478"/>
                </a:lnTo>
                <a:lnTo>
                  <a:pt x="1544" y="486"/>
                </a:lnTo>
                <a:lnTo>
                  <a:pt x="1546" y="496"/>
                </a:lnTo>
                <a:lnTo>
                  <a:pt x="1546" y="498"/>
                </a:lnTo>
                <a:lnTo>
                  <a:pt x="1551" y="515"/>
                </a:lnTo>
                <a:lnTo>
                  <a:pt x="1554" y="532"/>
                </a:lnTo>
                <a:lnTo>
                  <a:pt x="1552" y="539"/>
                </a:lnTo>
                <a:lnTo>
                  <a:pt x="1552" y="545"/>
                </a:lnTo>
                <a:lnTo>
                  <a:pt x="1554" y="556"/>
                </a:lnTo>
                <a:lnTo>
                  <a:pt x="1554" y="557"/>
                </a:lnTo>
                <a:lnTo>
                  <a:pt x="1554" y="559"/>
                </a:lnTo>
                <a:lnTo>
                  <a:pt x="1554" y="566"/>
                </a:lnTo>
                <a:lnTo>
                  <a:pt x="1558" y="567"/>
                </a:lnTo>
                <a:lnTo>
                  <a:pt x="1558" y="569"/>
                </a:lnTo>
                <a:lnTo>
                  <a:pt x="1558" y="571"/>
                </a:lnTo>
                <a:lnTo>
                  <a:pt x="1556" y="573"/>
                </a:lnTo>
                <a:lnTo>
                  <a:pt x="1556" y="576"/>
                </a:lnTo>
                <a:lnTo>
                  <a:pt x="1558" y="576"/>
                </a:lnTo>
                <a:lnTo>
                  <a:pt x="1559" y="583"/>
                </a:lnTo>
                <a:lnTo>
                  <a:pt x="1561" y="584"/>
                </a:lnTo>
                <a:lnTo>
                  <a:pt x="1561" y="586"/>
                </a:lnTo>
                <a:lnTo>
                  <a:pt x="1563" y="586"/>
                </a:lnTo>
                <a:lnTo>
                  <a:pt x="1563" y="588"/>
                </a:lnTo>
                <a:lnTo>
                  <a:pt x="1563" y="595"/>
                </a:lnTo>
                <a:lnTo>
                  <a:pt x="1563" y="596"/>
                </a:lnTo>
                <a:lnTo>
                  <a:pt x="1563" y="600"/>
                </a:lnTo>
                <a:lnTo>
                  <a:pt x="1563" y="606"/>
                </a:lnTo>
                <a:lnTo>
                  <a:pt x="1564" y="610"/>
                </a:lnTo>
                <a:lnTo>
                  <a:pt x="1564" y="613"/>
                </a:lnTo>
                <a:lnTo>
                  <a:pt x="1568" y="618"/>
                </a:lnTo>
                <a:lnTo>
                  <a:pt x="1568" y="622"/>
                </a:lnTo>
                <a:lnTo>
                  <a:pt x="1566" y="623"/>
                </a:lnTo>
                <a:lnTo>
                  <a:pt x="1563" y="623"/>
                </a:lnTo>
                <a:lnTo>
                  <a:pt x="1563" y="625"/>
                </a:lnTo>
                <a:lnTo>
                  <a:pt x="1561" y="625"/>
                </a:lnTo>
                <a:lnTo>
                  <a:pt x="1558" y="625"/>
                </a:lnTo>
                <a:lnTo>
                  <a:pt x="1554" y="630"/>
                </a:lnTo>
                <a:lnTo>
                  <a:pt x="1546" y="630"/>
                </a:lnTo>
                <a:lnTo>
                  <a:pt x="1544" y="628"/>
                </a:lnTo>
                <a:lnTo>
                  <a:pt x="1542" y="628"/>
                </a:lnTo>
                <a:lnTo>
                  <a:pt x="1537" y="630"/>
                </a:lnTo>
                <a:lnTo>
                  <a:pt x="1534" y="630"/>
                </a:lnTo>
                <a:lnTo>
                  <a:pt x="1525" y="628"/>
                </a:lnTo>
                <a:lnTo>
                  <a:pt x="1524" y="630"/>
                </a:lnTo>
                <a:lnTo>
                  <a:pt x="1524" y="632"/>
                </a:lnTo>
                <a:lnTo>
                  <a:pt x="1520" y="632"/>
                </a:lnTo>
                <a:lnTo>
                  <a:pt x="1520" y="628"/>
                </a:lnTo>
                <a:lnTo>
                  <a:pt x="1515" y="625"/>
                </a:lnTo>
                <a:lnTo>
                  <a:pt x="1515" y="623"/>
                </a:lnTo>
                <a:lnTo>
                  <a:pt x="1514" y="623"/>
                </a:lnTo>
                <a:lnTo>
                  <a:pt x="1514" y="625"/>
                </a:lnTo>
                <a:lnTo>
                  <a:pt x="1515" y="637"/>
                </a:lnTo>
                <a:lnTo>
                  <a:pt x="1515" y="664"/>
                </a:lnTo>
                <a:lnTo>
                  <a:pt x="1495" y="708"/>
                </a:lnTo>
                <a:lnTo>
                  <a:pt x="1480" y="739"/>
                </a:lnTo>
                <a:lnTo>
                  <a:pt x="1478" y="737"/>
                </a:lnTo>
                <a:lnTo>
                  <a:pt x="1473" y="732"/>
                </a:lnTo>
                <a:lnTo>
                  <a:pt x="1470" y="725"/>
                </a:lnTo>
                <a:lnTo>
                  <a:pt x="1466" y="722"/>
                </a:lnTo>
                <a:lnTo>
                  <a:pt x="1466" y="718"/>
                </a:lnTo>
                <a:lnTo>
                  <a:pt x="1441" y="689"/>
                </a:lnTo>
                <a:lnTo>
                  <a:pt x="1436" y="684"/>
                </a:lnTo>
                <a:lnTo>
                  <a:pt x="1426" y="671"/>
                </a:lnTo>
                <a:lnTo>
                  <a:pt x="1421" y="664"/>
                </a:lnTo>
                <a:lnTo>
                  <a:pt x="1419" y="662"/>
                </a:lnTo>
                <a:lnTo>
                  <a:pt x="1414" y="666"/>
                </a:lnTo>
                <a:lnTo>
                  <a:pt x="1412" y="669"/>
                </a:lnTo>
                <a:lnTo>
                  <a:pt x="1409" y="673"/>
                </a:lnTo>
                <a:lnTo>
                  <a:pt x="1405" y="674"/>
                </a:lnTo>
                <a:lnTo>
                  <a:pt x="1400" y="676"/>
                </a:lnTo>
                <a:lnTo>
                  <a:pt x="1394" y="678"/>
                </a:lnTo>
                <a:lnTo>
                  <a:pt x="1385" y="679"/>
                </a:lnTo>
                <a:lnTo>
                  <a:pt x="1380" y="683"/>
                </a:lnTo>
                <a:lnTo>
                  <a:pt x="1370" y="688"/>
                </a:lnTo>
                <a:lnTo>
                  <a:pt x="1365" y="689"/>
                </a:lnTo>
                <a:lnTo>
                  <a:pt x="1363" y="689"/>
                </a:lnTo>
                <a:lnTo>
                  <a:pt x="1360" y="691"/>
                </a:lnTo>
                <a:lnTo>
                  <a:pt x="1355" y="693"/>
                </a:lnTo>
                <a:lnTo>
                  <a:pt x="1351" y="693"/>
                </a:lnTo>
                <a:lnTo>
                  <a:pt x="1345" y="695"/>
                </a:lnTo>
                <a:lnTo>
                  <a:pt x="1338" y="696"/>
                </a:lnTo>
                <a:lnTo>
                  <a:pt x="1333" y="696"/>
                </a:lnTo>
                <a:lnTo>
                  <a:pt x="1326" y="698"/>
                </a:lnTo>
                <a:lnTo>
                  <a:pt x="1321" y="698"/>
                </a:lnTo>
                <a:lnTo>
                  <a:pt x="1319" y="698"/>
                </a:lnTo>
                <a:lnTo>
                  <a:pt x="1313" y="700"/>
                </a:lnTo>
                <a:lnTo>
                  <a:pt x="1311" y="700"/>
                </a:lnTo>
                <a:lnTo>
                  <a:pt x="1308" y="700"/>
                </a:lnTo>
                <a:lnTo>
                  <a:pt x="1301" y="700"/>
                </a:lnTo>
                <a:lnTo>
                  <a:pt x="1291" y="698"/>
                </a:lnTo>
                <a:lnTo>
                  <a:pt x="1286" y="700"/>
                </a:lnTo>
                <a:lnTo>
                  <a:pt x="1282" y="700"/>
                </a:lnTo>
                <a:lnTo>
                  <a:pt x="1280" y="700"/>
                </a:lnTo>
                <a:lnTo>
                  <a:pt x="1275" y="700"/>
                </a:lnTo>
                <a:lnTo>
                  <a:pt x="1274" y="700"/>
                </a:lnTo>
                <a:lnTo>
                  <a:pt x="1270" y="700"/>
                </a:lnTo>
                <a:lnTo>
                  <a:pt x="1269" y="700"/>
                </a:lnTo>
                <a:lnTo>
                  <a:pt x="1267" y="700"/>
                </a:lnTo>
                <a:lnTo>
                  <a:pt x="1264" y="698"/>
                </a:lnTo>
                <a:lnTo>
                  <a:pt x="1260" y="696"/>
                </a:lnTo>
                <a:lnTo>
                  <a:pt x="1252" y="696"/>
                </a:lnTo>
                <a:lnTo>
                  <a:pt x="1248" y="696"/>
                </a:lnTo>
                <a:lnTo>
                  <a:pt x="1237" y="693"/>
                </a:lnTo>
                <a:lnTo>
                  <a:pt x="1232" y="691"/>
                </a:lnTo>
                <a:lnTo>
                  <a:pt x="1228" y="691"/>
                </a:lnTo>
                <a:lnTo>
                  <a:pt x="1223" y="689"/>
                </a:lnTo>
                <a:lnTo>
                  <a:pt x="1218" y="686"/>
                </a:lnTo>
                <a:lnTo>
                  <a:pt x="1213" y="684"/>
                </a:lnTo>
                <a:lnTo>
                  <a:pt x="1213" y="683"/>
                </a:lnTo>
                <a:lnTo>
                  <a:pt x="1211" y="683"/>
                </a:lnTo>
                <a:lnTo>
                  <a:pt x="1203" y="676"/>
                </a:lnTo>
                <a:lnTo>
                  <a:pt x="1194" y="669"/>
                </a:lnTo>
                <a:lnTo>
                  <a:pt x="1189" y="662"/>
                </a:lnTo>
                <a:lnTo>
                  <a:pt x="1183" y="656"/>
                </a:lnTo>
                <a:lnTo>
                  <a:pt x="1179" y="650"/>
                </a:lnTo>
                <a:lnTo>
                  <a:pt x="1171" y="642"/>
                </a:lnTo>
                <a:lnTo>
                  <a:pt x="1147" y="644"/>
                </a:lnTo>
                <a:lnTo>
                  <a:pt x="1145" y="644"/>
                </a:lnTo>
                <a:lnTo>
                  <a:pt x="1142" y="640"/>
                </a:lnTo>
                <a:lnTo>
                  <a:pt x="1140" y="632"/>
                </a:lnTo>
                <a:lnTo>
                  <a:pt x="1142" y="623"/>
                </a:lnTo>
                <a:lnTo>
                  <a:pt x="1142" y="620"/>
                </a:lnTo>
                <a:lnTo>
                  <a:pt x="1140" y="618"/>
                </a:lnTo>
                <a:lnTo>
                  <a:pt x="1137" y="613"/>
                </a:lnTo>
                <a:lnTo>
                  <a:pt x="1135" y="613"/>
                </a:lnTo>
                <a:lnTo>
                  <a:pt x="1132" y="610"/>
                </a:lnTo>
                <a:lnTo>
                  <a:pt x="1130" y="608"/>
                </a:lnTo>
                <a:lnTo>
                  <a:pt x="1125" y="605"/>
                </a:lnTo>
                <a:lnTo>
                  <a:pt x="1120" y="598"/>
                </a:lnTo>
                <a:lnTo>
                  <a:pt x="1120" y="596"/>
                </a:lnTo>
                <a:lnTo>
                  <a:pt x="1118" y="596"/>
                </a:lnTo>
                <a:lnTo>
                  <a:pt x="1115" y="593"/>
                </a:lnTo>
                <a:lnTo>
                  <a:pt x="1113" y="589"/>
                </a:lnTo>
                <a:lnTo>
                  <a:pt x="1108" y="581"/>
                </a:lnTo>
                <a:lnTo>
                  <a:pt x="1105" y="578"/>
                </a:lnTo>
                <a:lnTo>
                  <a:pt x="1103" y="573"/>
                </a:lnTo>
                <a:lnTo>
                  <a:pt x="1098" y="567"/>
                </a:lnTo>
                <a:lnTo>
                  <a:pt x="1096" y="566"/>
                </a:lnTo>
                <a:lnTo>
                  <a:pt x="1091" y="557"/>
                </a:lnTo>
                <a:lnTo>
                  <a:pt x="1088" y="551"/>
                </a:lnTo>
                <a:lnTo>
                  <a:pt x="1086" y="544"/>
                </a:lnTo>
                <a:lnTo>
                  <a:pt x="1081" y="530"/>
                </a:lnTo>
                <a:lnTo>
                  <a:pt x="1069" y="530"/>
                </a:lnTo>
                <a:lnTo>
                  <a:pt x="1059" y="530"/>
                </a:lnTo>
                <a:lnTo>
                  <a:pt x="1052" y="530"/>
                </a:lnTo>
                <a:lnTo>
                  <a:pt x="1051" y="530"/>
                </a:lnTo>
                <a:lnTo>
                  <a:pt x="1047" y="530"/>
                </a:lnTo>
                <a:lnTo>
                  <a:pt x="1015" y="530"/>
                </a:lnTo>
                <a:lnTo>
                  <a:pt x="1007" y="529"/>
                </a:lnTo>
                <a:lnTo>
                  <a:pt x="997" y="527"/>
                </a:lnTo>
                <a:lnTo>
                  <a:pt x="958" y="512"/>
                </a:lnTo>
                <a:lnTo>
                  <a:pt x="948" y="506"/>
                </a:lnTo>
                <a:lnTo>
                  <a:pt x="933" y="500"/>
                </a:lnTo>
                <a:lnTo>
                  <a:pt x="927" y="498"/>
                </a:lnTo>
                <a:lnTo>
                  <a:pt x="924" y="498"/>
                </a:lnTo>
                <a:lnTo>
                  <a:pt x="922" y="498"/>
                </a:lnTo>
                <a:lnTo>
                  <a:pt x="921" y="498"/>
                </a:lnTo>
                <a:lnTo>
                  <a:pt x="912" y="500"/>
                </a:lnTo>
                <a:lnTo>
                  <a:pt x="882" y="503"/>
                </a:lnTo>
                <a:lnTo>
                  <a:pt x="872" y="505"/>
                </a:lnTo>
                <a:lnTo>
                  <a:pt x="858" y="505"/>
                </a:lnTo>
                <a:lnTo>
                  <a:pt x="841" y="505"/>
                </a:lnTo>
                <a:lnTo>
                  <a:pt x="838" y="505"/>
                </a:lnTo>
                <a:lnTo>
                  <a:pt x="823" y="501"/>
                </a:lnTo>
                <a:lnTo>
                  <a:pt x="821" y="501"/>
                </a:lnTo>
                <a:lnTo>
                  <a:pt x="816" y="500"/>
                </a:lnTo>
                <a:lnTo>
                  <a:pt x="808" y="496"/>
                </a:lnTo>
                <a:lnTo>
                  <a:pt x="804" y="496"/>
                </a:lnTo>
                <a:lnTo>
                  <a:pt x="789" y="491"/>
                </a:lnTo>
                <a:lnTo>
                  <a:pt x="784" y="488"/>
                </a:lnTo>
                <a:lnTo>
                  <a:pt x="777" y="484"/>
                </a:lnTo>
                <a:lnTo>
                  <a:pt x="764" y="474"/>
                </a:lnTo>
                <a:lnTo>
                  <a:pt x="757" y="469"/>
                </a:lnTo>
                <a:lnTo>
                  <a:pt x="753" y="466"/>
                </a:lnTo>
                <a:lnTo>
                  <a:pt x="748" y="464"/>
                </a:lnTo>
                <a:lnTo>
                  <a:pt x="742" y="457"/>
                </a:lnTo>
                <a:lnTo>
                  <a:pt x="738" y="456"/>
                </a:lnTo>
                <a:lnTo>
                  <a:pt x="733" y="452"/>
                </a:lnTo>
                <a:lnTo>
                  <a:pt x="725" y="449"/>
                </a:lnTo>
                <a:lnTo>
                  <a:pt x="716" y="447"/>
                </a:lnTo>
                <a:lnTo>
                  <a:pt x="708" y="446"/>
                </a:lnTo>
                <a:lnTo>
                  <a:pt x="696" y="442"/>
                </a:lnTo>
                <a:lnTo>
                  <a:pt x="691" y="442"/>
                </a:lnTo>
                <a:lnTo>
                  <a:pt x="688" y="442"/>
                </a:lnTo>
                <a:lnTo>
                  <a:pt x="684" y="440"/>
                </a:lnTo>
                <a:lnTo>
                  <a:pt x="681" y="440"/>
                </a:lnTo>
                <a:lnTo>
                  <a:pt x="677" y="439"/>
                </a:lnTo>
                <a:lnTo>
                  <a:pt x="674" y="439"/>
                </a:lnTo>
                <a:lnTo>
                  <a:pt x="666" y="435"/>
                </a:lnTo>
                <a:lnTo>
                  <a:pt x="654" y="430"/>
                </a:lnTo>
                <a:lnTo>
                  <a:pt x="642" y="425"/>
                </a:lnTo>
                <a:lnTo>
                  <a:pt x="635" y="418"/>
                </a:lnTo>
                <a:lnTo>
                  <a:pt x="629" y="413"/>
                </a:lnTo>
                <a:lnTo>
                  <a:pt x="607" y="396"/>
                </a:lnTo>
                <a:lnTo>
                  <a:pt x="607" y="395"/>
                </a:lnTo>
                <a:lnTo>
                  <a:pt x="600" y="390"/>
                </a:lnTo>
                <a:lnTo>
                  <a:pt x="590" y="381"/>
                </a:lnTo>
                <a:lnTo>
                  <a:pt x="583" y="374"/>
                </a:lnTo>
                <a:lnTo>
                  <a:pt x="576" y="368"/>
                </a:lnTo>
                <a:lnTo>
                  <a:pt x="564" y="354"/>
                </a:lnTo>
                <a:lnTo>
                  <a:pt x="561" y="351"/>
                </a:lnTo>
                <a:lnTo>
                  <a:pt x="559" y="349"/>
                </a:lnTo>
                <a:lnTo>
                  <a:pt x="558" y="347"/>
                </a:lnTo>
                <a:lnTo>
                  <a:pt x="554" y="344"/>
                </a:lnTo>
                <a:lnTo>
                  <a:pt x="552" y="340"/>
                </a:lnTo>
                <a:lnTo>
                  <a:pt x="549" y="335"/>
                </a:lnTo>
                <a:lnTo>
                  <a:pt x="547" y="335"/>
                </a:lnTo>
                <a:lnTo>
                  <a:pt x="539" y="317"/>
                </a:lnTo>
                <a:lnTo>
                  <a:pt x="537" y="317"/>
                </a:lnTo>
                <a:lnTo>
                  <a:pt x="534" y="308"/>
                </a:lnTo>
                <a:lnTo>
                  <a:pt x="531" y="286"/>
                </a:lnTo>
                <a:lnTo>
                  <a:pt x="529" y="256"/>
                </a:lnTo>
                <a:lnTo>
                  <a:pt x="527" y="256"/>
                </a:lnTo>
                <a:lnTo>
                  <a:pt x="524" y="256"/>
                </a:lnTo>
                <a:lnTo>
                  <a:pt x="493" y="256"/>
                </a:lnTo>
                <a:lnTo>
                  <a:pt x="463" y="256"/>
                </a:lnTo>
                <a:lnTo>
                  <a:pt x="458" y="256"/>
                </a:lnTo>
                <a:lnTo>
                  <a:pt x="453" y="261"/>
                </a:lnTo>
                <a:lnTo>
                  <a:pt x="451" y="263"/>
                </a:lnTo>
                <a:lnTo>
                  <a:pt x="422" y="291"/>
                </a:lnTo>
                <a:lnTo>
                  <a:pt x="411" y="303"/>
                </a:lnTo>
                <a:lnTo>
                  <a:pt x="387" y="317"/>
                </a:lnTo>
                <a:lnTo>
                  <a:pt x="385" y="318"/>
                </a:lnTo>
                <a:lnTo>
                  <a:pt x="384" y="318"/>
                </a:lnTo>
                <a:lnTo>
                  <a:pt x="372" y="320"/>
                </a:lnTo>
                <a:lnTo>
                  <a:pt x="365" y="329"/>
                </a:lnTo>
                <a:lnTo>
                  <a:pt x="365" y="327"/>
                </a:lnTo>
                <a:lnTo>
                  <a:pt x="362" y="317"/>
                </a:lnTo>
                <a:lnTo>
                  <a:pt x="360" y="317"/>
                </a:lnTo>
                <a:lnTo>
                  <a:pt x="355" y="315"/>
                </a:lnTo>
                <a:lnTo>
                  <a:pt x="351" y="318"/>
                </a:lnTo>
                <a:lnTo>
                  <a:pt x="350" y="318"/>
                </a:lnTo>
                <a:lnTo>
                  <a:pt x="346" y="317"/>
                </a:lnTo>
                <a:lnTo>
                  <a:pt x="348" y="313"/>
                </a:lnTo>
                <a:lnTo>
                  <a:pt x="345" y="312"/>
                </a:lnTo>
                <a:lnTo>
                  <a:pt x="341" y="310"/>
                </a:lnTo>
                <a:lnTo>
                  <a:pt x="340" y="308"/>
                </a:lnTo>
                <a:lnTo>
                  <a:pt x="336" y="308"/>
                </a:lnTo>
                <a:lnTo>
                  <a:pt x="331" y="312"/>
                </a:lnTo>
                <a:lnTo>
                  <a:pt x="330" y="308"/>
                </a:lnTo>
                <a:lnTo>
                  <a:pt x="328" y="307"/>
                </a:lnTo>
                <a:lnTo>
                  <a:pt x="326" y="307"/>
                </a:lnTo>
                <a:lnTo>
                  <a:pt x="323" y="308"/>
                </a:lnTo>
                <a:lnTo>
                  <a:pt x="321" y="308"/>
                </a:lnTo>
                <a:lnTo>
                  <a:pt x="319" y="307"/>
                </a:lnTo>
                <a:lnTo>
                  <a:pt x="316" y="305"/>
                </a:lnTo>
                <a:lnTo>
                  <a:pt x="311" y="305"/>
                </a:lnTo>
                <a:lnTo>
                  <a:pt x="309" y="305"/>
                </a:lnTo>
                <a:lnTo>
                  <a:pt x="306" y="307"/>
                </a:lnTo>
                <a:lnTo>
                  <a:pt x="304" y="305"/>
                </a:lnTo>
                <a:lnTo>
                  <a:pt x="303" y="303"/>
                </a:lnTo>
                <a:lnTo>
                  <a:pt x="301" y="305"/>
                </a:lnTo>
                <a:lnTo>
                  <a:pt x="301" y="307"/>
                </a:lnTo>
                <a:lnTo>
                  <a:pt x="297" y="305"/>
                </a:lnTo>
                <a:lnTo>
                  <a:pt x="294" y="307"/>
                </a:lnTo>
                <a:lnTo>
                  <a:pt x="287" y="313"/>
                </a:lnTo>
                <a:lnTo>
                  <a:pt x="294" y="320"/>
                </a:lnTo>
                <a:lnTo>
                  <a:pt x="301" y="320"/>
                </a:lnTo>
                <a:lnTo>
                  <a:pt x="301" y="325"/>
                </a:lnTo>
                <a:lnTo>
                  <a:pt x="301" y="330"/>
                </a:lnTo>
                <a:lnTo>
                  <a:pt x="297" y="332"/>
                </a:lnTo>
                <a:lnTo>
                  <a:pt x="296" y="332"/>
                </a:lnTo>
                <a:lnTo>
                  <a:pt x="291" y="335"/>
                </a:lnTo>
                <a:lnTo>
                  <a:pt x="287" y="339"/>
                </a:lnTo>
                <a:lnTo>
                  <a:pt x="286" y="344"/>
                </a:lnTo>
                <a:lnTo>
                  <a:pt x="281" y="347"/>
                </a:lnTo>
                <a:lnTo>
                  <a:pt x="279" y="346"/>
                </a:lnTo>
                <a:lnTo>
                  <a:pt x="277" y="344"/>
                </a:lnTo>
                <a:lnTo>
                  <a:pt x="274" y="346"/>
                </a:lnTo>
                <a:lnTo>
                  <a:pt x="272" y="346"/>
                </a:lnTo>
                <a:lnTo>
                  <a:pt x="270" y="344"/>
                </a:lnTo>
                <a:lnTo>
                  <a:pt x="272" y="339"/>
                </a:lnTo>
                <a:lnTo>
                  <a:pt x="272" y="335"/>
                </a:lnTo>
                <a:lnTo>
                  <a:pt x="272" y="330"/>
                </a:lnTo>
                <a:lnTo>
                  <a:pt x="267" y="327"/>
                </a:lnTo>
                <a:lnTo>
                  <a:pt x="265" y="327"/>
                </a:lnTo>
                <a:lnTo>
                  <a:pt x="260" y="332"/>
                </a:lnTo>
                <a:lnTo>
                  <a:pt x="255" y="332"/>
                </a:lnTo>
                <a:lnTo>
                  <a:pt x="250" y="327"/>
                </a:lnTo>
                <a:lnTo>
                  <a:pt x="243" y="325"/>
                </a:lnTo>
                <a:lnTo>
                  <a:pt x="242" y="325"/>
                </a:lnTo>
                <a:lnTo>
                  <a:pt x="238" y="329"/>
                </a:lnTo>
                <a:lnTo>
                  <a:pt x="238" y="332"/>
                </a:lnTo>
                <a:lnTo>
                  <a:pt x="240" y="335"/>
                </a:lnTo>
                <a:lnTo>
                  <a:pt x="237" y="339"/>
                </a:lnTo>
                <a:lnTo>
                  <a:pt x="232" y="337"/>
                </a:lnTo>
                <a:lnTo>
                  <a:pt x="226" y="344"/>
                </a:lnTo>
                <a:lnTo>
                  <a:pt x="226" y="349"/>
                </a:lnTo>
                <a:lnTo>
                  <a:pt x="228" y="352"/>
                </a:lnTo>
                <a:lnTo>
                  <a:pt x="230" y="354"/>
                </a:lnTo>
                <a:lnTo>
                  <a:pt x="232" y="354"/>
                </a:lnTo>
                <a:lnTo>
                  <a:pt x="232" y="357"/>
                </a:lnTo>
                <a:lnTo>
                  <a:pt x="228" y="361"/>
                </a:lnTo>
                <a:lnTo>
                  <a:pt x="226" y="366"/>
                </a:lnTo>
                <a:lnTo>
                  <a:pt x="225" y="368"/>
                </a:lnTo>
                <a:lnTo>
                  <a:pt x="216" y="366"/>
                </a:lnTo>
                <a:lnTo>
                  <a:pt x="208" y="374"/>
                </a:lnTo>
                <a:lnTo>
                  <a:pt x="208" y="378"/>
                </a:lnTo>
                <a:lnTo>
                  <a:pt x="208" y="379"/>
                </a:lnTo>
                <a:lnTo>
                  <a:pt x="205" y="379"/>
                </a:lnTo>
                <a:lnTo>
                  <a:pt x="201" y="378"/>
                </a:lnTo>
                <a:lnTo>
                  <a:pt x="196" y="376"/>
                </a:lnTo>
                <a:lnTo>
                  <a:pt x="196" y="373"/>
                </a:lnTo>
                <a:lnTo>
                  <a:pt x="198" y="371"/>
                </a:lnTo>
                <a:lnTo>
                  <a:pt x="199" y="371"/>
                </a:lnTo>
                <a:lnTo>
                  <a:pt x="201" y="371"/>
                </a:lnTo>
                <a:lnTo>
                  <a:pt x="206" y="366"/>
                </a:lnTo>
                <a:lnTo>
                  <a:pt x="206" y="359"/>
                </a:lnTo>
                <a:lnTo>
                  <a:pt x="196" y="352"/>
                </a:lnTo>
                <a:lnTo>
                  <a:pt x="193" y="351"/>
                </a:lnTo>
                <a:lnTo>
                  <a:pt x="191" y="351"/>
                </a:lnTo>
                <a:lnTo>
                  <a:pt x="188" y="354"/>
                </a:lnTo>
                <a:lnTo>
                  <a:pt x="184" y="354"/>
                </a:lnTo>
                <a:lnTo>
                  <a:pt x="183" y="354"/>
                </a:lnTo>
                <a:lnTo>
                  <a:pt x="183" y="359"/>
                </a:lnTo>
                <a:lnTo>
                  <a:pt x="184" y="361"/>
                </a:lnTo>
                <a:lnTo>
                  <a:pt x="178" y="368"/>
                </a:lnTo>
                <a:lnTo>
                  <a:pt x="176" y="371"/>
                </a:lnTo>
                <a:lnTo>
                  <a:pt x="176" y="373"/>
                </a:lnTo>
                <a:lnTo>
                  <a:pt x="174" y="374"/>
                </a:lnTo>
                <a:lnTo>
                  <a:pt x="171" y="371"/>
                </a:lnTo>
                <a:lnTo>
                  <a:pt x="166" y="371"/>
                </a:lnTo>
                <a:lnTo>
                  <a:pt x="161" y="374"/>
                </a:lnTo>
                <a:lnTo>
                  <a:pt x="159" y="374"/>
                </a:lnTo>
                <a:lnTo>
                  <a:pt x="159" y="378"/>
                </a:lnTo>
                <a:lnTo>
                  <a:pt x="150" y="379"/>
                </a:lnTo>
                <a:lnTo>
                  <a:pt x="145" y="376"/>
                </a:lnTo>
                <a:lnTo>
                  <a:pt x="144" y="376"/>
                </a:lnTo>
                <a:lnTo>
                  <a:pt x="142" y="378"/>
                </a:lnTo>
                <a:lnTo>
                  <a:pt x="142" y="379"/>
                </a:lnTo>
                <a:lnTo>
                  <a:pt x="140" y="381"/>
                </a:lnTo>
                <a:lnTo>
                  <a:pt x="139" y="383"/>
                </a:lnTo>
                <a:lnTo>
                  <a:pt x="134" y="386"/>
                </a:lnTo>
                <a:lnTo>
                  <a:pt x="134" y="390"/>
                </a:lnTo>
                <a:lnTo>
                  <a:pt x="135" y="390"/>
                </a:lnTo>
                <a:lnTo>
                  <a:pt x="137" y="393"/>
                </a:lnTo>
                <a:lnTo>
                  <a:pt x="135" y="395"/>
                </a:lnTo>
                <a:lnTo>
                  <a:pt x="134" y="395"/>
                </a:lnTo>
                <a:lnTo>
                  <a:pt x="132" y="395"/>
                </a:lnTo>
                <a:lnTo>
                  <a:pt x="129" y="398"/>
                </a:lnTo>
                <a:lnTo>
                  <a:pt x="129" y="403"/>
                </a:lnTo>
                <a:lnTo>
                  <a:pt x="123" y="401"/>
                </a:lnTo>
                <a:lnTo>
                  <a:pt x="122" y="400"/>
                </a:lnTo>
                <a:lnTo>
                  <a:pt x="122" y="398"/>
                </a:lnTo>
                <a:lnTo>
                  <a:pt x="118" y="395"/>
                </a:lnTo>
                <a:lnTo>
                  <a:pt x="117" y="393"/>
                </a:lnTo>
                <a:lnTo>
                  <a:pt x="112" y="390"/>
                </a:lnTo>
                <a:lnTo>
                  <a:pt x="108" y="388"/>
                </a:lnTo>
                <a:lnTo>
                  <a:pt x="107" y="388"/>
                </a:lnTo>
                <a:lnTo>
                  <a:pt x="98" y="385"/>
                </a:lnTo>
                <a:lnTo>
                  <a:pt x="93" y="385"/>
                </a:lnTo>
                <a:lnTo>
                  <a:pt x="83" y="385"/>
                </a:lnTo>
                <a:lnTo>
                  <a:pt x="74" y="385"/>
                </a:lnTo>
                <a:lnTo>
                  <a:pt x="73" y="383"/>
                </a:lnTo>
                <a:lnTo>
                  <a:pt x="69" y="385"/>
                </a:lnTo>
                <a:lnTo>
                  <a:pt x="68" y="385"/>
                </a:lnTo>
                <a:lnTo>
                  <a:pt x="63" y="385"/>
                </a:lnTo>
                <a:lnTo>
                  <a:pt x="59" y="383"/>
                </a:lnTo>
                <a:lnTo>
                  <a:pt x="56" y="381"/>
                </a:lnTo>
                <a:lnTo>
                  <a:pt x="49" y="379"/>
                </a:lnTo>
                <a:lnTo>
                  <a:pt x="39" y="373"/>
                </a:lnTo>
                <a:lnTo>
                  <a:pt x="34" y="368"/>
                </a:lnTo>
                <a:lnTo>
                  <a:pt x="29" y="364"/>
                </a:lnTo>
                <a:lnTo>
                  <a:pt x="25" y="359"/>
                </a:lnTo>
                <a:lnTo>
                  <a:pt x="22" y="354"/>
                </a:lnTo>
                <a:lnTo>
                  <a:pt x="19" y="347"/>
                </a:lnTo>
                <a:lnTo>
                  <a:pt x="14" y="334"/>
                </a:lnTo>
                <a:lnTo>
                  <a:pt x="10" y="325"/>
                </a:lnTo>
                <a:lnTo>
                  <a:pt x="10" y="322"/>
                </a:lnTo>
                <a:lnTo>
                  <a:pt x="9" y="317"/>
                </a:lnTo>
                <a:lnTo>
                  <a:pt x="7" y="310"/>
                </a:lnTo>
                <a:lnTo>
                  <a:pt x="5" y="298"/>
                </a:lnTo>
                <a:lnTo>
                  <a:pt x="2" y="288"/>
                </a:lnTo>
                <a:lnTo>
                  <a:pt x="2" y="279"/>
                </a:lnTo>
                <a:lnTo>
                  <a:pt x="0" y="279"/>
                </a:lnTo>
                <a:lnTo>
                  <a:pt x="0" y="273"/>
                </a:lnTo>
                <a:lnTo>
                  <a:pt x="0" y="266"/>
                </a:lnTo>
                <a:lnTo>
                  <a:pt x="2" y="256"/>
                </a:lnTo>
                <a:lnTo>
                  <a:pt x="4" y="252"/>
                </a:lnTo>
                <a:lnTo>
                  <a:pt x="7" y="252"/>
                </a:lnTo>
                <a:lnTo>
                  <a:pt x="9" y="252"/>
                </a:lnTo>
                <a:lnTo>
                  <a:pt x="9" y="215"/>
                </a:lnTo>
                <a:lnTo>
                  <a:pt x="5" y="213"/>
                </a:lnTo>
                <a:lnTo>
                  <a:pt x="5" y="208"/>
                </a:lnTo>
                <a:lnTo>
                  <a:pt x="7" y="196"/>
                </a:lnTo>
                <a:lnTo>
                  <a:pt x="9" y="188"/>
                </a:lnTo>
                <a:lnTo>
                  <a:pt x="20" y="142"/>
                </a:lnTo>
                <a:lnTo>
                  <a:pt x="29" y="115"/>
                </a:lnTo>
                <a:lnTo>
                  <a:pt x="32" y="107"/>
                </a:lnTo>
                <a:lnTo>
                  <a:pt x="37" y="102"/>
                </a:lnTo>
                <a:lnTo>
                  <a:pt x="37" y="100"/>
                </a:lnTo>
                <a:lnTo>
                  <a:pt x="41" y="95"/>
                </a:lnTo>
                <a:lnTo>
                  <a:pt x="51" y="86"/>
                </a:lnTo>
                <a:lnTo>
                  <a:pt x="54" y="83"/>
                </a:lnTo>
                <a:lnTo>
                  <a:pt x="61" y="78"/>
                </a:lnTo>
                <a:lnTo>
                  <a:pt x="68" y="73"/>
                </a:lnTo>
                <a:lnTo>
                  <a:pt x="73" y="69"/>
                </a:lnTo>
                <a:lnTo>
                  <a:pt x="80" y="68"/>
                </a:lnTo>
                <a:lnTo>
                  <a:pt x="88" y="64"/>
                </a:lnTo>
                <a:lnTo>
                  <a:pt x="98" y="63"/>
                </a:lnTo>
                <a:lnTo>
                  <a:pt x="105" y="61"/>
                </a:lnTo>
                <a:lnTo>
                  <a:pt x="112" y="61"/>
                </a:lnTo>
                <a:lnTo>
                  <a:pt x="117" y="63"/>
                </a:lnTo>
                <a:lnTo>
                  <a:pt x="122" y="64"/>
                </a:lnTo>
                <a:lnTo>
                  <a:pt x="137" y="80"/>
                </a:lnTo>
                <a:lnTo>
                  <a:pt x="139" y="85"/>
                </a:lnTo>
                <a:lnTo>
                  <a:pt x="156" y="107"/>
                </a:lnTo>
                <a:lnTo>
                  <a:pt x="162" y="113"/>
                </a:lnTo>
                <a:lnTo>
                  <a:pt x="164" y="115"/>
                </a:lnTo>
                <a:lnTo>
                  <a:pt x="169" y="119"/>
                </a:lnTo>
                <a:lnTo>
                  <a:pt x="181" y="122"/>
                </a:lnTo>
                <a:lnTo>
                  <a:pt x="186" y="125"/>
                </a:lnTo>
                <a:lnTo>
                  <a:pt x="199" y="134"/>
                </a:lnTo>
                <a:lnTo>
                  <a:pt x="206" y="139"/>
                </a:lnTo>
                <a:lnTo>
                  <a:pt x="210" y="141"/>
                </a:lnTo>
                <a:lnTo>
                  <a:pt x="215" y="146"/>
                </a:lnTo>
                <a:lnTo>
                  <a:pt x="220" y="147"/>
                </a:lnTo>
                <a:lnTo>
                  <a:pt x="223" y="149"/>
                </a:lnTo>
                <a:lnTo>
                  <a:pt x="230" y="151"/>
                </a:lnTo>
                <a:lnTo>
                  <a:pt x="235" y="152"/>
                </a:lnTo>
                <a:lnTo>
                  <a:pt x="238" y="152"/>
                </a:lnTo>
                <a:lnTo>
                  <a:pt x="240" y="152"/>
                </a:lnTo>
                <a:lnTo>
                  <a:pt x="245" y="154"/>
                </a:lnTo>
                <a:lnTo>
                  <a:pt x="254" y="154"/>
                </a:lnTo>
                <a:lnTo>
                  <a:pt x="269" y="154"/>
                </a:lnTo>
                <a:lnTo>
                  <a:pt x="275" y="154"/>
                </a:lnTo>
                <a:lnTo>
                  <a:pt x="282" y="154"/>
                </a:lnTo>
                <a:lnTo>
                  <a:pt x="284" y="154"/>
                </a:lnTo>
                <a:lnTo>
                  <a:pt x="291" y="152"/>
                </a:lnTo>
                <a:lnTo>
                  <a:pt x="297" y="151"/>
                </a:lnTo>
                <a:lnTo>
                  <a:pt x="313" y="137"/>
                </a:lnTo>
                <a:lnTo>
                  <a:pt x="314" y="135"/>
                </a:lnTo>
                <a:lnTo>
                  <a:pt x="318" y="132"/>
                </a:lnTo>
                <a:lnTo>
                  <a:pt x="330" y="127"/>
                </a:lnTo>
                <a:lnTo>
                  <a:pt x="336" y="124"/>
                </a:lnTo>
                <a:lnTo>
                  <a:pt x="346" y="119"/>
                </a:lnTo>
                <a:lnTo>
                  <a:pt x="350" y="115"/>
                </a:lnTo>
                <a:lnTo>
                  <a:pt x="375" y="102"/>
                </a:lnTo>
                <a:lnTo>
                  <a:pt x="377" y="100"/>
                </a:lnTo>
                <a:lnTo>
                  <a:pt x="380" y="98"/>
                </a:lnTo>
                <a:lnTo>
                  <a:pt x="382" y="95"/>
                </a:lnTo>
                <a:lnTo>
                  <a:pt x="394" y="90"/>
                </a:lnTo>
                <a:lnTo>
                  <a:pt x="404" y="83"/>
                </a:lnTo>
                <a:lnTo>
                  <a:pt x="417" y="73"/>
                </a:lnTo>
                <a:lnTo>
                  <a:pt x="424" y="68"/>
                </a:lnTo>
                <a:lnTo>
                  <a:pt x="431" y="63"/>
                </a:lnTo>
                <a:lnTo>
                  <a:pt x="436" y="59"/>
                </a:lnTo>
                <a:lnTo>
                  <a:pt x="441" y="56"/>
                </a:lnTo>
                <a:lnTo>
                  <a:pt x="448" y="54"/>
                </a:lnTo>
                <a:lnTo>
                  <a:pt x="461" y="49"/>
                </a:lnTo>
                <a:lnTo>
                  <a:pt x="466" y="46"/>
                </a:lnTo>
                <a:lnTo>
                  <a:pt x="490" y="32"/>
                </a:lnTo>
                <a:lnTo>
                  <a:pt x="512" y="20"/>
                </a:lnTo>
                <a:lnTo>
                  <a:pt x="520" y="15"/>
                </a:lnTo>
                <a:lnTo>
                  <a:pt x="529" y="12"/>
                </a:lnTo>
                <a:lnTo>
                  <a:pt x="537" y="8"/>
                </a:lnTo>
                <a:lnTo>
                  <a:pt x="541" y="5"/>
                </a:lnTo>
                <a:lnTo>
                  <a:pt x="571" y="0"/>
                </a:lnTo>
                <a:lnTo>
                  <a:pt x="574" y="0"/>
                </a:lnTo>
                <a:lnTo>
                  <a:pt x="580" y="0"/>
                </a:lnTo>
                <a:lnTo>
                  <a:pt x="581" y="2"/>
                </a:lnTo>
                <a:lnTo>
                  <a:pt x="583" y="7"/>
                </a:lnTo>
                <a:close/>
              </a:path>
            </a:pathLst>
          </a:custGeom>
          <a:solidFill>
            <a:schemeClr val="accent4">
              <a:lumMod val="75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Freeform 9">
            <a:extLst>
              <a:ext uri="{FF2B5EF4-FFF2-40B4-BE49-F238E27FC236}">
                <a16:creationId xmlns:a16="http://schemas.microsoft.com/office/drawing/2014/main" id="{BE4890E0-D23D-4784-9BB2-9C63AF719CBF}"/>
              </a:ext>
            </a:extLst>
          </p:cNvPr>
          <p:cNvSpPr>
            <a:spLocks/>
          </p:cNvSpPr>
          <p:nvPr/>
        </p:nvSpPr>
        <p:spPr bwMode="auto">
          <a:xfrm>
            <a:off x="571500" y="3614739"/>
            <a:ext cx="273050" cy="303213"/>
          </a:xfrm>
          <a:custGeom>
            <a:avLst/>
            <a:gdLst>
              <a:gd name="T0" fmla="*/ 111 w 172"/>
              <a:gd name="T1" fmla="*/ 18 h 191"/>
              <a:gd name="T2" fmla="*/ 118 w 172"/>
              <a:gd name="T3" fmla="*/ 27 h 191"/>
              <a:gd name="T4" fmla="*/ 130 w 172"/>
              <a:gd name="T5" fmla="*/ 29 h 191"/>
              <a:gd name="T6" fmla="*/ 143 w 172"/>
              <a:gd name="T7" fmla="*/ 27 h 191"/>
              <a:gd name="T8" fmla="*/ 154 w 172"/>
              <a:gd name="T9" fmla="*/ 29 h 191"/>
              <a:gd name="T10" fmla="*/ 164 w 172"/>
              <a:gd name="T11" fmla="*/ 32 h 191"/>
              <a:gd name="T12" fmla="*/ 172 w 172"/>
              <a:gd name="T13" fmla="*/ 37 h 191"/>
              <a:gd name="T14" fmla="*/ 171 w 172"/>
              <a:gd name="T15" fmla="*/ 49 h 191"/>
              <a:gd name="T16" fmla="*/ 155 w 172"/>
              <a:gd name="T17" fmla="*/ 64 h 191"/>
              <a:gd name="T18" fmla="*/ 142 w 172"/>
              <a:gd name="T19" fmla="*/ 74 h 191"/>
              <a:gd name="T20" fmla="*/ 135 w 172"/>
              <a:gd name="T21" fmla="*/ 76 h 191"/>
              <a:gd name="T22" fmla="*/ 133 w 172"/>
              <a:gd name="T23" fmla="*/ 73 h 191"/>
              <a:gd name="T24" fmla="*/ 128 w 172"/>
              <a:gd name="T25" fmla="*/ 69 h 191"/>
              <a:gd name="T26" fmla="*/ 116 w 172"/>
              <a:gd name="T27" fmla="*/ 79 h 191"/>
              <a:gd name="T28" fmla="*/ 120 w 172"/>
              <a:gd name="T29" fmla="*/ 83 h 191"/>
              <a:gd name="T30" fmla="*/ 125 w 172"/>
              <a:gd name="T31" fmla="*/ 90 h 191"/>
              <a:gd name="T32" fmla="*/ 123 w 172"/>
              <a:gd name="T33" fmla="*/ 96 h 191"/>
              <a:gd name="T34" fmla="*/ 120 w 172"/>
              <a:gd name="T35" fmla="*/ 105 h 191"/>
              <a:gd name="T36" fmla="*/ 127 w 172"/>
              <a:gd name="T37" fmla="*/ 110 h 191"/>
              <a:gd name="T38" fmla="*/ 122 w 172"/>
              <a:gd name="T39" fmla="*/ 117 h 191"/>
              <a:gd name="T40" fmla="*/ 128 w 172"/>
              <a:gd name="T41" fmla="*/ 120 h 191"/>
              <a:gd name="T42" fmla="*/ 132 w 172"/>
              <a:gd name="T43" fmla="*/ 125 h 191"/>
              <a:gd name="T44" fmla="*/ 125 w 172"/>
              <a:gd name="T45" fmla="*/ 134 h 191"/>
              <a:gd name="T46" fmla="*/ 128 w 172"/>
              <a:gd name="T47" fmla="*/ 137 h 191"/>
              <a:gd name="T48" fmla="*/ 137 w 172"/>
              <a:gd name="T49" fmla="*/ 137 h 191"/>
              <a:gd name="T50" fmla="*/ 142 w 172"/>
              <a:gd name="T51" fmla="*/ 144 h 191"/>
              <a:gd name="T52" fmla="*/ 147 w 172"/>
              <a:gd name="T53" fmla="*/ 147 h 191"/>
              <a:gd name="T54" fmla="*/ 157 w 172"/>
              <a:gd name="T55" fmla="*/ 154 h 191"/>
              <a:gd name="T56" fmla="*/ 157 w 172"/>
              <a:gd name="T57" fmla="*/ 156 h 191"/>
              <a:gd name="T58" fmla="*/ 150 w 172"/>
              <a:gd name="T59" fmla="*/ 157 h 191"/>
              <a:gd name="T60" fmla="*/ 145 w 172"/>
              <a:gd name="T61" fmla="*/ 162 h 191"/>
              <a:gd name="T62" fmla="*/ 137 w 172"/>
              <a:gd name="T63" fmla="*/ 178 h 191"/>
              <a:gd name="T64" fmla="*/ 115 w 172"/>
              <a:gd name="T65" fmla="*/ 191 h 191"/>
              <a:gd name="T66" fmla="*/ 110 w 172"/>
              <a:gd name="T67" fmla="*/ 178 h 191"/>
              <a:gd name="T68" fmla="*/ 106 w 172"/>
              <a:gd name="T69" fmla="*/ 167 h 191"/>
              <a:gd name="T70" fmla="*/ 105 w 172"/>
              <a:gd name="T71" fmla="*/ 157 h 191"/>
              <a:gd name="T72" fmla="*/ 100 w 172"/>
              <a:gd name="T73" fmla="*/ 152 h 191"/>
              <a:gd name="T74" fmla="*/ 91 w 172"/>
              <a:gd name="T75" fmla="*/ 145 h 191"/>
              <a:gd name="T76" fmla="*/ 84 w 172"/>
              <a:gd name="T77" fmla="*/ 140 h 191"/>
              <a:gd name="T78" fmla="*/ 78 w 172"/>
              <a:gd name="T79" fmla="*/ 135 h 191"/>
              <a:gd name="T80" fmla="*/ 71 w 172"/>
              <a:gd name="T81" fmla="*/ 130 h 191"/>
              <a:gd name="T82" fmla="*/ 62 w 172"/>
              <a:gd name="T83" fmla="*/ 125 h 191"/>
              <a:gd name="T84" fmla="*/ 59 w 172"/>
              <a:gd name="T85" fmla="*/ 117 h 191"/>
              <a:gd name="T86" fmla="*/ 52 w 172"/>
              <a:gd name="T87" fmla="*/ 113 h 191"/>
              <a:gd name="T88" fmla="*/ 39 w 172"/>
              <a:gd name="T89" fmla="*/ 112 h 191"/>
              <a:gd name="T90" fmla="*/ 34 w 172"/>
              <a:gd name="T91" fmla="*/ 101 h 191"/>
              <a:gd name="T92" fmla="*/ 32 w 172"/>
              <a:gd name="T93" fmla="*/ 86 h 191"/>
              <a:gd name="T94" fmla="*/ 20 w 172"/>
              <a:gd name="T95" fmla="*/ 88 h 191"/>
              <a:gd name="T96" fmla="*/ 5 w 172"/>
              <a:gd name="T97" fmla="*/ 84 h 191"/>
              <a:gd name="T98" fmla="*/ 2 w 172"/>
              <a:gd name="T99" fmla="*/ 78 h 191"/>
              <a:gd name="T100" fmla="*/ 7 w 172"/>
              <a:gd name="T101" fmla="*/ 68 h 191"/>
              <a:gd name="T102" fmla="*/ 15 w 172"/>
              <a:gd name="T103" fmla="*/ 57 h 191"/>
              <a:gd name="T104" fmla="*/ 32 w 172"/>
              <a:gd name="T105" fmla="*/ 49 h 191"/>
              <a:gd name="T106" fmla="*/ 47 w 172"/>
              <a:gd name="T107" fmla="*/ 35 h 191"/>
              <a:gd name="T108" fmla="*/ 54 w 172"/>
              <a:gd name="T109" fmla="*/ 25 h 191"/>
              <a:gd name="T110" fmla="*/ 64 w 172"/>
              <a:gd name="T111" fmla="*/ 22 h 191"/>
              <a:gd name="T112" fmla="*/ 74 w 172"/>
              <a:gd name="T113" fmla="*/ 17 h 191"/>
              <a:gd name="T114" fmla="*/ 83 w 172"/>
              <a:gd name="T115" fmla="*/ 13 h 191"/>
              <a:gd name="T116" fmla="*/ 89 w 172"/>
              <a:gd name="T117" fmla="*/ 10 h 191"/>
              <a:gd name="T118" fmla="*/ 101 w 172"/>
              <a:gd name="T119" fmla="*/ 3 h 191"/>
              <a:gd name="T120" fmla="*/ 108 w 172"/>
              <a:gd name="T121" fmla="*/ 8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2" h="191">
                <a:moveTo>
                  <a:pt x="108" y="8"/>
                </a:moveTo>
                <a:lnTo>
                  <a:pt x="110" y="10"/>
                </a:lnTo>
                <a:lnTo>
                  <a:pt x="110" y="12"/>
                </a:lnTo>
                <a:lnTo>
                  <a:pt x="110" y="13"/>
                </a:lnTo>
                <a:lnTo>
                  <a:pt x="111" y="15"/>
                </a:lnTo>
                <a:lnTo>
                  <a:pt x="111" y="17"/>
                </a:lnTo>
                <a:lnTo>
                  <a:pt x="111" y="18"/>
                </a:lnTo>
                <a:lnTo>
                  <a:pt x="111" y="20"/>
                </a:lnTo>
                <a:lnTo>
                  <a:pt x="113" y="22"/>
                </a:lnTo>
                <a:lnTo>
                  <a:pt x="113" y="24"/>
                </a:lnTo>
                <a:lnTo>
                  <a:pt x="115" y="24"/>
                </a:lnTo>
                <a:lnTo>
                  <a:pt x="115" y="25"/>
                </a:lnTo>
                <a:lnTo>
                  <a:pt x="116" y="25"/>
                </a:lnTo>
                <a:lnTo>
                  <a:pt x="118" y="27"/>
                </a:lnTo>
                <a:lnTo>
                  <a:pt x="120" y="27"/>
                </a:lnTo>
                <a:lnTo>
                  <a:pt x="122" y="29"/>
                </a:lnTo>
                <a:lnTo>
                  <a:pt x="123" y="29"/>
                </a:lnTo>
                <a:lnTo>
                  <a:pt x="125" y="29"/>
                </a:lnTo>
                <a:lnTo>
                  <a:pt x="127" y="29"/>
                </a:lnTo>
                <a:lnTo>
                  <a:pt x="128" y="29"/>
                </a:lnTo>
                <a:lnTo>
                  <a:pt x="130" y="29"/>
                </a:lnTo>
                <a:lnTo>
                  <a:pt x="133" y="29"/>
                </a:lnTo>
                <a:lnTo>
                  <a:pt x="135" y="27"/>
                </a:lnTo>
                <a:lnTo>
                  <a:pt x="137" y="27"/>
                </a:lnTo>
                <a:lnTo>
                  <a:pt x="138" y="27"/>
                </a:lnTo>
                <a:lnTo>
                  <a:pt x="140" y="27"/>
                </a:lnTo>
                <a:lnTo>
                  <a:pt x="142" y="27"/>
                </a:lnTo>
                <a:lnTo>
                  <a:pt x="143" y="27"/>
                </a:lnTo>
                <a:lnTo>
                  <a:pt x="145" y="27"/>
                </a:lnTo>
                <a:lnTo>
                  <a:pt x="147" y="27"/>
                </a:lnTo>
                <a:lnTo>
                  <a:pt x="149" y="27"/>
                </a:lnTo>
                <a:lnTo>
                  <a:pt x="150" y="27"/>
                </a:lnTo>
                <a:lnTo>
                  <a:pt x="150" y="29"/>
                </a:lnTo>
                <a:lnTo>
                  <a:pt x="152" y="29"/>
                </a:lnTo>
                <a:lnTo>
                  <a:pt x="154" y="29"/>
                </a:lnTo>
                <a:lnTo>
                  <a:pt x="155" y="29"/>
                </a:lnTo>
                <a:lnTo>
                  <a:pt x="155" y="30"/>
                </a:lnTo>
                <a:lnTo>
                  <a:pt x="157" y="30"/>
                </a:lnTo>
                <a:lnTo>
                  <a:pt x="159" y="32"/>
                </a:lnTo>
                <a:lnTo>
                  <a:pt x="160" y="32"/>
                </a:lnTo>
                <a:lnTo>
                  <a:pt x="162" y="32"/>
                </a:lnTo>
                <a:lnTo>
                  <a:pt x="164" y="32"/>
                </a:lnTo>
                <a:lnTo>
                  <a:pt x="165" y="32"/>
                </a:lnTo>
                <a:lnTo>
                  <a:pt x="167" y="32"/>
                </a:lnTo>
                <a:lnTo>
                  <a:pt x="167" y="34"/>
                </a:lnTo>
                <a:lnTo>
                  <a:pt x="169" y="34"/>
                </a:lnTo>
                <a:lnTo>
                  <a:pt x="171" y="34"/>
                </a:lnTo>
                <a:lnTo>
                  <a:pt x="172" y="35"/>
                </a:lnTo>
                <a:lnTo>
                  <a:pt x="172" y="37"/>
                </a:lnTo>
                <a:lnTo>
                  <a:pt x="172" y="39"/>
                </a:lnTo>
                <a:lnTo>
                  <a:pt x="172" y="40"/>
                </a:lnTo>
                <a:lnTo>
                  <a:pt x="172" y="42"/>
                </a:lnTo>
                <a:lnTo>
                  <a:pt x="172" y="44"/>
                </a:lnTo>
                <a:lnTo>
                  <a:pt x="171" y="46"/>
                </a:lnTo>
                <a:lnTo>
                  <a:pt x="171" y="47"/>
                </a:lnTo>
                <a:lnTo>
                  <a:pt x="171" y="49"/>
                </a:lnTo>
                <a:lnTo>
                  <a:pt x="169" y="52"/>
                </a:lnTo>
                <a:lnTo>
                  <a:pt x="167" y="57"/>
                </a:lnTo>
                <a:lnTo>
                  <a:pt x="167" y="59"/>
                </a:lnTo>
                <a:lnTo>
                  <a:pt x="165" y="62"/>
                </a:lnTo>
                <a:lnTo>
                  <a:pt x="164" y="64"/>
                </a:lnTo>
                <a:lnTo>
                  <a:pt x="162" y="64"/>
                </a:lnTo>
                <a:lnTo>
                  <a:pt x="155" y="64"/>
                </a:lnTo>
                <a:lnTo>
                  <a:pt x="152" y="66"/>
                </a:lnTo>
                <a:lnTo>
                  <a:pt x="150" y="66"/>
                </a:lnTo>
                <a:lnTo>
                  <a:pt x="149" y="68"/>
                </a:lnTo>
                <a:lnTo>
                  <a:pt x="149" y="69"/>
                </a:lnTo>
                <a:lnTo>
                  <a:pt x="147" y="71"/>
                </a:lnTo>
                <a:lnTo>
                  <a:pt x="145" y="73"/>
                </a:lnTo>
                <a:lnTo>
                  <a:pt x="142" y="74"/>
                </a:lnTo>
                <a:lnTo>
                  <a:pt x="142" y="73"/>
                </a:lnTo>
                <a:lnTo>
                  <a:pt x="142" y="71"/>
                </a:lnTo>
                <a:lnTo>
                  <a:pt x="140" y="71"/>
                </a:lnTo>
                <a:lnTo>
                  <a:pt x="138" y="71"/>
                </a:lnTo>
                <a:lnTo>
                  <a:pt x="138" y="73"/>
                </a:lnTo>
                <a:lnTo>
                  <a:pt x="137" y="76"/>
                </a:lnTo>
                <a:lnTo>
                  <a:pt x="135" y="76"/>
                </a:lnTo>
                <a:lnTo>
                  <a:pt x="135" y="74"/>
                </a:lnTo>
                <a:lnTo>
                  <a:pt x="133" y="74"/>
                </a:lnTo>
                <a:lnTo>
                  <a:pt x="133" y="73"/>
                </a:lnTo>
                <a:lnTo>
                  <a:pt x="135" y="71"/>
                </a:lnTo>
                <a:lnTo>
                  <a:pt x="135" y="69"/>
                </a:lnTo>
                <a:lnTo>
                  <a:pt x="133" y="71"/>
                </a:lnTo>
                <a:lnTo>
                  <a:pt x="133" y="73"/>
                </a:lnTo>
                <a:lnTo>
                  <a:pt x="132" y="73"/>
                </a:lnTo>
                <a:lnTo>
                  <a:pt x="130" y="73"/>
                </a:lnTo>
                <a:lnTo>
                  <a:pt x="130" y="71"/>
                </a:lnTo>
                <a:lnTo>
                  <a:pt x="132" y="71"/>
                </a:lnTo>
                <a:lnTo>
                  <a:pt x="132" y="69"/>
                </a:lnTo>
                <a:lnTo>
                  <a:pt x="130" y="69"/>
                </a:lnTo>
                <a:lnTo>
                  <a:pt x="128" y="69"/>
                </a:lnTo>
                <a:lnTo>
                  <a:pt x="127" y="69"/>
                </a:lnTo>
                <a:lnTo>
                  <a:pt x="125" y="69"/>
                </a:lnTo>
                <a:lnTo>
                  <a:pt x="127" y="71"/>
                </a:lnTo>
                <a:lnTo>
                  <a:pt x="120" y="74"/>
                </a:lnTo>
                <a:lnTo>
                  <a:pt x="116" y="76"/>
                </a:lnTo>
                <a:lnTo>
                  <a:pt x="115" y="78"/>
                </a:lnTo>
                <a:lnTo>
                  <a:pt x="116" y="79"/>
                </a:lnTo>
                <a:lnTo>
                  <a:pt x="118" y="79"/>
                </a:lnTo>
                <a:lnTo>
                  <a:pt x="118" y="81"/>
                </a:lnTo>
                <a:lnTo>
                  <a:pt x="120" y="81"/>
                </a:lnTo>
                <a:lnTo>
                  <a:pt x="120" y="79"/>
                </a:lnTo>
                <a:lnTo>
                  <a:pt x="122" y="81"/>
                </a:lnTo>
                <a:lnTo>
                  <a:pt x="120" y="81"/>
                </a:lnTo>
                <a:lnTo>
                  <a:pt x="120" y="83"/>
                </a:lnTo>
                <a:lnTo>
                  <a:pt x="122" y="83"/>
                </a:lnTo>
                <a:lnTo>
                  <a:pt x="122" y="84"/>
                </a:lnTo>
                <a:lnTo>
                  <a:pt x="123" y="84"/>
                </a:lnTo>
                <a:lnTo>
                  <a:pt x="123" y="86"/>
                </a:lnTo>
                <a:lnTo>
                  <a:pt x="125" y="86"/>
                </a:lnTo>
                <a:lnTo>
                  <a:pt x="125" y="88"/>
                </a:lnTo>
                <a:lnTo>
                  <a:pt x="125" y="90"/>
                </a:lnTo>
                <a:lnTo>
                  <a:pt x="123" y="90"/>
                </a:lnTo>
                <a:lnTo>
                  <a:pt x="123" y="91"/>
                </a:lnTo>
                <a:lnTo>
                  <a:pt x="123" y="93"/>
                </a:lnTo>
                <a:lnTo>
                  <a:pt x="125" y="93"/>
                </a:lnTo>
                <a:lnTo>
                  <a:pt x="123" y="93"/>
                </a:lnTo>
                <a:lnTo>
                  <a:pt x="123" y="95"/>
                </a:lnTo>
                <a:lnTo>
                  <a:pt x="123" y="96"/>
                </a:lnTo>
                <a:lnTo>
                  <a:pt x="123" y="98"/>
                </a:lnTo>
                <a:lnTo>
                  <a:pt x="122" y="98"/>
                </a:lnTo>
                <a:lnTo>
                  <a:pt x="122" y="100"/>
                </a:lnTo>
                <a:lnTo>
                  <a:pt x="122" y="101"/>
                </a:lnTo>
                <a:lnTo>
                  <a:pt x="120" y="101"/>
                </a:lnTo>
                <a:lnTo>
                  <a:pt x="120" y="103"/>
                </a:lnTo>
                <a:lnTo>
                  <a:pt x="120" y="105"/>
                </a:lnTo>
                <a:lnTo>
                  <a:pt x="120" y="107"/>
                </a:lnTo>
                <a:lnTo>
                  <a:pt x="120" y="108"/>
                </a:lnTo>
                <a:lnTo>
                  <a:pt x="120" y="110"/>
                </a:lnTo>
                <a:lnTo>
                  <a:pt x="122" y="110"/>
                </a:lnTo>
                <a:lnTo>
                  <a:pt x="123" y="110"/>
                </a:lnTo>
                <a:lnTo>
                  <a:pt x="125" y="110"/>
                </a:lnTo>
                <a:lnTo>
                  <a:pt x="127" y="110"/>
                </a:lnTo>
                <a:lnTo>
                  <a:pt x="127" y="112"/>
                </a:lnTo>
                <a:lnTo>
                  <a:pt x="127" y="113"/>
                </a:lnTo>
                <a:lnTo>
                  <a:pt x="127" y="115"/>
                </a:lnTo>
                <a:lnTo>
                  <a:pt x="125" y="115"/>
                </a:lnTo>
                <a:lnTo>
                  <a:pt x="125" y="117"/>
                </a:lnTo>
                <a:lnTo>
                  <a:pt x="123" y="117"/>
                </a:lnTo>
                <a:lnTo>
                  <a:pt x="122" y="117"/>
                </a:lnTo>
                <a:lnTo>
                  <a:pt x="122" y="118"/>
                </a:lnTo>
                <a:lnTo>
                  <a:pt x="123" y="118"/>
                </a:lnTo>
                <a:lnTo>
                  <a:pt x="123" y="120"/>
                </a:lnTo>
                <a:lnTo>
                  <a:pt x="125" y="120"/>
                </a:lnTo>
                <a:lnTo>
                  <a:pt x="127" y="118"/>
                </a:lnTo>
                <a:lnTo>
                  <a:pt x="128" y="118"/>
                </a:lnTo>
                <a:lnTo>
                  <a:pt x="128" y="120"/>
                </a:lnTo>
                <a:lnTo>
                  <a:pt x="130" y="120"/>
                </a:lnTo>
                <a:lnTo>
                  <a:pt x="132" y="120"/>
                </a:lnTo>
                <a:lnTo>
                  <a:pt x="133" y="120"/>
                </a:lnTo>
                <a:lnTo>
                  <a:pt x="133" y="122"/>
                </a:lnTo>
                <a:lnTo>
                  <a:pt x="133" y="123"/>
                </a:lnTo>
                <a:lnTo>
                  <a:pt x="132" y="123"/>
                </a:lnTo>
                <a:lnTo>
                  <a:pt x="132" y="125"/>
                </a:lnTo>
                <a:lnTo>
                  <a:pt x="130" y="127"/>
                </a:lnTo>
                <a:lnTo>
                  <a:pt x="128" y="127"/>
                </a:lnTo>
                <a:lnTo>
                  <a:pt x="127" y="127"/>
                </a:lnTo>
                <a:lnTo>
                  <a:pt x="125" y="127"/>
                </a:lnTo>
                <a:lnTo>
                  <a:pt x="123" y="132"/>
                </a:lnTo>
                <a:lnTo>
                  <a:pt x="123" y="134"/>
                </a:lnTo>
                <a:lnTo>
                  <a:pt x="125" y="134"/>
                </a:lnTo>
                <a:lnTo>
                  <a:pt x="127" y="132"/>
                </a:lnTo>
                <a:lnTo>
                  <a:pt x="127" y="134"/>
                </a:lnTo>
                <a:lnTo>
                  <a:pt x="128" y="134"/>
                </a:lnTo>
                <a:lnTo>
                  <a:pt x="128" y="135"/>
                </a:lnTo>
                <a:lnTo>
                  <a:pt x="130" y="135"/>
                </a:lnTo>
                <a:lnTo>
                  <a:pt x="128" y="135"/>
                </a:lnTo>
                <a:lnTo>
                  <a:pt x="128" y="137"/>
                </a:lnTo>
                <a:lnTo>
                  <a:pt x="130" y="137"/>
                </a:lnTo>
                <a:lnTo>
                  <a:pt x="130" y="139"/>
                </a:lnTo>
                <a:lnTo>
                  <a:pt x="132" y="139"/>
                </a:lnTo>
                <a:lnTo>
                  <a:pt x="133" y="139"/>
                </a:lnTo>
                <a:lnTo>
                  <a:pt x="135" y="139"/>
                </a:lnTo>
                <a:lnTo>
                  <a:pt x="135" y="137"/>
                </a:lnTo>
                <a:lnTo>
                  <a:pt x="137" y="137"/>
                </a:lnTo>
                <a:lnTo>
                  <a:pt x="137" y="139"/>
                </a:lnTo>
                <a:lnTo>
                  <a:pt x="138" y="139"/>
                </a:lnTo>
                <a:lnTo>
                  <a:pt x="140" y="139"/>
                </a:lnTo>
                <a:lnTo>
                  <a:pt x="140" y="140"/>
                </a:lnTo>
                <a:lnTo>
                  <a:pt x="140" y="142"/>
                </a:lnTo>
                <a:lnTo>
                  <a:pt x="140" y="144"/>
                </a:lnTo>
                <a:lnTo>
                  <a:pt x="142" y="144"/>
                </a:lnTo>
                <a:lnTo>
                  <a:pt x="143" y="144"/>
                </a:lnTo>
                <a:lnTo>
                  <a:pt x="143" y="145"/>
                </a:lnTo>
                <a:lnTo>
                  <a:pt x="145" y="145"/>
                </a:lnTo>
                <a:lnTo>
                  <a:pt x="145" y="144"/>
                </a:lnTo>
                <a:lnTo>
                  <a:pt x="147" y="144"/>
                </a:lnTo>
                <a:lnTo>
                  <a:pt x="147" y="145"/>
                </a:lnTo>
                <a:lnTo>
                  <a:pt x="147" y="147"/>
                </a:lnTo>
                <a:lnTo>
                  <a:pt x="149" y="147"/>
                </a:lnTo>
                <a:lnTo>
                  <a:pt x="149" y="149"/>
                </a:lnTo>
                <a:lnTo>
                  <a:pt x="150" y="149"/>
                </a:lnTo>
                <a:lnTo>
                  <a:pt x="154" y="149"/>
                </a:lnTo>
                <a:lnTo>
                  <a:pt x="155" y="151"/>
                </a:lnTo>
                <a:lnTo>
                  <a:pt x="155" y="152"/>
                </a:lnTo>
                <a:lnTo>
                  <a:pt x="157" y="154"/>
                </a:lnTo>
                <a:lnTo>
                  <a:pt x="159" y="154"/>
                </a:lnTo>
                <a:lnTo>
                  <a:pt x="160" y="154"/>
                </a:lnTo>
                <a:lnTo>
                  <a:pt x="160" y="156"/>
                </a:lnTo>
                <a:lnTo>
                  <a:pt x="160" y="157"/>
                </a:lnTo>
                <a:lnTo>
                  <a:pt x="159" y="157"/>
                </a:lnTo>
                <a:lnTo>
                  <a:pt x="159" y="156"/>
                </a:lnTo>
                <a:lnTo>
                  <a:pt x="157" y="156"/>
                </a:lnTo>
                <a:lnTo>
                  <a:pt x="157" y="157"/>
                </a:lnTo>
                <a:lnTo>
                  <a:pt x="155" y="157"/>
                </a:lnTo>
                <a:lnTo>
                  <a:pt x="155" y="159"/>
                </a:lnTo>
                <a:lnTo>
                  <a:pt x="155" y="157"/>
                </a:lnTo>
                <a:lnTo>
                  <a:pt x="154" y="157"/>
                </a:lnTo>
                <a:lnTo>
                  <a:pt x="152" y="157"/>
                </a:lnTo>
                <a:lnTo>
                  <a:pt x="150" y="157"/>
                </a:lnTo>
                <a:lnTo>
                  <a:pt x="150" y="159"/>
                </a:lnTo>
                <a:lnTo>
                  <a:pt x="150" y="161"/>
                </a:lnTo>
                <a:lnTo>
                  <a:pt x="149" y="161"/>
                </a:lnTo>
                <a:lnTo>
                  <a:pt x="149" y="159"/>
                </a:lnTo>
                <a:lnTo>
                  <a:pt x="147" y="161"/>
                </a:lnTo>
                <a:lnTo>
                  <a:pt x="147" y="162"/>
                </a:lnTo>
                <a:lnTo>
                  <a:pt x="145" y="162"/>
                </a:lnTo>
                <a:lnTo>
                  <a:pt x="145" y="164"/>
                </a:lnTo>
                <a:lnTo>
                  <a:pt x="142" y="164"/>
                </a:lnTo>
                <a:lnTo>
                  <a:pt x="142" y="167"/>
                </a:lnTo>
                <a:lnTo>
                  <a:pt x="142" y="171"/>
                </a:lnTo>
                <a:lnTo>
                  <a:pt x="142" y="173"/>
                </a:lnTo>
                <a:lnTo>
                  <a:pt x="143" y="174"/>
                </a:lnTo>
                <a:lnTo>
                  <a:pt x="137" y="178"/>
                </a:lnTo>
                <a:lnTo>
                  <a:pt x="133" y="181"/>
                </a:lnTo>
                <a:lnTo>
                  <a:pt x="130" y="183"/>
                </a:lnTo>
                <a:lnTo>
                  <a:pt x="128" y="184"/>
                </a:lnTo>
                <a:lnTo>
                  <a:pt x="127" y="186"/>
                </a:lnTo>
                <a:lnTo>
                  <a:pt x="123" y="186"/>
                </a:lnTo>
                <a:lnTo>
                  <a:pt x="116" y="191"/>
                </a:lnTo>
                <a:lnTo>
                  <a:pt x="115" y="191"/>
                </a:lnTo>
                <a:lnTo>
                  <a:pt x="113" y="186"/>
                </a:lnTo>
                <a:lnTo>
                  <a:pt x="113" y="184"/>
                </a:lnTo>
                <a:lnTo>
                  <a:pt x="111" y="183"/>
                </a:lnTo>
                <a:lnTo>
                  <a:pt x="111" y="181"/>
                </a:lnTo>
                <a:lnTo>
                  <a:pt x="111" y="179"/>
                </a:lnTo>
                <a:lnTo>
                  <a:pt x="110" y="179"/>
                </a:lnTo>
                <a:lnTo>
                  <a:pt x="110" y="178"/>
                </a:lnTo>
                <a:lnTo>
                  <a:pt x="110" y="176"/>
                </a:lnTo>
                <a:lnTo>
                  <a:pt x="108" y="174"/>
                </a:lnTo>
                <a:lnTo>
                  <a:pt x="108" y="173"/>
                </a:lnTo>
                <a:lnTo>
                  <a:pt x="106" y="173"/>
                </a:lnTo>
                <a:lnTo>
                  <a:pt x="106" y="171"/>
                </a:lnTo>
                <a:lnTo>
                  <a:pt x="106" y="169"/>
                </a:lnTo>
                <a:lnTo>
                  <a:pt x="106" y="167"/>
                </a:lnTo>
                <a:lnTo>
                  <a:pt x="106" y="166"/>
                </a:lnTo>
                <a:lnTo>
                  <a:pt x="106" y="164"/>
                </a:lnTo>
                <a:lnTo>
                  <a:pt x="106" y="162"/>
                </a:lnTo>
                <a:lnTo>
                  <a:pt x="106" y="161"/>
                </a:lnTo>
                <a:lnTo>
                  <a:pt x="106" y="159"/>
                </a:lnTo>
                <a:lnTo>
                  <a:pt x="106" y="157"/>
                </a:lnTo>
                <a:lnTo>
                  <a:pt x="105" y="157"/>
                </a:lnTo>
                <a:lnTo>
                  <a:pt x="105" y="156"/>
                </a:lnTo>
                <a:lnTo>
                  <a:pt x="103" y="156"/>
                </a:lnTo>
                <a:lnTo>
                  <a:pt x="103" y="154"/>
                </a:lnTo>
                <a:lnTo>
                  <a:pt x="101" y="154"/>
                </a:lnTo>
                <a:lnTo>
                  <a:pt x="100" y="156"/>
                </a:lnTo>
                <a:lnTo>
                  <a:pt x="100" y="154"/>
                </a:lnTo>
                <a:lnTo>
                  <a:pt x="100" y="152"/>
                </a:lnTo>
                <a:lnTo>
                  <a:pt x="98" y="151"/>
                </a:lnTo>
                <a:lnTo>
                  <a:pt x="96" y="151"/>
                </a:lnTo>
                <a:lnTo>
                  <a:pt x="96" y="149"/>
                </a:lnTo>
                <a:lnTo>
                  <a:pt x="96" y="147"/>
                </a:lnTo>
                <a:lnTo>
                  <a:pt x="94" y="147"/>
                </a:lnTo>
                <a:lnTo>
                  <a:pt x="91" y="147"/>
                </a:lnTo>
                <a:lnTo>
                  <a:pt x="91" y="145"/>
                </a:lnTo>
                <a:lnTo>
                  <a:pt x="89" y="145"/>
                </a:lnTo>
                <a:lnTo>
                  <a:pt x="88" y="145"/>
                </a:lnTo>
                <a:lnTo>
                  <a:pt x="88" y="144"/>
                </a:lnTo>
                <a:lnTo>
                  <a:pt x="86" y="144"/>
                </a:lnTo>
                <a:lnTo>
                  <a:pt x="86" y="142"/>
                </a:lnTo>
                <a:lnTo>
                  <a:pt x="84" y="142"/>
                </a:lnTo>
                <a:lnTo>
                  <a:pt x="84" y="140"/>
                </a:lnTo>
                <a:lnTo>
                  <a:pt x="83" y="140"/>
                </a:lnTo>
                <a:lnTo>
                  <a:pt x="81" y="140"/>
                </a:lnTo>
                <a:lnTo>
                  <a:pt x="81" y="139"/>
                </a:lnTo>
                <a:lnTo>
                  <a:pt x="79" y="137"/>
                </a:lnTo>
                <a:lnTo>
                  <a:pt x="78" y="137"/>
                </a:lnTo>
                <a:lnTo>
                  <a:pt x="76" y="137"/>
                </a:lnTo>
                <a:lnTo>
                  <a:pt x="78" y="135"/>
                </a:lnTo>
                <a:lnTo>
                  <a:pt x="76" y="135"/>
                </a:lnTo>
                <a:lnTo>
                  <a:pt x="74" y="135"/>
                </a:lnTo>
                <a:lnTo>
                  <a:pt x="73" y="135"/>
                </a:lnTo>
                <a:lnTo>
                  <a:pt x="73" y="134"/>
                </a:lnTo>
                <a:lnTo>
                  <a:pt x="73" y="132"/>
                </a:lnTo>
                <a:lnTo>
                  <a:pt x="71" y="132"/>
                </a:lnTo>
                <a:lnTo>
                  <a:pt x="71" y="130"/>
                </a:lnTo>
                <a:lnTo>
                  <a:pt x="69" y="130"/>
                </a:lnTo>
                <a:lnTo>
                  <a:pt x="67" y="130"/>
                </a:lnTo>
                <a:lnTo>
                  <a:pt x="66" y="130"/>
                </a:lnTo>
                <a:lnTo>
                  <a:pt x="64" y="129"/>
                </a:lnTo>
                <a:lnTo>
                  <a:pt x="62" y="129"/>
                </a:lnTo>
                <a:lnTo>
                  <a:pt x="62" y="127"/>
                </a:lnTo>
                <a:lnTo>
                  <a:pt x="62" y="125"/>
                </a:lnTo>
                <a:lnTo>
                  <a:pt x="61" y="125"/>
                </a:lnTo>
                <a:lnTo>
                  <a:pt x="61" y="123"/>
                </a:lnTo>
                <a:lnTo>
                  <a:pt x="61" y="122"/>
                </a:lnTo>
                <a:lnTo>
                  <a:pt x="61" y="120"/>
                </a:lnTo>
                <a:lnTo>
                  <a:pt x="61" y="118"/>
                </a:lnTo>
                <a:lnTo>
                  <a:pt x="61" y="117"/>
                </a:lnTo>
                <a:lnTo>
                  <a:pt x="59" y="117"/>
                </a:lnTo>
                <a:lnTo>
                  <a:pt x="57" y="117"/>
                </a:lnTo>
                <a:lnTo>
                  <a:pt x="59" y="117"/>
                </a:lnTo>
                <a:lnTo>
                  <a:pt x="59" y="115"/>
                </a:lnTo>
                <a:lnTo>
                  <a:pt x="57" y="115"/>
                </a:lnTo>
                <a:lnTo>
                  <a:pt x="56" y="115"/>
                </a:lnTo>
                <a:lnTo>
                  <a:pt x="54" y="113"/>
                </a:lnTo>
                <a:lnTo>
                  <a:pt x="52" y="113"/>
                </a:lnTo>
                <a:lnTo>
                  <a:pt x="51" y="113"/>
                </a:lnTo>
                <a:lnTo>
                  <a:pt x="49" y="112"/>
                </a:lnTo>
                <a:lnTo>
                  <a:pt x="47" y="113"/>
                </a:lnTo>
                <a:lnTo>
                  <a:pt x="47" y="115"/>
                </a:lnTo>
                <a:lnTo>
                  <a:pt x="44" y="113"/>
                </a:lnTo>
                <a:lnTo>
                  <a:pt x="42" y="112"/>
                </a:lnTo>
                <a:lnTo>
                  <a:pt x="39" y="112"/>
                </a:lnTo>
                <a:lnTo>
                  <a:pt x="37" y="112"/>
                </a:lnTo>
                <a:lnTo>
                  <a:pt x="35" y="112"/>
                </a:lnTo>
                <a:lnTo>
                  <a:pt x="35" y="108"/>
                </a:lnTo>
                <a:lnTo>
                  <a:pt x="35" y="105"/>
                </a:lnTo>
                <a:lnTo>
                  <a:pt x="34" y="105"/>
                </a:lnTo>
                <a:lnTo>
                  <a:pt x="34" y="103"/>
                </a:lnTo>
                <a:lnTo>
                  <a:pt x="34" y="101"/>
                </a:lnTo>
                <a:lnTo>
                  <a:pt x="34" y="100"/>
                </a:lnTo>
                <a:lnTo>
                  <a:pt x="34" y="98"/>
                </a:lnTo>
                <a:lnTo>
                  <a:pt x="35" y="98"/>
                </a:lnTo>
                <a:lnTo>
                  <a:pt x="35" y="96"/>
                </a:lnTo>
                <a:lnTo>
                  <a:pt x="34" y="91"/>
                </a:lnTo>
                <a:lnTo>
                  <a:pt x="32" y="91"/>
                </a:lnTo>
                <a:lnTo>
                  <a:pt x="32" y="86"/>
                </a:lnTo>
                <a:lnTo>
                  <a:pt x="30" y="86"/>
                </a:lnTo>
                <a:lnTo>
                  <a:pt x="29" y="86"/>
                </a:lnTo>
                <a:lnTo>
                  <a:pt x="27" y="88"/>
                </a:lnTo>
                <a:lnTo>
                  <a:pt x="25" y="88"/>
                </a:lnTo>
                <a:lnTo>
                  <a:pt x="24" y="88"/>
                </a:lnTo>
                <a:lnTo>
                  <a:pt x="22" y="88"/>
                </a:lnTo>
                <a:lnTo>
                  <a:pt x="20" y="88"/>
                </a:lnTo>
                <a:lnTo>
                  <a:pt x="18" y="88"/>
                </a:lnTo>
                <a:lnTo>
                  <a:pt x="17" y="88"/>
                </a:lnTo>
                <a:lnTo>
                  <a:pt x="15" y="88"/>
                </a:lnTo>
                <a:lnTo>
                  <a:pt x="12" y="88"/>
                </a:lnTo>
                <a:lnTo>
                  <a:pt x="10" y="88"/>
                </a:lnTo>
                <a:lnTo>
                  <a:pt x="8" y="86"/>
                </a:lnTo>
                <a:lnTo>
                  <a:pt x="5" y="84"/>
                </a:lnTo>
                <a:lnTo>
                  <a:pt x="3" y="84"/>
                </a:lnTo>
                <a:lnTo>
                  <a:pt x="2" y="83"/>
                </a:lnTo>
                <a:lnTo>
                  <a:pt x="0" y="83"/>
                </a:lnTo>
                <a:lnTo>
                  <a:pt x="0" y="81"/>
                </a:lnTo>
                <a:lnTo>
                  <a:pt x="0" y="79"/>
                </a:lnTo>
                <a:lnTo>
                  <a:pt x="2" y="79"/>
                </a:lnTo>
                <a:lnTo>
                  <a:pt x="2" y="78"/>
                </a:lnTo>
                <a:lnTo>
                  <a:pt x="2" y="76"/>
                </a:lnTo>
                <a:lnTo>
                  <a:pt x="2" y="73"/>
                </a:lnTo>
                <a:lnTo>
                  <a:pt x="3" y="73"/>
                </a:lnTo>
                <a:lnTo>
                  <a:pt x="3" y="71"/>
                </a:lnTo>
                <a:lnTo>
                  <a:pt x="5" y="71"/>
                </a:lnTo>
                <a:lnTo>
                  <a:pt x="7" y="69"/>
                </a:lnTo>
                <a:lnTo>
                  <a:pt x="7" y="68"/>
                </a:lnTo>
                <a:lnTo>
                  <a:pt x="8" y="68"/>
                </a:lnTo>
                <a:lnTo>
                  <a:pt x="10" y="66"/>
                </a:lnTo>
                <a:lnTo>
                  <a:pt x="12" y="64"/>
                </a:lnTo>
                <a:lnTo>
                  <a:pt x="13" y="62"/>
                </a:lnTo>
                <a:lnTo>
                  <a:pt x="13" y="61"/>
                </a:lnTo>
                <a:lnTo>
                  <a:pt x="15" y="59"/>
                </a:lnTo>
                <a:lnTo>
                  <a:pt x="15" y="57"/>
                </a:lnTo>
                <a:lnTo>
                  <a:pt x="17" y="56"/>
                </a:lnTo>
                <a:lnTo>
                  <a:pt x="18" y="54"/>
                </a:lnTo>
                <a:lnTo>
                  <a:pt x="29" y="52"/>
                </a:lnTo>
                <a:lnTo>
                  <a:pt x="30" y="51"/>
                </a:lnTo>
                <a:lnTo>
                  <a:pt x="29" y="49"/>
                </a:lnTo>
                <a:lnTo>
                  <a:pt x="30" y="49"/>
                </a:lnTo>
                <a:lnTo>
                  <a:pt x="32" y="49"/>
                </a:lnTo>
                <a:lnTo>
                  <a:pt x="32" y="47"/>
                </a:lnTo>
                <a:lnTo>
                  <a:pt x="34" y="46"/>
                </a:lnTo>
                <a:lnTo>
                  <a:pt x="35" y="46"/>
                </a:lnTo>
                <a:lnTo>
                  <a:pt x="39" y="40"/>
                </a:lnTo>
                <a:lnTo>
                  <a:pt x="40" y="40"/>
                </a:lnTo>
                <a:lnTo>
                  <a:pt x="44" y="39"/>
                </a:lnTo>
                <a:lnTo>
                  <a:pt x="47" y="35"/>
                </a:lnTo>
                <a:lnTo>
                  <a:pt x="47" y="34"/>
                </a:lnTo>
                <a:lnTo>
                  <a:pt x="49" y="32"/>
                </a:lnTo>
                <a:lnTo>
                  <a:pt x="49" y="30"/>
                </a:lnTo>
                <a:lnTo>
                  <a:pt x="51" y="29"/>
                </a:lnTo>
                <a:lnTo>
                  <a:pt x="51" y="27"/>
                </a:lnTo>
                <a:lnTo>
                  <a:pt x="52" y="27"/>
                </a:lnTo>
                <a:lnTo>
                  <a:pt x="54" y="25"/>
                </a:lnTo>
                <a:lnTo>
                  <a:pt x="56" y="24"/>
                </a:lnTo>
                <a:lnTo>
                  <a:pt x="57" y="24"/>
                </a:lnTo>
                <a:lnTo>
                  <a:pt x="59" y="24"/>
                </a:lnTo>
                <a:lnTo>
                  <a:pt x="59" y="22"/>
                </a:lnTo>
                <a:lnTo>
                  <a:pt x="61" y="22"/>
                </a:lnTo>
                <a:lnTo>
                  <a:pt x="62" y="22"/>
                </a:lnTo>
                <a:lnTo>
                  <a:pt x="64" y="22"/>
                </a:lnTo>
                <a:lnTo>
                  <a:pt x="66" y="20"/>
                </a:lnTo>
                <a:lnTo>
                  <a:pt x="67" y="18"/>
                </a:lnTo>
                <a:lnTo>
                  <a:pt x="69" y="18"/>
                </a:lnTo>
                <a:lnTo>
                  <a:pt x="69" y="17"/>
                </a:lnTo>
                <a:lnTo>
                  <a:pt x="71" y="17"/>
                </a:lnTo>
                <a:lnTo>
                  <a:pt x="73" y="17"/>
                </a:lnTo>
                <a:lnTo>
                  <a:pt x="74" y="17"/>
                </a:lnTo>
                <a:lnTo>
                  <a:pt x="74" y="15"/>
                </a:lnTo>
                <a:lnTo>
                  <a:pt x="76" y="15"/>
                </a:lnTo>
                <a:lnTo>
                  <a:pt x="79" y="13"/>
                </a:lnTo>
                <a:lnTo>
                  <a:pt x="79" y="12"/>
                </a:lnTo>
                <a:lnTo>
                  <a:pt x="81" y="12"/>
                </a:lnTo>
                <a:lnTo>
                  <a:pt x="81" y="13"/>
                </a:lnTo>
                <a:lnTo>
                  <a:pt x="83" y="13"/>
                </a:lnTo>
                <a:lnTo>
                  <a:pt x="84" y="13"/>
                </a:lnTo>
                <a:lnTo>
                  <a:pt x="86" y="12"/>
                </a:lnTo>
                <a:lnTo>
                  <a:pt x="86" y="13"/>
                </a:lnTo>
                <a:lnTo>
                  <a:pt x="86" y="12"/>
                </a:lnTo>
                <a:lnTo>
                  <a:pt x="88" y="12"/>
                </a:lnTo>
                <a:lnTo>
                  <a:pt x="89" y="12"/>
                </a:lnTo>
                <a:lnTo>
                  <a:pt x="89" y="10"/>
                </a:lnTo>
                <a:lnTo>
                  <a:pt x="91" y="8"/>
                </a:lnTo>
                <a:lnTo>
                  <a:pt x="93" y="8"/>
                </a:lnTo>
                <a:lnTo>
                  <a:pt x="94" y="8"/>
                </a:lnTo>
                <a:lnTo>
                  <a:pt x="96" y="8"/>
                </a:lnTo>
                <a:lnTo>
                  <a:pt x="98" y="7"/>
                </a:lnTo>
                <a:lnTo>
                  <a:pt x="100" y="5"/>
                </a:lnTo>
                <a:lnTo>
                  <a:pt x="101" y="3"/>
                </a:lnTo>
                <a:lnTo>
                  <a:pt x="103" y="0"/>
                </a:lnTo>
                <a:lnTo>
                  <a:pt x="105" y="0"/>
                </a:lnTo>
                <a:lnTo>
                  <a:pt x="105" y="1"/>
                </a:lnTo>
                <a:lnTo>
                  <a:pt x="105" y="3"/>
                </a:lnTo>
                <a:lnTo>
                  <a:pt x="105" y="5"/>
                </a:lnTo>
                <a:lnTo>
                  <a:pt x="106" y="5"/>
                </a:lnTo>
                <a:lnTo>
                  <a:pt x="108" y="8"/>
                </a:lnTo>
                <a:close/>
              </a:path>
            </a:pathLst>
          </a:custGeom>
          <a:solidFill>
            <a:schemeClr val="accent4">
              <a:lumMod val="40000"/>
              <a:lumOff val="6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10">
            <a:extLst>
              <a:ext uri="{FF2B5EF4-FFF2-40B4-BE49-F238E27FC236}">
                <a16:creationId xmlns:a16="http://schemas.microsoft.com/office/drawing/2014/main" id="{F67BB3C2-9814-4AC8-B86E-A0AD078841AB}"/>
              </a:ext>
            </a:extLst>
          </p:cNvPr>
          <p:cNvSpPr>
            <a:spLocks/>
          </p:cNvSpPr>
          <p:nvPr/>
        </p:nvSpPr>
        <p:spPr bwMode="auto">
          <a:xfrm>
            <a:off x="1069975" y="3170239"/>
            <a:ext cx="3548063" cy="917575"/>
          </a:xfrm>
          <a:custGeom>
            <a:avLst/>
            <a:gdLst>
              <a:gd name="T0" fmla="*/ 2064 w 2235"/>
              <a:gd name="T1" fmla="*/ 21 h 578"/>
              <a:gd name="T2" fmla="*/ 2093 w 2235"/>
              <a:gd name="T3" fmla="*/ 31 h 578"/>
              <a:gd name="T4" fmla="*/ 2103 w 2235"/>
              <a:gd name="T5" fmla="*/ 156 h 578"/>
              <a:gd name="T6" fmla="*/ 2149 w 2235"/>
              <a:gd name="T7" fmla="*/ 239 h 578"/>
              <a:gd name="T8" fmla="*/ 2221 w 2235"/>
              <a:gd name="T9" fmla="*/ 258 h 578"/>
              <a:gd name="T10" fmla="*/ 2223 w 2235"/>
              <a:gd name="T11" fmla="*/ 349 h 578"/>
              <a:gd name="T12" fmla="*/ 2152 w 2235"/>
              <a:gd name="T13" fmla="*/ 383 h 578"/>
              <a:gd name="T14" fmla="*/ 2047 w 2235"/>
              <a:gd name="T15" fmla="*/ 342 h 578"/>
              <a:gd name="T16" fmla="*/ 1998 w 2235"/>
              <a:gd name="T17" fmla="*/ 285 h 578"/>
              <a:gd name="T18" fmla="*/ 1924 w 2235"/>
              <a:gd name="T19" fmla="*/ 273 h 578"/>
              <a:gd name="T20" fmla="*/ 1865 w 2235"/>
              <a:gd name="T21" fmla="*/ 268 h 578"/>
              <a:gd name="T22" fmla="*/ 1836 w 2235"/>
              <a:gd name="T23" fmla="*/ 234 h 578"/>
              <a:gd name="T24" fmla="*/ 1799 w 2235"/>
              <a:gd name="T25" fmla="*/ 226 h 578"/>
              <a:gd name="T26" fmla="*/ 1736 w 2235"/>
              <a:gd name="T27" fmla="*/ 244 h 578"/>
              <a:gd name="T28" fmla="*/ 1689 w 2235"/>
              <a:gd name="T29" fmla="*/ 317 h 578"/>
              <a:gd name="T30" fmla="*/ 1611 w 2235"/>
              <a:gd name="T31" fmla="*/ 266 h 578"/>
              <a:gd name="T32" fmla="*/ 1559 w 2235"/>
              <a:gd name="T33" fmla="*/ 266 h 578"/>
              <a:gd name="T34" fmla="*/ 1505 w 2235"/>
              <a:gd name="T35" fmla="*/ 293 h 578"/>
              <a:gd name="T36" fmla="*/ 1459 w 2235"/>
              <a:gd name="T37" fmla="*/ 329 h 578"/>
              <a:gd name="T38" fmla="*/ 1385 w 2235"/>
              <a:gd name="T39" fmla="*/ 344 h 578"/>
              <a:gd name="T40" fmla="*/ 1313 w 2235"/>
              <a:gd name="T41" fmla="*/ 339 h 578"/>
              <a:gd name="T42" fmla="*/ 1235 w 2235"/>
              <a:gd name="T43" fmla="*/ 329 h 578"/>
              <a:gd name="T44" fmla="*/ 1181 w 2235"/>
              <a:gd name="T45" fmla="*/ 349 h 578"/>
              <a:gd name="T46" fmla="*/ 1095 w 2235"/>
              <a:gd name="T47" fmla="*/ 354 h 578"/>
              <a:gd name="T48" fmla="*/ 1068 w 2235"/>
              <a:gd name="T49" fmla="*/ 361 h 578"/>
              <a:gd name="T50" fmla="*/ 1029 w 2235"/>
              <a:gd name="T51" fmla="*/ 363 h 578"/>
              <a:gd name="T52" fmla="*/ 976 w 2235"/>
              <a:gd name="T53" fmla="*/ 364 h 578"/>
              <a:gd name="T54" fmla="*/ 889 w 2235"/>
              <a:gd name="T55" fmla="*/ 370 h 578"/>
              <a:gd name="T56" fmla="*/ 782 w 2235"/>
              <a:gd name="T57" fmla="*/ 361 h 578"/>
              <a:gd name="T58" fmla="*/ 750 w 2235"/>
              <a:gd name="T59" fmla="*/ 331 h 578"/>
              <a:gd name="T60" fmla="*/ 659 w 2235"/>
              <a:gd name="T61" fmla="*/ 380 h 578"/>
              <a:gd name="T62" fmla="*/ 539 w 2235"/>
              <a:gd name="T63" fmla="*/ 490 h 578"/>
              <a:gd name="T64" fmla="*/ 419 w 2235"/>
              <a:gd name="T65" fmla="*/ 561 h 578"/>
              <a:gd name="T66" fmla="*/ 351 w 2235"/>
              <a:gd name="T67" fmla="*/ 554 h 578"/>
              <a:gd name="T68" fmla="*/ 284 w 2235"/>
              <a:gd name="T69" fmla="*/ 573 h 578"/>
              <a:gd name="T70" fmla="*/ 226 w 2235"/>
              <a:gd name="T71" fmla="*/ 564 h 578"/>
              <a:gd name="T72" fmla="*/ 169 w 2235"/>
              <a:gd name="T73" fmla="*/ 529 h 578"/>
              <a:gd name="T74" fmla="*/ 96 w 2235"/>
              <a:gd name="T75" fmla="*/ 515 h 578"/>
              <a:gd name="T76" fmla="*/ 117 w 2235"/>
              <a:gd name="T77" fmla="*/ 461 h 578"/>
              <a:gd name="T78" fmla="*/ 123 w 2235"/>
              <a:gd name="T79" fmla="*/ 390 h 578"/>
              <a:gd name="T80" fmla="*/ 73 w 2235"/>
              <a:gd name="T81" fmla="*/ 319 h 578"/>
              <a:gd name="T82" fmla="*/ 36 w 2235"/>
              <a:gd name="T83" fmla="*/ 302 h 578"/>
              <a:gd name="T84" fmla="*/ 2 w 2235"/>
              <a:gd name="T85" fmla="*/ 281 h 578"/>
              <a:gd name="T86" fmla="*/ 19 w 2235"/>
              <a:gd name="T87" fmla="*/ 266 h 578"/>
              <a:gd name="T88" fmla="*/ 41 w 2235"/>
              <a:gd name="T89" fmla="*/ 204 h 578"/>
              <a:gd name="T90" fmla="*/ 25 w 2235"/>
              <a:gd name="T91" fmla="*/ 131 h 578"/>
              <a:gd name="T92" fmla="*/ 9 w 2235"/>
              <a:gd name="T93" fmla="*/ 90 h 578"/>
              <a:gd name="T94" fmla="*/ 270 w 2235"/>
              <a:gd name="T95" fmla="*/ 90 h 578"/>
              <a:gd name="T96" fmla="*/ 539 w 2235"/>
              <a:gd name="T97" fmla="*/ 92 h 578"/>
              <a:gd name="T98" fmla="*/ 731 w 2235"/>
              <a:gd name="T99" fmla="*/ 77 h 578"/>
              <a:gd name="T100" fmla="*/ 829 w 2235"/>
              <a:gd name="T101" fmla="*/ 93 h 578"/>
              <a:gd name="T102" fmla="*/ 1037 w 2235"/>
              <a:gd name="T103" fmla="*/ 95 h 578"/>
              <a:gd name="T104" fmla="*/ 1198 w 2235"/>
              <a:gd name="T105" fmla="*/ 95 h 578"/>
              <a:gd name="T106" fmla="*/ 1527 w 2235"/>
              <a:gd name="T107" fmla="*/ 99 h 578"/>
              <a:gd name="T108" fmla="*/ 1677 w 2235"/>
              <a:gd name="T109" fmla="*/ 100 h 578"/>
              <a:gd name="T110" fmla="*/ 1747 w 2235"/>
              <a:gd name="T111" fmla="*/ 102 h 578"/>
              <a:gd name="T112" fmla="*/ 1951 w 2235"/>
              <a:gd name="T113" fmla="*/ 12 h 578"/>
              <a:gd name="T114" fmla="*/ 2032 w 2235"/>
              <a:gd name="T115" fmla="*/ 7 h 578"/>
              <a:gd name="T116" fmla="*/ 2049 w 2235"/>
              <a:gd name="T117" fmla="*/ 9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35" h="578">
                <a:moveTo>
                  <a:pt x="2054" y="0"/>
                </a:moveTo>
                <a:lnTo>
                  <a:pt x="2057" y="0"/>
                </a:lnTo>
                <a:lnTo>
                  <a:pt x="2059" y="0"/>
                </a:lnTo>
                <a:lnTo>
                  <a:pt x="2059" y="2"/>
                </a:lnTo>
                <a:lnTo>
                  <a:pt x="2059" y="4"/>
                </a:lnTo>
                <a:lnTo>
                  <a:pt x="2062" y="4"/>
                </a:lnTo>
                <a:lnTo>
                  <a:pt x="2064" y="5"/>
                </a:lnTo>
                <a:lnTo>
                  <a:pt x="2064" y="10"/>
                </a:lnTo>
                <a:lnTo>
                  <a:pt x="2061" y="14"/>
                </a:lnTo>
                <a:lnTo>
                  <a:pt x="2061" y="17"/>
                </a:lnTo>
                <a:lnTo>
                  <a:pt x="2062" y="21"/>
                </a:lnTo>
                <a:lnTo>
                  <a:pt x="2064" y="21"/>
                </a:lnTo>
                <a:lnTo>
                  <a:pt x="2066" y="21"/>
                </a:lnTo>
                <a:lnTo>
                  <a:pt x="2066" y="22"/>
                </a:lnTo>
                <a:lnTo>
                  <a:pt x="2064" y="22"/>
                </a:lnTo>
                <a:lnTo>
                  <a:pt x="2064" y="24"/>
                </a:lnTo>
                <a:lnTo>
                  <a:pt x="2064" y="27"/>
                </a:lnTo>
                <a:lnTo>
                  <a:pt x="2069" y="27"/>
                </a:lnTo>
                <a:lnTo>
                  <a:pt x="2071" y="31"/>
                </a:lnTo>
                <a:lnTo>
                  <a:pt x="2073" y="29"/>
                </a:lnTo>
                <a:lnTo>
                  <a:pt x="2076" y="29"/>
                </a:lnTo>
                <a:lnTo>
                  <a:pt x="2081" y="29"/>
                </a:lnTo>
                <a:lnTo>
                  <a:pt x="2093" y="29"/>
                </a:lnTo>
                <a:lnTo>
                  <a:pt x="2093" y="31"/>
                </a:lnTo>
                <a:lnTo>
                  <a:pt x="2101" y="31"/>
                </a:lnTo>
                <a:lnTo>
                  <a:pt x="2111" y="31"/>
                </a:lnTo>
                <a:lnTo>
                  <a:pt x="2110" y="38"/>
                </a:lnTo>
                <a:lnTo>
                  <a:pt x="2108" y="51"/>
                </a:lnTo>
                <a:lnTo>
                  <a:pt x="2106" y="61"/>
                </a:lnTo>
                <a:lnTo>
                  <a:pt x="2105" y="83"/>
                </a:lnTo>
                <a:lnTo>
                  <a:pt x="2105" y="109"/>
                </a:lnTo>
                <a:lnTo>
                  <a:pt x="2103" y="115"/>
                </a:lnTo>
                <a:lnTo>
                  <a:pt x="2103" y="126"/>
                </a:lnTo>
                <a:lnTo>
                  <a:pt x="2103" y="148"/>
                </a:lnTo>
                <a:lnTo>
                  <a:pt x="2103" y="151"/>
                </a:lnTo>
                <a:lnTo>
                  <a:pt x="2103" y="156"/>
                </a:lnTo>
                <a:lnTo>
                  <a:pt x="2105" y="160"/>
                </a:lnTo>
                <a:lnTo>
                  <a:pt x="2105" y="165"/>
                </a:lnTo>
                <a:lnTo>
                  <a:pt x="2106" y="173"/>
                </a:lnTo>
                <a:lnTo>
                  <a:pt x="2111" y="187"/>
                </a:lnTo>
                <a:lnTo>
                  <a:pt x="2118" y="200"/>
                </a:lnTo>
                <a:lnTo>
                  <a:pt x="2118" y="202"/>
                </a:lnTo>
                <a:lnTo>
                  <a:pt x="2122" y="205"/>
                </a:lnTo>
                <a:lnTo>
                  <a:pt x="2127" y="214"/>
                </a:lnTo>
                <a:lnTo>
                  <a:pt x="2132" y="220"/>
                </a:lnTo>
                <a:lnTo>
                  <a:pt x="2138" y="229"/>
                </a:lnTo>
                <a:lnTo>
                  <a:pt x="2145" y="236"/>
                </a:lnTo>
                <a:lnTo>
                  <a:pt x="2149" y="239"/>
                </a:lnTo>
                <a:lnTo>
                  <a:pt x="2152" y="241"/>
                </a:lnTo>
                <a:lnTo>
                  <a:pt x="2160" y="246"/>
                </a:lnTo>
                <a:lnTo>
                  <a:pt x="2171" y="249"/>
                </a:lnTo>
                <a:lnTo>
                  <a:pt x="2177" y="251"/>
                </a:lnTo>
                <a:lnTo>
                  <a:pt x="2182" y="251"/>
                </a:lnTo>
                <a:lnTo>
                  <a:pt x="2191" y="253"/>
                </a:lnTo>
                <a:lnTo>
                  <a:pt x="2198" y="254"/>
                </a:lnTo>
                <a:lnTo>
                  <a:pt x="2199" y="254"/>
                </a:lnTo>
                <a:lnTo>
                  <a:pt x="2204" y="254"/>
                </a:lnTo>
                <a:lnTo>
                  <a:pt x="2213" y="256"/>
                </a:lnTo>
                <a:lnTo>
                  <a:pt x="2218" y="256"/>
                </a:lnTo>
                <a:lnTo>
                  <a:pt x="2221" y="258"/>
                </a:lnTo>
                <a:lnTo>
                  <a:pt x="2225" y="259"/>
                </a:lnTo>
                <a:lnTo>
                  <a:pt x="2230" y="263"/>
                </a:lnTo>
                <a:lnTo>
                  <a:pt x="2233" y="268"/>
                </a:lnTo>
                <a:lnTo>
                  <a:pt x="2235" y="275"/>
                </a:lnTo>
                <a:lnTo>
                  <a:pt x="2233" y="293"/>
                </a:lnTo>
                <a:lnTo>
                  <a:pt x="2231" y="304"/>
                </a:lnTo>
                <a:lnTo>
                  <a:pt x="2230" y="317"/>
                </a:lnTo>
                <a:lnTo>
                  <a:pt x="2230" y="331"/>
                </a:lnTo>
                <a:lnTo>
                  <a:pt x="2230" y="334"/>
                </a:lnTo>
                <a:lnTo>
                  <a:pt x="2228" y="339"/>
                </a:lnTo>
                <a:lnTo>
                  <a:pt x="2226" y="344"/>
                </a:lnTo>
                <a:lnTo>
                  <a:pt x="2223" y="349"/>
                </a:lnTo>
                <a:lnTo>
                  <a:pt x="2220" y="353"/>
                </a:lnTo>
                <a:lnTo>
                  <a:pt x="2211" y="359"/>
                </a:lnTo>
                <a:lnTo>
                  <a:pt x="2208" y="361"/>
                </a:lnTo>
                <a:lnTo>
                  <a:pt x="2206" y="363"/>
                </a:lnTo>
                <a:lnTo>
                  <a:pt x="2203" y="363"/>
                </a:lnTo>
                <a:lnTo>
                  <a:pt x="2194" y="366"/>
                </a:lnTo>
                <a:lnTo>
                  <a:pt x="2184" y="371"/>
                </a:lnTo>
                <a:lnTo>
                  <a:pt x="2179" y="371"/>
                </a:lnTo>
                <a:lnTo>
                  <a:pt x="2174" y="375"/>
                </a:lnTo>
                <a:lnTo>
                  <a:pt x="2164" y="380"/>
                </a:lnTo>
                <a:lnTo>
                  <a:pt x="2157" y="383"/>
                </a:lnTo>
                <a:lnTo>
                  <a:pt x="2152" y="383"/>
                </a:lnTo>
                <a:lnTo>
                  <a:pt x="2144" y="383"/>
                </a:lnTo>
                <a:lnTo>
                  <a:pt x="2142" y="383"/>
                </a:lnTo>
                <a:lnTo>
                  <a:pt x="2138" y="381"/>
                </a:lnTo>
                <a:lnTo>
                  <a:pt x="2137" y="380"/>
                </a:lnTo>
                <a:lnTo>
                  <a:pt x="2135" y="378"/>
                </a:lnTo>
                <a:lnTo>
                  <a:pt x="2125" y="376"/>
                </a:lnTo>
                <a:lnTo>
                  <a:pt x="2086" y="361"/>
                </a:lnTo>
                <a:lnTo>
                  <a:pt x="2081" y="359"/>
                </a:lnTo>
                <a:lnTo>
                  <a:pt x="2078" y="359"/>
                </a:lnTo>
                <a:lnTo>
                  <a:pt x="2064" y="353"/>
                </a:lnTo>
                <a:lnTo>
                  <a:pt x="2059" y="349"/>
                </a:lnTo>
                <a:lnTo>
                  <a:pt x="2047" y="342"/>
                </a:lnTo>
                <a:lnTo>
                  <a:pt x="2044" y="341"/>
                </a:lnTo>
                <a:lnTo>
                  <a:pt x="2039" y="337"/>
                </a:lnTo>
                <a:lnTo>
                  <a:pt x="2034" y="332"/>
                </a:lnTo>
                <a:lnTo>
                  <a:pt x="2025" y="326"/>
                </a:lnTo>
                <a:lnTo>
                  <a:pt x="2022" y="320"/>
                </a:lnTo>
                <a:lnTo>
                  <a:pt x="2019" y="317"/>
                </a:lnTo>
                <a:lnTo>
                  <a:pt x="2015" y="314"/>
                </a:lnTo>
                <a:lnTo>
                  <a:pt x="2012" y="307"/>
                </a:lnTo>
                <a:lnTo>
                  <a:pt x="2008" y="302"/>
                </a:lnTo>
                <a:lnTo>
                  <a:pt x="2008" y="300"/>
                </a:lnTo>
                <a:lnTo>
                  <a:pt x="2003" y="292"/>
                </a:lnTo>
                <a:lnTo>
                  <a:pt x="1998" y="285"/>
                </a:lnTo>
                <a:lnTo>
                  <a:pt x="1995" y="280"/>
                </a:lnTo>
                <a:lnTo>
                  <a:pt x="1990" y="275"/>
                </a:lnTo>
                <a:lnTo>
                  <a:pt x="1988" y="273"/>
                </a:lnTo>
                <a:lnTo>
                  <a:pt x="1983" y="270"/>
                </a:lnTo>
                <a:lnTo>
                  <a:pt x="1975" y="266"/>
                </a:lnTo>
                <a:lnTo>
                  <a:pt x="1971" y="265"/>
                </a:lnTo>
                <a:lnTo>
                  <a:pt x="1965" y="265"/>
                </a:lnTo>
                <a:lnTo>
                  <a:pt x="1954" y="265"/>
                </a:lnTo>
                <a:lnTo>
                  <a:pt x="1946" y="266"/>
                </a:lnTo>
                <a:lnTo>
                  <a:pt x="1941" y="268"/>
                </a:lnTo>
                <a:lnTo>
                  <a:pt x="1936" y="268"/>
                </a:lnTo>
                <a:lnTo>
                  <a:pt x="1924" y="273"/>
                </a:lnTo>
                <a:lnTo>
                  <a:pt x="1914" y="278"/>
                </a:lnTo>
                <a:lnTo>
                  <a:pt x="1907" y="280"/>
                </a:lnTo>
                <a:lnTo>
                  <a:pt x="1905" y="280"/>
                </a:lnTo>
                <a:lnTo>
                  <a:pt x="1900" y="283"/>
                </a:lnTo>
                <a:lnTo>
                  <a:pt x="1897" y="283"/>
                </a:lnTo>
                <a:lnTo>
                  <a:pt x="1892" y="281"/>
                </a:lnTo>
                <a:lnTo>
                  <a:pt x="1889" y="281"/>
                </a:lnTo>
                <a:lnTo>
                  <a:pt x="1885" y="280"/>
                </a:lnTo>
                <a:lnTo>
                  <a:pt x="1882" y="280"/>
                </a:lnTo>
                <a:lnTo>
                  <a:pt x="1875" y="276"/>
                </a:lnTo>
                <a:lnTo>
                  <a:pt x="1868" y="273"/>
                </a:lnTo>
                <a:lnTo>
                  <a:pt x="1865" y="268"/>
                </a:lnTo>
                <a:lnTo>
                  <a:pt x="1861" y="263"/>
                </a:lnTo>
                <a:lnTo>
                  <a:pt x="1860" y="259"/>
                </a:lnTo>
                <a:lnTo>
                  <a:pt x="1856" y="254"/>
                </a:lnTo>
                <a:lnTo>
                  <a:pt x="1851" y="248"/>
                </a:lnTo>
                <a:lnTo>
                  <a:pt x="1848" y="246"/>
                </a:lnTo>
                <a:lnTo>
                  <a:pt x="1843" y="244"/>
                </a:lnTo>
                <a:lnTo>
                  <a:pt x="1845" y="244"/>
                </a:lnTo>
                <a:lnTo>
                  <a:pt x="1843" y="241"/>
                </a:lnTo>
                <a:lnTo>
                  <a:pt x="1841" y="239"/>
                </a:lnTo>
                <a:lnTo>
                  <a:pt x="1840" y="237"/>
                </a:lnTo>
                <a:lnTo>
                  <a:pt x="1838" y="236"/>
                </a:lnTo>
                <a:lnTo>
                  <a:pt x="1836" y="234"/>
                </a:lnTo>
                <a:lnTo>
                  <a:pt x="1834" y="232"/>
                </a:lnTo>
                <a:lnTo>
                  <a:pt x="1833" y="232"/>
                </a:lnTo>
                <a:lnTo>
                  <a:pt x="1831" y="231"/>
                </a:lnTo>
                <a:lnTo>
                  <a:pt x="1829" y="229"/>
                </a:lnTo>
                <a:lnTo>
                  <a:pt x="1826" y="229"/>
                </a:lnTo>
                <a:lnTo>
                  <a:pt x="1824" y="227"/>
                </a:lnTo>
                <a:lnTo>
                  <a:pt x="1821" y="229"/>
                </a:lnTo>
                <a:lnTo>
                  <a:pt x="1819" y="227"/>
                </a:lnTo>
                <a:lnTo>
                  <a:pt x="1816" y="227"/>
                </a:lnTo>
                <a:lnTo>
                  <a:pt x="1811" y="226"/>
                </a:lnTo>
                <a:lnTo>
                  <a:pt x="1804" y="226"/>
                </a:lnTo>
                <a:lnTo>
                  <a:pt x="1799" y="226"/>
                </a:lnTo>
                <a:lnTo>
                  <a:pt x="1797" y="226"/>
                </a:lnTo>
                <a:lnTo>
                  <a:pt x="1791" y="226"/>
                </a:lnTo>
                <a:lnTo>
                  <a:pt x="1782" y="226"/>
                </a:lnTo>
                <a:lnTo>
                  <a:pt x="1774" y="226"/>
                </a:lnTo>
                <a:lnTo>
                  <a:pt x="1770" y="226"/>
                </a:lnTo>
                <a:lnTo>
                  <a:pt x="1767" y="227"/>
                </a:lnTo>
                <a:lnTo>
                  <a:pt x="1764" y="227"/>
                </a:lnTo>
                <a:lnTo>
                  <a:pt x="1758" y="231"/>
                </a:lnTo>
                <a:lnTo>
                  <a:pt x="1753" y="232"/>
                </a:lnTo>
                <a:lnTo>
                  <a:pt x="1752" y="232"/>
                </a:lnTo>
                <a:lnTo>
                  <a:pt x="1743" y="239"/>
                </a:lnTo>
                <a:lnTo>
                  <a:pt x="1736" y="244"/>
                </a:lnTo>
                <a:lnTo>
                  <a:pt x="1731" y="248"/>
                </a:lnTo>
                <a:lnTo>
                  <a:pt x="1723" y="258"/>
                </a:lnTo>
                <a:lnTo>
                  <a:pt x="1716" y="266"/>
                </a:lnTo>
                <a:lnTo>
                  <a:pt x="1711" y="273"/>
                </a:lnTo>
                <a:lnTo>
                  <a:pt x="1709" y="278"/>
                </a:lnTo>
                <a:lnTo>
                  <a:pt x="1708" y="281"/>
                </a:lnTo>
                <a:lnTo>
                  <a:pt x="1706" y="288"/>
                </a:lnTo>
                <a:lnTo>
                  <a:pt x="1704" y="292"/>
                </a:lnTo>
                <a:lnTo>
                  <a:pt x="1703" y="295"/>
                </a:lnTo>
                <a:lnTo>
                  <a:pt x="1699" y="298"/>
                </a:lnTo>
                <a:lnTo>
                  <a:pt x="1693" y="310"/>
                </a:lnTo>
                <a:lnTo>
                  <a:pt x="1689" y="317"/>
                </a:lnTo>
                <a:lnTo>
                  <a:pt x="1689" y="319"/>
                </a:lnTo>
                <a:lnTo>
                  <a:pt x="1686" y="319"/>
                </a:lnTo>
                <a:lnTo>
                  <a:pt x="1681" y="317"/>
                </a:lnTo>
                <a:lnTo>
                  <a:pt x="1671" y="310"/>
                </a:lnTo>
                <a:lnTo>
                  <a:pt x="1664" y="305"/>
                </a:lnTo>
                <a:lnTo>
                  <a:pt x="1654" y="295"/>
                </a:lnTo>
                <a:lnTo>
                  <a:pt x="1649" y="288"/>
                </a:lnTo>
                <a:lnTo>
                  <a:pt x="1642" y="280"/>
                </a:lnTo>
                <a:lnTo>
                  <a:pt x="1640" y="278"/>
                </a:lnTo>
                <a:lnTo>
                  <a:pt x="1632" y="273"/>
                </a:lnTo>
                <a:lnTo>
                  <a:pt x="1620" y="268"/>
                </a:lnTo>
                <a:lnTo>
                  <a:pt x="1611" y="266"/>
                </a:lnTo>
                <a:lnTo>
                  <a:pt x="1608" y="265"/>
                </a:lnTo>
                <a:lnTo>
                  <a:pt x="1605" y="266"/>
                </a:lnTo>
                <a:lnTo>
                  <a:pt x="1600" y="265"/>
                </a:lnTo>
                <a:lnTo>
                  <a:pt x="1595" y="263"/>
                </a:lnTo>
                <a:lnTo>
                  <a:pt x="1588" y="263"/>
                </a:lnTo>
                <a:lnTo>
                  <a:pt x="1583" y="263"/>
                </a:lnTo>
                <a:lnTo>
                  <a:pt x="1573" y="263"/>
                </a:lnTo>
                <a:lnTo>
                  <a:pt x="1571" y="263"/>
                </a:lnTo>
                <a:lnTo>
                  <a:pt x="1563" y="265"/>
                </a:lnTo>
                <a:lnTo>
                  <a:pt x="1563" y="263"/>
                </a:lnTo>
                <a:lnTo>
                  <a:pt x="1559" y="265"/>
                </a:lnTo>
                <a:lnTo>
                  <a:pt x="1559" y="266"/>
                </a:lnTo>
                <a:lnTo>
                  <a:pt x="1551" y="270"/>
                </a:lnTo>
                <a:lnTo>
                  <a:pt x="1546" y="273"/>
                </a:lnTo>
                <a:lnTo>
                  <a:pt x="1542" y="275"/>
                </a:lnTo>
                <a:lnTo>
                  <a:pt x="1537" y="275"/>
                </a:lnTo>
                <a:lnTo>
                  <a:pt x="1532" y="276"/>
                </a:lnTo>
                <a:lnTo>
                  <a:pt x="1524" y="281"/>
                </a:lnTo>
                <a:lnTo>
                  <a:pt x="1522" y="281"/>
                </a:lnTo>
                <a:lnTo>
                  <a:pt x="1519" y="283"/>
                </a:lnTo>
                <a:lnTo>
                  <a:pt x="1514" y="285"/>
                </a:lnTo>
                <a:lnTo>
                  <a:pt x="1510" y="288"/>
                </a:lnTo>
                <a:lnTo>
                  <a:pt x="1508" y="290"/>
                </a:lnTo>
                <a:lnTo>
                  <a:pt x="1505" y="293"/>
                </a:lnTo>
                <a:lnTo>
                  <a:pt x="1502" y="295"/>
                </a:lnTo>
                <a:lnTo>
                  <a:pt x="1502" y="297"/>
                </a:lnTo>
                <a:lnTo>
                  <a:pt x="1497" y="298"/>
                </a:lnTo>
                <a:lnTo>
                  <a:pt x="1495" y="304"/>
                </a:lnTo>
                <a:lnTo>
                  <a:pt x="1483" y="312"/>
                </a:lnTo>
                <a:lnTo>
                  <a:pt x="1480" y="314"/>
                </a:lnTo>
                <a:lnTo>
                  <a:pt x="1478" y="317"/>
                </a:lnTo>
                <a:lnTo>
                  <a:pt x="1476" y="317"/>
                </a:lnTo>
                <a:lnTo>
                  <a:pt x="1476" y="319"/>
                </a:lnTo>
                <a:lnTo>
                  <a:pt x="1465" y="327"/>
                </a:lnTo>
                <a:lnTo>
                  <a:pt x="1463" y="327"/>
                </a:lnTo>
                <a:lnTo>
                  <a:pt x="1459" y="329"/>
                </a:lnTo>
                <a:lnTo>
                  <a:pt x="1456" y="329"/>
                </a:lnTo>
                <a:lnTo>
                  <a:pt x="1453" y="329"/>
                </a:lnTo>
                <a:lnTo>
                  <a:pt x="1439" y="332"/>
                </a:lnTo>
                <a:lnTo>
                  <a:pt x="1434" y="334"/>
                </a:lnTo>
                <a:lnTo>
                  <a:pt x="1429" y="334"/>
                </a:lnTo>
                <a:lnTo>
                  <a:pt x="1421" y="337"/>
                </a:lnTo>
                <a:lnTo>
                  <a:pt x="1412" y="337"/>
                </a:lnTo>
                <a:lnTo>
                  <a:pt x="1405" y="339"/>
                </a:lnTo>
                <a:lnTo>
                  <a:pt x="1400" y="341"/>
                </a:lnTo>
                <a:lnTo>
                  <a:pt x="1395" y="341"/>
                </a:lnTo>
                <a:lnTo>
                  <a:pt x="1389" y="342"/>
                </a:lnTo>
                <a:lnTo>
                  <a:pt x="1385" y="344"/>
                </a:lnTo>
                <a:lnTo>
                  <a:pt x="1380" y="344"/>
                </a:lnTo>
                <a:lnTo>
                  <a:pt x="1367" y="348"/>
                </a:lnTo>
                <a:lnTo>
                  <a:pt x="1365" y="349"/>
                </a:lnTo>
                <a:lnTo>
                  <a:pt x="1358" y="349"/>
                </a:lnTo>
                <a:lnTo>
                  <a:pt x="1353" y="349"/>
                </a:lnTo>
                <a:lnTo>
                  <a:pt x="1350" y="349"/>
                </a:lnTo>
                <a:lnTo>
                  <a:pt x="1338" y="344"/>
                </a:lnTo>
                <a:lnTo>
                  <a:pt x="1333" y="344"/>
                </a:lnTo>
                <a:lnTo>
                  <a:pt x="1321" y="342"/>
                </a:lnTo>
                <a:lnTo>
                  <a:pt x="1316" y="342"/>
                </a:lnTo>
                <a:lnTo>
                  <a:pt x="1314" y="339"/>
                </a:lnTo>
                <a:lnTo>
                  <a:pt x="1313" y="339"/>
                </a:lnTo>
                <a:lnTo>
                  <a:pt x="1304" y="337"/>
                </a:lnTo>
                <a:lnTo>
                  <a:pt x="1299" y="336"/>
                </a:lnTo>
                <a:lnTo>
                  <a:pt x="1284" y="332"/>
                </a:lnTo>
                <a:lnTo>
                  <a:pt x="1277" y="331"/>
                </a:lnTo>
                <a:lnTo>
                  <a:pt x="1269" y="329"/>
                </a:lnTo>
                <a:lnTo>
                  <a:pt x="1264" y="327"/>
                </a:lnTo>
                <a:lnTo>
                  <a:pt x="1262" y="326"/>
                </a:lnTo>
                <a:lnTo>
                  <a:pt x="1260" y="326"/>
                </a:lnTo>
                <a:lnTo>
                  <a:pt x="1257" y="326"/>
                </a:lnTo>
                <a:lnTo>
                  <a:pt x="1250" y="327"/>
                </a:lnTo>
                <a:lnTo>
                  <a:pt x="1242" y="329"/>
                </a:lnTo>
                <a:lnTo>
                  <a:pt x="1235" y="329"/>
                </a:lnTo>
                <a:lnTo>
                  <a:pt x="1228" y="332"/>
                </a:lnTo>
                <a:lnTo>
                  <a:pt x="1223" y="332"/>
                </a:lnTo>
                <a:lnTo>
                  <a:pt x="1213" y="336"/>
                </a:lnTo>
                <a:lnTo>
                  <a:pt x="1211" y="336"/>
                </a:lnTo>
                <a:lnTo>
                  <a:pt x="1204" y="339"/>
                </a:lnTo>
                <a:lnTo>
                  <a:pt x="1199" y="341"/>
                </a:lnTo>
                <a:lnTo>
                  <a:pt x="1194" y="342"/>
                </a:lnTo>
                <a:lnTo>
                  <a:pt x="1188" y="346"/>
                </a:lnTo>
                <a:lnTo>
                  <a:pt x="1186" y="346"/>
                </a:lnTo>
                <a:lnTo>
                  <a:pt x="1184" y="346"/>
                </a:lnTo>
                <a:lnTo>
                  <a:pt x="1182" y="346"/>
                </a:lnTo>
                <a:lnTo>
                  <a:pt x="1181" y="349"/>
                </a:lnTo>
                <a:lnTo>
                  <a:pt x="1179" y="349"/>
                </a:lnTo>
                <a:lnTo>
                  <a:pt x="1176" y="349"/>
                </a:lnTo>
                <a:lnTo>
                  <a:pt x="1174" y="351"/>
                </a:lnTo>
                <a:lnTo>
                  <a:pt x="1167" y="354"/>
                </a:lnTo>
                <a:lnTo>
                  <a:pt x="1164" y="358"/>
                </a:lnTo>
                <a:lnTo>
                  <a:pt x="1155" y="361"/>
                </a:lnTo>
                <a:lnTo>
                  <a:pt x="1147" y="359"/>
                </a:lnTo>
                <a:lnTo>
                  <a:pt x="1140" y="358"/>
                </a:lnTo>
                <a:lnTo>
                  <a:pt x="1128" y="356"/>
                </a:lnTo>
                <a:lnTo>
                  <a:pt x="1106" y="354"/>
                </a:lnTo>
                <a:lnTo>
                  <a:pt x="1096" y="354"/>
                </a:lnTo>
                <a:lnTo>
                  <a:pt x="1095" y="354"/>
                </a:lnTo>
                <a:lnTo>
                  <a:pt x="1093" y="356"/>
                </a:lnTo>
                <a:lnTo>
                  <a:pt x="1091" y="356"/>
                </a:lnTo>
                <a:lnTo>
                  <a:pt x="1086" y="356"/>
                </a:lnTo>
                <a:lnTo>
                  <a:pt x="1081" y="358"/>
                </a:lnTo>
                <a:lnTo>
                  <a:pt x="1079" y="358"/>
                </a:lnTo>
                <a:lnTo>
                  <a:pt x="1078" y="358"/>
                </a:lnTo>
                <a:lnTo>
                  <a:pt x="1078" y="359"/>
                </a:lnTo>
                <a:lnTo>
                  <a:pt x="1074" y="359"/>
                </a:lnTo>
                <a:lnTo>
                  <a:pt x="1073" y="359"/>
                </a:lnTo>
                <a:lnTo>
                  <a:pt x="1071" y="359"/>
                </a:lnTo>
                <a:lnTo>
                  <a:pt x="1069" y="359"/>
                </a:lnTo>
                <a:lnTo>
                  <a:pt x="1068" y="361"/>
                </a:lnTo>
                <a:lnTo>
                  <a:pt x="1063" y="359"/>
                </a:lnTo>
                <a:lnTo>
                  <a:pt x="1061" y="361"/>
                </a:lnTo>
                <a:lnTo>
                  <a:pt x="1057" y="361"/>
                </a:lnTo>
                <a:lnTo>
                  <a:pt x="1056" y="363"/>
                </a:lnTo>
                <a:lnTo>
                  <a:pt x="1054" y="363"/>
                </a:lnTo>
                <a:lnTo>
                  <a:pt x="1046" y="364"/>
                </a:lnTo>
                <a:lnTo>
                  <a:pt x="1037" y="364"/>
                </a:lnTo>
                <a:lnTo>
                  <a:pt x="1037" y="363"/>
                </a:lnTo>
                <a:lnTo>
                  <a:pt x="1036" y="363"/>
                </a:lnTo>
                <a:lnTo>
                  <a:pt x="1034" y="364"/>
                </a:lnTo>
                <a:lnTo>
                  <a:pt x="1030" y="363"/>
                </a:lnTo>
                <a:lnTo>
                  <a:pt x="1029" y="363"/>
                </a:lnTo>
                <a:lnTo>
                  <a:pt x="1019" y="363"/>
                </a:lnTo>
                <a:lnTo>
                  <a:pt x="1017" y="363"/>
                </a:lnTo>
                <a:lnTo>
                  <a:pt x="1015" y="361"/>
                </a:lnTo>
                <a:lnTo>
                  <a:pt x="1010" y="361"/>
                </a:lnTo>
                <a:lnTo>
                  <a:pt x="1008" y="359"/>
                </a:lnTo>
                <a:lnTo>
                  <a:pt x="1007" y="361"/>
                </a:lnTo>
                <a:lnTo>
                  <a:pt x="1005" y="359"/>
                </a:lnTo>
                <a:lnTo>
                  <a:pt x="1003" y="359"/>
                </a:lnTo>
                <a:lnTo>
                  <a:pt x="998" y="364"/>
                </a:lnTo>
                <a:lnTo>
                  <a:pt x="995" y="366"/>
                </a:lnTo>
                <a:lnTo>
                  <a:pt x="981" y="364"/>
                </a:lnTo>
                <a:lnTo>
                  <a:pt x="976" y="364"/>
                </a:lnTo>
                <a:lnTo>
                  <a:pt x="963" y="364"/>
                </a:lnTo>
                <a:lnTo>
                  <a:pt x="959" y="366"/>
                </a:lnTo>
                <a:lnTo>
                  <a:pt x="953" y="368"/>
                </a:lnTo>
                <a:lnTo>
                  <a:pt x="948" y="368"/>
                </a:lnTo>
                <a:lnTo>
                  <a:pt x="944" y="370"/>
                </a:lnTo>
                <a:lnTo>
                  <a:pt x="943" y="370"/>
                </a:lnTo>
                <a:lnTo>
                  <a:pt x="931" y="368"/>
                </a:lnTo>
                <a:lnTo>
                  <a:pt x="914" y="368"/>
                </a:lnTo>
                <a:lnTo>
                  <a:pt x="909" y="368"/>
                </a:lnTo>
                <a:lnTo>
                  <a:pt x="894" y="368"/>
                </a:lnTo>
                <a:lnTo>
                  <a:pt x="894" y="370"/>
                </a:lnTo>
                <a:lnTo>
                  <a:pt x="889" y="370"/>
                </a:lnTo>
                <a:lnTo>
                  <a:pt x="882" y="371"/>
                </a:lnTo>
                <a:lnTo>
                  <a:pt x="873" y="371"/>
                </a:lnTo>
                <a:lnTo>
                  <a:pt x="867" y="373"/>
                </a:lnTo>
                <a:lnTo>
                  <a:pt x="856" y="373"/>
                </a:lnTo>
                <a:lnTo>
                  <a:pt x="836" y="373"/>
                </a:lnTo>
                <a:lnTo>
                  <a:pt x="833" y="373"/>
                </a:lnTo>
                <a:lnTo>
                  <a:pt x="824" y="371"/>
                </a:lnTo>
                <a:lnTo>
                  <a:pt x="816" y="368"/>
                </a:lnTo>
                <a:lnTo>
                  <a:pt x="801" y="363"/>
                </a:lnTo>
                <a:lnTo>
                  <a:pt x="794" y="363"/>
                </a:lnTo>
                <a:lnTo>
                  <a:pt x="786" y="361"/>
                </a:lnTo>
                <a:lnTo>
                  <a:pt x="782" y="361"/>
                </a:lnTo>
                <a:lnTo>
                  <a:pt x="777" y="359"/>
                </a:lnTo>
                <a:lnTo>
                  <a:pt x="774" y="358"/>
                </a:lnTo>
                <a:lnTo>
                  <a:pt x="772" y="356"/>
                </a:lnTo>
                <a:lnTo>
                  <a:pt x="767" y="353"/>
                </a:lnTo>
                <a:lnTo>
                  <a:pt x="765" y="353"/>
                </a:lnTo>
                <a:lnTo>
                  <a:pt x="760" y="351"/>
                </a:lnTo>
                <a:lnTo>
                  <a:pt x="757" y="349"/>
                </a:lnTo>
                <a:lnTo>
                  <a:pt x="753" y="346"/>
                </a:lnTo>
                <a:lnTo>
                  <a:pt x="753" y="342"/>
                </a:lnTo>
                <a:lnTo>
                  <a:pt x="752" y="336"/>
                </a:lnTo>
                <a:lnTo>
                  <a:pt x="750" y="334"/>
                </a:lnTo>
                <a:lnTo>
                  <a:pt x="750" y="331"/>
                </a:lnTo>
                <a:lnTo>
                  <a:pt x="747" y="324"/>
                </a:lnTo>
                <a:lnTo>
                  <a:pt x="738" y="331"/>
                </a:lnTo>
                <a:lnTo>
                  <a:pt x="725" y="349"/>
                </a:lnTo>
                <a:lnTo>
                  <a:pt x="723" y="349"/>
                </a:lnTo>
                <a:lnTo>
                  <a:pt x="713" y="354"/>
                </a:lnTo>
                <a:lnTo>
                  <a:pt x="711" y="358"/>
                </a:lnTo>
                <a:lnTo>
                  <a:pt x="699" y="361"/>
                </a:lnTo>
                <a:lnTo>
                  <a:pt x="698" y="363"/>
                </a:lnTo>
                <a:lnTo>
                  <a:pt x="688" y="368"/>
                </a:lnTo>
                <a:lnTo>
                  <a:pt x="664" y="376"/>
                </a:lnTo>
                <a:lnTo>
                  <a:pt x="661" y="376"/>
                </a:lnTo>
                <a:lnTo>
                  <a:pt x="659" y="380"/>
                </a:lnTo>
                <a:lnTo>
                  <a:pt x="654" y="387"/>
                </a:lnTo>
                <a:lnTo>
                  <a:pt x="654" y="390"/>
                </a:lnTo>
                <a:lnTo>
                  <a:pt x="650" y="393"/>
                </a:lnTo>
                <a:lnTo>
                  <a:pt x="645" y="397"/>
                </a:lnTo>
                <a:lnTo>
                  <a:pt x="639" y="402"/>
                </a:lnTo>
                <a:lnTo>
                  <a:pt x="622" y="414"/>
                </a:lnTo>
                <a:lnTo>
                  <a:pt x="613" y="419"/>
                </a:lnTo>
                <a:lnTo>
                  <a:pt x="613" y="420"/>
                </a:lnTo>
                <a:lnTo>
                  <a:pt x="606" y="434"/>
                </a:lnTo>
                <a:lnTo>
                  <a:pt x="549" y="483"/>
                </a:lnTo>
                <a:lnTo>
                  <a:pt x="546" y="486"/>
                </a:lnTo>
                <a:lnTo>
                  <a:pt x="539" y="490"/>
                </a:lnTo>
                <a:lnTo>
                  <a:pt x="537" y="492"/>
                </a:lnTo>
                <a:lnTo>
                  <a:pt x="534" y="495"/>
                </a:lnTo>
                <a:lnTo>
                  <a:pt x="512" y="512"/>
                </a:lnTo>
                <a:lnTo>
                  <a:pt x="505" y="514"/>
                </a:lnTo>
                <a:lnTo>
                  <a:pt x="480" y="524"/>
                </a:lnTo>
                <a:lnTo>
                  <a:pt x="478" y="525"/>
                </a:lnTo>
                <a:lnTo>
                  <a:pt x="461" y="537"/>
                </a:lnTo>
                <a:lnTo>
                  <a:pt x="446" y="547"/>
                </a:lnTo>
                <a:lnTo>
                  <a:pt x="444" y="553"/>
                </a:lnTo>
                <a:lnTo>
                  <a:pt x="441" y="554"/>
                </a:lnTo>
                <a:lnTo>
                  <a:pt x="429" y="563"/>
                </a:lnTo>
                <a:lnTo>
                  <a:pt x="419" y="561"/>
                </a:lnTo>
                <a:lnTo>
                  <a:pt x="419" y="559"/>
                </a:lnTo>
                <a:lnTo>
                  <a:pt x="411" y="549"/>
                </a:lnTo>
                <a:lnTo>
                  <a:pt x="397" y="546"/>
                </a:lnTo>
                <a:lnTo>
                  <a:pt x="387" y="544"/>
                </a:lnTo>
                <a:lnTo>
                  <a:pt x="384" y="544"/>
                </a:lnTo>
                <a:lnTo>
                  <a:pt x="378" y="546"/>
                </a:lnTo>
                <a:lnTo>
                  <a:pt x="368" y="549"/>
                </a:lnTo>
                <a:lnTo>
                  <a:pt x="360" y="553"/>
                </a:lnTo>
                <a:lnTo>
                  <a:pt x="360" y="554"/>
                </a:lnTo>
                <a:lnTo>
                  <a:pt x="356" y="554"/>
                </a:lnTo>
                <a:lnTo>
                  <a:pt x="355" y="554"/>
                </a:lnTo>
                <a:lnTo>
                  <a:pt x="351" y="554"/>
                </a:lnTo>
                <a:lnTo>
                  <a:pt x="348" y="558"/>
                </a:lnTo>
                <a:lnTo>
                  <a:pt x="345" y="558"/>
                </a:lnTo>
                <a:lnTo>
                  <a:pt x="323" y="561"/>
                </a:lnTo>
                <a:lnTo>
                  <a:pt x="319" y="564"/>
                </a:lnTo>
                <a:lnTo>
                  <a:pt x="318" y="564"/>
                </a:lnTo>
                <a:lnTo>
                  <a:pt x="314" y="563"/>
                </a:lnTo>
                <a:lnTo>
                  <a:pt x="311" y="564"/>
                </a:lnTo>
                <a:lnTo>
                  <a:pt x="299" y="566"/>
                </a:lnTo>
                <a:lnTo>
                  <a:pt x="296" y="569"/>
                </a:lnTo>
                <a:lnTo>
                  <a:pt x="294" y="569"/>
                </a:lnTo>
                <a:lnTo>
                  <a:pt x="292" y="569"/>
                </a:lnTo>
                <a:lnTo>
                  <a:pt x="284" y="573"/>
                </a:lnTo>
                <a:lnTo>
                  <a:pt x="270" y="573"/>
                </a:lnTo>
                <a:lnTo>
                  <a:pt x="269" y="573"/>
                </a:lnTo>
                <a:lnTo>
                  <a:pt x="260" y="575"/>
                </a:lnTo>
                <a:lnTo>
                  <a:pt x="253" y="575"/>
                </a:lnTo>
                <a:lnTo>
                  <a:pt x="248" y="578"/>
                </a:lnTo>
                <a:lnTo>
                  <a:pt x="247" y="578"/>
                </a:lnTo>
                <a:lnTo>
                  <a:pt x="243" y="576"/>
                </a:lnTo>
                <a:lnTo>
                  <a:pt x="240" y="575"/>
                </a:lnTo>
                <a:lnTo>
                  <a:pt x="237" y="573"/>
                </a:lnTo>
                <a:lnTo>
                  <a:pt x="235" y="573"/>
                </a:lnTo>
                <a:lnTo>
                  <a:pt x="233" y="569"/>
                </a:lnTo>
                <a:lnTo>
                  <a:pt x="226" y="564"/>
                </a:lnTo>
                <a:lnTo>
                  <a:pt x="221" y="561"/>
                </a:lnTo>
                <a:lnTo>
                  <a:pt x="218" y="558"/>
                </a:lnTo>
                <a:lnTo>
                  <a:pt x="215" y="554"/>
                </a:lnTo>
                <a:lnTo>
                  <a:pt x="210" y="553"/>
                </a:lnTo>
                <a:lnTo>
                  <a:pt x="206" y="549"/>
                </a:lnTo>
                <a:lnTo>
                  <a:pt x="203" y="547"/>
                </a:lnTo>
                <a:lnTo>
                  <a:pt x="198" y="542"/>
                </a:lnTo>
                <a:lnTo>
                  <a:pt x="196" y="541"/>
                </a:lnTo>
                <a:lnTo>
                  <a:pt x="194" y="539"/>
                </a:lnTo>
                <a:lnTo>
                  <a:pt x="183" y="534"/>
                </a:lnTo>
                <a:lnTo>
                  <a:pt x="176" y="534"/>
                </a:lnTo>
                <a:lnTo>
                  <a:pt x="169" y="529"/>
                </a:lnTo>
                <a:lnTo>
                  <a:pt x="164" y="527"/>
                </a:lnTo>
                <a:lnTo>
                  <a:pt x="157" y="525"/>
                </a:lnTo>
                <a:lnTo>
                  <a:pt x="150" y="524"/>
                </a:lnTo>
                <a:lnTo>
                  <a:pt x="147" y="524"/>
                </a:lnTo>
                <a:lnTo>
                  <a:pt x="145" y="522"/>
                </a:lnTo>
                <a:lnTo>
                  <a:pt x="142" y="520"/>
                </a:lnTo>
                <a:lnTo>
                  <a:pt x="139" y="522"/>
                </a:lnTo>
                <a:lnTo>
                  <a:pt x="134" y="519"/>
                </a:lnTo>
                <a:lnTo>
                  <a:pt x="122" y="520"/>
                </a:lnTo>
                <a:lnTo>
                  <a:pt x="118" y="519"/>
                </a:lnTo>
                <a:lnTo>
                  <a:pt x="108" y="517"/>
                </a:lnTo>
                <a:lnTo>
                  <a:pt x="96" y="515"/>
                </a:lnTo>
                <a:lnTo>
                  <a:pt x="91" y="515"/>
                </a:lnTo>
                <a:lnTo>
                  <a:pt x="86" y="515"/>
                </a:lnTo>
                <a:lnTo>
                  <a:pt x="83" y="515"/>
                </a:lnTo>
                <a:lnTo>
                  <a:pt x="74" y="515"/>
                </a:lnTo>
                <a:lnTo>
                  <a:pt x="74" y="512"/>
                </a:lnTo>
                <a:lnTo>
                  <a:pt x="81" y="507"/>
                </a:lnTo>
                <a:lnTo>
                  <a:pt x="91" y="497"/>
                </a:lnTo>
                <a:lnTo>
                  <a:pt x="93" y="493"/>
                </a:lnTo>
                <a:lnTo>
                  <a:pt x="95" y="485"/>
                </a:lnTo>
                <a:lnTo>
                  <a:pt x="101" y="476"/>
                </a:lnTo>
                <a:lnTo>
                  <a:pt x="112" y="468"/>
                </a:lnTo>
                <a:lnTo>
                  <a:pt x="117" y="461"/>
                </a:lnTo>
                <a:lnTo>
                  <a:pt x="120" y="461"/>
                </a:lnTo>
                <a:lnTo>
                  <a:pt x="120" y="456"/>
                </a:lnTo>
                <a:lnTo>
                  <a:pt x="123" y="449"/>
                </a:lnTo>
                <a:lnTo>
                  <a:pt x="125" y="434"/>
                </a:lnTo>
                <a:lnTo>
                  <a:pt x="125" y="432"/>
                </a:lnTo>
                <a:lnTo>
                  <a:pt x="128" y="424"/>
                </a:lnTo>
                <a:lnTo>
                  <a:pt x="127" y="407"/>
                </a:lnTo>
                <a:lnTo>
                  <a:pt x="128" y="402"/>
                </a:lnTo>
                <a:lnTo>
                  <a:pt x="130" y="402"/>
                </a:lnTo>
                <a:lnTo>
                  <a:pt x="127" y="398"/>
                </a:lnTo>
                <a:lnTo>
                  <a:pt x="127" y="395"/>
                </a:lnTo>
                <a:lnTo>
                  <a:pt x="123" y="390"/>
                </a:lnTo>
                <a:lnTo>
                  <a:pt x="120" y="385"/>
                </a:lnTo>
                <a:lnTo>
                  <a:pt x="118" y="381"/>
                </a:lnTo>
                <a:lnTo>
                  <a:pt x="117" y="378"/>
                </a:lnTo>
                <a:lnTo>
                  <a:pt x="117" y="373"/>
                </a:lnTo>
                <a:lnTo>
                  <a:pt x="118" y="371"/>
                </a:lnTo>
                <a:lnTo>
                  <a:pt x="123" y="373"/>
                </a:lnTo>
                <a:lnTo>
                  <a:pt x="120" y="368"/>
                </a:lnTo>
                <a:lnTo>
                  <a:pt x="117" y="364"/>
                </a:lnTo>
                <a:lnTo>
                  <a:pt x="113" y="356"/>
                </a:lnTo>
                <a:lnTo>
                  <a:pt x="90" y="334"/>
                </a:lnTo>
                <a:lnTo>
                  <a:pt x="88" y="329"/>
                </a:lnTo>
                <a:lnTo>
                  <a:pt x="73" y="319"/>
                </a:lnTo>
                <a:lnTo>
                  <a:pt x="64" y="317"/>
                </a:lnTo>
                <a:lnTo>
                  <a:pt x="58" y="319"/>
                </a:lnTo>
                <a:lnTo>
                  <a:pt x="58" y="317"/>
                </a:lnTo>
                <a:lnTo>
                  <a:pt x="52" y="317"/>
                </a:lnTo>
                <a:lnTo>
                  <a:pt x="51" y="314"/>
                </a:lnTo>
                <a:lnTo>
                  <a:pt x="47" y="312"/>
                </a:lnTo>
                <a:lnTo>
                  <a:pt x="42" y="312"/>
                </a:lnTo>
                <a:lnTo>
                  <a:pt x="39" y="314"/>
                </a:lnTo>
                <a:lnTo>
                  <a:pt x="37" y="314"/>
                </a:lnTo>
                <a:lnTo>
                  <a:pt x="39" y="307"/>
                </a:lnTo>
                <a:lnTo>
                  <a:pt x="36" y="307"/>
                </a:lnTo>
                <a:lnTo>
                  <a:pt x="36" y="302"/>
                </a:lnTo>
                <a:lnTo>
                  <a:pt x="30" y="298"/>
                </a:lnTo>
                <a:lnTo>
                  <a:pt x="25" y="298"/>
                </a:lnTo>
                <a:lnTo>
                  <a:pt x="20" y="300"/>
                </a:lnTo>
                <a:lnTo>
                  <a:pt x="20" y="297"/>
                </a:lnTo>
                <a:lnTo>
                  <a:pt x="17" y="297"/>
                </a:lnTo>
                <a:lnTo>
                  <a:pt x="10" y="297"/>
                </a:lnTo>
                <a:lnTo>
                  <a:pt x="10" y="292"/>
                </a:lnTo>
                <a:lnTo>
                  <a:pt x="7" y="292"/>
                </a:lnTo>
                <a:lnTo>
                  <a:pt x="5" y="290"/>
                </a:lnTo>
                <a:lnTo>
                  <a:pt x="2" y="287"/>
                </a:lnTo>
                <a:lnTo>
                  <a:pt x="0" y="285"/>
                </a:lnTo>
                <a:lnTo>
                  <a:pt x="2" y="281"/>
                </a:lnTo>
                <a:lnTo>
                  <a:pt x="3" y="281"/>
                </a:lnTo>
                <a:lnTo>
                  <a:pt x="5" y="281"/>
                </a:lnTo>
                <a:lnTo>
                  <a:pt x="7" y="281"/>
                </a:lnTo>
                <a:lnTo>
                  <a:pt x="9" y="281"/>
                </a:lnTo>
                <a:lnTo>
                  <a:pt x="10" y="281"/>
                </a:lnTo>
                <a:lnTo>
                  <a:pt x="10" y="280"/>
                </a:lnTo>
                <a:lnTo>
                  <a:pt x="12" y="280"/>
                </a:lnTo>
                <a:lnTo>
                  <a:pt x="14" y="278"/>
                </a:lnTo>
                <a:lnTo>
                  <a:pt x="12" y="275"/>
                </a:lnTo>
                <a:lnTo>
                  <a:pt x="12" y="273"/>
                </a:lnTo>
                <a:lnTo>
                  <a:pt x="15" y="270"/>
                </a:lnTo>
                <a:lnTo>
                  <a:pt x="19" y="266"/>
                </a:lnTo>
                <a:lnTo>
                  <a:pt x="19" y="265"/>
                </a:lnTo>
                <a:lnTo>
                  <a:pt x="22" y="259"/>
                </a:lnTo>
                <a:lnTo>
                  <a:pt x="22" y="258"/>
                </a:lnTo>
                <a:lnTo>
                  <a:pt x="25" y="254"/>
                </a:lnTo>
                <a:lnTo>
                  <a:pt x="25" y="253"/>
                </a:lnTo>
                <a:lnTo>
                  <a:pt x="29" y="246"/>
                </a:lnTo>
                <a:lnTo>
                  <a:pt x="30" y="244"/>
                </a:lnTo>
                <a:lnTo>
                  <a:pt x="34" y="229"/>
                </a:lnTo>
                <a:lnTo>
                  <a:pt x="36" y="227"/>
                </a:lnTo>
                <a:lnTo>
                  <a:pt x="36" y="222"/>
                </a:lnTo>
                <a:lnTo>
                  <a:pt x="39" y="214"/>
                </a:lnTo>
                <a:lnTo>
                  <a:pt x="41" y="204"/>
                </a:lnTo>
                <a:lnTo>
                  <a:pt x="41" y="195"/>
                </a:lnTo>
                <a:lnTo>
                  <a:pt x="41" y="183"/>
                </a:lnTo>
                <a:lnTo>
                  <a:pt x="41" y="178"/>
                </a:lnTo>
                <a:lnTo>
                  <a:pt x="41" y="170"/>
                </a:lnTo>
                <a:lnTo>
                  <a:pt x="41" y="166"/>
                </a:lnTo>
                <a:lnTo>
                  <a:pt x="39" y="161"/>
                </a:lnTo>
                <a:lnTo>
                  <a:pt x="39" y="160"/>
                </a:lnTo>
                <a:lnTo>
                  <a:pt x="37" y="156"/>
                </a:lnTo>
                <a:lnTo>
                  <a:pt x="34" y="146"/>
                </a:lnTo>
                <a:lnTo>
                  <a:pt x="29" y="136"/>
                </a:lnTo>
                <a:lnTo>
                  <a:pt x="27" y="134"/>
                </a:lnTo>
                <a:lnTo>
                  <a:pt x="25" y="131"/>
                </a:lnTo>
                <a:lnTo>
                  <a:pt x="24" y="129"/>
                </a:lnTo>
                <a:lnTo>
                  <a:pt x="19" y="122"/>
                </a:lnTo>
                <a:lnTo>
                  <a:pt x="9" y="109"/>
                </a:lnTo>
                <a:lnTo>
                  <a:pt x="7" y="105"/>
                </a:lnTo>
                <a:lnTo>
                  <a:pt x="5" y="102"/>
                </a:lnTo>
                <a:lnTo>
                  <a:pt x="3" y="100"/>
                </a:lnTo>
                <a:lnTo>
                  <a:pt x="3" y="99"/>
                </a:lnTo>
                <a:lnTo>
                  <a:pt x="5" y="99"/>
                </a:lnTo>
                <a:lnTo>
                  <a:pt x="7" y="95"/>
                </a:lnTo>
                <a:lnTo>
                  <a:pt x="9" y="95"/>
                </a:lnTo>
                <a:lnTo>
                  <a:pt x="9" y="93"/>
                </a:lnTo>
                <a:lnTo>
                  <a:pt x="9" y="90"/>
                </a:lnTo>
                <a:lnTo>
                  <a:pt x="9" y="88"/>
                </a:lnTo>
                <a:lnTo>
                  <a:pt x="36" y="90"/>
                </a:lnTo>
                <a:lnTo>
                  <a:pt x="47" y="90"/>
                </a:lnTo>
                <a:lnTo>
                  <a:pt x="117" y="90"/>
                </a:lnTo>
                <a:lnTo>
                  <a:pt x="118" y="90"/>
                </a:lnTo>
                <a:lnTo>
                  <a:pt x="128" y="90"/>
                </a:lnTo>
                <a:lnTo>
                  <a:pt x="164" y="90"/>
                </a:lnTo>
                <a:lnTo>
                  <a:pt x="213" y="90"/>
                </a:lnTo>
                <a:lnTo>
                  <a:pt x="221" y="90"/>
                </a:lnTo>
                <a:lnTo>
                  <a:pt x="226" y="90"/>
                </a:lnTo>
                <a:lnTo>
                  <a:pt x="250" y="90"/>
                </a:lnTo>
                <a:lnTo>
                  <a:pt x="270" y="90"/>
                </a:lnTo>
                <a:lnTo>
                  <a:pt x="324" y="90"/>
                </a:lnTo>
                <a:lnTo>
                  <a:pt x="345" y="90"/>
                </a:lnTo>
                <a:lnTo>
                  <a:pt x="389" y="90"/>
                </a:lnTo>
                <a:lnTo>
                  <a:pt x="404" y="90"/>
                </a:lnTo>
                <a:lnTo>
                  <a:pt x="411" y="90"/>
                </a:lnTo>
                <a:lnTo>
                  <a:pt x="417" y="90"/>
                </a:lnTo>
                <a:lnTo>
                  <a:pt x="431" y="90"/>
                </a:lnTo>
                <a:lnTo>
                  <a:pt x="432" y="92"/>
                </a:lnTo>
                <a:lnTo>
                  <a:pt x="485" y="92"/>
                </a:lnTo>
                <a:lnTo>
                  <a:pt x="503" y="92"/>
                </a:lnTo>
                <a:lnTo>
                  <a:pt x="537" y="92"/>
                </a:lnTo>
                <a:lnTo>
                  <a:pt x="539" y="92"/>
                </a:lnTo>
                <a:lnTo>
                  <a:pt x="559" y="92"/>
                </a:lnTo>
                <a:lnTo>
                  <a:pt x="588" y="92"/>
                </a:lnTo>
                <a:lnTo>
                  <a:pt x="590" y="93"/>
                </a:lnTo>
                <a:lnTo>
                  <a:pt x="615" y="93"/>
                </a:lnTo>
                <a:lnTo>
                  <a:pt x="662" y="93"/>
                </a:lnTo>
                <a:lnTo>
                  <a:pt x="691" y="93"/>
                </a:lnTo>
                <a:lnTo>
                  <a:pt x="708" y="93"/>
                </a:lnTo>
                <a:lnTo>
                  <a:pt x="713" y="93"/>
                </a:lnTo>
                <a:lnTo>
                  <a:pt x="718" y="82"/>
                </a:lnTo>
                <a:lnTo>
                  <a:pt x="720" y="77"/>
                </a:lnTo>
                <a:lnTo>
                  <a:pt x="726" y="77"/>
                </a:lnTo>
                <a:lnTo>
                  <a:pt x="731" y="77"/>
                </a:lnTo>
                <a:lnTo>
                  <a:pt x="737" y="75"/>
                </a:lnTo>
                <a:lnTo>
                  <a:pt x="738" y="75"/>
                </a:lnTo>
                <a:lnTo>
                  <a:pt x="740" y="73"/>
                </a:lnTo>
                <a:lnTo>
                  <a:pt x="742" y="75"/>
                </a:lnTo>
                <a:lnTo>
                  <a:pt x="747" y="75"/>
                </a:lnTo>
                <a:lnTo>
                  <a:pt x="748" y="77"/>
                </a:lnTo>
                <a:lnTo>
                  <a:pt x="750" y="78"/>
                </a:lnTo>
                <a:lnTo>
                  <a:pt x="755" y="83"/>
                </a:lnTo>
                <a:lnTo>
                  <a:pt x="765" y="93"/>
                </a:lnTo>
                <a:lnTo>
                  <a:pt x="767" y="93"/>
                </a:lnTo>
                <a:lnTo>
                  <a:pt x="826" y="93"/>
                </a:lnTo>
                <a:lnTo>
                  <a:pt x="829" y="93"/>
                </a:lnTo>
                <a:lnTo>
                  <a:pt x="833" y="95"/>
                </a:lnTo>
                <a:lnTo>
                  <a:pt x="836" y="95"/>
                </a:lnTo>
                <a:lnTo>
                  <a:pt x="858" y="95"/>
                </a:lnTo>
                <a:lnTo>
                  <a:pt x="914" y="95"/>
                </a:lnTo>
                <a:lnTo>
                  <a:pt x="917" y="95"/>
                </a:lnTo>
                <a:lnTo>
                  <a:pt x="932" y="95"/>
                </a:lnTo>
                <a:lnTo>
                  <a:pt x="968" y="95"/>
                </a:lnTo>
                <a:lnTo>
                  <a:pt x="985" y="95"/>
                </a:lnTo>
                <a:lnTo>
                  <a:pt x="1003" y="95"/>
                </a:lnTo>
                <a:lnTo>
                  <a:pt x="1007" y="95"/>
                </a:lnTo>
                <a:lnTo>
                  <a:pt x="1034" y="95"/>
                </a:lnTo>
                <a:lnTo>
                  <a:pt x="1037" y="95"/>
                </a:lnTo>
                <a:lnTo>
                  <a:pt x="1054" y="95"/>
                </a:lnTo>
                <a:lnTo>
                  <a:pt x="1066" y="95"/>
                </a:lnTo>
                <a:lnTo>
                  <a:pt x="1078" y="95"/>
                </a:lnTo>
                <a:lnTo>
                  <a:pt x="1090" y="95"/>
                </a:lnTo>
                <a:lnTo>
                  <a:pt x="1091" y="95"/>
                </a:lnTo>
                <a:lnTo>
                  <a:pt x="1132" y="95"/>
                </a:lnTo>
                <a:lnTo>
                  <a:pt x="1145" y="95"/>
                </a:lnTo>
                <a:lnTo>
                  <a:pt x="1162" y="95"/>
                </a:lnTo>
                <a:lnTo>
                  <a:pt x="1164" y="95"/>
                </a:lnTo>
                <a:lnTo>
                  <a:pt x="1188" y="95"/>
                </a:lnTo>
                <a:lnTo>
                  <a:pt x="1193" y="95"/>
                </a:lnTo>
                <a:lnTo>
                  <a:pt x="1198" y="95"/>
                </a:lnTo>
                <a:lnTo>
                  <a:pt x="1216" y="95"/>
                </a:lnTo>
                <a:lnTo>
                  <a:pt x="1257" y="97"/>
                </a:lnTo>
                <a:lnTo>
                  <a:pt x="1258" y="97"/>
                </a:lnTo>
                <a:lnTo>
                  <a:pt x="1270" y="97"/>
                </a:lnTo>
                <a:lnTo>
                  <a:pt x="1324" y="97"/>
                </a:lnTo>
                <a:lnTo>
                  <a:pt x="1341" y="97"/>
                </a:lnTo>
                <a:lnTo>
                  <a:pt x="1399" y="97"/>
                </a:lnTo>
                <a:lnTo>
                  <a:pt x="1438" y="97"/>
                </a:lnTo>
                <a:lnTo>
                  <a:pt x="1465" y="99"/>
                </a:lnTo>
                <a:lnTo>
                  <a:pt x="1468" y="99"/>
                </a:lnTo>
                <a:lnTo>
                  <a:pt x="1502" y="99"/>
                </a:lnTo>
                <a:lnTo>
                  <a:pt x="1527" y="99"/>
                </a:lnTo>
                <a:lnTo>
                  <a:pt x="1529" y="99"/>
                </a:lnTo>
                <a:lnTo>
                  <a:pt x="1535" y="99"/>
                </a:lnTo>
                <a:lnTo>
                  <a:pt x="1561" y="99"/>
                </a:lnTo>
                <a:lnTo>
                  <a:pt x="1564" y="99"/>
                </a:lnTo>
                <a:lnTo>
                  <a:pt x="1568" y="99"/>
                </a:lnTo>
                <a:lnTo>
                  <a:pt x="1578" y="100"/>
                </a:lnTo>
                <a:lnTo>
                  <a:pt x="1579" y="100"/>
                </a:lnTo>
                <a:lnTo>
                  <a:pt x="1596" y="100"/>
                </a:lnTo>
                <a:lnTo>
                  <a:pt x="1608" y="100"/>
                </a:lnTo>
                <a:lnTo>
                  <a:pt x="1611" y="100"/>
                </a:lnTo>
                <a:lnTo>
                  <a:pt x="1632" y="100"/>
                </a:lnTo>
                <a:lnTo>
                  <a:pt x="1677" y="100"/>
                </a:lnTo>
                <a:lnTo>
                  <a:pt x="1679" y="100"/>
                </a:lnTo>
                <a:lnTo>
                  <a:pt x="1686" y="100"/>
                </a:lnTo>
                <a:lnTo>
                  <a:pt x="1687" y="100"/>
                </a:lnTo>
                <a:lnTo>
                  <a:pt x="1689" y="100"/>
                </a:lnTo>
                <a:lnTo>
                  <a:pt x="1694" y="100"/>
                </a:lnTo>
                <a:lnTo>
                  <a:pt x="1694" y="102"/>
                </a:lnTo>
                <a:lnTo>
                  <a:pt x="1701" y="102"/>
                </a:lnTo>
                <a:lnTo>
                  <a:pt x="1703" y="102"/>
                </a:lnTo>
                <a:lnTo>
                  <a:pt x="1728" y="102"/>
                </a:lnTo>
                <a:lnTo>
                  <a:pt x="1738" y="102"/>
                </a:lnTo>
                <a:lnTo>
                  <a:pt x="1742" y="102"/>
                </a:lnTo>
                <a:lnTo>
                  <a:pt x="1747" y="102"/>
                </a:lnTo>
                <a:lnTo>
                  <a:pt x="1758" y="102"/>
                </a:lnTo>
                <a:lnTo>
                  <a:pt x="1809" y="102"/>
                </a:lnTo>
                <a:lnTo>
                  <a:pt x="1824" y="102"/>
                </a:lnTo>
                <a:lnTo>
                  <a:pt x="1895" y="102"/>
                </a:lnTo>
                <a:lnTo>
                  <a:pt x="1937" y="104"/>
                </a:lnTo>
                <a:lnTo>
                  <a:pt x="1937" y="92"/>
                </a:lnTo>
                <a:lnTo>
                  <a:pt x="1939" y="82"/>
                </a:lnTo>
                <a:lnTo>
                  <a:pt x="1943" y="58"/>
                </a:lnTo>
                <a:lnTo>
                  <a:pt x="1943" y="56"/>
                </a:lnTo>
                <a:lnTo>
                  <a:pt x="1943" y="51"/>
                </a:lnTo>
                <a:lnTo>
                  <a:pt x="1946" y="44"/>
                </a:lnTo>
                <a:lnTo>
                  <a:pt x="1951" y="12"/>
                </a:lnTo>
                <a:lnTo>
                  <a:pt x="1976" y="10"/>
                </a:lnTo>
                <a:lnTo>
                  <a:pt x="1976" y="12"/>
                </a:lnTo>
                <a:lnTo>
                  <a:pt x="2007" y="12"/>
                </a:lnTo>
                <a:lnTo>
                  <a:pt x="2020" y="12"/>
                </a:lnTo>
                <a:lnTo>
                  <a:pt x="2020" y="10"/>
                </a:lnTo>
                <a:lnTo>
                  <a:pt x="2024" y="12"/>
                </a:lnTo>
                <a:lnTo>
                  <a:pt x="2025" y="10"/>
                </a:lnTo>
                <a:lnTo>
                  <a:pt x="2027" y="10"/>
                </a:lnTo>
                <a:lnTo>
                  <a:pt x="2029" y="10"/>
                </a:lnTo>
                <a:lnTo>
                  <a:pt x="2030" y="9"/>
                </a:lnTo>
                <a:lnTo>
                  <a:pt x="2030" y="7"/>
                </a:lnTo>
                <a:lnTo>
                  <a:pt x="2032" y="7"/>
                </a:lnTo>
                <a:lnTo>
                  <a:pt x="2032" y="9"/>
                </a:lnTo>
                <a:lnTo>
                  <a:pt x="2032" y="10"/>
                </a:lnTo>
                <a:lnTo>
                  <a:pt x="2035" y="10"/>
                </a:lnTo>
                <a:lnTo>
                  <a:pt x="2037" y="7"/>
                </a:lnTo>
                <a:lnTo>
                  <a:pt x="2037" y="10"/>
                </a:lnTo>
                <a:lnTo>
                  <a:pt x="2037" y="12"/>
                </a:lnTo>
                <a:lnTo>
                  <a:pt x="2041" y="14"/>
                </a:lnTo>
                <a:lnTo>
                  <a:pt x="2041" y="12"/>
                </a:lnTo>
                <a:lnTo>
                  <a:pt x="2042" y="12"/>
                </a:lnTo>
                <a:lnTo>
                  <a:pt x="2046" y="10"/>
                </a:lnTo>
                <a:lnTo>
                  <a:pt x="2046" y="9"/>
                </a:lnTo>
                <a:lnTo>
                  <a:pt x="2049" y="9"/>
                </a:lnTo>
                <a:lnTo>
                  <a:pt x="2047" y="7"/>
                </a:lnTo>
                <a:lnTo>
                  <a:pt x="2049" y="7"/>
                </a:lnTo>
                <a:lnTo>
                  <a:pt x="2049" y="5"/>
                </a:lnTo>
                <a:lnTo>
                  <a:pt x="2052" y="7"/>
                </a:lnTo>
                <a:lnTo>
                  <a:pt x="2052" y="2"/>
                </a:lnTo>
                <a:lnTo>
                  <a:pt x="2052" y="0"/>
                </a:lnTo>
                <a:lnTo>
                  <a:pt x="2054" y="0"/>
                </a:lnTo>
                <a:close/>
              </a:path>
            </a:pathLst>
          </a:custGeom>
          <a:solidFill>
            <a:schemeClr val="accent4">
              <a:lumMod val="40000"/>
              <a:lumOff val="6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Freeform 11">
            <a:extLst>
              <a:ext uri="{FF2B5EF4-FFF2-40B4-BE49-F238E27FC236}">
                <a16:creationId xmlns:a16="http://schemas.microsoft.com/office/drawing/2014/main" id="{B2B3E24E-411D-4F75-B8A2-8CCE71130762}"/>
              </a:ext>
            </a:extLst>
          </p:cNvPr>
          <p:cNvSpPr>
            <a:spLocks/>
          </p:cNvSpPr>
          <p:nvPr/>
        </p:nvSpPr>
        <p:spPr bwMode="auto">
          <a:xfrm>
            <a:off x="4167188" y="2654301"/>
            <a:ext cx="2890838" cy="1135063"/>
          </a:xfrm>
          <a:custGeom>
            <a:avLst/>
            <a:gdLst>
              <a:gd name="T0" fmla="*/ 843 w 1821"/>
              <a:gd name="T1" fmla="*/ 44 h 715"/>
              <a:gd name="T2" fmla="*/ 931 w 1821"/>
              <a:gd name="T3" fmla="*/ 56 h 715"/>
              <a:gd name="T4" fmla="*/ 1068 w 1821"/>
              <a:gd name="T5" fmla="*/ 73 h 715"/>
              <a:gd name="T6" fmla="*/ 1176 w 1821"/>
              <a:gd name="T7" fmla="*/ 139 h 715"/>
              <a:gd name="T8" fmla="*/ 1193 w 1821"/>
              <a:gd name="T9" fmla="*/ 283 h 715"/>
              <a:gd name="T10" fmla="*/ 1343 w 1821"/>
              <a:gd name="T11" fmla="*/ 374 h 715"/>
              <a:gd name="T12" fmla="*/ 1503 w 1821"/>
              <a:gd name="T13" fmla="*/ 315 h 715"/>
              <a:gd name="T14" fmla="*/ 1699 w 1821"/>
              <a:gd name="T15" fmla="*/ 351 h 715"/>
              <a:gd name="T16" fmla="*/ 1763 w 1821"/>
              <a:gd name="T17" fmla="*/ 462 h 715"/>
              <a:gd name="T18" fmla="*/ 1814 w 1821"/>
              <a:gd name="T19" fmla="*/ 534 h 715"/>
              <a:gd name="T20" fmla="*/ 1782 w 1821"/>
              <a:gd name="T21" fmla="*/ 579 h 715"/>
              <a:gd name="T22" fmla="*/ 1763 w 1821"/>
              <a:gd name="T23" fmla="*/ 613 h 715"/>
              <a:gd name="T24" fmla="*/ 1752 w 1821"/>
              <a:gd name="T25" fmla="*/ 651 h 715"/>
              <a:gd name="T26" fmla="*/ 1711 w 1821"/>
              <a:gd name="T27" fmla="*/ 667 h 715"/>
              <a:gd name="T28" fmla="*/ 1662 w 1821"/>
              <a:gd name="T29" fmla="*/ 644 h 715"/>
              <a:gd name="T30" fmla="*/ 1583 w 1821"/>
              <a:gd name="T31" fmla="*/ 606 h 715"/>
              <a:gd name="T32" fmla="*/ 1606 w 1821"/>
              <a:gd name="T33" fmla="*/ 537 h 715"/>
              <a:gd name="T34" fmla="*/ 1600 w 1821"/>
              <a:gd name="T35" fmla="*/ 490 h 715"/>
              <a:gd name="T36" fmla="*/ 1547 w 1821"/>
              <a:gd name="T37" fmla="*/ 474 h 715"/>
              <a:gd name="T38" fmla="*/ 1495 w 1821"/>
              <a:gd name="T39" fmla="*/ 545 h 715"/>
              <a:gd name="T40" fmla="*/ 1508 w 1821"/>
              <a:gd name="T41" fmla="*/ 652 h 715"/>
              <a:gd name="T42" fmla="*/ 1459 w 1821"/>
              <a:gd name="T43" fmla="*/ 713 h 715"/>
              <a:gd name="T44" fmla="*/ 1421 w 1821"/>
              <a:gd name="T45" fmla="*/ 645 h 715"/>
              <a:gd name="T46" fmla="*/ 1363 w 1821"/>
              <a:gd name="T47" fmla="*/ 578 h 715"/>
              <a:gd name="T48" fmla="*/ 1351 w 1821"/>
              <a:gd name="T49" fmla="*/ 540 h 715"/>
              <a:gd name="T50" fmla="*/ 1284 w 1821"/>
              <a:gd name="T51" fmla="*/ 525 h 715"/>
              <a:gd name="T52" fmla="*/ 1231 w 1821"/>
              <a:gd name="T53" fmla="*/ 510 h 715"/>
              <a:gd name="T54" fmla="*/ 1182 w 1821"/>
              <a:gd name="T55" fmla="*/ 493 h 715"/>
              <a:gd name="T56" fmla="*/ 1127 w 1821"/>
              <a:gd name="T57" fmla="*/ 468 h 715"/>
              <a:gd name="T58" fmla="*/ 1069 w 1821"/>
              <a:gd name="T59" fmla="*/ 491 h 715"/>
              <a:gd name="T60" fmla="*/ 1000 w 1821"/>
              <a:gd name="T61" fmla="*/ 451 h 715"/>
              <a:gd name="T62" fmla="*/ 926 w 1821"/>
              <a:gd name="T63" fmla="*/ 447 h 715"/>
              <a:gd name="T64" fmla="*/ 882 w 1821"/>
              <a:gd name="T65" fmla="*/ 432 h 715"/>
              <a:gd name="T66" fmla="*/ 875 w 1821"/>
              <a:gd name="T67" fmla="*/ 379 h 715"/>
              <a:gd name="T68" fmla="*/ 939 w 1821"/>
              <a:gd name="T69" fmla="*/ 339 h 715"/>
              <a:gd name="T70" fmla="*/ 992 w 1821"/>
              <a:gd name="T71" fmla="*/ 320 h 715"/>
              <a:gd name="T72" fmla="*/ 1025 w 1821"/>
              <a:gd name="T73" fmla="*/ 276 h 715"/>
              <a:gd name="T74" fmla="*/ 1020 w 1821"/>
              <a:gd name="T75" fmla="*/ 230 h 715"/>
              <a:gd name="T76" fmla="*/ 990 w 1821"/>
              <a:gd name="T77" fmla="*/ 217 h 715"/>
              <a:gd name="T78" fmla="*/ 924 w 1821"/>
              <a:gd name="T79" fmla="*/ 202 h 715"/>
              <a:gd name="T80" fmla="*/ 839 w 1821"/>
              <a:gd name="T81" fmla="*/ 220 h 715"/>
              <a:gd name="T82" fmla="*/ 752 w 1821"/>
              <a:gd name="T83" fmla="*/ 186 h 715"/>
              <a:gd name="T84" fmla="*/ 666 w 1821"/>
              <a:gd name="T85" fmla="*/ 200 h 715"/>
              <a:gd name="T86" fmla="*/ 603 w 1821"/>
              <a:gd name="T87" fmla="*/ 232 h 715"/>
              <a:gd name="T88" fmla="*/ 559 w 1821"/>
              <a:gd name="T89" fmla="*/ 259 h 715"/>
              <a:gd name="T90" fmla="*/ 451 w 1821"/>
              <a:gd name="T91" fmla="*/ 330 h 715"/>
              <a:gd name="T92" fmla="*/ 333 w 1821"/>
              <a:gd name="T93" fmla="*/ 286 h 715"/>
              <a:gd name="T94" fmla="*/ 257 w 1821"/>
              <a:gd name="T95" fmla="*/ 239 h 715"/>
              <a:gd name="T96" fmla="*/ 174 w 1821"/>
              <a:gd name="T97" fmla="*/ 315 h 715"/>
              <a:gd name="T98" fmla="*/ 115 w 1821"/>
              <a:gd name="T99" fmla="*/ 347 h 715"/>
              <a:gd name="T100" fmla="*/ 101 w 1821"/>
              <a:gd name="T101" fmla="*/ 332 h 715"/>
              <a:gd name="T102" fmla="*/ 81 w 1821"/>
              <a:gd name="T103" fmla="*/ 332 h 715"/>
              <a:gd name="T104" fmla="*/ 5 w 1821"/>
              <a:gd name="T105" fmla="*/ 312 h 715"/>
              <a:gd name="T106" fmla="*/ 57 w 1821"/>
              <a:gd name="T107" fmla="*/ 195 h 715"/>
              <a:gd name="T108" fmla="*/ 105 w 1821"/>
              <a:gd name="T109" fmla="*/ 120 h 715"/>
              <a:gd name="T110" fmla="*/ 159 w 1821"/>
              <a:gd name="T111" fmla="*/ 81 h 715"/>
              <a:gd name="T112" fmla="*/ 275 w 1821"/>
              <a:gd name="T113" fmla="*/ 61 h 715"/>
              <a:gd name="T114" fmla="*/ 395 w 1821"/>
              <a:gd name="T115" fmla="*/ 120 h 715"/>
              <a:gd name="T116" fmla="*/ 476 w 1821"/>
              <a:gd name="T117" fmla="*/ 108 h 715"/>
              <a:gd name="T118" fmla="*/ 598 w 1821"/>
              <a:gd name="T119" fmla="*/ 46 h 715"/>
              <a:gd name="T120" fmla="*/ 674 w 1821"/>
              <a:gd name="T121" fmla="*/ 15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21" h="715">
                <a:moveTo>
                  <a:pt x="716" y="3"/>
                </a:moveTo>
                <a:lnTo>
                  <a:pt x="720" y="5"/>
                </a:lnTo>
                <a:lnTo>
                  <a:pt x="723" y="5"/>
                </a:lnTo>
                <a:lnTo>
                  <a:pt x="743" y="10"/>
                </a:lnTo>
                <a:lnTo>
                  <a:pt x="755" y="14"/>
                </a:lnTo>
                <a:lnTo>
                  <a:pt x="762" y="15"/>
                </a:lnTo>
                <a:lnTo>
                  <a:pt x="772" y="19"/>
                </a:lnTo>
                <a:lnTo>
                  <a:pt x="775" y="20"/>
                </a:lnTo>
                <a:lnTo>
                  <a:pt x="782" y="22"/>
                </a:lnTo>
                <a:lnTo>
                  <a:pt x="784" y="22"/>
                </a:lnTo>
                <a:lnTo>
                  <a:pt x="791" y="24"/>
                </a:lnTo>
                <a:lnTo>
                  <a:pt x="794" y="25"/>
                </a:lnTo>
                <a:lnTo>
                  <a:pt x="797" y="25"/>
                </a:lnTo>
                <a:lnTo>
                  <a:pt x="801" y="27"/>
                </a:lnTo>
                <a:lnTo>
                  <a:pt x="812" y="31"/>
                </a:lnTo>
                <a:lnTo>
                  <a:pt x="843" y="44"/>
                </a:lnTo>
                <a:lnTo>
                  <a:pt x="850" y="49"/>
                </a:lnTo>
                <a:lnTo>
                  <a:pt x="863" y="54"/>
                </a:lnTo>
                <a:lnTo>
                  <a:pt x="867" y="56"/>
                </a:lnTo>
                <a:lnTo>
                  <a:pt x="877" y="61"/>
                </a:lnTo>
                <a:lnTo>
                  <a:pt x="882" y="63"/>
                </a:lnTo>
                <a:lnTo>
                  <a:pt x="883" y="63"/>
                </a:lnTo>
                <a:lnTo>
                  <a:pt x="890" y="66"/>
                </a:lnTo>
                <a:lnTo>
                  <a:pt x="894" y="66"/>
                </a:lnTo>
                <a:lnTo>
                  <a:pt x="897" y="68"/>
                </a:lnTo>
                <a:lnTo>
                  <a:pt x="899" y="68"/>
                </a:lnTo>
                <a:lnTo>
                  <a:pt x="900" y="66"/>
                </a:lnTo>
                <a:lnTo>
                  <a:pt x="904" y="64"/>
                </a:lnTo>
                <a:lnTo>
                  <a:pt x="909" y="63"/>
                </a:lnTo>
                <a:lnTo>
                  <a:pt x="915" y="59"/>
                </a:lnTo>
                <a:lnTo>
                  <a:pt x="927" y="56"/>
                </a:lnTo>
                <a:lnTo>
                  <a:pt x="931" y="56"/>
                </a:lnTo>
                <a:lnTo>
                  <a:pt x="932" y="56"/>
                </a:lnTo>
                <a:lnTo>
                  <a:pt x="944" y="53"/>
                </a:lnTo>
                <a:lnTo>
                  <a:pt x="948" y="53"/>
                </a:lnTo>
                <a:lnTo>
                  <a:pt x="963" y="51"/>
                </a:lnTo>
                <a:lnTo>
                  <a:pt x="966" y="51"/>
                </a:lnTo>
                <a:lnTo>
                  <a:pt x="970" y="51"/>
                </a:lnTo>
                <a:lnTo>
                  <a:pt x="975" y="51"/>
                </a:lnTo>
                <a:lnTo>
                  <a:pt x="985" y="49"/>
                </a:lnTo>
                <a:lnTo>
                  <a:pt x="1003" y="51"/>
                </a:lnTo>
                <a:lnTo>
                  <a:pt x="1017" y="53"/>
                </a:lnTo>
                <a:lnTo>
                  <a:pt x="1025" y="56"/>
                </a:lnTo>
                <a:lnTo>
                  <a:pt x="1027" y="56"/>
                </a:lnTo>
                <a:lnTo>
                  <a:pt x="1030" y="56"/>
                </a:lnTo>
                <a:lnTo>
                  <a:pt x="1037" y="59"/>
                </a:lnTo>
                <a:lnTo>
                  <a:pt x="1054" y="66"/>
                </a:lnTo>
                <a:lnTo>
                  <a:pt x="1068" y="73"/>
                </a:lnTo>
                <a:lnTo>
                  <a:pt x="1071" y="75"/>
                </a:lnTo>
                <a:lnTo>
                  <a:pt x="1078" y="80"/>
                </a:lnTo>
                <a:lnTo>
                  <a:pt x="1081" y="81"/>
                </a:lnTo>
                <a:lnTo>
                  <a:pt x="1088" y="86"/>
                </a:lnTo>
                <a:lnTo>
                  <a:pt x="1091" y="90"/>
                </a:lnTo>
                <a:lnTo>
                  <a:pt x="1096" y="93"/>
                </a:lnTo>
                <a:lnTo>
                  <a:pt x="1100" y="95"/>
                </a:lnTo>
                <a:lnTo>
                  <a:pt x="1103" y="95"/>
                </a:lnTo>
                <a:lnTo>
                  <a:pt x="1111" y="98"/>
                </a:lnTo>
                <a:lnTo>
                  <a:pt x="1120" y="102"/>
                </a:lnTo>
                <a:lnTo>
                  <a:pt x="1128" y="107"/>
                </a:lnTo>
                <a:lnTo>
                  <a:pt x="1137" y="112"/>
                </a:lnTo>
                <a:lnTo>
                  <a:pt x="1162" y="124"/>
                </a:lnTo>
                <a:lnTo>
                  <a:pt x="1167" y="130"/>
                </a:lnTo>
                <a:lnTo>
                  <a:pt x="1169" y="130"/>
                </a:lnTo>
                <a:lnTo>
                  <a:pt x="1176" y="139"/>
                </a:lnTo>
                <a:lnTo>
                  <a:pt x="1179" y="144"/>
                </a:lnTo>
                <a:lnTo>
                  <a:pt x="1186" y="166"/>
                </a:lnTo>
                <a:lnTo>
                  <a:pt x="1186" y="180"/>
                </a:lnTo>
                <a:lnTo>
                  <a:pt x="1186" y="181"/>
                </a:lnTo>
                <a:lnTo>
                  <a:pt x="1184" y="197"/>
                </a:lnTo>
                <a:lnTo>
                  <a:pt x="1179" y="215"/>
                </a:lnTo>
                <a:lnTo>
                  <a:pt x="1179" y="217"/>
                </a:lnTo>
                <a:lnTo>
                  <a:pt x="1181" y="222"/>
                </a:lnTo>
                <a:lnTo>
                  <a:pt x="1186" y="239"/>
                </a:lnTo>
                <a:lnTo>
                  <a:pt x="1186" y="242"/>
                </a:lnTo>
                <a:lnTo>
                  <a:pt x="1187" y="247"/>
                </a:lnTo>
                <a:lnTo>
                  <a:pt x="1189" y="259"/>
                </a:lnTo>
                <a:lnTo>
                  <a:pt x="1189" y="263"/>
                </a:lnTo>
                <a:lnTo>
                  <a:pt x="1191" y="273"/>
                </a:lnTo>
                <a:lnTo>
                  <a:pt x="1193" y="280"/>
                </a:lnTo>
                <a:lnTo>
                  <a:pt x="1193" y="283"/>
                </a:lnTo>
                <a:lnTo>
                  <a:pt x="1194" y="288"/>
                </a:lnTo>
                <a:lnTo>
                  <a:pt x="1196" y="290"/>
                </a:lnTo>
                <a:lnTo>
                  <a:pt x="1203" y="296"/>
                </a:lnTo>
                <a:lnTo>
                  <a:pt x="1206" y="298"/>
                </a:lnTo>
                <a:lnTo>
                  <a:pt x="1211" y="302"/>
                </a:lnTo>
                <a:lnTo>
                  <a:pt x="1253" y="335"/>
                </a:lnTo>
                <a:lnTo>
                  <a:pt x="1258" y="341"/>
                </a:lnTo>
                <a:lnTo>
                  <a:pt x="1279" y="352"/>
                </a:lnTo>
                <a:lnTo>
                  <a:pt x="1297" y="361"/>
                </a:lnTo>
                <a:lnTo>
                  <a:pt x="1307" y="366"/>
                </a:lnTo>
                <a:lnTo>
                  <a:pt x="1309" y="366"/>
                </a:lnTo>
                <a:lnTo>
                  <a:pt x="1329" y="376"/>
                </a:lnTo>
                <a:lnTo>
                  <a:pt x="1334" y="379"/>
                </a:lnTo>
                <a:lnTo>
                  <a:pt x="1336" y="379"/>
                </a:lnTo>
                <a:lnTo>
                  <a:pt x="1339" y="378"/>
                </a:lnTo>
                <a:lnTo>
                  <a:pt x="1343" y="374"/>
                </a:lnTo>
                <a:lnTo>
                  <a:pt x="1345" y="374"/>
                </a:lnTo>
                <a:lnTo>
                  <a:pt x="1351" y="371"/>
                </a:lnTo>
                <a:lnTo>
                  <a:pt x="1358" y="368"/>
                </a:lnTo>
                <a:lnTo>
                  <a:pt x="1360" y="368"/>
                </a:lnTo>
                <a:lnTo>
                  <a:pt x="1368" y="364"/>
                </a:lnTo>
                <a:lnTo>
                  <a:pt x="1392" y="352"/>
                </a:lnTo>
                <a:lnTo>
                  <a:pt x="1399" y="349"/>
                </a:lnTo>
                <a:lnTo>
                  <a:pt x="1415" y="342"/>
                </a:lnTo>
                <a:lnTo>
                  <a:pt x="1426" y="337"/>
                </a:lnTo>
                <a:lnTo>
                  <a:pt x="1436" y="332"/>
                </a:lnTo>
                <a:lnTo>
                  <a:pt x="1448" y="327"/>
                </a:lnTo>
                <a:lnTo>
                  <a:pt x="1464" y="322"/>
                </a:lnTo>
                <a:lnTo>
                  <a:pt x="1475" y="320"/>
                </a:lnTo>
                <a:lnTo>
                  <a:pt x="1497" y="315"/>
                </a:lnTo>
                <a:lnTo>
                  <a:pt x="1498" y="315"/>
                </a:lnTo>
                <a:lnTo>
                  <a:pt x="1503" y="315"/>
                </a:lnTo>
                <a:lnTo>
                  <a:pt x="1544" y="310"/>
                </a:lnTo>
                <a:lnTo>
                  <a:pt x="1551" y="310"/>
                </a:lnTo>
                <a:lnTo>
                  <a:pt x="1564" y="308"/>
                </a:lnTo>
                <a:lnTo>
                  <a:pt x="1588" y="308"/>
                </a:lnTo>
                <a:lnTo>
                  <a:pt x="1610" y="310"/>
                </a:lnTo>
                <a:lnTo>
                  <a:pt x="1623" y="312"/>
                </a:lnTo>
                <a:lnTo>
                  <a:pt x="1627" y="312"/>
                </a:lnTo>
                <a:lnTo>
                  <a:pt x="1638" y="313"/>
                </a:lnTo>
                <a:lnTo>
                  <a:pt x="1650" y="317"/>
                </a:lnTo>
                <a:lnTo>
                  <a:pt x="1654" y="318"/>
                </a:lnTo>
                <a:lnTo>
                  <a:pt x="1657" y="320"/>
                </a:lnTo>
                <a:lnTo>
                  <a:pt x="1659" y="322"/>
                </a:lnTo>
                <a:lnTo>
                  <a:pt x="1674" y="330"/>
                </a:lnTo>
                <a:lnTo>
                  <a:pt x="1677" y="332"/>
                </a:lnTo>
                <a:lnTo>
                  <a:pt x="1691" y="342"/>
                </a:lnTo>
                <a:lnTo>
                  <a:pt x="1699" y="351"/>
                </a:lnTo>
                <a:lnTo>
                  <a:pt x="1711" y="363"/>
                </a:lnTo>
                <a:lnTo>
                  <a:pt x="1716" y="368"/>
                </a:lnTo>
                <a:lnTo>
                  <a:pt x="1718" y="371"/>
                </a:lnTo>
                <a:lnTo>
                  <a:pt x="1735" y="395"/>
                </a:lnTo>
                <a:lnTo>
                  <a:pt x="1738" y="396"/>
                </a:lnTo>
                <a:lnTo>
                  <a:pt x="1740" y="400"/>
                </a:lnTo>
                <a:lnTo>
                  <a:pt x="1743" y="412"/>
                </a:lnTo>
                <a:lnTo>
                  <a:pt x="1743" y="420"/>
                </a:lnTo>
                <a:lnTo>
                  <a:pt x="1745" y="420"/>
                </a:lnTo>
                <a:lnTo>
                  <a:pt x="1747" y="425"/>
                </a:lnTo>
                <a:lnTo>
                  <a:pt x="1748" y="429"/>
                </a:lnTo>
                <a:lnTo>
                  <a:pt x="1750" y="437"/>
                </a:lnTo>
                <a:lnTo>
                  <a:pt x="1753" y="440"/>
                </a:lnTo>
                <a:lnTo>
                  <a:pt x="1757" y="446"/>
                </a:lnTo>
                <a:lnTo>
                  <a:pt x="1762" y="457"/>
                </a:lnTo>
                <a:lnTo>
                  <a:pt x="1763" y="462"/>
                </a:lnTo>
                <a:lnTo>
                  <a:pt x="1765" y="466"/>
                </a:lnTo>
                <a:lnTo>
                  <a:pt x="1767" y="469"/>
                </a:lnTo>
                <a:lnTo>
                  <a:pt x="1768" y="474"/>
                </a:lnTo>
                <a:lnTo>
                  <a:pt x="1768" y="476"/>
                </a:lnTo>
                <a:lnTo>
                  <a:pt x="1775" y="495"/>
                </a:lnTo>
                <a:lnTo>
                  <a:pt x="1779" y="501"/>
                </a:lnTo>
                <a:lnTo>
                  <a:pt x="1780" y="505"/>
                </a:lnTo>
                <a:lnTo>
                  <a:pt x="1782" y="508"/>
                </a:lnTo>
                <a:lnTo>
                  <a:pt x="1784" y="515"/>
                </a:lnTo>
                <a:lnTo>
                  <a:pt x="1785" y="518"/>
                </a:lnTo>
                <a:lnTo>
                  <a:pt x="1787" y="518"/>
                </a:lnTo>
                <a:lnTo>
                  <a:pt x="1790" y="520"/>
                </a:lnTo>
                <a:lnTo>
                  <a:pt x="1792" y="522"/>
                </a:lnTo>
                <a:lnTo>
                  <a:pt x="1801" y="525"/>
                </a:lnTo>
                <a:lnTo>
                  <a:pt x="1802" y="527"/>
                </a:lnTo>
                <a:lnTo>
                  <a:pt x="1814" y="534"/>
                </a:lnTo>
                <a:lnTo>
                  <a:pt x="1817" y="539"/>
                </a:lnTo>
                <a:lnTo>
                  <a:pt x="1821" y="542"/>
                </a:lnTo>
                <a:lnTo>
                  <a:pt x="1817" y="542"/>
                </a:lnTo>
                <a:lnTo>
                  <a:pt x="1814" y="544"/>
                </a:lnTo>
                <a:lnTo>
                  <a:pt x="1814" y="545"/>
                </a:lnTo>
                <a:lnTo>
                  <a:pt x="1812" y="556"/>
                </a:lnTo>
                <a:lnTo>
                  <a:pt x="1811" y="557"/>
                </a:lnTo>
                <a:lnTo>
                  <a:pt x="1807" y="559"/>
                </a:lnTo>
                <a:lnTo>
                  <a:pt x="1802" y="564"/>
                </a:lnTo>
                <a:lnTo>
                  <a:pt x="1801" y="566"/>
                </a:lnTo>
                <a:lnTo>
                  <a:pt x="1796" y="573"/>
                </a:lnTo>
                <a:lnTo>
                  <a:pt x="1794" y="574"/>
                </a:lnTo>
                <a:lnTo>
                  <a:pt x="1792" y="576"/>
                </a:lnTo>
                <a:lnTo>
                  <a:pt x="1790" y="578"/>
                </a:lnTo>
                <a:lnTo>
                  <a:pt x="1785" y="579"/>
                </a:lnTo>
                <a:lnTo>
                  <a:pt x="1782" y="579"/>
                </a:lnTo>
                <a:lnTo>
                  <a:pt x="1780" y="583"/>
                </a:lnTo>
                <a:lnTo>
                  <a:pt x="1779" y="584"/>
                </a:lnTo>
                <a:lnTo>
                  <a:pt x="1779" y="588"/>
                </a:lnTo>
                <a:lnTo>
                  <a:pt x="1775" y="591"/>
                </a:lnTo>
                <a:lnTo>
                  <a:pt x="1772" y="593"/>
                </a:lnTo>
                <a:lnTo>
                  <a:pt x="1767" y="595"/>
                </a:lnTo>
                <a:lnTo>
                  <a:pt x="1763" y="595"/>
                </a:lnTo>
                <a:lnTo>
                  <a:pt x="1758" y="596"/>
                </a:lnTo>
                <a:lnTo>
                  <a:pt x="1758" y="598"/>
                </a:lnTo>
                <a:lnTo>
                  <a:pt x="1757" y="600"/>
                </a:lnTo>
                <a:lnTo>
                  <a:pt x="1757" y="603"/>
                </a:lnTo>
                <a:lnTo>
                  <a:pt x="1758" y="605"/>
                </a:lnTo>
                <a:lnTo>
                  <a:pt x="1760" y="606"/>
                </a:lnTo>
                <a:lnTo>
                  <a:pt x="1760" y="608"/>
                </a:lnTo>
                <a:lnTo>
                  <a:pt x="1760" y="610"/>
                </a:lnTo>
                <a:lnTo>
                  <a:pt x="1763" y="613"/>
                </a:lnTo>
                <a:lnTo>
                  <a:pt x="1763" y="617"/>
                </a:lnTo>
                <a:lnTo>
                  <a:pt x="1765" y="618"/>
                </a:lnTo>
                <a:lnTo>
                  <a:pt x="1763" y="618"/>
                </a:lnTo>
                <a:lnTo>
                  <a:pt x="1767" y="622"/>
                </a:lnTo>
                <a:lnTo>
                  <a:pt x="1767" y="623"/>
                </a:lnTo>
                <a:lnTo>
                  <a:pt x="1770" y="629"/>
                </a:lnTo>
                <a:lnTo>
                  <a:pt x="1770" y="630"/>
                </a:lnTo>
                <a:lnTo>
                  <a:pt x="1772" y="634"/>
                </a:lnTo>
                <a:lnTo>
                  <a:pt x="1770" y="634"/>
                </a:lnTo>
                <a:lnTo>
                  <a:pt x="1772" y="635"/>
                </a:lnTo>
                <a:lnTo>
                  <a:pt x="1768" y="640"/>
                </a:lnTo>
                <a:lnTo>
                  <a:pt x="1767" y="644"/>
                </a:lnTo>
                <a:lnTo>
                  <a:pt x="1763" y="645"/>
                </a:lnTo>
                <a:lnTo>
                  <a:pt x="1758" y="647"/>
                </a:lnTo>
                <a:lnTo>
                  <a:pt x="1753" y="651"/>
                </a:lnTo>
                <a:lnTo>
                  <a:pt x="1752" y="651"/>
                </a:lnTo>
                <a:lnTo>
                  <a:pt x="1747" y="651"/>
                </a:lnTo>
                <a:lnTo>
                  <a:pt x="1745" y="651"/>
                </a:lnTo>
                <a:lnTo>
                  <a:pt x="1743" y="652"/>
                </a:lnTo>
                <a:lnTo>
                  <a:pt x="1740" y="652"/>
                </a:lnTo>
                <a:lnTo>
                  <a:pt x="1735" y="652"/>
                </a:lnTo>
                <a:lnTo>
                  <a:pt x="1733" y="652"/>
                </a:lnTo>
                <a:lnTo>
                  <a:pt x="1730" y="652"/>
                </a:lnTo>
                <a:lnTo>
                  <a:pt x="1728" y="652"/>
                </a:lnTo>
                <a:lnTo>
                  <a:pt x="1723" y="656"/>
                </a:lnTo>
                <a:lnTo>
                  <a:pt x="1721" y="656"/>
                </a:lnTo>
                <a:lnTo>
                  <a:pt x="1720" y="659"/>
                </a:lnTo>
                <a:lnTo>
                  <a:pt x="1716" y="664"/>
                </a:lnTo>
                <a:lnTo>
                  <a:pt x="1716" y="666"/>
                </a:lnTo>
                <a:lnTo>
                  <a:pt x="1713" y="669"/>
                </a:lnTo>
                <a:lnTo>
                  <a:pt x="1711" y="669"/>
                </a:lnTo>
                <a:lnTo>
                  <a:pt x="1711" y="667"/>
                </a:lnTo>
                <a:lnTo>
                  <a:pt x="1709" y="667"/>
                </a:lnTo>
                <a:lnTo>
                  <a:pt x="1709" y="666"/>
                </a:lnTo>
                <a:lnTo>
                  <a:pt x="1709" y="662"/>
                </a:lnTo>
                <a:lnTo>
                  <a:pt x="1708" y="659"/>
                </a:lnTo>
                <a:lnTo>
                  <a:pt x="1708" y="654"/>
                </a:lnTo>
                <a:lnTo>
                  <a:pt x="1706" y="652"/>
                </a:lnTo>
                <a:lnTo>
                  <a:pt x="1706" y="651"/>
                </a:lnTo>
                <a:lnTo>
                  <a:pt x="1703" y="649"/>
                </a:lnTo>
                <a:lnTo>
                  <a:pt x="1701" y="645"/>
                </a:lnTo>
                <a:lnTo>
                  <a:pt x="1698" y="645"/>
                </a:lnTo>
                <a:lnTo>
                  <a:pt x="1694" y="645"/>
                </a:lnTo>
                <a:lnTo>
                  <a:pt x="1689" y="644"/>
                </a:lnTo>
                <a:lnTo>
                  <a:pt x="1686" y="644"/>
                </a:lnTo>
                <a:lnTo>
                  <a:pt x="1676" y="644"/>
                </a:lnTo>
                <a:lnTo>
                  <a:pt x="1669" y="644"/>
                </a:lnTo>
                <a:lnTo>
                  <a:pt x="1662" y="644"/>
                </a:lnTo>
                <a:lnTo>
                  <a:pt x="1659" y="644"/>
                </a:lnTo>
                <a:lnTo>
                  <a:pt x="1657" y="644"/>
                </a:lnTo>
                <a:lnTo>
                  <a:pt x="1655" y="642"/>
                </a:lnTo>
                <a:lnTo>
                  <a:pt x="1650" y="639"/>
                </a:lnTo>
                <a:lnTo>
                  <a:pt x="1642" y="632"/>
                </a:lnTo>
                <a:lnTo>
                  <a:pt x="1635" y="627"/>
                </a:lnTo>
                <a:lnTo>
                  <a:pt x="1630" y="622"/>
                </a:lnTo>
                <a:lnTo>
                  <a:pt x="1628" y="622"/>
                </a:lnTo>
                <a:lnTo>
                  <a:pt x="1611" y="618"/>
                </a:lnTo>
                <a:lnTo>
                  <a:pt x="1608" y="618"/>
                </a:lnTo>
                <a:lnTo>
                  <a:pt x="1601" y="618"/>
                </a:lnTo>
                <a:lnTo>
                  <a:pt x="1596" y="617"/>
                </a:lnTo>
                <a:lnTo>
                  <a:pt x="1591" y="613"/>
                </a:lnTo>
                <a:lnTo>
                  <a:pt x="1588" y="612"/>
                </a:lnTo>
                <a:lnTo>
                  <a:pt x="1584" y="610"/>
                </a:lnTo>
                <a:lnTo>
                  <a:pt x="1583" y="606"/>
                </a:lnTo>
                <a:lnTo>
                  <a:pt x="1583" y="603"/>
                </a:lnTo>
                <a:lnTo>
                  <a:pt x="1581" y="601"/>
                </a:lnTo>
                <a:lnTo>
                  <a:pt x="1581" y="598"/>
                </a:lnTo>
                <a:lnTo>
                  <a:pt x="1581" y="596"/>
                </a:lnTo>
                <a:lnTo>
                  <a:pt x="1583" y="593"/>
                </a:lnTo>
                <a:lnTo>
                  <a:pt x="1583" y="588"/>
                </a:lnTo>
                <a:lnTo>
                  <a:pt x="1584" y="583"/>
                </a:lnTo>
                <a:lnTo>
                  <a:pt x="1588" y="574"/>
                </a:lnTo>
                <a:lnTo>
                  <a:pt x="1589" y="569"/>
                </a:lnTo>
                <a:lnTo>
                  <a:pt x="1591" y="564"/>
                </a:lnTo>
                <a:lnTo>
                  <a:pt x="1593" y="561"/>
                </a:lnTo>
                <a:lnTo>
                  <a:pt x="1595" y="557"/>
                </a:lnTo>
                <a:lnTo>
                  <a:pt x="1598" y="551"/>
                </a:lnTo>
                <a:lnTo>
                  <a:pt x="1601" y="545"/>
                </a:lnTo>
                <a:lnTo>
                  <a:pt x="1605" y="540"/>
                </a:lnTo>
                <a:lnTo>
                  <a:pt x="1606" y="537"/>
                </a:lnTo>
                <a:lnTo>
                  <a:pt x="1606" y="535"/>
                </a:lnTo>
                <a:lnTo>
                  <a:pt x="1608" y="532"/>
                </a:lnTo>
                <a:lnTo>
                  <a:pt x="1608" y="530"/>
                </a:lnTo>
                <a:lnTo>
                  <a:pt x="1608" y="529"/>
                </a:lnTo>
                <a:lnTo>
                  <a:pt x="1608" y="525"/>
                </a:lnTo>
                <a:lnTo>
                  <a:pt x="1608" y="523"/>
                </a:lnTo>
                <a:lnTo>
                  <a:pt x="1608" y="520"/>
                </a:lnTo>
                <a:lnTo>
                  <a:pt x="1606" y="517"/>
                </a:lnTo>
                <a:lnTo>
                  <a:pt x="1605" y="515"/>
                </a:lnTo>
                <a:lnTo>
                  <a:pt x="1603" y="505"/>
                </a:lnTo>
                <a:lnTo>
                  <a:pt x="1603" y="501"/>
                </a:lnTo>
                <a:lnTo>
                  <a:pt x="1601" y="498"/>
                </a:lnTo>
                <a:lnTo>
                  <a:pt x="1601" y="496"/>
                </a:lnTo>
                <a:lnTo>
                  <a:pt x="1601" y="495"/>
                </a:lnTo>
                <a:lnTo>
                  <a:pt x="1600" y="491"/>
                </a:lnTo>
                <a:lnTo>
                  <a:pt x="1600" y="490"/>
                </a:lnTo>
                <a:lnTo>
                  <a:pt x="1598" y="488"/>
                </a:lnTo>
                <a:lnTo>
                  <a:pt x="1596" y="486"/>
                </a:lnTo>
                <a:lnTo>
                  <a:pt x="1595" y="486"/>
                </a:lnTo>
                <a:lnTo>
                  <a:pt x="1595" y="485"/>
                </a:lnTo>
                <a:lnTo>
                  <a:pt x="1593" y="485"/>
                </a:lnTo>
                <a:lnTo>
                  <a:pt x="1591" y="483"/>
                </a:lnTo>
                <a:lnTo>
                  <a:pt x="1589" y="481"/>
                </a:lnTo>
                <a:lnTo>
                  <a:pt x="1588" y="481"/>
                </a:lnTo>
                <a:lnTo>
                  <a:pt x="1584" y="479"/>
                </a:lnTo>
                <a:lnTo>
                  <a:pt x="1571" y="474"/>
                </a:lnTo>
                <a:lnTo>
                  <a:pt x="1569" y="473"/>
                </a:lnTo>
                <a:lnTo>
                  <a:pt x="1564" y="471"/>
                </a:lnTo>
                <a:lnTo>
                  <a:pt x="1559" y="471"/>
                </a:lnTo>
                <a:lnTo>
                  <a:pt x="1556" y="471"/>
                </a:lnTo>
                <a:lnTo>
                  <a:pt x="1552" y="473"/>
                </a:lnTo>
                <a:lnTo>
                  <a:pt x="1547" y="474"/>
                </a:lnTo>
                <a:lnTo>
                  <a:pt x="1530" y="478"/>
                </a:lnTo>
                <a:lnTo>
                  <a:pt x="1527" y="479"/>
                </a:lnTo>
                <a:lnTo>
                  <a:pt x="1525" y="479"/>
                </a:lnTo>
                <a:lnTo>
                  <a:pt x="1525" y="481"/>
                </a:lnTo>
                <a:lnTo>
                  <a:pt x="1522" y="483"/>
                </a:lnTo>
                <a:lnTo>
                  <a:pt x="1520" y="483"/>
                </a:lnTo>
                <a:lnTo>
                  <a:pt x="1520" y="485"/>
                </a:lnTo>
                <a:lnTo>
                  <a:pt x="1515" y="490"/>
                </a:lnTo>
                <a:lnTo>
                  <a:pt x="1505" y="500"/>
                </a:lnTo>
                <a:lnTo>
                  <a:pt x="1502" y="503"/>
                </a:lnTo>
                <a:lnTo>
                  <a:pt x="1498" y="508"/>
                </a:lnTo>
                <a:lnTo>
                  <a:pt x="1497" y="512"/>
                </a:lnTo>
                <a:lnTo>
                  <a:pt x="1495" y="515"/>
                </a:lnTo>
                <a:lnTo>
                  <a:pt x="1495" y="518"/>
                </a:lnTo>
                <a:lnTo>
                  <a:pt x="1493" y="534"/>
                </a:lnTo>
                <a:lnTo>
                  <a:pt x="1495" y="545"/>
                </a:lnTo>
                <a:lnTo>
                  <a:pt x="1495" y="549"/>
                </a:lnTo>
                <a:lnTo>
                  <a:pt x="1495" y="556"/>
                </a:lnTo>
                <a:lnTo>
                  <a:pt x="1495" y="559"/>
                </a:lnTo>
                <a:lnTo>
                  <a:pt x="1498" y="566"/>
                </a:lnTo>
                <a:lnTo>
                  <a:pt x="1500" y="574"/>
                </a:lnTo>
                <a:lnTo>
                  <a:pt x="1502" y="586"/>
                </a:lnTo>
                <a:lnTo>
                  <a:pt x="1503" y="591"/>
                </a:lnTo>
                <a:lnTo>
                  <a:pt x="1505" y="596"/>
                </a:lnTo>
                <a:lnTo>
                  <a:pt x="1507" y="605"/>
                </a:lnTo>
                <a:lnTo>
                  <a:pt x="1507" y="613"/>
                </a:lnTo>
                <a:lnTo>
                  <a:pt x="1507" y="617"/>
                </a:lnTo>
                <a:lnTo>
                  <a:pt x="1508" y="620"/>
                </a:lnTo>
                <a:lnTo>
                  <a:pt x="1508" y="625"/>
                </a:lnTo>
                <a:lnTo>
                  <a:pt x="1510" y="635"/>
                </a:lnTo>
                <a:lnTo>
                  <a:pt x="1510" y="647"/>
                </a:lnTo>
                <a:lnTo>
                  <a:pt x="1508" y="652"/>
                </a:lnTo>
                <a:lnTo>
                  <a:pt x="1508" y="656"/>
                </a:lnTo>
                <a:lnTo>
                  <a:pt x="1507" y="661"/>
                </a:lnTo>
                <a:lnTo>
                  <a:pt x="1500" y="674"/>
                </a:lnTo>
                <a:lnTo>
                  <a:pt x="1498" y="676"/>
                </a:lnTo>
                <a:lnTo>
                  <a:pt x="1498" y="679"/>
                </a:lnTo>
                <a:lnTo>
                  <a:pt x="1497" y="681"/>
                </a:lnTo>
                <a:lnTo>
                  <a:pt x="1495" y="688"/>
                </a:lnTo>
                <a:lnTo>
                  <a:pt x="1493" y="693"/>
                </a:lnTo>
                <a:lnTo>
                  <a:pt x="1490" y="696"/>
                </a:lnTo>
                <a:lnTo>
                  <a:pt x="1485" y="701"/>
                </a:lnTo>
                <a:lnTo>
                  <a:pt x="1476" y="706"/>
                </a:lnTo>
                <a:lnTo>
                  <a:pt x="1471" y="710"/>
                </a:lnTo>
                <a:lnTo>
                  <a:pt x="1470" y="712"/>
                </a:lnTo>
                <a:lnTo>
                  <a:pt x="1466" y="713"/>
                </a:lnTo>
                <a:lnTo>
                  <a:pt x="1464" y="715"/>
                </a:lnTo>
                <a:lnTo>
                  <a:pt x="1459" y="713"/>
                </a:lnTo>
                <a:lnTo>
                  <a:pt x="1454" y="712"/>
                </a:lnTo>
                <a:lnTo>
                  <a:pt x="1451" y="708"/>
                </a:lnTo>
                <a:lnTo>
                  <a:pt x="1448" y="705"/>
                </a:lnTo>
                <a:lnTo>
                  <a:pt x="1446" y="701"/>
                </a:lnTo>
                <a:lnTo>
                  <a:pt x="1444" y="696"/>
                </a:lnTo>
                <a:lnTo>
                  <a:pt x="1442" y="695"/>
                </a:lnTo>
                <a:lnTo>
                  <a:pt x="1441" y="691"/>
                </a:lnTo>
                <a:lnTo>
                  <a:pt x="1437" y="684"/>
                </a:lnTo>
                <a:lnTo>
                  <a:pt x="1434" y="678"/>
                </a:lnTo>
                <a:lnTo>
                  <a:pt x="1432" y="673"/>
                </a:lnTo>
                <a:lnTo>
                  <a:pt x="1432" y="671"/>
                </a:lnTo>
                <a:lnTo>
                  <a:pt x="1427" y="661"/>
                </a:lnTo>
                <a:lnTo>
                  <a:pt x="1426" y="657"/>
                </a:lnTo>
                <a:lnTo>
                  <a:pt x="1424" y="654"/>
                </a:lnTo>
                <a:lnTo>
                  <a:pt x="1424" y="652"/>
                </a:lnTo>
                <a:lnTo>
                  <a:pt x="1421" y="645"/>
                </a:lnTo>
                <a:lnTo>
                  <a:pt x="1417" y="640"/>
                </a:lnTo>
                <a:lnTo>
                  <a:pt x="1415" y="639"/>
                </a:lnTo>
                <a:lnTo>
                  <a:pt x="1409" y="625"/>
                </a:lnTo>
                <a:lnTo>
                  <a:pt x="1402" y="617"/>
                </a:lnTo>
                <a:lnTo>
                  <a:pt x="1394" y="606"/>
                </a:lnTo>
                <a:lnTo>
                  <a:pt x="1392" y="605"/>
                </a:lnTo>
                <a:lnTo>
                  <a:pt x="1388" y="600"/>
                </a:lnTo>
                <a:lnTo>
                  <a:pt x="1385" y="596"/>
                </a:lnTo>
                <a:lnTo>
                  <a:pt x="1383" y="596"/>
                </a:lnTo>
                <a:lnTo>
                  <a:pt x="1382" y="593"/>
                </a:lnTo>
                <a:lnTo>
                  <a:pt x="1378" y="591"/>
                </a:lnTo>
                <a:lnTo>
                  <a:pt x="1375" y="588"/>
                </a:lnTo>
                <a:lnTo>
                  <a:pt x="1372" y="584"/>
                </a:lnTo>
                <a:lnTo>
                  <a:pt x="1366" y="581"/>
                </a:lnTo>
                <a:lnTo>
                  <a:pt x="1365" y="579"/>
                </a:lnTo>
                <a:lnTo>
                  <a:pt x="1363" y="578"/>
                </a:lnTo>
                <a:lnTo>
                  <a:pt x="1361" y="576"/>
                </a:lnTo>
                <a:lnTo>
                  <a:pt x="1361" y="574"/>
                </a:lnTo>
                <a:lnTo>
                  <a:pt x="1361" y="573"/>
                </a:lnTo>
                <a:lnTo>
                  <a:pt x="1361" y="571"/>
                </a:lnTo>
                <a:lnTo>
                  <a:pt x="1361" y="569"/>
                </a:lnTo>
                <a:lnTo>
                  <a:pt x="1361" y="566"/>
                </a:lnTo>
                <a:lnTo>
                  <a:pt x="1361" y="564"/>
                </a:lnTo>
                <a:lnTo>
                  <a:pt x="1361" y="562"/>
                </a:lnTo>
                <a:lnTo>
                  <a:pt x="1361" y="561"/>
                </a:lnTo>
                <a:lnTo>
                  <a:pt x="1361" y="557"/>
                </a:lnTo>
                <a:lnTo>
                  <a:pt x="1361" y="556"/>
                </a:lnTo>
                <a:lnTo>
                  <a:pt x="1358" y="551"/>
                </a:lnTo>
                <a:lnTo>
                  <a:pt x="1356" y="549"/>
                </a:lnTo>
                <a:lnTo>
                  <a:pt x="1355" y="545"/>
                </a:lnTo>
                <a:lnTo>
                  <a:pt x="1353" y="544"/>
                </a:lnTo>
                <a:lnTo>
                  <a:pt x="1351" y="540"/>
                </a:lnTo>
                <a:lnTo>
                  <a:pt x="1348" y="534"/>
                </a:lnTo>
                <a:lnTo>
                  <a:pt x="1348" y="532"/>
                </a:lnTo>
                <a:lnTo>
                  <a:pt x="1346" y="530"/>
                </a:lnTo>
                <a:lnTo>
                  <a:pt x="1346" y="529"/>
                </a:lnTo>
                <a:lnTo>
                  <a:pt x="1343" y="527"/>
                </a:lnTo>
                <a:lnTo>
                  <a:pt x="1341" y="527"/>
                </a:lnTo>
                <a:lnTo>
                  <a:pt x="1338" y="525"/>
                </a:lnTo>
                <a:lnTo>
                  <a:pt x="1334" y="525"/>
                </a:lnTo>
                <a:lnTo>
                  <a:pt x="1331" y="527"/>
                </a:lnTo>
                <a:lnTo>
                  <a:pt x="1323" y="527"/>
                </a:lnTo>
                <a:lnTo>
                  <a:pt x="1321" y="529"/>
                </a:lnTo>
                <a:lnTo>
                  <a:pt x="1304" y="529"/>
                </a:lnTo>
                <a:lnTo>
                  <a:pt x="1296" y="529"/>
                </a:lnTo>
                <a:lnTo>
                  <a:pt x="1292" y="529"/>
                </a:lnTo>
                <a:lnTo>
                  <a:pt x="1287" y="527"/>
                </a:lnTo>
                <a:lnTo>
                  <a:pt x="1284" y="525"/>
                </a:lnTo>
                <a:lnTo>
                  <a:pt x="1280" y="525"/>
                </a:lnTo>
                <a:lnTo>
                  <a:pt x="1272" y="518"/>
                </a:lnTo>
                <a:lnTo>
                  <a:pt x="1269" y="517"/>
                </a:lnTo>
                <a:lnTo>
                  <a:pt x="1267" y="517"/>
                </a:lnTo>
                <a:lnTo>
                  <a:pt x="1265" y="515"/>
                </a:lnTo>
                <a:lnTo>
                  <a:pt x="1260" y="513"/>
                </a:lnTo>
                <a:lnTo>
                  <a:pt x="1258" y="512"/>
                </a:lnTo>
                <a:lnTo>
                  <a:pt x="1257" y="510"/>
                </a:lnTo>
                <a:lnTo>
                  <a:pt x="1252" y="508"/>
                </a:lnTo>
                <a:lnTo>
                  <a:pt x="1250" y="508"/>
                </a:lnTo>
                <a:lnTo>
                  <a:pt x="1247" y="508"/>
                </a:lnTo>
                <a:lnTo>
                  <a:pt x="1245" y="508"/>
                </a:lnTo>
                <a:lnTo>
                  <a:pt x="1241" y="508"/>
                </a:lnTo>
                <a:lnTo>
                  <a:pt x="1238" y="508"/>
                </a:lnTo>
                <a:lnTo>
                  <a:pt x="1235" y="510"/>
                </a:lnTo>
                <a:lnTo>
                  <a:pt x="1231" y="510"/>
                </a:lnTo>
                <a:lnTo>
                  <a:pt x="1226" y="510"/>
                </a:lnTo>
                <a:lnTo>
                  <a:pt x="1221" y="508"/>
                </a:lnTo>
                <a:lnTo>
                  <a:pt x="1216" y="507"/>
                </a:lnTo>
                <a:lnTo>
                  <a:pt x="1213" y="508"/>
                </a:lnTo>
                <a:lnTo>
                  <a:pt x="1208" y="510"/>
                </a:lnTo>
                <a:lnTo>
                  <a:pt x="1203" y="510"/>
                </a:lnTo>
                <a:lnTo>
                  <a:pt x="1201" y="510"/>
                </a:lnTo>
                <a:lnTo>
                  <a:pt x="1198" y="510"/>
                </a:lnTo>
                <a:lnTo>
                  <a:pt x="1196" y="508"/>
                </a:lnTo>
                <a:lnTo>
                  <a:pt x="1194" y="507"/>
                </a:lnTo>
                <a:lnTo>
                  <a:pt x="1193" y="507"/>
                </a:lnTo>
                <a:lnTo>
                  <a:pt x="1191" y="505"/>
                </a:lnTo>
                <a:lnTo>
                  <a:pt x="1187" y="501"/>
                </a:lnTo>
                <a:lnTo>
                  <a:pt x="1186" y="498"/>
                </a:lnTo>
                <a:lnTo>
                  <a:pt x="1184" y="495"/>
                </a:lnTo>
                <a:lnTo>
                  <a:pt x="1182" y="493"/>
                </a:lnTo>
                <a:lnTo>
                  <a:pt x="1179" y="488"/>
                </a:lnTo>
                <a:lnTo>
                  <a:pt x="1177" y="488"/>
                </a:lnTo>
                <a:lnTo>
                  <a:pt x="1176" y="486"/>
                </a:lnTo>
                <a:lnTo>
                  <a:pt x="1174" y="483"/>
                </a:lnTo>
                <a:lnTo>
                  <a:pt x="1172" y="481"/>
                </a:lnTo>
                <a:lnTo>
                  <a:pt x="1171" y="481"/>
                </a:lnTo>
                <a:lnTo>
                  <a:pt x="1169" y="479"/>
                </a:lnTo>
                <a:lnTo>
                  <a:pt x="1165" y="476"/>
                </a:lnTo>
                <a:lnTo>
                  <a:pt x="1162" y="476"/>
                </a:lnTo>
                <a:lnTo>
                  <a:pt x="1157" y="474"/>
                </a:lnTo>
                <a:lnTo>
                  <a:pt x="1154" y="473"/>
                </a:lnTo>
                <a:lnTo>
                  <a:pt x="1150" y="473"/>
                </a:lnTo>
                <a:lnTo>
                  <a:pt x="1144" y="469"/>
                </a:lnTo>
                <a:lnTo>
                  <a:pt x="1138" y="469"/>
                </a:lnTo>
                <a:lnTo>
                  <a:pt x="1135" y="468"/>
                </a:lnTo>
                <a:lnTo>
                  <a:pt x="1127" y="468"/>
                </a:lnTo>
                <a:lnTo>
                  <a:pt x="1125" y="469"/>
                </a:lnTo>
                <a:lnTo>
                  <a:pt x="1122" y="469"/>
                </a:lnTo>
                <a:lnTo>
                  <a:pt x="1120" y="471"/>
                </a:lnTo>
                <a:lnTo>
                  <a:pt x="1116" y="471"/>
                </a:lnTo>
                <a:lnTo>
                  <a:pt x="1113" y="473"/>
                </a:lnTo>
                <a:lnTo>
                  <a:pt x="1110" y="473"/>
                </a:lnTo>
                <a:lnTo>
                  <a:pt x="1106" y="476"/>
                </a:lnTo>
                <a:lnTo>
                  <a:pt x="1105" y="476"/>
                </a:lnTo>
                <a:lnTo>
                  <a:pt x="1091" y="485"/>
                </a:lnTo>
                <a:lnTo>
                  <a:pt x="1086" y="490"/>
                </a:lnTo>
                <a:lnTo>
                  <a:pt x="1084" y="490"/>
                </a:lnTo>
                <a:lnTo>
                  <a:pt x="1083" y="491"/>
                </a:lnTo>
                <a:lnTo>
                  <a:pt x="1079" y="495"/>
                </a:lnTo>
                <a:lnTo>
                  <a:pt x="1078" y="495"/>
                </a:lnTo>
                <a:lnTo>
                  <a:pt x="1074" y="495"/>
                </a:lnTo>
                <a:lnTo>
                  <a:pt x="1069" y="491"/>
                </a:lnTo>
                <a:lnTo>
                  <a:pt x="1064" y="490"/>
                </a:lnTo>
                <a:lnTo>
                  <a:pt x="1057" y="485"/>
                </a:lnTo>
                <a:lnTo>
                  <a:pt x="1052" y="481"/>
                </a:lnTo>
                <a:lnTo>
                  <a:pt x="1049" y="478"/>
                </a:lnTo>
                <a:lnTo>
                  <a:pt x="1042" y="476"/>
                </a:lnTo>
                <a:lnTo>
                  <a:pt x="1039" y="474"/>
                </a:lnTo>
                <a:lnTo>
                  <a:pt x="1035" y="473"/>
                </a:lnTo>
                <a:lnTo>
                  <a:pt x="1032" y="473"/>
                </a:lnTo>
                <a:lnTo>
                  <a:pt x="1027" y="469"/>
                </a:lnTo>
                <a:lnTo>
                  <a:pt x="1017" y="462"/>
                </a:lnTo>
                <a:lnTo>
                  <a:pt x="1013" y="461"/>
                </a:lnTo>
                <a:lnTo>
                  <a:pt x="1012" y="459"/>
                </a:lnTo>
                <a:lnTo>
                  <a:pt x="1007" y="454"/>
                </a:lnTo>
                <a:lnTo>
                  <a:pt x="1005" y="454"/>
                </a:lnTo>
                <a:lnTo>
                  <a:pt x="1003" y="452"/>
                </a:lnTo>
                <a:lnTo>
                  <a:pt x="1000" y="451"/>
                </a:lnTo>
                <a:lnTo>
                  <a:pt x="998" y="451"/>
                </a:lnTo>
                <a:lnTo>
                  <a:pt x="997" y="449"/>
                </a:lnTo>
                <a:lnTo>
                  <a:pt x="993" y="449"/>
                </a:lnTo>
                <a:lnTo>
                  <a:pt x="990" y="447"/>
                </a:lnTo>
                <a:lnTo>
                  <a:pt x="988" y="447"/>
                </a:lnTo>
                <a:lnTo>
                  <a:pt x="985" y="446"/>
                </a:lnTo>
                <a:lnTo>
                  <a:pt x="981" y="446"/>
                </a:lnTo>
                <a:lnTo>
                  <a:pt x="975" y="446"/>
                </a:lnTo>
                <a:lnTo>
                  <a:pt x="975" y="444"/>
                </a:lnTo>
                <a:lnTo>
                  <a:pt x="956" y="444"/>
                </a:lnTo>
                <a:lnTo>
                  <a:pt x="949" y="447"/>
                </a:lnTo>
                <a:lnTo>
                  <a:pt x="948" y="447"/>
                </a:lnTo>
                <a:lnTo>
                  <a:pt x="946" y="447"/>
                </a:lnTo>
                <a:lnTo>
                  <a:pt x="932" y="447"/>
                </a:lnTo>
                <a:lnTo>
                  <a:pt x="931" y="447"/>
                </a:lnTo>
                <a:lnTo>
                  <a:pt x="926" y="447"/>
                </a:lnTo>
                <a:lnTo>
                  <a:pt x="921" y="449"/>
                </a:lnTo>
                <a:lnTo>
                  <a:pt x="912" y="449"/>
                </a:lnTo>
                <a:lnTo>
                  <a:pt x="910" y="447"/>
                </a:lnTo>
                <a:lnTo>
                  <a:pt x="909" y="447"/>
                </a:lnTo>
                <a:lnTo>
                  <a:pt x="907" y="447"/>
                </a:lnTo>
                <a:lnTo>
                  <a:pt x="905" y="447"/>
                </a:lnTo>
                <a:lnTo>
                  <a:pt x="897" y="449"/>
                </a:lnTo>
                <a:lnTo>
                  <a:pt x="894" y="447"/>
                </a:lnTo>
                <a:lnTo>
                  <a:pt x="892" y="446"/>
                </a:lnTo>
                <a:lnTo>
                  <a:pt x="890" y="444"/>
                </a:lnTo>
                <a:lnTo>
                  <a:pt x="888" y="444"/>
                </a:lnTo>
                <a:lnTo>
                  <a:pt x="887" y="442"/>
                </a:lnTo>
                <a:lnTo>
                  <a:pt x="885" y="439"/>
                </a:lnTo>
                <a:lnTo>
                  <a:pt x="883" y="437"/>
                </a:lnTo>
                <a:lnTo>
                  <a:pt x="882" y="435"/>
                </a:lnTo>
                <a:lnTo>
                  <a:pt x="882" y="432"/>
                </a:lnTo>
                <a:lnTo>
                  <a:pt x="880" y="429"/>
                </a:lnTo>
                <a:lnTo>
                  <a:pt x="878" y="427"/>
                </a:lnTo>
                <a:lnTo>
                  <a:pt x="878" y="424"/>
                </a:lnTo>
                <a:lnTo>
                  <a:pt x="877" y="424"/>
                </a:lnTo>
                <a:lnTo>
                  <a:pt x="877" y="420"/>
                </a:lnTo>
                <a:lnTo>
                  <a:pt x="877" y="418"/>
                </a:lnTo>
                <a:lnTo>
                  <a:pt x="875" y="417"/>
                </a:lnTo>
                <a:lnTo>
                  <a:pt x="875" y="412"/>
                </a:lnTo>
                <a:lnTo>
                  <a:pt x="873" y="408"/>
                </a:lnTo>
                <a:lnTo>
                  <a:pt x="873" y="402"/>
                </a:lnTo>
                <a:lnTo>
                  <a:pt x="873" y="396"/>
                </a:lnTo>
                <a:lnTo>
                  <a:pt x="873" y="393"/>
                </a:lnTo>
                <a:lnTo>
                  <a:pt x="873" y="390"/>
                </a:lnTo>
                <a:lnTo>
                  <a:pt x="873" y="386"/>
                </a:lnTo>
                <a:lnTo>
                  <a:pt x="873" y="383"/>
                </a:lnTo>
                <a:lnTo>
                  <a:pt x="875" y="379"/>
                </a:lnTo>
                <a:lnTo>
                  <a:pt x="877" y="378"/>
                </a:lnTo>
                <a:lnTo>
                  <a:pt x="878" y="376"/>
                </a:lnTo>
                <a:lnTo>
                  <a:pt x="880" y="373"/>
                </a:lnTo>
                <a:lnTo>
                  <a:pt x="882" y="371"/>
                </a:lnTo>
                <a:lnTo>
                  <a:pt x="887" y="366"/>
                </a:lnTo>
                <a:lnTo>
                  <a:pt x="890" y="363"/>
                </a:lnTo>
                <a:lnTo>
                  <a:pt x="895" y="359"/>
                </a:lnTo>
                <a:lnTo>
                  <a:pt x="900" y="356"/>
                </a:lnTo>
                <a:lnTo>
                  <a:pt x="907" y="351"/>
                </a:lnTo>
                <a:lnTo>
                  <a:pt x="915" y="347"/>
                </a:lnTo>
                <a:lnTo>
                  <a:pt x="917" y="346"/>
                </a:lnTo>
                <a:lnTo>
                  <a:pt x="922" y="344"/>
                </a:lnTo>
                <a:lnTo>
                  <a:pt x="929" y="342"/>
                </a:lnTo>
                <a:lnTo>
                  <a:pt x="931" y="341"/>
                </a:lnTo>
                <a:lnTo>
                  <a:pt x="932" y="341"/>
                </a:lnTo>
                <a:lnTo>
                  <a:pt x="939" y="339"/>
                </a:lnTo>
                <a:lnTo>
                  <a:pt x="941" y="339"/>
                </a:lnTo>
                <a:lnTo>
                  <a:pt x="946" y="337"/>
                </a:lnTo>
                <a:lnTo>
                  <a:pt x="951" y="335"/>
                </a:lnTo>
                <a:lnTo>
                  <a:pt x="956" y="335"/>
                </a:lnTo>
                <a:lnTo>
                  <a:pt x="963" y="335"/>
                </a:lnTo>
                <a:lnTo>
                  <a:pt x="966" y="335"/>
                </a:lnTo>
                <a:lnTo>
                  <a:pt x="970" y="334"/>
                </a:lnTo>
                <a:lnTo>
                  <a:pt x="973" y="334"/>
                </a:lnTo>
                <a:lnTo>
                  <a:pt x="975" y="332"/>
                </a:lnTo>
                <a:lnTo>
                  <a:pt x="980" y="329"/>
                </a:lnTo>
                <a:lnTo>
                  <a:pt x="983" y="327"/>
                </a:lnTo>
                <a:lnTo>
                  <a:pt x="983" y="325"/>
                </a:lnTo>
                <a:lnTo>
                  <a:pt x="986" y="324"/>
                </a:lnTo>
                <a:lnTo>
                  <a:pt x="988" y="322"/>
                </a:lnTo>
                <a:lnTo>
                  <a:pt x="990" y="322"/>
                </a:lnTo>
                <a:lnTo>
                  <a:pt x="992" y="320"/>
                </a:lnTo>
                <a:lnTo>
                  <a:pt x="993" y="318"/>
                </a:lnTo>
                <a:lnTo>
                  <a:pt x="1007" y="308"/>
                </a:lnTo>
                <a:lnTo>
                  <a:pt x="1008" y="307"/>
                </a:lnTo>
                <a:lnTo>
                  <a:pt x="1010" y="307"/>
                </a:lnTo>
                <a:lnTo>
                  <a:pt x="1012" y="305"/>
                </a:lnTo>
                <a:lnTo>
                  <a:pt x="1013" y="302"/>
                </a:lnTo>
                <a:lnTo>
                  <a:pt x="1017" y="300"/>
                </a:lnTo>
                <a:lnTo>
                  <a:pt x="1019" y="296"/>
                </a:lnTo>
                <a:lnTo>
                  <a:pt x="1020" y="295"/>
                </a:lnTo>
                <a:lnTo>
                  <a:pt x="1020" y="291"/>
                </a:lnTo>
                <a:lnTo>
                  <a:pt x="1022" y="290"/>
                </a:lnTo>
                <a:lnTo>
                  <a:pt x="1022" y="288"/>
                </a:lnTo>
                <a:lnTo>
                  <a:pt x="1022" y="285"/>
                </a:lnTo>
                <a:lnTo>
                  <a:pt x="1024" y="281"/>
                </a:lnTo>
                <a:lnTo>
                  <a:pt x="1024" y="278"/>
                </a:lnTo>
                <a:lnTo>
                  <a:pt x="1025" y="276"/>
                </a:lnTo>
                <a:lnTo>
                  <a:pt x="1027" y="273"/>
                </a:lnTo>
                <a:lnTo>
                  <a:pt x="1027" y="268"/>
                </a:lnTo>
                <a:lnTo>
                  <a:pt x="1027" y="266"/>
                </a:lnTo>
                <a:lnTo>
                  <a:pt x="1029" y="259"/>
                </a:lnTo>
                <a:lnTo>
                  <a:pt x="1029" y="258"/>
                </a:lnTo>
                <a:lnTo>
                  <a:pt x="1029" y="256"/>
                </a:lnTo>
                <a:lnTo>
                  <a:pt x="1029" y="249"/>
                </a:lnTo>
                <a:lnTo>
                  <a:pt x="1029" y="247"/>
                </a:lnTo>
                <a:lnTo>
                  <a:pt x="1027" y="244"/>
                </a:lnTo>
                <a:lnTo>
                  <a:pt x="1027" y="242"/>
                </a:lnTo>
                <a:lnTo>
                  <a:pt x="1025" y="242"/>
                </a:lnTo>
                <a:lnTo>
                  <a:pt x="1025" y="241"/>
                </a:lnTo>
                <a:lnTo>
                  <a:pt x="1024" y="235"/>
                </a:lnTo>
                <a:lnTo>
                  <a:pt x="1024" y="234"/>
                </a:lnTo>
                <a:lnTo>
                  <a:pt x="1022" y="232"/>
                </a:lnTo>
                <a:lnTo>
                  <a:pt x="1020" y="230"/>
                </a:lnTo>
                <a:lnTo>
                  <a:pt x="1019" y="230"/>
                </a:lnTo>
                <a:lnTo>
                  <a:pt x="1017" y="229"/>
                </a:lnTo>
                <a:lnTo>
                  <a:pt x="1015" y="229"/>
                </a:lnTo>
                <a:lnTo>
                  <a:pt x="1013" y="227"/>
                </a:lnTo>
                <a:lnTo>
                  <a:pt x="1012" y="225"/>
                </a:lnTo>
                <a:lnTo>
                  <a:pt x="1010" y="225"/>
                </a:lnTo>
                <a:lnTo>
                  <a:pt x="1010" y="224"/>
                </a:lnTo>
                <a:lnTo>
                  <a:pt x="1008" y="224"/>
                </a:lnTo>
                <a:lnTo>
                  <a:pt x="1007" y="222"/>
                </a:lnTo>
                <a:lnTo>
                  <a:pt x="1003" y="222"/>
                </a:lnTo>
                <a:lnTo>
                  <a:pt x="1002" y="222"/>
                </a:lnTo>
                <a:lnTo>
                  <a:pt x="995" y="220"/>
                </a:lnTo>
                <a:lnTo>
                  <a:pt x="993" y="219"/>
                </a:lnTo>
                <a:lnTo>
                  <a:pt x="992" y="219"/>
                </a:lnTo>
                <a:lnTo>
                  <a:pt x="990" y="219"/>
                </a:lnTo>
                <a:lnTo>
                  <a:pt x="990" y="217"/>
                </a:lnTo>
                <a:lnTo>
                  <a:pt x="988" y="217"/>
                </a:lnTo>
                <a:lnTo>
                  <a:pt x="986" y="219"/>
                </a:lnTo>
                <a:lnTo>
                  <a:pt x="983" y="219"/>
                </a:lnTo>
                <a:lnTo>
                  <a:pt x="981" y="219"/>
                </a:lnTo>
                <a:lnTo>
                  <a:pt x="980" y="219"/>
                </a:lnTo>
                <a:lnTo>
                  <a:pt x="978" y="219"/>
                </a:lnTo>
                <a:lnTo>
                  <a:pt x="976" y="217"/>
                </a:lnTo>
                <a:lnTo>
                  <a:pt x="973" y="217"/>
                </a:lnTo>
                <a:lnTo>
                  <a:pt x="961" y="213"/>
                </a:lnTo>
                <a:lnTo>
                  <a:pt x="956" y="210"/>
                </a:lnTo>
                <a:lnTo>
                  <a:pt x="954" y="210"/>
                </a:lnTo>
                <a:lnTo>
                  <a:pt x="953" y="210"/>
                </a:lnTo>
                <a:lnTo>
                  <a:pt x="951" y="208"/>
                </a:lnTo>
                <a:lnTo>
                  <a:pt x="948" y="205"/>
                </a:lnTo>
                <a:lnTo>
                  <a:pt x="948" y="203"/>
                </a:lnTo>
                <a:lnTo>
                  <a:pt x="924" y="202"/>
                </a:lnTo>
                <a:lnTo>
                  <a:pt x="910" y="200"/>
                </a:lnTo>
                <a:lnTo>
                  <a:pt x="907" y="200"/>
                </a:lnTo>
                <a:lnTo>
                  <a:pt x="905" y="200"/>
                </a:lnTo>
                <a:lnTo>
                  <a:pt x="904" y="200"/>
                </a:lnTo>
                <a:lnTo>
                  <a:pt x="899" y="202"/>
                </a:lnTo>
                <a:lnTo>
                  <a:pt x="895" y="203"/>
                </a:lnTo>
                <a:lnTo>
                  <a:pt x="883" y="208"/>
                </a:lnTo>
                <a:lnTo>
                  <a:pt x="877" y="208"/>
                </a:lnTo>
                <a:lnTo>
                  <a:pt x="872" y="212"/>
                </a:lnTo>
                <a:lnTo>
                  <a:pt x="863" y="213"/>
                </a:lnTo>
                <a:lnTo>
                  <a:pt x="856" y="217"/>
                </a:lnTo>
                <a:lnTo>
                  <a:pt x="855" y="217"/>
                </a:lnTo>
                <a:lnTo>
                  <a:pt x="848" y="219"/>
                </a:lnTo>
                <a:lnTo>
                  <a:pt x="846" y="219"/>
                </a:lnTo>
                <a:lnTo>
                  <a:pt x="843" y="220"/>
                </a:lnTo>
                <a:lnTo>
                  <a:pt x="839" y="220"/>
                </a:lnTo>
                <a:lnTo>
                  <a:pt x="838" y="220"/>
                </a:lnTo>
                <a:lnTo>
                  <a:pt x="834" y="222"/>
                </a:lnTo>
                <a:lnTo>
                  <a:pt x="828" y="222"/>
                </a:lnTo>
                <a:lnTo>
                  <a:pt x="824" y="222"/>
                </a:lnTo>
                <a:lnTo>
                  <a:pt x="823" y="222"/>
                </a:lnTo>
                <a:lnTo>
                  <a:pt x="812" y="217"/>
                </a:lnTo>
                <a:lnTo>
                  <a:pt x="807" y="213"/>
                </a:lnTo>
                <a:lnTo>
                  <a:pt x="806" y="212"/>
                </a:lnTo>
                <a:lnTo>
                  <a:pt x="787" y="203"/>
                </a:lnTo>
                <a:lnTo>
                  <a:pt x="785" y="203"/>
                </a:lnTo>
                <a:lnTo>
                  <a:pt x="782" y="202"/>
                </a:lnTo>
                <a:lnTo>
                  <a:pt x="780" y="202"/>
                </a:lnTo>
                <a:lnTo>
                  <a:pt x="774" y="200"/>
                </a:lnTo>
                <a:lnTo>
                  <a:pt x="772" y="198"/>
                </a:lnTo>
                <a:lnTo>
                  <a:pt x="752" y="188"/>
                </a:lnTo>
                <a:lnTo>
                  <a:pt x="752" y="186"/>
                </a:lnTo>
                <a:lnTo>
                  <a:pt x="750" y="185"/>
                </a:lnTo>
                <a:lnTo>
                  <a:pt x="742" y="181"/>
                </a:lnTo>
                <a:lnTo>
                  <a:pt x="738" y="180"/>
                </a:lnTo>
                <a:lnTo>
                  <a:pt x="733" y="180"/>
                </a:lnTo>
                <a:lnTo>
                  <a:pt x="731" y="180"/>
                </a:lnTo>
                <a:lnTo>
                  <a:pt x="730" y="180"/>
                </a:lnTo>
                <a:lnTo>
                  <a:pt x="721" y="181"/>
                </a:lnTo>
                <a:lnTo>
                  <a:pt x="716" y="183"/>
                </a:lnTo>
                <a:lnTo>
                  <a:pt x="701" y="185"/>
                </a:lnTo>
                <a:lnTo>
                  <a:pt x="696" y="188"/>
                </a:lnTo>
                <a:lnTo>
                  <a:pt x="694" y="188"/>
                </a:lnTo>
                <a:lnTo>
                  <a:pt x="691" y="190"/>
                </a:lnTo>
                <a:lnTo>
                  <a:pt x="687" y="190"/>
                </a:lnTo>
                <a:lnTo>
                  <a:pt x="681" y="193"/>
                </a:lnTo>
                <a:lnTo>
                  <a:pt x="676" y="195"/>
                </a:lnTo>
                <a:lnTo>
                  <a:pt x="666" y="200"/>
                </a:lnTo>
                <a:lnTo>
                  <a:pt x="664" y="202"/>
                </a:lnTo>
                <a:lnTo>
                  <a:pt x="657" y="203"/>
                </a:lnTo>
                <a:lnTo>
                  <a:pt x="655" y="205"/>
                </a:lnTo>
                <a:lnTo>
                  <a:pt x="654" y="205"/>
                </a:lnTo>
                <a:lnTo>
                  <a:pt x="644" y="210"/>
                </a:lnTo>
                <a:lnTo>
                  <a:pt x="640" y="212"/>
                </a:lnTo>
                <a:lnTo>
                  <a:pt x="635" y="215"/>
                </a:lnTo>
                <a:lnTo>
                  <a:pt x="632" y="217"/>
                </a:lnTo>
                <a:lnTo>
                  <a:pt x="630" y="219"/>
                </a:lnTo>
                <a:lnTo>
                  <a:pt x="623" y="222"/>
                </a:lnTo>
                <a:lnTo>
                  <a:pt x="620" y="224"/>
                </a:lnTo>
                <a:lnTo>
                  <a:pt x="620" y="225"/>
                </a:lnTo>
                <a:lnTo>
                  <a:pt x="617" y="225"/>
                </a:lnTo>
                <a:lnTo>
                  <a:pt x="613" y="227"/>
                </a:lnTo>
                <a:lnTo>
                  <a:pt x="611" y="229"/>
                </a:lnTo>
                <a:lnTo>
                  <a:pt x="603" y="232"/>
                </a:lnTo>
                <a:lnTo>
                  <a:pt x="596" y="235"/>
                </a:lnTo>
                <a:lnTo>
                  <a:pt x="595" y="235"/>
                </a:lnTo>
                <a:lnTo>
                  <a:pt x="591" y="237"/>
                </a:lnTo>
                <a:lnTo>
                  <a:pt x="588" y="239"/>
                </a:lnTo>
                <a:lnTo>
                  <a:pt x="586" y="241"/>
                </a:lnTo>
                <a:lnTo>
                  <a:pt x="584" y="242"/>
                </a:lnTo>
                <a:lnTo>
                  <a:pt x="581" y="244"/>
                </a:lnTo>
                <a:lnTo>
                  <a:pt x="578" y="246"/>
                </a:lnTo>
                <a:lnTo>
                  <a:pt x="578" y="247"/>
                </a:lnTo>
                <a:lnTo>
                  <a:pt x="576" y="247"/>
                </a:lnTo>
                <a:lnTo>
                  <a:pt x="573" y="249"/>
                </a:lnTo>
                <a:lnTo>
                  <a:pt x="569" y="251"/>
                </a:lnTo>
                <a:lnTo>
                  <a:pt x="568" y="252"/>
                </a:lnTo>
                <a:lnTo>
                  <a:pt x="564" y="254"/>
                </a:lnTo>
                <a:lnTo>
                  <a:pt x="562" y="258"/>
                </a:lnTo>
                <a:lnTo>
                  <a:pt x="559" y="259"/>
                </a:lnTo>
                <a:lnTo>
                  <a:pt x="556" y="261"/>
                </a:lnTo>
                <a:lnTo>
                  <a:pt x="541" y="268"/>
                </a:lnTo>
                <a:lnTo>
                  <a:pt x="541" y="269"/>
                </a:lnTo>
                <a:lnTo>
                  <a:pt x="541" y="281"/>
                </a:lnTo>
                <a:lnTo>
                  <a:pt x="537" y="285"/>
                </a:lnTo>
                <a:lnTo>
                  <a:pt x="530" y="288"/>
                </a:lnTo>
                <a:lnTo>
                  <a:pt x="503" y="303"/>
                </a:lnTo>
                <a:lnTo>
                  <a:pt x="497" y="305"/>
                </a:lnTo>
                <a:lnTo>
                  <a:pt x="476" y="315"/>
                </a:lnTo>
                <a:lnTo>
                  <a:pt x="475" y="318"/>
                </a:lnTo>
                <a:lnTo>
                  <a:pt x="468" y="313"/>
                </a:lnTo>
                <a:lnTo>
                  <a:pt x="463" y="320"/>
                </a:lnTo>
                <a:lnTo>
                  <a:pt x="459" y="322"/>
                </a:lnTo>
                <a:lnTo>
                  <a:pt x="456" y="325"/>
                </a:lnTo>
                <a:lnTo>
                  <a:pt x="454" y="327"/>
                </a:lnTo>
                <a:lnTo>
                  <a:pt x="451" y="330"/>
                </a:lnTo>
                <a:lnTo>
                  <a:pt x="448" y="330"/>
                </a:lnTo>
                <a:lnTo>
                  <a:pt x="441" y="330"/>
                </a:lnTo>
                <a:lnTo>
                  <a:pt x="427" y="329"/>
                </a:lnTo>
                <a:lnTo>
                  <a:pt x="426" y="329"/>
                </a:lnTo>
                <a:lnTo>
                  <a:pt x="424" y="329"/>
                </a:lnTo>
                <a:lnTo>
                  <a:pt x="414" y="327"/>
                </a:lnTo>
                <a:lnTo>
                  <a:pt x="404" y="329"/>
                </a:lnTo>
                <a:lnTo>
                  <a:pt x="400" y="329"/>
                </a:lnTo>
                <a:lnTo>
                  <a:pt x="397" y="329"/>
                </a:lnTo>
                <a:lnTo>
                  <a:pt x="390" y="325"/>
                </a:lnTo>
                <a:lnTo>
                  <a:pt x="387" y="324"/>
                </a:lnTo>
                <a:lnTo>
                  <a:pt x="383" y="320"/>
                </a:lnTo>
                <a:lnTo>
                  <a:pt x="378" y="317"/>
                </a:lnTo>
                <a:lnTo>
                  <a:pt x="367" y="310"/>
                </a:lnTo>
                <a:lnTo>
                  <a:pt x="361" y="307"/>
                </a:lnTo>
                <a:lnTo>
                  <a:pt x="333" y="286"/>
                </a:lnTo>
                <a:lnTo>
                  <a:pt x="329" y="283"/>
                </a:lnTo>
                <a:lnTo>
                  <a:pt x="328" y="283"/>
                </a:lnTo>
                <a:lnTo>
                  <a:pt x="321" y="274"/>
                </a:lnTo>
                <a:lnTo>
                  <a:pt x="318" y="271"/>
                </a:lnTo>
                <a:lnTo>
                  <a:pt x="316" y="269"/>
                </a:lnTo>
                <a:lnTo>
                  <a:pt x="314" y="264"/>
                </a:lnTo>
                <a:lnTo>
                  <a:pt x="311" y="263"/>
                </a:lnTo>
                <a:lnTo>
                  <a:pt x="307" y="258"/>
                </a:lnTo>
                <a:lnTo>
                  <a:pt x="302" y="252"/>
                </a:lnTo>
                <a:lnTo>
                  <a:pt x="291" y="246"/>
                </a:lnTo>
                <a:lnTo>
                  <a:pt x="287" y="242"/>
                </a:lnTo>
                <a:lnTo>
                  <a:pt x="280" y="239"/>
                </a:lnTo>
                <a:lnTo>
                  <a:pt x="274" y="237"/>
                </a:lnTo>
                <a:lnTo>
                  <a:pt x="269" y="237"/>
                </a:lnTo>
                <a:lnTo>
                  <a:pt x="260" y="237"/>
                </a:lnTo>
                <a:lnTo>
                  <a:pt x="257" y="239"/>
                </a:lnTo>
                <a:lnTo>
                  <a:pt x="250" y="241"/>
                </a:lnTo>
                <a:lnTo>
                  <a:pt x="248" y="241"/>
                </a:lnTo>
                <a:lnTo>
                  <a:pt x="245" y="241"/>
                </a:lnTo>
                <a:lnTo>
                  <a:pt x="243" y="241"/>
                </a:lnTo>
                <a:lnTo>
                  <a:pt x="236" y="244"/>
                </a:lnTo>
                <a:lnTo>
                  <a:pt x="235" y="244"/>
                </a:lnTo>
                <a:lnTo>
                  <a:pt x="225" y="249"/>
                </a:lnTo>
                <a:lnTo>
                  <a:pt x="220" y="254"/>
                </a:lnTo>
                <a:lnTo>
                  <a:pt x="211" y="261"/>
                </a:lnTo>
                <a:lnTo>
                  <a:pt x="204" y="264"/>
                </a:lnTo>
                <a:lnTo>
                  <a:pt x="196" y="274"/>
                </a:lnTo>
                <a:lnTo>
                  <a:pt x="189" y="283"/>
                </a:lnTo>
                <a:lnTo>
                  <a:pt x="184" y="293"/>
                </a:lnTo>
                <a:lnTo>
                  <a:pt x="182" y="296"/>
                </a:lnTo>
                <a:lnTo>
                  <a:pt x="179" y="303"/>
                </a:lnTo>
                <a:lnTo>
                  <a:pt x="174" y="315"/>
                </a:lnTo>
                <a:lnTo>
                  <a:pt x="169" y="325"/>
                </a:lnTo>
                <a:lnTo>
                  <a:pt x="167" y="332"/>
                </a:lnTo>
                <a:lnTo>
                  <a:pt x="162" y="346"/>
                </a:lnTo>
                <a:lnTo>
                  <a:pt x="160" y="356"/>
                </a:lnTo>
                <a:lnTo>
                  <a:pt x="150" y="356"/>
                </a:lnTo>
                <a:lnTo>
                  <a:pt x="142" y="356"/>
                </a:lnTo>
                <a:lnTo>
                  <a:pt x="142" y="354"/>
                </a:lnTo>
                <a:lnTo>
                  <a:pt x="130" y="354"/>
                </a:lnTo>
                <a:lnTo>
                  <a:pt x="125" y="354"/>
                </a:lnTo>
                <a:lnTo>
                  <a:pt x="122" y="354"/>
                </a:lnTo>
                <a:lnTo>
                  <a:pt x="120" y="356"/>
                </a:lnTo>
                <a:lnTo>
                  <a:pt x="118" y="352"/>
                </a:lnTo>
                <a:lnTo>
                  <a:pt x="113" y="352"/>
                </a:lnTo>
                <a:lnTo>
                  <a:pt x="113" y="349"/>
                </a:lnTo>
                <a:lnTo>
                  <a:pt x="113" y="347"/>
                </a:lnTo>
                <a:lnTo>
                  <a:pt x="115" y="347"/>
                </a:lnTo>
                <a:lnTo>
                  <a:pt x="115" y="346"/>
                </a:lnTo>
                <a:lnTo>
                  <a:pt x="113" y="346"/>
                </a:lnTo>
                <a:lnTo>
                  <a:pt x="111" y="346"/>
                </a:lnTo>
                <a:lnTo>
                  <a:pt x="110" y="342"/>
                </a:lnTo>
                <a:lnTo>
                  <a:pt x="110" y="339"/>
                </a:lnTo>
                <a:lnTo>
                  <a:pt x="113" y="335"/>
                </a:lnTo>
                <a:lnTo>
                  <a:pt x="113" y="330"/>
                </a:lnTo>
                <a:lnTo>
                  <a:pt x="111" y="329"/>
                </a:lnTo>
                <a:lnTo>
                  <a:pt x="108" y="329"/>
                </a:lnTo>
                <a:lnTo>
                  <a:pt x="108" y="327"/>
                </a:lnTo>
                <a:lnTo>
                  <a:pt x="108" y="325"/>
                </a:lnTo>
                <a:lnTo>
                  <a:pt x="106" y="325"/>
                </a:lnTo>
                <a:lnTo>
                  <a:pt x="103" y="325"/>
                </a:lnTo>
                <a:lnTo>
                  <a:pt x="101" y="325"/>
                </a:lnTo>
                <a:lnTo>
                  <a:pt x="101" y="327"/>
                </a:lnTo>
                <a:lnTo>
                  <a:pt x="101" y="332"/>
                </a:lnTo>
                <a:lnTo>
                  <a:pt x="98" y="330"/>
                </a:lnTo>
                <a:lnTo>
                  <a:pt x="98" y="332"/>
                </a:lnTo>
                <a:lnTo>
                  <a:pt x="96" y="332"/>
                </a:lnTo>
                <a:lnTo>
                  <a:pt x="98" y="334"/>
                </a:lnTo>
                <a:lnTo>
                  <a:pt x="95" y="334"/>
                </a:lnTo>
                <a:lnTo>
                  <a:pt x="95" y="335"/>
                </a:lnTo>
                <a:lnTo>
                  <a:pt x="91" y="337"/>
                </a:lnTo>
                <a:lnTo>
                  <a:pt x="90" y="337"/>
                </a:lnTo>
                <a:lnTo>
                  <a:pt x="90" y="339"/>
                </a:lnTo>
                <a:lnTo>
                  <a:pt x="86" y="337"/>
                </a:lnTo>
                <a:lnTo>
                  <a:pt x="86" y="335"/>
                </a:lnTo>
                <a:lnTo>
                  <a:pt x="86" y="332"/>
                </a:lnTo>
                <a:lnTo>
                  <a:pt x="84" y="335"/>
                </a:lnTo>
                <a:lnTo>
                  <a:pt x="81" y="335"/>
                </a:lnTo>
                <a:lnTo>
                  <a:pt x="81" y="334"/>
                </a:lnTo>
                <a:lnTo>
                  <a:pt x="81" y="332"/>
                </a:lnTo>
                <a:lnTo>
                  <a:pt x="79" y="332"/>
                </a:lnTo>
                <a:lnTo>
                  <a:pt x="79" y="334"/>
                </a:lnTo>
                <a:lnTo>
                  <a:pt x="78" y="335"/>
                </a:lnTo>
                <a:lnTo>
                  <a:pt x="76" y="335"/>
                </a:lnTo>
                <a:lnTo>
                  <a:pt x="74" y="335"/>
                </a:lnTo>
                <a:lnTo>
                  <a:pt x="73" y="337"/>
                </a:lnTo>
                <a:lnTo>
                  <a:pt x="69" y="335"/>
                </a:lnTo>
                <a:lnTo>
                  <a:pt x="69" y="337"/>
                </a:lnTo>
                <a:lnTo>
                  <a:pt x="56" y="337"/>
                </a:lnTo>
                <a:lnTo>
                  <a:pt x="25" y="337"/>
                </a:lnTo>
                <a:lnTo>
                  <a:pt x="25" y="335"/>
                </a:lnTo>
                <a:lnTo>
                  <a:pt x="0" y="337"/>
                </a:lnTo>
                <a:lnTo>
                  <a:pt x="0" y="335"/>
                </a:lnTo>
                <a:lnTo>
                  <a:pt x="2" y="330"/>
                </a:lnTo>
                <a:lnTo>
                  <a:pt x="2" y="325"/>
                </a:lnTo>
                <a:lnTo>
                  <a:pt x="5" y="312"/>
                </a:lnTo>
                <a:lnTo>
                  <a:pt x="10" y="300"/>
                </a:lnTo>
                <a:lnTo>
                  <a:pt x="10" y="296"/>
                </a:lnTo>
                <a:lnTo>
                  <a:pt x="12" y="293"/>
                </a:lnTo>
                <a:lnTo>
                  <a:pt x="12" y="291"/>
                </a:lnTo>
                <a:lnTo>
                  <a:pt x="15" y="285"/>
                </a:lnTo>
                <a:lnTo>
                  <a:pt x="17" y="274"/>
                </a:lnTo>
                <a:lnTo>
                  <a:pt x="20" y="266"/>
                </a:lnTo>
                <a:lnTo>
                  <a:pt x="22" y="263"/>
                </a:lnTo>
                <a:lnTo>
                  <a:pt x="24" y="259"/>
                </a:lnTo>
                <a:lnTo>
                  <a:pt x="24" y="256"/>
                </a:lnTo>
                <a:lnTo>
                  <a:pt x="29" y="247"/>
                </a:lnTo>
                <a:lnTo>
                  <a:pt x="32" y="241"/>
                </a:lnTo>
                <a:lnTo>
                  <a:pt x="39" y="230"/>
                </a:lnTo>
                <a:lnTo>
                  <a:pt x="41" y="227"/>
                </a:lnTo>
                <a:lnTo>
                  <a:pt x="51" y="208"/>
                </a:lnTo>
                <a:lnTo>
                  <a:pt x="57" y="195"/>
                </a:lnTo>
                <a:lnTo>
                  <a:pt x="64" y="183"/>
                </a:lnTo>
                <a:lnTo>
                  <a:pt x="68" y="178"/>
                </a:lnTo>
                <a:lnTo>
                  <a:pt x="69" y="176"/>
                </a:lnTo>
                <a:lnTo>
                  <a:pt x="69" y="175"/>
                </a:lnTo>
                <a:lnTo>
                  <a:pt x="73" y="169"/>
                </a:lnTo>
                <a:lnTo>
                  <a:pt x="74" y="168"/>
                </a:lnTo>
                <a:lnTo>
                  <a:pt x="74" y="166"/>
                </a:lnTo>
                <a:lnTo>
                  <a:pt x="79" y="158"/>
                </a:lnTo>
                <a:lnTo>
                  <a:pt x="81" y="156"/>
                </a:lnTo>
                <a:lnTo>
                  <a:pt x="81" y="152"/>
                </a:lnTo>
                <a:lnTo>
                  <a:pt x="84" y="146"/>
                </a:lnTo>
                <a:lnTo>
                  <a:pt x="88" y="139"/>
                </a:lnTo>
                <a:lnTo>
                  <a:pt x="91" y="134"/>
                </a:lnTo>
                <a:lnTo>
                  <a:pt x="96" y="129"/>
                </a:lnTo>
                <a:lnTo>
                  <a:pt x="103" y="122"/>
                </a:lnTo>
                <a:lnTo>
                  <a:pt x="105" y="120"/>
                </a:lnTo>
                <a:lnTo>
                  <a:pt x="113" y="112"/>
                </a:lnTo>
                <a:lnTo>
                  <a:pt x="115" y="112"/>
                </a:lnTo>
                <a:lnTo>
                  <a:pt x="117" y="110"/>
                </a:lnTo>
                <a:lnTo>
                  <a:pt x="120" y="107"/>
                </a:lnTo>
                <a:lnTo>
                  <a:pt x="123" y="103"/>
                </a:lnTo>
                <a:lnTo>
                  <a:pt x="128" y="102"/>
                </a:lnTo>
                <a:lnTo>
                  <a:pt x="128" y="100"/>
                </a:lnTo>
                <a:lnTo>
                  <a:pt x="130" y="100"/>
                </a:lnTo>
                <a:lnTo>
                  <a:pt x="132" y="97"/>
                </a:lnTo>
                <a:lnTo>
                  <a:pt x="135" y="95"/>
                </a:lnTo>
                <a:lnTo>
                  <a:pt x="137" y="95"/>
                </a:lnTo>
                <a:lnTo>
                  <a:pt x="144" y="90"/>
                </a:lnTo>
                <a:lnTo>
                  <a:pt x="147" y="88"/>
                </a:lnTo>
                <a:lnTo>
                  <a:pt x="152" y="85"/>
                </a:lnTo>
                <a:lnTo>
                  <a:pt x="155" y="81"/>
                </a:lnTo>
                <a:lnTo>
                  <a:pt x="159" y="81"/>
                </a:lnTo>
                <a:lnTo>
                  <a:pt x="160" y="80"/>
                </a:lnTo>
                <a:lnTo>
                  <a:pt x="169" y="76"/>
                </a:lnTo>
                <a:lnTo>
                  <a:pt x="171" y="76"/>
                </a:lnTo>
                <a:lnTo>
                  <a:pt x="176" y="75"/>
                </a:lnTo>
                <a:lnTo>
                  <a:pt x="177" y="75"/>
                </a:lnTo>
                <a:lnTo>
                  <a:pt x="184" y="73"/>
                </a:lnTo>
                <a:lnTo>
                  <a:pt x="187" y="69"/>
                </a:lnTo>
                <a:lnTo>
                  <a:pt x="191" y="69"/>
                </a:lnTo>
                <a:lnTo>
                  <a:pt x="199" y="66"/>
                </a:lnTo>
                <a:lnTo>
                  <a:pt x="206" y="64"/>
                </a:lnTo>
                <a:lnTo>
                  <a:pt x="208" y="64"/>
                </a:lnTo>
                <a:lnTo>
                  <a:pt x="220" y="63"/>
                </a:lnTo>
                <a:lnTo>
                  <a:pt x="230" y="63"/>
                </a:lnTo>
                <a:lnTo>
                  <a:pt x="238" y="61"/>
                </a:lnTo>
                <a:lnTo>
                  <a:pt x="260" y="61"/>
                </a:lnTo>
                <a:lnTo>
                  <a:pt x="275" y="61"/>
                </a:lnTo>
                <a:lnTo>
                  <a:pt x="301" y="61"/>
                </a:lnTo>
                <a:lnTo>
                  <a:pt x="307" y="61"/>
                </a:lnTo>
                <a:lnTo>
                  <a:pt x="324" y="68"/>
                </a:lnTo>
                <a:lnTo>
                  <a:pt x="328" y="69"/>
                </a:lnTo>
                <a:lnTo>
                  <a:pt x="336" y="73"/>
                </a:lnTo>
                <a:lnTo>
                  <a:pt x="338" y="75"/>
                </a:lnTo>
                <a:lnTo>
                  <a:pt x="341" y="76"/>
                </a:lnTo>
                <a:lnTo>
                  <a:pt x="355" y="83"/>
                </a:lnTo>
                <a:lnTo>
                  <a:pt x="361" y="90"/>
                </a:lnTo>
                <a:lnTo>
                  <a:pt x="368" y="93"/>
                </a:lnTo>
                <a:lnTo>
                  <a:pt x="373" y="98"/>
                </a:lnTo>
                <a:lnTo>
                  <a:pt x="377" y="100"/>
                </a:lnTo>
                <a:lnTo>
                  <a:pt x="380" y="105"/>
                </a:lnTo>
                <a:lnTo>
                  <a:pt x="383" y="107"/>
                </a:lnTo>
                <a:lnTo>
                  <a:pt x="387" y="110"/>
                </a:lnTo>
                <a:lnTo>
                  <a:pt x="395" y="120"/>
                </a:lnTo>
                <a:lnTo>
                  <a:pt x="395" y="122"/>
                </a:lnTo>
                <a:lnTo>
                  <a:pt x="397" y="124"/>
                </a:lnTo>
                <a:lnTo>
                  <a:pt x="397" y="125"/>
                </a:lnTo>
                <a:lnTo>
                  <a:pt x="402" y="134"/>
                </a:lnTo>
                <a:lnTo>
                  <a:pt x="402" y="136"/>
                </a:lnTo>
                <a:lnTo>
                  <a:pt x="412" y="137"/>
                </a:lnTo>
                <a:lnTo>
                  <a:pt x="419" y="137"/>
                </a:lnTo>
                <a:lnTo>
                  <a:pt x="422" y="137"/>
                </a:lnTo>
                <a:lnTo>
                  <a:pt x="424" y="137"/>
                </a:lnTo>
                <a:lnTo>
                  <a:pt x="427" y="136"/>
                </a:lnTo>
                <a:lnTo>
                  <a:pt x="439" y="136"/>
                </a:lnTo>
                <a:lnTo>
                  <a:pt x="448" y="129"/>
                </a:lnTo>
                <a:lnTo>
                  <a:pt x="449" y="127"/>
                </a:lnTo>
                <a:lnTo>
                  <a:pt x="451" y="125"/>
                </a:lnTo>
                <a:lnTo>
                  <a:pt x="470" y="112"/>
                </a:lnTo>
                <a:lnTo>
                  <a:pt x="476" y="108"/>
                </a:lnTo>
                <a:lnTo>
                  <a:pt x="486" y="103"/>
                </a:lnTo>
                <a:lnTo>
                  <a:pt x="485" y="103"/>
                </a:lnTo>
                <a:lnTo>
                  <a:pt x="490" y="102"/>
                </a:lnTo>
                <a:lnTo>
                  <a:pt x="512" y="90"/>
                </a:lnTo>
                <a:lnTo>
                  <a:pt x="534" y="78"/>
                </a:lnTo>
                <a:lnTo>
                  <a:pt x="552" y="68"/>
                </a:lnTo>
                <a:lnTo>
                  <a:pt x="554" y="68"/>
                </a:lnTo>
                <a:lnTo>
                  <a:pt x="564" y="61"/>
                </a:lnTo>
                <a:lnTo>
                  <a:pt x="571" y="59"/>
                </a:lnTo>
                <a:lnTo>
                  <a:pt x="576" y="56"/>
                </a:lnTo>
                <a:lnTo>
                  <a:pt x="579" y="54"/>
                </a:lnTo>
                <a:lnTo>
                  <a:pt x="586" y="51"/>
                </a:lnTo>
                <a:lnTo>
                  <a:pt x="588" y="51"/>
                </a:lnTo>
                <a:lnTo>
                  <a:pt x="589" y="49"/>
                </a:lnTo>
                <a:lnTo>
                  <a:pt x="595" y="47"/>
                </a:lnTo>
                <a:lnTo>
                  <a:pt x="598" y="46"/>
                </a:lnTo>
                <a:lnTo>
                  <a:pt x="601" y="44"/>
                </a:lnTo>
                <a:lnTo>
                  <a:pt x="605" y="42"/>
                </a:lnTo>
                <a:lnTo>
                  <a:pt x="610" y="39"/>
                </a:lnTo>
                <a:lnTo>
                  <a:pt x="618" y="36"/>
                </a:lnTo>
                <a:lnTo>
                  <a:pt x="627" y="34"/>
                </a:lnTo>
                <a:lnTo>
                  <a:pt x="630" y="32"/>
                </a:lnTo>
                <a:lnTo>
                  <a:pt x="633" y="32"/>
                </a:lnTo>
                <a:lnTo>
                  <a:pt x="637" y="29"/>
                </a:lnTo>
                <a:lnTo>
                  <a:pt x="640" y="29"/>
                </a:lnTo>
                <a:lnTo>
                  <a:pt x="645" y="27"/>
                </a:lnTo>
                <a:lnTo>
                  <a:pt x="647" y="27"/>
                </a:lnTo>
                <a:lnTo>
                  <a:pt x="650" y="25"/>
                </a:lnTo>
                <a:lnTo>
                  <a:pt x="659" y="20"/>
                </a:lnTo>
                <a:lnTo>
                  <a:pt x="662" y="20"/>
                </a:lnTo>
                <a:lnTo>
                  <a:pt x="669" y="17"/>
                </a:lnTo>
                <a:lnTo>
                  <a:pt x="674" y="15"/>
                </a:lnTo>
                <a:lnTo>
                  <a:pt x="682" y="12"/>
                </a:lnTo>
                <a:lnTo>
                  <a:pt x="687" y="8"/>
                </a:lnTo>
                <a:lnTo>
                  <a:pt x="691" y="8"/>
                </a:lnTo>
                <a:lnTo>
                  <a:pt x="696" y="3"/>
                </a:lnTo>
                <a:lnTo>
                  <a:pt x="701" y="2"/>
                </a:lnTo>
                <a:lnTo>
                  <a:pt x="703" y="0"/>
                </a:lnTo>
                <a:lnTo>
                  <a:pt x="706" y="0"/>
                </a:lnTo>
                <a:lnTo>
                  <a:pt x="708" y="2"/>
                </a:lnTo>
                <a:lnTo>
                  <a:pt x="709" y="2"/>
                </a:lnTo>
                <a:lnTo>
                  <a:pt x="713" y="3"/>
                </a:lnTo>
                <a:lnTo>
                  <a:pt x="716" y="3"/>
                </a:lnTo>
                <a:close/>
              </a:path>
            </a:pathLst>
          </a:custGeom>
          <a:solidFill>
            <a:schemeClr val="accent4">
              <a:lumMod val="5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12">
            <a:extLst>
              <a:ext uri="{FF2B5EF4-FFF2-40B4-BE49-F238E27FC236}">
                <a16:creationId xmlns:a16="http://schemas.microsoft.com/office/drawing/2014/main" id="{99402629-9AA9-4B4E-AB89-C3C39500850D}"/>
              </a:ext>
            </a:extLst>
          </p:cNvPr>
          <p:cNvSpPr>
            <a:spLocks/>
          </p:cNvSpPr>
          <p:nvPr/>
        </p:nvSpPr>
        <p:spPr bwMode="auto">
          <a:xfrm>
            <a:off x="1995488" y="3425826"/>
            <a:ext cx="3008313" cy="922338"/>
          </a:xfrm>
          <a:custGeom>
            <a:avLst/>
            <a:gdLst>
              <a:gd name="T0" fmla="*/ 1876 w 1895"/>
              <a:gd name="T1" fmla="*/ 14 h 581"/>
              <a:gd name="T2" fmla="*/ 1824 w 1895"/>
              <a:gd name="T3" fmla="*/ 139 h 581"/>
              <a:gd name="T4" fmla="*/ 1775 w 1895"/>
              <a:gd name="T5" fmla="*/ 292 h 581"/>
              <a:gd name="T6" fmla="*/ 1655 w 1895"/>
              <a:gd name="T7" fmla="*/ 373 h 581"/>
              <a:gd name="T8" fmla="*/ 1534 w 1895"/>
              <a:gd name="T9" fmla="*/ 392 h 581"/>
              <a:gd name="T10" fmla="*/ 1331 w 1895"/>
              <a:gd name="T11" fmla="*/ 309 h 581"/>
              <a:gd name="T12" fmla="*/ 1236 w 1895"/>
              <a:gd name="T13" fmla="*/ 329 h 581"/>
              <a:gd name="T14" fmla="*/ 1108 w 1895"/>
              <a:gd name="T15" fmla="*/ 388 h 581"/>
              <a:gd name="T16" fmla="*/ 929 w 1895"/>
              <a:gd name="T17" fmla="*/ 366 h 581"/>
              <a:gd name="T18" fmla="*/ 814 w 1895"/>
              <a:gd name="T19" fmla="*/ 388 h 581"/>
              <a:gd name="T20" fmla="*/ 743 w 1895"/>
              <a:gd name="T21" fmla="*/ 580 h 581"/>
              <a:gd name="T22" fmla="*/ 728 w 1895"/>
              <a:gd name="T23" fmla="*/ 546 h 581"/>
              <a:gd name="T24" fmla="*/ 687 w 1895"/>
              <a:gd name="T25" fmla="*/ 556 h 581"/>
              <a:gd name="T26" fmla="*/ 670 w 1895"/>
              <a:gd name="T27" fmla="*/ 536 h 581"/>
              <a:gd name="T28" fmla="*/ 638 w 1895"/>
              <a:gd name="T29" fmla="*/ 527 h 581"/>
              <a:gd name="T30" fmla="*/ 601 w 1895"/>
              <a:gd name="T31" fmla="*/ 537 h 581"/>
              <a:gd name="T32" fmla="*/ 554 w 1895"/>
              <a:gd name="T33" fmla="*/ 551 h 581"/>
              <a:gd name="T34" fmla="*/ 537 w 1895"/>
              <a:gd name="T35" fmla="*/ 524 h 581"/>
              <a:gd name="T36" fmla="*/ 490 w 1895"/>
              <a:gd name="T37" fmla="*/ 502 h 581"/>
              <a:gd name="T38" fmla="*/ 463 w 1895"/>
              <a:gd name="T39" fmla="*/ 495 h 581"/>
              <a:gd name="T40" fmla="*/ 417 w 1895"/>
              <a:gd name="T41" fmla="*/ 476 h 581"/>
              <a:gd name="T42" fmla="*/ 383 w 1895"/>
              <a:gd name="T43" fmla="*/ 478 h 581"/>
              <a:gd name="T44" fmla="*/ 344 w 1895"/>
              <a:gd name="T45" fmla="*/ 517 h 581"/>
              <a:gd name="T46" fmla="*/ 279 w 1895"/>
              <a:gd name="T47" fmla="*/ 534 h 581"/>
              <a:gd name="T48" fmla="*/ 240 w 1895"/>
              <a:gd name="T49" fmla="*/ 519 h 581"/>
              <a:gd name="T50" fmla="*/ 252 w 1895"/>
              <a:gd name="T51" fmla="*/ 564 h 581"/>
              <a:gd name="T52" fmla="*/ 192 w 1895"/>
              <a:gd name="T53" fmla="*/ 508 h 581"/>
              <a:gd name="T54" fmla="*/ 152 w 1895"/>
              <a:gd name="T55" fmla="*/ 480 h 581"/>
              <a:gd name="T56" fmla="*/ 64 w 1895"/>
              <a:gd name="T57" fmla="*/ 541 h 581"/>
              <a:gd name="T58" fmla="*/ 27 w 1895"/>
              <a:gd name="T59" fmla="*/ 524 h 581"/>
              <a:gd name="T60" fmla="*/ 18 w 1895"/>
              <a:gd name="T61" fmla="*/ 436 h 581"/>
              <a:gd name="T62" fmla="*/ 7 w 1895"/>
              <a:gd name="T63" fmla="*/ 392 h 581"/>
              <a:gd name="T64" fmla="*/ 27 w 1895"/>
              <a:gd name="T65" fmla="*/ 344 h 581"/>
              <a:gd name="T66" fmla="*/ 89 w 1895"/>
              <a:gd name="T67" fmla="*/ 292 h 581"/>
              <a:gd name="T68" fmla="*/ 133 w 1895"/>
              <a:gd name="T69" fmla="*/ 239 h 581"/>
              <a:gd name="T70" fmla="*/ 191 w 1895"/>
              <a:gd name="T71" fmla="*/ 251 h 581"/>
              <a:gd name="T72" fmla="*/ 324 w 1895"/>
              <a:gd name="T73" fmla="*/ 264 h 581"/>
              <a:gd name="T74" fmla="*/ 380 w 1895"/>
              <a:gd name="T75" fmla="*/ 248 h 581"/>
              <a:gd name="T76" fmla="*/ 486 w 1895"/>
              <a:gd name="T77" fmla="*/ 244 h 581"/>
              <a:gd name="T78" fmla="*/ 539 w 1895"/>
              <a:gd name="T79" fmla="*/ 237 h 581"/>
              <a:gd name="T80" fmla="*/ 586 w 1895"/>
              <a:gd name="T81" fmla="*/ 232 h 581"/>
              <a:gd name="T82" fmla="*/ 623 w 1895"/>
              <a:gd name="T83" fmla="*/ 222 h 581"/>
              <a:gd name="T84" fmla="*/ 648 w 1895"/>
              <a:gd name="T85" fmla="*/ 200 h 581"/>
              <a:gd name="T86" fmla="*/ 699 w 1895"/>
              <a:gd name="T87" fmla="*/ 209 h 581"/>
              <a:gd name="T88" fmla="*/ 745 w 1895"/>
              <a:gd name="T89" fmla="*/ 217 h 581"/>
              <a:gd name="T90" fmla="*/ 785 w 1895"/>
              <a:gd name="T91" fmla="*/ 215 h 581"/>
              <a:gd name="T92" fmla="*/ 878 w 1895"/>
              <a:gd name="T93" fmla="*/ 197 h 581"/>
              <a:gd name="T94" fmla="*/ 958 w 1895"/>
              <a:gd name="T95" fmla="*/ 171 h 581"/>
              <a:gd name="T96" fmla="*/ 1015 w 1895"/>
              <a:gd name="T97" fmla="*/ 146 h 581"/>
              <a:gd name="T98" fmla="*/ 1061 w 1895"/>
              <a:gd name="T99" fmla="*/ 188 h 581"/>
              <a:gd name="T100" fmla="*/ 1106 w 1895"/>
              <a:gd name="T101" fmla="*/ 202 h 581"/>
              <a:gd name="T102" fmla="*/ 1152 w 1895"/>
              <a:gd name="T103" fmla="*/ 144 h 581"/>
              <a:gd name="T104" fmla="*/ 1189 w 1895"/>
              <a:gd name="T105" fmla="*/ 80 h 581"/>
              <a:gd name="T106" fmla="*/ 1321 w 1895"/>
              <a:gd name="T107" fmla="*/ 131 h 581"/>
              <a:gd name="T108" fmla="*/ 1436 w 1895"/>
              <a:gd name="T109" fmla="*/ 171 h 581"/>
              <a:gd name="T110" fmla="*/ 1569 w 1895"/>
              <a:gd name="T111" fmla="*/ 229 h 581"/>
              <a:gd name="T112" fmla="*/ 1643 w 1895"/>
              <a:gd name="T113" fmla="*/ 193 h 581"/>
              <a:gd name="T114" fmla="*/ 1659 w 1895"/>
              <a:gd name="T115" fmla="*/ 132 h 581"/>
              <a:gd name="T116" fmla="*/ 1664 w 1895"/>
              <a:gd name="T117" fmla="*/ 87 h 581"/>
              <a:gd name="T118" fmla="*/ 1714 w 1895"/>
              <a:gd name="T119" fmla="*/ 58 h 581"/>
              <a:gd name="T120" fmla="*/ 1738 w 1895"/>
              <a:gd name="T121" fmla="*/ 75 h 581"/>
              <a:gd name="T122" fmla="*/ 1773 w 1895"/>
              <a:gd name="T123" fmla="*/ 22 h 581"/>
              <a:gd name="T124" fmla="*/ 1826 w 1895"/>
              <a:gd name="T125" fmla="*/ 29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95" h="581">
                <a:moveTo>
                  <a:pt x="1834" y="2"/>
                </a:moveTo>
                <a:lnTo>
                  <a:pt x="1836" y="4"/>
                </a:lnTo>
                <a:lnTo>
                  <a:pt x="1839" y="2"/>
                </a:lnTo>
                <a:lnTo>
                  <a:pt x="1841" y="2"/>
                </a:lnTo>
                <a:lnTo>
                  <a:pt x="1846" y="2"/>
                </a:lnTo>
                <a:lnTo>
                  <a:pt x="1849" y="4"/>
                </a:lnTo>
                <a:lnTo>
                  <a:pt x="1851" y="5"/>
                </a:lnTo>
                <a:lnTo>
                  <a:pt x="1853" y="5"/>
                </a:lnTo>
                <a:lnTo>
                  <a:pt x="1856" y="4"/>
                </a:lnTo>
                <a:lnTo>
                  <a:pt x="1858" y="4"/>
                </a:lnTo>
                <a:lnTo>
                  <a:pt x="1860" y="5"/>
                </a:lnTo>
                <a:lnTo>
                  <a:pt x="1861" y="9"/>
                </a:lnTo>
                <a:lnTo>
                  <a:pt x="1866" y="5"/>
                </a:lnTo>
                <a:lnTo>
                  <a:pt x="1870" y="5"/>
                </a:lnTo>
                <a:lnTo>
                  <a:pt x="1871" y="7"/>
                </a:lnTo>
                <a:lnTo>
                  <a:pt x="1875" y="9"/>
                </a:lnTo>
                <a:lnTo>
                  <a:pt x="1878" y="10"/>
                </a:lnTo>
                <a:lnTo>
                  <a:pt x="1876" y="14"/>
                </a:lnTo>
                <a:lnTo>
                  <a:pt x="1880" y="15"/>
                </a:lnTo>
                <a:lnTo>
                  <a:pt x="1881" y="15"/>
                </a:lnTo>
                <a:lnTo>
                  <a:pt x="1885" y="12"/>
                </a:lnTo>
                <a:lnTo>
                  <a:pt x="1890" y="14"/>
                </a:lnTo>
                <a:lnTo>
                  <a:pt x="1892" y="14"/>
                </a:lnTo>
                <a:lnTo>
                  <a:pt x="1895" y="24"/>
                </a:lnTo>
                <a:lnTo>
                  <a:pt x="1893" y="29"/>
                </a:lnTo>
                <a:lnTo>
                  <a:pt x="1861" y="43"/>
                </a:lnTo>
                <a:lnTo>
                  <a:pt x="1829" y="56"/>
                </a:lnTo>
                <a:lnTo>
                  <a:pt x="1819" y="59"/>
                </a:lnTo>
                <a:lnTo>
                  <a:pt x="1822" y="82"/>
                </a:lnTo>
                <a:lnTo>
                  <a:pt x="1822" y="92"/>
                </a:lnTo>
                <a:lnTo>
                  <a:pt x="1822" y="97"/>
                </a:lnTo>
                <a:lnTo>
                  <a:pt x="1822" y="100"/>
                </a:lnTo>
                <a:lnTo>
                  <a:pt x="1822" y="120"/>
                </a:lnTo>
                <a:lnTo>
                  <a:pt x="1824" y="129"/>
                </a:lnTo>
                <a:lnTo>
                  <a:pt x="1824" y="131"/>
                </a:lnTo>
                <a:lnTo>
                  <a:pt x="1824" y="139"/>
                </a:lnTo>
                <a:lnTo>
                  <a:pt x="1824" y="151"/>
                </a:lnTo>
                <a:lnTo>
                  <a:pt x="1824" y="159"/>
                </a:lnTo>
                <a:lnTo>
                  <a:pt x="1822" y="165"/>
                </a:lnTo>
                <a:lnTo>
                  <a:pt x="1821" y="165"/>
                </a:lnTo>
                <a:lnTo>
                  <a:pt x="1822" y="176"/>
                </a:lnTo>
                <a:lnTo>
                  <a:pt x="1821" y="192"/>
                </a:lnTo>
                <a:lnTo>
                  <a:pt x="1819" y="198"/>
                </a:lnTo>
                <a:lnTo>
                  <a:pt x="1819" y="202"/>
                </a:lnTo>
                <a:lnTo>
                  <a:pt x="1819" y="203"/>
                </a:lnTo>
                <a:lnTo>
                  <a:pt x="1812" y="220"/>
                </a:lnTo>
                <a:lnTo>
                  <a:pt x="1809" y="227"/>
                </a:lnTo>
                <a:lnTo>
                  <a:pt x="1805" y="242"/>
                </a:lnTo>
                <a:lnTo>
                  <a:pt x="1805" y="244"/>
                </a:lnTo>
                <a:lnTo>
                  <a:pt x="1802" y="251"/>
                </a:lnTo>
                <a:lnTo>
                  <a:pt x="1795" y="264"/>
                </a:lnTo>
                <a:lnTo>
                  <a:pt x="1785" y="281"/>
                </a:lnTo>
                <a:lnTo>
                  <a:pt x="1782" y="283"/>
                </a:lnTo>
                <a:lnTo>
                  <a:pt x="1775" y="292"/>
                </a:lnTo>
                <a:lnTo>
                  <a:pt x="1765" y="303"/>
                </a:lnTo>
                <a:lnTo>
                  <a:pt x="1763" y="305"/>
                </a:lnTo>
                <a:lnTo>
                  <a:pt x="1762" y="309"/>
                </a:lnTo>
                <a:lnTo>
                  <a:pt x="1756" y="312"/>
                </a:lnTo>
                <a:lnTo>
                  <a:pt x="1751" y="319"/>
                </a:lnTo>
                <a:lnTo>
                  <a:pt x="1735" y="331"/>
                </a:lnTo>
                <a:lnTo>
                  <a:pt x="1729" y="336"/>
                </a:lnTo>
                <a:lnTo>
                  <a:pt x="1723" y="342"/>
                </a:lnTo>
                <a:lnTo>
                  <a:pt x="1714" y="346"/>
                </a:lnTo>
                <a:lnTo>
                  <a:pt x="1708" y="349"/>
                </a:lnTo>
                <a:lnTo>
                  <a:pt x="1704" y="349"/>
                </a:lnTo>
                <a:lnTo>
                  <a:pt x="1704" y="351"/>
                </a:lnTo>
                <a:lnTo>
                  <a:pt x="1697" y="354"/>
                </a:lnTo>
                <a:lnTo>
                  <a:pt x="1692" y="358"/>
                </a:lnTo>
                <a:lnTo>
                  <a:pt x="1686" y="359"/>
                </a:lnTo>
                <a:lnTo>
                  <a:pt x="1684" y="361"/>
                </a:lnTo>
                <a:lnTo>
                  <a:pt x="1662" y="368"/>
                </a:lnTo>
                <a:lnTo>
                  <a:pt x="1655" y="373"/>
                </a:lnTo>
                <a:lnTo>
                  <a:pt x="1652" y="373"/>
                </a:lnTo>
                <a:lnTo>
                  <a:pt x="1643" y="376"/>
                </a:lnTo>
                <a:lnTo>
                  <a:pt x="1642" y="376"/>
                </a:lnTo>
                <a:lnTo>
                  <a:pt x="1637" y="378"/>
                </a:lnTo>
                <a:lnTo>
                  <a:pt x="1630" y="381"/>
                </a:lnTo>
                <a:lnTo>
                  <a:pt x="1628" y="381"/>
                </a:lnTo>
                <a:lnTo>
                  <a:pt x="1618" y="383"/>
                </a:lnTo>
                <a:lnTo>
                  <a:pt x="1615" y="383"/>
                </a:lnTo>
                <a:lnTo>
                  <a:pt x="1608" y="386"/>
                </a:lnTo>
                <a:lnTo>
                  <a:pt x="1603" y="386"/>
                </a:lnTo>
                <a:lnTo>
                  <a:pt x="1594" y="390"/>
                </a:lnTo>
                <a:lnTo>
                  <a:pt x="1593" y="390"/>
                </a:lnTo>
                <a:lnTo>
                  <a:pt x="1591" y="390"/>
                </a:lnTo>
                <a:lnTo>
                  <a:pt x="1576" y="392"/>
                </a:lnTo>
                <a:lnTo>
                  <a:pt x="1567" y="393"/>
                </a:lnTo>
                <a:lnTo>
                  <a:pt x="1550" y="393"/>
                </a:lnTo>
                <a:lnTo>
                  <a:pt x="1539" y="393"/>
                </a:lnTo>
                <a:lnTo>
                  <a:pt x="1534" y="392"/>
                </a:lnTo>
                <a:lnTo>
                  <a:pt x="1510" y="386"/>
                </a:lnTo>
                <a:lnTo>
                  <a:pt x="1503" y="385"/>
                </a:lnTo>
                <a:lnTo>
                  <a:pt x="1501" y="385"/>
                </a:lnTo>
                <a:lnTo>
                  <a:pt x="1479" y="380"/>
                </a:lnTo>
                <a:lnTo>
                  <a:pt x="1461" y="373"/>
                </a:lnTo>
                <a:lnTo>
                  <a:pt x="1454" y="370"/>
                </a:lnTo>
                <a:lnTo>
                  <a:pt x="1425" y="356"/>
                </a:lnTo>
                <a:lnTo>
                  <a:pt x="1414" y="349"/>
                </a:lnTo>
                <a:lnTo>
                  <a:pt x="1405" y="346"/>
                </a:lnTo>
                <a:lnTo>
                  <a:pt x="1393" y="339"/>
                </a:lnTo>
                <a:lnTo>
                  <a:pt x="1390" y="337"/>
                </a:lnTo>
                <a:lnTo>
                  <a:pt x="1373" y="329"/>
                </a:lnTo>
                <a:lnTo>
                  <a:pt x="1363" y="324"/>
                </a:lnTo>
                <a:lnTo>
                  <a:pt x="1360" y="324"/>
                </a:lnTo>
                <a:lnTo>
                  <a:pt x="1354" y="325"/>
                </a:lnTo>
                <a:lnTo>
                  <a:pt x="1338" y="320"/>
                </a:lnTo>
                <a:lnTo>
                  <a:pt x="1331" y="310"/>
                </a:lnTo>
                <a:lnTo>
                  <a:pt x="1331" y="309"/>
                </a:lnTo>
                <a:lnTo>
                  <a:pt x="1329" y="309"/>
                </a:lnTo>
                <a:lnTo>
                  <a:pt x="1327" y="309"/>
                </a:lnTo>
                <a:lnTo>
                  <a:pt x="1314" y="305"/>
                </a:lnTo>
                <a:lnTo>
                  <a:pt x="1312" y="305"/>
                </a:lnTo>
                <a:lnTo>
                  <a:pt x="1309" y="305"/>
                </a:lnTo>
                <a:lnTo>
                  <a:pt x="1306" y="305"/>
                </a:lnTo>
                <a:lnTo>
                  <a:pt x="1302" y="303"/>
                </a:lnTo>
                <a:lnTo>
                  <a:pt x="1273" y="300"/>
                </a:lnTo>
                <a:lnTo>
                  <a:pt x="1270" y="300"/>
                </a:lnTo>
                <a:lnTo>
                  <a:pt x="1258" y="309"/>
                </a:lnTo>
                <a:lnTo>
                  <a:pt x="1251" y="315"/>
                </a:lnTo>
                <a:lnTo>
                  <a:pt x="1250" y="319"/>
                </a:lnTo>
                <a:lnTo>
                  <a:pt x="1248" y="322"/>
                </a:lnTo>
                <a:lnTo>
                  <a:pt x="1246" y="324"/>
                </a:lnTo>
                <a:lnTo>
                  <a:pt x="1245" y="325"/>
                </a:lnTo>
                <a:lnTo>
                  <a:pt x="1240" y="327"/>
                </a:lnTo>
                <a:lnTo>
                  <a:pt x="1238" y="329"/>
                </a:lnTo>
                <a:lnTo>
                  <a:pt x="1236" y="329"/>
                </a:lnTo>
                <a:lnTo>
                  <a:pt x="1235" y="329"/>
                </a:lnTo>
                <a:lnTo>
                  <a:pt x="1231" y="331"/>
                </a:lnTo>
                <a:lnTo>
                  <a:pt x="1218" y="342"/>
                </a:lnTo>
                <a:lnTo>
                  <a:pt x="1214" y="344"/>
                </a:lnTo>
                <a:lnTo>
                  <a:pt x="1211" y="347"/>
                </a:lnTo>
                <a:lnTo>
                  <a:pt x="1189" y="361"/>
                </a:lnTo>
                <a:lnTo>
                  <a:pt x="1179" y="366"/>
                </a:lnTo>
                <a:lnTo>
                  <a:pt x="1179" y="368"/>
                </a:lnTo>
                <a:lnTo>
                  <a:pt x="1157" y="376"/>
                </a:lnTo>
                <a:lnTo>
                  <a:pt x="1155" y="378"/>
                </a:lnTo>
                <a:lnTo>
                  <a:pt x="1153" y="378"/>
                </a:lnTo>
                <a:lnTo>
                  <a:pt x="1143" y="381"/>
                </a:lnTo>
                <a:lnTo>
                  <a:pt x="1140" y="383"/>
                </a:lnTo>
                <a:lnTo>
                  <a:pt x="1135" y="385"/>
                </a:lnTo>
                <a:lnTo>
                  <a:pt x="1132" y="385"/>
                </a:lnTo>
                <a:lnTo>
                  <a:pt x="1125" y="386"/>
                </a:lnTo>
                <a:lnTo>
                  <a:pt x="1123" y="386"/>
                </a:lnTo>
                <a:lnTo>
                  <a:pt x="1108" y="388"/>
                </a:lnTo>
                <a:lnTo>
                  <a:pt x="1101" y="388"/>
                </a:lnTo>
                <a:lnTo>
                  <a:pt x="1079" y="392"/>
                </a:lnTo>
                <a:lnTo>
                  <a:pt x="1077" y="392"/>
                </a:lnTo>
                <a:lnTo>
                  <a:pt x="1076" y="392"/>
                </a:lnTo>
                <a:lnTo>
                  <a:pt x="1064" y="392"/>
                </a:lnTo>
                <a:lnTo>
                  <a:pt x="1042" y="390"/>
                </a:lnTo>
                <a:lnTo>
                  <a:pt x="1040" y="390"/>
                </a:lnTo>
                <a:lnTo>
                  <a:pt x="1032" y="388"/>
                </a:lnTo>
                <a:lnTo>
                  <a:pt x="1023" y="385"/>
                </a:lnTo>
                <a:lnTo>
                  <a:pt x="1018" y="383"/>
                </a:lnTo>
                <a:lnTo>
                  <a:pt x="1012" y="380"/>
                </a:lnTo>
                <a:lnTo>
                  <a:pt x="996" y="373"/>
                </a:lnTo>
                <a:lnTo>
                  <a:pt x="978" y="363"/>
                </a:lnTo>
                <a:lnTo>
                  <a:pt x="964" y="356"/>
                </a:lnTo>
                <a:lnTo>
                  <a:pt x="944" y="361"/>
                </a:lnTo>
                <a:lnTo>
                  <a:pt x="941" y="363"/>
                </a:lnTo>
                <a:lnTo>
                  <a:pt x="939" y="363"/>
                </a:lnTo>
                <a:lnTo>
                  <a:pt x="929" y="366"/>
                </a:lnTo>
                <a:lnTo>
                  <a:pt x="927" y="368"/>
                </a:lnTo>
                <a:lnTo>
                  <a:pt x="920" y="370"/>
                </a:lnTo>
                <a:lnTo>
                  <a:pt x="912" y="373"/>
                </a:lnTo>
                <a:lnTo>
                  <a:pt x="903" y="375"/>
                </a:lnTo>
                <a:lnTo>
                  <a:pt x="895" y="376"/>
                </a:lnTo>
                <a:lnTo>
                  <a:pt x="883" y="380"/>
                </a:lnTo>
                <a:lnTo>
                  <a:pt x="873" y="381"/>
                </a:lnTo>
                <a:lnTo>
                  <a:pt x="863" y="383"/>
                </a:lnTo>
                <a:lnTo>
                  <a:pt x="861" y="383"/>
                </a:lnTo>
                <a:lnTo>
                  <a:pt x="860" y="383"/>
                </a:lnTo>
                <a:lnTo>
                  <a:pt x="844" y="385"/>
                </a:lnTo>
                <a:lnTo>
                  <a:pt x="838" y="386"/>
                </a:lnTo>
                <a:lnTo>
                  <a:pt x="836" y="386"/>
                </a:lnTo>
                <a:lnTo>
                  <a:pt x="833" y="386"/>
                </a:lnTo>
                <a:lnTo>
                  <a:pt x="826" y="388"/>
                </a:lnTo>
                <a:lnTo>
                  <a:pt x="821" y="388"/>
                </a:lnTo>
                <a:lnTo>
                  <a:pt x="816" y="388"/>
                </a:lnTo>
                <a:lnTo>
                  <a:pt x="814" y="388"/>
                </a:lnTo>
                <a:lnTo>
                  <a:pt x="799" y="388"/>
                </a:lnTo>
                <a:lnTo>
                  <a:pt x="787" y="388"/>
                </a:lnTo>
                <a:lnTo>
                  <a:pt x="782" y="388"/>
                </a:lnTo>
                <a:lnTo>
                  <a:pt x="772" y="386"/>
                </a:lnTo>
                <a:lnTo>
                  <a:pt x="755" y="395"/>
                </a:lnTo>
                <a:lnTo>
                  <a:pt x="755" y="427"/>
                </a:lnTo>
                <a:lnTo>
                  <a:pt x="755" y="453"/>
                </a:lnTo>
                <a:lnTo>
                  <a:pt x="755" y="456"/>
                </a:lnTo>
                <a:lnTo>
                  <a:pt x="757" y="468"/>
                </a:lnTo>
                <a:lnTo>
                  <a:pt x="757" y="510"/>
                </a:lnTo>
                <a:lnTo>
                  <a:pt x="757" y="522"/>
                </a:lnTo>
                <a:lnTo>
                  <a:pt x="757" y="581"/>
                </a:lnTo>
                <a:lnTo>
                  <a:pt x="753" y="581"/>
                </a:lnTo>
                <a:lnTo>
                  <a:pt x="751" y="581"/>
                </a:lnTo>
                <a:lnTo>
                  <a:pt x="750" y="580"/>
                </a:lnTo>
                <a:lnTo>
                  <a:pt x="746" y="580"/>
                </a:lnTo>
                <a:lnTo>
                  <a:pt x="745" y="580"/>
                </a:lnTo>
                <a:lnTo>
                  <a:pt x="743" y="580"/>
                </a:lnTo>
                <a:lnTo>
                  <a:pt x="743" y="578"/>
                </a:lnTo>
                <a:lnTo>
                  <a:pt x="741" y="568"/>
                </a:lnTo>
                <a:lnTo>
                  <a:pt x="741" y="566"/>
                </a:lnTo>
                <a:lnTo>
                  <a:pt x="743" y="564"/>
                </a:lnTo>
                <a:lnTo>
                  <a:pt x="743" y="563"/>
                </a:lnTo>
                <a:lnTo>
                  <a:pt x="748" y="561"/>
                </a:lnTo>
                <a:lnTo>
                  <a:pt x="748" y="559"/>
                </a:lnTo>
                <a:lnTo>
                  <a:pt x="750" y="558"/>
                </a:lnTo>
                <a:lnTo>
                  <a:pt x="750" y="556"/>
                </a:lnTo>
                <a:lnTo>
                  <a:pt x="750" y="554"/>
                </a:lnTo>
                <a:lnTo>
                  <a:pt x="748" y="551"/>
                </a:lnTo>
                <a:lnTo>
                  <a:pt x="748" y="549"/>
                </a:lnTo>
                <a:lnTo>
                  <a:pt x="746" y="549"/>
                </a:lnTo>
                <a:lnTo>
                  <a:pt x="740" y="547"/>
                </a:lnTo>
                <a:lnTo>
                  <a:pt x="733" y="549"/>
                </a:lnTo>
                <a:lnTo>
                  <a:pt x="731" y="549"/>
                </a:lnTo>
                <a:lnTo>
                  <a:pt x="730" y="547"/>
                </a:lnTo>
                <a:lnTo>
                  <a:pt x="728" y="546"/>
                </a:lnTo>
                <a:lnTo>
                  <a:pt x="724" y="546"/>
                </a:lnTo>
                <a:lnTo>
                  <a:pt x="723" y="546"/>
                </a:lnTo>
                <a:lnTo>
                  <a:pt x="718" y="546"/>
                </a:lnTo>
                <a:lnTo>
                  <a:pt x="716" y="546"/>
                </a:lnTo>
                <a:lnTo>
                  <a:pt x="711" y="549"/>
                </a:lnTo>
                <a:lnTo>
                  <a:pt x="708" y="551"/>
                </a:lnTo>
                <a:lnTo>
                  <a:pt x="709" y="554"/>
                </a:lnTo>
                <a:lnTo>
                  <a:pt x="709" y="556"/>
                </a:lnTo>
                <a:lnTo>
                  <a:pt x="709" y="558"/>
                </a:lnTo>
                <a:lnTo>
                  <a:pt x="709" y="559"/>
                </a:lnTo>
                <a:lnTo>
                  <a:pt x="708" y="559"/>
                </a:lnTo>
                <a:lnTo>
                  <a:pt x="704" y="561"/>
                </a:lnTo>
                <a:lnTo>
                  <a:pt x="702" y="559"/>
                </a:lnTo>
                <a:lnTo>
                  <a:pt x="699" y="559"/>
                </a:lnTo>
                <a:lnTo>
                  <a:pt x="694" y="559"/>
                </a:lnTo>
                <a:lnTo>
                  <a:pt x="692" y="558"/>
                </a:lnTo>
                <a:lnTo>
                  <a:pt x="689" y="556"/>
                </a:lnTo>
                <a:lnTo>
                  <a:pt x="687" y="556"/>
                </a:lnTo>
                <a:lnTo>
                  <a:pt x="687" y="554"/>
                </a:lnTo>
                <a:lnTo>
                  <a:pt x="686" y="551"/>
                </a:lnTo>
                <a:lnTo>
                  <a:pt x="684" y="549"/>
                </a:lnTo>
                <a:lnTo>
                  <a:pt x="682" y="549"/>
                </a:lnTo>
                <a:lnTo>
                  <a:pt x="679" y="549"/>
                </a:lnTo>
                <a:lnTo>
                  <a:pt x="677" y="552"/>
                </a:lnTo>
                <a:lnTo>
                  <a:pt x="675" y="554"/>
                </a:lnTo>
                <a:lnTo>
                  <a:pt x="674" y="556"/>
                </a:lnTo>
                <a:lnTo>
                  <a:pt x="672" y="556"/>
                </a:lnTo>
                <a:lnTo>
                  <a:pt x="670" y="556"/>
                </a:lnTo>
                <a:lnTo>
                  <a:pt x="669" y="549"/>
                </a:lnTo>
                <a:lnTo>
                  <a:pt x="667" y="547"/>
                </a:lnTo>
                <a:lnTo>
                  <a:pt x="667" y="544"/>
                </a:lnTo>
                <a:lnTo>
                  <a:pt x="667" y="542"/>
                </a:lnTo>
                <a:lnTo>
                  <a:pt x="669" y="539"/>
                </a:lnTo>
                <a:lnTo>
                  <a:pt x="670" y="539"/>
                </a:lnTo>
                <a:lnTo>
                  <a:pt x="670" y="537"/>
                </a:lnTo>
                <a:lnTo>
                  <a:pt x="670" y="536"/>
                </a:lnTo>
                <a:lnTo>
                  <a:pt x="670" y="534"/>
                </a:lnTo>
                <a:lnTo>
                  <a:pt x="670" y="532"/>
                </a:lnTo>
                <a:lnTo>
                  <a:pt x="667" y="527"/>
                </a:lnTo>
                <a:lnTo>
                  <a:pt x="665" y="527"/>
                </a:lnTo>
                <a:lnTo>
                  <a:pt x="665" y="525"/>
                </a:lnTo>
                <a:lnTo>
                  <a:pt x="664" y="525"/>
                </a:lnTo>
                <a:lnTo>
                  <a:pt x="659" y="525"/>
                </a:lnTo>
                <a:lnTo>
                  <a:pt x="655" y="527"/>
                </a:lnTo>
                <a:lnTo>
                  <a:pt x="654" y="527"/>
                </a:lnTo>
                <a:lnTo>
                  <a:pt x="652" y="530"/>
                </a:lnTo>
                <a:lnTo>
                  <a:pt x="652" y="534"/>
                </a:lnTo>
                <a:lnTo>
                  <a:pt x="650" y="534"/>
                </a:lnTo>
                <a:lnTo>
                  <a:pt x="648" y="536"/>
                </a:lnTo>
                <a:lnTo>
                  <a:pt x="647" y="536"/>
                </a:lnTo>
                <a:lnTo>
                  <a:pt x="643" y="534"/>
                </a:lnTo>
                <a:lnTo>
                  <a:pt x="638" y="532"/>
                </a:lnTo>
                <a:lnTo>
                  <a:pt x="637" y="530"/>
                </a:lnTo>
                <a:lnTo>
                  <a:pt x="638" y="527"/>
                </a:lnTo>
                <a:lnTo>
                  <a:pt x="640" y="525"/>
                </a:lnTo>
                <a:lnTo>
                  <a:pt x="642" y="524"/>
                </a:lnTo>
                <a:lnTo>
                  <a:pt x="643" y="522"/>
                </a:lnTo>
                <a:lnTo>
                  <a:pt x="642" y="520"/>
                </a:lnTo>
                <a:lnTo>
                  <a:pt x="637" y="512"/>
                </a:lnTo>
                <a:lnTo>
                  <a:pt x="633" y="510"/>
                </a:lnTo>
                <a:lnTo>
                  <a:pt x="626" y="508"/>
                </a:lnTo>
                <a:lnTo>
                  <a:pt x="623" y="508"/>
                </a:lnTo>
                <a:lnTo>
                  <a:pt x="621" y="510"/>
                </a:lnTo>
                <a:lnTo>
                  <a:pt x="620" y="513"/>
                </a:lnTo>
                <a:lnTo>
                  <a:pt x="618" y="517"/>
                </a:lnTo>
                <a:lnTo>
                  <a:pt x="620" y="522"/>
                </a:lnTo>
                <a:lnTo>
                  <a:pt x="620" y="525"/>
                </a:lnTo>
                <a:lnTo>
                  <a:pt x="620" y="527"/>
                </a:lnTo>
                <a:lnTo>
                  <a:pt x="618" y="529"/>
                </a:lnTo>
                <a:lnTo>
                  <a:pt x="615" y="532"/>
                </a:lnTo>
                <a:lnTo>
                  <a:pt x="603" y="536"/>
                </a:lnTo>
                <a:lnTo>
                  <a:pt x="601" y="537"/>
                </a:lnTo>
                <a:lnTo>
                  <a:pt x="598" y="537"/>
                </a:lnTo>
                <a:lnTo>
                  <a:pt x="596" y="537"/>
                </a:lnTo>
                <a:lnTo>
                  <a:pt x="591" y="534"/>
                </a:lnTo>
                <a:lnTo>
                  <a:pt x="589" y="532"/>
                </a:lnTo>
                <a:lnTo>
                  <a:pt x="588" y="534"/>
                </a:lnTo>
                <a:lnTo>
                  <a:pt x="586" y="537"/>
                </a:lnTo>
                <a:lnTo>
                  <a:pt x="586" y="539"/>
                </a:lnTo>
                <a:lnTo>
                  <a:pt x="588" y="544"/>
                </a:lnTo>
                <a:lnTo>
                  <a:pt x="586" y="546"/>
                </a:lnTo>
                <a:lnTo>
                  <a:pt x="584" y="549"/>
                </a:lnTo>
                <a:lnTo>
                  <a:pt x="583" y="551"/>
                </a:lnTo>
                <a:lnTo>
                  <a:pt x="581" y="551"/>
                </a:lnTo>
                <a:lnTo>
                  <a:pt x="572" y="552"/>
                </a:lnTo>
                <a:lnTo>
                  <a:pt x="566" y="549"/>
                </a:lnTo>
                <a:lnTo>
                  <a:pt x="564" y="549"/>
                </a:lnTo>
                <a:lnTo>
                  <a:pt x="557" y="552"/>
                </a:lnTo>
                <a:lnTo>
                  <a:pt x="556" y="552"/>
                </a:lnTo>
                <a:lnTo>
                  <a:pt x="554" y="551"/>
                </a:lnTo>
                <a:lnTo>
                  <a:pt x="554" y="541"/>
                </a:lnTo>
                <a:lnTo>
                  <a:pt x="552" y="537"/>
                </a:lnTo>
                <a:lnTo>
                  <a:pt x="556" y="536"/>
                </a:lnTo>
                <a:lnTo>
                  <a:pt x="557" y="534"/>
                </a:lnTo>
                <a:lnTo>
                  <a:pt x="557" y="532"/>
                </a:lnTo>
                <a:lnTo>
                  <a:pt x="557" y="530"/>
                </a:lnTo>
                <a:lnTo>
                  <a:pt x="557" y="529"/>
                </a:lnTo>
                <a:lnTo>
                  <a:pt x="556" y="529"/>
                </a:lnTo>
                <a:lnTo>
                  <a:pt x="556" y="527"/>
                </a:lnTo>
                <a:lnTo>
                  <a:pt x="554" y="522"/>
                </a:lnTo>
                <a:lnTo>
                  <a:pt x="547" y="515"/>
                </a:lnTo>
                <a:lnTo>
                  <a:pt x="542" y="513"/>
                </a:lnTo>
                <a:lnTo>
                  <a:pt x="540" y="513"/>
                </a:lnTo>
                <a:lnTo>
                  <a:pt x="539" y="513"/>
                </a:lnTo>
                <a:lnTo>
                  <a:pt x="537" y="513"/>
                </a:lnTo>
                <a:lnTo>
                  <a:pt x="535" y="517"/>
                </a:lnTo>
                <a:lnTo>
                  <a:pt x="535" y="520"/>
                </a:lnTo>
                <a:lnTo>
                  <a:pt x="537" y="524"/>
                </a:lnTo>
                <a:lnTo>
                  <a:pt x="537" y="525"/>
                </a:lnTo>
                <a:lnTo>
                  <a:pt x="534" y="527"/>
                </a:lnTo>
                <a:lnTo>
                  <a:pt x="532" y="527"/>
                </a:lnTo>
                <a:lnTo>
                  <a:pt x="525" y="529"/>
                </a:lnTo>
                <a:lnTo>
                  <a:pt x="522" y="529"/>
                </a:lnTo>
                <a:lnTo>
                  <a:pt x="520" y="527"/>
                </a:lnTo>
                <a:lnTo>
                  <a:pt x="513" y="525"/>
                </a:lnTo>
                <a:lnTo>
                  <a:pt x="512" y="525"/>
                </a:lnTo>
                <a:lnTo>
                  <a:pt x="505" y="525"/>
                </a:lnTo>
                <a:lnTo>
                  <a:pt x="503" y="525"/>
                </a:lnTo>
                <a:lnTo>
                  <a:pt x="501" y="522"/>
                </a:lnTo>
                <a:lnTo>
                  <a:pt x="501" y="517"/>
                </a:lnTo>
                <a:lnTo>
                  <a:pt x="500" y="513"/>
                </a:lnTo>
                <a:lnTo>
                  <a:pt x="498" y="510"/>
                </a:lnTo>
                <a:lnTo>
                  <a:pt x="496" y="507"/>
                </a:lnTo>
                <a:lnTo>
                  <a:pt x="495" y="505"/>
                </a:lnTo>
                <a:lnTo>
                  <a:pt x="491" y="502"/>
                </a:lnTo>
                <a:lnTo>
                  <a:pt x="490" y="502"/>
                </a:lnTo>
                <a:lnTo>
                  <a:pt x="490" y="500"/>
                </a:lnTo>
                <a:lnTo>
                  <a:pt x="486" y="498"/>
                </a:lnTo>
                <a:lnTo>
                  <a:pt x="486" y="497"/>
                </a:lnTo>
                <a:lnTo>
                  <a:pt x="486" y="495"/>
                </a:lnTo>
                <a:lnTo>
                  <a:pt x="488" y="491"/>
                </a:lnTo>
                <a:lnTo>
                  <a:pt x="490" y="490"/>
                </a:lnTo>
                <a:lnTo>
                  <a:pt x="490" y="486"/>
                </a:lnTo>
                <a:lnTo>
                  <a:pt x="488" y="485"/>
                </a:lnTo>
                <a:lnTo>
                  <a:pt x="486" y="485"/>
                </a:lnTo>
                <a:lnTo>
                  <a:pt x="486" y="483"/>
                </a:lnTo>
                <a:lnTo>
                  <a:pt x="485" y="483"/>
                </a:lnTo>
                <a:lnTo>
                  <a:pt x="481" y="483"/>
                </a:lnTo>
                <a:lnTo>
                  <a:pt x="478" y="483"/>
                </a:lnTo>
                <a:lnTo>
                  <a:pt x="471" y="485"/>
                </a:lnTo>
                <a:lnTo>
                  <a:pt x="468" y="488"/>
                </a:lnTo>
                <a:lnTo>
                  <a:pt x="468" y="490"/>
                </a:lnTo>
                <a:lnTo>
                  <a:pt x="466" y="493"/>
                </a:lnTo>
                <a:lnTo>
                  <a:pt x="463" y="495"/>
                </a:lnTo>
                <a:lnTo>
                  <a:pt x="461" y="493"/>
                </a:lnTo>
                <a:lnTo>
                  <a:pt x="458" y="490"/>
                </a:lnTo>
                <a:lnTo>
                  <a:pt x="454" y="486"/>
                </a:lnTo>
                <a:lnTo>
                  <a:pt x="453" y="480"/>
                </a:lnTo>
                <a:lnTo>
                  <a:pt x="451" y="478"/>
                </a:lnTo>
                <a:lnTo>
                  <a:pt x="449" y="476"/>
                </a:lnTo>
                <a:lnTo>
                  <a:pt x="447" y="476"/>
                </a:lnTo>
                <a:lnTo>
                  <a:pt x="446" y="475"/>
                </a:lnTo>
                <a:lnTo>
                  <a:pt x="444" y="475"/>
                </a:lnTo>
                <a:lnTo>
                  <a:pt x="442" y="475"/>
                </a:lnTo>
                <a:lnTo>
                  <a:pt x="441" y="475"/>
                </a:lnTo>
                <a:lnTo>
                  <a:pt x="439" y="476"/>
                </a:lnTo>
                <a:lnTo>
                  <a:pt x="437" y="476"/>
                </a:lnTo>
                <a:lnTo>
                  <a:pt x="431" y="480"/>
                </a:lnTo>
                <a:lnTo>
                  <a:pt x="429" y="480"/>
                </a:lnTo>
                <a:lnTo>
                  <a:pt x="425" y="478"/>
                </a:lnTo>
                <a:lnTo>
                  <a:pt x="420" y="478"/>
                </a:lnTo>
                <a:lnTo>
                  <a:pt x="417" y="476"/>
                </a:lnTo>
                <a:lnTo>
                  <a:pt x="415" y="476"/>
                </a:lnTo>
                <a:lnTo>
                  <a:pt x="414" y="478"/>
                </a:lnTo>
                <a:lnTo>
                  <a:pt x="410" y="481"/>
                </a:lnTo>
                <a:lnTo>
                  <a:pt x="409" y="485"/>
                </a:lnTo>
                <a:lnTo>
                  <a:pt x="409" y="490"/>
                </a:lnTo>
                <a:lnTo>
                  <a:pt x="409" y="491"/>
                </a:lnTo>
                <a:lnTo>
                  <a:pt x="407" y="493"/>
                </a:lnTo>
                <a:lnTo>
                  <a:pt x="404" y="497"/>
                </a:lnTo>
                <a:lnTo>
                  <a:pt x="398" y="495"/>
                </a:lnTo>
                <a:lnTo>
                  <a:pt x="393" y="488"/>
                </a:lnTo>
                <a:lnTo>
                  <a:pt x="393" y="483"/>
                </a:lnTo>
                <a:lnTo>
                  <a:pt x="392" y="481"/>
                </a:lnTo>
                <a:lnTo>
                  <a:pt x="392" y="480"/>
                </a:lnTo>
                <a:lnTo>
                  <a:pt x="390" y="478"/>
                </a:lnTo>
                <a:lnTo>
                  <a:pt x="388" y="478"/>
                </a:lnTo>
                <a:lnTo>
                  <a:pt x="387" y="478"/>
                </a:lnTo>
                <a:lnTo>
                  <a:pt x="385" y="478"/>
                </a:lnTo>
                <a:lnTo>
                  <a:pt x="383" y="478"/>
                </a:lnTo>
                <a:lnTo>
                  <a:pt x="382" y="478"/>
                </a:lnTo>
                <a:lnTo>
                  <a:pt x="378" y="480"/>
                </a:lnTo>
                <a:lnTo>
                  <a:pt x="376" y="481"/>
                </a:lnTo>
                <a:lnTo>
                  <a:pt x="375" y="483"/>
                </a:lnTo>
                <a:lnTo>
                  <a:pt x="373" y="485"/>
                </a:lnTo>
                <a:lnTo>
                  <a:pt x="371" y="486"/>
                </a:lnTo>
                <a:lnTo>
                  <a:pt x="371" y="491"/>
                </a:lnTo>
                <a:lnTo>
                  <a:pt x="370" y="493"/>
                </a:lnTo>
                <a:lnTo>
                  <a:pt x="370" y="495"/>
                </a:lnTo>
                <a:lnTo>
                  <a:pt x="368" y="497"/>
                </a:lnTo>
                <a:lnTo>
                  <a:pt x="366" y="498"/>
                </a:lnTo>
                <a:lnTo>
                  <a:pt x="361" y="500"/>
                </a:lnTo>
                <a:lnTo>
                  <a:pt x="360" y="502"/>
                </a:lnTo>
                <a:lnTo>
                  <a:pt x="355" y="503"/>
                </a:lnTo>
                <a:lnTo>
                  <a:pt x="351" y="508"/>
                </a:lnTo>
                <a:lnTo>
                  <a:pt x="348" y="512"/>
                </a:lnTo>
                <a:lnTo>
                  <a:pt x="346" y="517"/>
                </a:lnTo>
                <a:lnTo>
                  <a:pt x="344" y="517"/>
                </a:lnTo>
                <a:lnTo>
                  <a:pt x="343" y="519"/>
                </a:lnTo>
                <a:lnTo>
                  <a:pt x="341" y="519"/>
                </a:lnTo>
                <a:lnTo>
                  <a:pt x="336" y="517"/>
                </a:lnTo>
                <a:lnTo>
                  <a:pt x="331" y="515"/>
                </a:lnTo>
                <a:lnTo>
                  <a:pt x="324" y="515"/>
                </a:lnTo>
                <a:lnTo>
                  <a:pt x="321" y="515"/>
                </a:lnTo>
                <a:lnTo>
                  <a:pt x="316" y="517"/>
                </a:lnTo>
                <a:lnTo>
                  <a:pt x="309" y="519"/>
                </a:lnTo>
                <a:lnTo>
                  <a:pt x="304" y="525"/>
                </a:lnTo>
                <a:lnTo>
                  <a:pt x="300" y="529"/>
                </a:lnTo>
                <a:lnTo>
                  <a:pt x="299" y="534"/>
                </a:lnTo>
                <a:lnTo>
                  <a:pt x="295" y="537"/>
                </a:lnTo>
                <a:lnTo>
                  <a:pt x="294" y="539"/>
                </a:lnTo>
                <a:lnTo>
                  <a:pt x="290" y="539"/>
                </a:lnTo>
                <a:lnTo>
                  <a:pt x="287" y="539"/>
                </a:lnTo>
                <a:lnTo>
                  <a:pt x="282" y="539"/>
                </a:lnTo>
                <a:lnTo>
                  <a:pt x="280" y="536"/>
                </a:lnTo>
                <a:lnTo>
                  <a:pt x="279" y="534"/>
                </a:lnTo>
                <a:lnTo>
                  <a:pt x="277" y="530"/>
                </a:lnTo>
                <a:lnTo>
                  <a:pt x="277" y="529"/>
                </a:lnTo>
                <a:lnTo>
                  <a:pt x="279" y="524"/>
                </a:lnTo>
                <a:lnTo>
                  <a:pt x="279" y="520"/>
                </a:lnTo>
                <a:lnTo>
                  <a:pt x="279" y="515"/>
                </a:lnTo>
                <a:lnTo>
                  <a:pt x="275" y="512"/>
                </a:lnTo>
                <a:lnTo>
                  <a:pt x="268" y="510"/>
                </a:lnTo>
                <a:lnTo>
                  <a:pt x="265" y="508"/>
                </a:lnTo>
                <a:lnTo>
                  <a:pt x="263" y="508"/>
                </a:lnTo>
                <a:lnTo>
                  <a:pt x="265" y="508"/>
                </a:lnTo>
                <a:lnTo>
                  <a:pt x="258" y="508"/>
                </a:lnTo>
                <a:lnTo>
                  <a:pt x="255" y="508"/>
                </a:lnTo>
                <a:lnTo>
                  <a:pt x="252" y="510"/>
                </a:lnTo>
                <a:lnTo>
                  <a:pt x="250" y="510"/>
                </a:lnTo>
                <a:lnTo>
                  <a:pt x="245" y="513"/>
                </a:lnTo>
                <a:lnTo>
                  <a:pt x="243" y="515"/>
                </a:lnTo>
                <a:lnTo>
                  <a:pt x="241" y="517"/>
                </a:lnTo>
                <a:lnTo>
                  <a:pt x="240" y="519"/>
                </a:lnTo>
                <a:lnTo>
                  <a:pt x="240" y="520"/>
                </a:lnTo>
                <a:lnTo>
                  <a:pt x="238" y="527"/>
                </a:lnTo>
                <a:lnTo>
                  <a:pt x="238" y="532"/>
                </a:lnTo>
                <a:lnTo>
                  <a:pt x="240" y="541"/>
                </a:lnTo>
                <a:lnTo>
                  <a:pt x="241" y="541"/>
                </a:lnTo>
                <a:lnTo>
                  <a:pt x="241" y="542"/>
                </a:lnTo>
                <a:lnTo>
                  <a:pt x="245" y="546"/>
                </a:lnTo>
                <a:lnTo>
                  <a:pt x="250" y="549"/>
                </a:lnTo>
                <a:lnTo>
                  <a:pt x="257" y="551"/>
                </a:lnTo>
                <a:lnTo>
                  <a:pt x="260" y="551"/>
                </a:lnTo>
                <a:lnTo>
                  <a:pt x="263" y="552"/>
                </a:lnTo>
                <a:lnTo>
                  <a:pt x="265" y="554"/>
                </a:lnTo>
                <a:lnTo>
                  <a:pt x="265" y="556"/>
                </a:lnTo>
                <a:lnTo>
                  <a:pt x="262" y="559"/>
                </a:lnTo>
                <a:lnTo>
                  <a:pt x="257" y="561"/>
                </a:lnTo>
                <a:lnTo>
                  <a:pt x="255" y="564"/>
                </a:lnTo>
                <a:lnTo>
                  <a:pt x="253" y="564"/>
                </a:lnTo>
                <a:lnTo>
                  <a:pt x="252" y="564"/>
                </a:lnTo>
                <a:lnTo>
                  <a:pt x="246" y="566"/>
                </a:lnTo>
                <a:lnTo>
                  <a:pt x="243" y="566"/>
                </a:lnTo>
                <a:lnTo>
                  <a:pt x="241" y="566"/>
                </a:lnTo>
                <a:lnTo>
                  <a:pt x="236" y="566"/>
                </a:lnTo>
                <a:lnTo>
                  <a:pt x="233" y="566"/>
                </a:lnTo>
                <a:lnTo>
                  <a:pt x="230" y="564"/>
                </a:lnTo>
                <a:lnTo>
                  <a:pt x="196" y="537"/>
                </a:lnTo>
                <a:lnTo>
                  <a:pt x="189" y="527"/>
                </a:lnTo>
                <a:lnTo>
                  <a:pt x="182" y="522"/>
                </a:lnTo>
                <a:lnTo>
                  <a:pt x="179" y="520"/>
                </a:lnTo>
                <a:lnTo>
                  <a:pt x="177" y="517"/>
                </a:lnTo>
                <a:lnTo>
                  <a:pt x="175" y="512"/>
                </a:lnTo>
                <a:lnTo>
                  <a:pt x="175" y="510"/>
                </a:lnTo>
                <a:lnTo>
                  <a:pt x="177" y="508"/>
                </a:lnTo>
                <a:lnTo>
                  <a:pt x="179" y="508"/>
                </a:lnTo>
                <a:lnTo>
                  <a:pt x="186" y="508"/>
                </a:lnTo>
                <a:lnTo>
                  <a:pt x="189" y="508"/>
                </a:lnTo>
                <a:lnTo>
                  <a:pt x="192" y="508"/>
                </a:lnTo>
                <a:lnTo>
                  <a:pt x="197" y="507"/>
                </a:lnTo>
                <a:lnTo>
                  <a:pt x="199" y="505"/>
                </a:lnTo>
                <a:lnTo>
                  <a:pt x="201" y="502"/>
                </a:lnTo>
                <a:lnTo>
                  <a:pt x="203" y="500"/>
                </a:lnTo>
                <a:lnTo>
                  <a:pt x="204" y="491"/>
                </a:lnTo>
                <a:lnTo>
                  <a:pt x="203" y="490"/>
                </a:lnTo>
                <a:lnTo>
                  <a:pt x="199" y="486"/>
                </a:lnTo>
                <a:lnTo>
                  <a:pt x="197" y="485"/>
                </a:lnTo>
                <a:lnTo>
                  <a:pt x="194" y="483"/>
                </a:lnTo>
                <a:lnTo>
                  <a:pt x="189" y="481"/>
                </a:lnTo>
                <a:lnTo>
                  <a:pt x="186" y="481"/>
                </a:lnTo>
                <a:lnTo>
                  <a:pt x="182" y="481"/>
                </a:lnTo>
                <a:lnTo>
                  <a:pt x="177" y="481"/>
                </a:lnTo>
                <a:lnTo>
                  <a:pt x="174" y="480"/>
                </a:lnTo>
                <a:lnTo>
                  <a:pt x="167" y="480"/>
                </a:lnTo>
                <a:lnTo>
                  <a:pt x="162" y="480"/>
                </a:lnTo>
                <a:lnTo>
                  <a:pt x="160" y="478"/>
                </a:lnTo>
                <a:lnTo>
                  <a:pt x="152" y="480"/>
                </a:lnTo>
                <a:lnTo>
                  <a:pt x="145" y="481"/>
                </a:lnTo>
                <a:lnTo>
                  <a:pt x="143" y="483"/>
                </a:lnTo>
                <a:lnTo>
                  <a:pt x="140" y="486"/>
                </a:lnTo>
                <a:lnTo>
                  <a:pt x="125" y="498"/>
                </a:lnTo>
                <a:lnTo>
                  <a:pt x="123" y="500"/>
                </a:lnTo>
                <a:lnTo>
                  <a:pt x="123" y="502"/>
                </a:lnTo>
                <a:lnTo>
                  <a:pt x="118" y="505"/>
                </a:lnTo>
                <a:lnTo>
                  <a:pt x="103" y="522"/>
                </a:lnTo>
                <a:lnTo>
                  <a:pt x="99" y="525"/>
                </a:lnTo>
                <a:lnTo>
                  <a:pt x="98" y="527"/>
                </a:lnTo>
                <a:lnTo>
                  <a:pt x="94" y="530"/>
                </a:lnTo>
                <a:lnTo>
                  <a:pt x="86" y="534"/>
                </a:lnTo>
                <a:lnTo>
                  <a:pt x="84" y="534"/>
                </a:lnTo>
                <a:lnTo>
                  <a:pt x="83" y="534"/>
                </a:lnTo>
                <a:lnTo>
                  <a:pt x="81" y="536"/>
                </a:lnTo>
                <a:lnTo>
                  <a:pt x="74" y="537"/>
                </a:lnTo>
                <a:lnTo>
                  <a:pt x="69" y="539"/>
                </a:lnTo>
                <a:lnTo>
                  <a:pt x="64" y="541"/>
                </a:lnTo>
                <a:lnTo>
                  <a:pt x="57" y="544"/>
                </a:lnTo>
                <a:lnTo>
                  <a:pt x="50" y="551"/>
                </a:lnTo>
                <a:lnTo>
                  <a:pt x="47" y="554"/>
                </a:lnTo>
                <a:lnTo>
                  <a:pt x="42" y="559"/>
                </a:lnTo>
                <a:lnTo>
                  <a:pt x="40" y="561"/>
                </a:lnTo>
                <a:lnTo>
                  <a:pt x="35" y="564"/>
                </a:lnTo>
                <a:lnTo>
                  <a:pt x="34" y="563"/>
                </a:lnTo>
                <a:lnTo>
                  <a:pt x="32" y="561"/>
                </a:lnTo>
                <a:lnTo>
                  <a:pt x="30" y="559"/>
                </a:lnTo>
                <a:lnTo>
                  <a:pt x="29" y="558"/>
                </a:lnTo>
                <a:lnTo>
                  <a:pt x="27" y="552"/>
                </a:lnTo>
                <a:lnTo>
                  <a:pt x="27" y="546"/>
                </a:lnTo>
                <a:lnTo>
                  <a:pt x="25" y="541"/>
                </a:lnTo>
                <a:lnTo>
                  <a:pt x="25" y="539"/>
                </a:lnTo>
                <a:lnTo>
                  <a:pt x="25" y="530"/>
                </a:lnTo>
                <a:lnTo>
                  <a:pt x="25" y="529"/>
                </a:lnTo>
                <a:lnTo>
                  <a:pt x="25" y="525"/>
                </a:lnTo>
                <a:lnTo>
                  <a:pt x="27" y="524"/>
                </a:lnTo>
                <a:lnTo>
                  <a:pt x="29" y="520"/>
                </a:lnTo>
                <a:lnTo>
                  <a:pt x="34" y="505"/>
                </a:lnTo>
                <a:lnTo>
                  <a:pt x="35" y="503"/>
                </a:lnTo>
                <a:lnTo>
                  <a:pt x="37" y="493"/>
                </a:lnTo>
                <a:lnTo>
                  <a:pt x="37" y="491"/>
                </a:lnTo>
                <a:lnTo>
                  <a:pt x="39" y="485"/>
                </a:lnTo>
                <a:lnTo>
                  <a:pt x="39" y="478"/>
                </a:lnTo>
                <a:lnTo>
                  <a:pt x="40" y="475"/>
                </a:lnTo>
                <a:lnTo>
                  <a:pt x="40" y="471"/>
                </a:lnTo>
                <a:lnTo>
                  <a:pt x="39" y="468"/>
                </a:lnTo>
                <a:lnTo>
                  <a:pt x="39" y="464"/>
                </a:lnTo>
                <a:lnTo>
                  <a:pt x="34" y="461"/>
                </a:lnTo>
                <a:lnTo>
                  <a:pt x="32" y="454"/>
                </a:lnTo>
                <a:lnTo>
                  <a:pt x="29" y="453"/>
                </a:lnTo>
                <a:lnTo>
                  <a:pt x="27" y="447"/>
                </a:lnTo>
                <a:lnTo>
                  <a:pt x="22" y="441"/>
                </a:lnTo>
                <a:lnTo>
                  <a:pt x="20" y="437"/>
                </a:lnTo>
                <a:lnTo>
                  <a:pt x="18" y="436"/>
                </a:lnTo>
                <a:lnTo>
                  <a:pt x="17" y="434"/>
                </a:lnTo>
                <a:lnTo>
                  <a:pt x="15" y="432"/>
                </a:lnTo>
                <a:lnTo>
                  <a:pt x="8" y="425"/>
                </a:lnTo>
                <a:lnTo>
                  <a:pt x="5" y="424"/>
                </a:lnTo>
                <a:lnTo>
                  <a:pt x="5" y="422"/>
                </a:lnTo>
                <a:lnTo>
                  <a:pt x="3" y="415"/>
                </a:lnTo>
                <a:lnTo>
                  <a:pt x="2" y="414"/>
                </a:lnTo>
                <a:lnTo>
                  <a:pt x="2" y="412"/>
                </a:lnTo>
                <a:lnTo>
                  <a:pt x="2" y="410"/>
                </a:lnTo>
                <a:lnTo>
                  <a:pt x="0" y="408"/>
                </a:lnTo>
                <a:lnTo>
                  <a:pt x="0" y="407"/>
                </a:lnTo>
                <a:lnTo>
                  <a:pt x="0" y="405"/>
                </a:lnTo>
                <a:lnTo>
                  <a:pt x="2" y="400"/>
                </a:lnTo>
                <a:lnTo>
                  <a:pt x="3" y="398"/>
                </a:lnTo>
                <a:lnTo>
                  <a:pt x="5" y="397"/>
                </a:lnTo>
                <a:lnTo>
                  <a:pt x="7" y="395"/>
                </a:lnTo>
                <a:lnTo>
                  <a:pt x="7" y="393"/>
                </a:lnTo>
                <a:lnTo>
                  <a:pt x="7" y="392"/>
                </a:lnTo>
                <a:lnTo>
                  <a:pt x="8" y="390"/>
                </a:lnTo>
                <a:lnTo>
                  <a:pt x="8" y="386"/>
                </a:lnTo>
                <a:lnTo>
                  <a:pt x="8" y="385"/>
                </a:lnTo>
                <a:lnTo>
                  <a:pt x="10" y="383"/>
                </a:lnTo>
                <a:lnTo>
                  <a:pt x="12" y="381"/>
                </a:lnTo>
                <a:lnTo>
                  <a:pt x="13" y="380"/>
                </a:lnTo>
                <a:lnTo>
                  <a:pt x="15" y="378"/>
                </a:lnTo>
                <a:lnTo>
                  <a:pt x="15" y="376"/>
                </a:lnTo>
                <a:lnTo>
                  <a:pt x="17" y="373"/>
                </a:lnTo>
                <a:lnTo>
                  <a:pt x="17" y="371"/>
                </a:lnTo>
                <a:lnTo>
                  <a:pt x="17" y="370"/>
                </a:lnTo>
                <a:lnTo>
                  <a:pt x="18" y="366"/>
                </a:lnTo>
                <a:lnTo>
                  <a:pt x="18" y="363"/>
                </a:lnTo>
                <a:lnTo>
                  <a:pt x="20" y="359"/>
                </a:lnTo>
                <a:lnTo>
                  <a:pt x="20" y="358"/>
                </a:lnTo>
                <a:lnTo>
                  <a:pt x="23" y="354"/>
                </a:lnTo>
                <a:lnTo>
                  <a:pt x="23" y="353"/>
                </a:lnTo>
                <a:lnTo>
                  <a:pt x="27" y="344"/>
                </a:lnTo>
                <a:lnTo>
                  <a:pt x="29" y="341"/>
                </a:lnTo>
                <a:lnTo>
                  <a:pt x="37" y="336"/>
                </a:lnTo>
                <a:lnTo>
                  <a:pt x="39" y="334"/>
                </a:lnTo>
                <a:lnTo>
                  <a:pt x="42" y="331"/>
                </a:lnTo>
                <a:lnTo>
                  <a:pt x="49" y="325"/>
                </a:lnTo>
                <a:lnTo>
                  <a:pt x="54" y="320"/>
                </a:lnTo>
                <a:lnTo>
                  <a:pt x="59" y="315"/>
                </a:lnTo>
                <a:lnTo>
                  <a:pt x="64" y="309"/>
                </a:lnTo>
                <a:lnTo>
                  <a:pt x="67" y="307"/>
                </a:lnTo>
                <a:lnTo>
                  <a:pt x="71" y="305"/>
                </a:lnTo>
                <a:lnTo>
                  <a:pt x="72" y="302"/>
                </a:lnTo>
                <a:lnTo>
                  <a:pt x="76" y="300"/>
                </a:lnTo>
                <a:lnTo>
                  <a:pt x="78" y="300"/>
                </a:lnTo>
                <a:lnTo>
                  <a:pt x="79" y="298"/>
                </a:lnTo>
                <a:lnTo>
                  <a:pt x="83" y="295"/>
                </a:lnTo>
                <a:lnTo>
                  <a:pt x="86" y="293"/>
                </a:lnTo>
                <a:lnTo>
                  <a:pt x="88" y="292"/>
                </a:lnTo>
                <a:lnTo>
                  <a:pt x="89" y="292"/>
                </a:lnTo>
                <a:lnTo>
                  <a:pt x="93" y="288"/>
                </a:lnTo>
                <a:lnTo>
                  <a:pt x="94" y="286"/>
                </a:lnTo>
                <a:lnTo>
                  <a:pt x="96" y="285"/>
                </a:lnTo>
                <a:lnTo>
                  <a:pt x="98" y="283"/>
                </a:lnTo>
                <a:lnTo>
                  <a:pt x="99" y="281"/>
                </a:lnTo>
                <a:lnTo>
                  <a:pt x="106" y="271"/>
                </a:lnTo>
                <a:lnTo>
                  <a:pt x="108" y="271"/>
                </a:lnTo>
                <a:lnTo>
                  <a:pt x="113" y="266"/>
                </a:lnTo>
                <a:lnTo>
                  <a:pt x="113" y="264"/>
                </a:lnTo>
                <a:lnTo>
                  <a:pt x="113" y="263"/>
                </a:lnTo>
                <a:lnTo>
                  <a:pt x="115" y="263"/>
                </a:lnTo>
                <a:lnTo>
                  <a:pt x="118" y="258"/>
                </a:lnTo>
                <a:lnTo>
                  <a:pt x="118" y="256"/>
                </a:lnTo>
                <a:lnTo>
                  <a:pt x="121" y="253"/>
                </a:lnTo>
                <a:lnTo>
                  <a:pt x="121" y="251"/>
                </a:lnTo>
                <a:lnTo>
                  <a:pt x="128" y="246"/>
                </a:lnTo>
                <a:lnTo>
                  <a:pt x="132" y="241"/>
                </a:lnTo>
                <a:lnTo>
                  <a:pt x="133" y="239"/>
                </a:lnTo>
                <a:lnTo>
                  <a:pt x="133" y="237"/>
                </a:lnTo>
                <a:lnTo>
                  <a:pt x="135" y="234"/>
                </a:lnTo>
                <a:lnTo>
                  <a:pt x="137" y="231"/>
                </a:lnTo>
                <a:lnTo>
                  <a:pt x="137" y="229"/>
                </a:lnTo>
                <a:lnTo>
                  <a:pt x="138" y="227"/>
                </a:lnTo>
                <a:lnTo>
                  <a:pt x="138" y="226"/>
                </a:lnTo>
                <a:lnTo>
                  <a:pt x="140" y="226"/>
                </a:lnTo>
                <a:lnTo>
                  <a:pt x="140" y="224"/>
                </a:lnTo>
                <a:lnTo>
                  <a:pt x="145" y="229"/>
                </a:lnTo>
                <a:lnTo>
                  <a:pt x="148" y="232"/>
                </a:lnTo>
                <a:lnTo>
                  <a:pt x="159" y="237"/>
                </a:lnTo>
                <a:lnTo>
                  <a:pt x="160" y="239"/>
                </a:lnTo>
                <a:lnTo>
                  <a:pt x="167" y="241"/>
                </a:lnTo>
                <a:lnTo>
                  <a:pt x="174" y="244"/>
                </a:lnTo>
                <a:lnTo>
                  <a:pt x="177" y="246"/>
                </a:lnTo>
                <a:lnTo>
                  <a:pt x="179" y="248"/>
                </a:lnTo>
                <a:lnTo>
                  <a:pt x="189" y="251"/>
                </a:lnTo>
                <a:lnTo>
                  <a:pt x="191" y="251"/>
                </a:lnTo>
                <a:lnTo>
                  <a:pt x="211" y="256"/>
                </a:lnTo>
                <a:lnTo>
                  <a:pt x="214" y="258"/>
                </a:lnTo>
                <a:lnTo>
                  <a:pt x="223" y="259"/>
                </a:lnTo>
                <a:lnTo>
                  <a:pt x="224" y="261"/>
                </a:lnTo>
                <a:lnTo>
                  <a:pt x="240" y="264"/>
                </a:lnTo>
                <a:lnTo>
                  <a:pt x="250" y="266"/>
                </a:lnTo>
                <a:lnTo>
                  <a:pt x="258" y="268"/>
                </a:lnTo>
                <a:lnTo>
                  <a:pt x="267" y="271"/>
                </a:lnTo>
                <a:lnTo>
                  <a:pt x="270" y="273"/>
                </a:lnTo>
                <a:lnTo>
                  <a:pt x="272" y="273"/>
                </a:lnTo>
                <a:lnTo>
                  <a:pt x="273" y="273"/>
                </a:lnTo>
                <a:lnTo>
                  <a:pt x="287" y="271"/>
                </a:lnTo>
                <a:lnTo>
                  <a:pt x="289" y="271"/>
                </a:lnTo>
                <a:lnTo>
                  <a:pt x="290" y="271"/>
                </a:lnTo>
                <a:lnTo>
                  <a:pt x="302" y="270"/>
                </a:lnTo>
                <a:lnTo>
                  <a:pt x="314" y="266"/>
                </a:lnTo>
                <a:lnTo>
                  <a:pt x="319" y="266"/>
                </a:lnTo>
                <a:lnTo>
                  <a:pt x="324" y="264"/>
                </a:lnTo>
                <a:lnTo>
                  <a:pt x="328" y="261"/>
                </a:lnTo>
                <a:lnTo>
                  <a:pt x="329" y="261"/>
                </a:lnTo>
                <a:lnTo>
                  <a:pt x="331" y="259"/>
                </a:lnTo>
                <a:lnTo>
                  <a:pt x="334" y="256"/>
                </a:lnTo>
                <a:lnTo>
                  <a:pt x="334" y="254"/>
                </a:lnTo>
                <a:lnTo>
                  <a:pt x="336" y="254"/>
                </a:lnTo>
                <a:lnTo>
                  <a:pt x="338" y="254"/>
                </a:lnTo>
                <a:lnTo>
                  <a:pt x="339" y="254"/>
                </a:lnTo>
                <a:lnTo>
                  <a:pt x="343" y="254"/>
                </a:lnTo>
                <a:lnTo>
                  <a:pt x="344" y="254"/>
                </a:lnTo>
                <a:lnTo>
                  <a:pt x="346" y="253"/>
                </a:lnTo>
                <a:lnTo>
                  <a:pt x="348" y="251"/>
                </a:lnTo>
                <a:lnTo>
                  <a:pt x="349" y="251"/>
                </a:lnTo>
                <a:lnTo>
                  <a:pt x="355" y="249"/>
                </a:lnTo>
                <a:lnTo>
                  <a:pt x="361" y="248"/>
                </a:lnTo>
                <a:lnTo>
                  <a:pt x="363" y="248"/>
                </a:lnTo>
                <a:lnTo>
                  <a:pt x="366" y="249"/>
                </a:lnTo>
                <a:lnTo>
                  <a:pt x="380" y="248"/>
                </a:lnTo>
                <a:lnTo>
                  <a:pt x="395" y="249"/>
                </a:lnTo>
                <a:lnTo>
                  <a:pt x="404" y="249"/>
                </a:lnTo>
                <a:lnTo>
                  <a:pt x="419" y="249"/>
                </a:lnTo>
                <a:lnTo>
                  <a:pt x="422" y="249"/>
                </a:lnTo>
                <a:lnTo>
                  <a:pt x="424" y="249"/>
                </a:lnTo>
                <a:lnTo>
                  <a:pt x="429" y="249"/>
                </a:lnTo>
                <a:lnTo>
                  <a:pt x="431" y="249"/>
                </a:lnTo>
                <a:lnTo>
                  <a:pt x="436" y="249"/>
                </a:lnTo>
                <a:lnTo>
                  <a:pt x="439" y="248"/>
                </a:lnTo>
                <a:lnTo>
                  <a:pt x="444" y="248"/>
                </a:lnTo>
                <a:lnTo>
                  <a:pt x="451" y="248"/>
                </a:lnTo>
                <a:lnTo>
                  <a:pt x="454" y="248"/>
                </a:lnTo>
                <a:lnTo>
                  <a:pt x="463" y="248"/>
                </a:lnTo>
                <a:lnTo>
                  <a:pt x="469" y="248"/>
                </a:lnTo>
                <a:lnTo>
                  <a:pt x="471" y="246"/>
                </a:lnTo>
                <a:lnTo>
                  <a:pt x="474" y="246"/>
                </a:lnTo>
                <a:lnTo>
                  <a:pt x="483" y="246"/>
                </a:lnTo>
                <a:lnTo>
                  <a:pt x="486" y="244"/>
                </a:lnTo>
                <a:lnTo>
                  <a:pt x="495" y="242"/>
                </a:lnTo>
                <a:lnTo>
                  <a:pt x="498" y="242"/>
                </a:lnTo>
                <a:lnTo>
                  <a:pt x="501" y="241"/>
                </a:lnTo>
                <a:lnTo>
                  <a:pt x="505" y="239"/>
                </a:lnTo>
                <a:lnTo>
                  <a:pt x="505" y="237"/>
                </a:lnTo>
                <a:lnTo>
                  <a:pt x="508" y="237"/>
                </a:lnTo>
                <a:lnTo>
                  <a:pt x="510" y="237"/>
                </a:lnTo>
                <a:lnTo>
                  <a:pt x="512" y="237"/>
                </a:lnTo>
                <a:lnTo>
                  <a:pt x="513" y="237"/>
                </a:lnTo>
                <a:lnTo>
                  <a:pt x="513" y="239"/>
                </a:lnTo>
                <a:lnTo>
                  <a:pt x="515" y="241"/>
                </a:lnTo>
                <a:lnTo>
                  <a:pt x="515" y="242"/>
                </a:lnTo>
                <a:lnTo>
                  <a:pt x="515" y="241"/>
                </a:lnTo>
                <a:lnTo>
                  <a:pt x="523" y="241"/>
                </a:lnTo>
                <a:lnTo>
                  <a:pt x="532" y="241"/>
                </a:lnTo>
                <a:lnTo>
                  <a:pt x="535" y="239"/>
                </a:lnTo>
                <a:lnTo>
                  <a:pt x="537" y="237"/>
                </a:lnTo>
                <a:lnTo>
                  <a:pt x="539" y="237"/>
                </a:lnTo>
                <a:lnTo>
                  <a:pt x="542" y="239"/>
                </a:lnTo>
                <a:lnTo>
                  <a:pt x="545" y="239"/>
                </a:lnTo>
                <a:lnTo>
                  <a:pt x="547" y="241"/>
                </a:lnTo>
                <a:lnTo>
                  <a:pt x="549" y="241"/>
                </a:lnTo>
                <a:lnTo>
                  <a:pt x="554" y="242"/>
                </a:lnTo>
                <a:lnTo>
                  <a:pt x="556" y="242"/>
                </a:lnTo>
                <a:lnTo>
                  <a:pt x="559" y="242"/>
                </a:lnTo>
                <a:lnTo>
                  <a:pt x="562" y="242"/>
                </a:lnTo>
                <a:lnTo>
                  <a:pt x="564" y="242"/>
                </a:lnTo>
                <a:lnTo>
                  <a:pt x="566" y="242"/>
                </a:lnTo>
                <a:lnTo>
                  <a:pt x="571" y="241"/>
                </a:lnTo>
                <a:lnTo>
                  <a:pt x="572" y="239"/>
                </a:lnTo>
                <a:lnTo>
                  <a:pt x="572" y="237"/>
                </a:lnTo>
                <a:lnTo>
                  <a:pt x="574" y="234"/>
                </a:lnTo>
                <a:lnTo>
                  <a:pt x="576" y="232"/>
                </a:lnTo>
                <a:lnTo>
                  <a:pt x="577" y="232"/>
                </a:lnTo>
                <a:lnTo>
                  <a:pt x="583" y="232"/>
                </a:lnTo>
                <a:lnTo>
                  <a:pt x="586" y="232"/>
                </a:lnTo>
                <a:lnTo>
                  <a:pt x="588" y="231"/>
                </a:lnTo>
                <a:lnTo>
                  <a:pt x="589" y="231"/>
                </a:lnTo>
                <a:lnTo>
                  <a:pt x="593" y="229"/>
                </a:lnTo>
                <a:lnTo>
                  <a:pt x="594" y="229"/>
                </a:lnTo>
                <a:lnTo>
                  <a:pt x="594" y="231"/>
                </a:lnTo>
                <a:lnTo>
                  <a:pt x="596" y="231"/>
                </a:lnTo>
                <a:lnTo>
                  <a:pt x="601" y="231"/>
                </a:lnTo>
                <a:lnTo>
                  <a:pt x="606" y="232"/>
                </a:lnTo>
                <a:lnTo>
                  <a:pt x="608" y="232"/>
                </a:lnTo>
                <a:lnTo>
                  <a:pt x="610" y="232"/>
                </a:lnTo>
                <a:lnTo>
                  <a:pt x="611" y="232"/>
                </a:lnTo>
                <a:lnTo>
                  <a:pt x="613" y="232"/>
                </a:lnTo>
                <a:lnTo>
                  <a:pt x="615" y="231"/>
                </a:lnTo>
                <a:lnTo>
                  <a:pt x="620" y="229"/>
                </a:lnTo>
                <a:lnTo>
                  <a:pt x="620" y="227"/>
                </a:lnTo>
                <a:lnTo>
                  <a:pt x="621" y="226"/>
                </a:lnTo>
                <a:lnTo>
                  <a:pt x="621" y="224"/>
                </a:lnTo>
                <a:lnTo>
                  <a:pt x="623" y="222"/>
                </a:lnTo>
                <a:lnTo>
                  <a:pt x="623" y="220"/>
                </a:lnTo>
                <a:lnTo>
                  <a:pt x="623" y="219"/>
                </a:lnTo>
                <a:lnTo>
                  <a:pt x="626" y="219"/>
                </a:lnTo>
                <a:lnTo>
                  <a:pt x="630" y="219"/>
                </a:lnTo>
                <a:lnTo>
                  <a:pt x="632" y="219"/>
                </a:lnTo>
                <a:lnTo>
                  <a:pt x="633" y="219"/>
                </a:lnTo>
                <a:lnTo>
                  <a:pt x="635" y="217"/>
                </a:lnTo>
                <a:lnTo>
                  <a:pt x="637" y="217"/>
                </a:lnTo>
                <a:lnTo>
                  <a:pt x="637" y="215"/>
                </a:lnTo>
                <a:lnTo>
                  <a:pt x="638" y="214"/>
                </a:lnTo>
                <a:lnTo>
                  <a:pt x="640" y="214"/>
                </a:lnTo>
                <a:lnTo>
                  <a:pt x="642" y="212"/>
                </a:lnTo>
                <a:lnTo>
                  <a:pt x="642" y="210"/>
                </a:lnTo>
                <a:lnTo>
                  <a:pt x="642" y="207"/>
                </a:lnTo>
                <a:lnTo>
                  <a:pt x="643" y="207"/>
                </a:lnTo>
                <a:lnTo>
                  <a:pt x="645" y="203"/>
                </a:lnTo>
                <a:lnTo>
                  <a:pt x="647" y="202"/>
                </a:lnTo>
                <a:lnTo>
                  <a:pt x="648" y="200"/>
                </a:lnTo>
                <a:lnTo>
                  <a:pt x="648" y="198"/>
                </a:lnTo>
                <a:lnTo>
                  <a:pt x="652" y="198"/>
                </a:lnTo>
                <a:lnTo>
                  <a:pt x="655" y="198"/>
                </a:lnTo>
                <a:lnTo>
                  <a:pt x="657" y="200"/>
                </a:lnTo>
                <a:lnTo>
                  <a:pt x="659" y="200"/>
                </a:lnTo>
                <a:lnTo>
                  <a:pt x="660" y="200"/>
                </a:lnTo>
                <a:lnTo>
                  <a:pt x="665" y="200"/>
                </a:lnTo>
                <a:lnTo>
                  <a:pt x="667" y="200"/>
                </a:lnTo>
                <a:lnTo>
                  <a:pt x="670" y="200"/>
                </a:lnTo>
                <a:lnTo>
                  <a:pt x="674" y="200"/>
                </a:lnTo>
                <a:lnTo>
                  <a:pt x="675" y="200"/>
                </a:lnTo>
                <a:lnTo>
                  <a:pt x="679" y="200"/>
                </a:lnTo>
                <a:lnTo>
                  <a:pt x="681" y="200"/>
                </a:lnTo>
                <a:lnTo>
                  <a:pt x="684" y="202"/>
                </a:lnTo>
                <a:lnTo>
                  <a:pt x="692" y="207"/>
                </a:lnTo>
                <a:lnTo>
                  <a:pt x="694" y="207"/>
                </a:lnTo>
                <a:lnTo>
                  <a:pt x="696" y="209"/>
                </a:lnTo>
                <a:lnTo>
                  <a:pt x="699" y="209"/>
                </a:lnTo>
                <a:lnTo>
                  <a:pt x="708" y="210"/>
                </a:lnTo>
                <a:lnTo>
                  <a:pt x="709" y="210"/>
                </a:lnTo>
                <a:lnTo>
                  <a:pt x="711" y="212"/>
                </a:lnTo>
                <a:lnTo>
                  <a:pt x="714" y="214"/>
                </a:lnTo>
                <a:lnTo>
                  <a:pt x="718" y="214"/>
                </a:lnTo>
                <a:lnTo>
                  <a:pt x="718" y="215"/>
                </a:lnTo>
                <a:lnTo>
                  <a:pt x="719" y="214"/>
                </a:lnTo>
                <a:lnTo>
                  <a:pt x="724" y="215"/>
                </a:lnTo>
                <a:lnTo>
                  <a:pt x="726" y="215"/>
                </a:lnTo>
                <a:lnTo>
                  <a:pt x="730" y="219"/>
                </a:lnTo>
                <a:lnTo>
                  <a:pt x="731" y="220"/>
                </a:lnTo>
                <a:lnTo>
                  <a:pt x="733" y="220"/>
                </a:lnTo>
                <a:lnTo>
                  <a:pt x="736" y="220"/>
                </a:lnTo>
                <a:lnTo>
                  <a:pt x="740" y="219"/>
                </a:lnTo>
                <a:lnTo>
                  <a:pt x="743" y="220"/>
                </a:lnTo>
                <a:lnTo>
                  <a:pt x="743" y="219"/>
                </a:lnTo>
                <a:lnTo>
                  <a:pt x="745" y="219"/>
                </a:lnTo>
                <a:lnTo>
                  <a:pt x="745" y="217"/>
                </a:lnTo>
                <a:lnTo>
                  <a:pt x="748" y="215"/>
                </a:lnTo>
                <a:lnTo>
                  <a:pt x="750" y="219"/>
                </a:lnTo>
                <a:lnTo>
                  <a:pt x="753" y="219"/>
                </a:lnTo>
                <a:lnTo>
                  <a:pt x="753" y="217"/>
                </a:lnTo>
                <a:lnTo>
                  <a:pt x="755" y="217"/>
                </a:lnTo>
                <a:lnTo>
                  <a:pt x="757" y="217"/>
                </a:lnTo>
                <a:lnTo>
                  <a:pt x="758" y="217"/>
                </a:lnTo>
                <a:lnTo>
                  <a:pt x="760" y="214"/>
                </a:lnTo>
                <a:lnTo>
                  <a:pt x="763" y="215"/>
                </a:lnTo>
                <a:lnTo>
                  <a:pt x="767" y="215"/>
                </a:lnTo>
                <a:lnTo>
                  <a:pt x="770" y="215"/>
                </a:lnTo>
                <a:lnTo>
                  <a:pt x="772" y="215"/>
                </a:lnTo>
                <a:lnTo>
                  <a:pt x="773" y="215"/>
                </a:lnTo>
                <a:lnTo>
                  <a:pt x="775" y="215"/>
                </a:lnTo>
                <a:lnTo>
                  <a:pt x="777" y="215"/>
                </a:lnTo>
                <a:lnTo>
                  <a:pt x="780" y="215"/>
                </a:lnTo>
                <a:lnTo>
                  <a:pt x="782" y="215"/>
                </a:lnTo>
                <a:lnTo>
                  <a:pt x="785" y="215"/>
                </a:lnTo>
                <a:lnTo>
                  <a:pt x="790" y="214"/>
                </a:lnTo>
                <a:lnTo>
                  <a:pt x="792" y="212"/>
                </a:lnTo>
                <a:lnTo>
                  <a:pt x="795" y="212"/>
                </a:lnTo>
                <a:lnTo>
                  <a:pt x="802" y="212"/>
                </a:lnTo>
                <a:lnTo>
                  <a:pt x="811" y="210"/>
                </a:lnTo>
                <a:lnTo>
                  <a:pt x="814" y="210"/>
                </a:lnTo>
                <a:lnTo>
                  <a:pt x="821" y="210"/>
                </a:lnTo>
                <a:lnTo>
                  <a:pt x="826" y="209"/>
                </a:lnTo>
                <a:lnTo>
                  <a:pt x="838" y="207"/>
                </a:lnTo>
                <a:lnTo>
                  <a:pt x="843" y="207"/>
                </a:lnTo>
                <a:lnTo>
                  <a:pt x="849" y="203"/>
                </a:lnTo>
                <a:lnTo>
                  <a:pt x="855" y="202"/>
                </a:lnTo>
                <a:lnTo>
                  <a:pt x="861" y="200"/>
                </a:lnTo>
                <a:lnTo>
                  <a:pt x="865" y="200"/>
                </a:lnTo>
                <a:lnTo>
                  <a:pt x="871" y="197"/>
                </a:lnTo>
                <a:lnTo>
                  <a:pt x="873" y="197"/>
                </a:lnTo>
                <a:lnTo>
                  <a:pt x="875" y="197"/>
                </a:lnTo>
                <a:lnTo>
                  <a:pt x="878" y="197"/>
                </a:lnTo>
                <a:lnTo>
                  <a:pt x="882" y="197"/>
                </a:lnTo>
                <a:lnTo>
                  <a:pt x="885" y="195"/>
                </a:lnTo>
                <a:lnTo>
                  <a:pt x="888" y="195"/>
                </a:lnTo>
                <a:lnTo>
                  <a:pt x="890" y="193"/>
                </a:lnTo>
                <a:lnTo>
                  <a:pt x="898" y="193"/>
                </a:lnTo>
                <a:lnTo>
                  <a:pt x="909" y="190"/>
                </a:lnTo>
                <a:lnTo>
                  <a:pt x="915" y="188"/>
                </a:lnTo>
                <a:lnTo>
                  <a:pt x="917" y="188"/>
                </a:lnTo>
                <a:lnTo>
                  <a:pt x="919" y="187"/>
                </a:lnTo>
                <a:lnTo>
                  <a:pt x="922" y="187"/>
                </a:lnTo>
                <a:lnTo>
                  <a:pt x="924" y="187"/>
                </a:lnTo>
                <a:lnTo>
                  <a:pt x="924" y="188"/>
                </a:lnTo>
                <a:lnTo>
                  <a:pt x="932" y="187"/>
                </a:lnTo>
                <a:lnTo>
                  <a:pt x="939" y="185"/>
                </a:lnTo>
                <a:lnTo>
                  <a:pt x="946" y="183"/>
                </a:lnTo>
                <a:lnTo>
                  <a:pt x="951" y="180"/>
                </a:lnTo>
                <a:lnTo>
                  <a:pt x="956" y="175"/>
                </a:lnTo>
                <a:lnTo>
                  <a:pt x="958" y="171"/>
                </a:lnTo>
                <a:lnTo>
                  <a:pt x="961" y="170"/>
                </a:lnTo>
                <a:lnTo>
                  <a:pt x="961" y="168"/>
                </a:lnTo>
                <a:lnTo>
                  <a:pt x="964" y="163"/>
                </a:lnTo>
                <a:lnTo>
                  <a:pt x="964" y="161"/>
                </a:lnTo>
                <a:lnTo>
                  <a:pt x="968" y="158"/>
                </a:lnTo>
                <a:lnTo>
                  <a:pt x="973" y="151"/>
                </a:lnTo>
                <a:lnTo>
                  <a:pt x="974" y="146"/>
                </a:lnTo>
                <a:lnTo>
                  <a:pt x="983" y="139"/>
                </a:lnTo>
                <a:lnTo>
                  <a:pt x="988" y="136"/>
                </a:lnTo>
                <a:lnTo>
                  <a:pt x="998" y="131"/>
                </a:lnTo>
                <a:lnTo>
                  <a:pt x="1000" y="129"/>
                </a:lnTo>
                <a:lnTo>
                  <a:pt x="1001" y="132"/>
                </a:lnTo>
                <a:lnTo>
                  <a:pt x="1005" y="136"/>
                </a:lnTo>
                <a:lnTo>
                  <a:pt x="1008" y="137"/>
                </a:lnTo>
                <a:lnTo>
                  <a:pt x="1012" y="141"/>
                </a:lnTo>
                <a:lnTo>
                  <a:pt x="1013" y="141"/>
                </a:lnTo>
                <a:lnTo>
                  <a:pt x="1015" y="144"/>
                </a:lnTo>
                <a:lnTo>
                  <a:pt x="1015" y="146"/>
                </a:lnTo>
                <a:lnTo>
                  <a:pt x="1017" y="146"/>
                </a:lnTo>
                <a:lnTo>
                  <a:pt x="1018" y="146"/>
                </a:lnTo>
                <a:lnTo>
                  <a:pt x="1025" y="151"/>
                </a:lnTo>
                <a:lnTo>
                  <a:pt x="1028" y="154"/>
                </a:lnTo>
                <a:lnTo>
                  <a:pt x="1030" y="156"/>
                </a:lnTo>
                <a:lnTo>
                  <a:pt x="1032" y="159"/>
                </a:lnTo>
                <a:lnTo>
                  <a:pt x="1035" y="161"/>
                </a:lnTo>
                <a:lnTo>
                  <a:pt x="1037" y="163"/>
                </a:lnTo>
                <a:lnTo>
                  <a:pt x="1039" y="163"/>
                </a:lnTo>
                <a:lnTo>
                  <a:pt x="1039" y="166"/>
                </a:lnTo>
                <a:lnTo>
                  <a:pt x="1042" y="168"/>
                </a:lnTo>
                <a:lnTo>
                  <a:pt x="1045" y="171"/>
                </a:lnTo>
                <a:lnTo>
                  <a:pt x="1047" y="175"/>
                </a:lnTo>
                <a:lnTo>
                  <a:pt x="1050" y="178"/>
                </a:lnTo>
                <a:lnTo>
                  <a:pt x="1052" y="180"/>
                </a:lnTo>
                <a:lnTo>
                  <a:pt x="1056" y="183"/>
                </a:lnTo>
                <a:lnTo>
                  <a:pt x="1057" y="185"/>
                </a:lnTo>
                <a:lnTo>
                  <a:pt x="1061" y="188"/>
                </a:lnTo>
                <a:lnTo>
                  <a:pt x="1062" y="190"/>
                </a:lnTo>
                <a:lnTo>
                  <a:pt x="1064" y="190"/>
                </a:lnTo>
                <a:lnTo>
                  <a:pt x="1066" y="193"/>
                </a:lnTo>
                <a:lnTo>
                  <a:pt x="1067" y="195"/>
                </a:lnTo>
                <a:lnTo>
                  <a:pt x="1071" y="195"/>
                </a:lnTo>
                <a:lnTo>
                  <a:pt x="1072" y="197"/>
                </a:lnTo>
                <a:lnTo>
                  <a:pt x="1076" y="198"/>
                </a:lnTo>
                <a:lnTo>
                  <a:pt x="1076" y="197"/>
                </a:lnTo>
                <a:lnTo>
                  <a:pt x="1079" y="198"/>
                </a:lnTo>
                <a:lnTo>
                  <a:pt x="1083" y="200"/>
                </a:lnTo>
                <a:lnTo>
                  <a:pt x="1084" y="200"/>
                </a:lnTo>
                <a:lnTo>
                  <a:pt x="1086" y="202"/>
                </a:lnTo>
                <a:lnTo>
                  <a:pt x="1089" y="202"/>
                </a:lnTo>
                <a:lnTo>
                  <a:pt x="1091" y="203"/>
                </a:lnTo>
                <a:lnTo>
                  <a:pt x="1094" y="202"/>
                </a:lnTo>
                <a:lnTo>
                  <a:pt x="1099" y="203"/>
                </a:lnTo>
                <a:lnTo>
                  <a:pt x="1103" y="202"/>
                </a:lnTo>
                <a:lnTo>
                  <a:pt x="1106" y="202"/>
                </a:lnTo>
                <a:lnTo>
                  <a:pt x="1108" y="202"/>
                </a:lnTo>
                <a:lnTo>
                  <a:pt x="1110" y="202"/>
                </a:lnTo>
                <a:lnTo>
                  <a:pt x="1113" y="200"/>
                </a:lnTo>
                <a:lnTo>
                  <a:pt x="1116" y="198"/>
                </a:lnTo>
                <a:lnTo>
                  <a:pt x="1118" y="198"/>
                </a:lnTo>
                <a:lnTo>
                  <a:pt x="1126" y="193"/>
                </a:lnTo>
                <a:lnTo>
                  <a:pt x="1135" y="187"/>
                </a:lnTo>
                <a:lnTo>
                  <a:pt x="1137" y="185"/>
                </a:lnTo>
                <a:lnTo>
                  <a:pt x="1138" y="181"/>
                </a:lnTo>
                <a:lnTo>
                  <a:pt x="1140" y="180"/>
                </a:lnTo>
                <a:lnTo>
                  <a:pt x="1142" y="176"/>
                </a:lnTo>
                <a:lnTo>
                  <a:pt x="1143" y="176"/>
                </a:lnTo>
                <a:lnTo>
                  <a:pt x="1145" y="171"/>
                </a:lnTo>
                <a:lnTo>
                  <a:pt x="1150" y="159"/>
                </a:lnTo>
                <a:lnTo>
                  <a:pt x="1150" y="154"/>
                </a:lnTo>
                <a:lnTo>
                  <a:pt x="1150" y="151"/>
                </a:lnTo>
                <a:lnTo>
                  <a:pt x="1152" y="148"/>
                </a:lnTo>
                <a:lnTo>
                  <a:pt x="1152" y="144"/>
                </a:lnTo>
                <a:lnTo>
                  <a:pt x="1152" y="143"/>
                </a:lnTo>
                <a:lnTo>
                  <a:pt x="1152" y="139"/>
                </a:lnTo>
                <a:lnTo>
                  <a:pt x="1153" y="131"/>
                </a:lnTo>
                <a:lnTo>
                  <a:pt x="1155" y="131"/>
                </a:lnTo>
                <a:lnTo>
                  <a:pt x="1155" y="129"/>
                </a:lnTo>
                <a:lnTo>
                  <a:pt x="1155" y="119"/>
                </a:lnTo>
                <a:lnTo>
                  <a:pt x="1159" y="105"/>
                </a:lnTo>
                <a:lnTo>
                  <a:pt x="1160" y="100"/>
                </a:lnTo>
                <a:lnTo>
                  <a:pt x="1164" y="93"/>
                </a:lnTo>
                <a:lnTo>
                  <a:pt x="1169" y="88"/>
                </a:lnTo>
                <a:lnTo>
                  <a:pt x="1170" y="85"/>
                </a:lnTo>
                <a:lnTo>
                  <a:pt x="1172" y="82"/>
                </a:lnTo>
                <a:lnTo>
                  <a:pt x="1174" y="83"/>
                </a:lnTo>
                <a:lnTo>
                  <a:pt x="1175" y="82"/>
                </a:lnTo>
                <a:lnTo>
                  <a:pt x="1179" y="82"/>
                </a:lnTo>
                <a:lnTo>
                  <a:pt x="1182" y="82"/>
                </a:lnTo>
                <a:lnTo>
                  <a:pt x="1187" y="82"/>
                </a:lnTo>
                <a:lnTo>
                  <a:pt x="1189" y="80"/>
                </a:lnTo>
                <a:lnTo>
                  <a:pt x="1192" y="80"/>
                </a:lnTo>
                <a:lnTo>
                  <a:pt x="1196" y="80"/>
                </a:lnTo>
                <a:lnTo>
                  <a:pt x="1201" y="80"/>
                </a:lnTo>
                <a:lnTo>
                  <a:pt x="1216" y="80"/>
                </a:lnTo>
                <a:lnTo>
                  <a:pt x="1219" y="82"/>
                </a:lnTo>
                <a:lnTo>
                  <a:pt x="1226" y="82"/>
                </a:lnTo>
                <a:lnTo>
                  <a:pt x="1231" y="83"/>
                </a:lnTo>
                <a:lnTo>
                  <a:pt x="1236" y="85"/>
                </a:lnTo>
                <a:lnTo>
                  <a:pt x="1245" y="90"/>
                </a:lnTo>
                <a:lnTo>
                  <a:pt x="1251" y="95"/>
                </a:lnTo>
                <a:lnTo>
                  <a:pt x="1263" y="107"/>
                </a:lnTo>
                <a:lnTo>
                  <a:pt x="1268" y="112"/>
                </a:lnTo>
                <a:lnTo>
                  <a:pt x="1280" y="119"/>
                </a:lnTo>
                <a:lnTo>
                  <a:pt x="1292" y="126"/>
                </a:lnTo>
                <a:lnTo>
                  <a:pt x="1294" y="126"/>
                </a:lnTo>
                <a:lnTo>
                  <a:pt x="1307" y="131"/>
                </a:lnTo>
                <a:lnTo>
                  <a:pt x="1312" y="131"/>
                </a:lnTo>
                <a:lnTo>
                  <a:pt x="1321" y="131"/>
                </a:lnTo>
                <a:lnTo>
                  <a:pt x="1327" y="131"/>
                </a:lnTo>
                <a:lnTo>
                  <a:pt x="1333" y="129"/>
                </a:lnTo>
                <a:lnTo>
                  <a:pt x="1354" y="119"/>
                </a:lnTo>
                <a:lnTo>
                  <a:pt x="1356" y="119"/>
                </a:lnTo>
                <a:lnTo>
                  <a:pt x="1365" y="114"/>
                </a:lnTo>
                <a:lnTo>
                  <a:pt x="1370" y="114"/>
                </a:lnTo>
                <a:lnTo>
                  <a:pt x="1376" y="114"/>
                </a:lnTo>
                <a:lnTo>
                  <a:pt x="1382" y="114"/>
                </a:lnTo>
                <a:lnTo>
                  <a:pt x="1383" y="115"/>
                </a:lnTo>
                <a:lnTo>
                  <a:pt x="1388" y="117"/>
                </a:lnTo>
                <a:lnTo>
                  <a:pt x="1392" y="119"/>
                </a:lnTo>
                <a:lnTo>
                  <a:pt x="1397" y="122"/>
                </a:lnTo>
                <a:lnTo>
                  <a:pt x="1402" y="127"/>
                </a:lnTo>
                <a:lnTo>
                  <a:pt x="1407" y="132"/>
                </a:lnTo>
                <a:lnTo>
                  <a:pt x="1412" y="141"/>
                </a:lnTo>
                <a:lnTo>
                  <a:pt x="1419" y="151"/>
                </a:lnTo>
                <a:lnTo>
                  <a:pt x="1425" y="161"/>
                </a:lnTo>
                <a:lnTo>
                  <a:pt x="1436" y="171"/>
                </a:lnTo>
                <a:lnTo>
                  <a:pt x="1446" y="178"/>
                </a:lnTo>
                <a:lnTo>
                  <a:pt x="1447" y="181"/>
                </a:lnTo>
                <a:lnTo>
                  <a:pt x="1454" y="187"/>
                </a:lnTo>
                <a:lnTo>
                  <a:pt x="1464" y="192"/>
                </a:lnTo>
                <a:lnTo>
                  <a:pt x="1473" y="197"/>
                </a:lnTo>
                <a:lnTo>
                  <a:pt x="1486" y="203"/>
                </a:lnTo>
                <a:lnTo>
                  <a:pt x="1501" y="210"/>
                </a:lnTo>
                <a:lnTo>
                  <a:pt x="1503" y="212"/>
                </a:lnTo>
                <a:lnTo>
                  <a:pt x="1508" y="212"/>
                </a:lnTo>
                <a:lnTo>
                  <a:pt x="1510" y="214"/>
                </a:lnTo>
                <a:lnTo>
                  <a:pt x="1512" y="214"/>
                </a:lnTo>
                <a:lnTo>
                  <a:pt x="1522" y="215"/>
                </a:lnTo>
                <a:lnTo>
                  <a:pt x="1523" y="217"/>
                </a:lnTo>
                <a:lnTo>
                  <a:pt x="1544" y="222"/>
                </a:lnTo>
                <a:lnTo>
                  <a:pt x="1555" y="227"/>
                </a:lnTo>
                <a:lnTo>
                  <a:pt x="1559" y="227"/>
                </a:lnTo>
                <a:lnTo>
                  <a:pt x="1564" y="229"/>
                </a:lnTo>
                <a:lnTo>
                  <a:pt x="1569" y="229"/>
                </a:lnTo>
                <a:lnTo>
                  <a:pt x="1576" y="227"/>
                </a:lnTo>
                <a:lnTo>
                  <a:pt x="1584" y="224"/>
                </a:lnTo>
                <a:lnTo>
                  <a:pt x="1591" y="222"/>
                </a:lnTo>
                <a:lnTo>
                  <a:pt x="1594" y="219"/>
                </a:lnTo>
                <a:lnTo>
                  <a:pt x="1603" y="217"/>
                </a:lnTo>
                <a:lnTo>
                  <a:pt x="1608" y="214"/>
                </a:lnTo>
                <a:lnTo>
                  <a:pt x="1610" y="214"/>
                </a:lnTo>
                <a:lnTo>
                  <a:pt x="1613" y="212"/>
                </a:lnTo>
                <a:lnTo>
                  <a:pt x="1615" y="212"/>
                </a:lnTo>
                <a:lnTo>
                  <a:pt x="1623" y="209"/>
                </a:lnTo>
                <a:lnTo>
                  <a:pt x="1625" y="207"/>
                </a:lnTo>
                <a:lnTo>
                  <a:pt x="1628" y="205"/>
                </a:lnTo>
                <a:lnTo>
                  <a:pt x="1632" y="205"/>
                </a:lnTo>
                <a:lnTo>
                  <a:pt x="1633" y="203"/>
                </a:lnTo>
                <a:lnTo>
                  <a:pt x="1638" y="200"/>
                </a:lnTo>
                <a:lnTo>
                  <a:pt x="1640" y="198"/>
                </a:lnTo>
                <a:lnTo>
                  <a:pt x="1640" y="197"/>
                </a:lnTo>
                <a:lnTo>
                  <a:pt x="1643" y="193"/>
                </a:lnTo>
                <a:lnTo>
                  <a:pt x="1647" y="190"/>
                </a:lnTo>
                <a:lnTo>
                  <a:pt x="1648" y="187"/>
                </a:lnTo>
                <a:lnTo>
                  <a:pt x="1650" y="183"/>
                </a:lnTo>
                <a:lnTo>
                  <a:pt x="1652" y="180"/>
                </a:lnTo>
                <a:lnTo>
                  <a:pt x="1653" y="178"/>
                </a:lnTo>
                <a:lnTo>
                  <a:pt x="1653" y="176"/>
                </a:lnTo>
                <a:lnTo>
                  <a:pt x="1653" y="173"/>
                </a:lnTo>
                <a:lnTo>
                  <a:pt x="1655" y="165"/>
                </a:lnTo>
                <a:lnTo>
                  <a:pt x="1655" y="163"/>
                </a:lnTo>
                <a:lnTo>
                  <a:pt x="1655" y="161"/>
                </a:lnTo>
                <a:lnTo>
                  <a:pt x="1655" y="156"/>
                </a:lnTo>
                <a:lnTo>
                  <a:pt x="1657" y="154"/>
                </a:lnTo>
                <a:lnTo>
                  <a:pt x="1657" y="151"/>
                </a:lnTo>
                <a:lnTo>
                  <a:pt x="1657" y="148"/>
                </a:lnTo>
                <a:lnTo>
                  <a:pt x="1657" y="141"/>
                </a:lnTo>
                <a:lnTo>
                  <a:pt x="1659" y="139"/>
                </a:lnTo>
                <a:lnTo>
                  <a:pt x="1659" y="137"/>
                </a:lnTo>
                <a:lnTo>
                  <a:pt x="1659" y="132"/>
                </a:lnTo>
                <a:lnTo>
                  <a:pt x="1659" y="131"/>
                </a:lnTo>
                <a:lnTo>
                  <a:pt x="1660" y="122"/>
                </a:lnTo>
                <a:lnTo>
                  <a:pt x="1659" y="117"/>
                </a:lnTo>
                <a:lnTo>
                  <a:pt x="1659" y="114"/>
                </a:lnTo>
                <a:lnTo>
                  <a:pt x="1659" y="110"/>
                </a:lnTo>
                <a:lnTo>
                  <a:pt x="1657" y="107"/>
                </a:lnTo>
                <a:lnTo>
                  <a:pt x="1657" y="105"/>
                </a:lnTo>
                <a:lnTo>
                  <a:pt x="1655" y="104"/>
                </a:lnTo>
                <a:lnTo>
                  <a:pt x="1653" y="100"/>
                </a:lnTo>
                <a:lnTo>
                  <a:pt x="1653" y="98"/>
                </a:lnTo>
                <a:lnTo>
                  <a:pt x="1659" y="100"/>
                </a:lnTo>
                <a:lnTo>
                  <a:pt x="1659" y="95"/>
                </a:lnTo>
                <a:lnTo>
                  <a:pt x="1662" y="92"/>
                </a:lnTo>
                <a:lnTo>
                  <a:pt x="1664" y="92"/>
                </a:lnTo>
                <a:lnTo>
                  <a:pt x="1665" y="92"/>
                </a:lnTo>
                <a:lnTo>
                  <a:pt x="1667" y="90"/>
                </a:lnTo>
                <a:lnTo>
                  <a:pt x="1665" y="87"/>
                </a:lnTo>
                <a:lnTo>
                  <a:pt x="1664" y="87"/>
                </a:lnTo>
                <a:lnTo>
                  <a:pt x="1664" y="83"/>
                </a:lnTo>
                <a:lnTo>
                  <a:pt x="1669" y="80"/>
                </a:lnTo>
                <a:lnTo>
                  <a:pt x="1670" y="78"/>
                </a:lnTo>
                <a:lnTo>
                  <a:pt x="1672" y="76"/>
                </a:lnTo>
                <a:lnTo>
                  <a:pt x="1672" y="75"/>
                </a:lnTo>
                <a:lnTo>
                  <a:pt x="1674" y="73"/>
                </a:lnTo>
                <a:lnTo>
                  <a:pt x="1675" y="73"/>
                </a:lnTo>
                <a:lnTo>
                  <a:pt x="1680" y="76"/>
                </a:lnTo>
                <a:lnTo>
                  <a:pt x="1689" y="75"/>
                </a:lnTo>
                <a:lnTo>
                  <a:pt x="1689" y="71"/>
                </a:lnTo>
                <a:lnTo>
                  <a:pt x="1691" y="71"/>
                </a:lnTo>
                <a:lnTo>
                  <a:pt x="1696" y="68"/>
                </a:lnTo>
                <a:lnTo>
                  <a:pt x="1701" y="68"/>
                </a:lnTo>
                <a:lnTo>
                  <a:pt x="1704" y="71"/>
                </a:lnTo>
                <a:lnTo>
                  <a:pt x="1706" y="70"/>
                </a:lnTo>
                <a:lnTo>
                  <a:pt x="1706" y="68"/>
                </a:lnTo>
                <a:lnTo>
                  <a:pt x="1708" y="65"/>
                </a:lnTo>
                <a:lnTo>
                  <a:pt x="1714" y="58"/>
                </a:lnTo>
                <a:lnTo>
                  <a:pt x="1713" y="56"/>
                </a:lnTo>
                <a:lnTo>
                  <a:pt x="1713" y="51"/>
                </a:lnTo>
                <a:lnTo>
                  <a:pt x="1714" y="51"/>
                </a:lnTo>
                <a:lnTo>
                  <a:pt x="1718" y="51"/>
                </a:lnTo>
                <a:lnTo>
                  <a:pt x="1721" y="48"/>
                </a:lnTo>
                <a:lnTo>
                  <a:pt x="1723" y="48"/>
                </a:lnTo>
                <a:lnTo>
                  <a:pt x="1726" y="49"/>
                </a:lnTo>
                <a:lnTo>
                  <a:pt x="1736" y="56"/>
                </a:lnTo>
                <a:lnTo>
                  <a:pt x="1736" y="63"/>
                </a:lnTo>
                <a:lnTo>
                  <a:pt x="1731" y="68"/>
                </a:lnTo>
                <a:lnTo>
                  <a:pt x="1729" y="68"/>
                </a:lnTo>
                <a:lnTo>
                  <a:pt x="1728" y="68"/>
                </a:lnTo>
                <a:lnTo>
                  <a:pt x="1726" y="70"/>
                </a:lnTo>
                <a:lnTo>
                  <a:pt x="1726" y="73"/>
                </a:lnTo>
                <a:lnTo>
                  <a:pt x="1731" y="75"/>
                </a:lnTo>
                <a:lnTo>
                  <a:pt x="1735" y="76"/>
                </a:lnTo>
                <a:lnTo>
                  <a:pt x="1738" y="76"/>
                </a:lnTo>
                <a:lnTo>
                  <a:pt x="1738" y="75"/>
                </a:lnTo>
                <a:lnTo>
                  <a:pt x="1738" y="71"/>
                </a:lnTo>
                <a:lnTo>
                  <a:pt x="1746" y="63"/>
                </a:lnTo>
                <a:lnTo>
                  <a:pt x="1755" y="65"/>
                </a:lnTo>
                <a:lnTo>
                  <a:pt x="1756" y="63"/>
                </a:lnTo>
                <a:lnTo>
                  <a:pt x="1758" y="58"/>
                </a:lnTo>
                <a:lnTo>
                  <a:pt x="1762" y="54"/>
                </a:lnTo>
                <a:lnTo>
                  <a:pt x="1762" y="51"/>
                </a:lnTo>
                <a:lnTo>
                  <a:pt x="1760" y="51"/>
                </a:lnTo>
                <a:lnTo>
                  <a:pt x="1758" y="49"/>
                </a:lnTo>
                <a:lnTo>
                  <a:pt x="1756" y="46"/>
                </a:lnTo>
                <a:lnTo>
                  <a:pt x="1756" y="41"/>
                </a:lnTo>
                <a:lnTo>
                  <a:pt x="1762" y="34"/>
                </a:lnTo>
                <a:lnTo>
                  <a:pt x="1767" y="36"/>
                </a:lnTo>
                <a:lnTo>
                  <a:pt x="1770" y="32"/>
                </a:lnTo>
                <a:lnTo>
                  <a:pt x="1768" y="29"/>
                </a:lnTo>
                <a:lnTo>
                  <a:pt x="1768" y="26"/>
                </a:lnTo>
                <a:lnTo>
                  <a:pt x="1772" y="22"/>
                </a:lnTo>
                <a:lnTo>
                  <a:pt x="1773" y="22"/>
                </a:lnTo>
                <a:lnTo>
                  <a:pt x="1780" y="24"/>
                </a:lnTo>
                <a:lnTo>
                  <a:pt x="1785" y="29"/>
                </a:lnTo>
                <a:lnTo>
                  <a:pt x="1790" y="29"/>
                </a:lnTo>
                <a:lnTo>
                  <a:pt x="1795" y="24"/>
                </a:lnTo>
                <a:lnTo>
                  <a:pt x="1797" y="24"/>
                </a:lnTo>
                <a:lnTo>
                  <a:pt x="1802" y="27"/>
                </a:lnTo>
                <a:lnTo>
                  <a:pt x="1802" y="32"/>
                </a:lnTo>
                <a:lnTo>
                  <a:pt x="1802" y="36"/>
                </a:lnTo>
                <a:lnTo>
                  <a:pt x="1800" y="41"/>
                </a:lnTo>
                <a:lnTo>
                  <a:pt x="1802" y="43"/>
                </a:lnTo>
                <a:lnTo>
                  <a:pt x="1804" y="43"/>
                </a:lnTo>
                <a:lnTo>
                  <a:pt x="1807" y="41"/>
                </a:lnTo>
                <a:lnTo>
                  <a:pt x="1809" y="43"/>
                </a:lnTo>
                <a:lnTo>
                  <a:pt x="1811" y="44"/>
                </a:lnTo>
                <a:lnTo>
                  <a:pt x="1816" y="41"/>
                </a:lnTo>
                <a:lnTo>
                  <a:pt x="1817" y="36"/>
                </a:lnTo>
                <a:lnTo>
                  <a:pt x="1821" y="32"/>
                </a:lnTo>
                <a:lnTo>
                  <a:pt x="1826" y="29"/>
                </a:lnTo>
                <a:lnTo>
                  <a:pt x="1827" y="29"/>
                </a:lnTo>
                <a:lnTo>
                  <a:pt x="1831" y="27"/>
                </a:lnTo>
                <a:lnTo>
                  <a:pt x="1831" y="22"/>
                </a:lnTo>
                <a:lnTo>
                  <a:pt x="1831" y="17"/>
                </a:lnTo>
                <a:lnTo>
                  <a:pt x="1824" y="17"/>
                </a:lnTo>
                <a:lnTo>
                  <a:pt x="1817" y="10"/>
                </a:lnTo>
                <a:lnTo>
                  <a:pt x="1824" y="4"/>
                </a:lnTo>
                <a:lnTo>
                  <a:pt x="1827" y="2"/>
                </a:lnTo>
                <a:lnTo>
                  <a:pt x="1831" y="4"/>
                </a:lnTo>
                <a:lnTo>
                  <a:pt x="1831" y="2"/>
                </a:lnTo>
                <a:lnTo>
                  <a:pt x="1833" y="0"/>
                </a:lnTo>
                <a:lnTo>
                  <a:pt x="1834" y="2"/>
                </a:lnTo>
                <a:close/>
              </a:path>
            </a:pathLst>
          </a:custGeom>
          <a:solidFill>
            <a:schemeClr val="accent4">
              <a:lumMod val="75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D0642387-CB41-4F28-96B0-71D589974024}"/>
              </a:ext>
            </a:extLst>
          </p:cNvPr>
          <p:cNvSpPr txBox="1"/>
          <p:nvPr/>
        </p:nvSpPr>
        <p:spPr>
          <a:xfrm>
            <a:off x="7335509" y="3833298"/>
            <a:ext cx="125408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Basse 75%</a:t>
            </a:r>
          </a:p>
        </p:txBody>
      </p:sp>
      <p:sp>
        <p:nvSpPr>
          <p:cNvPr id="17" name="TextBox 16">
            <a:extLst>
              <a:ext uri="{FF2B5EF4-FFF2-40B4-BE49-F238E27FC236}">
                <a16:creationId xmlns:a16="http://schemas.microsoft.com/office/drawing/2014/main" id="{EF4D1BBD-6EB6-43CB-A81D-A52C4DF1CE0E}"/>
              </a:ext>
            </a:extLst>
          </p:cNvPr>
          <p:cNvSpPr txBox="1"/>
          <p:nvPr/>
        </p:nvSpPr>
        <p:spPr>
          <a:xfrm>
            <a:off x="2580902" y="2467123"/>
            <a:ext cx="1711557"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Kerewan</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90%</a:t>
            </a:r>
          </a:p>
        </p:txBody>
      </p:sp>
      <p:sp>
        <p:nvSpPr>
          <p:cNvPr id="18" name="TextBox 17">
            <a:extLst>
              <a:ext uri="{FF2B5EF4-FFF2-40B4-BE49-F238E27FC236}">
                <a16:creationId xmlns:a16="http://schemas.microsoft.com/office/drawing/2014/main" id="{6B748668-6337-4425-94B7-42857BF92E92}"/>
              </a:ext>
            </a:extLst>
          </p:cNvPr>
          <p:cNvSpPr txBox="1"/>
          <p:nvPr/>
        </p:nvSpPr>
        <p:spPr>
          <a:xfrm>
            <a:off x="708025" y="4829494"/>
            <a:ext cx="142398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Brikama</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87%</a:t>
            </a:r>
          </a:p>
        </p:txBody>
      </p:sp>
      <p:sp>
        <p:nvSpPr>
          <p:cNvPr id="19" name="TextBox 18">
            <a:extLst>
              <a:ext uri="{FF2B5EF4-FFF2-40B4-BE49-F238E27FC236}">
                <a16:creationId xmlns:a16="http://schemas.microsoft.com/office/drawing/2014/main" id="{CF33017E-70C6-4888-96AD-D79A70F1C3C0}"/>
              </a:ext>
            </a:extLst>
          </p:cNvPr>
          <p:cNvSpPr txBox="1"/>
          <p:nvPr/>
        </p:nvSpPr>
        <p:spPr>
          <a:xfrm>
            <a:off x="3462105" y="4337370"/>
            <a:ext cx="145659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Mansakonko</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70%</a:t>
            </a:r>
          </a:p>
        </p:txBody>
      </p:sp>
      <p:sp>
        <p:nvSpPr>
          <p:cNvPr id="20" name="TextBox 19">
            <a:extLst>
              <a:ext uri="{FF2B5EF4-FFF2-40B4-BE49-F238E27FC236}">
                <a16:creationId xmlns:a16="http://schemas.microsoft.com/office/drawing/2014/main" id="{87D8F552-83AE-45CC-A5A9-282E9F3E9114}"/>
              </a:ext>
            </a:extLst>
          </p:cNvPr>
          <p:cNvSpPr txBox="1"/>
          <p:nvPr/>
        </p:nvSpPr>
        <p:spPr>
          <a:xfrm>
            <a:off x="5003801" y="1791754"/>
            <a:ext cx="133814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Kuntaur</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63%</a:t>
            </a:r>
          </a:p>
        </p:txBody>
      </p:sp>
      <p:sp>
        <p:nvSpPr>
          <p:cNvPr id="21" name="TextBox 20">
            <a:extLst>
              <a:ext uri="{FF2B5EF4-FFF2-40B4-BE49-F238E27FC236}">
                <a16:creationId xmlns:a16="http://schemas.microsoft.com/office/drawing/2014/main" id="{071F9079-E3A4-48EC-98D9-F322801E96F6}"/>
              </a:ext>
            </a:extLst>
          </p:cNvPr>
          <p:cNvSpPr txBox="1"/>
          <p:nvPr/>
        </p:nvSpPr>
        <p:spPr>
          <a:xfrm>
            <a:off x="4888689" y="3921941"/>
            <a:ext cx="205422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Janjanbureh</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75%</a:t>
            </a:r>
          </a:p>
        </p:txBody>
      </p:sp>
      <p:cxnSp>
        <p:nvCxnSpPr>
          <p:cNvPr id="23" name="Straight Connector 22">
            <a:extLst>
              <a:ext uri="{FF2B5EF4-FFF2-40B4-BE49-F238E27FC236}">
                <a16:creationId xmlns:a16="http://schemas.microsoft.com/office/drawing/2014/main" id="{0D2CAA7C-F5BC-4A58-B489-FFECFD31834A}"/>
              </a:ext>
            </a:extLst>
          </p:cNvPr>
          <p:cNvCxnSpPr>
            <a:cxnSpLocks/>
          </p:cNvCxnSpPr>
          <p:nvPr/>
        </p:nvCxnSpPr>
        <p:spPr>
          <a:xfrm flipV="1">
            <a:off x="5721350" y="3704100"/>
            <a:ext cx="244475" cy="365790"/>
          </a:xfrm>
          <a:prstGeom prst="line">
            <a:avLst/>
          </a:prstGeom>
        </p:spPr>
        <p:style>
          <a:lnRef idx="1">
            <a:schemeClr val="dk1"/>
          </a:lnRef>
          <a:fillRef idx="0">
            <a:schemeClr val="dk1"/>
          </a:fillRef>
          <a:effectRef idx="0">
            <a:schemeClr val="dk1"/>
          </a:effectRef>
          <a:fontRef idx="minor">
            <a:schemeClr val="tx1"/>
          </a:fontRef>
        </p:style>
      </p:cxnSp>
      <p:sp>
        <p:nvSpPr>
          <p:cNvPr id="25" name="TextBox 24">
            <a:extLst>
              <a:ext uri="{FF2B5EF4-FFF2-40B4-BE49-F238E27FC236}">
                <a16:creationId xmlns:a16="http://schemas.microsoft.com/office/drawing/2014/main" id="{760C8C88-3749-4764-B633-A82C06B3CEEC}"/>
              </a:ext>
            </a:extLst>
          </p:cNvPr>
          <p:cNvSpPr txBox="1"/>
          <p:nvPr/>
        </p:nvSpPr>
        <p:spPr>
          <a:xfrm>
            <a:off x="652551" y="2433926"/>
            <a:ext cx="13716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Banjul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94%</a:t>
            </a:r>
          </a:p>
        </p:txBody>
      </p:sp>
      <p:cxnSp>
        <p:nvCxnSpPr>
          <p:cNvPr id="27" name="Straight Connector 26">
            <a:extLst>
              <a:ext uri="{FF2B5EF4-FFF2-40B4-BE49-F238E27FC236}">
                <a16:creationId xmlns:a16="http://schemas.microsoft.com/office/drawing/2014/main" id="{198DCADD-56D7-49B7-87C7-7DFE1C5CFB83}"/>
              </a:ext>
            </a:extLst>
          </p:cNvPr>
          <p:cNvCxnSpPr>
            <a:cxnSpLocks/>
          </p:cNvCxnSpPr>
          <p:nvPr/>
        </p:nvCxnSpPr>
        <p:spPr>
          <a:xfrm flipH="1">
            <a:off x="925377" y="2971533"/>
            <a:ext cx="325205" cy="684193"/>
          </a:xfrm>
          <a:prstGeom prst="line">
            <a:avLst/>
          </a:prstGeom>
        </p:spPr>
        <p:style>
          <a:lnRef idx="1">
            <a:schemeClr val="dk1"/>
          </a:lnRef>
          <a:fillRef idx="0">
            <a:schemeClr val="dk1"/>
          </a:fillRef>
          <a:effectRef idx="0">
            <a:schemeClr val="dk1"/>
          </a:effectRef>
          <a:fontRef idx="minor">
            <a:schemeClr val="tx1"/>
          </a:fontRef>
        </p:style>
      </p:cxnSp>
      <p:sp>
        <p:nvSpPr>
          <p:cNvPr id="28" name="TextBox 27">
            <a:extLst>
              <a:ext uri="{FF2B5EF4-FFF2-40B4-BE49-F238E27FC236}">
                <a16:creationId xmlns:a16="http://schemas.microsoft.com/office/drawing/2014/main" id="{F9C0E913-4AC5-4333-A0CE-24C177DB38E7}"/>
              </a:ext>
            </a:extLst>
          </p:cNvPr>
          <p:cNvSpPr txBox="1"/>
          <p:nvPr/>
        </p:nvSpPr>
        <p:spPr>
          <a:xfrm>
            <a:off x="21543" y="2844692"/>
            <a:ext cx="117339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Kanifing</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91%</a:t>
            </a:r>
          </a:p>
        </p:txBody>
      </p:sp>
      <p:cxnSp>
        <p:nvCxnSpPr>
          <p:cNvPr id="30" name="Straight Connector 29">
            <a:extLst>
              <a:ext uri="{FF2B5EF4-FFF2-40B4-BE49-F238E27FC236}">
                <a16:creationId xmlns:a16="http://schemas.microsoft.com/office/drawing/2014/main" id="{7934A133-46CD-48FD-8F9E-D624A92DD162}"/>
              </a:ext>
            </a:extLst>
          </p:cNvPr>
          <p:cNvCxnSpPr>
            <a:cxnSpLocks/>
            <a:endCxn id="11" idx="53"/>
          </p:cNvCxnSpPr>
          <p:nvPr/>
        </p:nvCxnSpPr>
        <p:spPr>
          <a:xfrm>
            <a:off x="490673" y="3352802"/>
            <a:ext cx="155440" cy="317500"/>
          </a:xfrm>
          <a:prstGeom prst="line">
            <a:avLst/>
          </a:prstGeom>
        </p:spPr>
        <p:style>
          <a:lnRef idx="1">
            <a:schemeClr val="dk1"/>
          </a:lnRef>
          <a:fillRef idx="0">
            <a:schemeClr val="dk1"/>
          </a:fillRef>
          <a:effectRef idx="0">
            <a:schemeClr val="dk1"/>
          </a:effectRef>
          <a:fontRef idx="minor">
            <a:schemeClr val="tx1"/>
          </a:fontRef>
        </p:style>
      </p:cxnSp>
      <p:sp>
        <p:nvSpPr>
          <p:cNvPr id="24" name="TextBox 23">
            <a:extLst>
              <a:ext uri="{FF2B5EF4-FFF2-40B4-BE49-F238E27FC236}">
                <a16:creationId xmlns:a16="http://schemas.microsoft.com/office/drawing/2014/main" id="{7B00069E-B3F5-455E-9C0C-807384C34809}"/>
              </a:ext>
            </a:extLst>
          </p:cNvPr>
          <p:cNvSpPr txBox="1"/>
          <p:nvPr/>
        </p:nvSpPr>
        <p:spPr>
          <a:xfrm>
            <a:off x="0" y="1244600"/>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prstClr val="black"/>
                </a:solidFill>
                <a:effectLst/>
                <a:uLnTx/>
                <a:uFillTx/>
                <a:latin typeface="Calibri" panose="020F0502020204030204"/>
                <a:ea typeface="+mn-ea"/>
                <a:cs typeface="+mn-cs"/>
              </a:rPr>
              <a:t>Percent of live births in the 5-year period before the survey delivered in a health facility</a:t>
            </a:r>
          </a:p>
        </p:txBody>
      </p:sp>
      <p:sp>
        <p:nvSpPr>
          <p:cNvPr id="26" name="TextBox 25">
            <a:extLst>
              <a:ext uri="{FF2B5EF4-FFF2-40B4-BE49-F238E27FC236}">
                <a16:creationId xmlns:a16="http://schemas.microsoft.com/office/drawing/2014/main" id="{330D42FE-0573-47AF-82EA-EE4E08E94221}"/>
              </a:ext>
            </a:extLst>
          </p:cNvPr>
          <p:cNvSpPr txBox="1"/>
          <p:nvPr/>
        </p:nvSpPr>
        <p:spPr>
          <a:xfrm>
            <a:off x="5668963" y="5265349"/>
            <a:ext cx="2392494"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rPr>
              <a:t>The Gambia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rPr>
              <a:t>84%</a:t>
            </a:r>
          </a:p>
        </p:txBody>
      </p:sp>
      <p:cxnSp>
        <p:nvCxnSpPr>
          <p:cNvPr id="5" name="Straight Connector 4">
            <a:extLst>
              <a:ext uri="{FF2B5EF4-FFF2-40B4-BE49-F238E27FC236}">
                <a16:creationId xmlns:a16="http://schemas.microsoft.com/office/drawing/2014/main" id="{5E4F1AB4-C76D-474A-8B67-FBB3F17BEE63}"/>
              </a:ext>
            </a:extLst>
          </p:cNvPr>
          <p:cNvCxnSpPr>
            <a:cxnSpLocks/>
          </p:cNvCxnSpPr>
          <p:nvPr/>
        </p:nvCxnSpPr>
        <p:spPr>
          <a:xfrm>
            <a:off x="1069975" y="4572000"/>
            <a:ext cx="234718" cy="414338"/>
          </a:xfrm>
          <a:prstGeom prst="line">
            <a:avLst/>
          </a:prstGeom>
        </p:spPr>
        <p:style>
          <a:lnRef idx="1">
            <a:schemeClr val="dk1"/>
          </a:lnRef>
          <a:fillRef idx="0">
            <a:schemeClr val="dk1"/>
          </a:fillRef>
          <a:effectRef idx="0">
            <a:schemeClr val="dk1"/>
          </a:effectRef>
          <a:fontRef idx="minor">
            <a:schemeClr val="tx1"/>
          </a:fontRef>
        </p:style>
      </p:cxnSp>
      <p:cxnSp>
        <p:nvCxnSpPr>
          <p:cNvPr id="29" name="Straight Connector 28">
            <a:extLst>
              <a:ext uri="{FF2B5EF4-FFF2-40B4-BE49-F238E27FC236}">
                <a16:creationId xmlns:a16="http://schemas.microsoft.com/office/drawing/2014/main" id="{7EE23825-7149-407B-8B93-E5F3F8E3F502}"/>
              </a:ext>
            </a:extLst>
          </p:cNvPr>
          <p:cNvCxnSpPr>
            <a:cxnSpLocks/>
          </p:cNvCxnSpPr>
          <p:nvPr/>
        </p:nvCxnSpPr>
        <p:spPr>
          <a:xfrm flipH="1">
            <a:off x="2844006" y="3044566"/>
            <a:ext cx="536242" cy="308236"/>
          </a:xfrm>
          <a:prstGeom prst="line">
            <a:avLst/>
          </a:prstGeom>
        </p:spPr>
        <p:style>
          <a:lnRef idx="1">
            <a:schemeClr val="dk1"/>
          </a:lnRef>
          <a:fillRef idx="0">
            <a:schemeClr val="dk1"/>
          </a:fillRef>
          <a:effectRef idx="0">
            <a:schemeClr val="dk1"/>
          </a:effectRef>
          <a:fontRef idx="minor">
            <a:schemeClr val="tx1"/>
          </a:fontRef>
        </p:style>
      </p:cxnSp>
      <p:cxnSp>
        <p:nvCxnSpPr>
          <p:cNvPr id="36" name="Straight Connector 35">
            <a:extLst>
              <a:ext uri="{FF2B5EF4-FFF2-40B4-BE49-F238E27FC236}">
                <a16:creationId xmlns:a16="http://schemas.microsoft.com/office/drawing/2014/main" id="{BB0BB955-59E4-4272-B300-34539A999EEE}"/>
              </a:ext>
            </a:extLst>
          </p:cNvPr>
          <p:cNvCxnSpPr>
            <a:stCxn id="20" idx="2"/>
            <a:endCxn id="20" idx="2"/>
          </p:cNvCxnSpPr>
          <p:nvPr/>
        </p:nvCxnSpPr>
        <p:spPr>
          <a:xfrm>
            <a:off x="5672874" y="2438085"/>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1B57E748-74F6-47FD-A087-B0F38ADE0A53}"/>
              </a:ext>
            </a:extLst>
          </p:cNvPr>
          <p:cNvCxnSpPr>
            <a:cxnSpLocks/>
            <a:endCxn id="13" idx="60"/>
          </p:cNvCxnSpPr>
          <p:nvPr/>
        </p:nvCxnSpPr>
        <p:spPr>
          <a:xfrm flipH="1">
            <a:off x="5237163" y="2325688"/>
            <a:ext cx="375444" cy="352426"/>
          </a:xfrm>
          <a:prstGeom prst="line">
            <a:avLst/>
          </a:prstGeom>
        </p:spPr>
        <p:style>
          <a:lnRef idx="1">
            <a:schemeClr val="dk1"/>
          </a:lnRef>
          <a:fillRef idx="0">
            <a:schemeClr val="dk1"/>
          </a:fillRef>
          <a:effectRef idx="0">
            <a:schemeClr val="dk1"/>
          </a:effectRef>
          <a:fontRef idx="minor">
            <a:schemeClr val="tx1"/>
          </a:fontRef>
        </p:style>
      </p:cxnSp>
      <p:cxnSp>
        <p:nvCxnSpPr>
          <p:cNvPr id="4" name="Straight Connector 3">
            <a:extLst>
              <a:ext uri="{FF2B5EF4-FFF2-40B4-BE49-F238E27FC236}">
                <a16:creationId xmlns:a16="http://schemas.microsoft.com/office/drawing/2014/main" id="{CFE8F60B-968E-452E-A70B-FA4182735D0F}"/>
              </a:ext>
            </a:extLst>
          </p:cNvPr>
          <p:cNvCxnSpPr>
            <a:cxnSpLocks/>
            <a:endCxn id="14" idx="5"/>
          </p:cNvCxnSpPr>
          <p:nvPr/>
        </p:nvCxnSpPr>
        <p:spPr>
          <a:xfrm flipV="1">
            <a:off x="4108451" y="3916364"/>
            <a:ext cx="0" cy="651908"/>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3406772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Assistance during Delivery</a:t>
            </a:r>
          </a:p>
        </p:txBody>
      </p:sp>
      <p:graphicFrame>
        <p:nvGraphicFramePr>
          <p:cNvPr id="8" name="Content Placeholder 7"/>
          <p:cNvGraphicFramePr>
            <a:graphicFrameLocks noGrp="1"/>
          </p:cNvGraphicFramePr>
          <p:nvPr>
            <p:ph idx="1"/>
          </p:nvPr>
        </p:nvGraphicFramePr>
        <p:xfrm>
          <a:off x="443706" y="1754326"/>
          <a:ext cx="8256587" cy="467598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prstClr val="black"/>
                </a:solidFill>
                <a:effectLst/>
                <a:uLnTx/>
                <a:uFillTx/>
                <a:latin typeface="Calibri" panose="020F0502020204030204"/>
                <a:ea typeface="+mn-ea"/>
                <a:cs typeface="+mn-cs"/>
              </a:rPr>
              <a:t>Percent distribution of live births in the 5-year period before the survey</a:t>
            </a:r>
          </a:p>
        </p:txBody>
      </p:sp>
      <p:sp>
        <p:nvSpPr>
          <p:cNvPr id="9" name="TextBox 8"/>
          <p:cNvSpPr txBox="1"/>
          <p:nvPr/>
        </p:nvSpPr>
        <p:spPr>
          <a:xfrm>
            <a:off x="0" y="6488668"/>
            <a:ext cx="91440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prstClr val="black"/>
                </a:solidFill>
                <a:effectLst/>
                <a:uLnTx/>
                <a:uFillTx/>
                <a:latin typeface="Calibri" panose="020F0502020204030204"/>
                <a:ea typeface="+mn-ea"/>
                <a:cs typeface="+mn-cs"/>
              </a:rPr>
              <a:t>*Skilled provider includes doctor, nurse, or midwife.</a:t>
            </a:r>
          </a:p>
        </p:txBody>
      </p:sp>
      <p:sp>
        <p:nvSpPr>
          <p:cNvPr id="10" name="TextBox 9"/>
          <p:cNvSpPr txBox="1"/>
          <p:nvPr/>
        </p:nvSpPr>
        <p:spPr>
          <a:xfrm>
            <a:off x="6919558" y="5103674"/>
            <a:ext cx="2070100" cy="1569660"/>
          </a:xfrm>
          <a:prstGeom prst="rect">
            <a:avLst/>
          </a:prstGeom>
          <a:solidFill>
            <a:schemeClr val="accent5"/>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alibri" panose="020F0502020204030204"/>
                <a:ea typeface="+mn-ea"/>
                <a:cs typeface="+mn-cs"/>
              </a:rPr>
              <a:t>84% of births are delivered by a skilled provider*</a:t>
            </a:r>
          </a:p>
        </p:txBody>
      </p:sp>
    </p:spTree>
    <p:extLst>
      <p:ext uri="{BB962C8B-B14F-4D97-AF65-F5344CB8AC3E}">
        <p14:creationId xmlns:p14="http://schemas.microsoft.com/office/powerpoint/2010/main" val="3323735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700"/>
            <a:ext cx="9144000" cy="1231900"/>
          </a:xfrm>
        </p:spPr>
        <p:txBody>
          <a:bodyPr>
            <a:normAutofit/>
          </a:bodyPr>
          <a:lstStyle/>
          <a:p>
            <a:r>
              <a:rPr lang="en-GB" sz="3600" dirty="0"/>
              <a:t>Assistance during Delivery </a:t>
            </a:r>
            <a:br>
              <a:rPr lang="en-GB" sz="3600" dirty="0"/>
            </a:br>
            <a:r>
              <a:rPr lang="en-GB" sz="3600" dirty="0"/>
              <a:t>by Local Government Area</a:t>
            </a:r>
            <a:endParaRPr lang="en-GB" sz="3600" noProof="0" dirty="0"/>
          </a:p>
        </p:txBody>
      </p:sp>
      <p:sp>
        <p:nvSpPr>
          <p:cNvPr id="7" name="Freeform 5">
            <a:extLst>
              <a:ext uri="{FF2B5EF4-FFF2-40B4-BE49-F238E27FC236}">
                <a16:creationId xmlns:a16="http://schemas.microsoft.com/office/drawing/2014/main" id="{B6C3A306-8004-4C72-86F1-56C021283999}"/>
              </a:ext>
            </a:extLst>
          </p:cNvPr>
          <p:cNvSpPr>
            <a:spLocks/>
          </p:cNvSpPr>
          <p:nvPr/>
        </p:nvSpPr>
        <p:spPr bwMode="auto">
          <a:xfrm>
            <a:off x="850900" y="3660776"/>
            <a:ext cx="160338" cy="90488"/>
          </a:xfrm>
          <a:custGeom>
            <a:avLst/>
            <a:gdLst>
              <a:gd name="T0" fmla="*/ 30 w 101"/>
              <a:gd name="T1" fmla="*/ 8 h 57"/>
              <a:gd name="T2" fmla="*/ 32 w 101"/>
              <a:gd name="T3" fmla="*/ 10 h 57"/>
              <a:gd name="T4" fmla="*/ 37 w 101"/>
              <a:gd name="T5" fmla="*/ 11 h 57"/>
              <a:gd name="T6" fmla="*/ 42 w 101"/>
              <a:gd name="T7" fmla="*/ 13 h 57"/>
              <a:gd name="T8" fmla="*/ 43 w 101"/>
              <a:gd name="T9" fmla="*/ 15 h 57"/>
              <a:gd name="T10" fmla="*/ 45 w 101"/>
              <a:gd name="T11" fmla="*/ 17 h 57"/>
              <a:gd name="T12" fmla="*/ 50 w 101"/>
              <a:gd name="T13" fmla="*/ 17 h 57"/>
              <a:gd name="T14" fmla="*/ 59 w 101"/>
              <a:gd name="T15" fmla="*/ 18 h 57"/>
              <a:gd name="T16" fmla="*/ 71 w 101"/>
              <a:gd name="T17" fmla="*/ 18 h 57"/>
              <a:gd name="T18" fmla="*/ 81 w 101"/>
              <a:gd name="T19" fmla="*/ 22 h 57"/>
              <a:gd name="T20" fmla="*/ 89 w 101"/>
              <a:gd name="T21" fmla="*/ 27 h 57"/>
              <a:gd name="T22" fmla="*/ 94 w 101"/>
              <a:gd name="T23" fmla="*/ 28 h 57"/>
              <a:gd name="T24" fmla="*/ 98 w 101"/>
              <a:gd name="T25" fmla="*/ 32 h 57"/>
              <a:gd name="T26" fmla="*/ 101 w 101"/>
              <a:gd name="T27" fmla="*/ 35 h 57"/>
              <a:gd name="T28" fmla="*/ 101 w 101"/>
              <a:gd name="T29" fmla="*/ 42 h 57"/>
              <a:gd name="T30" fmla="*/ 99 w 101"/>
              <a:gd name="T31" fmla="*/ 45 h 57"/>
              <a:gd name="T32" fmla="*/ 98 w 101"/>
              <a:gd name="T33" fmla="*/ 50 h 57"/>
              <a:gd name="T34" fmla="*/ 94 w 101"/>
              <a:gd name="T35" fmla="*/ 57 h 57"/>
              <a:gd name="T36" fmla="*/ 89 w 101"/>
              <a:gd name="T37" fmla="*/ 57 h 57"/>
              <a:gd name="T38" fmla="*/ 86 w 101"/>
              <a:gd name="T39" fmla="*/ 50 h 57"/>
              <a:gd name="T40" fmla="*/ 76 w 101"/>
              <a:gd name="T41" fmla="*/ 47 h 57"/>
              <a:gd name="T42" fmla="*/ 72 w 101"/>
              <a:gd name="T43" fmla="*/ 47 h 57"/>
              <a:gd name="T44" fmla="*/ 65 w 101"/>
              <a:gd name="T45" fmla="*/ 47 h 57"/>
              <a:gd name="T46" fmla="*/ 64 w 101"/>
              <a:gd name="T47" fmla="*/ 45 h 57"/>
              <a:gd name="T48" fmla="*/ 60 w 101"/>
              <a:gd name="T49" fmla="*/ 47 h 57"/>
              <a:gd name="T50" fmla="*/ 54 w 101"/>
              <a:gd name="T51" fmla="*/ 50 h 57"/>
              <a:gd name="T52" fmla="*/ 49 w 101"/>
              <a:gd name="T53" fmla="*/ 52 h 57"/>
              <a:gd name="T54" fmla="*/ 45 w 101"/>
              <a:gd name="T55" fmla="*/ 54 h 57"/>
              <a:gd name="T56" fmla="*/ 40 w 101"/>
              <a:gd name="T57" fmla="*/ 55 h 57"/>
              <a:gd name="T58" fmla="*/ 35 w 101"/>
              <a:gd name="T59" fmla="*/ 52 h 57"/>
              <a:gd name="T60" fmla="*/ 32 w 101"/>
              <a:gd name="T61" fmla="*/ 49 h 57"/>
              <a:gd name="T62" fmla="*/ 27 w 101"/>
              <a:gd name="T63" fmla="*/ 49 h 57"/>
              <a:gd name="T64" fmla="*/ 25 w 101"/>
              <a:gd name="T65" fmla="*/ 47 h 57"/>
              <a:gd name="T66" fmla="*/ 28 w 101"/>
              <a:gd name="T67" fmla="*/ 45 h 57"/>
              <a:gd name="T68" fmla="*/ 30 w 101"/>
              <a:gd name="T69" fmla="*/ 42 h 57"/>
              <a:gd name="T70" fmla="*/ 27 w 101"/>
              <a:gd name="T71" fmla="*/ 39 h 57"/>
              <a:gd name="T72" fmla="*/ 25 w 101"/>
              <a:gd name="T73" fmla="*/ 37 h 57"/>
              <a:gd name="T74" fmla="*/ 28 w 101"/>
              <a:gd name="T75" fmla="*/ 37 h 57"/>
              <a:gd name="T76" fmla="*/ 30 w 101"/>
              <a:gd name="T77" fmla="*/ 33 h 57"/>
              <a:gd name="T78" fmla="*/ 32 w 101"/>
              <a:gd name="T79" fmla="*/ 32 h 57"/>
              <a:gd name="T80" fmla="*/ 35 w 101"/>
              <a:gd name="T81" fmla="*/ 30 h 57"/>
              <a:gd name="T82" fmla="*/ 35 w 101"/>
              <a:gd name="T83" fmla="*/ 28 h 57"/>
              <a:gd name="T84" fmla="*/ 33 w 101"/>
              <a:gd name="T85" fmla="*/ 25 h 57"/>
              <a:gd name="T86" fmla="*/ 32 w 101"/>
              <a:gd name="T87" fmla="*/ 27 h 57"/>
              <a:gd name="T88" fmla="*/ 30 w 101"/>
              <a:gd name="T89" fmla="*/ 23 h 57"/>
              <a:gd name="T90" fmla="*/ 27 w 101"/>
              <a:gd name="T91" fmla="*/ 23 h 57"/>
              <a:gd name="T92" fmla="*/ 23 w 101"/>
              <a:gd name="T93" fmla="*/ 22 h 57"/>
              <a:gd name="T94" fmla="*/ 22 w 101"/>
              <a:gd name="T95" fmla="*/ 18 h 57"/>
              <a:gd name="T96" fmla="*/ 18 w 101"/>
              <a:gd name="T97" fmla="*/ 17 h 57"/>
              <a:gd name="T98" fmla="*/ 15 w 101"/>
              <a:gd name="T99" fmla="*/ 13 h 57"/>
              <a:gd name="T100" fmla="*/ 10 w 101"/>
              <a:gd name="T101" fmla="*/ 11 h 57"/>
              <a:gd name="T102" fmla="*/ 1 w 101"/>
              <a:gd name="T103" fmla="*/ 13 h 57"/>
              <a:gd name="T104" fmla="*/ 0 w 101"/>
              <a:gd name="T105" fmla="*/ 11 h 57"/>
              <a:gd name="T106" fmla="*/ 5 w 101"/>
              <a:gd name="T107" fmla="*/ 8 h 57"/>
              <a:gd name="T108" fmla="*/ 13 w 101"/>
              <a:gd name="T109" fmla="*/ 3 h 57"/>
              <a:gd name="T110" fmla="*/ 18 w 101"/>
              <a:gd name="T111" fmla="*/ 0 h 57"/>
              <a:gd name="T112" fmla="*/ 25 w 101"/>
              <a:gd name="T113" fmla="*/ 3 h 57"/>
              <a:gd name="T114" fmla="*/ 28 w 101"/>
              <a:gd name="T115" fmla="*/ 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 h="57">
                <a:moveTo>
                  <a:pt x="28" y="8"/>
                </a:moveTo>
                <a:lnTo>
                  <a:pt x="28" y="8"/>
                </a:lnTo>
                <a:lnTo>
                  <a:pt x="30" y="8"/>
                </a:lnTo>
                <a:lnTo>
                  <a:pt x="30" y="8"/>
                </a:lnTo>
                <a:lnTo>
                  <a:pt x="30" y="8"/>
                </a:lnTo>
                <a:lnTo>
                  <a:pt x="30" y="8"/>
                </a:lnTo>
                <a:lnTo>
                  <a:pt x="32" y="8"/>
                </a:lnTo>
                <a:lnTo>
                  <a:pt x="32" y="8"/>
                </a:lnTo>
                <a:lnTo>
                  <a:pt x="32" y="10"/>
                </a:lnTo>
                <a:lnTo>
                  <a:pt x="32" y="10"/>
                </a:lnTo>
                <a:lnTo>
                  <a:pt x="32" y="10"/>
                </a:lnTo>
                <a:lnTo>
                  <a:pt x="33" y="10"/>
                </a:lnTo>
                <a:lnTo>
                  <a:pt x="33" y="10"/>
                </a:lnTo>
                <a:lnTo>
                  <a:pt x="35" y="11"/>
                </a:lnTo>
                <a:lnTo>
                  <a:pt x="37" y="11"/>
                </a:lnTo>
                <a:lnTo>
                  <a:pt x="38" y="13"/>
                </a:lnTo>
                <a:lnTo>
                  <a:pt x="38" y="13"/>
                </a:lnTo>
                <a:lnTo>
                  <a:pt x="40" y="13"/>
                </a:lnTo>
                <a:lnTo>
                  <a:pt x="42" y="13"/>
                </a:lnTo>
                <a:lnTo>
                  <a:pt x="42" y="13"/>
                </a:lnTo>
                <a:lnTo>
                  <a:pt x="42" y="13"/>
                </a:lnTo>
                <a:lnTo>
                  <a:pt x="42" y="13"/>
                </a:lnTo>
                <a:lnTo>
                  <a:pt x="43" y="13"/>
                </a:lnTo>
                <a:lnTo>
                  <a:pt x="43" y="13"/>
                </a:lnTo>
                <a:lnTo>
                  <a:pt x="43" y="15"/>
                </a:lnTo>
                <a:lnTo>
                  <a:pt x="43" y="15"/>
                </a:lnTo>
                <a:lnTo>
                  <a:pt x="43" y="15"/>
                </a:lnTo>
                <a:lnTo>
                  <a:pt x="45" y="15"/>
                </a:lnTo>
                <a:lnTo>
                  <a:pt x="45" y="17"/>
                </a:lnTo>
                <a:lnTo>
                  <a:pt x="45" y="17"/>
                </a:lnTo>
                <a:lnTo>
                  <a:pt x="47" y="17"/>
                </a:lnTo>
                <a:lnTo>
                  <a:pt x="47" y="17"/>
                </a:lnTo>
                <a:lnTo>
                  <a:pt x="49" y="17"/>
                </a:lnTo>
                <a:lnTo>
                  <a:pt x="49" y="17"/>
                </a:lnTo>
                <a:lnTo>
                  <a:pt x="50" y="17"/>
                </a:lnTo>
                <a:lnTo>
                  <a:pt x="54" y="17"/>
                </a:lnTo>
                <a:lnTo>
                  <a:pt x="55" y="17"/>
                </a:lnTo>
                <a:lnTo>
                  <a:pt x="55" y="17"/>
                </a:lnTo>
                <a:lnTo>
                  <a:pt x="57" y="17"/>
                </a:lnTo>
                <a:lnTo>
                  <a:pt x="59" y="18"/>
                </a:lnTo>
                <a:lnTo>
                  <a:pt x="59" y="18"/>
                </a:lnTo>
                <a:lnTo>
                  <a:pt x="64" y="18"/>
                </a:lnTo>
                <a:lnTo>
                  <a:pt x="69" y="18"/>
                </a:lnTo>
                <a:lnTo>
                  <a:pt x="69" y="20"/>
                </a:lnTo>
                <a:lnTo>
                  <a:pt x="71" y="18"/>
                </a:lnTo>
                <a:lnTo>
                  <a:pt x="76" y="20"/>
                </a:lnTo>
                <a:lnTo>
                  <a:pt x="77" y="20"/>
                </a:lnTo>
                <a:lnTo>
                  <a:pt x="77" y="20"/>
                </a:lnTo>
                <a:lnTo>
                  <a:pt x="79" y="20"/>
                </a:lnTo>
                <a:lnTo>
                  <a:pt x="81" y="22"/>
                </a:lnTo>
                <a:lnTo>
                  <a:pt x="81" y="22"/>
                </a:lnTo>
                <a:lnTo>
                  <a:pt x="84" y="23"/>
                </a:lnTo>
                <a:lnTo>
                  <a:pt x="86" y="25"/>
                </a:lnTo>
                <a:lnTo>
                  <a:pt x="89" y="27"/>
                </a:lnTo>
                <a:lnTo>
                  <a:pt x="89" y="27"/>
                </a:lnTo>
                <a:lnTo>
                  <a:pt x="89" y="27"/>
                </a:lnTo>
                <a:lnTo>
                  <a:pt x="89" y="27"/>
                </a:lnTo>
                <a:lnTo>
                  <a:pt x="89" y="27"/>
                </a:lnTo>
                <a:lnTo>
                  <a:pt x="89" y="27"/>
                </a:lnTo>
                <a:lnTo>
                  <a:pt x="94" y="28"/>
                </a:lnTo>
                <a:lnTo>
                  <a:pt x="94" y="28"/>
                </a:lnTo>
                <a:lnTo>
                  <a:pt x="96" y="30"/>
                </a:lnTo>
                <a:lnTo>
                  <a:pt x="98" y="32"/>
                </a:lnTo>
                <a:lnTo>
                  <a:pt x="98" y="32"/>
                </a:lnTo>
                <a:lnTo>
                  <a:pt x="98" y="32"/>
                </a:lnTo>
                <a:lnTo>
                  <a:pt x="99" y="32"/>
                </a:lnTo>
                <a:lnTo>
                  <a:pt x="99" y="32"/>
                </a:lnTo>
                <a:lnTo>
                  <a:pt x="99" y="33"/>
                </a:lnTo>
                <a:lnTo>
                  <a:pt x="101" y="33"/>
                </a:lnTo>
                <a:lnTo>
                  <a:pt x="101" y="35"/>
                </a:lnTo>
                <a:lnTo>
                  <a:pt x="101" y="37"/>
                </a:lnTo>
                <a:lnTo>
                  <a:pt x="101" y="37"/>
                </a:lnTo>
                <a:lnTo>
                  <a:pt x="101" y="39"/>
                </a:lnTo>
                <a:lnTo>
                  <a:pt x="101" y="40"/>
                </a:lnTo>
                <a:lnTo>
                  <a:pt x="101" y="42"/>
                </a:lnTo>
                <a:lnTo>
                  <a:pt x="101" y="42"/>
                </a:lnTo>
                <a:lnTo>
                  <a:pt x="101" y="44"/>
                </a:lnTo>
                <a:lnTo>
                  <a:pt x="99" y="44"/>
                </a:lnTo>
                <a:lnTo>
                  <a:pt x="99" y="45"/>
                </a:lnTo>
                <a:lnTo>
                  <a:pt x="99" y="45"/>
                </a:lnTo>
                <a:lnTo>
                  <a:pt x="99" y="45"/>
                </a:lnTo>
                <a:lnTo>
                  <a:pt x="98" y="45"/>
                </a:lnTo>
                <a:lnTo>
                  <a:pt x="98" y="47"/>
                </a:lnTo>
                <a:lnTo>
                  <a:pt x="98" y="49"/>
                </a:lnTo>
                <a:lnTo>
                  <a:pt x="98" y="50"/>
                </a:lnTo>
                <a:lnTo>
                  <a:pt x="98" y="52"/>
                </a:lnTo>
                <a:lnTo>
                  <a:pt x="96" y="54"/>
                </a:lnTo>
                <a:lnTo>
                  <a:pt x="96" y="55"/>
                </a:lnTo>
                <a:lnTo>
                  <a:pt x="94" y="55"/>
                </a:lnTo>
                <a:lnTo>
                  <a:pt x="94" y="57"/>
                </a:lnTo>
                <a:lnTo>
                  <a:pt x="92" y="57"/>
                </a:lnTo>
                <a:lnTo>
                  <a:pt x="91" y="57"/>
                </a:lnTo>
                <a:lnTo>
                  <a:pt x="91" y="57"/>
                </a:lnTo>
                <a:lnTo>
                  <a:pt x="91" y="57"/>
                </a:lnTo>
                <a:lnTo>
                  <a:pt x="89" y="57"/>
                </a:lnTo>
                <a:lnTo>
                  <a:pt x="89" y="55"/>
                </a:lnTo>
                <a:lnTo>
                  <a:pt x="87" y="55"/>
                </a:lnTo>
                <a:lnTo>
                  <a:pt x="87" y="55"/>
                </a:lnTo>
                <a:lnTo>
                  <a:pt x="86" y="55"/>
                </a:lnTo>
                <a:lnTo>
                  <a:pt x="86" y="50"/>
                </a:lnTo>
                <a:lnTo>
                  <a:pt x="86" y="50"/>
                </a:lnTo>
                <a:lnTo>
                  <a:pt x="79" y="49"/>
                </a:lnTo>
                <a:lnTo>
                  <a:pt x="77" y="49"/>
                </a:lnTo>
                <a:lnTo>
                  <a:pt x="77" y="49"/>
                </a:lnTo>
                <a:lnTo>
                  <a:pt x="76" y="47"/>
                </a:lnTo>
                <a:lnTo>
                  <a:pt x="74" y="47"/>
                </a:lnTo>
                <a:lnTo>
                  <a:pt x="74" y="45"/>
                </a:lnTo>
                <a:lnTo>
                  <a:pt x="74" y="45"/>
                </a:lnTo>
                <a:lnTo>
                  <a:pt x="74" y="47"/>
                </a:lnTo>
                <a:lnTo>
                  <a:pt x="72" y="47"/>
                </a:lnTo>
                <a:lnTo>
                  <a:pt x="71" y="47"/>
                </a:lnTo>
                <a:lnTo>
                  <a:pt x="69" y="47"/>
                </a:lnTo>
                <a:lnTo>
                  <a:pt x="67" y="47"/>
                </a:lnTo>
                <a:lnTo>
                  <a:pt x="67" y="47"/>
                </a:lnTo>
                <a:lnTo>
                  <a:pt x="65" y="47"/>
                </a:lnTo>
                <a:lnTo>
                  <a:pt x="65" y="47"/>
                </a:lnTo>
                <a:lnTo>
                  <a:pt x="65" y="47"/>
                </a:lnTo>
                <a:lnTo>
                  <a:pt x="64" y="45"/>
                </a:lnTo>
                <a:lnTo>
                  <a:pt x="64" y="45"/>
                </a:lnTo>
                <a:lnTo>
                  <a:pt x="64" y="45"/>
                </a:lnTo>
                <a:lnTo>
                  <a:pt x="62" y="45"/>
                </a:lnTo>
                <a:lnTo>
                  <a:pt x="62" y="45"/>
                </a:lnTo>
                <a:lnTo>
                  <a:pt x="62" y="47"/>
                </a:lnTo>
                <a:lnTo>
                  <a:pt x="62" y="47"/>
                </a:lnTo>
                <a:lnTo>
                  <a:pt x="60" y="47"/>
                </a:lnTo>
                <a:lnTo>
                  <a:pt x="60" y="49"/>
                </a:lnTo>
                <a:lnTo>
                  <a:pt x="57" y="49"/>
                </a:lnTo>
                <a:lnTo>
                  <a:pt x="57" y="49"/>
                </a:lnTo>
                <a:lnTo>
                  <a:pt x="55" y="50"/>
                </a:lnTo>
                <a:lnTo>
                  <a:pt x="54" y="50"/>
                </a:lnTo>
                <a:lnTo>
                  <a:pt x="52" y="52"/>
                </a:lnTo>
                <a:lnTo>
                  <a:pt x="50" y="52"/>
                </a:lnTo>
                <a:lnTo>
                  <a:pt x="50" y="52"/>
                </a:lnTo>
                <a:lnTo>
                  <a:pt x="49" y="52"/>
                </a:lnTo>
                <a:lnTo>
                  <a:pt x="49" y="52"/>
                </a:lnTo>
                <a:lnTo>
                  <a:pt x="49" y="54"/>
                </a:lnTo>
                <a:lnTo>
                  <a:pt x="47" y="54"/>
                </a:lnTo>
                <a:lnTo>
                  <a:pt x="47" y="54"/>
                </a:lnTo>
                <a:lnTo>
                  <a:pt x="45" y="54"/>
                </a:lnTo>
                <a:lnTo>
                  <a:pt x="45" y="54"/>
                </a:lnTo>
                <a:lnTo>
                  <a:pt x="43" y="54"/>
                </a:lnTo>
                <a:lnTo>
                  <a:pt x="43" y="55"/>
                </a:lnTo>
                <a:lnTo>
                  <a:pt x="42" y="55"/>
                </a:lnTo>
                <a:lnTo>
                  <a:pt x="40" y="55"/>
                </a:lnTo>
                <a:lnTo>
                  <a:pt x="40" y="55"/>
                </a:lnTo>
                <a:lnTo>
                  <a:pt x="38" y="55"/>
                </a:lnTo>
                <a:lnTo>
                  <a:pt x="37" y="55"/>
                </a:lnTo>
                <a:lnTo>
                  <a:pt x="37" y="54"/>
                </a:lnTo>
                <a:lnTo>
                  <a:pt x="35" y="54"/>
                </a:lnTo>
                <a:lnTo>
                  <a:pt x="35" y="52"/>
                </a:lnTo>
                <a:lnTo>
                  <a:pt x="35" y="50"/>
                </a:lnTo>
                <a:lnTo>
                  <a:pt x="33" y="50"/>
                </a:lnTo>
                <a:lnTo>
                  <a:pt x="33" y="49"/>
                </a:lnTo>
                <a:lnTo>
                  <a:pt x="32" y="49"/>
                </a:lnTo>
                <a:lnTo>
                  <a:pt x="32" y="49"/>
                </a:lnTo>
                <a:lnTo>
                  <a:pt x="30" y="49"/>
                </a:lnTo>
                <a:lnTo>
                  <a:pt x="30" y="49"/>
                </a:lnTo>
                <a:lnTo>
                  <a:pt x="28" y="49"/>
                </a:lnTo>
                <a:lnTo>
                  <a:pt x="27" y="49"/>
                </a:lnTo>
                <a:lnTo>
                  <a:pt x="27" y="49"/>
                </a:lnTo>
                <a:lnTo>
                  <a:pt x="27" y="49"/>
                </a:lnTo>
                <a:lnTo>
                  <a:pt x="25" y="49"/>
                </a:lnTo>
                <a:lnTo>
                  <a:pt x="25" y="49"/>
                </a:lnTo>
                <a:lnTo>
                  <a:pt x="25" y="47"/>
                </a:lnTo>
                <a:lnTo>
                  <a:pt x="25" y="47"/>
                </a:lnTo>
                <a:lnTo>
                  <a:pt x="25" y="45"/>
                </a:lnTo>
                <a:lnTo>
                  <a:pt x="25" y="45"/>
                </a:lnTo>
                <a:lnTo>
                  <a:pt x="27" y="45"/>
                </a:lnTo>
                <a:lnTo>
                  <a:pt x="27" y="45"/>
                </a:lnTo>
                <a:lnTo>
                  <a:pt x="28" y="45"/>
                </a:lnTo>
                <a:lnTo>
                  <a:pt x="28" y="45"/>
                </a:lnTo>
                <a:lnTo>
                  <a:pt x="30" y="44"/>
                </a:lnTo>
                <a:lnTo>
                  <a:pt x="30" y="44"/>
                </a:lnTo>
                <a:lnTo>
                  <a:pt x="30" y="44"/>
                </a:lnTo>
                <a:lnTo>
                  <a:pt x="30" y="42"/>
                </a:lnTo>
                <a:lnTo>
                  <a:pt x="30" y="42"/>
                </a:lnTo>
                <a:lnTo>
                  <a:pt x="30" y="42"/>
                </a:lnTo>
                <a:lnTo>
                  <a:pt x="30" y="40"/>
                </a:lnTo>
                <a:lnTo>
                  <a:pt x="30" y="40"/>
                </a:lnTo>
                <a:lnTo>
                  <a:pt x="27" y="39"/>
                </a:lnTo>
                <a:lnTo>
                  <a:pt x="27" y="39"/>
                </a:lnTo>
                <a:lnTo>
                  <a:pt x="27" y="39"/>
                </a:lnTo>
                <a:lnTo>
                  <a:pt x="25" y="37"/>
                </a:lnTo>
                <a:lnTo>
                  <a:pt x="25" y="37"/>
                </a:lnTo>
                <a:lnTo>
                  <a:pt x="25" y="37"/>
                </a:lnTo>
                <a:lnTo>
                  <a:pt x="27" y="37"/>
                </a:lnTo>
                <a:lnTo>
                  <a:pt x="27" y="37"/>
                </a:lnTo>
                <a:lnTo>
                  <a:pt x="27" y="37"/>
                </a:lnTo>
                <a:lnTo>
                  <a:pt x="28" y="37"/>
                </a:lnTo>
                <a:lnTo>
                  <a:pt x="28" y="37"/>
                </a:lnTo>
                <a:lnTo>
                  <a:pt x="28" y="37"/>
                </a:lnTo>
                <a:lnTo>
                  <a:pt x="30" y="35"/>
                </a:lnTo>
                <a:lnTo>
                  <a:pt x="30" y="35"/>
                </a:lnTo>
                <a:lnTo>
                  <a:pt x="30" y="35"/>
                </a:lnTo>
                <a:lnTo>
                  <a:pt x="30" y="33"/>
                </a:lnTo>
                <a:lnTo>
                  <a:pt x="30" y="33"/>
                </a:lnTo>
                <a:lnTo>
                  <a:pt x="30" y="33"/>
                </a:lnTo>
                <a:lnTo>
                  <a:pt x="30" y="32"/>
                </a:lnTo>
                <a:lnTo>
                  <a:pt x="32" y="32"/>
                </a:lnTo>
                <a:lnTo>
                  <a:pt x="32" y="32"/>
                </a:lnTo>
                <a:lnTo>
                  <a:pt x="33" y="32"/>
                </a:lnTo>
                <a:lnTo>
                  <a:pt x="33" y="32"/>
                </a:lnTo>
                <a:lnTo>
                  <a:pt x="35" y="30"/>
                </a:lnTo>
                <a:lnTo>
                  <a:pt x="35" y="30"/>
                </a:lnTo>
                <a:lnTo>
                  <a:pt x="35" y="30"/>
                </a:lnTo>
                <a:lnTo>
                  <a:pt x="35" y="30"/>
                </a:lnTo>
                <a:lnTo>
                  <a:pt x="35" y="30"/>
                </a:lnTo>
                <a:lnTo>
                  <a:pt x="35" y="28"/>
                </a:lnTo>
                <a:lnTo>
                  <a:pt x="35" y="28"/>
                </a:lnTo>
                <a:lnTo>
                  <a:pt x="35" y="28"/>
                </a:lnTo>
                <a:lnTo>
                  <a:pt x="35" y="27"/>
                </a:lnTo>
                <a:lnTo>
                  <a:pt x="35" y="27"/>
                </a:lnTo>
                <a:lnTo>
                  <a:pt x="35" y="25"/>
                </a:lnTo>
                <a:lnTo>
                  <a:pt x="35" y="25"/>
                </a:lnTo>
                <a:lnTo>
                  <a:pt x="33" y="25"/>
                </a:lnTo>
                <a:lnTo>
                  <a:pt x="33" y="25"/>
                </a:lnTo>
                <a:lnTo>
                  <a:pt x="33" y="25"/>
                </a:lnTo>
                <a:lnTo>
                  <a:pt x="32" y="25"/>
                </a:lnTo>
                <a:lnTo>
                  <a:pt x="32" y="27"/>
                </a:lnTo>
                <a:lnTo>
                  <a:pt x="32" y="27"/>
                </a:lnTo>
                <a:lnTo>
                  <a:pt x="32" y="25"/>
                </a:lnTo>
                <a:lnTo>
                  <a:pt x="30" y="25"/>
                </a:lnTo>
                <a:lnTo>
                  <a:pt x="30" y="23"/>
                </a:lnTo>
                <a:lnTo>
                  <a:pt x="30" y="23"/>
                </a:lnTo>
                <a:lnTo>
                  <a:pt x="30" y="23"/>
                </a:lnTo>
                <a:lnTo>
                  <a:pt x="28" y="25"/>
                </a:lnTo>
                <a:lnTo>
                  <a:pt x="28" y="25"/>
                </a:lnTo>
                <a:lnTo>
                  <a:pt x="28" y="25"/>
                </a:lnTo>
                <a:lnTo>
                  <a:pt x="28" y="25"/>
                </a:lnTo>
                <a:lnTo>
                  <a:pt x="27" y="23"/>
                </a:lnTo>
                <a:lnTo>
                  <a:pt x="25" y="23"/>
                </a:lnTo>
                <a:lnTo>
                  <a:pt x="25" y="22"/>
                </a:lnTo>
                <a:lnTo>
                  <a:pt x="25" y="22"/>
                </a:lnTo>
                <a:lnTo>
                  <a:pt x="23" y="22"/>
                </a:lnTo>
                <a:lnTo>
                  <a:pt x="23" y="22"/>
                </a:lnTo>
                <a:lnTo>
                  <a:pt x="23" y="20"/>
                </a:lnTo>
                <a:lnTo>
                  <a:pt x="22" y="20"/>
                </a:lnTo>
                <a:lnTo>
                  <a:pt x="22" y="20"/>
                </a:lnTo>
                <a:lnTo>
                  <a:pt x="22" y="20"/>
                </a:lnTo>
                <a:lnTo>
                  <a:pt x="22" y="18"/>
                </a:lnTo>
                <a:lnTo>
                  <a:pt x="22" y="18"/>
                </a:lnTo>
                <a:lnTo>
                  <a:pt x="20" y="18"/>
                </a:lnTo>
                <a:lnTo>
                  <a:pt x="20" y="17"/>
                </a:lnTo>
                <a:lnTo>
                  <a:pt x="20" y="17"/>
                </a:lnTo>
                <a:lnTo>
                  <a:pt x="18" y="17"/>
                </a:lnTo>
                <a:lnTo>
                  <a:pt x="18" y="15"/>
                </a:lnTo>
                <a:lnTo>
                  <a:pt x="16" y="15"/>
                </a:lnTo>
                <a:lnTo>
                  <a:pt x="16" y="13"/>
                </a:lnTo>
                <a:lnTo>
                  <a:pt x="15" y="13"/>
                </a:lnTo>
                <a:lnTo>
                  <a:pt x="15" y="13"/>
                </a:lnTo>
                <a:lnTo>
                  <a:pt x="15" y="13"/>
                </a:lnTo>
                <a:lnTo>
                  <a:pt x="13" y="11"/>
                </a:lnTo>
                <a:lnTo>
                  <a:pt x="11" y="11"/>
                </a:lnTo>
                <a:lnTo>
                  <a:pt x="10" y="11"/>
                </a:lnTo>
                <a:lnTo>
                  <a:pt x="10" y="11"/>
                </a:lnTo>
                <a:lnTo>
                  <a:pt x="8" y="11"/>
                </a:lnTo>
                <a:lnTo>
                  <a:pt x="6" y="11"/>
                </a:lnTo>
                <a:lnTo>
                  <a:pt x="5" y="11"/>
                </a:lnTo>
                <a:lnTo>
                  <a:pt x="3" y="11"/>
                </a:lnTo>
                <a:lnTo>
                  <a:pt x="1" y="13"/>
                </a:lnTo>
                <a:lnTo>
                  <a:pt x="0" y="13"/>
                </a:lnTo>
                <a:lnTo>
                  <a:pt x="0" y="13"/>
                </a:lnTo>
                <a:lnTo>
                  <a:pt x="0" y="13"/>
                </a:lnTo>
                <a:lnTo>
                  <a:pt x="0" y="11"/>
                </a:lnTo>
                <a:lnTo>
                  <a:pt x="0" y="11"/>
                </a:lnTo>
                <a:lnTo>
                  <a:pt x="0" y="10"/>
                </a:lnTo>
                <a:lnTo>
                  <a:pt x="0" y="10"/>
                </a:lnTo>
                <a:lnTo>
                  <a:pt x="1" y="10"/>
                </a:lnTo>
                <a:lnTo>
                  <a:pt x="1" y="8"/>
                </a:lnTo>
                <a:lnTo>
                  <a:pt x="5" y="8"/>
                </a:lnTo>
                <a:lnTo>
                  <a:pt x="5" y="6"/>
                </a:lnTo>
                <a:lnTo>
                  <a:pt x="6" y="6"/>
                </a:lnTo>
                <a:lnTo>
                  <a:pt x="10" y="5"/>
                </a:lnTo>
                <a:lnTo>
                  <a:pt x="10" y="5"/>
                </a:lnTo>
                <a:lnTo>
                  <a:pt x="13" y="3"/>
                </a:lnTo>
                <a:lnTo>
                  <a:pt x="13" y="3"/>
                </a:lnTo>
                <a:lnTo>
                  <a:pt x="15" y="1"/>
                </a:lnTo>
                <a:lnTo>
                  <a:pt x="16" y="0"/>
                </a:lnTo>
                <a:lnTo>
                  <a:pt x="18" y="0"/>
                </a:lnTo>
                <a:lnTo>
                  <a:pt x="18" y="0"/>
                </a:lnTo>
                <a:lnTo>
                  <a:pt x="20" y="0"/>
                </a:lnTo>
                <a:lnTo>
                  <a:pt x="20" y="1"/>
                </a:lnTo>
                <a:lnTo>
                  <a:pt x="22" y="1"/>
                </a:lnTo>
                <a:lnTo>
                  <a:pt x="23" y="1"/>
                </a:lnTo>
                <a:lnTo>
                  <a:pt x="25" y="3"/>
                </a:lnTo>
                <a:lnTo>
                  <a:pt x="25" y="3"/>
                </a:lnTo>
                <a:lnTo>
                  <a:pt x="25" y="3"/>
                </a:lnTo>
                <a:lnTo>
                  <a:pt x="27" y="6"/>
                </a:lnTo>
                <a:lnTo>
                  <a:pt x="27" y="8"/>
                </a:lnTo>
                <a:lnTo>
                  <a:pt x="28" y="8"/>
                </a:lnTo>
                <a:close/>
              </a:path>
            </a:pathLst>
          </a:custGeom>
          <a:solidFill>
            <a:schemeClr val="accent4">
              <a:lumMod val="40000"/>
              <a:lumOff val="6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Freeform 6">
            <a:extLst>
              <a:ext uri="{FF2B5EF4-FFF2-40B4-BE49-F238E27FC236}">
                <a16:creationId xmlns:a16="http://schemas.microsoft.com/office/drawing/2014/main" id="{F7EB0C32-8224-468B-93BD-0030DB6DC09A}"/>
              </a:ext>
            </a:extLst>
          </p:cNvPr>
          <p:cNvSpPr>
            <a:spLocks/>
          </p:cNvSpPr>
          <p:nvPr/>
        </p:nvSpPr>
        <p:spPr bwMode="auto">
          <a:xfrm>
            <a:off x="6775450" y="3362326"/>
            <a:ext cx="2147888" cy="1058863"/>
          </a:xfrm>
          <a:custGeom>
            <a:avLst/>
            <a:gdLst>
              <a:gd name="T0" fmla="*/ 1242 w 1353"/>
              <a:gd name="T1" fmla="*/ 123 h 667"/>
              <a:gd name="T2" fmla="*/ 1296 w 1353"/>
              <a:gd name="T3" fmla="*/ 172 h 667"/>
              <a:gd name="T4" fmla="*/ 1286 w 1353"/>
              <a:gd name="T5" fmla="*/ 208 h 667"/>
              <a:gd name="T6" fmla="*/ 1299 w 1353"/>
              <a:gd name="T7" fmla="*/ 238 h 667"/>
              <a:gd name="T8" fmla="*/ 1348 w 1353"/>
              <a:gd name="T9" fmla="*/ 325 h 667"/>
              <a:gd name="T10" fmla="*/ 1299 w 1353"/>
              <a:gd name="T11" fmla="*/ 421 h 667"/>
              <a:gd name="T12" fmla="*/ 1261 w 1353"/>
              <a:gd name="T13" fmla="*/ 455 h 667"/>
              <a:gd name="T14" fmla="*/ 1147 w 1353"/>
              <a:gd name="T15" fmla="*/ 479 h 667"/>
              <a:gd name="T16" fmla="*/ 1012 w 1353"/>
              <a:gd name="T17" fmla="*/ 504 h 667"/>
              <a:gd name="T18" fmla="*/ 960 w 1353"/>
              <a:gd name="T19" fmla="*/ 516 h 667"/>
              <a:gd name="T20" fmla="*/ 902 w 1353"/>
              <a:gd name="T21" fmla="*/ 528 h 667"/>
              <a:gd name="T22" fmla="*/ 867 w 1353"/>
              <a:gd name="T23" fmla="*/ 530 h 667"/>
              <a:gd name="T24" fmla="*/ 811 w 1353"/>
              <a:gd name="T25" fmla="*/ 545 h 667"/>
              <a:gd name="T26" fmla="*/ 752 w 1353"/>
              <a:gd name="T27" fmla="*/ 581 h 667"/>
              <a:gd name="T28" fmla="*/ 742 w 1353"/>
              <a:gd name="T29" fmla="*/ 614 h 667"/>
              <a:gd name="T30" fmla="*/ 727 w 1353"/>
              <a:gd name="T31" fmla="*/ 640 h 667"/>
              <a:gd name="T32" fmla="*/ 649 w 1353"/>
              <a:gd name="T33" fmla="*/ 662 h 667"/>
              <a:gd name="T34" fmla="*/ 600 w 1353"/>
              <a:gd name="T35" fmla="*/ 665 h 667"/>
              <a:gd name="T36" fmla="*/ 551 w 1353"/>
              <a:gd name="T37" fmla="*/ 650 h 667"/>
              <a:gd name="T38" fmla="*/ 502 w 1353"/>
              <a:gd name="T39" fmla="*/ 621 h 667"/>
              <a:gd name="T40" fmla="*/ 445 w 1353"/>
              <a:gd name="T41" fmla="*/ 631 h 667"/>
              <a:gd name="T42" fmla="*/ 426 w 1353"/>
              <a:gd name="T43" fmla="*/ 636 h 667"/>
              <a:gd name="T44" fmla="*/ 404 w 1353"/>
              <a:gd name="T45" fmla="*/ 638 h 667"/>
              <a:gd name="T46" fmla="*/ 313 w 1353"/>
              <a:gd name="T47" fmla="*/ 630 h 667"/>
              <a:gd name="T48" fmla="*/ 269 w 1353"/>
              <a:gd name="T49" fmla="*/ 621 h 667"/>
              <a:gd name="T50" fmla="*/ 225 w 1353"/>
              <a:gd name="T51" fmla="*/ 592 h 667"/>
              <a:gd name="T52" fmla="*/ 174 w 1353"/>
              <a:gd name="T53" fmla="*/ 547 h 667"/>
              <a:gd name="T54" fmla="*/ 107 w 1353"/>
              <a:gd name="T55" fmla="*/ 528 h 667"/>
              <a:gd name="T56" fmla="*/ 58 w 1353"/>
              <a:gd name="T57" fmla="*/ 509 h 667"/>
              <a:gd name="T58" fmla="*/ 26 w 1353"/>
              <a:gd name="T59" fmla="*/ 496 h 667"/>
              <a:gd name="T60" fmla="*/ 14 w 1353"/>
              <a:gd name="T61" fmla="*/ 445 h 667"/>
              <a:gd name="T62" fmla="*/ 36 w 1353"/>
              <a:gd name="T63" fmla="*/ 360 h 667"/>
              <a:gd name="T64" fmla="*/ 61 w 1353"/>
              <a:gd name="T65" fmla="*/ 365 h 667"/>
              <a:gd name="T66" fmla="*/ 85 w 1353"/>
              <a:gd name="T67" fmla="*/ 360 h 667"/>
              <a:gd name="T68" fmla="*/ 82 w 1353"/>
              <a:gd name="T69" fmla="*/ 321 h 667"/>
              <a:gd name="T70" fmla="*/ 77 w 1353"/>
              <a:gd name="T71" fmla="*/ 308 h 667"/>
              <a:gd name="T72" fmla="*/ 75 w 1353"/>
              <a:gd name="T73" fmla="*/ 279 h 667"/>
              <a:gd name="T74" fmla="*/ 68 w 1353"/>
              <a:gd name="T75" fmla="*/ 233 h 667"/>
              <a:gd name="T76" fmla="*/ 87 w 1353"/>
              <a:gd name="T77" fmla="*/ 208 h 667"/>
              <a:gd name="T78" fmla="*/ 119 w 1353"/>
              <a:gd name="T79" fmla="*/ 201 h 667"/>
              <a:gd name="T80" fmla="*/ 129 w 1353"/>
              <a:gd name="T81" fmla="*/ 186 h 667"/>
              <a:gd name="T82" fmla="*/ 120 w 1353"/>
              <a:gd name="T83" fmla="*/ 164 h 667"/>
              <a:gd name="T84" fmla="*/ 120 w 1353"/>
              <a:gd name="T85" fmla="*/ 150 h 667"/>
              <a:gd name="T86" fmla="*/ 137 w 1353"/>
              <a:gd name="T87" fmla="*/ 138 h 667"/>
              <a:gd name="T88" fmla="*/ 156 w 1353"/>
              <a:gd name="T89" fmla="*/ 125 h 667"/>
              <a:gd name="T90" fmla="*/ 173 w 1353"/>
              <a:gd name="T91" fmla="*/ 106 h 667"/>
              <a:gd name="T92" fmla="*/ 188 w 1353"/>
              <a:gd name="T93" fmla="*/ 108 h 667"/>
              <a:gd name="T94" fmla="*/ 256 w 1353"/>
              <a:gd name="T95" fmla="*/ 164 h 667"/>
              <a:gd name="T96" fmla="*/ 294 w 1353"/>
              <a:gd name="T97" fmla="*/ 186 h 667"/>
              <a:gd name="T98" fmla="*/ 343 w 1353"/>
              <a:gd name="T99" fmla="*/ 213 h 667"/>
              <a:gd name="T100" fmla="*/ 392 w 1353"/>
              <a:gd name="T101" fmla="*/ 237 h 667"/>
              <a:gd name="T102" fmla="*/ 458 w 1353"/>
              <a:gd name="T103" fmla="*/ 218 h 667"/>
              <a:gd name="T104" fmla="*/ 519 w 1353"/>
              <a:gd name="T105" fmla="*/ 216 h 667"/>
              <a:gd name="T106" fmla="*/ 549 w 1353"/>
              <a:gd name="T107" fmla="*/ 206 h 667"/>
              <a:gd name="T108" fmla="*/ 576 w 1353"/>
              <a:gd name="T109" fmla="*/ 155 h 667"/>
              <a:gd name="T110" fmla="*/ 647 w 1353"/>
              <a:gd name="T111" fmla="*/ 103 h 667"/>
              <a:gd name="T112" fmla="*/ 740 w 1353"/>
              <a:gd name="T113" fmla="*/ 91 h 667"/>
              <a:gd name="T114" fmla="*/ 855 w 1353"/>
              <a:gd name="T115" fmla="*/ 47 h 667"/>
              <a:gd name="T116" fmla="*/ 957 w 1353"/>
              <a:gd name="T117" fmla="*/ 32 h 667"/>
              <a:gd name="T118" fmla="*/ 1051 w 1353"/>
              <a:gd name="T119" fmla="*/ 11 h 667"/>
              <a:gd name="T120" fmla="*/ 1125 w 1353"/>
              <a:gd name="T121" fmla="*/ 25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53" h="667">
                <a:moveTo>
                  <a:pt x="1173" y="47"/>
                </a:moveTo>
                <a:lnTo>
                  <a:pt x="1185" y="57"/>
                </a:lnTo>
                <a:lnTo>
                  <a:pt x="1193" y="74"/>
                </a:lnTo>
                <a:lnTo>
                  <a:pt x="1200" y="81"/>
                </a:lnTo>
                <a:lnTo>
                  <a:pt x="1215" y="103"/>
                </a:lnTo>
                <a:lnTo>
                  <a:pt x="1232" y="122"/>
                </a:lnTo>
                <a:lnTo>
                  <a:pt x="1239" y="123"/>
                </a:lnTo>
                <a:lnTo>
                  <a:pt x="1242" y="123"/>
                </a:lnTo>
                <a:lnTo>
                  <a:pt x="1247" y="125"/>
                </a:lnTo>
                <a:lnTo>
                  <a:pt x="1249" y="125"/>
                </a:lnTo>
                <a:lnTo>
                  <a:pt x="1264" y="132"/>
                </a:lnTo>
                <a:lnTo>
                  <a:pt x="1269" y="133"/>
                </a:lnTo>
                <a:lnTo>
                  <a:pt x="1276" y="135"/>
                </a:lnTo>
                <a:lnTo>
                  <a:pt x="1283" y="142"/>
                </a:lnTo>
                <a:lnTo>
                  <a:pt x="1283" y="159"/>
                </a:lnTo>
                <a:lnTo>
                  <a:pt x="1296" y="172"/>
                </a:lnTo>
                <a:lnTo>
                  <a:pt x="1311" y="177"/>
                </a:lnTo>
                <a:lnTo>
                  <a:pt x="1313" y="183"/>
                </a:lnTo>
                <a:lnTo>
                  <a:pt x="1313" y="186"/>
                </a:lnTo>
                <a:lnTo>
                  <a:pt x="1296" y="189"/>
                </a:lnTo>
                <a:lnTo>
                  <a:pt x="1289" y="194"/>
                </a:lnTo>
                <a:lnTo>
                  <a:pt x="1288" y="205"/>
                </a:lnTo>
                <a:lnTo>
                  <a:pt x="1286" y="206"/>
                </a:lnTo>
                <a:lnTo>
                  <a:pt x="1286" y="208"/>
                </a:lnTo>
                <a:lnTo>
                  <a:pt x="1284" y="211"/>
                </a:lnTo>
                <a:lnTo>
                  <a:pt x="1284" y="213"/>
                </a:lnTo>
                <a:lnTo>
                  <a:pt x="1286" y="215"/>
                </a:lnTo>
                <a:lnTo>
                  <a:pt x="1289" y="220"/>
                </a:lnTo>
                <a:lnTo>
                  <a:pt x="1289" y="228"/>
                </a:lnTo>
                <a:lnTo>
                  <a:pt x="1289" y="230"/>
                </a:lnTo>
                <a:lnTo>
                  <a:pt x="1293" y="238"/>
                </a:lnTo>
                <a:lnTo>
                  <a:pt x="1299" y="238"/>
                </a:lnTo>
                <a:lnTo>
                  <a:pt x="1303" y="233"/>
                </a:lnTo>
                <a:lnTo>
                  <a:pt x="1306" y="232"/>
                </a:lnTo>
                <a:lnTo>
                  <a:pt x="1308" y="240"/>
                </a:lnTo>
                <a:lnTo>
                  <a:pt x="1315" y="245"/>
                </a:lnTo>
                <a:lnTo>
                  <a:pt x="1323" y="245"/>
                </a:lnTo>
                <a:lnTo>
                  <a:pt x="1350" y="245"/>
                </a:lnTo>
                <a:lnTo>
                  <a:pt x="1353" y="271"/>
                </a:lnTo>
                <a:lnTo>
                  <a:pt x="1348" y="325"/>
                </a:lnTo>
                <a:lnTo>
                  <a:pt x="1345" y="345"/>
                </a:lnTo>
                <a:lnTo>
                  <a:pt x="1343" y="355"/>
                </a:lnTo>
                <a:lnTo>
                  <a:pt x="1332" y="376"/>
                </a:lnTo>
                <a:lnTo>
                  <a:pt x="1323" y="382"/>
                </a:lnTo>
                <a:lnTo>
                  <a:pt x="1303" y="413"/>
                </a:lnTo>
                <a:lnTo>
                  <a:pt x="1301" y="415"/>
                </a:lnTo>
                <a:lnTo>
                  <a:pt x="1299" y="416"/>
                </a:lnTo>
                <a:lnTo>
                  <a:pt x="1299" y="421"/>
                </a:lnTo>
                <a:lnTo>
                  <a:pt x="1296" y="426"/>
                </a:lnTo>
                <a:lnTo>
                  <a:pt x="1288" y="437"/>
                </a:lnTo>
                <a:lnTo>
                  <a:pt x="1283" y="440"/>
                </a:lnTo>
                <a:lnTo>
                  <a:pt x="1276" y="445"/>
                </a:lnTo>
                <a:lnTo>
                  <a:pt x="1267" y="450"/>
                </a:lnTo>
                <a:lnTo>
                  <a:pt x="1264" y="454"/>
                </a:lnTo>
                <a:lnTo>
                  <a:pt x="1261" y="454"/>
                </a:lnTo>
                <a:lnTo>
                  <a:pt x="1261" y="455"/>
                </a:lnTo>
                <a:lnTo>
                  <a:pt x="1247" y="465"/>
                </a:lnTo>
                <a:lnTo>
                  <a:pt x="1232" y="469"/>
                </a:lnTo>
                <a:lnTo>
                  <a:pt x="1232" y="470"/>
                </a:lnTo>
                <a:lnTo>
                  <a:pt x="1198" y="477"/>
                </a:lnTo>
                <a:lnTo>
                  <a:pt x="1196" y="477"/>
                </a:lnTo>
                <a:lnTo>
                  <a:pt x="1181" y="476"/>
                </a:lnTo>
                <a:lnTo>
                  <a:pt x="1173" y="481"/>
                </a:lnTo>
                <a:lnTo>
                  <a:pt x="1147" y="479"/>
                </a:lnTo>
                <a:lnTo>
                  <a:pt x="1141" y="477"/>
                </a:lnTo>
                <a:lnTo>
                  <a:pt x="1092" y="477"/>
                </a:lnTo>
                <a:lnTo>
                  <a:pt x="1080" y="477"/>
                </a:lnTo>
                <a:lnTo>
                  <a:pt x="1070" y="482"/>
                </a:lnTo>
                <a:lnTo>
                  <a:pt x="1039" y="494"/>
                </a:lnTo>
                <a:lnTo>
                  <a:pt x="1033" y="496"/>
                </a:lnTo>
                <a:lnTo>
                  <a:pt x="1021" y="501"/>
                </a:lnTo>
                <a:lnTo>
                  <a:pt x="1012" y="504"/>
                </a:lnTo>
                <a:lnTo>
                  <a:pt x="997" y="508"/>
                </a:lnTo>
                <a:lnTo>
                  <a:pt x="994" y="509"/>
                </a:lnTo>
                <a:lnTo>
                  <a:pt x="987" y="509"/>
                </a:lnTo>
                <a:lnTo>
                  <a:pt x="980" y="513"/>
                </a:lnTo>
                <a:lnTo>
                  <a:pt x="978" y="513"/>
                </a:lnTo>
                <a:lnTo>
                  <a:pt x="973" y="513"/>
                </a:lnTo>
                <a:lnTo>
                  <a:pt x="962" y="515"/>
                </a:lnTo>
                <a:lnTo>
                  <a:pt x="960" y="516"/>
                </a:lnTo>
                <a:lnTo>
                  <a:pt x="948" y="518"/>
                </a:lnTo>
                <a:lnTo>
                  <a:pt x="946" y="518"/>
                </a:lnTo>
                <a:lnTo>
                  <a:pt x="926" y="523"/>
                </a:lnTo>
                <a:lnTo>
                  <a:pt x="924" y="525"/>
                </a:lnTo>
                <a:lnTo>
                  <a:pt x="923" y="525"/>
                </a:lnTo>
                <a:lnTo>
                  <a:pt x="921" y="525"/>
                </a:lnTo>
                <a:lnTo>
                  <a:pt x="906" y="526"/>
                </a:lnTo>
                <a:lnTo>
                  <a:pt x="902" y="528"/>
                </a:lnTo>
                <a:lnTo>
                  <a:pt x="897" y="528"/>
                </a:lnTo>
                <a:lnTo>
                  <a:pt x="889" y="528"/>
                </a:lnTo>
                <a:lnTo>
                  <a:pt x="881" y="528"/>
                </a:lnTo>
                <a:lnTo>
                  <a:pt x="881" y="530"/>
                </a:lnTo>
                <a:lnTo>
                  <a:pt x="875" y="530"/>
                </a:lnTo>
                <a:lnTo>
                  <a:pt x="874" y="530"/>
                </a:lnTo>
                <a:lnTo>
                  <a:pt x="870" y="530"/>
                </a:lnTo>
                <a:lnTo>
                  <a:pt x="867" y="530"/>
                </a:lnTo>
                <a:lnTo>
                  <a:pt x="865" y="531"/>
                </a:lnTo>
                <a:lnTo>
                  <a:pt x="857" y="531"/>
                </a:lnTo>
                <a:lnTo>
                  <a:pt x="852" y="531"/>
                </a:lnTo>
                <a:lnTo>
                  <a:pt x="850" y="533"/>
                </a:lnTo>
                <a:lnTo>
                  <a:pt x="835" y="542"/>
                </a:lnTo>
                <a:lnTo>
                  <a:pt x="825" y="543"/>
                </a:lnTo>
                <a:lnTo>
                  <a:pt x="815" y="545"/>
                </a:lnTo>
                <a:lnTo>
                  <a:pt x="811" y="545"/>
                </a:lnTo>
                <a:lnTo>
                  <a:pt x="783" y="545"/>
                </a:lnTo>
                <a:lnTo>
                  <a:pt x="781" y="545"/>
                </a:lnTo>
                <a:lnTo>
                  <a:pt x="767" y="545"/>
                </a:lnTo>
                <a:lnTo>
                  <a:pt x="764" y="552"/>
                </a:lnTo>
                <a:lnTo>
                  <a:pt x="761" y="565"/>
                </a:lnTo>
                <a:lnTo>
                  <a:pt x="754" y="576"/>
                </a:lnTo>
                <a:lnTo>
                  <a:pt x="754" y="577"/>
                </a:lnTo>
                <a:lnTo>
                  <a:pt x="752" y="581"/>
                </a:lnTo>
                <a:lnTo>
                  <a:pt x="750" y="582"/>
                </a:lnTo>
                <a:lnTo>
                  <a:pt x="747" y="589"/>
                </a:lnTo>
                <a:lnTo>
                  <a:pt x="745" y="592"/>
                </a:lnTo>
                <a:lnTo>
                  <a:pt x="744" y="598"/>
                </a:lnTo>
                <a:lnTo>
                  <a:pt x="742" y="603"/>
                </a:lnTo>
                <a:lnTo>
                  <a:pt x="742" y="606"/>
                </a:lnTo>
                <a:lnTo>
                  <a:pt x="742" y="611"/>
                </a:lnTo>
                <a:lnTo>
                  <a:pt x="742" y="614"/>
                </a:lnTo>
                <a:lnTo>
                  <a:pt x="742" y="618"/>
                </a:lnTo>
                <a:lnTo>
                  <a:pt x="742" y="621"/>
                </a:lnTo>
                <a:lnTo>
                  <a:pt x="744" y="626"/>
                </a:lnTo>
                <a:lnTo>
                  <a:pt x="744" y="628"/>
                </a:lnTo>
                <a:lnTo>
                  <a:pt x="742" y="635"/>
                </a:lnTo>
                <a:lnTo>
                  <a:pt x="737" y="638"/>
                </a:lnTo>
                <a:lnTo>
                  <a:pt x="735" y="638"/>
                </a:lnTo>
                <a:lnTo>
                  <a:pt x="727" y="640"/>
                </a:lnTo>
                <a:lnTo>
                  <a:pt x="718" y="638"/>
                </a:lnTo>
                <a:lnTo>
                  <a:pt x="698" y="642"/>
                </a:lnTo>
                <a:lnTo>
                  <a:pt x="696" y="643"/>
                </a:lnTo>
                <a:lnTo>
                  <a:pt x="680" y="650"/>
                </a:lnTo>
                <a:lnTo>
                  <a:pt x="666" y="657"/>
                </a:lnTo>
                <a:lnTo>
                  <a:pt x="664" y="657"/>
                </a:lnTo>
                <a:lnTo>
                  <a:pt x="652" y="660"/>
                </a:lnTo>
                <a:lnTo>
                  <a:pt x="649" y="662"/>
                </a:lnTo>
                <a:lnTo>
                  <a:pt x="637" y="664"/>
                </a:lnTo>
                <a:lnTo>
                  <a:pt x="624" y="664"/>
                </a:lnTo>
                <a:lnTo>
                  <a:pt x="619" y="664"/>
                </a:lnTo>
                <a:lnTo>
                  <a:pt x="617" y="664"/>
                </a:lnTo>
                <a:lnTo>
                  <a:pt x="610" y="662"/>
                </a:lnTo>
                <a:lnTo>
                  <a:pt x="609" y="662"/>
                </a:lnTo>
                <a:lnTo>
                  <a:pt x="609" y="667"/>
                </a:lnTo>
                <a:lnTo>
                  <a:pt x="600" y="665"/>
                </a:lnTo>
                <a:lnTo>
                  <a:pt x="595" y="665"/>
                </a:lnTo>
                <a:lnTo>
                  <a:pt x="585" y="664"/>
                </a:lnTo>
                <a:lnTo>
                  <a:pt x="582" y="664"/>
                </a:lnTo>
                <a:lnTo>
                  <a:pt x="575" y="662"/>
                </a:lnTo>
                <a:lnTo>
                  <a:pt x="565" y="657"/>
                </a:lnTo>
                <a:lnTo>
                  <a:pt x="561" y="653"/>
                </a:lnTo>
                <a:lnTo>
                  <a:pt x="555" y="652"/>
                </a:lnTo>
                <a:lnTo>
                  <a:pt x="551" y="650"/>
                </a:lnTo>
                <a:lnTo>
                  <a:pt x="541" y="648"/>
                </a:lnTo>
                <a:lnTo>
                  <a:pt x="536" y="647"/>
                </a:lnTo>
                <a:lnTo>
                  <a:pt x="533" y="643"/>
                </a:lnTo>
                <a:lnTo>
                  <a:pt x="528" y="638"/>
                </a:lnTo>
                <a:lnTo>
                  <a:pt x="526" y="638"/>
                </a:lnTo>
                <a:lnTo>
                  <a:pt x="517" y="630"/>
                </a:lnTo>
                <a:lnTo>
                  <a:pt x="514" y="628"/>
                </a:lnTo>
                <a:lnTo>
                  <a:pt x="502" y="621"/>
                </a:lnTo>
                <a:lnTo>
                  <a:pt x="500" y="621"/>
                </a:lnTo>
                <a:lnTo>
                  <a:pt x="494" y="621"/>
                </a:lnTo>
                <a:lnTo>
                  <a:pt x="490" y="620"/>
                </a:lnTo>
                <a:lnTo>
                  <a:pt x="487" y="620"/>
                </a:lnTo>
                <a:lnTo>
                  <a:pt x="475" y="625"/>
                </a:lnTo>
                <a:lnTo>
                  <a:pt x="467" y="628"/>
                </a:lnTo>
                <a:lnTo>
                  <a:pt x="465" y="628"/>
                </a:lnTo>
                <a:lnTo>
                  <a:pt x="445" y="631"/>
                </a:lnTo>
                <a:lnTo>
                  <a:pt x="443" y="633"/>
                </a:lnTo>
                <a:lnTo>
                  <a:pt x="440" y="633"/>
                </a:lnTo>
                <a:lnTo>
                  <a:pt x="435" y="635"/>
                </a:lnTo>
                <a:lnTo>
                  <a:pt x="433" y="635"/>
                </a:lnTo>
                <a:lnTo>
                  <a:pt x="431" y="636"/>
                </a:lnTo>
                <a:lnTo>
                  <a:pt x="430" y="636"/>
                </a:lnTo>
                <a:lnTo>
                  <a:pt x="428" y="636"/>
                </a:lnTo>
                <a:lnTo>
                  <a:pt x="426" y="636"/>
                </a:lnTo>
                <a:lnTo>
                  <a:pt x="423" y="638"/>
                </a:lnTo>
                <a:lnTo>
                  <a:pt x="421" y="638"/>
                </a:lnTo>
                <a:lnTo>
                  <a:pt x="419" y="638"/>
                </a:lnTo>
                <a:lnTo>
                  <a:pt x="418" y="638"/>
                </a:lnTo>
                <a:lnTo>
                  <a:pt x="414" y="638"/>
                </a:lnTo>
                <a:lnTo>
                  <a:pt x="413" y="638"/>
                </a:lnTo>
                <a:lnTo>
                  <a:pt x="408" y="638"/>
                </a:lnTo>
                <a:lnTo>
                  <a:pt x="404" y="638"/>
                </a:lnTo>
                <a:lnTo>
                  <a:pt x="403" y="638"/>
                </a:lnTo>
                <a:lnTo>
                  <a:pt x="382" y="638"/>
                </a:lnTo>
                <a:lnTo>
                  <a:pt x="360" y="635"/>
                </a:lnTo>
                <a:lnTo>
                  <a:pt x="359" y="635"/>
                </a:lnTo>
                <a:lnTo>
                  <a:pt x="352" y="633"/>
                </a:lnTo>
                <a:lnTo>
                  <a:pt x="332" y="631"/>
                </a:lnTo>
                <a:lnTo>
                  <a:pt x="323" y="630"/>
                </a:lnTo>
                <a:lnTo>
                  <a:pt x="313" y="630"/>
                </a:lnTo>
                <a:lnTo>
                  <a:pt x="303" y="628"/>
                </a:lnTo>
                <a:lnTo>
                  <a:pt x="299" y="626"/>
                </a:lnTo>
                <a:lnTo>
                  <a:pt x="294" y="626"/>
                </a:lnTo>
                <a:lnTo>
                  <a:pt x="283" y="623"/>
                </a:lnTo>
                <a:lnTo>
                  <a:pt x="279" y="623"/>
                </a:lnTo>
                <a:lnTo>
                  <a:pt x="276" y="623"/>
                </a:lnTo>
                <a:lnTo>
                  <a:pt x="274" y="621"/>
                </a:lnTo>
                <a:lnTo>
                  <a:pt x="269" y="621"/>
                </a:lnTo>
                <a:lnTo>
                  <a:pt x="256" y="614"/>
                </a:lnTo>
                <a:lnTo>
                  <a:pt x="250" y="611"/>
                </a:lnTo>
                <a:lnTo>
                  <a:pt x="249" y="609"/>
                </a:lnTo>
                <a:lnTo>
                  <a:pt x="245" y="606"/>
                </a:lnTo>
                <a:lnTo>
                  <a:pt x="239" y="603"/>
                </a:lnTo>
                <a:lnTo>
                  <a:pt x="234" y="599"/>
                </a:lnTo>
                <a:lnTo>
                  <a:pt x="232" y="598"/>
                </a:lnTo>
                <a:lnTo>
                  <a:pt x="225" y="592"/>
                </a:lnTo>
                <a:lnTo>
                  <a:pt x="222" y="591"/>
                </a:lnTo>
                <a:lnTo>
                  <a:pt x="217" y="586"/>
                </a:lnTo>
                <a:lnTo>
                  <a:pt x="200" y="572"/>
                </a:lnTo>
                <a:lnTo>
                  <a:pt x="196" y="569"/>
                </a:lnTo>
                <a:lnTo>
                  <a:pt x="195" y="567"/>
                </a:lnTo>
                <a:lnTo>
                  <a:pt x="191" y="564"/>
                </a:lnTo>
                <a:lnTo>
                  <a:pt x="176" y="548"/>
                </a:lnTo>
                <a:lnTo>
                  <a:pt x="174" y="547"/>
                </a:lnTo>
                <a:lnTo>
                  <a:pt x="166" y="538"/>
                </a:lnTo>
                <a:lnTo>
                  <a:pt x="159" y="533"/>
                </a:lnTo>
                <a:lnTo>
                  <a:pt x="154" y="530"/>
                </a:lnTo>
                <a:lnTo>
                  <a:pt x="149" y="526"/>
                </a:lnTo>
                <a:lnTo>
                  <a:pt x="147" y="525"/>
                </a:lnTo>
                <a:lnTo>
                  <a:pt x="125" y="528"/>
                </a:lnTo>
                <a:lnTo>
                  <a:pt x="117" y="528"/>
                </a:lnTo>
                <a:lnTo>
                  <a:pt x="107" y="528"/>
                </a:lnTo>
                <a:lnTo>
                  <a:pt x="95" y="525"/>
                </a:lnTo>
                <a:lnTo>
                  <a:pt x="85" y="523"/>
                </a:lnTo>
                <a:lnTo>
                  <a:pt x="83" y="523"/>
                </a:lnTo>
                <a:lnTo>
                  <a:pt x="82" y="523"/>
                </a:lnTo>
                <a:lnTo>
                  <a:pt x="80" y="521"/>
                </a:lnTo>
                <a:lnTo>
                  <a:pt x="77" y="518"/>
                </a:lnTo>
                <a:lnTo>
                  <a:pt x="70" y="516"/>
                </a:lnTo>
                <a:lnTo>
                  <a:pt x="58" y="509"/>
                </a:lnTo>
                <a:lnTo>
                  <a:pt x="56" y="509"/>
                </a:lnTo>
                <a:lnTo>
                  <a:pt x="46" y="506"/>
                </a:lnTo>
                <a:lnTo>
                  <a:pt x="44" y="504"/>
                </a:lnTo>
                <a:lnTo>
                  <a:pt x="43" y="504"/>
                </a:lnTo>
                <a:lnTo>
                  <a:pt x="38" y="503"/>
                </a:lnTo>
                <a:lnTo>
                  <a:pt x="33" y="499"/>
                </a:lnTo>
                <a:lnTo>
                  <a:pt x="29" y="498"/>
                </a:lnTo>
                <a:lnTo>
                  <a:pt x="26" y="496"/>
                </a:lnTo>
                <a:lnTo>
                  <a:pt x="21" y="493"/>
                </a:lnTo>
                <a:lnTo>
                  <a:pt x="19" y="491"/>
                </a:lnTo>
                <a:lnTo>
                  <a:pt x="14" y="487"/>
                </a:lnTo>
                <a:lnTo>
                  <a:pt x="11" y="484"/>
                </a:lnTo>
                <a:lnTo>
                  <a:pt x="2" y="477"/>
                </a:lnTo>
                <a:lnTo>
                  <a:pt x="0" y="476"/>
                </a:lnTo>
                <a:lnTo>
                  <a:pt x="2" y="470"/>
                </a:lnTo>
                <a:lnTo>
                  <a:pt x="14" y="445"/>
                </a:lnTo>
                <a:lnTo>
                  <a:pt x="22" y="428"/>
                </a:lnTo>
                <a:lnTo>
                  <a:pt x="29" y="415"/>
                </a:lnTo>
                <a:lnTo>
                  <a:pt x="36" y="401"/>
                </a:lnTo>
                <a:lnTo>
                  <a:pt x="36" y="372"/>
                </a:lnTo>
                <a:lnTo>
                  <a:pt x="33" y="362"/>
                </a:lnTo>
                <a:lnTo>
                  <a:pt x="33" y="360"/>
                </a:lnTo>
                <a:lnTo>
                  <a:pt x="34" y="360"/>
                </a:lnTo>
                <a:lnTo>
                  <a:pt x="36" y="360"/>
                </a:lnTo>
                <a:lnTo>
                  <a:pt x="39" y="365"/>
                </a:lnTo>
                <a:lnTo>
                  <a:pt x="41" y="367"/>
                </a:lnTo>
                <a:lnTo>
                  <a:pt x="43" y="367"/>
                </a:lnTo>
                <a:lnTo>
                  <a:pt x="44" y="365"/>
                </a:lnTo>
                <a:lnTo>
                  <a:pt x="46" y="364"/>
                </a:lnTo>
                <a:lnTo>
                  <a:pt x="55" y="367"/>
                </a:lnTo>
                <a:lnTo>
                  <a:pt x="56" y="367"/>
                </a:lnTo>
                <a:lnTo>
                  <a:pt x="61" y="365"/>
                </a:lnTo>
                <a:lnTo>
                  <a:pt x="63" y="365"/>
                </a:lnTo>
                <a:lnTo>
                  <a:pt x="66" y="367"/>
                </a:lnTo>
                <a:lnTo>
                  <a:pt x="73" y="365"/>
                </a:lnTo>
                <a:lnTo>
                  <a:pt x="78" y="362"/>
                </a:lnTo>
                <a:lnTo>
                  <a:pt x="80" y="360"/>
                </a:lnTo>
                <a:lnTo>
                  <a:pt x="82" y="360"/>
                </a:lnTo>
                <a:lnTo>
                  <a:pt x="83" y="360"/>
                </a:lnTo>
                <a:lnTo>
                  <a:pt x="85" y="360"/>
                </a:lnTo>
                <a:lnTo>
                  <a:pt x="87" y="359"/>
                </a:lnTo>
                <a:lnTo>
                  <a:pt x="87" y="354"/>
                </a:lnTo>
                <a:lnTo>
                  <a:pt x="85" y="349"/>
                </a:lnTo>
                <a:lnTo>
                  <a:pt x="83" y="347"/>
                </a:lnTo>
                <a:lnTo>
                  <a:pt x="82" y="342"/>
                </a:lnTo>
                <a:lnTo>
                  <a:pt x="82" y="333"/>
                </a:lnTo>
                <a:lnTo>
                  <a:pt x="82" y="325"/>
                </a:lnTo>
                <a:lnTo>
                  <a:pt x="82" y="321"/>
                </a:lnTo>
                <a:lnTo>
                  <a:pt x="80" y="321"/>
                </a:lnTo>
                <a:lnTo>
                  <a:pt x="78" y="313"/>
                </a:lnTo>
                <a:lnTo>
                  <a:pt x="78" y="311"/>
                </a:lnTo>
                <a:lnTo>
                  <a:pt x="77" y="311"/>
                </a:lnTo>
                <a:lnTo>
                  <a:pt x="75" y="311"/>
                </a:lnTo>
                <a:lnTo>
                  <a:pt x="75" y="310"/>
                </a:lnTo>
                <a:lnTo>
                  <a:pt x="75" y="308"/>
                </a:lnTo>
                <a:lnTo>
                  <a:pt x="77" y="308"/>
                </a:lnTo>
                <a:lnTo>
                  <a:pt x="77" y="306"/>
                </a:lnTo>
                <a:lnTo>
                  <a:pt x="77" y="304"/>
                </a:lnTo>
                <a:lnTo>
                  <a:pt x="75" y="301"/>
                </a:lnTo>
                <a:lnTo>
                  <a:pt x="75" y="296"/>
                </a:lnTo>
                <a:lnTo>
                  <a:pt x="75" y="294"/>
                </a:lnTo>
                <a:lnTo>
                  <a:pt x="75" y="288"/>
                </a:lnTo>
                <a:lnTo>
                  <a:pt x="75" y="286"/>
                </a:lnTo>
                <a:lnTo>
                  <a:pt x="75" y="279"/>
                </a:lnTo>
                <a:lnTo>
                  <a:pt x="75" y="277"/>
                </a:lnTo>
                <a:lnTo>
                  <a:pt x="75" y="272"/>
                </a:lnTo>
                <a:lnTo>
                  <a:pt x="75" y="266"/>
                </a:lnTo>
                <a:lnTo>
                  <a:pt x="75" y="264"/>
                </a:lnTo>
                <a:lnTo>
                  <a:pt x="75" y="252"/>
                </a:lnTo>
                <a:lnTo>
                  <a:pt x="71" y="243"/>
                </a:lnTo>
                <a:lnTo>
                  <a:pt x="71" y="242"/>
                </a:lnTo>
                <a:lnTo>
                  <a:pt x="68" y="233"/>
                </a:lnTo>
                <a:lnTo>
                  <a:pt x="68" y="232"/>
                </a:lnTo>
                <a:lnTo>
                  <a:pt x="66" y="221"/>
                </a:lnTo>
                <a:lnTo>
                  <a:pt x="68" y="223"/>
                </a:lnTo>
                <a:lnTo>
                  <a:pt x="70" y="225"/>
                </a:lnTo>
                <a:lnTo>
                  <a:pt x="73" y="223"/>
                </a:lnTo>
                <a:lnTo>
                  <a:pt x="78" y="211"/>
                </a:lnTo>
                <a:lnTo>
                  <a:pt x="83" y="208"/>
                </a:lnTo>
                <a:lnTo>
                  <a:pt x="87" y="208"/>
                </a:lnTo>
                <a:lnTo>
                  <a:pt x="90" y="208"/>
                </a:lnTo>
                <a:lnTo>
                  <a:pt x="98" y="208"/>
                </a:lnTo>
                <a:lnTo>
                  <a:pt x="102" y="206"/>
                </a:lnTo>
                <a:lnTo>
                  <a:pt x="105" y="206"/>
                </a:lnTo>
                <a:lnTo>
                  <a:pt x="109" y="205"/>
                </a:lnTo>
                <a:lnTo>
                  <a:pt x="110" y="205"/>
                </a:lnTo>
                <a:lnTo>
                  <a:pt x="115" y="203"/>
                </a:lnTo>
                <a:lnTo>
                  <a:pt x="119" y="201"/>
                </a:lnTo>
                <a:lnTo>
                  <a:pt x="120" y="201"/>
                </a:lnTo>
                <a:lnTo>
                  <a:pt x="124" y="199"/>
                </a:lnTo>
                <a:lnTo>
                  <a:pt x="125" y="198"/>
                </a:lnTo>
                <a:lnTo>
                  <a:pt x="127" y="194"/>
                </a:lnTo>
                <a:lnTo>
                  <a:pt x="129" y="193"/>
                </a:lnTo>
                <a:lnTo>
                  <a:pt x="129" y="191"/>
                </a:lnTo>
                <a:lnTo>
                  <a:pt x="129" y="189"/>
                </a:lnTo>
                <a:lnTo>
                  <a:pt x="129" y="186"/>
                </a:lnTo>
                <a:lnTo>
                  <a:pt x="129" y="184"/>
                </a:lnTo>
                <a:lnTo>
                  <a:pt x="129" y="183"/>
                </a:lnTo>
                <a:lnTo>
                  <a:pt x="125" y="177"/>
                </a:lnTo>
                <a:lnTo>
                  <a:pt x="125" y="176"/>
                </a:lnTo>
                <a:lnTo>
                  <a:pt x="125" y="174"/>
                </a:lnTo>
                <a:lnTo>
                  <a:pt x="124" y="172"/>
                </a:lnTo>
                <a:lnTo>
                  <a:pt x="122" y="166"/>
                </a:lnTo>
                <a:lnTo>
                  <a:pt x="120" y="164"/>
                </a:lnTo>
                <a:lnTo>
                  <a:pt x="119" y="162"/>
                </a:lnTo>
                <a:lnTo>
                  <a:pt x="117" y="160"/>
                </a:lnTo>
                <a:lnTo>
                  <a:pt x="117" y="159"/>
                </a:lnTo>
                <a:lnTo>
                  <a:pt x="115" y="159"/>
                </a:lnTo>
                <a:lnTo>
                  <a:pt x="115" y="157"/>
                </a:lnTo>
                <a:lnTo>
                  <a:pt x="115" y="154"/>
                </a:lnTo>
                <a:lnTo>
                  <a:pt x="117" y="152"/>
                </a:lnTo>
                <a:lnTo>
                  <a:pt x="120" y="150"/>
                </a:lnTo>
                <a:lnTo>
                  <a:pt x="122" y="150"/>
                </a:lnTo>
                <a:lnTo>
                  <a:pt x="131" y="149"/>
                </a:lnTo>
                <a:lnTo>
                  <a:pt x="132" y="147"/>
                </a:lnTo>
                <a:lnTo>
                  <a:pt x="134" y="145"/>
                </a:lnTo>
                <a:lnTo>
                  <a:pt x="136" y="144"/>
                </a:lnTo>
                <a:lnTo>
                  <a:pt x="137" y="142"/>
                </a:lnTo>
                <a:lnTo>
                  <a:pt x="137" y="140"/>
                </a:lnTo>
                <a:lnTo>
                  <a:pt x="137" y="138"/>
                </a:lnTo>
                <a:lnTo>
                  <a:pt x="139" y="137"/>
                </a:lnTo>
                <a:lnTo>
                  <a:pt x="141" y="135"/>
                </a:lnTo>
                <a:lnTo>
                  <a:pt x="142" y="133"/>
                </a:lnTo>
                <a:lnTo>
                  <a:pt x="146" y="133"/>
                </a:lnTo>
                <a:lnTo>
                  <a:pt x="149" y="132"/>
                </a:lnTo>
                <a:lnTo>
                  <a:pt x="153" y="130"/>
                </a:lnTo>
                <a:lnTo>
                  <a:pt x="154" y="127"/>
                </a:lnTo>
                <a:lnTo>
                  <a:pt x="156" y="125"/>
                </a:lnTo>
                <a:lnTo>
                  <a:pt x="158" y="122"/>
                </a:lnTo>
                <a:lnTo>
                  <a:pt x="159" y="120"/>
                </a:lnTo>
                <a:lnTo>
                  <a:pt x="164" y="116"/>
                </a:lnTo>
                <a:lnTo>
                  <a:pt x="166" y="115"/>
                </a:lnTo>
                <a:lnTo>
                  <a:pt x="169" y="111"/>
                </a:lnTo>
                <a:lnTo>
                  <a:pt x="171" y="110"/>
                </a:lnTo>
                <a:lnTo>
                  <a:pt x="171" y="106"/>
                </a:lnTo>
                <a:lnTo>
                  <a:pt x="173" y="106"/>
                </a:lnTo>
                <a:lnTo>
                  <a:pt x="173" y="103"/>
                </a:lnTo>
                <a:lnTo>
                  <a:pt x="173" y="101"/>
                </a:lnTo>
                <a:lnTo>
                  <a:pt x="173" y="99"/>
                </a:lnTo>
                <a:lnTo>
                  <a:pt x="174" y="98"/>
                </a:lnTo>
                <a:lnTo>
                  <a:pt x="176" y="98"/>
                </a:lnTo>
                <a:lnTo>
                  <a:pt x="180" y="98"/>
                </a:lnTo>
                <a:lnTo>
                  <a:pt x="181" y="99"/>
                </a:lnTo>
                <a:lnTo>
                  <a:pt x="188" y="108"/>
                </a:lnTo>
                <a:lnTo>
                  <a:pt x="196" y="120"/>
                </a:lnTo>
                <a:lnTo>
                  <a:pt x="208" y="142"/>
                </a:lnTo>
                <a:lnTo>
                  <a:pt x="212" y="147"/>
                </a:lnTo>
                <a:lnTo>
                  <a:pt x="213" y="149"/>
                </a:lnTo>
                <a:lnTo>
                  <a:pt x="218" y="154"/>
                </a:lnTo>
                <a:lnTo>
                  <a:pt x="232" y="159"/>
                </a:lnTo>
                <a:lnTo>
                  <a:pt x="249" y="162"/>
                </a:lnTo>
                <a:lnTo>
                  <a:pt x="256" y="164"/>
                </a:lnTo>
                <a:lnTo>
                  <a:pt x="259" y="166"/>
                </a:lnTo>
                <a:lnTo>
                  <a:pt x="262" y="167"/>
                </a:lnTo>
                <a:lnTo>
                  <a:pt x="264" y="167"/>
                </a:lnTo>
                <a:lnTo>
                  <a:pt x="271" y="171"/>
                </a:lnTo>
                <a:lnTo>
                  <a:pt x="284" y="177"/>
                </a:lnTo>
                <a:lnTo>
                  <a:pt x="286" y="179"/>
                </a:lnTo>
                <a:lnTo>
                  <a:pt x="291" y="183"/>
                </a:lnTo>
                <a:lnTo>
                  <a:pt x="294" y="186"/>
                </a:lnTo>
                <a:lnTo>
                  <a:pt x="306" y="193"/>
                </a:lnTo>
                <a:lnTo>
                  <a:pt x="311" y="196"/>
                </a:lnTo>
                <a:lnTo>
                  <a:pt x="321" y="203"/>
                </a:lnTo>
                <a:lnTo>
                  <a:pt x="328" y="206"/>
                </a:lnTo>
                <a:lnTo>
                  <a:pt x="330" y="206"/>
                </a:lnTo>
                <a:lnTo>
                  <a:pt x="335" y="210"/>
                </a:lnTo>
                <a:lnTo>
                  <a:pt x="342" y="211"/>
                </a:lnTo>
                <a:lnTo>
                  <a:pt x="343" y="213"/>
                </a:lnTo>
                <a:lnTo>
                  <a:pt x="348" y="215"/>
                </a:lnTo>
                <a:lnTo>
                  <a:pt x="354" y="218"/>
                </a:lnTo>
                <a:lnTo>
                  <a:pt x="359" y="223"/>
                </a:lnTo>
                <a:lnTo>
                  <a:pt x="364" y="225"/>
                </a:lnTo>
                <a:lnTo>
                  <a:pt x="372" y="228"/>
                </a:lnTo>
                <a:lnTo>
                  <a:pt x="381" y="233"/>
                </a:lnTo>
                <a:lnTo>
                  <a:pt x="387" y="237"/>
                </a:lnTo>
                <a:lnTo>
                  <a:pt x="392" y="237"/>
                </a:lnTo>
                <a:lnTo>
                  <a:pt x="396" y="233"/>
                </a:lnTo>
                <a:lnTo>
                  <a:pt x="404" y="233"/>
                </a:lnTo>
                <a:lnTo>
                  <a:pt x="411" y="232"/>
                </a:lnTo>
                <a:lnTo>
                  <a:pt x="419" y="228"/>
                </a:lnTo>
                <a:lnTo>
                  <a:pt x="428" y="227"/>
                </a:lnTo>
                <a:lnTo>
                  <a:pt x="436" y="223"/>
                </a:lnTo>
                <a:lnTo>
                  <a:pt x="451" y="221"/>
                </a:lnTo>
                <a:lnTo>
                  <a:pt x="458" y="218"/>
                </a:lnTo>
                <a:lnTo>
                  <a:pt x="462" y="216"/>
                </a:lnTo>
                <a:lnTo>
                  <a:pt x="475" y="215"/>
                </a:lnTo>
                <a:lnTo>
                  <a:pt x="480" y="216"/>
                </a:lnTo>
                <a:lnTo>
                  <a:pt x="487" y="216"/>
                </a:lnTo>
                <a:lnTo>
                  <a:pt x="492" y="216"/>
                </a:lnTo>
                <a:lnTo>
                  <a:pt x="504" y="215"/>
                </a:lnTo>
                <a:lnTo>
                  <a:pt x="516" y="216"/>
                </a:lnTo>
                <a:lnTo>
                  <a:pt x="519" y="216"/>
                </a:lnTo>
                <a:lnTo>
                  <a:pt x="522" y="215"/>
                </a:lnTo>
                <a:lnTo>
                  <a:pt x="529" y="215"/>
                </a:lnTo>
                <a:lnTo>
                  <a:pt x="533" y="215"/>
                </a:lnTo>
                <a:lnTo>
                  <a:pt x="536" y="213"/>
                </a:lnTo>
                <a:lnTo>
                  <a:pt x="539" y="215"/>
                </a:lnTo>
                <a:lnTo>
                  <a:pt x="543" y="215"/>
                </a:lnTo>
                <a:lnTo>
                  <a:pt x="548" y="210"/>
                </a:lnTo>
                <a:lnTo>
                  <a:pt x="549" y="206"/>
                </a:lnTo>
                <a:lnTo>
                  <a:pt x="551" y="201"/>
                </a:lnTo>
                <a:lnTo>
                  <a:pt x="553" y="198"/>
                </a:lnTo>
                <a:lnTo>
                  <a:pt x="555" y="196"/>
                </a:lnTo>
                <a:lnTo>
                  <a:pt x="555" y="194"/>
                </a:lnTo>
                <a:lnTo>
                  <a:pt x="565" y="172"/>
                </a:lnTo>
                <a:lnTo>
                  <a:pt x="570" y="166"/>
                </a:lnTo>
                <a:lnTo>
                  <a:pt x="575" y="157"/>
                </a:lnTo>
                <a:lnTo>
                  <a:pt x="576" y="155"/>
                </a:lnTo>
                <a:lnTo>
                  <a:pt x="578" y="154"/>
                </a:lnTo>
                <a:lnTo>
                  <a:pt x="580" y="150"/>
                </a:lnTo>
                <a:lnTo>
                  <a:pt x="597" y="133"/>
                </a:lnTo>
                <a:lnTo>
                  <a:pt x="600" y="130"/>
                </a:lnTo>
                <a:lnTo>
                  <a:pt x="639" y="108"/>
                </a:lnTo>
                <a:lnTo>
                  <a:pt x="644" y="105"/>
                </a:lnTo>
                <a:lnTo>
                  <a:pt x="646" y="103"/>
                </a:lnTo>
                <a:lnTo>
                  <a:pt x="647" y="103"/>
                </a:lnTo>
                <a:lnTo>
                  <a:pt x="654" y="101"/>
                </a:lnTo>
                <a:lnTo>
                  <a:pt x="658" y="99"/>
                </a:lnTo>
                <a:lnTo>
                  <a:pt x="659" y="99"/>
                </a:lnTo>
                <a:lnTo>
                  <a:pt x="668" y="98"/>
                </a:lnTo>
                <a:lnTo>
                  <a:pt x="696" y="96"/>
                </a:lnTo>
                <a:lnTo>
                  <a:pt x="727" y="98"/>
                </a:lnTo>
                <a:lnTo>
                  <a:pt x="730" y="98"/>
                </a:lnTo>
                <a:lnTo>
                  <a:pt x="740" y="91"/>
                </a:lnTo>
                <a:lnTo>
                  <a:pt x="754" y="83"/>
                </a:lnTo>
                <a:lnTo>
                  <a:pt x="756" y="81"/>
                </a:lnTo>
                <a:lnTo>
                  <a:pt x="761" y="74"/>
                </a:lnTo>
                <a:lnTo>
                  <a:pt x="766" y="71"/>
                </a:lnTo>
                <a:lnTo>
                  <a:pt x="784" y="59"/>
                </a:lnTo>
                <a:lnTo>
                  <a:pt x="793" y="59"/>
                </a:lnTo>
                <a:lnTo>
                  <a:pt x="830" y="52"/>
                </a:lnTo>
                <a:lnTo>
                  <a:pt x="855" y="47"/>
                </a:lnTo>
                <a:lnTo>
                  <a:pt x="864" y="47"/>
                </a:lnTo>
                <a:lnTo>
                  <a:pt x="875" y="45"/>
                </a:lnTo>
                <a:lnTo>
                  <a:pt x="884" y="44"/>
                </a:lnTo>
                <a:lnTo>
                  <a:pt x="891" y="44"/>
                </a:lnTo>
                <a:lnTo>
                  <a:pt x="892" y="44"/>
                </a:lnTo>
                <a:lnTo>
                  <a:pt x="921" y="44"/>
                </a:lnTo>
                <a:lnTo>
                  <a:pt x="941" y="37"/>
                </a:lnTo>
                <a:lnTo>
                  <a:pt x="957" y="32"/>
                </a:lnTo>
                <a:lnTo>
                  <a:pt x="958" y="32"/>
                </a:lnTo>
                <a:lnTo>
                  <a:pt x="972" y="10"/>
                </a:lnTo>
                <a:lnTo>
                  <a:pt x="985" y="5"/>
                </a:lnTo>
                <a:lnTo>
                  <a:pt x="1004" y="0"/>
                </a:lnTo>
                <a:lnTo>
                  <a:pt x="1019" y="3"/>
                </a:lnTo>
                <a:lnTo>
                  <a:pt x="1021" y="5"/>
                </a:lnTo>
                <a:lnTo>
                  <a:pt x="1046" y="11"/>
                </a:lnTo>
                <a:lnTo>
                  <a:pt x="1051" y="11"/>
                </a:lnTo>
                <a:lnTo>
                  <a:pt x="1053" y="11"/>
                </a:lnTo>
                <a:lnTo>
                  <a:pt x="1055" y="11"/>
                </a:lnTo>
                <a:lnTo>
                  <a:pt x="1065" y="13"/>
                </a:lnTo>
                <a:lnTo>
                  <a:pt x="1066" y="15"/>
                </a:lnTo>
                <a:lnTo>
                  <a:pt x="1080" y="15"/>
                </a:lnTo>
                <a:lnTo>
                  <a:pt x="1110" y="22"/>
                </a:lnTo>
                <a:lnTo>
                  <a:pt x="1112" y="22"/>
                </a:lnTo>
                <a:lnTo>
                  <a:pt x="1125" y="25"/>
                </a:lnTo>
                <a:lnTo>
                  <a:pt x="1141" y="28"/>
                </a:lnTo>
                <a:lnTo>
                  <a:pt x="1156" y="37"/>
                </a:lnTo>
                <a:lnTo>
                  <a:pt x="1159" y="37"/>
                </a:lnTo>
                <a:lnTo>
                  <a:pt x="1166" y="42"/>
                </a:lnTo>
                <a:lnTo>
                  <a:pt x="1171" y="45"/>
                </a:lnTo>
                <a:lnTo>
                  <a:pt x="1173" y="47"/>
                </a:lnTo>
                <a:close/>
              </a:path>
            </a:pathLst>
          </a:custGeom>
          <a:solidFill>
            <a:schemeClr val="accent4">
              <a:lumMod val="75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7">
            <a:extLst>
              <a:ext uri="{FF2B5EF4-FFF2-40B4-BE49-F238E27FC236}">
                <a16:creationId xmlns:a16="http://schemas.microsoft.com/office/drawing/2014/main" id="{ACB4F4A4-DBBB-4594-9B10-B2046A8E9DF1}"/>
              </a:ext>
            </a:extLst>
          </p:cNvPr>
          <p:cNvSpPr>
            <a:spLocks/>
          </p:cNvSpPr>
          <p:nvPr/>
        </p:nvSpPr>
        <p:spPr bwMode="auto">
          <a:xfrm>
            <a:off x="314325" y="3743326"/>
            <a:ext cx="2884488" cy="1169988"/>
          </a:xfrm>
          <a:custGeom>
            <a:avLst/>
            <a:gdLst>
              <a:gd name="T0" fmla="*/ 1086 w 1817"/>
              <a:gd name="T1" fmla="*/ 324 h 737"/>
              <a:gd name="T2" fmla="*/ 1143 w 1817"/>
              <a:gd name="T3" fmla="*/ 334 h 737"/>
              <a:gd name="T4" fmla="*/ 1256 w 1817"/>
              <a:gd name="T5" fmla="*/ 285 h 737"/>
              <a:gd name="T6" fmla="*/ 1300 w 1817"/>
              <a:gd name="T7" fmla="*/ 366 h 737"/>
              <a:gd name="T8" fmla="*/ 1302 w 1817"/>
              <a:gd name="T9" fmla="*/ 315 h 737"/>
              <a:gd name="T10" fmla="*/ 1358 w 1817"/>
              <a:gd name="T11" fmla="*/ 334 h 737"/>
              <a:gd name="T12" fmla="*/ 1430 w 1817"/>
              <a:gd name="T13" fmla="*/ 286 h 737"/>
              <a:gd name="T14" fmla="*/ 1474 w 1817"/>
              <a:gd name="T15" fmla="*/ 276 h 737"/>
              <a:gd name="T16" fmla="*/ 1530 w 1817"/>
              <a:gd name="T17" fmla="*/ 285 h 737"/>
              <a:gd name="T18" fmla="*/ 1564 w 1817"/>
              <a:gd name="T19" fmla="*/ 325 h 737"/>
              <a:gd name="T20" fmla="*/ 1616 w 1817"/>
              <a:gd name="T21" fmla="*/ 334 h 737"/>
              <a:gd name="T22" fmla="*/ 1662 w 1817"/>
              <a:gd name="T23" fmla="*/ 336 h 737"/>
              <a:gd name="T24" fmla="*/ 1709 w 1817"/>
              <a:gd name="T25" fmla="*/ 334 h 737"/>
              <a:gd name="T26" fmla="*/ 1734 w 1817"/>
              <a:gd name="T27" fmla="*/ 354 h 737"/>
              <a:gd name="T28" fmla="*/ 1782 w 1817"/>
              <a:gd name="T29" fmla="*/ 346 h 737"/>
              <a:gd name="T30" fmla="*/ 1809 w 1817"/>
              <a:gd name="T31" fmla="*/ 380 h 737"/>
              <a:gd name="T32" fmla="*/ 1584 w 1817"/>
              <a:gd name="T33" fmla="*/ 520 h 737"/>
              <a:gd name="T34" fmla="*/ 1000 w 1817"/>
              <a:gd name="T35" fmla="*/ 517 h 737"/>
              <a:gd name="T36" fmla="*/ 694 w 1817"/>
              <a:gd name="T37" fmla="*/ 513 h 737"/>
              <a:gd name="T38" fmla="*/ 246 w 1817"/>
              <a:gd name="T39" fmla="*/ 508 h 737"/>
              <a:gd name="T40" fmla="*/ 206 w 1817"/>
              <a:gd name="T41" fmla="*/ 522 h 737"/>
              <a:gd name="T42" fmla="*/ 191 w 1817"/>
              <a:gd name="T43" fmla="*/ 546 h 737"/>
              <a:gd name="T44" fmla="*/ 187 w 1817"/>
              <a:gd name="T45" fmla="*/ 571 h 737"/>
              <a:gd name="T46" fmla="*/ 160 w 1817"/>
              <a:gd name="T47" fmla="*/ 593 h 737"/>
              <a:gd name="T48" fmla="*/ 153 w 1817"/>
              <a:gd name="T49" fmla="*/ 620 h 737"/>
              <a:gd name="T50" fmla="*/ 145 w 1817"/>
              <a:gd name="T51" fmla="*/ 630 h 737"/>
              <a:gd name="T52" fmla="*/ 147 w 1817"/>
              <a:gd name="T53" fmla="*/ 657 h 737"/>
              <a:gd name="T54" fmla="*/ 123 w 1817"/>
              <a:gd name="T55" fmla="*/ 691 h 737"/>
              <a:gd name="T56" fmla="*/ 104 w 1817"/>
              <a:gd name="T57" fmla="*/ 684 h 737"/>
              <a:gd name="T58" fmla="*/ 72 w 1817"/>
              <a:gd name="T59" fmla="*/ 662 h 737"/>
              <a:gd name="T60" fmla="*/ 83 w 1817"/>
              <a:gd name="T61" fmla="*/ 600 h 737"/>
              <a:gd name="T62" fmla="*/ 69 w 1817"/>
              <a:gd name="T63" fmla="*/ 551 h 737"/>
              <a:gd name="T64" fmla="*/ 40 w 1817"/>
              <a:gd name="T65" fmla="*/ 525 h 737"/>
              <a:gd name="T66" fmla="*/ 52 w 1817"/>
              <a:gd name="T67" fmla="*/ 481 h 737"/>
              <a:gd name="T68" fmla="*/ 54 w 1817"/>
              <a:gd name="T69" fmla="*/ 412 h 737"/>
              <a:gd name="T70" fmla="*/ 44 w 1817"/>
              <a:gd name="T71" fmla="*/ 339 h 737"/>
              <a:gd name="T72" fmla="*/ 17 w 1817"/>
              <a:gd name="T73" fmla="*/ 313 h 737"/>
              <a:gd name="T74" fmla="*/ 20 w 1817"/>
              <a:gd name="T75" fmla="*/ 253 h 737"/>
              <a:gd name="T76" fmla="*/ 8 w 1817"/>
              <a:gd name="T77" fmla="*/ 202 h 737"/>
              <a:gd name="T78" fmla="*/ 18 w 1817"/>
              <a:gd name="T79" fmla="*/ 180 h 737"/>
              <a:gd name="T80" fmla="*/ 34 w 1817"/>
              <a:gd name="T81" fmla="*/ 141 h 737"/>
              <a:gd name="T82" fmla="*/ 62 w 1817"/>
              <a:gd name="T83" fmla="*/ 110 h 737"/>
              <a:gd name="T84" fmla="*/ 121 w 1817"/>
              <a:gd name="T85" fmla="*/ 70 h 737"/>
              <a:gd name="T86" fmla="*/ 164 w 1817"/>
              <a:gd name="T87" fmla="*/ 2 h 737"/>
              <a:gd name="T88" fmla="*/ 196 w 1817"/>
              <a:gd name="T89" fmla="*/ 20 h 737"/>
              <a:gd name="T90" fmla="*/ 223 w 1817"/>
              <a:gd name="T91" fmla="*/ 37 h 737"/>
              <a:gd name="T92" fmla="*/ 243 w 1817"/>
              <a:gd name="T93" fmla="*/ 58 h 737"/>
              <a:gd name="T94" fmla="*/ 267 w 1817"/>
              <a:gd name="T95" fmla="*/ 75 h 737"/>
              <a:gd name="T96" fmla="*/ 278 w 1817"/>
              <a:gd name="T97" fmla="*/ 110 h 737"/>
              <a:gd name="T98" fmla="*/ 317 w 1817"/>
              <a:gd name="T99" fmla="*/ 76 h 737"/>
              <a:gd name="T100" fmla="*/ 346 w 1817"/>
              <a:gd name="T101" fmla="*/ 80 h 737"/>
              <a:gd name="T102" fmla="*/ 360 w 1817"/>
              <a:gd name="T103" fmla="*/ 120 h 737"/>
              <a:gd name="T104" fmla="*/ 422 w 1817"/>
              <a:gd name="T105" fmla="*/ 136 h 737"/>
              <a:gd name="T106" fmla="*/ 430 w 1817"/>
              <a:gd name="T107" fmla="*/ 181 h 737"/>
              <a:gd name="T108" fmla="*/ 442 w 1817"/>
              <a:gd name="T109" fmla="*/ 242 h 737"/>
              <a:gd name="T110" fmla="*/ 490 w 1817"/>
              <a:gd name="T111" fmla="*/ 280 h 737"/>
              <a:gd name="T112" fmla="*/ 550 w 1817"/>
              <a:gd name="T113" fmla="*/ 288 h 737"/>
              <a:gd name="T114" fmla="*/ 680 w 1817"/>
              <a:gd name="T115" fmla="*/ 320 h 737"/>
              <a:gd name="T116" fmla="*/ 777 w 1817"/>
              <a:gd name="T117" fmla="*/ 305 h 737"/>
              <a:gd name="T118" fmla="*/ 887 w 1817"/>
              <a:gd name="T119" fmla="*/ 285 h 737"/>
              <a:gd name="T120" fmla="*/ 941 w 1817"/>
              <a:gd name="T121" fmla="*/ 266 h 737"/>
              <a:gd name="T122" fmla="*/ 995 w 1817"/>
              <a:gd name="T123" fmla="*/ 247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17" h="737">
                <a:moveTo>
                  <a:pt x="1064" y="224"/>
                </a:moveTo>
                <a:lnTo>
                  <a:pt x="1067" y="225"/>
                </a:lnTo>
                <a:lnTo>
                  <a:pt x="1074" y="232"/>
                </a:lnTo>
                <a:lnTo>
                  <a:pt x="1076" y="234"/>
                </a:lnTo>
                <a:lnTo>
                  <a:pt x="1077" y="236"/>
                </a:lnTo>
                <a:lnTo>
                  <a:pt x="1079" y="237"/>
                </a:lnTo>
                <a:lnTo>
                  <a:pt x="1081" y="241"/>
                </a:lnTo>
                <a:lnTo>
                  <a:pt x="1086" y="247"/>
                </a:lnTo>
                <a:lnTo>
                  <a:pt x="1088" y="253"/>
                </a:lnTo>
                <a:lnTo>
                  <a:pt x="1091" y="254"/>
                </a:lnTo>
                <a:lnTo>
                  <a:pt x="1093" y="261"/>
                </a:lnTo>
                <a:lnTo>
                  <a:pt x="1098" y="264"/>
                </a:lnTo>
                <a:lnTo>
                  <a:pt x="1098" y="268"/>
                </a:lnTo>
                <a:lnTo>
                  <a:pt x="1099" y="271"/>
                </a:lnTo>
                <a:lnTo>
                  <a:pt x="1099" y="275"/>
                </a:lnTo>
                <a:lnTo>
                  <a:pt x="1098" y="278"/>
                </a:lnTo>
                <a:lnTo>
                  <a:pt x="1098" y="285"/>
                </a:lnTo>
                <a:lnTo>
                  <a:pt x="1096" y="291"/>
                </a:lnTo>
                <a:lnTo>
                  <a:pt x="1096" y="293"/>
                </a:lnTo>
                <a:lnTo>
                  <a:pt x="1094" y="303"/>
                </a:lnTo>
                <a:lnTo>
                  <a:pt x="1093" y="305"/>
                </a:lnTo>
                <a:lnTo>
                  <a:pt x="1088" y="320"/>
                </a:lnTo>
                <a:lnTo>
                  <a:pt x="1086" y="324"/>
                </a:lnTo>
                <a:lnTo>
                  <a:pt x="1084" y="325"/>
                </a:lnTo>
                <a:lnTo>
                  <a:pt x="1084" y="329"/>
                </a:lnTo>
                <a:lnTo>
                  <a:pt x="1084" y="330"/>
                </a:lnTo>
                <a:lnTo>
                  <a:pt x="1084" y="339"/>
                </a:lnTo>
                <a:lnTo>
                  <a:pt x="1084" y="341"/>
                </a:lnTo>
                <a:lnTo>
                  <a:pt x="1086" y="346"/>
                </a:lnTo>
                <a:lnTo>
                  <a:pt x="1086" y="352"/>
                </a:lnTo>
                <a:lnTo>
                  <a:pt x="1088" y="358"/>
                </a:lnTo>
                <a:lnTo>
                  <a:pt x="1089" y="359"/>
                </a:lnTo>
                <a:lnTo>
                  <a:pt x="1091" y="361"/>
                </a:lnTo>
                <a:lnTo>
                  <a:pt x="1093" y="363"/>
                </a:lnTo>
                <a:lnTo>
                  <a:pt x="1094" y="364"/>
                </a:lnTo>
                <a:lnTo>
                  <a:pt x="1099" y="361"/>
                </a:lnTo>
                <a:lnTo>
                  <a:pt x="1101" y="359"/>
                </a:lnTo>
                <a:lnTo>
                  <a:pt x="1106" y="354"/>
                </a:lnTo>
                <a:lnTo>
                  <a:pt x="1109" y="351"/>
                </a:lnTo>
                <a:lnTo>
                  <a:pt x="1116" y="344"/>
                </a:lnTo>
                <a:lnTo>
                  <a:pt x="1123" y="341"/>
                </a:lnTo>
                <a:lnTo>
                  <a:pt x="1128" y="339"/>
                </a:lnTo>
                <a:lnTo>
                  <a:pt x="1133" y="337"/>
                </a:lnTo>
                <a:lnTo>
                  <a:pt x="1140" y="336"/>
                </a:lnTo>
                <a:lnTo>
                  <a:pt x="1142" y="334"/>
                </a:lnTo>
                <a:lnTo>
                  <a:pt x="1143" y="334"/>
                </a:lnTo>
                <a:lnTo>
                  <a:pt x="1145" y="334"/>
                </a:lnTo>
                <a:lnTo>
                  <a:pt x="1153" y="330"/>
                </a:lnTo>
                <a:lnTo>
                  <a:pt x="1157" y="327"/>
                </a:lnTo>
                <a:lnTo>
                  <a:pt x="1158" y="325"/>
                </a:lnTo>
                <a:lnTo>
                  <a:pt x="1162" y="322"/>
                </a:lnTo>
                <a:lnTo>
                  <a:pt x="1177" y="305"/>
                </a:lnTo>
                <a:lnTo>
                  <a:pt x="1182" y="302"/>
                </a:lnTo>
                <a:lnTo>
                  <a:pt x="1182" y="300"/>
                </a:lnTo>
                <a:lnTo>
                  <a:pt x="1184" y="298"/>
                </a:lnTo>
                <a:lnTo>
                  <a:pt x="1199" y="286"/>
                </a:lnTo>
                <a:lnTo>
                  <a:pt x="1202" y="283"/>
                </a:lnTo>
                <a:lnTo>
                  <a:pt x="1204" y="281"/>
                </a:lnTo>
                <a:lnTo>
                  <a:pt x="1211" y="280"/>
                </a:lnTo>
                <a:lnTo>
                  <a:pt x="1219" y="278"/>
                </a:lnTo>
                <a:lnTo>
                  <a:pt x="1221" y="280"/>
                </a:lnTo>
                <a:lnTo>
                  <a:pt x="1226" y="280"/>
                </a:lnTo>
                <a:lnTo>
                  <a:pt x="1233" y="280"/>
                </a:lnTo>
                <a:lnTo>
                  <a:pt x="1236" y="281"/>
                </a:lnTo>
                <a:lnTo>
                  <a:pt x="1241" y="281"/>
                </a:lnTo>
                <a:lnTo>
                  <a:pt x="1245" y="281"/>
                </a:lnTo>
                <a:lnTo>
                  <a:pt x="1248" y="281"/>
                </a:lnTo>
                <a:lnTo>
                  <a:pt x="1253" y="283"/>
                </a:lnTo>
                <a:lnTo>
                  <a:pt x="1256" y="285"/>
                </a:lnTo>
                <a:lnTo>
                  <a:pt x="1258" y="286"/>
                </a:lnTo>
                <a:lnTo>
                  <a:pt x="1262" y="290"/>
                </a:lnTo>
                <a:lnTo>
                  <a:pt x="1263" y="291"/>
                </a:lnTo>
                <a:lnTo>
                  <a:pt x="1262" y="300"/>
                </a:lnTo>
                <a:lnTo>
                  <a:pt x="1260" y="302"/>
                </a:lnTo>
                <a:lnTo>
                  <a:pt x="1258" y="305"/>
                </a:lnTo>
                <a:lnTo>
                  <a:pt x="1256" y="307"/>
                </a:lnTo>
                <a:lnTo>
                  <a:pt x="1251" y="308"/>
                </a:lnTo>
                <a:lnTo>
                  <a:pt x="1248" y="308"/>
                </a:lnTo>
                <a:lnTo>
                  <a:pt x="1245" y="308"/>
                </a:lnTo>
                <a:lnTo>
                  <a:pt x="1238" y="308"/>
                </a:lnTo>
                <a:lnTo>
                  <a:pt x="1236" y="308"/>
                </a:lnTo>
                <a:lnTo>
                  <a:pt x="1234" y="310"/>
                </a:lnTo>
                <a:lnTo>
                  <a:pt x="1234" y="312"/>
                </a:lnTo>
                <a:lnTo>
                  <a:pt x="1236" y="317"/>
                </a:lnTo>
                <a:lnTo>
                  <a:pt x="1238" y="320"/>
                </a:lnTo>
                <a:lnTo>
                  <a:pt x="1241" y="322"/>
                </a:lnTo>
                <a:lnTo>
                  <a:pt x="1248" y="327"/>
                </a:lnTo>
                <a:lnTo>
                  <a:pt x="1255" y="337"/>
                </a:lnTo>
                <a:lnTo>
                  <a:pt x="1289" y="364"/>
                </a:lnTo>
                <a:lnTo>
                  <a:pt x="1292" y="366"/>
                </a:lnTo>
                <a:lnTo>
                  <a:pt x="1295" y="366"/>
                </a:lnTo>
                <a:lnTo>
                  <a:pt x="1300" y="366"/>
                </a:lnTo>
                <a:lnTo>
                  <a:pt x="1302" y="366"/>
                </a:lnTo>
                <a:lnTo>
                  <a:pt x="1305" y="366"/>
                </a:lnTo>
                <a:lnTo>
                  <a:pt x="1311" y="364"/>
                </a:lnTo>
                <a:lnTo>
                  <a:pt x="1312" y="364"/>
                </a:lnTo>
                <a:lnTo>
                  <a:pt x="1314" y="364"/>
                </a:lnTo>
                <a:lnTo>
                  <a:pt x="1316" y="361"/>
                </a:lnTo>
                <a:lnTo>
                  <a:pt x="1321" y="359"/>
                </a:lnTo>
                <a:lnTo>
                  <a:pt x="1324" y="356"/>
                </a:lnTo>
                <a:lnTo>
                  <a:pt x="1324" y="354"/>
                </a:lnTo>
                <a:lnTo>
                  <a:pt x="1322" y="352"/>
                </a:lnTo>
                <a:lnTo>
                  <a:pt x="1319" y="351"/>
                </a:lnTo>
                <a:lnTo>
                  <a:pt x="1316" y="351"/>
                </a:lnTo>
                <a:lnTo>
                  <a:pt x="1309" y="349"/>
                </a:lnTo>
                <a:lnTo>
                  <a:pt x="1304" y="346"/>
                </a:lnTo>
                <a:lnTo>
                  <a:pt x="1300" y="342"/>
                </a:lnTo>
                <a:lnTo>
                  <a:pt x="1300" y="341"/>
                </a:lnTo>
                <a:lnTo>
                  <a:pt x="1299" y="341"/>
                </a:lnTo>
                <a:lnTo>
                  <a:pt x="1297" y="332"/>
                </a:lnTo>
                <a:lnTo>
                  <a:pt x="1297" y="327"/>
                </a:lnTo>
                <a:lnTo>
                  <a:pt x="1299" y="320"/>
                </a:lnTo>
                <a:lnTo>
                  <a:pt x="1299" y="319"/>
                </a:lnTo>
                <a:lnTo>
                  <a:pt x="1300" y="317"/>
                </a:lnTo>
                <a:lnTo>
                  <a:pt x="1302" y="315"/>
                </a:lnTo>
                <a:lnTo>
                  <a:pt x="1304" y="313"/>
                </a:lnTo>
                <a:lnTo>
                  <a:pt x="1309" y="310"/>
                </a:lnTo>
                <a:lnTo>
                  <a:pt x="1311" y="310"/>
                </a:lnTo>
                <a:lnTo>
                  <a:pt x="1314" y="308"/>
                </a:lnTo>
                <a:lnTo>
                  <a:pt x="1317" y="308"/>
                </a:lnTo>
                <a:lnTo>
                  <a:pt x="1324" y="308"/>
                </a:lnTo>
                <a:lnTo>
                  <a:pt x="1322" y="308"/>
                </a:lnTo>
                <a:lnTo>
                  <a:pt x="1324" y="308"/>
                </a:lnTo>
                <a:lnTo>
                  <a:pt x="1327" y="310"/>
                </a:lnTo>
                <a:lnTo>
                  <a:pt x="1334" y="312"/>
                </a:lnTo>
                <a:lnTo>
                  <a:pt x="1338" y="315"/>
                </a:lnTo>
                <a:lnTo>
                  <a:pt x="1338" y="320"/>
                </a:lnTo>
                <a:lnTo>
                  <a:pt x="1338" y="324"/>
                </a:lnTo>
                <a:lnTo>
                  <a:pt x="1336" y="329"/>
                </a:lnTo>
                <a:lnTo>
                  <a:pt x="1336" y="330"/>
                </a:lnTo>
                <a:lnTo>
                  <a:pt x="1338" y="334"/>
                </a:lnTo>
                <a:lnTo>
                  <a:pt x="1339" y="336"/>
                </a:lnTo>
                <a:lnTo>
                  <a:pt x="1341" y="339"/>
                </a:lnTo>
                <a:lnTo>
                  <a:pt x="1346" y="339"/>
                </a:lnTo>
                <a:lnTo>
                  <a:pt x="1349" y="339"/>
                </a:lnTo>
                <a:lnTo>
                  <a:pt x="1353" y="339"/>
                </a:lnTo>
                <a:lnTo>
                  <a:pt x="1354" y="337"/>
                </a:lnTo>
                <a:lnTo>
                  <a:pt x="1358" y="334"/>
                </a:lnTo>
                <a:lnTo>
                  <a:pt x="1359" y="329"/>
                </a:lnTo>
                <a:lnTo>
                  <a:pt x="1363" y="325"/>
                </a:lnTo>
                <a:lnTo>
                  <a:pt x="1368" y="319"/>
                </a:lnTo>
                <a:lnTo>
                  <a:pt x="1375" y="317"/>
                </a:lnTo>
                <a:lnTo>
                  <a:pt x="1380" y="315"/>
                </a:lnTo>
                <a:lnTo>
                  <a:pt x="1383" y="315"/>
                </a:lnTo>
                <a:lnTo>
                  <a:pt x="1390" y="315"/>
                </a:lnTo>
                <a:lnTo>
                  <a:pt x="1395" y="317"/>
                </a:lnTo>
                <a:lnTo>
                  <a:pt x="1400" y="319"/>
                </a:lnTo>
                <a:lnTo>
                  <a:pt x="1402" y="319"/>
                </a:lnTo>
                <a:lnTo>
                  <a:pt x="1403" y="317"/>
                </a:lnTo>
                <a:lnTo>
                  <a:pt x="1405" y="317"/>
                </a:lnTo>
                <a:lnTo>
                  <a:pt x="1407" y="312"/>
                </a:lnTo>
                <a:lnTo>
                  <a:pt x="1410" y="308"/>
                </a:lnTo>
                <a:lnTo>
                  <a:pt x="1414" y="303"/>
                </a:lnTo>
                <a:lnTo>
                  <a:pt x="1419" y="302"/>
                </a:lnTo>
                <a:lnTo>
                  <a:pt x="1420" y="300"/>
                </a:lnTo>
                <a:lnTo>
                  <a:pt x="1425" y="298"/>
                </a:lnTo>
                <a:lnTo>
                  <a:pt x="1427" y="297"/>
                </a:lnTo>
                <a:lnTo>
                  <a:pt x="1429" y="295"/>
                </a:lnTo>
                <a:lnTo>
                  <a:pt x="1429" y="293"/>
                </a:lnTo>
                <a:lnTo>
                  <a:pt x="1430" y="291"/>
                </a:lnTo>
                <a:lnTo>
                  <a:pt x="1430" y="286"/>
                </a:lnTo>
                <a:lnTo>
                  <a:pt x="1432" y="285"/>
                </a:lnTo>
                <a:lnTo>
                  <a:pt x="1434" y="283"/>
                </a:lnTo>
                <a:lnTo>
                  <a:pt x="1435" y="281"/>
                </a:lnTo>
                <a:lnTo>
                  <a:pt x="1437" y="280"/>
                </a:lnTo>
                <a:lnTo>
                  <a:pt x="1441" y="278"/>
                </a:lnTo>
                <a:lnTo>
                  <a:pt x="1442" y="278"/>
                </a:lnTo>
                <a:lnTo>
                  <a:pt x="1444" y="278"/>
                </a:lnTo>
                <a:lnTo>
                  <a:pt x="1446" y="278"/>
                </a:lnTo>
                <a:lnTo>
                  <a:pt x="1447" y="278"/>
                </a:lnTo>
                <a:lnTo>
                  <a:pt x="1449" y="278"/>
                </a:lnTo>
                <a:lnTo>
                  <a:pt x="1451" y="280"/>
                </a:lnTo>
                <a:lnTo>
                  <a:pt x="1451" y="281"/>
                </a:lnTo>
                <a:lnTo>
                  <a:pt x="1452" y="283"/>
                </a:lnTo>
                <a:lnTo>
                  <a:pt x="1452" y="288"/>
                </a:lnTo>
                <a:lnTo>
                  <a:pt x="1457" y="295"/>
                </a:lnTo>
                <a:lnTo>
                  <a:pt x="1463" y="297"/>
                </a:lnTo>
                <a:lnTo>
                  <a:pt x="1466" y="293"/>
                </a:lnTo>
                <a:lnTo>
                  <a:pt x="1468" y="291"/>
                </a:lnTo>
                <a:lnTo>
                  <a:pt x="1468" y="290"/>
                </a:lnTo>
                <a:lnTo>
                  <a:pt x="1468" y="285"/>
                </a:lnTo>
                <a:lnTo>
                  <a:pt x="1469" y="281"/>
                </a:lnTo>
                <a:lnTo>
                  <a:pt x="1473" y="278"/>
                </a:lnTo>
                <a:lnTo>
                  <a:pt x="1474" y="276"/>
                </a:lnTo>
                <a:lnTo>
                  <a:pt x="1476" y="276"/>
                </a:lnTo>
                <a:lnTo>
                  <a:pt x="1479" y="278"/>
                </a:lnTo>
                <a:lnTo>
                  <a:pt x="1484" y="278"/>
                </a:lnTo>
                <a:lnTo>
                  <a:pt x="1488" y="280"/>
                </a:lnTo>
                <a:lnTo>
                  <a:pt x="1490" y="280"/>
                </a:lnTo>
                <a:lnTo>
                  <a:pt x="1496" y="276"/>
                </a:lnTo>
                <a:lnTo>
                  <a:pt x="1498" y="276"/>
                </a:lnTo>
                <a:lnTo>
                  <a:pt x="1500" y="275"/>
                </a:lnTo>
                <a:lnTo>
                  <a:pt x="1501" y="275"/>
                </a:lnTo>
                <a:lnTo>
                  <a:pt x="1503" y="275"/>
                </a:lnTo>
                <a:lnTo>
                  <a:pt x="1505" y="275"/>
                </a:lnTo>
                <a:lnTo>
                  <a:pt x="1506" y="276"/>
                </a:lnTo>
                <a:lnTo>
                  <a:pt x="1508" y="276"/>
                </a:lnTo>
                <a:lnTo>
                  <a:pt x="1510" y="278"/>
                </a:lnTo>
                <a:lnTo>
                  <a:pt x="1512" y="280"/>
                </a:lnTo>
                <a:lnTo>
                  <a:pt x="1513" y="286"/>
                </a:lnTo>
                <a:lnTo>
                  <a:pt x="1517" y="290"/>
                </a:lnTo>
                <a:lnTo>
                  <a:pt x="1520" y="293"/>
                </a:lnTo>
                <a:lnTo>
                  <a:pt x="1522" y="295"/>
                </a:lnTo>
                <a:lnTo>
                  <a:pt x="1525" y="293"/>
                </a:lnTo>
                <a:lnTo>
                  <a:pt x="1527" y="290"/>
                </a:lnTo>
                <a:lnTo>
                  <a:pt x="1527" y="288"/>
                </a:lnTo>
                <a:lnTo>
                  <a:pt x="1530" y="285"/>
                </a:lnTo>
                <a:lnTo>
                  <a:pt x="1537" y="283"/>
                </a:lnTo>
                <a:lnTo>
                  <a:pt x="1540" y="283"/>
                </a:lnTo>
                <a:lnTo>
                  <a:pt x="1544" y="283"/>
                </a:lnTo>
                <a:lnTo>
                  <a:pt x="1545" y="283"/>
                </a:lnTo>
                <a:lnTo>
                  <a:pt x="1545" y="285"/>
                </a:lnTo>
                <a:lnTo>
                  <a:pt x="1547" y="285"/>
                </a:lnTo>
                <a:lnTo>
                  <a:pt x="1549" y="286"/>
                </a:lnTo>
                <a:lnTo>
                  <a:pt x="1549" y="290"/>
                </a:lnTo>
                <a:lnTo>
                  <a:pt x="1547" y="291"/>
                </a:lnTo>
                <a:lnTo>
                  <a:pt x="1545" y="295"/>
                </a:lnTo>
                <a:lnTo>
                  <a:pt x="1545" y="297"/>
                </a:lnTo>
                <a:lnTo>
                  <a:pt x="1545" y="298"/>
                </a:lnTo>
                <a:lnTo>
                  <a:pt x="1549" y="300"/>
                </a:lnTo>
                <a:lnTo>
                  <a:pt x="1549" y="302"/>
                </a:lnTo>
                <a:lnTo>
                  <a:pt x="1550" y="302"/>
                </a:lnTo>
                <a:lnTo>
                  <a:pt x="1554" y="305"/>
                </a:lnTo>
                <a:lnTo>
                  <a:pt x="1555" y="307"/>
                </a:lnTo>
                <a:lnTo>
                  <a:pt x="1557" y="310"/>
                </a:lnTo>
                <a:lnTo>
                  <a:pt x="1559" y="313"/>
                </a:lnTo>
                <a:lnTo>
                  <a:pt x="1560" y="317"/>
                </a:lnTo>
                <a:lnTo>
                  <a:pt x="1560" y="322"/>
                </a:lnTo>
                <a:lnTo>
                  <a:pt x="1562" y="325"/>
                </a:lnTo>
                <a:lnTo>
                  <a:pt x="1564" y="325"/>
                </a:lnTo>
                <a:lnTo>
                  <a:pt x="1571" y="325"/>
                </a:lnTo>
                <a:lnTo>
                  <a:pt x="1572" y="325"/>
                </a:lnTo>
                <a:lnTo>
                  <a:pt x="1579" y="327"/>
                </a:lnTo>
                <a:lnTo>
                  <a:pt x="1581" y="329"/>
                </a:lnTo>
                <a:lnTo>
                  <a:pt x="1584" y="329"/>
                </a:lnTo>
                <a:lnTo>
                  <a:pt x="1591" y="327"/>
                </a:lnTo>
                <a:lnTo>
                  <a:pt x="1593" y="327"/>
                </a:lnTo>
                <a:lnTo>
                  <a:pt x="1596" y="325"/>
                </a:lnTo>
                <a:lnTo>
                  <a:pt x="1596" y="324"/>
                </a:lnTo>
                <a:lnTo>
                  <a:pt x="1594" y="320"/>
                </a:lnTo>
                <a:lnTo>
                  <a:pt x="1594" y="317"/>
                </a:lnTo>
                <a:lnTo>
                  <a:pt x="1596" y="313"/>
                </a:lnTo>
                <a:lnTo>
                  <a:pt x="1598" y="313"/>
                </a:lnTo>
                <a:lnTo>
                  <a:pt x="1599" y="313"/>
                </a:lnTo>
                <a:lnTo>
                  <a:pt x="1601" y="313"/>
                </a:lnTo>
                <a:lnTo>
                  <a:pt x="1606" y="315"/>
                </a:lnTo>
                <a:lnTo>
                  <a:pt x="1613" y="322"/>
                </a:lnTo>
                <a:lnTo>
                  <a:pt x="1615" y="327"/>
                </a:lnTo>
                <a:lnTo>
                  <a:pt x="1615" y="329"/>
                </a:lnTo>
                <a:lnTo>
                  <a:pt x="1616" y="329"/>
                </a:lnTo>
                <a:lnTo>
                  <a:pt x="1616" y="330"/>
                </a:lnTo>
                <a:lnTo>
                  <a:pt x="1616" y="332"/>
                </a:lnTo>
                <a:lnTo>
                  <a:pt x="1616" y="334"/>
                </a:lnTo>
                <a:lnTo>
                  <a:pt x="1615" y="336"/>
                </a:lnTo>
                <a:lnTo>
                  <a:pt x="1611" y="337"/>
                </a:lnTo>
                <a:lnTo>
                  <a:pt x="1613" y="341"/>
                </a:lnTo>
                <a:lnTo>
                  <a:pt x="1613" y="351"/>
                </a:lnTo>
                <a:lnTo>
                  <a:pt x="1615" y="352"/>
                </a:lnTo>
                <a:lnTo>
                  <a:pt x="1616" y="352"/>
                </a:lnTo>
                <a:lnTo>
                  <a:pt x="1623" y="349"/>
                </a:lnTo>
                <a:lnTo>
                  <a:pt x="1625" y="349"/>
                </a:lnTo>
                <a:lnTo>
                  <a:pt x="1631" y="352"/>
                </a:lnTo>
                <a:lnTo>
                  <a:pt x="1640" y="351"/>
                </a:lnTo>
                <a:lnTo>
                  <a:pt x="1642" y="351"/>
                </a:lnTo>
                <a:lnTo>
                  <a:pt x="1643" y="349"/>
                </a:lnTo>
                <a:lnTo>
                  <a:pt x="1645" y="346"/>
                </a:lnTo>
                <a:lnTo>
                  <a:pt x="1647" y="344"/>
                </a:lnTo>
                <a:lnTo>
                  <a:pt x="1645" y="339"/>
                </a:lnTo>
                <a:lnTo>
                  <a:pt x="1645" y="337"/>
                </a:lnTo>
                <a:lnTo>
                  <a:pt x="1647" y="334"/>
                </a:lnTo>
                <a:lnTo>
                  <a:pt x="1648" y="332"/>
                </a:lnTo>
                <a:lnTo>
                  <a:pt x="1650" y="334"/>
                </a:lnTo>
                <a:lnTo>
                  <a:pt x="1655" y="337"/>
                </a:lnTo>
                <a:lnTo>
                  <a:pt x="1657" y="337"/>
                </a:lnTo>
                <a:lnTo>
                  <a:pt x="1660" y="337"/>
                </a:lnTo>
                <a:lnTo>
                  <a:pt x="1662" y="336"/>
                </a:lnTo>
                <a:lnTo>
                  <a:pt x="1674" y="332"/>
                </a:lnTo>
                <a:lnTo>
                  <a:pt x="1677" y="329"/>
                </a:lnTo>
                <a:lnTo>
                  <a:pt x="1679" y="327"/>
                </a:lnTo>
                <a:lnTo>
                  <a:pt x="1679" y="325"/>
                </a:lnTo>
                <a:lnTo>
                  <a:pt x="1679" y="322"/>
                </a:lnTo>
                <a:lnTo>
                  <a:pt x="1677" y="317"/>
                </a:lnTo>
                <a:lnTo>
                  <a:pt x="1679" y="313"/>
                </a:lnTo>
                <a:lnTo>
                  <a:pt x="1680" y="310"/>
                </a:lnTo>
                <a:lnTo>
                  <a:pt x="1682" y="308"/>
                </a:lnTo>
                <a:lnTo>
                  <a:pt x="1685" y="308"/>
                </a:lnTo>
                <a:lnTo>
                  <a:pt x="1692" y="310"/>
                </a:lnTo>
                <a:lnTo>
                  <a:pt x="1696" y="312"/>
                </a:lnTo>
                <a:lnTo>
                  <a:pt x="1701" y="320"/>
                </a:lnTo>
                <a:lnTo>
                  <a:pt x="1702" y="322"/>
                </a:lnTo>
                <a:lnTo>
                  <a:pt x="1701" y="324"/>
                </a:lnTo>
                <a:lnTo>
                  <a:pt x="1699" y="325"/>
                </a:lnTo>
                <a:lnTo>
                  <a:pt x="1697" y="327"/>
                </a:lnTo>
                <a:lnTo>
                  <a:pt x="1696" y="330"/>
                </a:lnTo>
                <a:lnTo>
                  <a:pt x="1697" y="332"/>
                </a:lnTo>
                <a:lnTo>
                  <a:pt x="1702" y="334"/>
                </a:lnTo>
                <a:lnTo>
                  <a:pt x="1706" y="336"/>
                </a:lnTo>
                <a:lnTo>
                  <a:pt x="1707" y="336"/>
                </a:lnTo>
                <a:lnTo>
                  <a:pt x="1709" y="334"/>
                </a:lnTo>
                <a:lnTo>
                  <a:pt x="1711" y="334"/>
                </a:lnTo>
                <a:lnTo>
                  <a:pt x="1711" y="330"/>
                </a:lnTo>
                <a:lnTo>
                  <a:pt x="1713" y="327"/>
                </a:lnTo>
                <a:lnTo>
                  <a:pt x="1714" y="327"/>
                </a:lnTo>
                <a:lnTo>
                  <a:pt x="1718" y="325"/>
                </a:lnTo>
                <a:lnTo>
                  <a:pt x="1723" y="325"/>
                </a:lnTo>
                <a:lnTo>
                  <a:pt x="1724" y="325"/>
                </a:lnTo>
                <a:lnTo>
                  <a:pt x="1724" y="327"/>
                </a:lnTo>
                <a:lnTo>
                  <a:pt x="1726" y="327"/>
                </a:lnTo>
                <a:lnTo>
                  <a:pt x="1729" y="332"/>
                </a:lnTo>
                <a:lnTo>
                  <a:pt x="1729" y="334"/>
                </a:lnTo>
                <a:lnTo>
                  <a:pt x="1729" y="336"/>
                </a:lnTo>
                <a:lnTo>
                  <a:pt x="1729" y="337"/>
                </a:lnTo>
                <a:lnTo>
                  <a:pt x="1729" y="339"/>
                </a:lnTo>
                <a:lnTo>
                  <a:pt x="1728" y="339"/>
                </a:lnTo>
                <a:lnTo>
                  <a:pt x="1726" y="342"/>
                </a:lnTo>
                <a:lnTo>
                  <a:pt x="1726" y="344"/>
                </a:lnTo>
                <a:lnTo>
                  <a:pt x="1726" y="347"/>
                </a:lnTo>
                <a:lnTo>
                  <a:pt x="1728" y="349"/>
                </a:lnTo>
                <a:lnTo>
                  <a:pt x="1729" y="356"/>
                </a:lnTo>
                <a:lnTo>
                  <a:pt x="1731" y="356"/>
                </a:lnTo>
                <a:lnTo>
                  <a:pt x="1733" y="356"/>
                </a:lnTo>
                <a:lnTo>
                  <a:pt x="1734" y="354"/>
                </a:lnTo>
                <a:lnTo>
                  <a:pt x="1736" y="352"/>
                </a:lnTo>
                <a:lnTo>
                  <a:pt x="1738" y="349"/>
                </a:lnTo>
                <a:lnTo>
                  <a:pt x="1741" y="349"/>
                </a:lnTo>
                <a:lnTo>
                  <a:pt x="1743" y="349"/>
                </a:lnTo>
                <a:lnTo>
                  <a:pt x="1745" y="351"/>
                </a:lnTo>
                <a:lnTo>
                  <a:pt x="1746" y="354"/>
                </a:lnTo>
                <a:lnTo>
                  <a:pt x="1746" y="356"/>
                </a:lnTo>
                <a:lnTo>
                  <a:pt x="1748" y="356"/>
                </a:lnTo>
                <a:lnTo>
                  <a:pt x="1751" y="358"/>
                </a:lnTo>
                <a:lnTo>
                  <a:pt x="1753" y="359"/>
                </a:lnTo>
                <a:lnTo>
                  <a:pt x="1758" y="359"/>
                </a:lnTo>
                <a:lnTo>
                  <a:pt x="1761" y="359"/>
                </a:lnTo>
                <a:lnTo>
                  <a:pt x="1763" y="361"/>
                </a:lnTo>
                <a:lnTo>
                  <a:pt x="1767" y="359"/>
                </a:lnTo>
                <a:lnTo>
                  <a:pt x="1768" y="359"/>
                </a:lnTo>
                <a:lnTo>
                  <a:pt x="1768" y="358"/>
                </a:lnTo>
                <a:lnTo>
                  <a:pt x="1768" y="356"/>
                </a:lnTo>
                <a:lnTo>
                  <a:pt x="1768" y="354"/>
                </a:lnTo>
                <a:lnTo>
                  <a:pt x="1767" y="351"/>
                </a:lnTo>
                <a:lnTo>
                  <a:pt x="1770" y="349"/>
                </a:lnTo>
                <a:lnTo>
                  <a:pt x="1775" y="346"/>
                </a:lnTo>
                <a:lnTo>
                  <a:pt x="1777" y="346"/>
                </a:lnTo>
                <a:lnTo>
                  <a:pt x="1782" y="346"/>
                </a:lnTo>
                <a:lnTo>
                  <a:pt x="1783" y="346"/>
                </a:lnTo>
                <a:lnTo>
                  <a:pt x="1787" y="346"/>
                </a:lnTo>
                <a:lnTo>
                  <a:pt x="1789" y="347"/>
                </a:lnTo>
                <a:lnTo>
                  <a:pt x="1790" y="349"/>
                </a:lnTo>
                <a:lnTo>
                  <a:pt x="1792" y="349"/>
                </a:lnTo>
                <a:lnTo>
                  <a:pt x="1799" y="347"/>
                </a:lnTo>
                <a:lnTo>
                  <a:pt x="1805" y="349"/>
                </a:lnTo>
                <a:lnTo>
                  <a:pt x="1807" y="349"/>
                </a:lnTo>
                <a:lnTo>
                  <a:pt x="1807" y="351"/>
                </a:lnTo>
                <a:lnTo>
                  <a:pt x="1809" y="354"/>
                </a:lnTo>
                <a:lnTo>
                  <a:pt x="1809" y="356"/>
                </a:lnTo>
                <a:lnTo>
                  <a:pt x="1809" y="358"/>
                </a:lnTo>
                <a:lnTo>
                  <a:pt x="1807" y="359"/>
                </a:lnTo>
                <a:lnTo>
                  <a:pt x="1807" y="361"/>
                </a:lnTo>
                <a:lnTo>
                  <a:pt x="1802" y="363"/>
                </a:lnTo>
                <a:lnTo>
                  <a:pt x="1802" y="364"/>
                </a:lnTo>
                <a:lnTo>
                  <a:pt x="1800" y="366"/>
                </a:lnTo>
                <a:lnTo>
                  <a:pt x="1800" y="368"/>
                </a:lnTo>
                <a:lnTo>
                  <a:pt x="1802" y="378"/>
                </a:lnTo>
                <a:lnTo>
                  <a:pt x="1802" y="380"/>
                </a:lnTo>
                <a:lnTo>
                  <a:pt x="1804" y="380"/>
                </a:lnTo>
                <a:lnTo>
                  <a:pt x="1805" y="380"/>
                </a:lnTo>
                <a:lnTo>
                  <a:pt x="1809" y="380"/>
                </a:lnTo>
                <a:lnTo>
                  <a:pt x="1810" y="381"/>
                </a:lnTo>
                <a:lnTo>
                  <a:pt x="1812" y="381"/>
                </a:lnTo>
                <a:lnTo>
                  <a:pt x="1816" y="381"/>
                </a:lnTo>
                <a:lnTo>
                  <a:pt x="1816" y="383"/>
                </a:lnTo>
                <a:lnTo>
                  <a:pt x="1814" y="385"/>
                </a:lnTo>
                <a:lnTo>
                  <a:pt x="1816" y="388"/>
                </a:lnTo>
                <a:lnTo>
                  <a:pt x="1816" y="449"/>
                </a:lnTo>
                <a:lnTo>
                  <a:pt x="1816" y="480"/>
                </a:lnTo>
                <a:lnTo>
                  <a:pt x="1817" y="481"/>
                </a:lnTo>
                <a:lnTo>
                  <a:pt x="1817" y="520"/>
                </a:lnTo>
                <a:lnTo>
                  <a:pt x="1800" y="520"/>
                </a:lnTo>
                <a:lnTo>
                  <a:pt x="1792" y="520"/>
                </a:lnTo>
                <a:lnTo>
                  <a:pt x="1729" y="520"/>
                </a:lnTo>
                <a:lnTo>
                  <a:pt x="1670" y="520"/>
                </a:lnTo>
                <a:lnTo>
                  <a:pt x="1621" y="520"/>
                </a:lnTo>
                <a:lnTo>
                  <a:pt x="1598" y="520"/>
                </a:lnTo>
                <a:lnTo>
                  <a:pt x="1596" y="520"/>
                </a:lnTo>
                <a:lnTo>
                  <a:pt x="1594" y="522"/>
                </a:lnTo>
                <a:lnTo>
                  <a:pt x="1593" y="522"/>
                </a:lnTo>
                <a:lnTo>
                  <a:pt x="1591" y="524"/>
                </a:lnTo>
                <a:lnTo>
                  <a:pt x="1589" y="522"/>
                </a:lnTo>
                <a:lnTo>
                  <a:pt x="1588" y="522"/>
                </a:lnTo>
                <a:lnTo>
                  <a:pt x="1584" y="520"/>
                </a:lnTo>
                <a:lnTo>
                  <a:pt x="1582" y="520"/>
                </a:lnTo>
                <a:lnTo>
                  <a:pt x="1542" y="520"/>
                </a:lnTo>
                <a:lnTo>
                  <a:pt x="1488" y="520"/>
                </a:lnTo>
                <a:lnTo>
                  <a:pt x="1488" y="518"/>
                </a:lnTo>
                <a:lnTo>
                  <a:pt x="1454" y="518"/>
                </a:lnTo>
                <a:lnTo>
                  <a:pt x="1442" y="518"/>
                </a:lnTo>
                <a:lnTo>
                  <a:pt x="1429" y="518"/>
                </a:lnTo>
                <a:lnTo>
                  <a:pt x="1358" y="518"/>
                </a:lnTo>
                <a:lnTo>
                  <a:pt x="1312" y="518"/>
                </a:lnTo>
                <a:lnTo>
                  <a:pt x="1311" y="518"/>
                </a:lnTo>
                <a:lnTo>
                  <a:pt x="1305" y="518"/>
                </a:lnTo>
                <a:lnTo>
                  <a:pt x="1280" y="518"/>
                </a:lnTo>
                <a:lnTo>
                  <a:pt x="1263" y="518"/>
                </a:lnTo>
                <a:lnTo>
                  <a:pt x="1262" y="518"/>
                </a:lnTo>
                <a:lnTo>
                  <a:pt x="1243" y="518"/>
                </a:lnTo>
                <a:lnTo>
                  <a:pt x="1211" y="518"/>
                </a:lnTo>
                <a:lnTo>
                  <a:pt x="1187" y="518"/>
                </a:lnTo>
                <a:lnTo>
                  <a:pt x="1158" y="518"/>
                </a:lnTo>
                <a:lnTo>
                  <a:pt x="1130" y="518"/>
                </a:lnTo>
                <a:lnTo>
                  <a:pt x="1108" y="518"/>
                </a:lnTo>
                <a:lnTo>
                  <a:pt x="1106" y="518"/>
                </a:lnTo>
                <a:lnTo>
                  <a:pt x="1027" y="517"/>
                </a:lnTo>
                <a:lnTo>
                  <a:pt x="1000" y="517"/>
                </a:lnTo>
                <a:lnTo>
                  <a:pt x="978" y="517"/>
                </a:lnTo>
                <a:lnTo>
                  <a:pt x="964" y="517"/>
                </a:lnTo>
                <a:lnTo>
                  <a:pt x="952" y="517"/>
                </a:lnTo>
                <a:lnTo>
                  <a:pt x="951" y="517"/>
                </a:lnTo>
                <a:lnTo>
                  <a:pt x="942" y="517"/>
                </a:lnTo>
                <a:lnTo>
                  <a:pt x="919" y="517"/>
                </a:lnTo>
                <a:lnTo>
                  <a:pt x="893" y="517"/>
                </a:lnTo>
                <a:lnTo>
                  <a:pt x="870" y="517"/>
                </a:lnTo>
                <a:lnTo>
                  <a:pt x="866" y="517"/>
                </a:lnTo>
                <a:lnTo>
                  <a:pt x="865" y="515"/>
                </a:lnTo>
                <a:lnTo>
                  <a:pt x="836" y="515"/>
                </a:lnTo>
                <a:lnTo>
                  <a:pt x="834" y="517"/>
                </a:lnTo>
                <a:lnTo>
                  <a:pt x="805" y="515"/>
                </a:lnTo>
                <a:lnTo>
                  <a:pt x="787" y="515"/>
                </a:lnTo>
                <a:lnTo>
                  <a:pt x="777" y="515"/>
                </a:lnTo>
                <a:lnTo>
                  <a:pt x="775" y="515"/>
                </a:lnTo>
                <a:lnTo>
                  <a:pt x="748" y="515"/>
                </a:lnTo>
                <a:lnTo>
                  <a:pt x="748" y="513"/>
                </a:lnTo>
                <a:lnTo>
                  <a:pt x="745" y="513"/>
                </a:lnTo>
                <a:lnTo>
                  <a:pt x="733" y="515"/>
                </a:lnTo>
                <a:lnTo>
                  <a:pt x="721" y="515"/>
                </a:lnTo>
                <a:lnTo>
                  <a:pt x="721" y="513"/>
                </a:lnTo>
                <a:lnTo>
                  <a:pt x="694" y="513"/>
                </a:lnTo>
                <a:lnTo>
                  <a:pt x="660" y="513"/>
                </a:lnTo>
                <a:lnTo>
                  <a:pt x="626" y="513"/>
                </a:lnTo>
                <a:lnTo>
                  <a:pt x="603" y="513"/>
                </a:lnTo>
                <a:lnTo>
                  <a:pt x="581" y="513"/>
                </a:lnTo>
                <a:lnTo>
                  <a:pt x="557" y="513"/>
                </a:lnTo>
                <a:lnTo>
                  <a:pt x="518" y="512"/>
                </a:lnTo>
                <a:lnTo>
                  <a:pt x="501" y="512"/>
                </a:lnTo>
                <a:lnTo>
                  <a:pt x="488" y="512"/>
                </a:lnTo>
                <a:lnTo>
                  <a:pt x="449" y="512"/>
                </a:lnTo>
                <a:lnTo>
                  <a:pt x="425" y="512"/>
                </a:lnTo>
                <a:lnTo>
                  <a:pt x="407" y="512"/>
                </a:lnTo>
                <a:lnTo>
                  <a:pt x="378" y="512"/>
                </a:lnTo>
                <a:lnTo>
                  <a:pt x="338" y="510"/>
                </a:lnTo>
                <a:lnTo>
                  <a:pt x="316" y="510"/>
                </a:lnTo>
                <a:lnTo>
                  <a:pt x="302" y="510"/>
                </a:lnTo>
                <a:lnTo>
                  <a:pt x="299" y="510"/>
                </a:lnTo>
                <a:lnTo>
                  <a:pt x="295" y="512"/>
                </a:lnTo>
                <a:lnTo>
                  <a:pt x="289" y="515"/>
                </a:lnTo>
                <a:lnTo>
                  <a:pt x="287" y="515"/>
                </a:lnTo>
                <a:lnTo>
                  <a:pt x="282" y="517"/>
                </a:lnTo>
                <a:lnTo>
                  <a:pt x="277" y="515"/>
                </a:lnTo>
                <a:lnTo>
                  <a:pt x="268" y="508"/>
                </a:lnTo>
                <a:lnTo>
                  <a:pt x="246" y="508"/>
                </a:lnTo>
                <a:lnTo>
                  <a:pt x="241" y="508"/>
                </a:lnTo>
                <a:lnTo>
                  <a:pt x="241" y="510"/>
                </a:lnTo>
                <a:lnTo>
                  <a:pt x="240" y="512"/>
                </a:lnTo>
                <a:lnTo>
                  <a:pt x="238" y="513"/>
                </a:lnTo>
                <a:lnTo>
                  <a:pt x="236" y="513"/>
                </a:lnTo>
                <a:lnTo>
                  <a:pt x="233" y="512"/>
                </a:lnTo>
                <a:lnTo>
                  <a:pt x="233" y="508"/>
                </a:lnTo>
                <a:lnTo>
                  <a:pt x="231" y="507"/>
                </a:lnTo>
                <a:lnTo>
                  <a:pt x="229" y="507"/>
                </a:lnTo>
                <a:lnTo>
                  <a:pt x="223" y="508"/>
                </a:lnTo>
                <a:lnTo>
                  <a:pt x="223" y="510"/>
                </a:lnTo>
                <a:lnTo>
                  <a:pt x="221" y="512"/>
                </a:lnTo>
                <a:lnTo>
                  <a:pt x="221" y="513"/>
                </a:lnTo>
                <a:lnTo>
                  <a:pt x="221" y="517"/>
                </a:lnTo>
                <a:lnTo>
                  <a:pt x="221" y="520"/>
                </a:lnTo>
                <a:lnTo>
                  <a:pt x="221" y="522"/>
                </a:lnTo>
                <a:lnTo>
                  <a:pt x="219" y="524"/>
                </a:lnTo>
                <a:lnTo>
                  <a:pt x="218" y="524"/>
                </a:lnTo>
                <a:lnTo>
                  <a:pt x="214" y="524"/>
                </a:lnTo>
                <a:lnTo>
                  <a:pt x="213" y="524"/>
                </a:lnTo>
                <a:lnTo>
                  <a:pt x="209" y="524"/>
                </a:lnTo>
                <a:lnTo>
                  <a:pt x="208" y="525"/>
                </a:lnTo>
                <a:lnTo>
                  <a:pt x="206" y="522"/>
                </a:lnTo>
                <a:lnTo>
                  <a:pt x="204" y="520"/>
                </a:lnTo>
                <a:lnTo>
                  <a:pt x="202" y="518"/>
                </a:lnTo>
                <a:lnTo>
                  <a:pt x="201" y="518"/>
                </a:lnTo>
                <a:lnTo>
                  <a:pt x="199" y="520"/>
                </a:lnTo>
                <a:lnTo>
                  <a:pt x="201" y="522"/>
                </a:lnTo>
                <a:lnTo>
                  <a:pt x="201" y="524"/>
                </a:lnTo>
                <a:lnTo>
                  <a:pt x="202" y="527"/>
                </a:lnTo>
                <a:lnTo>
                  <a:pt x="204" y="530"/>
                </a:lnTo>
                <a:lnTo>
                  <a:pt x="204" y="532"/>
                </a:lnTo>
                <a:lnTo>
                  <a:pt x="202" y="534"/>
                </a:lnTo>
                <a:lnTo>
                  <a:pt x="201" y="537"/>
                </a:lnTo>
                <a:lnTo>
                  <a:pt x="197" y="537"/>
                </a:lnTo>
                <a:lnTo>
                  <a:pt x="196" y="537"/>
                </a:lnTo>
                <a:lnTo>
                  <a:pt x="194" y="537"/>
                </a:lnTo>
                <a:lnTo>
                  <a:pt x="192" y="532"/>
                </a:lnTo>
                <a:lnTo>
                  <a:pt x="192" y="530"/>
                </a:lnTo>
                <a:lnTo>
                  <a:pt x="189" y="530"/>
                </a:lnTo>
                <a:lnTo>
                  <a:pt x="187" y="532"/>
                </a:lnTo>
                <a:lnTo>
                  <a:pt x="186" y="534"/>
                </a:lnTo>
                <a:lnTo>
                  <a:pt x="187" y="539"/>
                </a:lnTo>
                <a:lnTo>
                  <a:pt x="189" y="542"/>
                </a:lnTo>
                <a:lnTo>
                  <a:pt x="189" y="546"/>
                </a:lnTo>
                <a:lnTo>
                  <a:pt x="191" y="546"/>
                </a:lnTo>
                <a:lnTo>
                  <a:pt x="192" y="549"/>
                </a:lnTo>
                <a:lnTo>
                  <a:pt x="197" y="551"/>
                </a:lnTo>
                <a:lnTo>
                  <a:pt x="199" y="551"/>
                </a:lnTo>
                <a:lnTo>
                  <a:pt x="199" y="549"/>
                </a:lnTo>
                <a:lnTo>
                  <a:pt x="201" y="549"/>
                </a:lnTo>
                <a:lnTo>
                  <a:pt x="201" y="551"/>
                </a:lnTo>
                <a:lnTo>
                  <a:pt x="202" y="551"/>
                </a:lnTo>
                <a:lnTo>
                  <a:pt x="202" y="552"/>
                </a:lnTo>
                <a:lnTo>
                  <a:pt x="206" y="554"/>
                </a:lnTo>
                <a:lnTo>
                  <a:pt x="208" y="554"/>
                </a:lnTo>
                <a:lnTo>
                  <a:pt x="208" y="557"/>
                </a:lnTo>
                <a:lnTo>
                  <a:pt x="208" y="559"/>
                </a:lnTo>
                <a:lnTo>
                  <a:pt x="208" y="561"/>
                </a:lnTo>
                <a:lnTo>
                  <a:pt x="206" y="564"/>
                </a:lnTo>
                <a:lnTo>
                  <a:pt x="204" y="569"/>
                </a:lnTo>
                <a:lnTo>
                  <a:pt x="202" y="573"/>
                </a:lnTo>
                <a:lnTo>
                  <a:pt x="199" y="574"/>
                </a:lnTo>
                <a:lnTo>
                  <a:pt x="197" y="576"/>
                </a:lnTo>
                <a:lnTo>
                  <a:pt x="194" y="578"/>
                </a:lnTo>
                <a:lnTo>
                  <a:pt x="192" y="576"/>
                </a:lnTo>
                <a:lnTo>
                  <a:pt x="189" y="574"/>
                </a:lnTo>
                <a:lnTo>
                  <a:pt x="189" y="571"/>
                </a:lnTo>
                <a:lnTo>
                  <a:pt x="187" y="571"/>
                </a:lnTo>
                <a:lnTo>
                  <a:pt x="186" y="571"/>
                </a:lnTo>
                <a:lnTo>
                  <a:pt x="184" y="573"/>
                </a:lnTo>
                <a:lnTo>
                  <a:pt x="184" y="574"/>
                </a:lnTo>
                <a:lnTo>
                  <a:pt x="186" y="578"/>
                </a:lnTo>
                <a:lnTo>
                  <a:pt x="187" y="581"/>
                </a:lnTo>
                <a:lnTo>
                  <a:pt x="187" y="583"/>
                </a:lnTo>
                <a:lnTo>
                  <a:pt x="186" y="586"/>
                </a:lnTo>
                <a:lnTo>
                  <a:pt x="186" y="588"/>
                </a:lnTo>
                <a:lnTo>
                  <a:pt x="186" y="590"/>
                </a:lnTo>
                <a:lnTo>
                  <a:pt x="184" y="591"/>
                </a:lnTo>
                <a:lnTo>
                  <a:pt x="182" y="593"/>
                </a:lnTo>
                <a:lnTo>
                  <a:pt x="180" y="595"/>
                </a:lnTo>
                <a:lnTo>
                  <a:pt x="177" y="596"/>
                </a:lnTo>
                <a:lnTo>
                  <a:pt x="175" y="596"/>
                </a:lnTo>
                <a:lnTo>
                  <a:pt x="172" y="598"/>
                </a:lnTo>
                <a:lnTo>
                  <a:pt x="170" y="600"/>
                </a:lnTo>
                <a:lnTo>
                  <a:pt x="169" y="600"/>
                </a:lnTo>
                <a:lnTo>
                  <a:pt x="165" y="600"/>
                </a:lnTo>
                <a:lnTo>
                  <a:pt x="164" y="598"/>
                </a:lnTo>
                <a:lnTo>
                  <a:pt x="162" y="598"/>
                </a:lnTo>
                <a:lnTo>
                  <a:pt x="160" y="596"/>
                </a:lnTo>
                <a:lnTo>
                  <a:pt x="160" y="595"/>
                </a:lnTo>
                <a:lnTo>
                  <a:pt x="160" y="593"/>
                </a:lnTo>
                <a:lnTo>
                  <a:pt x="159" y="591"/>
                </a:lnTo>
                <a:lnTo>
                  <a:pt x="157" y="593"/>
                </a:lnTo>
                <a:lnTo>
                  <a:pt x="155" y="593"/>
                </a:lnTo>
                <a:lnTo>
                  <a:pt x="155" y="596"/>
                </a:lnTo>
                <a:lnTo>
                  <a:pt x="157" y="598"/>
                </a:lnTo>
                <a:lnTo>
                  <a:pt x="157" y="601"/>
                </a:lnTo>
                <a:lnTo>
                  <a:pt x="157" y="603"/>
                </a:lnTo>
                <a:lnTo>
                  <a:pt x="160" y="607"/>
                </a:lnTo>
                <a:lnTo>
                  <a:pt x="162" y="607"/>
                </a:lnTo>
                <a:lnTo>
                  <a:pt x="164" y="608"/>
                </a:lnTo>
                <a:lnTo>
                  <a:pt x="165" y="610"/>
                </a:lnTo>
                <a:lnTo>
                  <a:pt x="165" y="612"/>
                </a:lnTo>
                <a:lnTo>
                  <a:pt x="167" y="612"/>
                </a:lnTo>
                <a:lnTo>
                  <a:pt x="169" y="610"/>
                </a:lnTo>
                <a:lnTo>
                  <a:pt x="170" y="608"/>
                </a:lnTo>
                <a:lnTo>
                  <a:pt x="172" y="610"/>
                </a:lnTo>
                <a:lnTo>
                  <a:pt x="174" y="612"/>
                </a:lnTo>
                <a:lnTo>
                  <a:pt x="172" y="615"/>
                </a:lnTo>
                <a:lnTo>
                  <a:pt x="170" y="617"/>
                </a:lnTo>
                <a:lnTo>
                  <a:pt x="165" y="618"/>
                </a:lnTo>
                <a:lnTo>
                  <a:pt x="160" y="620"/>
                </a:lnTo>
                <a:lnTo>
                  <a:pt x="155" y="622"/>
                </a:lnTo>
                <a:lnTo>
                  <a:pt x="153" y="620"/>
                </a:lnTo>
                <a:lnTo>
                  <a:pt x="148" y="618"/>
                </a:lnTo>
                <a:lnTo>
                  <a:pt x="148" y="617"/>
                </a:lnTo>
                <a:lnTo>
                  <a:pt x="148" y="615"/>
                </a:lnTo>
                <a:lnTo>
                  <a:pt x="147" y="612"/>
                </a:lnTo>
                <a:lnTo>
                  <a:pt x="148" y="610"/>
                </a:lnTo>
                <a:lnTo>
                  <a:pt x="148" y="608"/>
                </a:lnTo>
                <a:lnTo>
                  <a:pt x="147" y="607"/>
                </a:lnTo>
                <a:lnTo>
                  <a:pt x="145" y="607"/>
                </a:lnTo>
                <a:lnTo>
                  <a:pt x="143" y="608"/>
                </a:lnTo>
                <a:lnTo>
                  <a:pt x="140" y="608"/>
                </a:lnTo>
                <a:lnTo>
                  <a:pt x="140" y="610"/>
                </a:lnTo>
                <a:lnTo>
                  <a:pt x="138" y="612"/>
                </a:lnTo>
                <a:lnTo>
                  <a:pt x="137" y="613"/>
                </a:lnTo>
                <a:lnTo>
                  <a:pt x="137" y="615"/>
                </a:lnTo>
                <a:lnTo>
                  <a:pt x="138" y="618"/>
                </a:lnTo>
                <a:lnTo>
                  <a:pt x="137" y="623"/>
                </a:lnTo>
                <a:lnTo>
                  <a:pt x="137" y="625"/>
                </a:lnTo>
                <a:lnTo>
                  <a:pt x="137" y="627"/>
                </a:lnTo>
                <a:lnTo>
                  <a:pt x="138" y="627"/>
                </a:lnTo>
                <a:lnTo>
                  <a:pt x="140" y="629"/>
                </a:lnTo>
                <a:lnTo>
                  <a:pt x="142" y="630"/>
                </a:lnTo>
                <a:lnTo>
                  <a:pt x="143" y="630"/>
                </a:lnTo>
                <a:lnTo>
                  <a:pt x="145" y="630"/>
                </a:lnTo>
                <a:lnTo>
                  <a:pt x="147" y="634"/>
                </a:lnTo>
                <a:lnTo>
                  <a:pt x="147" y="635"/>
                </a:lnTo>
                <a:lnTo>
                  <a:pt x="148" y="635"/>
                </a:lnTo>
                <a:lnTo>
                  <a:pt x="150" y="634"/>
                </a:lnTo>
                <a:lnTo>
                  <a:pt x="152" y="634"/>
                </a:lnTo>
                <a:lnTo>
                  <a:pt x="153" y="635"/>
                </a:lnTo>
                <a:lnTo>
                  <a:pt x="155" y="635"/>
                </a:lnTo>
                <a:lnTo>
                  <a:pt x="155" y="637"/>
                </a:lnTo>
                <a:lnTo>
                  <a:pt x="155" y="639"/>
                </a:lnTo>
                <a:lnTo>
                  <a:pt x="155" y="640"/>
                </a:lnTo>
                <a:lnTo>
                  <a:pt x="153" y="642"/>
                </a:lnTo>
                <a:lnTo>
                  <a:pt x="153" y="646"/>
                </a:lnTo>
                <a:lnTo>
                  <a:pt x="152" y="647"/>
                </a:lnTo>
                <a:lnTo>
                  <a:pt x="150" y="647"/>
                </a:lnTo>
                <a:lnTo>
                  <a:pt x="148" y="649"/>
                </a:lnTo>
                <a:lnTo>
                  <a:pt x="147" y="649"/>
                </a:lnTo>
                <a:lnTo>
                  <a:pt x="145" y="649"/>
                </a:lnTo>
                <a:lnTo>
                  <a:pt x="143" y="649"/>
                </a:lnTo>
                <a:lnTo>
                  <a:pt x="142" y="651"/>
                </a:lnTo>
                <a:lnTo>
                  <a:pt x="143" y="654"/>
                </a:lnTo>
                <a:lnTo>
                  <a:pt x="145" y="654"/>
                </a:lnTo>
                <a:lnTo>
                  <a:pt x="147" y="656"/>
                </a:lnTo>
                <a:lnTo>
                  <a:pt x="147" y="657"/>
                </a:lnTo>
                <a:lnTo>
                  <a:pt x="148" y="661"/>
                </a:lnTo>
                <a:lnTo>
                  <a:pt x="150" y="666"/>
                </a:lnTo>
                <a:lnTo>
                  <a:pt x="148" y="673"/>
                </a:lnTo>
                <a:lnTo>
                  <a:pt x="147" y="674"/>
                </a:lnTo>
                <a:lnTo>
                  <a:pt x="145" y="676"/>
                </a:lnTo>
                <a:lnTo>
                  <a:pt x="145" y="678"/>
                </a:lnTo>
                <a:lnTo>
                  <a:pt x="143" y="681"/>
                </a:lnTo>
                <a:lnTo>
                  <a:pt x="142" y="681"/>
                </a:lnTo>
                <a:lnTo>
                  <a:pt x="142" y="683"/>
                </a:lnTo>
                <a:lnTo>
                  <a:pt x="140" y="683"/>
                </a:lnTo>
                <a:lnTo>
                  <a:pt x="138" y="683"/>
                </a:lnTo>
                <a:lnTo>
                  <a:pt x="137" y="684"/>
                </a:lnTo>
                <a:lnTo>
                  <a:pt x="135" y="683"/>
                </a:lnTo>
                <a:lnTo>
                  <a:pt x="133" y="683"/>
                </a:lnTo>
                <a:lnTo>
                  <a:pt x="132" y="681"/>
                </a:lnTo>
                <a:lnTo>
                  <a:pt x="128" y="681"/>
                </a:lnTo>
                <a:lnTo>
                  <a:pt x="126" y="681"/>
                </a:lnTo>
                <a:lnTo>
                  <a:pt x="126" y="683"/>
                </a:lnTo>
                <a:lnTo>
                  <a:pt x="123" y="684"/>
                </a:lnTo>
                <a:lnTo>
                  <a:pt x="123" y="686"/>
                </a:lnTo>
                <a:lnTo>
                  <a:pt x="121" y="688"/>
                </a:lnTo>
                <a:lnTo>
                  <a:pt x="123" y="690"/>
                </a:lnTo>
                <a:lnTo>
                  <a:pt x="123" y="691"/>
                </a:lnTo>
                <a:lnTo>
                  <a:pt x="123" y="693"/>
                </a:lnTo>
                <a:lnTo>
                  <a:pt x="125" y="695"/>
                </a:lnTo>
                <a:lnTo>
                  <a:pt x="126" y="700"/>
                </a:lnTo>
                <a:lnTo>
                  <a:pt x="128" y="701"/>
                </a:lnTo>
                <a:lnTo>
                  <a:pt x="128" y="703"/>
                </a:lnTo>
                <a:lnTo>
                  <a:pt x="128" y="705"/>
                </a:lnTo>
                <a:lnTo>
                  <a:pt x="128" y="707"/>
                </a:lnTo>
                <a:lnTo>
                  <a:pt x="128" y="708"/>
                </a:lnTo>
                <a:lnTo>
                  <a:pt x="128" y="712"/>
                </a:lnTo>
                <a:lnTo>
                  <a:pt x="130" y="712"/>
                </a:lnTo>
                <a:lnTo>
                  <a:pt x="130" y="713"/>
                </a:lnTo>
                <a:lnTo>
                  <a:pt x="133" y="720"/>
                </a:lnTo>
                <a:lnTo>
                  <a:pt x="133" y="723"/>
                </a:lnTo>
                <a:lnTo>
                  <a:pt x="135" y="730"/>
                </a:lnTo>
                <a:lnTo>
                  <a:pt x="135" y="734"/>
                </a:lnTo>
                <a:lnTo>
                  <a:pt x="133" y="737"/>
                </a:lnTo>
                <a:lnTo>
                  <a:pt x="130" y="737"/>
                </a:lnTo>
                <a:lnTo>
                  <a:pt x="125" y="727"/>
                </a:lnTo>
                <a:lnTo>
                  <a:pt x="125" y="718"/>
                </a:lnTo>
                <a:lnTo>
                  <a:pt x="121" y="710"/>
                </a:lnTo>
                <a:lnTo>
                  <a:pt x="111" y="691"/>
                </a:lnTo>
                <a:lnTo>
                  <a:pt x="108" y="688"/>
                </a:lnTo>
                <a:lnTo>
                  <a:pt x="104" y="684"/>
                </a:lnTo>
                <a:lnTo>
                  <a:pt x="103" y="684"/>
                </a:lnTo>
                <a:lnTo>
                  <a:pt x="101" y="683"/>
                </a:lnTo>
                <a:lnTo>
                  <a:pt x="98" y="681"/>
                </a:lnTo>
                <a:lnTo>
                  <a:pt x="96" y="679"/>
                </a:lnTo>
                <a:lnTo>
                  <a:pt x="94" y="679"/>
                </a:lnTo>
                <a:lnTo>
                  <a:pt x="93" y="679"/>
                </a:lnTo>
                <a:lnTo>
                  <a:pt x="91" y="679"/>
                </a:lnTo>
                <a:lnTo>
                  <a:pt x="89" y="678"/>
                </a:lnTo>
                <a:lnTo>
                  <a:pt x="88" y="678"/>
                </a:lnTo>
                <a:lnTo>
                  <a:pt x="86" y="678"/>
                </a:lnTo>
                <a:lnTo>
                  <a:pt x="84" y="678"/>
                </a:lnTo>
                <a:lnTo>
                  <a:pt x="83" y="678"/>
                </a:lnTo>
                <a:lnTo>
                  <a:pt x="81" y="676"/>
                </a:lnTo>
                <a:lnTo>
                  <a:pt x="79" y="676"/>
                </a:lnTo>
                <a:lnTo>
                  <a:pt x="77" y="674"/>
                </a:lnTo>
                <a:lnTo>
                  <a:pt x="76" y="673"/>
                </a:lnTo>
                <a:lnTo>
                  <a:pt x="74" y="673"/>
                </a:lnTo>
                <a:lnTo>
                  <a:pt x="72" y="674"/>
                </a:lnTo>
                <a:lnTo>
                  <a:pt x="72" y="673"/>
                </a:lnTo>
                <a:lnTo>
                  <a:pt x="72" y="671"/>
                </a:lnTo>
                <a:lnTo>
                  <a:pt x="72" y="668"/>
                </a:lnTo>
                <a:lnTo>
                  <a:pt x="72" y="664"/>
                </a:lnTo>
                <a:lnTo>
                  <a:pt x="72" y="662"/>
                </a:lnTo>
                <a:lnTo>
                  <a:pt x="72" y="661"/>
                </a:lnTo>
                <a:lnTo>
                  <a:pt x="72" y="657"/>
                </a:lnTo>
                <a:lnTo>
                  <a:pt x="74" y="654"/>
                </a:lnTo>
                <a:lnTo>
                  <a:pt x="74" y="649"/>
                </a:lnTo>
                <a:lnTo>
                  <a:pt x="76" y="642"/>
                </a:lnTo>
                <a:lnTo>
                  <a:pt x="76" y="640"/>
                </a:lnTo>
                <a:lnTo>
                  <a:pt x="77" y="637"/>
                </a:lnTo>
                <a:lnTo>
                  <a:pt x="77" y="634"/>
                </a:lnTo>
                <a:lnTo>
                  <a:pt x="77" y="632"/>
                </a:lnTo>
                <a:lnTo>
                  <a:pt x="79" y="629"/>
                </a:lnTo>
                <a:lnTo>
                  <a:pt x="79" y="627"/>
                </a:lnTo>
                <a:lnTo>
                  <a:pt x="79" y="625"/>
                </a:lnTo>
                <a:lnTo>
                  <a:pt x="79" y="623"/>
                </a:lnTo>
                <a:lnTo>
                  <a:pt x="81" y="623"/>
                </a:lnTo>
                <a:lnTo>
                  <a:pt x="81" y="622"/>
                </a:lnTo>
                <a:lnTo>
                  <a:pt x="81" y="618"/>
                </a:lnTo>
                <a:lnTo>
                  <a:pt x="81" y="617"/>
                </a:lnTo>
                <a:lnTo>
                  <a:pt x="83" y="613"/>
                </a:lnTo>
                <a:lnTo>
                  <a:pt x="83" y="612"/>
                </a:lnTo>
                <a:lnTo>
                  <a:pt x="83" y="610"/>
                </a:lnTo>
                <a:lnTo>
                  <a:pt x="83" y="607"/>
                </a:lnTo>
                <a:lnTo>
                  <a:pt x="83" y="603"/>
                </a:lnTo>
                <a:lnTo>
                  <a:pt x="83" y="600"/>
                </a:lnTo>
                <a:lnTo>
                  <a:pt x="83" y="598"/>
                </a:lnTo>
                <a:lnTo>
                  <a:pt x="83" y="595"/>
                </a:lnTo>
                <a:lnTo>
                  <a:pt x="83" y="591"/>
                </a:lnTo>
                <a:lnTo>
                  <a:pt x="83" y="590"/>
                </a:lnTo>
                <a:lnTo>
                  <a:pt x="83" y="588"/>
                </a:lnTo>
                <a:lnTo>
                  <a:pt x="81" y="586"/>
                </a:lnTo>
                <a:lnTo>
                  <a:pt x="79" y="583"/>
                </a:lnTo>
                <a:lnTo>
                  <a:pt x="77" y="583"/>
                </a:lnTo>
                <a:lnTo>
                  <a:pt x="77" y="581"/>
                </a:lnTo>
                <a:lnTo>
                  <a:pt x="76" y="581"/>
                </a:lnTo>
                <a:lnTo>
                  <a:pt x="74" y="581"/>
                </a:lnTo>
                <a:lnTo>
                  <a:pt x="72" y="581"/>
                </a:lnTo>
                <a:lnTo>
                  <a:pt x="72" y="578"/>
                </a:lnTo>
                <a:lnTo>
                  <a:pt x="71" y="573"/>
                </a:lnTo>
                <a:lnTo>
                  <a:pt x="69" y="571"/>
                </a:lnTo>
                <a:lnTo>
                  <a:pt x="69" y="569"/>
                </a:lnTo>
                <a:lnTo>
                  <a:pt x="69" y="564"/>
                </a:lnTo>
                <a:lnTo>
                  <a:pt x="71" y="561"/>
                </a:lnTo>
                <a:lnTo>
                  <a:pt x="71" y="559"/>
                </a:lnTo>
                <a:lnTo>
                  <a:pt x="71" y="557"/>
                </a:lnTo>
                <a:lnTo>
                  <a:pt x="71" y="556"/>
                </a:lnTo>
                <a:lnTo>
                  <a:pt x="69" y="552"/>
                </a:lnTo>
                <a:lnTo>
                  <a:pt x="69" y="551"/>
                </a:lnTo>
                <a:lnTo>
                  <a:pt x="67" y="551"/>
                </a:lnTo>
                <a:lnTo>
                  <a:pt x="66" y="551"/>
                </a:lnTo>
                <a:lnTo>
                  <a:pt x="66" y="549"/>
                </a:lnTo>
                <a:lnTo>
                  <a:pt x="66" y="544"/>
                </a:lnTo>
                <a:lnTo>
                  <a:pt x="64" y="544"/>
                </a:lnTo>
                <a:lnTo>
                  <a:pt x="64" y="542"/>
                </a:lnTo>
                <a:lnTo>
                  <a:pt x="64" y="540"/>
                </a:lnTo>
                <a:lnTo>
                  <a:pt x="64" y="539"/>
                </a:lnTo>
                <a:lnTo>
                  <a:pt x="61" y="537"/>
                </a:lnTo>
                <a:lnTo>
                  <a:pt x="61" y="535"/>
                </a:lnTo>
                <a:lnTo>
                  <a:pt x="59" y="534"/>
                </a:lnTo>
                <a:lnTo>
                  <a:pt x="57" y="532"/>
                </a:lnTo>
                <a:lnTo>
                  <a:pt x="55" y="532"/>
                </a:lnTo>
                <a:lnTo>
                  <a:pt x="54" y="532"/>
                </a:lnTo>
                <a:lnTo>
                  <a:pt x="50" y="535"/>
                </a:lnTo>
                <a:lnTo>
                  <a:pt x="50" y="534"/>
                </a:lnTo>
                <a:lnTo>
                  <a:pt x="49" y="532"/>
                </a:lnTo>
                <a:lnTo>
                  <a:pt x="47" y="530"/>
                </a:lnTo>
                <a:lnTo>
                  <a:pt x="47" y="529"/>
                </a:lnTo>
                <a:lnTo>
                  <a:pt x="45" y="529"/>
                </a:lnTo>
                <a:lnTo>
                  <a:pt x="44" y="527"/>
                </a:lnTo>
                <a:lnTo>
                  <a:pt x="42" y="525"/>
                </a:lnTo>
                <a:lnTo>
                  <a:pt x="40" y="525"/>
                </a:lnTo>
                <a:lnTo>
                  <a:pt x="39" y="524"/>
                </a:lnTo>
                <a:lnTo>
                  <a:pt x="40" y="524"/>
                </a:lnTo>
                <a:lnTo>
                  <a:pt x="44" y="522"/>
                </a:lnTo>
                <a:lnTo>
                  <a:pt x="44" y="520"/>
                </a:lnTo>
                <a:lnTo>
                  <a:pt x="45" y="518"/>
                </a:lnTo>
                <a:lnTo>
                  <a:pt x="45" y="517"/>
                </a:lnTo>
                <a:lnTo>
                  <a:pt x="44" y="517"/>
                </a:lnTo>
                <a:lnTo>
                  <a:pt x="45" y="515"/>
                </a:lnTo>
                <a:lnTo>
                  <a:pt x="45" y="513"/>
                </a:lnTo>
                <a:lnTo>
                  <a:pt x="47" y="512"/>
                </a:lnTo>
                <a:lnTo>
                  <a:pt x="47" y="508"/>
                </a:lnTo>
                <a:lnTo>
                  <a:pt x="47" y="505"/>
                </a:lnTo>
                <a:lnTo>
                  <a:pt x="49" y="503"/>
                </a:lnTo>
                <a:lnTo>
                  <a:pt x="49" y="502"/>
                </a:lnTo>
                <a:lnTo>
                  <a:pt x="49" y="500"/>
                </a:lnTo>
                <a:lnTo>
                  <a:pt x="49" y="498"/>
                </a:lnTo>
                <a:lnTo>
                  <a:pt x="49" y="496"/>
                </a:lnTo>
                <a:lnTo>
                  <a:pt x="50" y="495"/>
                </a:lnTo>
                <a:lnTo>
                  <a:pt x="50" y="493"/>
                </a:lnTo>
                <a:lnTo>
                  <a:pt x="50" y="491"/>
                </a:lnTo>
                <a:lnTo>
                  <a:pt x="52" y="488"/>
                </a:lnTo>
                <a:lnTo>
                  <a:pt x="52" y="486"/>
                </a:lnTo>
                <a:lnTo>
                  <a:pt x="52" y="481"/>
                </a:lnTo>
                <a:lnTo>
                  <a:pt x="52" y="478"/>
                </a:lnTo>
                <a:lnTo>
                  <a:pt x="52" y="476"/>
                </a:lnTo>
                <a:lnTo>
                  <a:pt x="52" y="473"/>
                </a:lnTo>
                <a:lnTo>
                  <a:pt x="54" y="469"/>
                </a:lnTo>
                <a:lnTo>
                  <a:pt x="54" y="468"/>
                </a:lnTo>
                <a:lnTo>
                  <a:pt x="54" y="466"/>
                </a:lnTo>
                <a:lnTo>
                  <a:pt x="54" y="463"/>
                </a:lnTo>
                <a:lnTo>
                  <a:pt x="54" y="461"/>
                </a:lnTo>
                <a:lnTo>
                  <a:pt x="54" y="457"/>
                </a:lnTo>
                <a:lnTo>
                  <a:pt x="52" y="454"/>
                </a:lnTo>
                <a:lnTo>
                  <a:pt x="52" y="452"/>
                </a:lnTo>
                <a:lnTo>
                  <a:pt x="52" y="447"/>
                </a:lnTo>
                <a:lnTo>
                  <a:pt x="52" y="444"/>
                </a:lnTo>
                <a:lnTo>
                  <a:pt x="54" y="442"/>
                </a:lnTo>
                <a:lnTo>
                  <a:pt x="54" y="439"/>
                </a:lnTo>
                <a:lnTo>
                  <a:pt x="54" y="430"/>
                </a:lnTo>
                <a:lnTo>
                  <a:pt x="54" y="429"/>
                </a:lnTo>
                <a:lnTo>
                  <a:pt x="54" y="425"/>
                </a:lnTo>
                <a:lnTo>
                  <a:pt x="54" y="420"/>
                </a:lnTo>
                <a:lnTo>
                  <a:pt x="54" y="419"/>
                </a:lnTo>
                <a:lnTo>
                  <a:pt x="54" y="417"/>
                </a:lnTo>
                <a:lnTo>
                  <a:pt x="54" y="413"/>
                </a:lnTo>
                <a:lnTo>
                  <a:pt x="54" y="412"/>
                </a:lnTo>
                <a:lnTo>
                  <a:pt x="54" y="410"/>
                </a:lnTo>
                <a:lnTo>
                  <a:pt x="54" y="407"/>
                </a:lnTo>
                <a:lnTo>
                  <a:pt x="54" y="403"/>
                </a:lnTo>
                <a:lnTo>
                  <a:pt x="54" y="402"/>
                </a:lnTo>
                <a:lnTo>
                  <a:pt x="54" y="400"/>
                </a:lnTo>
                <a:lnTo>
                  <a:pt x="54" y="398"/>
                </a:lnTo>
                <a:lnTo>
                  <a:pt x="54" y="395"/>
                </a:lnTo>
                <a:lnTo>
                  <a:pt x="54" y="393"/>
                </a:lnTo>
                <a:lnTo>
                  <a:pt x="54" y="391"/>
                </a:lnTo>
                <a:lnTo>
                  <a:pt x="52" y="386"/>
                </a:lnTo>
                <a:lnTo>
                  <a:pt x="52" y="385"/>
                </a:lnTo>
                <a:lnTo>
                  <a:pt x="52" y="380"/>
                </a:lnTo>
                <a:lnTo>
                  <a:pt x="50" y="369"/>
                </a:lnTo>
                <a:lnTo>
                  <a:pt x="50" y="368"/>
                </a:lnTo>
                <a:lnTo>
                  <a:pt x="49" y="361"/>
                </a:lnTo>
                <a:lnTo>
                  <a:pt x="49" y="358"/>
                </a:lnTo>
                <a:lnTo>
                  <a:pt x="49" y="352"/>
                </a:lnTo>
                <a:lnTo>
                  <a:pt x="47" y="349"/>
                </a:lnTo>
                <a:lnTo>
                  <a:pt x="47" y="347"/>
                </a:lnTo>
                <a:lnTo>
                  <a:pt x="45" y="346"/>
                </a:lnTo>
                <a:lnTo>
                  <a:pt x="45" y="344"/>
                </a:lnTo>
                <a:lnTo>
                  <a:pt x="45" y="342"/>
                </a:lnTo>
                <a:lnTo>
                  <a:pt x="44" y="339"/>
                </a:lnTo>
                <a:lnTo>
                  <a:pt x="44" y="337"/>
                </a:lnTo>
                <a:lnTo>
                  <a:pt x="44" y="336"/>
                </a:lnTo>
                <a:lnTo>
                  <a:pt x="42" y="334"/>
                </a:lnTo>
                <a:lnTo>
                  <a:pt x="42" y="332"/>
                </a:lnTo>
                <a:lnTo>
                  <a:pt x="40" y="330"/>
                </a:lnTo>
                <a:lnTo>
                  <a:pt x="40" y="329"/>
                </a:lnTo>
                <a:lnTo>
                  <a:pt x="39" y="327"/>
                </a:lnTo>
                <a:lnTo>
                  <a:pt x="37" y="325"/>
                </a:lnTo>
                <a:lnTo>
                  <a:pt x="35" y="324"/>
                </a:lnTo>
                <a:lnTo>
                  <a:pt x="35" y="322"/>
                </a:lnTo>
                <a:lnTo>
                  <a:pt x="34" y="320"/>
                </a:lnTo>
                <a:lnTo>
                  <a:pt x="32" y="320"/>
                </a:lnTo>
                <a:lnTo>
                  <a:pt x="30" y="319"/>
                </a:lnTo>
                <a:lnTo>
                  <a:pt x="28" y="319"/>
                </a:lnTo>
                <a:lnTo>
                  <a:pt x="27" y="319"/>
                </a:lnTo>
                <a:lnTo>
                  <a:pt x="25" y="320"/>
                </a:lnTo>
                <a:lnTo>
                  <a:pt x="23" y="320"/>
                </a:lnTo>
                <a:lnTo>
                  <a:pt x="22" y="319"/>
                </a:lnTo>
                <a:lnTo>
                  <a:pt x="22" y="317"/>
                </a:lnTo>
                <a:lnTo>
                  <a:pt x="20" y="317"/>
                </a:lnTo>
                <a:lnTo>
                  <a:pt x="20" y="315"/>
                </a:lnTo>
                <a:lnTo>
                  <a:pt x="18" y="313"/>
                </a:lnTo>
                <a:lnTo>
                  <a:pt x="17" y="313"/>
                </a:lnTo>
                <a:lnTo>
                  <a:pt x="15" y="312"/>
                </a:lnTo>
                <a:lnTo>
                  <a:pt x="13" y="310"/>
                </a:lnTo>
                <a:lnTo>
                  <a:pt x="12" y="310"/>
                </a:lnTo>
                <a:lnTo>
                  <a:pt x="12" y="308"/>
                </a:lnTo>
                <a:lnTo>
                  <a:pt x="12" y="307"/>
                </a:lnTo>
                <a:lnTo>
                  <a:pt x="13" y="302"/>
                </a:lnTo>
                <a:lnTo>
                  <a:pt x="13" y="300"/>
                </a:lnTo>
                <a:lnTo>
                  <a:pt x="13" y="298"/>
                </a:lnTo>
                <a:lnTo>
                  <a:pt x="13" y="295"/>
                </a:lnTo>
                <a:lnTo>
                  <a:pt x="13" y="293"/>
                </a:lnTo>
                <a:lnTo>
                  <a:pt x="13" y="291"/>
                </a:lnTo>
                <a:lnTo>
                  <a:pt x="13" y="288"/>
                </a:lnTo>
                <a:lnTo>
                  <a:pt x="13" y="286"/>
                </a:lnTo>
                <a:lnTo>
                  <a:pt x="15" y="283"/>
                </a:lnTo>
                <a:lnTo>
                  <a:pt x="15" y="281"/>
                </a:lnTo>
                <a:lnTo>
                  <a:pt x="17" y="280"/>
                </a:lnTo>
                <a:lnTo>
                  <a:pt x="17" y="276"/>
                </a:lnTo>
                <a:lnTo>
                  <a:pt x="18" y="273"/>
                </a:lnTo>
                <a:lnTo>
                  <a:pt x="18" y="268"/>
                </a:lnTo>
                <a:lnTo>
                  <a:pt x="20" y="263"/>
                </a:lnTo>
                <a:lnTo>
                  <a:pt x="20" y="258"/>
                </a:lnTo>
                <a:lnTo>
                  <a:pt x="20" y="254"/>
                </a:lnTo>
                <a:lnTo>
                  <a:pt x="20" y="253"/>
                </a:lnTo>
                <a:lnTo>
                  <a:pt x="20" y="251"/>
                </a:lnTo>
                <a:lnTo>
                  <a:pt x="18" y="247"/>
                </a:lnTo>
                <a:lnTo>
                  <a:pt x="18" y="246"/>
                </a:lnTo>
                <a:lnTo>
                  <a:pt x="18" y="242"/>
                </a:lnTo>
                <a:lnTo>
                  <a:pt x="18" y="237"/>
                </a:lnTo>
                <a:lnTo>
                  <a:pt x="18" y="236"/>
                </a:lnTo>
                <a:lnTo>
                  <a:pt x="18" y="234"/>
                </a:lnTo>
                <a:lnTo>
                  <a:pt x="18" y="230"/>
                </a:lnTo>
                <a:lnTo>
                  <a:pt x="18" y="227"/>
                </a:lnTo>
                <a:lnTo>
                  <a:pt x="18" y="225"/>
                </a:lnTo>
                <a:lnTo>
                  <a:pt x="17" y="224"/>
                </a:lnTo>
                <a:lnTo>
                  <a:pt x="17" y="222"/>
                </a:lnTo>
                <a:lnTo>
                  <a:pt x="17" y="220"/>
                </a:lnTo>
                <a:lnTo>
                  <a:pt x="17" y="219"/>
                </a:lnTo>
                <a:lnTo>
                  <a:pt x="15" y="219"/>
                </a:lnTo>
                <a:lnTo>
                  <a:pt x="15" y="217"/>
                </a:lnTo>
                <a:lnTo>
                  <a:pt x="15" y="215"/>
                </a:lnTo>
                <a:lnTo>
                  <a:pt x="15" y="214"/>
                </a:lnTo>
                <a:lnTo>
                  <a:pt x="13" y="210"/>
                </a:lnTo>
                <a:lnTo>
                  <a:pt x="12" y="208"/>
                </a:lnTo>
                <a:lnTo>
                  <a:pt x="12" y="207"/>
                </a:lnTo>
                <a:lnTo>
                  <a:pt x="10" y="203"/>
                </a:lnTo>
                <a:lnTo>
                  <a:pt x="8" y="202"/>
                </a:lnTo>
                <a:lnTo>
                  <a:pt x="7" y="200"/>
                </a:lnTo>
                <a:lnTo>
                  <a:pt x="5" y="200"/>
                </a:lnTo>
                <a:lnTo>
                  <a:pt x="5" y="198"/>
                </a:lnTo>
                <a:lnTo>
                  <a:pt x="3" y="197"/>
                </a:lnTo>
                <a:lnTo>
                  <a:pt x="1" y="195"/>
                </a:lnTo>
                <a:lnTo>
                  <a:pt x="0" y="193"/>
                </a:lnTo>
                <a:lnTo>
                  <a:pt x="0" y="192"/>
                </a:lnTo>
                <a:lnTo>
                  <a:pt x="1" y="190"/>
                </a:lnTo>
                <a:lnTo>
                  <a:pt x="3" y="190"/>
                </a:lnTo>
                <a:lnTo>
                  <a:pt x="3" y="188"/>
                </a:lnTo>
                <a:lnTo>
                  <a:pt x="3" y="186"/>
                </a:lnTo>
                <a:lnTo>
                  <a:pt x="3" y="185"/>
                </a:lnTo>
                <a:lnTo>
                  <a:pt x="3" y="183"/>
                </a:lnTo>
                <a:lnTo>
                  <a:pt x="3" y="181"/>
                </a:lnTo>
                <a:lnTo>
                  <a:pt x="5" y="181"/>
                </a:lnTo>
                <a:lnTo>
                  <a:pt x="7" y="181"/>
                </a:lnTo>
                <a:lnTo>
                  <a:pt x="8" y="180"/>
                </a:lnTo>
                <a:lnTo>
                  <a:pt x="10" y="180"/>
                </a:lnTo>
                <a:lnTo>
                  <a:pt x="12" y="180"/>
                </a:lnTo>
                <a:lnTo>
                  <a:pt x="12" y="181"/>
                </a:lnTo>
                <a:lnTo>
                  <a:pt x="13" y="181"/>
                </a:lnTo>
                <a:lnTo>
                  <a:pt x="15" y="181"/>
                </a:lnTo>
                <a:lnTo>
                  <a:pt x="18" y="180"/>
                </a:lnTo>
                <a:lnTo>
                  <a:pt x="20" y="178"/>
                </a:lnTo>
                <a:lnTo>
                  <a:pt x="22" y="176"/>
                </a:lnTo>
                <a:lnTo>
                  <a:pt x="23" y="175"/>
                </a:lnTo>
                <a:lnTo>
                  <a:pt x="25" y="173"/>
                </a:lnTo>
                <a:lnTo>
                  <a:pt x="25" y="170"/>
                </a:lnTo>
                <a:lnTo>
                  <a:pt x="27" y="168"/>
                </a:lnTo>
                <a:lnTo>
                  <a:pt x="27" y="166"/>
                </a:lnTo>
                <a:lnTo>
                  <a:pt x="27" y="163"/>
                </a:lnTo>
                <a:lnTo>
                  <a:pt x="27" y="161"/>
                </a:lnTo>
                <a:lnTo>
                  <a:pt x="28" y="161"/>
                </a:lnTo>
                <a:lnTo>
                  <a:pt x="28" y="159"/>
                </a:lnTo>
                <a:lnTo>
                  <a:pt x="28" y="158"/>
                </a:lnTo>
                <a:lnTo>
                  <a:pt x="28" y="156"/>
                </a:lnTo>
                <a:lnTo>
                  <a:pt x="28" y="154"/>
                </a:lnTo>
                <a:lnTo>
                  <a:pt x="30" y="153"/>
                </a:lnTo>
                <a:lnTo>
                  <a:pt x="32" y="153"/>
                </a:lnTo>
                <a:lnTo>
                  <a:pt x="32" y="151"/>
                </a:lnTo>
                <a:lnTo>
                  <a:pt x="32" y="149"/>
                </a:lnTo>
                <a:lnTo>
                  <a:pt x="32" y="146"/>
                </a:lnTo>
                <a:lnTo>
                  <a:pt x="32" y="144"/>
                </a:lnTo>
                <a:lnTo>
                  <a:pt x="34" y="144"/>
                </a:lnTo>
                <a:lnTo>
                  <a:pt x="34" y="142"/>
                </a:lnTo>
                <a:lnTo>
                  <a:pt x="34" y="141"/>
                </a:lnTo>
                <a:lnTo>
                  <a:pt x="35" y="139"/>
                </a:lnTo>
                <a:lnTo>
                  <a:pt x="35" y="136"/>
                </a:lnTo>
                <a:lnTo>
                  <a:pt x="35" y="134"/>
                </a:lnTo>
                <a:lnTo>
                  <a:pt x="35" y="132"/>
                </a:lnTo>
                <a:lnTo>
                  <a:pt x="35" y="131"/>
                </a:lnTo>
                <a:lnTo>
                  <a:pt x="35" y="129"/>
                </a:lnTo>
                <a:lnTo>
                  <a:pt x="37" y="125"/>
                </a:lnTo>
                <a:lnTo>
                  <a:pt x="35" y="124"/>
                </a:lnTo>
                <a:lnTo>
                  <a:pt x="37" y="122"/>
                </a:lnTo>
                <a:lnTo>
                  <a:pt x="37" y="120"/>
                </a:lnTo>
                <a:lnTo>
                  <a:pt x="37" y="119"/>
                </a:lnTo>
                <a:lnTo>
                  <a:pt x="39" y="119"/>
                </a:lnTo>
                <a:lnTo>
                  <a:pt x="42" y="119"/>
                </a:lnTo>
                <a:lnTo>
                  <a:pt x="45" y="117"/>
                </a:lnTo>
                <a:lnTo>
                  <a:pt x="47" y="117"/>
                </a:lnTo>
                <a:lnTo>
                  <a:pt x="50" y="115"/>
                </a:lnTo>
                <a:lnTo>
                  <a:pt x="52" y="115"/>
                </a:lnTo>
                <a:lnTo>
                  <a:pt x="55" y="114"/>
                </a:lnTo>
                <a:lnTo>
                  <a:pt x="57" y="114"/>
                </a:lnTo>
                <a:lnTo>
                  <a:pt x="59" y="114"/>
                </a:lnTo>
                <a:lnTo>
                  <a:pt x="59" y="112"/>
                </a:lnTo>
                <a:lnTo>
                  <a:pt x="61" y="112"/>
                </a:lnTo>
                <a:lnTo>
                  <a:pt x="62" y="110"/>
                </a:lnTo>
                <a:lnTo>
                  <a:pt x="64" y="110"/>
                </a:lnTo>
                <a:lnTo>
                  <a:pt x="66" y="110"/>
                </a:lnTo>
                <a:lnTo>
                  <a:pt x="67" y="109"/>
                </a:lnTo>
                <a:lnTo>
                  <a:pt x="69" y="109"/>
                </a:lnTo>
                <a:lnTo>
                  <a:pt x="71" y="107"/>
                </a:lnTo>
                <a:lnTo>
                  <a:pt x="72" y="107"/>
                </a:lnTo>
                <a:lnTo>
                  <a:pt x="74" y="105"/>
                </a:lnTo>
                <a:lnTo>
                  <a:pt x="76" y="105"/>
                </a:lnTo>
                <a:lnTo>
                  <a:pt x="77" y="103"/>
                </a:lnTo>
                <a:lnTo>
                  <a:pt x="79" y="103"/>
                </a:lnTo>
                <a:lnTo>
                  <a:pt x="81" y="102"/>
                </a:lnTo>
                <a:lnTo>
                  <a:pt x="84" y="102"/>
                </a:lnTo>
                <a:lnTo>
                  <a:pt x="86" y="100"/>
                </a:lnTo>
                <a:lnTo>
                  <a:pt x="89" y="97"/>
                </a:lnTo>
                <a:lnTo>
                  <a:pt x="93" y="97"/>
                </a:lnTo>
                <a:lnTo>
                  <a:pt x="94" y="95"/>
                </a:lnTo>
                <a:lnTo>
                  <a:pt x="94" y="93"/>
                </a:lnTo>
                <a:lnTo>
                  <a:pt x="96" y="93"/>
                </a:lnTo>
                <a:lnTo>
                  <a:pt x="98" y="92"/>
                </a:lnTo>
                <a:lnTo>
                  <a:pt x="108" y="83"/>
                </a:lnTo>
                <a:lnTo>
                  <a:pt x="113" y="80"/>
                </a:lnTo>
                <a:lnTo>
                  <a:pt x="118" y="73"/>
                </a:lnTo>
                <a:lnTo>
                  <a:pt x="121" y="70"/>
                </a:lnTo>
                <a:lnTo>
                  <a:pt x="126" y="64"/>
                </a:lnTo>
                <a:lnTo>
                  <a:pt x="130" y="59"/>
                </a:lnTo>
                <a:lnTo>
                  <a:pt x="132" y="58"/>
                </a:lnTo>
                <a:lnTo>
                  <a:pt x="133" y="54"/>
                </a:lnTo>
                <a:lnTo>
                  <a:pt x="137" y="51"/>
                </a:lnTo>
                <a:lnTo>
                  <a:pt x="138" y="48"/>
                </a:lnTo>
                <a:lnTo>
                  <a:pt x="138" y="46"/>
                </a:lnTo>
                <a:lnTo>
                  <a:pt x="140" y="44"/>
                </a:lnTo>
                <a:lnTo>
                  <a:pt x="142" y="41"/>
                </a:lnTo>
                <a:lnTo>
                  <a:pt x="143" y="39"/>
                </a:lnTo>
                <a:lnTo>
                  <a:pt x="143" y="37"/>
                </a:lnTo>
                <a:lnTo>
                  <a:pt x="147" y="32"/>
                </a:lnTo>
                <a:lnTo>
                  <a:pt x="147" y="31"/>
                </a:lnTo>
                <a:lnTo>
                  <a:pt x="148" y="29"/>
                </a:lnTo>
                <a:lnTo>
                  <a:pt x="150" y="26"/>
                </a:lnTo>
                <a:lnTo>
                  <a:pt x="152" y="24"/>
                </a:lnTo>
                <a:lnTo>
                  <a:pt x="152" y="22"/>
                </a:lnTo>
                <a:lnTo>
                  <a:pt x="155" y="15"/>
                </a:lnTo>
                <a:lnTo>
                  <a:pt x="159" y="10"/>
                </a:lnTo>
                <a:lnTo>
                  <a:pt x="160" y="5"/>
                </a:lnTo>
                <a:lnTo>
                  <a:pt x="162" y="0"/>
                </a:lnTo>
                <a:lnTo>
                  <a:pt x="162" y="2"/>
                </a:lnTo>
                <a:lnTo>
                  <a:pt x="164" y="2"/>
                </a:lnTo>
                <a:lnTo>
                  <a:pt x="165" y="3"/>
                </a:lnTo>
                <a:lnTo>
                  <a:pt x="167" y="3"/>
                </a:lnTo>
                <a:lnTo>
                  <a:pt x="170" y="5"/>
                </a:lnTo>
                <a:lnTo>
                  <a:pt x="172" y="7"/>
                </a:lnTo>
                <a:lnTo>
                  <a:pt x="174" y="7"/>
                </a:lnTo>
                <a:lnTo>
                  <a:pt x="177" y="7"/>
                </a:lnTo>
                <a:lnTo>
                  <a:pt x="179" y="7"/>
                </a:lnTo>
                <a:lnTo>
                  <a:pt x="180" y="7"/>
                </a:lnTo>
                <a:lnTo>
                  <a:pt x="182" y="7"/>
                </a:lnTo>
                <a:lnTo>
                  <a:pt x="184" y="7"/>
                </a:lnTo>
                <a:lnTo>
                  <a:pt x="186" y="7"/>
                </a:lnTo>
                <a:lnTo>
                  <a:pt x="187" y="7"/>
                </a:lnTo>
                <a:lnTo>
                  <a:pt x="189" y="7"/>
                </a:lnTo>
                <a:lnTo>
                  <a:pt x="191" y="5"/>
                </a:lnTo>
                <a:lnTo>
                  <a:pt x="192" y="5"/>
                </a:lnTo>
                <a:lnTo>
                  <a:pt x="194" y="5"/>
                </a:lnTo>
                <a:lnTo>
                  <a:pt x="194" y="10"/>
                </a:lnTo>
                <a:lnTo>
                  <a:pt x="196" y="10"/>
                </a:lnTo>
                <a:lnTo>
                  <a:pt x="197" y="15"/>
                </a:lnTo>
                <a:lnTo>
                  <a:pt x="197" y="17"/>
                </a:lnTo>
                <a:lnTo>
                  <a:pt x="196" y="17"/>
                </a:lnTo>
                <a:lnTo>
                  <a:pt x="196" y="19"/>
                </a:lnTo>
                <a:lnTo>
                  <a:pt x="196" y="20"/>
                </a:lnTo>
                <a:lnTo>
                  <a:pt x="196" y="22"/>
                </a:lnTo>
                <a:lnTo>
                  <a:pt x="196" y="24"/>
                </a:lnTo>
                <a:lnTo>
                  <a:pt x="197" y="24"/>
                </a:lnTo>
                <a:lnTo>
                  <a:pt x="197" y="27"/>
                </a:lnTo>
                <a:lnTo>
                  <a:pt x="197" y="31"/>
                </a:lnTo>
                <a:lnTo>
                  <a:pt x="199" y="31"/>
                </a:lnTo>
                <a:lnTo>
                  <a:pt x="201" y="31"/>
                </a:lnTo>
                <a:lnTo>
                  <a:pt x="204" y="31"/>
                </a:lnTo>
                <a:lnTo>
                  <a:pt x="206" y="32"/>
                </a:lnTo>
                <a:lnTo>
                  <a:pt x="209" y="34"/>
                </a:lnTo>
                <a:lnTo>
                  <a:pt x="209" y="32"/>
                </a:lnTo>
                <a:lnTo>
                  <a:pt x="211" y="31"/>
                </a:lnTo>
                <a:lnTo>
                  <a:pt x="213" y="32"/>
                </a:lnTo>
                <a:lnTo>
                  <a:pt x="214" y="32"/>
                </a:lnTo>
                <a:lnTo>
                  <a:pt x="216" y="32"/>
                </a:lnTo>
                <a:lnTo>
                  <a:pt x="218" y="34"/>
                </a:lnTo>
                <a:lnTo>
                  <a:pt x="219" y="34"/>
                </a:lnTo>
                <a:lnTo>
                  <a:pt x="221" y="34"/>
                </a:lnTo>
                <a:lnTo>
                  <a:pt x="221" y="36"/>
                </a:lnTo>
                <a:lnTo>
                  <a:pt x="219" y="36"/>
                </a:lnTo>
                <a:lnTo>
                  <a:pt x="221" y="36"/>
                </a:lnTo>
                <a:lnTo>
                  <a:pt x="223" y="36"/>
                </a:lnTo>
                <a:lnTo>
                  <a:pt x="223" y="37"/>
                </a:lnTo>
                <a:lnTo>
                  <a:pt x="223" y="39"/>
                </a:lnTo>
                <a:lnTo>
                  <a:pt x="223" y="41"/>
                </a:lnTo>
                <a:lnTo>
                  <a:pt x="223" y="42"/>
                </a:lnTo>
                <a:lnTo>
                  <a:pt x="223" y="44"/>
                </a:lnTo>
                <a:lnTo>
                  <a:pt x="224" y="44"/>
                </a:lnTo>
                <a:lnTo>
                  <a:pt x="224" y="46"/>
                </a:lnTo>
                <a:lnTo>
                  <a:pt x="224" y="48"/>
                </a:lnTo>
                <a:lnTo>
                  <a:pt x="226" y="48"/>
                </a:lnTo>
                <a:lnTo>
                  <a:pt x="228" y="49"/>
                </a:lnTo>
                <a:lnTo>
                  <a:pt x="229" y="49"/>
                </a:lnTo>
                <a:lnTo>
                  <a:pt x="231" y="49"/>
                </a:lnTo>
                <a:lnTo>
                  <a:pt x="233" y="49"/>
                </a:lnTo>
                <a:lnTo>
                  <a:pt x="233" y="51"/>
                </a:lnTo>
                <a:lnTo>
                  <a:pt x="235" y="51"/>
                </a:lnTo>
                <a:lnTo>
                  <a:pt x="235" y="53"/>
                </a:lnTo>
                <a:lnTo>
                  <a:pt x="235" y="54"/>
                </a:lnTo>
                <a:lnTo>
                  <a:pt x="236" y="54"/>
                </a:lnTo>
                <a:lnTo>
                  <a:pt x="238" y="54"/>
                </a:lnTo>
                <a:lnTo>
                  <a:pt x="240" y="54"/>
                </a:lnTo>
                <a:lnTo>
                  <a:pt x="238" y="56"/>
                </a:lnTo>
                <a:lnTo>
                  <a:pt x="240" y="56"/>
                </a:lnTo>
                <a:lnTo>
                  <a:pt x="241" y="56"/>
                </a:lnTo>
                <a:lnTo>
                  <a:pt x="243" y="58"/>
                </a:lnTo>
                <a:lnTo>
                  <a:pt x="243" y="59"/>
                </a:lnTo>
                <a:lnTo>
                  <a:pt x="245" y="59"/>
                </a:lnTo>
                <a:lnTo>
                  <a:pt x="246" y="59"/>
                </a:lnTo>
                <a:lnTo>
                  <a:pt x="246" y="61"/>
                </a:lnTo>
                <a:lnTo>
                  <a:pt x="248" y="61"/>
                </a:lnTo>
                <a:lnTo>
                  <a:pt x="248" y="63"/>
                </a:lnTo>
                <a:lnTo>
                  <a:pt x="250" y="63"/>
                </a:lnTo>
                <a:lnTo>
                  <a:pt x="250" y="64"/>
                </a:lnTo>
                <a:lnTo>
                  <a:pt x="251" y="64"/>
                </a:lnTo>
                <a:lnTo>
                  <a:pt x="253" y="64"/>
                </a:lnTo>
                <a:lnTo>
                  <a:pt x="253" y="66"/>
                </a:lnTo>
                <a:lnTo>
                  <a:pt x="256" y="66"/>
                </a:lnTo>
                <a:lnTo>
                  <a:pt x="258" y="66"/>
                </a:lnTo>
                <a:lnTo>
                  <a:pt x="258" y="68"/>
                </a:lnTo>
                <a:lnTo>
                  <a:pt x="258" y="70"/>
                </a:lnTo>
                <a:lnTo>
                  <a:pt x="260" y="70"/>
                </a:lnTo>
                <a:lnTo>
                  <a:pt x="262" y="71"/>
                </a:lnTo>
                <a:lnTo>
                  <a:pt x="262" y="73"/>
                </a:lnTo>
                <a:lnTo>
                  <a:pt x="262" y="75"/>
                </a:lnTo>
                <a:lnTo>
                  <a:pt x="263" y="73"/>
                </a:lnTo>
                <a:lnTo>
                  <a:pt x="265" y="73"/>
                </a:lnTo>
                <a:lnTo>
                  <a:pt x="265" y="75"/>
                </a:lnTo>
                <a:lnTo>
                  <a:pt x="267" y="75"/>
                </a:lnTo>
                <a:lnTo>
                  <a:pt x="267" y="76"/>
                </a:lnTo>
                <a:lnTo>
                  <a:pt x="268" y="76"/>
                </a:lnTo>
                <a:lnTo>
                  <a:pt x="268" y="78"/>
                </a:lnTo>
                <a:lnTo>
                  <a:pt x="268" y="80"/>
                </a:lnTo>
                <a:lnTo>
                  <a:pt x="268" y="81"/>
                </a:lnTo>
                <a:lnTo>
                  <a:pt x="268" y="83"/>
                </a:lnTo>
                <a:lnTo>
                  <a:pt x="268" y="85"/>
                </a:lnTo>
                <a:lnTo>
                  <a:pt x="268" y="86"/>
                </a:lnTo>
                <a:lnTo>
                  <a:pt x="268" y="88"/>
                </a:lnTo>
                <a:lnTo>
                  <a:pt x="268" y="90"/>
                </a:lnTo>
                <a:lnTo>
                  <a:pt x="268" y="92"/>
                </a:lnTo>
                <a:lnTo>
                  <a:pt x="270" y="92"/>
                </a:lnTo>
                <a:lnTo>
                  <a:pt x="270" y="93"/>
                </a:lnTo>
                <a:lnTo>
                  <a:pt x="272" y="95"/>
                </a:lnTo>
                <a:lnTo>
                  <a:pt x="272" y="97"/>
                </a:lnTo>
                <a:lnTo>
                  <a:pt x="272" y="98"/>
                </a:lnTo>
                <a:lnTo>
                  <a:pt x="273" y="98"/>
                </a:lnTo>
                <a:lnTo>
                  <a:pt x="273" y="100"/>
                </a:lnTo>
                <a:lnTo>
                  <a:pt x="273" y="102"/>
                </a:lnTo>
                <a:lnTo>
                  <a:pt x="275" y="103"/>
                </a:lnTo>
                <a:lnTo>
                  <a:pt x="275" y="105"/>
                </a:lnTo>
                <a:lnTo>
                  <a:pt x="277" y="110"/>
                </a:lnTo>
                <a:lnTo>
                  <a:pt x="278" y="110"/>
                </a:lnTo>
                <a:lnTo>
                  <a:pt x="285" y="105"/>
                </a:lnTo>
                <a:lnTo>
                  <a:pt x="289" y="105"/>
                </a:lnTo>
                <a:lnTo>
                  <a:pt x="290" y="103"/>
                </a:lnTo>
                <a:lnTo>
                  <a:pt x="292" y="102"/>
                </a:lnTo>
                <a:lnTo>
                  <a:pt x="295" y="100"/>
                </a:lnTo>
                <a:lnTo>
                  <a:pt x="299" y="97"/>
                </a:lnTo>
                <a:lnTo>
                  <a:pt x="305" y="93"/>
                </a:lnTo>
                <a:lnTo>
                  <a:pt x="304" y="92"/>
                </a:lnTo>
                <a:lnTo>
                  <a:pt x="304" y="90"/>
                </a:lnTo>
                <a:lnTo>
                  <a:pt x="304" y="86"/>
                </a:lnTo>
                <a:lnTo>
                  <a:pt x="304" y="83"/>
                </a:lnTo>
                <a:lnTo>
                  <a:pt x="307" y="83"/>
                </a:lnTo>
                <a:lnTo>
                  <a:pt x="307" y="81"/>
                </a:lnTo>
                <a:lnTo>
                  <a:pt x="309" y="81"/>
                </a:lnTo>
                <a:lnTo>
                  <a:pt x="309" y="80"/>
                </a:lnTo>
                <a:lnTo>
                  <a:pt x="311" y="78"/>
                </a:lnTo>
                <a:lnTo>
                  <a:pt x="311" y="80"/>
                </a:lnTo>
                <a:lnTo>
                  <a:pt x="312" y="80"/>
                </a:lnTo>
                <a:lnTo>
                  <a:pt x="312" y="78"/>
                </a:lnTo>
                <a:lnTo>
                  <a:pt x="312" y="76"/>
                </a:lnTo>
                <a:lnTo>
                  <a:pt x="314" y="76"/>
                </a:lnTo>
                <a:lnTo>
                  <a:pt x="316" y="76"/>
                </a:lnTo>
                <a:lnTo>
                  <a:pt x="317" y="76"/>
                </a:lnTo>
                <a:lnTo>
                  <a:pt x="317" y="78"/>
                </a:lnTo>
                <a:lnTo>
                  <a:pt x="317" y="76"/>
                </a:lnTo>
                <a:lnTo>
                  <a:pt x="319" y="76"/>
                </a:lnTo>
                <a:lnTo>
                  <a:pt x="319" y="75"/>
                </a:lnTo>
                <a:lnTo>
                  <a:pt x="321" y="75"/>
                </a:lnTo>
                <a:lnTo>
                  <a:pt x="321" y="76"/>
                </a:lnTo>
                <a:lnTo>
                  <a:pt x="322" y="76"/>
                </a:lnTo>
                <a:lnTo>
                  <a:pt x="322" y="75"/>
                </a:lnTo>
                <a:lnTo>
                  <a:pt x="322" y="76"/>
                </a:lnTo>
                <a:lnTo>
                  <a:pt x="324" y="78"/>
                </a:lnTo>
                <a:lnTo>
                  <a:pt x="324" y="80"/>
                </a:lnTo>
                <a:lnTo>
                  <a:pt x="324" y="81"/>
                </a:lnTo>
                <a:lnTo>
                  <a:pt x="324" y="83"/>
                </a:lnTo>
                <a:lnTo>
                  <a:pt x="326" y="83"/>
                </a:lnTo>
                <a:lnTo>
                  <a:pt x="326" y="85"/>
                </a:lnTo>
                <a:lnTo>
                  <a:pt x="329" y="83"/>
                </a:lnTo>
                <a:lnTo>
                  <a:pt x="331" y="83"/>
                </a:lnTo>
                <a:lnTo>
                  <a:pt x="333" y="81"/>
                </a:lnTo>
                <a:lnTo>
                  <a:pt x="334" y="83"/>
                </a:lnTo>
                <a:lnTo>
                  <a:pt x="338" y="83"/>
                </a:lnTo>
                <a:lnTo>
                  <a:pt x="339" y="80"/>
                </a:lnTo>
                <a:lnTo>
                  <a:pt x="343" y="80"/>
                </a:lnTo>
                <a:lnTo>
                  <a:pt x="346" y="80"/>
                </a:lnTo>
                <a:lnTo>
                  <a:pt x="348" y="85"/>
                </a:lnTo>
                <a:lnTo>
                  <a:pt x="348" y="88"/>
                </a:lnTo>
                <a:lnTo>
                  <a:pt x="344" y="92"/>
                </a:lnTo>
                <a:lnTo>
                  <a:pt x="343" y="95"/>
                </a:lnTo>
                <a:lnTo>
                  <a:pt x="344" y="97"/>
                </a:lnTo>
                <a:lnTo>
                  <a:pt x="346" y="98"/>
                </a:lnTo>
                <a:lnTo>
                  <a:pt x="348" y="100"/>
                </a:lnTo>
                <a:lnTo>
                  <a:pt x="344" y="103"/>
                </a:lnTo>
                <a:lnTo>
                  <a:pt x="344" y="105"/>
                </a:lnTo>
                <a:lnTo>
                  <a:pt x="344" y="107"/>
                </a:lnTo>
                <a:lnTo>
                  <a:pt x="346" y="107"/>
                </a:lnTo>
                <a:lnTo>
                  <a:pt x="349" y="107"/>
                </a:lnTo>
                <a:lnTo>
                  <a:pt x="349" y="109"/>
                </a:lnTo>
                <a:lnTo>
                  <a:pt x="351" y="109"/>
                </a:lnTo>
                <a:lnTo>
                  <a:pt x="351" y="110"/>
                </a:lnTo>
                <a:lnTo>
                  <a:pt x="353" y="109"/>
                </a:lnTo>
                <a:lnTo>
                  <a:pt x="354" y="109"/>
                </a:lnTo>
                <a:lnTo>
                  <a:pt x="356" y="110"/>
                </a:lnTo>
                <a:lnTo>
                  <a:pt x="358" y="112"/>
                </a:lnTo>
                <a:lnTo>
                  <a:pt x="356" y="112"/>
                </a:lnTo>
                <a:lnTo>
                  <a:pt x="354" y="114"/>
                </a:lnTo>
                <a:lnTo>
                  <a:pt x="353" y="115"/>
                </a:lnTo>
                <a:lnTo>
                  <a:pt x="360" y="120"/>
                </a:lnTo>
                <a:lnTo>
                  <a:pt x="361" y="120"/>
                </a:lnTo>
                <a:lnTo>
                  <a:pt x="363" y="120"/>
                </a:lnTo>
                <a:lnTo>
                  <a:pt x="370" y="119"/>
                </a:lnTo>
                <a:lnTo>
                  <a:pt x="376" y="115"/>
                </a:lnTo>
                <a:lnTo>
                  <a:pt x="380" y="115"/>
                </a:lnTo>
                <a:lnTo>
                  <a:pt x="395" y="112"/>
                </a:lnTo>
                <a:lnTo>
                  <a:pt x="405" y="110"/>
                </a:lnTo>
                <a:lnTo>
                  <a:pt x="407" y="109"/>
                </a:lnTo>
                <a:lnTo>
                  <a:pt x="409" y="109"/>
                </a:lnTo>
                <a:lnTo>
                  <a:pt x="410" y="109"/>
                </a:lnTo>
                <a:lnTo>
                  <a:pt x="410" y="110"/>
                </a:lnTo>
                <a:lnTo>
                  <a:pt x="410" y="112"/>
                </a:lnTo>
                <a:lnTo>
                  <a:pt x="412" y="115"/>
                </a:lnTo>
                <a:lnTo>
                  <a:pt x="412" y="117"/>
                </a:lnTo>
                <a:lnTo>
                  <a:pt x="412" y="120"/>
                </a:lnTo>
                <a:lnTo>
                  <a:pt x="414" y="122"/>
                </a:lnTo>
                <a:lnTo>
                  <a:pt x="414" y="124"/>
                </a:lnTo>
                <a:lnTo>
                  <a:pt x="415" y="125"/>
                </a:lnTo>
                <a:lnTo>
                  <a:pt x="417" y="127"/>
                </a:lnTo>
                <a:lnTo>
                  <a:pt x="417" y="129"/>
                </a:lnTo>
                <a:lnTo>
                  <a:pt x="419" y="131"/>
                </a:lnTo>
                <a:lnTo>
                  <a:pt x="419" y="132"/>
                </a:lnTo>
                <a:lnTo>
                  <a:pt x="422" y="136"/>
                </a:lnTo>
                <a:lnTo>
                  <a:pt x="424" y="137"/>
                </a:lnTo>
                <a:lnTo>
                  <a:pt x="424" y="139"/>
                </a:lnTo>
                <a:lnTo>
                  <a:pt x="425" y="142"/>
                </a:lnTo>
                <a:lnTo>
                  <a:pt x="425" y="144"/>
                </a:lnTo>
                <a:lnTo>
                  <a:pt x="427" y="146"/>
                </a:lnTo>
                <a:lnTo>
                  <a:pt x="429" y="146"/>
                </a:lnTo>
                <a:lnTo>
                  <a:pt x="429" y="147"/>
                </a:lnTo>
                <a:lnTo>
                  <a:pt x="430" y="149"/>
                </a:lnTo>
                <a:lnTo>
                  <a:pt x="432" y="151"/>
                </a:lnTo>
                <a:lnTo>
                  <a:pt x="434" y="154"/>
                </a:lnTo>
                <a:lnTo>
                  <a:pt x="436" y="156"/>
                </a:lnTo>
                <a:lnTo>
                  <a:pt x="436" y="159"/>
                </a:lnTo>
                <a:lnTo>
                  <a:pt x="436" y="161"/>
                </a:lnTo>
                <a:lnTo>
                  <a:pt x="436" y="163"/>
                </a:lnTo>
                <a:lnTo>
                  <a:pt x="436" y="164"/>
                </a:lnTo>
                <a:lnTo>
                  <a:pt x="436" y="168"/>
                </a:lnTo>
                <a:lnTo>
                  <a:pt x="436" y="171"/>
                </a:lnTo>
                <a:lnTo>
                  <a:pt x="436" y="173"/>
                </a:lnTo>
                <a:lnTo>
                  <a:pt x="434" y="175"/>
                </a:lnTo>
                <a:lnTo>
                  <a:pt x="432" y="176"/>
                </a:lnTo>
                <a:lnTo>
                  <a:pt x="432" y="178"/>
                </a:lnTo>
                <a:lnTo>
                  <a:pt x="430" y="180"/>
                </a:lnTo>
                <a:lnTo>
                  <a:pt x="430" y="181"/>
                </a:lnTo>
                <a:lnTo>
                  <a:pt x="429" y="186"/>
                </a:lnTo>
                <a:lnTo>
                  <a:pt x="425" y="190"/>
                </a:lnTo>
                <a:lnTo>
                  <a:pt x="424" y="192"/>
                </a:lnTo>
                <a:lnTo>
                  <a:pt x="425" y="193"/>
                </a:lnTo>
                <a:lnTo>
                  <a:pt x="424" y="198"/>
                </a:lnTo>
                <a:lnTo>
                  <a:pt x="424" y="200"/>
                </a:lnTo>
                <a:lnTo>
                  <a:pt x="424" y="202"/>
                </a:lnTo>
                <a:lnTo>
                  <a:pt x="422" y="203"/>
                </a:lnTo>
                <a:lnTo>
                  <a:pt x="422" y="205"/>
                </a:lnTo>
                <a:lnTo>
                  <a:pt x="424" y="205"/>
                </a:lnTo>
                <a:lnTo>
                  <a:pt x="425" y="210"/>
                </a:lnTo>
                <a:lnTo>
                  <a:pt x="427" y="212"/>
                </a:lnTo>
                <a:lnTo>
                  <a:pt x="429" y="214"/>
                </a:lnTo>
                <a:lnTo>
                  <a:pt x="429" y="215"/>
                </a:lnTo>
                <a:lnTo>
                  <a:pt x="432" y="219"/>
                </a:lnTo>
                <a:lnTo>
                  <a:pt x="432" y="222"/>
                </a:lnTo>
                <a:lnTo>
                  <a:pt x="434" y="224"/>
                </a:lnTo>
                <a:lnTo>
                  <a:pt x="436" y="225"/>
                </a:lnTo>
                <a:lnTo>
                  <a:pt x="436" y="229"/>
                </a:lnTo>
                <a:lnTo>
                  <a:pt x="439" y="230"/>
                </a:lnTo>
                <a:lnTo>
                  <a:pt x="439" y="236"/>
                </a:lnTo>
                <a:lnTo>
                  <a:pt x="441" y="237"/>
                </a:lnTo>
                <a:lnTo>
                  <a:pt x="442" y="242"/>
                </a:lnTo>
                <a:lnTo>
                  <a:pt x="442" y="244"/>
                </a:lnTo>
                <a:lnTo>
                  <a:pt x="444" y="247"/>
                </a:lnTo>
                <a:lnTo>
                  <a:pt x="447" y="251"/>
                </a:lnTo>
                <a:lnTo>
                  <a:pt x="449" y="253"/>
                </a:lnTo>
                <a:lnTo>
                  <a:pt x="452" y="254"/>
                </a:lnTo>
                <a:lnTo>
                  <a:pt x="454" y="256"/>
                </a:lnTo>
                <a:lnTo>
                  <a:pt x="456" y="259"/>
                </a:lnTo>
                <a:lnTo>
                  <a:pt x="459" y="261"/>
                </a:lnTo>
                <a:lnTo>
                  <a:pt x="459" y="264"/>
                </a:lnTo>
                <a:lnTo>
                  <a:pt x="463" y="269"/>
                </a:lnTo>
                <a:lnTo>
                  <a:pt x="464" y="269"/>
                </a:lnTo>
                <a:lnTo>
                  <a:pt x="466" y="269"/>
                </a:lnTo>
                <a:lnTo>
                  <a:pt x="468" y="271"/>
                </a:lnTo>
                <a:lnTo>
                  <a:pt x="469" y="271"/>
                </a:lnTo>
                <a:lnTo>
                  <a:pt x="471" y="273"/>
                </a:lnTo>
                <a:lnTo>
                  <a:pt x="473" y="275"/>
                </a:lnTo>
                <a:lnTo>
                  <a:pt x="474" y="275"/>
                </a:lnTo>
                <a:lnTo>
                  <a:pt x="478" y="275"/>
                </a:lnTo>
                <a:lnTo>
                  <a:pt x="485" y="276"/>
                </a:lnTo>
                <a:lnTo>
                  <a:pt x="486" y="278"/>
                </a:lnTo>
                <a:lnTo>
                  <a:pt x="486" y="280"/>
                </a:lnTo>
                <a:lnTo>
                  <a:pt x="488" y="280"/>
                </a:lnTo>
                <a:lnTo>
                  <a:pt x="490" y="280"/>
                </a:lnTo>
                <a:lnTo>
                  <a:pt x="493" y="281"/>
                </a:lnTo>
                <a:lnTo>
                  <a:pt x="496" y="281"/>
                </a:lnTo>
                <a:lnTo>
                  <a:pt x="501" y="283"/>
                </a:lnTo>
                <a:lnTo>
                  <a:pt x="503" y="283"/>
                </a:lnTo>
                <a:lnTo>
                  <a:pt x="505" y="283"/>
                </a:lnTo>
                <a:lnTo>
                  <a:pt x="506" y="283"/>
                </a:lnTo>
                <a:lnTo>
                  <a:pt x="508" y="285"/>
                </a:lnTo>
                <a:lnTo>
                  <a:pt x="512" y="286"/>
                </a:lnTo>
                <a:lnTo>
                  <a:pt x="515" y="285"/>
                </a:lnTo>
                <a:lnTo>
                  <a:pt x="517" y="285"/>
                </a:lnTo>
                <a:lnTo>
                  <a:pt x="518" y="285"/>
                </a:lnTo>
                <a:lnTo>
                  <a:pt x="520" y="285"/>
                </a:lnTo>
                <a:lnTo>
                  <a:pt x="520" y="283"/>
                </a:lnTo>
                <a:lnTo>
                  <a:pt x="522" y="283"/>
                </a:lnTo>
                <a:lnTo>
                  <a:pt x="523" y="283"/>
                </a:lnTo>
                <a:lnTo>
                  <a:pt x="527" y="283"/>
                </a:lnTo>
                <a:lnTo>
                  <a:pt x="530" y="283"/>
                </a:lnTo>
                <a:lnTo>
                  <a:pt x="534" y="283"/>
                </a:lnTo>
                <a:lnTo>
                  <a:pt x="537" y="283"/>
                </a:lnTo>
                <a:lnTo>
                  <a:pt x="544" y="286"/>
                </a:lnTo>
                <a:lnTo>
                  <a:pt x="547" y="286"/>
                </a:lnTo>
                <a:lnTo>
                  <a:pt x="547" y="288"/>
                </a:lnTo>
                <a:lnTo>
                  <a:pt x="550" y="288"/>
                </a:lnTo>
                <a:lnTo>
                  <a:pt x="554" y="288"/>
                </a:lnTo>
                <a:lnTo>
                  <a:pt x="561" y="290"/>
                </a:lnTo>
                <a:lnTo>
                  <a:pt x="564" y="290"/>
                </a:lnTo>
                <a:lnTo>
                  <a:pt x="567" y="290"/>
                </a:lnTo>
                <a:lnTo>
                  <a:pt x="571" y="291"/>
                </a:lnTo>
                <a:lnTo>
                  <a:pt x="577" y="291"/>
                </a:lnTo>
                <a:lnTo>
                  <a:pt x="579" y="293"/>
                </a:lnTo>
                <a:lnTo>
                  <a:pt x="591" y="293"/>
                </a:lnTo>
                <a:lnTo>
                  <a:pt x="596" y="293"/>
                </a:lnTo>
                <a:lnTo>
                  <a:pt x="603" y="297"/>
                </a:lnTo>
                <a:lnTo>
                  <a:pt x="606" y="297"/>
                </a:lnTo>
                <a:lnTo>
                  <a:pt x="623" y="302"/>
                </a:lnTo>
                <a:lnTo>
                  <a:pt x="628" y="303"/>
                </a:lnTo>
                <a:lnTo>
                  <a:pt x="633" y="305"/>
                </a:lnTo>
                <a:lnTo>
                  <a:pt x="637" y="305"/>
                </a:lnTo>
                <a:lnTo>
                  <a:pt x="645" y="313"/>
                </a:lnTo>
                <a:lnTo>
                  <a:pt x="650" y="319"/>
                </a:lnTo>
                <a:lnTo>
                  <a:pt x="653" y="320"/>
                </a:lnTo>
                <a:lnTo>
                  <a:pt x="655" y="322"/>
                </a:lnTo>
                <a:lnTo>
                  <a:pt x="669" y="322"/>
                </a:lnTo>
                <a:lnTo>
                  <a:pt x="670" y="320"/>
                </a:lnTo>
                <a:lnTo>
                  <a:pt x="674" y="322"/>
                </a:lnTo>
                <a:lnTo>
                  <a:pt x="680" y="320"/>
                </a:lnTo>
                <a:lnTo>
                  <a:pt x="689" y="324"/>
                </a:lnTo>
                <a:lnTo>
                  <a:pt x="694" y="322"/>
                </a:lnTo>
                <a:lnTo>
                  <a:pt x="696" y="322"/>
                </a:lnTo>
                <a:lnTo>
                  <a:pt x="696" y="319"/>
                </a:lnTo>
                <a:lnTo>
                  <a:pt x="697" y="319"/>
                </a:lnTo>
                <a:lnTo>
                  <a:pt x="701" y="319"/>
                </a:lnTo>
                <a:lnTo>
                  <a:pt x="702" y="320"/>
                </a:lnTo>
                <a:lnTo>
                  <a:pt x="706" y="319"/>
                </a:lnTo>
                <a:lnTo>
                  <a:pt x="709" y="320"/>
                </a:lnTo>
                <a:lnTo>
                  <a:pt x="716" y="320"/>
                </a:lnTo>
                <a:lnTo>
                  <a:pt x="721" y="319"/>
                </a:lnTo>
                <a:lnTo>
                  <a:pt x="724" y="317"/>
                </a:lnTo>
                <a:lnTo>
                  <a:pt x="728" y="317"/>
                </a:lnTo>
                <a:lnTo>
                  <a:pt x="731" y="315"/>
                </a:lnTo>
                <a:lnTo>
                  <a:pt x="736" y="315"/>
                </a:lnTo>
                <a:lnTo>
                  <a:pt x="746" y="310"/>
                </a:lnTo>
                <a:lnTo>
                  <a:pt x="748" y="312"/>
                </a:lnTo>
                <a:lnTo>
                  <a:pt x="750" y="310"/>
                </a:lnTo>
                <a:lnTo>
                  <a:pt x="756" y="308"/>
                </a:lnTo>
                <a:lnTo>
                  <a:pt x="763" y="305"/>
                </a:lnTo>
                <a:lnTo>
                  <a:pt x="770" y="305"/>
                </a:lnTo>
                <a:lnTo>
                  <a:pt x="773" y="303"/>
                </a:lnTo>
                <a:lnTo>
                  <a:pt x="777" y="305"/>
                </a:lnTo>
                <a:lnTo>
                  <a:pt x="780" y="305"/>
                </a:lnTo>
                <a:lnTo>
                  <a:pt x="784" y="308"/>
                </a:lnTo>
                <a:lnTo>
                  <a:pt x="784" y="320"/>
                </a:lnTo>
                <a:lnTo>
                  <a:pt x="789" y="325"/>
                </a:lnTo>
                <a:lnTo>
                  <a:pt x="792" y="325"/>
                </a:lnTo>
                <a:lnTo>
                  <a:pt x="794" y="325"/>
                </a:lnTo>
                <a:lnTo>
                  <a:pt x="800" y="327"/>
                </a:lnTo>
                <a:lnTo>
                  <a:pt x="804" y="325"/>
                </a:lnTo>
                <a:lnTo>
                  <a:pt x="811" y="329"/>
                </a:lnTo>
                <a:lnTo>
                  <a:pt x="811" y="334"/>
                </a:lnTo>
                <a:lnTo>
                  <a:pt x="812" y="334"/>
                </a:lnTo>
                <a:lnTo>
                  <a:pt x="816" y="327"/>
                </a:lnTo>
                <a:lnTo>
                  <a:pt x="826" y="315"/>
                </a:lnTo>
                <a:lnTo>
                  <a:pt x="827" y="307"/>
                </a:lnTo>
                <a:lnTo>
                  <a:pt x="831" y="303"/>
                </a:lnTo>
                <a:lnTo>
                  <a:pt x="838" y="302"/>
                </a:lnTo>
                <a:lnTo>
                  <a:pt x="848" y="298"/>
                </a:lnTo>
                <a:lnTo>
                  <a:pt x="854" y="291"/>
                </a:lnTo>
                <a:lnTo>
                  <a:pt x="858" y="285"/>
                </a:lnTo>
                <a:lnTo>
                  <a:pt x="863" y="281"/>
                </a:lnTo>
                <a:lnTo>
                  <a:pt x="871" y="281"/>
                </a:lnTo>
                <a:lnTo>
                  <a:pt x="880" y="285"/>
                </a:lnTo>
                <a:lnTo>
                  <a:pt x="887" y="285"/>
                </a:lnTo>
                <a:lnTo>
                  <a:pt x="893" y="285"/>
                </a:lnTo>
                <a:lnTo>
                  <a:pt x="898" y="285"/>
                </a:lnTo>
                <a:lnTo>
                  <a:pt x="903" y="288"/>
                </a:lnTo>
                <a:lnTo>
                  <a:pt x="907" y="285"/>
                </a:lnTo>
                <a:lnTo>
                  <a:pt x="907" y="283"/>
                </a:lnTo>
                <a:lnTo>
                  <a:pt x="908" y="283"/>
                </a:lnTo>
                <a:lnTo>
                  <a:pt x="910" y="283"/>
                </a:lnTo>
                <a:lnTo>
                  <a:pt x="912" y="281"/>
                </a:lnTo>
                <a:lnTo>
                  <a:pt x="914" y="281"/>
                </a:lnTo>
                <a:lnTo>
                  <a:pt x="915" y="281"/>
                </a:lnTo>
                <a:lnTo>
                  <a:pt x="917" y="280"/>
                </a:lnTo>
                <a:lnTo>
                  <a:pt x="919" y="278"/>
                </a:lnTo>
                <a:lnTo>
                  <a:pt x="922" y="278"/>
                </a:lnTo>
                <a:lnTo>
                  <a:pt x="924" y="278"/>
                </a:lnTo>
                <a:lnTo>
                  <a:pt x="924" y="276"/>
                </a:lnTo>
                <a:lnTo>
                  <a:pt x="927" y="273"/>
                </a:lnTo>
                <a:lnTo>
                  <a:pt x="929" y="273"/>
                </a:lnTo>
                <a:lnTo>
                  <a:pt x="930" y="271"/>
                </a:lnTo>
                <a:lnTo>
                  <a:pt x="936" y="269"/>
                </a:lnTo>
                <a:lnTo>
                  <a:pt x="937" y="268"/>
                </a:lnTo>
                <a:lnTo>
                  <a:pt x="939" y="268"/>
                </a:lnTo>
                <a:lnTo>
                  <a:pt x="939" y="266"/>
                </a:lnTo>
                <a:lnTo>
                  <a:pt x="941" y="266"/>
                </a:lnTo>
                <a:lnTo>
                  <a:pt x="942" y="266"/>
                </a:lnTo>
                <a:lnTo>
                  <a:pt x="944" y="266"/>
                </a:lnTo>
                <a:lnTo>
                  <a:pt x="946" y="266"/>
                </a:lnTo>
                <a:lnTo>
                  <a:pt x="947" y="264"/>
                </a:lnTo>
                <a:lnTo>
                  <a:pt x="951" y="261"/>
                </a:lnTo>
                <a:lnTo>
                  <a:pt x="952" y="261"/>
                </a:lnTo>
                <a:lnTo>
                  <a:pt x="954" y="261"/>
                </a:lnTo>
                <a:lnTo>
                  <a:pt x="954" y="259"/>
                </a:lnTo>
                <a:lnTo>
                  <a:pt x="956" y="261"/>
                </a:lnTo>
                <a:lnTo>
                  <a:pt x="956" y="259"/>
                </a:lnTo>
                <a:lnTo>
                  <a:pt x="957" y="259"/>
                </a:lnTo>
                <a:lnTo>
                  <a:pt x="959" y="261"/>
                </a:lnTo>
                <a:lnTo>
                  <a:pt x="961" y="259"/>
                </a:lnTo>
                <a:lnTo>
                  <a:pt x="963" y="259"/>
                </a:lnTo>
                <a:lnTo>
                  <a:pt x="964" y="259"/>
                </a:lnTo>
                <a:lnTo>
                  <a:pt x="968" y="258"/>
                </a:lnTo>
                <a:lnTo>
                  <a:pt x="971" y="256"/>
                </a:lnTo>
                <a:lnTo>
                  <a:pt x="976" y="256"/>
                </a:lnTo>
                <a:lnTo>
                  <a:pt x="978" y="254"/>
                </a:lnTo>
                <a:lnTo>
                  <a:pt x="981" y="254"/>
                </a:lnTo>
                <a:lnTo>
                  <a:pt x="985" y="253"/>
                </a:lnTo>
                <a:lnTo>
                  <a:pt x="988" y="251"/>
                </a:lnTo>
                <a:lnTo>
                  <a:pt x="995" y="247"/>
                </a:lnTo>
                <a:lnTo>
                  <a:pt x="998" y="246"/>
                </a:lnTo>
                <a:lnTo>
                  <a:pt x="1001" y="246"/>
                </a:lnTo>
                <a:lnTo>
                  <a:pt x="1001" y="244"/>
                </a:lnTo>
                <a:lnTo>
                  <a:pt x="1003" y="242"/>
                </a:lnTo>
                <a:lnTo>
                  <a:pt x="1005" y="241"/>
                </a:lnTo>
                <a:lnTo>
                  <a:pt x="1006" y="241"/>
                </a:lnTo>
                <a:lnTo>
                  <a:pt x="1008" y="239"/>
                </a:lnTo>
                <a:lnTo>
                  <a:pt x="1010" y="239"/>
                </a:lnTo>
                <a:lnTo>
                  <a:pt x="1013" y="237"/>
                </a:lnTo>
                <a:lnTo>
                  <a:pt x="1015" y="237"/>
                </a:lnTo>
                <a:lnTo>
                  <a:pt x="1017" y="236"/>
                </a:lnTo>
                <a:lnTo>
                  <a:pt x="1022" y="236"/>
                </a:lnTo>
                <a:lnTo>
                  <a:pt x="1025" y="234"/>
                </a:lnTo>
                <a:lnTo>
                  <a:pt x="1030" y="234"/>
                </a:lnTo>
                <a:lnTo>
                  <a:pt x="1040" y="229"/>
                </a:lnTo>
                <a:lnTo>
                  <a:pt x="1044" y="227"/>
                </a:lnTo>
                <a:lnTo>
                  <a:pt x="1047" y="227"/>
                </a:lnTo>
                <a:lnTo>
                  <a:pt x="1054" y="227"/>
                </a:lnTo>
                <a:lnTo>
                  <a:pt x="1064" y="224"/>
                </a:lnTo>
                <a:close/>
              </a:path>
            </a:pathLst>
          </a:custGeom>
          <a:solidFill>
            <a:schemeClr val="accent4"/>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Freeform 8">
            <a:extLst>
              <a:ext uri="{FF2B5EF4-FFF2-40B4-BE49-F238E27FC236}">
                <a16:creationId xmlns:a16="http://schemas.microsoft.com/office/drawing/2014/main" id="{C55A993E-0B0A-441A-9F24-07D72B12B5FF}"/>
              </a:ext>
            </a:extLst>
          </p:cNvPr>
          <p:cNvSpPr>
            <a:spLocks/>
          </p:cNvSpPr>
          <p:nvPr/>
        </p:nvSpPr>
        <p:spPr bwMode="auto">
          <a:xfrm>
            <a:off x="4424363" y="2944814"/>
            <a:ext cx="2489200" cy="1173163"/>
          </a:xfrm>
          <a:custGeom>
            <a:avLst/>
            <a:gdLst>
              <a:gd name="T0" fmla="*/ 659 w 1568"/>
              <a:gd name="T1" fmla="*/ 52 h 739"/>
              <a:gd name="T2" fmla="*/ 762 w 1568"/>
              <a:gd name="T3" fmla="*/ 34 h 739"/>
              <a:gd name="T4" fmla="*/ 853 w 1568"/>
              <a:gd name="T5" fmla="*/ 110 h 739"/>
              <a:gd name="T6" fmla="*/ 794 w 1568"/>
              <a:gd name="T7" fmla="*/ 147 h 739"/>
              <a:gd name="T8" fmla="*/ 705 w 1568"/>
              <a:gd name="T9" fmla="*/ 202 h 739"/>
              <a:gd name="T10" fmla="*/ 708 w 1568"/>
              <a:gd name="T11" fmla="*/ 242 h 739"/>
              <a:gd name="T12" fmla="*/ 752 w 1568"/>
              <a:gd name="T13" fmla="*/ 276 h 739"/>
              <a:gd name="T14" fmla="*/ 818 w 1568"/>
              <a:gd name="T15" fmla="*/ 268 h 739"/>
              <a:gd name="T16" fmla="*/ 865 w 1568"/>
              <a:gd name="T17" fmla="*/ 290 h 739"/>
              <a:gd name="T18" fmla="*/ 919 w 1568"/>
              <a:gd name="T19" fmla="*/ 322 h 739"/>
              <a:gd name="T20" fmla="*/ 1014 w 1568"/>
              <a:gd name="T21" fmla="*/ 308 h 739"/>
              <a:gd name="T22" fmla="*/ 1120 w 1568"/>
              <a:gd name="T23" fmla="*/ 346 h 739"/>
              <a:gd name="T24" fmla="*/ 1189 w 1568"/>
              <a:gd name="T25" fmla="*/ 366 h 739"/>
              <a:gd name="T26" fmla="*/ 1232 w 1568"/>
              <a:gd name="T27" fmla="*/ 430 h 739"/>
              <a:gd name="T28" fmla="*/ 1270 w 1568"/>
              <a:gd name="T29" fmla="*/ 496 h 739"/>
              <a:gd name="T30" fmla="*/ 1304 w 1568"/>
              <a:gd name="T31" fmla="*/ 535 h 739"/>
              <a:gd name="T32" fmla="*/ 1351 w 1568"/>
              <a:gd name="T33" fmla="*/ 462 h 739"/>
              <a:gd name="T34" fmla="*/ 1335 w 1568"/>
              <a:gd name="T35" fmla="*/ 346 h 739"/>
              <a:gd name="T36" fmla="*/ 1416 w 1568"/>
              <a:gd name="T37" fmla="*/ 296 h 739"/>
              <a:gd name="T38" fmla="*/ 1419 w 1568"/>
              <a:gd name="T39" fmla="*/ 405 h 739"/>
              <a:gd name="T40" fmla="*/ 1492 w 1568"/>
              <a:gd name="T41" fmla="*/ 462 h 739"/>
              <a:gd name="T42" fmla="*/ 1554 w 1568"/>
              <a:gd name="T43" fmla="*/ 532 h 739"/>
              <a:gd name="T44" fmla="*/ 1558 w 1568"/>
              <a:gd name="T45" fmla="*/ 576 h 739"/>
              <a:gd name="T46" fmla="*/ 1568 w 1568"/>
              <a:gd name="T47" fmla="*/ 618 h 739"/>
              <a:gd name="T48" fmla="*/ 1534 w 1568"/>
              <a:gd name="T49" fmla="*/ 630 h 739"/>
              <a:gd name="T50" fmla="*/ 1495 w 1568"/>
              <a:gd name="T51" fmla="*/ 708 h 739"/>
              <a:gd name="T52" fmla="*/ 1414 w 1568"/>
              <a:gd name="T53" fmla="*/ 666 h 739"/>
              <a:gd name="T54" fmla="*/ 1355 w 1568"/>
              <a:gd name="T55" fmla="*/ 693 h 739"/>
              <a:gd name="T56" fmla="*/ 1291 w 1568"/>
              <a:gd name="T57" fmla="*/ 698 h 739"/>
              <a:gd name="T58" fmla="*/ 1248 w 1568"/>
              <a:gd name="T59" fmla="*/ 696 h 739"/>
              <a:gd name="T60" fmla="*/ 1183 w 1568"/>
              <a:gd name="T61" fmla="*/ 656 h 739"/>
              <a:gd name="T62" fmla="*/ 1132 w 1568"/>
              <a:gd name="T63" fmla="*/ 610 h 739"/>
              <a:gd name="T64" fmla="*/ 1096 w 1568"/>
              <a:gd name="T65" fmla="*/ 566 h 739"/>
              <a:gd name="T66" fmla="*/ 997 w 1568"/>
              <a:gd name="T67" fmla="*/ 527 h 739"/>
              <a:gd name="T68" fmla="*/ 841 w 1568"/>
              <a:gd name="T69" fmla="*/ 505 h 739"/>
              <a:gd name="T70" fmla="*/ 753 w 1568"/>
              <a:gd name="T71" fmla="*/ 466 h 739"/>
              <a:gd name="T72" fmla="*/ 681 w 1568"/>
              <a:gd name="T73" fmla="*/ 440 h 739"/>
              <a:gd name="T74" fmla="*/ 583 w 1568"/>
              <a:gd name="T75" fmla="*/ 374 h 739"/>
              <a:gd name="T76" fmla="*/ 534 w 1568"/>
              <a:gd name="T77" fmla="*/ 308 h 739"/>
              <a:gd name="T78" fmla="*/ 387 w 1568"/>
              <a:gd name="T79" fmla="*/ 317 h 739"/>
              <a:gd name="T80" fmla="*/ 348 w 1568"/>
              <a:gd name="T81" fmla="*/ 313 h 739"/>
              <a:gd name="T82" fmla="*/ 316 w 1568"/>
              <a:gd name="T83" fmla="*/ 305 h 739"/>
              <a:gd name="T84" fmla="*/ 301 w 1568"/>
              <a:gd name="T85" fmla="*/ 320 h 739"/>
              <a:gd name="T86" fmla="*/ 272 w 1568"/>
              <a:gd name="T87" fmla="*/ 346 h 739"/>
              <a:gd name="T88" fmla="*/ 238 w 1568"/>
              <a:gd name="T89" fmla="*/ 329 h 739"/>
              <a:gd name="T90" fmla="*/ 226 w 1568"/>
              <a:gd name="T91" fmla="*/ 366 h 739"/>
              <a:gd name="T92" fmla="*/ 201 w 1568"/>
              <a:gd name="T93" fmla="*/ 371 h 739"/>
              <a:gd name="T94" fmla="*/ 176 w 1568"/>
              <a:gd name="T95" fmla="*/ 371 h 739"/>
              <a:gd name="T96" fmla="*/ 142 w 1568"/>
              <a:gd name="T97" fmla="*/ 379 h 739"/>
              <a:gd name="T98" fmla="*/ 123 w 1568"/>
              <a:gd name="T99" fmla="*/ 401 h 739"/>
              <a:gd name="T100" fmla="*/ 73 w 1568"/>
              <a:gd name="T101" fmla="*/ 383 h 739"/>
              <a:gd name="T102" fmla="*/ 19 w 1568"/>
              <a:gd name="T103" fmla="*/ 347 h 739"/>
              <a:gd name="T104" fmla="*/ 2 w 1568"/>
              <a:gd name="T105" fmla="*/ 256 h 739"/>
              <a:gd name="T106" fmla="*/ 37 w 1568"/>
              <a:gd name="T107" fmla="*/ 102 h 739"/>
              <a:gd name="T108" fmla="*/ 112 w 1568"/>
              <a:gd name="T109" fmla="*/ 61 h 739"/>
              <a:gd name="T110" fmla="*/ 206 w 1568"/>
              <a:gd name="T111" fmla="*/ 139 h 739"/>
              <a:gd name="T112" fmla="*/ 275 w 1568"/>
              <a:gd name="T113" fmla="*/ 154 h 739"/>
              <a:gd name="T114" fmla="*/ 375 w 1568"/>
              <a:gd name="T115" fmla="*/ 102 h 739"/>
              <a:gd name="T116" fmla="*/ 461 w 1568"/>
              <a:gd name="T117" fmla="*/ 49 h 739"/>
              <a:gd name="T118" fmla="*/ 583 w 1568"/>
              <a:gd name="T119" fmla="*/ 7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68" h="739">
                <a:moveTo>
                  <a:pt x="583" y="7"/>
                </a:moveTo>
                <a:lnTo>
                  <a:pt x="586" y="8"/>
                </a:lnTo>
                <a:lnTo>
                  <a:pt x="588" y="8"/>
                </a:lnTo>
                <a:lnTo>
                  <a:pt x="591" y="10"/>
                </a:lnTo>
                <a:lnTo>
                  <a:pt x="593" y="14"/>
                </a:lnTo>
                <a:lnTo>
                  <a:pt x="603" y="17"/>
                </a:lnTo>
                <a:lnTo>
                  <a:pt x="608" y="20"/>
                </a:lnTo>
                <a:lnTo>
                  <a:pt x="615" y="20"/>
                </a:lnTo>
                <a:lnTo>
                  <a:pt x="622" y="24"/>
                </a:lnTo>
                <a:lnTo>
                  <a:pt x="642" y="37"/>
                </a:lnTo>
                <a:lnTo>
                  <a:pt x="644" y="39"/>
                </a:lnTo>
                <a:lnTo>
                  <a:pt x="659" y="52"/>
                </a:lnTo>
                <a:lnTo>
                  <a:pt x="662" y="52"/>
                </a:lnTo>
                <a:lnTo>
                  <a:pt x="666" y="51"/>
                </a:lnTo>
                <a:lnTo>
                  <a:pt x="667" y="52"/>
                </a:lnTo>
                <a:lnTo>
                  <a:pt x="677" y="47"/>
                </a:lnTo>
                <a:lnTo>
                  <a:pt x="684" y="46"/>
                </a:lnTo>
                <a:lnTo>
                  <a:pt x="686" y="46"/>
                </a:lnTo>
                <a:lnTo>
                  <a:pt x="713" y="36"/>
                </a:lnTo>
                <a:lnTo>
                  <a:pt x="732" y="29"/>
                </a:lnTo>
                <a:lnTo>
                  <a:pt x="742" y="27"/>
                </a:lnTo>
                <a:lnTo>
                  <a:pt x="759" y="32"/>
                </a:lnTo>
                <a:lnTo>
                  <a:pt x="760" y="36"/>
                </a:lnTo>
                <a:lnTo>
                  <a:pt x="762" y="34"/>
                </a:lnTo>
                <a:lnTo>
                  <a:pt x="777" y="37"/>
                </a:lnTo>
                <a:lnTo>
                  <a:pt x="801" y="41"/>
                </a:lnTo>
                <a:lnTo>
                  <a:pt x="831" y="44"/>
                </a:lnTo>
                <a:lnTo>
                  <a:pt x="836" y="47"/>
                </a:lnTo>
                <a:lnTo>
                  <a:pt x="850" y="54"/>
                </a:lnTo>
                <a:lnTo>
                  <a:pt x="858" y="63"/>
                </a:lnTo>
                <a:lnTo>
                  <a:pt x="860" y="68"/>
                </a:lnTo>
                <a:lnTo>
                  <a:pt x="860" y="75"/>
                </a:lnTo>
                <a:lnTo>
                  <a:pt x="858" y="88"/>
                </a:lnTo>
                <a:lnTo>
                  <a:pt x="858" y="95"/>
                </a:lnTo>
                <a:lnTo>
                  <a:pt x="855" y="107"/>
                </a:lnTo>
                <a:lnTo>
                  <a:pt x="853" y="110"/>
                </a:lnTo>
                <a:lnTo>
                  <a:pt x="845" y="117"/>
                </a:lnTo>
                <a:lnTo>
                  <a:pt x="840" y="119"/>
                </a:lnTo>
                <a:lnTo>
                  <a:pt x="840" y="120"/>
                </a:lnTo>
                <a:lnTo>
                  <a:pt x="835" y="122"/>
                </a:lnTo>
                <a:lnTo>
                  <a:pt x="833" y="122"/>
                </a:lnTo>
                <a:lnTo>
                  <a:pt x="830" y="125"/>
                </a:lnTo>
                <a:lnTo>
                  <a:pt x="823" y="127"/>
                </a:lnTo>
                <a:lnTo>
                  <a:pt x="818" y="129"/>
                </a:lnTo>
                <a:lnTo>
                  <a:pt x="811" y="130"/>
                </a:lnTo>
                <a:lnTo>
                  <a:pt x="804" y="141"/>
                </a:lnTo>
                <a:lnTo>
                  <a:pt x="801" y="144"/>
                </a:lnTo>
                <a:lnTo>
                  <a:pt x="794" y="147"/>
                </a:lnTo>
                <a:lnTo>
                  <a:pt x="791" y="147"/>
                </a:lnTo>
                <a:lnTo>
                  <a:pt x="786" y="149"/>
                </a:lnTo>
                <a:lnTo>
                  <a:pt x="774" y="152"/>
                </a:lnTo>
                <a:lnTo>
                  <a:pt x="764" y="154"/>
                </a:lnTo>
                <a:lnTo>
                  <a:pt x="755" y="154"/>
                </a:lnTo>
                <a:lnTo>
                  <a:pt x="745" y="159"/>
                </a:lnTo>
                <a:lnTo>
                  <a:pt x="728" y="173"/>
                </a:lnTo>
                <a:lnTo>
                  <a:pt x="726" y="176"/>
                </a:lnTo>
                <a:lnTo>
                  <a:pt x="723" y="180"/>
                </a:lnTo>
                <a:lnTo>
                  <a:pt x="711" y="195"/>
                </a:lnTo>
                <a:lnTo>
                  <a:pt x="706" y="203"/>
                </a:lnTo>
                <a:lnTo>
                  <a:pt x="705" y="202"/>
                </a:lnTo>
                <a:lnTo>
                  <a:pt x="699" y="202"/>
                </a:lnTo>
                <a:lnTo>
                  <a:pt x="699" y="203"/>
                </a:lnTo>
                <a:lnTo>
                  <a:pt x="698" y="202"/>
                </a:lnTo>
                <a:lnTo>
                  <a:pt x="696" y="203"/>
                </a:lnTo>
                <a:lnTo>
                  <a:pt x="698" y="210"/>
                </a:lnTo>
                <a:lnTo>
                  <a:pt x="699" y="213"/>
                </a:lnTo>
                <a:lnTo>
                  <a:pt x="703" y="217"/>
                </a:lnTo>
                <a:lnTo>
                  <a:pt x="703" y="220"/>
                </a:lnTo>
                <a:lnTo>
                  <a:pt x="705" y="225"/>
                </a:lnTo>
                <a:lnTo>
                  <a:pt x="706" y="232"/>
                </a:lnTo>
                <a:lnTo>
                  <a:pt x="708" y="237"/>
                </a:lnTo>
                <a:lnTo>
                  <a:pt x="708" y="242"/>
                </a:lnTo>
                <a:lnTo>
                  <a:pt x="711" y="247"/>
                </a:lnTo>
                <a:lnTo>
                  <a:pt x="713" y="252"/>
                </a:lnTo>
                <a:lnTo>
                  <a:pt x="715" y="254"/>
                </a:lnTo>
                <a:lnTo>
                  <a:pt x="716" y="259"/>
                </a:lnTo>
                <a:lnTo>
                  <a:pt x="721" y="264"/>
                </a:lnTo>
                <a:lnTo>
                  <a:pt x="725" y="268"/>
                </a:lnTo>
                <a:lnTo>
                  <a:pt x="737" y="274"/>
                </a:lnTo>
                <a:lnTo>
                  <a:pt x="742" y="276"/>
                </a:lnTo>
                <a:lnTo>
                  <a:pt x="743" y="278"/>
                </a:lnTo>
                <a:lnTo>
                  <a:pt x="747" y="278"/>
                </a:lnTo>
                <a:lnTo>
                  <a:pt x="748" y="278"/>
                </a:lnTo>
                <a:lnTo>
                  <a:pt x="752" y="276"/>
                </a:lnTo>
                <a:lnTo>
                  <a:pt x="760" y="274"/>
                </a:lnTo>
                <a:lnTo>
                  <a:pt x="765" y="273"/>
                </a:lnTo>
                <a:lnTo>
                  <a:pt x="770" y="271"/>
                </a:lnTo>
                <a:lnTo>
                  <a:pt x="774" y="271"/>
                </a:lnTo>
                <a:lnTo>
                  <a:pt x="779" y="269"/>
                </a:lnTo>
                <a:lnTo>
                  <a:pt x="789" y="269"/>
                </a:lnTo>
                <a:lnTo>
                  <a:pt x="794" y="271"/>
                </a:lnTo>
                <a:lnTo>
                  <a:pt x="797" y="273"/>
                </a:lnTo>
                <a:lnTo>
                  <a:pt x="806" y="271"/>
                </a:lnTo>
                <a:lnTo>
                  <a:pt x="808" y="271"/>
                </a:lnTo>
                <a:lnTo>
                  <a:pt x="813" y="269"/>
                </a:lnTo>
                <a:lnTo>
                  <a:pt x="818" y="268"/>
                </a:lnTo>
                <a:lnTo>
                  <a:pt x="823" y="268"/>
                </a:lnTo>
                <a:lnTo>
                  <a:pt x="824" y="268"/>
                </a:lnTo>
                <a:lnTo>
                  <a:pt x="828" y="268"/>
                </a:lnTo>
                <a:lnTo>
                  <a:pt x="835" y="269"/>
                </a:lnTo>
                <a:lnTo>
                  <a:pt x="840" y="273"/>
                </a:lnTo>
                <a:lnTo>
                  <a:pt x="845" y="276"/>
                </a:lnTo>
                <a:lnTo>
                  <a:pt x="846" y="276"/>
                </a:lnTo>
                <a:lnTo>
                  <a:pt x="850" y="278"/>
                </a:lnTo>
                <a:lnTo>
                  <a:pt x="851" y="279"/>
                </a:lnTo>
                <a:lnTo>
                  <a:pt x="855" y="283"/>
                </a:lnTo>
                <a:lnTo>
                  <a:pt x="858" y="286"/>
                </a:lnTo>
                <a:lnTo>
                  <a:pt x="865" y="290"/>
                </a:lnTo>
                <a:lnTo>
                  <a:pt x="865" y="291"/>
                </a:lnTo>
                <a:lnTo>
                  <a:pt x="868" y="293"/>
                </a:lnTo>
                <a:lnTo>
                  <a:pt x="870" y="293"/>
                </a:lnTo>
                <a:lnTo>
                  <a:pt x="872" y="293"/>
                </a:lnTo>
                <a:lnTo>
                  <a:pt x="884" y="296"/>
                </a:lnTo>
                <a:lnTo>
                  <a:pt x="892" y="303"/>
                </a:lnTo>
                <a:lnTo>
                  <a:pt x="894" y="307"/>
                </a:lnTo>
                <a:lnTo>
                  <a:pt x="897" y="307"/>
                </a:lnTo>
                <a:lnTo>
                  <a:pt x="899" y="307"/>
                </a:lnTo>
                <a:lnTo>
                  <a:pt x="906" y="317"/>
                </a:lnTo>
                <a:lnTo>
                  <a:pt x="917" y="322"/>
                </a:lnTo>
                <a:lnTo>
                  <a:pt x="919" y="322"/>
                </a:lnTo>
                <a:lnTo>
                  <a:pt x="929" y="308"/>
                </a:lnTo>
                <a:lnTo>
                  <a:pt x="934" y="303"/>
                </a:lnTo>
                <a:lnTo>
                  <a:pt x="944" y="298"/>
                </a:lnTo>
                <a:lnTo>
                  <a:pt x="946" y="298"/>
                </a:lnTo>
                <a:lnTo>
                  <a:pt x="953" y="296"/>
                </a:lnTo>
                <a:lnTo>
                  <a:pt x="966" y="295"/>
                </a:lnTo>
                <a:lnTo>
                  <a:pt x="978" y="295"/>
                </a:lnTo>
                <a:lnTo>
                  <a:pt x="990" y="296"/>
                </a:lnTo>
                <a:lnTo>
                  <a:pt x="1003" y="298"/>
                </a:lnTo>
                <a:lnTo>
                  <a:pt x="1009" y="303"/>
                </a:lnTo>
                <a:lnTo>
                  <a:pt x="1012" y="305"/>
                </a:lnTo>
                <a:lnTo>
                  <a:pt x="1014" y="308"/>
                </a:lnTo>
                <a:lnTo>
                  <a:pt x="1017" y="308"/>
                </a:lnTo>
                <a:lnTo>
                  <a:pt x="1019" y="312"/>
                </a:lnTo>
                <a:lnTo>
                  <a:pt x="1025" y="322"/>
                </a:lnTo>
                <a:lnTo>
                  <a:pt x="1031" y="327"/>
                </a:lnTo>
                <a:lnTo>
                  <a:pt x="1039" y="329"/>
                </a:lnTo>
                <a:lnTo>
                  <a:pt x="1074" y="330"/>
                </a:lnTo>
                <a:lnTo>
                  <a:pt x="1076" y="329"/>
                </a:lnTo>
                <a:lnTo>
                  <a:pt x="1078" y="329"/>
                </a:lnTo>
                <a:lnTo>
                  <a:pt x="1086" y="329"/>
                </a:lnTo>
                <a:lnTo>
                  <a:pt x="1091" y="330"/>
                </a:lnTo>
                <a:lnTo>
                  <a:pt x="1093" y="330"/>
                </a:lnTo>
                <a:lnTo>
                  <a:pt x="1120" y="346"/>
                </a:lnTo>
                <a:lnTo>
                  <a:pt x="1127" y="347"/>
                </a:lnTo>
                <a:lnTo>
                  <a:pt x="1142" y="351"/>
                </a:lnTo>
                <a:lnTo>
                  <a:pt x="1149" y="351"/>
                </a:lnTo>
                <a:lnTo>
                  <a:pt x="1164" y="347"/>
                </a:lnTo>
                <a:lnTo>
                  <a:pt x="1172" y="346"/>
                </a:lnTo>
                <a:lnTo>
                  <a:pt x="1179" y="346"/>
                </a:lnTo>
                <a:lnTo>
                  <a:pt x="1183" y="349"/>
                </a:lnTo>
                <a:lnTo>
                  <a:pt x="1181" y="351"/>
                </a:lnTo>
                <a:lnTo>
                  <a:pt x="1181" y="352"/>
                </a:lnTo>
                <a:lnTo>
                  <a:pt x="1183" y="352"/>
                </a:lnTo>
                <a:lnTo>
                  <a:pt x="1189" y="362"/>
                </a:lnTo>
                <a:lnTo>
                  <a:pt x="1189" y="366"/>
                </a:lnTo>
                <a:lnTo>
                  <a:pt x="1193" y="374"/>
                </a:lnTo>
                <a:lnTo>
                  <a:pt x="1193" y="376"/>
                </a:lnTo>
                <a:lnTo>
                  <a:pt x="1193" y="383"/>
                </a:lnTo>
                <a:lnTo>
                  <a:pt x="1196" y="395"/>
                </a:lnTo>
                <a:lnTo>
                  <a:pt x="1203" y="401"/>
                </a:lnTo>
                <a:lnTo>
                  <a:pt x="1210" y="408"/>
                </a:lnTo>
                <a:lnTo>
                  <a:pt x="1211" y="410"/>
                </a:lnTo>
                <a:lnTo>
                  <a:pt x="1216" y="413"/>
                </a:lnTo>
                <a:lnTo>
                  <a:pt x="1220" y="417"/>
                </a:lnTo>
                <a:lnTo>
                  <a:pt x="1223" y="422"/>
                </a:lnTo>
                <a:lnTo>
                  <a:pt x="1226" y="425"/>
                </a:lnTo>
                <a:lnTo>
                  <a:pt x="1232" y="430"/>
                </a:lnTo>
                <a:lnTo>
                  <a:pt x="1242" y="444"/>
                </a:lnTo>
                <a:lnTo>
                  <a:pt x="1243" y="446"/>
                </a:lnTo>
                <a:lnTo>
                  <a:pt x="1250" y="457"/>
                </a:lnTo>
                <a:lnTo>
                  <a:pt x="1253" y="462"/>
                </a:lnTo>
                <a:lnTo>
                  <a:pt x="1255" y="466"/>
                </a:lnTo>
                <a:lnTo>
                  <a:pt x="1257" y="471"/>
                </a:lnTo>
                <a:lnTo>
                  <a:pt x="1262" y="479"/>
                </a:lnTo>
                <a:lnTo>
                  <a:pt x="1264" y="484"/>
                </a:lnTo>
                <a:lnTo>
                  <a:pt x="1267" y="490"/>
                </a:lnTo>
                <a:lnTo>
                  <a:pt x="1269" y="491"/>
                </a:lnTo>
                <a:lnTo>
                  <a:pt x="1269" y="493"/>
                </a:lnTo>
                <a:lnTo>
                  <a:pt x="1270" y="496"/>
                </a:lnTo>
                <a:lnTo>
                  <a:pt x="1272" y="500"/>
                </a:lnTo>
                <a:lnTo>
                  <a:pt x="1275" y="510"/>
                </a:lnTo>
                <a:lnTo>
                  <a:pt x="1277" y="512"/>
                </a:lnTo>
                <a:lnTo>
                  <a:pt x="1277" y="513"/>
                </a:lnTo>
                <a:lnTo>
                  <a:pt x="1280" y="517"/>
                </a:lnTo>
                <a:lnTo>
                  <a:pt x="1286" y="525"/>
                </a:lnTo>
                <a:lnTo>
                  <a:pt x="1287" y="527"/>
                </a:lnTo>
                <a:lnTo>
                  <a:pt x="1291" y="532"/>
                </a:lnTo>
                <a:lnTo>
                  <a:pt x="1292" y="534"/>
                </a:lnTo>
                <a:lnTo>
                  <a:pt x="1296" y="534"/>
                </a:lnTo>
                <a:lnTo>
                  <a:pt x="1304" y="534"/>
                </a:lnTo>
                <a:lnTo>
                  <a:pt x="1304" y="535"/>
                </a:lnTo>
                <a:lnTo>
                  <a:pt x="1311" y="534"/>
                </a:lnTo>
                <a:lnTo>
                  <a:pt x="1318" y="530"/>
                </a:lnTo>
                <a:lnTo>
                  <a:pt x="1326" y="525"/>
                </a:lnTo>
                <a:lnTo>
                  <a:pt x="1333" y="520"/>
                </a:lnTo>
                <a:lnTo>
                  <a:pt x="1335" y="515"/>
                </a:lnTo>
                <a:lnTo>
                  <a:pt x="1336" y="513"/>
                </a:lnTo>
                <a:lnTo>
                  <a:pt x="1338" y="503"/>
                </a:lnTo>
                <a:lnTo>
                  <a:pt x="1343" y="491"/>
                </a:lnTo>
                <a:lnTo>
                  <a:pt x="1348" y="478"/>
                </a:lnTo>
                <a:lnTo>
                  <a:pt x="1350" y="478"/>
                </a:lnTo>
                <a:lnTo>
                  <a:pt x="1351" y="469"/>
                </a:lnTo>
                <a:lnTo>
                  <a:pt x="1351" y="462"/>
                </a:lnTo>
                <a:lnTo>
                  <a:pt x="1351" y="456"/>
                </a:lnTo>
                <a:lnTo>
                  <a:pt x="1353" y="447"/>
                </a:lnTo>
                <a:lnTo>
                  <a:pt x="1353" y="444"/>
                </a:lnTo>
                <a:lnTo>
                  <a:pt x="1353" y="439"/>
                </a:lnTo>
                <a:lnTo>
                  <a:pt x="1353" y="434"/>
                </a:lnTo>
                <a:lnTo>
                  <a:pt x="1350" y="417"/>
                </a:lnTo>
                <a:lnTo>
                  <a:pt x="1346" y="401"/>
                </a:lnTo>
                <a:lnTo>
                  <a:pt x="1346" y="400"/>
                </a:lnTo>
                <a:lnTo>
                  <a:pt x="1345" y="388"/>
                </a:lnTo>
                <a:lnTo>
                  <a:pt x="1338" y="368"/>
                </a:lnTo>
                <a:lnTo>
                  <a:pt x="1336" y="352"/>
                </a:lnTo>
                <a:lnTo>
                  <a:pt x="1335" y="346"/>
                </a:lnTo>
                <a:lnTo>
                  <a:pt x="1335" y="342"/>
                </a:lnTo>
                <a:lnTo>
                  <a:pt x="1340" y="329"/>
                </a:lnTo>
                <a:lnTo>
                  <a:pt x="1345" y="320"/>
                </a:lnTo>
                <a:lnTo>
                  <a:pt x="1353" y="310"/>
                </a:lnTo>
                <a:lnTo>
                  <a:pt x="1360" y="305"/>
                </a:lnTo>
                <a:lnTo>
                  <a:pt x="1363" y="302"/>
                </a:lnTo>
                <a:lnTo>
                  <a:pt x="1370" y="298"/>
                </a:lnTo>
                <a:lnTo>
                  <a:pt x="1384" y="295"/>
                </a:lnTo>
                <a:lnTo>
                  <a:pt x="1392" y="291"/>
                </a:lnTo>
                <a:lnTo>
                  <a:pt x="1399" y="291"/>
                </a:lnTo>
                <a:lnTo>
                  <a:pt x="1404" y="291"/>
                </a:lnTo>
                <a:lnTo>
                  <a:pt x="1416" y="296"/>
                </a:lnTo>
                <a:lnTo>
                  <a:pt x="1421" y="300"/>
                </a:lnTo>
                <a:lnTo>
                  <a:pt x="1424" y="300"/>
                </a:lnTo>
                <a:lnTo>
                  <a:pt x="1431" y="303"/>
                </a:lnTo>
                <a:lnTo>
                  <a:pt x="1434" y="308"/>
                </a:lnTo>
                <a:lnTo>
                  <a:pt x="1438" y="315"/>
                </a:lnTo>
                <a:lnTo>
                  <a:pt x="1439" y="335"/>
                </a:lnTo>
                <a:lnTo>
                  <a:pt x="1441" y="346"/>
                </a:lnTo>
                <a:lnTo>
                  <a:pt x="1439" y="354"/>
                </a:lnTo>
                <a:lnTo>
                  <a:pt x="1429" y="373"/>
                </a:lnTo>
                <a:lnTo>
                  <a:pt x="1426" y="381"/>
                </a:lnTo>
                <a:lnTo>
                  <a:pt x="1421" y="398"/>
                </a:lnTo>
                <a:lnTo>
                  <a:pt x="1419" y="405"/>
                </a:lnTo>
                <a:lnTo>
                  <a:pt x="1417" y="418"/>
                </a:lnTo>
                <a:lnTo>
                  <a:pt x="1416" y="420"/>
                </a:lnTo>
                <a:lnTo>
                  <a:pt x="1417" y="423"/>
                </a:lnTo>
                <a:lnTo>
                  <a:pt x="1421" y="429"/>
                </a:lnTo>
                <a:lnTo>
                  <a:pt x="1424" y="432"/>
                </a:lnTo>
                <a:lnTo>
                  <a:pt x="1427" y="435"/>
                </a:lnTo>
                <a:lnTo>
                  <a:pt x="1436" y="439"/>
                </a:lnTo>
                <a:lnTo>
                  <a:pt x="1438" y="439"/>
                </a:lnTo>
                <a:lnTo>
                  <a:pt x="1460" y="440"/>
                </a:lnTo>
                <a:lnTo>
                  <a:pt x="1465" y="442"/>
                </a:lnTo>
                <a:lnTo>
                  <a:pt x="1468" y="444"/>
                </a:lnTo>
                <a:lnTo>
                  <a:pt x="1492" y="462"/>
                </a:lnTo>
                <a:lnTo>
                  <a:pt x="1497" y="464"/>
                </a:lnTo>
                <a:lnTo>
                  <a:pt x="1502" y="466"/>
                </a:lnTo>
                <a:lnTo>
                  <a:pt x="1507" y="464"/>
                </a:lnTo>
                <a:lnTo>
                  <a:pt x="1524" y="462"/>
                </a:lnTo>
                <a:lnTo>
                  <a:pt x="1537" y="466"/>
                </a:lnTo>
                <a:lnTo>
                  <a:pt x="1539" y="468"/>
                </a:lnTo>
                <a:lnTo>
                  <a:pt x="1544" y="478"/>
                </a:lnTo>
                <a:lnTo>
                  <a:pt x="1544" y="486"/>
                </a:lnTo>
                <a:lnTo>
                  <a:pt x="1546" y="496"/>
                </a:lnTo>
                <a:lnTo>
                  <a:pt x="1546" y="498"/>
                </a:lnTo>
                <a:lnTo>
                  <a:pt x="1551" y="515"/>
                </a:lnTo>
                <a:lnTo>
                  <a:pt x="1554" y="532"/>
                </a:lnTo>
                <a:lnTo>
                  <a:pt x="1552" y="539"/>
                </a:lnTo>
                <a:lnTo>
                  <a:pt x="1552" y="545"/>
                </a:lnTo>
                <a:lnTo>
                  <a:pt x="1554" y="556"/>
                </a:lnTo>
                <a:lnTo>
                  <a:pt x="1554" y="557"/>
                </a:lnTo>
                <a:lnTo>
                  <a:pt x="1554" y="559"/>
                </a:lnTo>
                <a:lnTo>
                  <a:pt x="1554" y="566"/>
                </a:lnTo>
                <a:lnTo>
                  <a:pt x="1558" y="567"/>
                </a:lnTo>
                <a:lnTo>
                  <a:pt x="1558" y="569"/>
                </a:lnTo>
                <a:lnTo>
                  <a:pt x="1558" y="571"/>
                </a:lnTo>
                <a:lnTo>
                  <a:pt x="1556" y="573"/>
                </a:lnTo>
                <a:lnTo>
                  <a:pt x="1556" y="576"/>
                </a:lnTo>
                <a:lnTo>
                  <a:pt x="1558" y="576"/>
                </a:lnTo>
                <a:lnTo>
                  <a:pt x="1559" y="583"/>
                </a:lnTo>
                <a:lnTo>
                  <a:pt x="1561" y="584"/>
                </a:lnTo>
                <a:lnTo>
                  <a:pt x="1561" y="586"/>
                </a:lnTo>
                <a:lnTo>
                  <a:pt x="1563" y="586"/>
                </a:lnTo>
                <a:lnTo>
                  <a:pt x="1563" y="588"/>
                </a:lnTo>
                <a:lnTo>
                  <a:pt x="1563" y="595"/>
                </a:lnTo>
                <a:lnTo>
                  <a:pt x="1563" y="596"/>
                </a:lnTo>
                <a:lnTo>
                  <a:pt x="1563" y="600"/>
                </a:lnTo>
                <a:lnTo>
                  <a:pt x="1563" y="606"/>
                </a:lnTo>
                <a:lnTo>
                  <a:pt x="1564" y="610"/>
                </a:lnTo>
                <a:lnTo>
                  <a:pt x="1564" y="613"/>
                </a:lnTo>
                <a:lnTo>
                  <a:pt x="1568" y="618"/>
                </a:lnTo>
                <a:lnTo>
                  <a:pt x="1568" y="622"/>
                </a:lnTo>
                <a:lnTo>
                  <a:pt x="1566" y="623"/>
                </a:lnTo>
                <a:lnTo>
                  <a:pt x="1563" y="623"/>
                </a:lnTo>
                <a:lnTo>
                  <a:pt x="1563" y="625"/>
                </a:lnTo>
                <a:lnTo>
                  <a:pt x="1561" y="625"/>
                </a:lnTo>
                <a:lnTo>
                  <a:pt x="1558" y="625"/>
                </a:lnTo>
                <a:lnTo>
                  <a:pt x="1554" y="630"/>
                </a:lnTo>
                <a:lnTo>
                  <a:pt x="1546" y="630"/>
                </a:lnTo>
                <a:lnTo>
                  <a:pt x="1544" y="628"/>
                </a:lnTo>
                <a:lnTo>
                  <a:pt x="1542" y="628"/>
                </a:lnTo>
                <a:lnTo>
                  <a:pt x="1537" y="630"/>
                </a:lnTo>
                <a:lnTo>
                  <a:pt x="1534" y="630"/>
                </a:lnTo>
                <a:lnTo>
                  <a:pt x="1525" y="628"/>
                </a:lnTo>
                <a:lnTo>
                  <a:pt x="1524" y="630"/>
                </a:lnTo>
                <a:lnTo>
                  <a:pt x="1524" y="632"/>
                </a:lnTo>
                <a:lnTo>
                  <a:pt x="1520" y="632"/>
                </a:lnTo>
                <a:lnTo>
                  <a:pt x="1520" y="628"/>
                </a:lnTo>
                <a:lnTo>
                  <a:pt x="1515" y="625"/>
                </a:lnTo>
                <a:lnTo>
                  <a:pt x="1515" y="623"/>
                </a:lnTo>
                <a:lnTo>
                  <a:pt x="1514" y="623"/>
                </a:lnTo>
                <a:lnTo>
                  <a:pt x="1514" y="625"/>
                </a:lnTo>
                <a:lnTo>
                  <a:pt x="1515" y="637"/>
                </a:lnTo>
                <a:lnTo>
                  <a:pt x="1515" y="664"/>
                </a:lnTo>
                <a:lnTo>
                  <a:pt x="1495" y="708"/>
                </a:lnTo>
                <a:lnTo>
                  <a:pt x="1480" y="739"/>
                </a:lnTo>
                <a:lnTo>
                  <a:pt x="1478" y="737"/>
                </a:lnTo>
                <a:lnTo>
                  <a:pt x="1473" y="732"/>
                </a:lnTo>
                <a:lnTo>
                  <a:pt x="1470" y="725"/>
                </a:lnTo>
                <a:lnTo>
                  <a:pt x="1466" y="722"/>
                </a:lnTo>
                <a:lnTo>
                  <a:pt x="1466" y="718"/>
                </a:lnTo>
                <a:lnTo>
                  <a:pt x="1441" y="689"/>
                </a:lnTo>
                <a:lnTo>
                  <a:pt x="1436" y="684"/>
                </a:lnTo>
                <a:lnTo>
                  <a:pt x="1426" y="671"/>
                </a:lnTo>
                <a:lnTo>
                  <a:pt x="1421" y="664"/>
                </a:lnTo>
                <a:lnTo>
                  <a:pt x="1419" y="662"/>
                </a:lnTo>
                <a:lnTo>
                  <a:pt x="1414" y="666"/>
                </a:lnTo>
                <a:lnTo>
                  <a:pt x="1412" y="669"/>
                </a:lnTo>
                <a:lnTo>
                  <a:pt x="1409" y="673"/>
                </a:lnTo>
                <a:lnTo>
                  <a:pt x="1405" y="674"/>
                </a:lnTo>
                <a:lnTo>
                  <a:pt x="1400" y="676"/>
                </a:lnTo>
                <a:lnTo>
                  <a:pt x="1394" y="678"/>
                </a:lnTo>
                <a:lnTo>
                  <a:pt x="1385" y="679"/>
                </a:lnTo>
                <a:lnTo>
                  <a:pt x="1380" y="683"/>
                </a:lnTo>
                <a:lnTo>
                  <a:pt x="1370" y="688"/>
                </a:lnTo>
                <a:lnTo>
                  <a:pt x="1365" y="689"/>
                </a:lnTo>
                <a:lnTo>
                  <a:pt x="1363" y="689"/>
                </a:lnTo>
                <a:lnTo>
                  <a:pt x="1360" y="691"/>
                </a:lnTo>
                <a:lnTo>
                  <a:pt x="1355" y="693"/>
                </a:lnTo>
                <a:lnTo>
                  <a:pt x="1351" y="693"/>
                </a:lnTo>
                <a:lnTo>
                  <a:pt x="1345" y="695"/>
                </a:lnTo>
                <a:lnTo>
                  <a:pt x="1338" y="696"/>
                </a:lnTo>
                <a:lnTo>
                  <a:pt x="1333" y="696"/>
                </a:lnTo>
                <a:lnTo>
                  <a:pt x="1326" y="698"/>
                </a:lnTo>
                <a:lnTo>
                  <a:pt x="1321" y="698"/>
                </a:lnTo>
                <a:lnTo>
                  <a:pt x="1319" y="698"/>
                </a:lnTo>
                <a:lnTo>
                  <a:pt x="1313" y="700"/>
                </a:lnTo>
                <a:lnTo>
                  <a:pt x="1311" y="700"/>
                </a:lnTo>
                <a:lnTo>
                  <a:pt x="1308" y="700"/>
                </a:lnTo>
                <a:lnTo>
                  <a:pt x="1301" y="700"/>
                </a:lnTo>
                <a:lnTo>
                  <a:pt x="1291" y="698"/>
                </a:lnTo>
                <a:lnTo>
                  <a:pt x="1286" y="700"/>
                </a:lnTo>
                <a:lnTo>
                  <a:pt x="1282" y="700"/>
                </a:lnTo>
                <a:lnTo>
                  <a:pt x="1280" y="700"/>
                </a:lnTo>
                <a:lnTo>
                  <a:pt x="1275" y="700"/>
                </a:lnTo>
                <a:lnTo>
                  <a:pt x="1274" y="700"/>
                </a:lnTo>
                <a:lnTo>
                  <a:pt x="1270" y="700"/>
                </a:lnTo>
                <a:lnTo>
                  <a:pt x="1269" y="700"/>
                </a:lnTo>
                <a:lnTo>
                  <a:pt x="1267" y="700"/>
                </a:lnTo>
                <a:lnTo>
                  <a:pt x="1264" y="698"/>
                </a:lnTo>
                <a:lnTo>
                  <a:pt x="1260" y="696"/>
                </a:lnTo>
                <a:lnTo>
                  <a:pt x="1252" y="696"/>
                </a:lnTo>
                <a:lnTo>
                  <a:pt x="1248" y="696"/>
                </a:lnTo>
                <a:lnTo>
                  <a:pt x="1237" y="693"/>
                </a:lnTo>
                <a:lnTo>
                  <a:pt x="1232" y="691"/>
                </a:lnTo>
                <a:lnTo>
                  <a:pt x="1228" y="691"/>
                </a:lnTo>
                <a:lnTo>
                  <a:pt x="1223" y="689"/>
                </a:lnTo>
                <a:lnTo>
                  <a:pt x="1218" y="686"/>
                </a:lnTo>
                <a:lnTo>
                  <a:pt x="1213" y="684"/>
                </a:lnTo>
                <a:lnTo>
                  <a:pt x="1213" y="683"/>
                </a:lnTo>
                <a:lnTo>
                  <a:pt x="1211" y="683"/>
                </a:lnTo>
                <a:lnTo>
                  <a:pt x="1203" y="676"/>
                </a:lnTo>
                <a:lnTo>
                  <a:pt x="1194" y="669"/>
                </a:lnTo>
                <a:lnTo>
                  <a:pt x="1189" y="662"/>
                </a:lnTo>
                <a:lnTo>
                  <a:pt x="1183" y="656"/>
                </a:lnTo>
                <a:lnTo>
                  <a:pt x="1179" y="650"/>
                </a:lnTo>
                <a:lnTo>
                  <a:pt x="1171" y="642"/>
                </a:lnTo>
                <a:lnTo>
                  <a:pt x="1147" y="644"/>
                </a:lnTo>
                <a:lnTo>
                  <a:pt x="1145" y="644"/>
                </a:lnTo>
                <a:lnTo>
                  <a:pt x="1142" y="640"/>
                </a:lnTo>
                <a:lnTo>
                  <a:pt x="1140" y="632"/>
                </a:lnTo>
                <a:lnTo>
                  <a:pt x="1142" y="623"/>
                </a:lnTo>
                <a:lnTo>
                  <a:pt x="1142" y="620"/>
                </a:lnTo>
                <a:lnTo>
                  <a:pt x="1140" y="618"/>
                </a:lnTo>
                <a:lnTo>
                  <a:pt x="1137" y="613"/>
                </a:lnTo>
                <a:lnTo>
                  <a:pt x="1135" y="613"/>
                </a:lnTo>
                <a:lnTo>
                  <a:pt x="1132" y="610"/>
                </a:lnTo>
                <a:lnTo>
                  <a:pt x="1130" y="608"/>
                </a:lnTo>
                <a:lnTo>
                  <a:pt x="1125" y="605"/>
                </a:lnTo>
                <a:lnTo>
                  <a:pt x="1120" y="598"/>
                </a:lnTo>
                <a:lnTo>
                  <a:pt x="1120" y="596"/>
                </a:lnTo>
                <a:lnTo>
                  <a:pt x="1118" y="596"/>
                </a:lnTo>
                <a:lnTo>
                  <a:pt x="1115" y="593"/>
                </a:lnTo>
                <a:lnTo>
                  <a:pt x="1113" y="589"/>
                </a:lnTo>
                <a:lnTo>
                  <a:pt x="1108" y="581"/>
                </a:lnTo>
                <a:lnTo>
                  <a:pt x="1105" y="578"/>
                </a:lnTo>
                <a:lnTo>
                  <a:pt x="1103" y="573"/>
                </a:lnTo>
                <a:lnTo>
                  <a:pt x="1098" y="567"/>
                </a:lnTo>
                <a:lnTo>
                  <a:pt x="1096" y="566"/>
                </a:lnTo>
                <a:lnTo>
                  <a:pt x="1091" y="557"/>
                </a:lnTo>
                <a:lnTo>
                  <a:pt x="1088" y="551"/>
                </a:lnTo>
                <a:lnTo>
                  <a:pt x="1086" y="544"/>
                </a:lnTo>
                <a:lnTo>
                  <a:pt x="1081" y="530"/>
                </a:lnTo>
                <a:lnTo>
                  <a:pt x="1069" y="530"/>
                </a:lnTo>
                <a:lnTo>
                  <a:pt x="1059" y="530"/>
                </a:lnTo>
                <a:lnTo>
                  <a:pt x="1052" y="530"/>
                </a:lnTo>
                <a:lnTo>
                  <a:pt x="1051" y="530"/>
                </a:lnTo>
                <a:lnTo>
                  <a:pt x="1047" y="530"/>
                </a:lnTo>
                <a:lnTo>
                  <a:pt x="1015" y="530"/>
                </a:lnTo>
                <a:lnTo>
                  <a:pt x="1007" y="529"/>
                </a:lnTo>
                <a:lnTo>
                  <a:pt x="997" y="527"/>
                </a:lnTo>
                <a:lnTo>
                  <a:pt x="958" y="512"/>
                </a:lnTo>
                <a:lnTo>
                  <a:pt x="948" y="506"/>
                </a:lnTo>
                <a:lnTo>
                  <a:pt x="933" y="500"/>
                </a:lnTo>
                <a:lnTo>
                  <a:pt x="927" y="498"/>
                </a:lnTo>
                <a:lnTo>
                  <a:pt x="924" y="498"/>
                </a:lnTo>
                <a:lnTo>
                  <a:pt x="922" y="498"/>
                </a:lnTo>
                <a:lnTo>
                  <a:pt x="921" y="498"/>
                </a:lnTo>
                <a:lnTo>
                  <a:pt x="912" y="500"/>
                </a:lnTo>
                <a:lnTo>
                  <a:pt x="882" y="503"/>
                </a:lnTo>
                <a:lnTo>
                  <a:pt x="872" y="505"/>
                </a:lnTo>
                <a:lnTo>
                  <a:pt x="858" y="505"/>
                </a:lnTo>
                <a:lnTo>
                  <a:pt x="841" y="505"/>
                </a:lnTo>
                <a:lnTo>
                  <a:pt x="838" y="505"/>
                </a:lnTo>
                <a:lnTo>
                  <a:pt x="823" y="501"/>
                </a:lnTo>
                <a:lnTo>
                  <a:pt x="821" y="501"/>
                </a:lnTo>
                <a:lnTo>
                  <a:pt x="816" y="500"/>
                </a:lnTo>
                <a:lnTo>
                  <a:pt x="808" y="496"/>
                </a:lnTo>
                <a:lnTo>
                  <a:pt x="804" y="496"/>
                </a:lnTo>
                <a:lnTo>
                  <a:pt x="789" y="491"/>
                </a:lnTo>
                <a:lnTo>
                  <a:pt x="784" y="488"/>
                </a:lnTo>
                <a:lnTo>
                  <a:pt x="777" y="484"/>
                </a:lnTo>
                <a:lnTo>
                  <a:pt x="764" y="474"/>
                </a:lnTo>
                <a:lnTo>
                  <a:pt x="757" y="469"/>
                </a:lnTo>
                <a:lnTo>
                  <a:pt x="753" y="466"/>
                </a:lnTo>
                <a:lnTo>
                  <a:pt x="748" y="464"/>
                </a:lnTo>
                <a:lnTo>
                  <a:pt x="742" y="457"/>
                </a:lnTo>
                <a:lnTo>
                  <a:pt x="738" y="456"/>
                </a:lnTo>
                <a:lnTo>
                  <a:pt x="733" y="452"/>
                </a:lnTo>
                <a:lnTo>
                  <a:pt x="725" y="449"/>
                </a:lnTo>
                <a:lnTo>
                  <a:pt x="716" y="447"/>
                </a:lnTo>
                <a:lnTo>
                  <a:pt x="708" y="446"/>
                </a:lnTo>
                <a:lnTo>
                  <a:pt x="696" y="442"/>
                </a:lnTo>
                <a:lnTo>
                  <a:pt x="691" y="442"/>
                </a:lnTo>
                <a:lnTo>
                  <a:pt x="688" y="442"/>
                </a:lnTo>
                <a:lnTo>
                  <a:pt x="684" y="440"/>
                </a:lnTo>
                <a:lnTo>
                  <a:pt x="681" y="440"/>
                </a:lnTo>
                <a:lnTo>
                  <a:pt x="677" y="439"/>
                </a:lnTo>
                <a:lnTo>
                  <a:pt x="674" y="439"/>
                </a:lnTo>
                <a:lnTo>
                  <a:pt x="666" y="435"/>
                </a:lnTo>
                <a:lnTo>
                  <a:pt x="654" y="430"/>
                </a:lnTo>
                <a:lnTo>
                  <a:pt x="642" y="425"/>
                </a:lnTo>
                <a:lnTo>
                  <a:pt x="635" y="418"/>
                </a:lnTo>
                <a:lnTo>
                  <a:pt x="629" y="413"/>
                </a:lnTo>
                <a:lnTo>
                  <a:pt x="607" y="396"/>
                </a:lnTo>
                <a:lnTo>
                  <a:pt x="607" y="395"/>
                </a:lnTo>
                <a:lnTo>
                  <a:pt x="600" y="390"/>
                </a:lnTo>
                <a:lnTo>
                  <a:pt x="590" y="381"/>
                </a:lnTo>
                <a:lnTo>
                  <a:pt x="583" y="374"/>
                </a:lnTo>
                <a:lnTo>
                  <a:pt x="576" y="368"/>
                </a:lnTo>
                <a:lnTo>
                  <a:pt x="564" y="354"/>
                </a:lnTo>
                <a:lnTo>
                  <a:pt x="561" y="351"/>
                </a:lnTo>
                <a:lnTo>
                  <a:pt x="559" y="349"/>
                </a:lnTo>
                <a:lnTo>
                  <a:pt x="558" y="347"/>
                </a:lnTo>
                <a:lnTo>
                  <a:pt x="554" y="344"/>
                </a:lnTo>
                <a:lnTo>
                  <a:pt x="552" y="340"/>
                </a:lnTo>
                <a:lnTo>
                  <a:pt x="549" y="335"/>
                </a:lnTo>
                <a:lnTo>
                  <a:pt x="547" y="335"/>
                </a:lnTo>
                <a:lnTo>
                  <a:pt x="539" y="317"/>
                </a:lnTo>
                <a:lnTo>
                  <a:pt x="537" y="317"/>
                </a:lnTo>
                <a:lnTo>
                  <a:pt x="534" y="308"/>
                </a:lnTo>
                <a:lnTo>
                  <a:pt x="531" y="286"/>
                </a:lnTo>
                <a:lnTo>
                  <a:pt x="529" y="256"/>
                </a:lnTo>
                <a:lnTo>
                  <a:pt x="527" y="256"/>
                </a:lnTo>
                <a:lnTo>
                  <a:pt x="524" y="256"/>
                </a:lnTo>
                <a:lnTo>
                  <a:pt x="493" y="256"/>
                </a:lnTo>
                <a:lnTo>
                  <a:pt x="463" y="256"/>
                </a:lnTo>
                <a:lnTo>
                  <a:pt x="458" y="256"/>
                </a:lnTo>
                <a:lnTo>
                  <a:pt x="453" y="261"/>
                </a:lnTo>
                <a:lnTo>
                  <a:pt x="451" y="263"/>
                </a:lnTo>
                <a:lnTo>
                  <a:pt x="422" y="291"/>
                </a:lnTo>
                <a:lnTo>
                  <a:pt x="411" y="303"/>
                </a:lnTo>
                <a:lnTo>
                  <a:pt x="387" y="317"/>
                </a:lnTo>
                <a:lnTo>
                  <a:pt x="385" y="318"/>
                </a:lnTo>
                <a:lnTo>
                  <a:pt x="384" y="318"/>
                </a:lnTo>
                <a:lnTo>
                  <a:pt x="372" y="320"/>
                </a:lnTo>
                <a:lnTo>
                  <a:pt x="365" y="329"/>
                </a:lnTo>
                <a:lnTo>
                  <a:pt x="365" y="327"/>
                </a:lnTo>
                <a:lnTo>
                  <a:pt x="362" y="317"/>
                </a:lnTo>
                <a:lnTo>
                  <a:pt x="360" y="317"/>
                </a:lnTo>
                <a:lnTo>
                  <a:pt x="355" y="315"/>
                </a:lnTo>
                <a:lnTo>
                  <a:pt x="351" y="318"/>
                </a:lnTo>
                <a:lnTo>
                  <a:pt x="350" y="318"/>
                </a:lnTo>
                <a:lnTo>
                  <a:pt x="346" y="317"/>
                </a:lnTo>
                <a:lnTo>
                  <a:pt x="348" y="313"/>
                </a:lnTo>
                <a:lnTo>
                  <a:pt x="345" y="312"/>
                </a:lnTo>
                <a:lnTo>
                  <a:pt x="341" y="310"/>
                </a:lnTo>
                <a:lnTo>
                  <a:pt x="340" y="308"/>
                </a:lnTo>
                <a:lnTo>
                  <a:pt x="336" y="308"/>
                </a:lnTo>
                <a:lnTo>
                  <a:pt x="331" y="312"/>
                </a:lnTo>
                <a:lnTo>
                  <a:pt x="330" y="308"/>
                </a:lnTo>
                <a:lnTo>
                  <a:pt x="328" y="307"/>
                </a:lnTo>
                <a:lnTo>
                  <a:pt x="326" y="307"/>
                </a:lnTo>
                <a:lnTo>
                  <a:pt x="323" y="308"/>
                </a:lnTo>
                <a:lnTo>
                  <a:pt x="321" y="308"/>
                </a:lnTo>
                <a:lnTo>
                  <a:pt x="319" y="307"/>
                </a:lnTo>
                <a:lnTo>
                  <a:pt x="316" y="305"/>
                </a:lnTo>
                <a:lnTo>
                  <a:pt x="311" y="305"/>
                </a:lnTo>
                <a:lnTo>
                  <a:pt x="309" y="305"/>
                </a:lnTo>
                <a:lnTo>
                  <a:pt x="306" y="307"/>
                </a:lnTo>
                <a:lnTo>
                  <a:pt x="304" y="305"/>
                </a:lnTo>
                <a:lnTo>
                  <a:pt x="303" y="303"/>
                </a:lnTo>
                <a:lnTo>
                  <a:pt x="301" y="305"/>
                </a:lnTo>
                <a:lnTo>
                  <a:pt x="301" y="307"/>
                </a:lnTo>
                <a:lnTo>
                  <a:pt x="297" y="305"/>
                </a:lnTo>
                <a:lnTo>
                  <a:pt x="294" y="307"/>
                </a:lnTo>
                <a:lnTo>
                  <a:pt x="287" y="313"/>
                </a:lnTo>
                <a:lnTo>
                  <a:pt x="294" y="320"/>
                </a:lnTo>
                <a:lnTo>
                  <a:pt x="301" y="320"/>
                </a:lnTo>
                <a:lnTo>
                  <a:pt x="301" y="325"/>
                </a:lnTo>
                <a:lnTo>
                  <a:pt x="301" y="330"/>
                </a:lnTo>
                <a:lnTo>
                  <a:pt x="297" y="332"/>
                </a:lnTo>
                <a:lnTo>
                  <a:pt x="296" y="332"/>
                </a:lnTo>
                <a:lnTo>
                  <a:pt x="291" y="335"/>
                </a:lnTo>
                <a:lnTo>
                  <a:pt x="287" y="339"/>
                </a:lnTo>
                <a:lnTo>
                  <a:pt x="286" y="344"/>
                </a:lnTo>
                <a:lnTo>
                  <a:pt x="281" y="347"/>
                </a:lnTo>
                <a:lnTo>
                  <a:pt x="279" y="346"/>
                </a:lnTo>
                <a:lnTo>
                  <a:pt x="277" y="344"/>
                </a:lnTo>
                <a:lnTo>
                  <a:pt x="274" y="346"/>
                </a:lnTo>
                <a:lnTo>
                  <a:pt x="272" y="346"/>
                </a:lnTo>
                <a:lnTo>
                  <a:pt x="270" y="344"/>
                </a:lnTo>
                <a:lnTo>
                  <a:pt x="272" y="339"/>
                </a:lnTo>
                <a:lnTo>
                  <a:pt x="272" y="335"/>
                </a:lnTo>
                <a:lnTo>
                  <a:pt x="272" y="330"/>
                </a:lnTo>
                <a:lnTo>
                  <a:pt x="267" y="327"/>
                </a:lnTo>
                <a:lnTo>
                  <a:pt x="265" y="327"/>
                </a:lnTo>
                <a:lnTo>
                  <a:pt x="260" y="332"/>
                </a:lnTo>
                <a:lnTo>
                  <a:pt x="255" y="332"/>
                </a:lnTo>
                <a:lnTo>
                  <a:pt x="250" y="327"/>
                </a:lnTo>
                <a:lnTo>
                  <a:pt x="243" y="325"/>
                </a:lnTo>
                <a:lnTo>
                  <a:pt x="242" y="325"/>
                </a:lnTo>
                <a:lnTo>
                  <a:pt x="238" y="329"/>
                </a:lnTo>
                <a:lnTo>
                  <a:pt x="238" y="332"/>
                </a:lnTo>
                <a:lnTo>
                  <a:pt x="240" y="335"/>
                </a:lnTo>
                <a:lnTo>
                  <a:pt x="237" y="339"/>
                </a:lnTo>
                <a:lnTo>
                  <a:pt x="232" y="337"/>
                </a:lnTo>
                <a:lnTo>
                  <a:pt x="226" y="344"/>
                </a:lnTo>
                <a:lnTo>
                  <a:pt x="226" y="349"/>
                </a:lnTo>
                <a:lnTo>
                  <a:pt x="228" y="352"/>
                </a:lnTo>
                <a:lnTo>
                  <a:pt x="230" y="354"/>
                </a:lnTo>
                <a:lnTo>
                  <a:pt x="232" y="354"/>
                </a:lnTo>
                <a:lnTo>
                  <a:pt x="232" y="357"/>
                </a:lnTo>
                <a:lnTo>
                  <a:pt x="228" y="361"/>
                </a:lnTo>
                <a:lnTo>
                  <a:pt x="226" y="366"/>
                </a:lnTo>
                <a:lnTo>
                  <a:pt x="225" y="368"/>
                </a:lnTo>
                <a:lnTo>
                  <a:pt x="216" y="366"/>
                </a:lnTo>
                <a:lnTo>
                  <a:pt x="208" y="374"/>
                </a:lnTo>
                <a:lnTo>
                  <a:pt x="208" y="378"/>
                </a:lnTo>
                <a:lnTo>
                  <a:pt x="208" y="379"/>
                </a:lnTo>
                <a:lnTo>
                  <a:pt x="205" y="379"/>
                </a:lnTo>
                <a:lnTo>
                  <a:pt x="201" y="378"/>
                </a:lnTo>
                <a:lnTo>
                  <a:pt x="196" y="376"/>
                </a:lnTo>
                <a:lnTo>
                  <a:pt x="196" y="373"/>
                </a:lnTo>
                <a:lnTo>
                  <a:pt x="198" y="371"/>
                </a:lnTo>
                <a:lnTo>
                  <a:pt x="199" y="371"/>
                </a:lnTo>
                <a:lnTo>
                  <a:pt x="201" y="371"/>
                </a:lnTo>
                <a:lnTo>
                  <a:pt x="206" y="366"/>
                </a:lnTo>
                <a:lnTo>
                  <a:pt x="206" y="359"/>
                </a:lnTo>
                <a:lnTo>
                  <a:pt x="196" y="352"/>
                </a:lnTo>
                <a:lnTo>
                  <a:pt x="193" y="351"/>
                </a:lnTo>
                <a:lnTo>
                  <a:pt x="191" y="351"/>
                </a:lnTo>
                <a:lnTo>
                  <a:pt x="188" y="354"/>
                </a:lnTo>
                <a:lnTo>
                  <a:pt x="184" y="354"/>
                </a:lnTo>
                <a:lnTo>
                  <a:pt x="183" y="354"/>
                </a:lnTo>
                <a:lnTo>
                  <a:pt x="183" y="359"/>
                </a:lnTo>
                <a:lnTo>
                  <a:pt x="184" y="361"/>
                </a:lnTo>
                <a:lnTo>
                  <a:pt x="178" y="368"/>
                </a:lnTo>
                <a:lnTo>
                  <a:pt x="176" y="371"/>
                </a:lnTo>
                <a:lnTo>
                  <a:pt x="176" y="373"/>
                </a:lnTo>
                <a:lnTo>
                  <a:pt x="174" y="374"/>
                </a:lnTo>
                <a:lnTo>
                  <a:pt x="171" y="371"/>
                </a:lnTo>
                <a:lnTo>
                  <a:pt x="166" y="371"/>
                </a:lnTo>
                <a:lnTo>
                  <a:pt x="161" y="374"/>
                </a:lnTo>
                <a:lnTo>
                  <a:pt x="159" y="374"/>
                </a:lnTo>
                <a:lnTo>
                  <a:pt x="159" y="378"/>
                </a:lnTo>
                <a:lnTo>
                  <a:pt x="150" y="379"/>
                </a:lnTo>
                <a:lnTo>
                  <a:pt x="145" y="376"/>
                </a:lnTo>
                <a:lnTo>
                  <a:pt x="144" y="376"/>
                </a:lnTo>
                <a:lnTo>
                  <a:pt x="142" y="378"/>
                </a:lnTo>
                <a:lnTo>
                  <a:pt x="142" y="379"/>
                </a:lnTo>
                <a:lnTo>
                  <a:pt x="140" y="381"/>
                </a:lnTo>
                <a:lnTo>
                  <a:pt x="139" y="383"/>
                </a:lnTo>
                <a:lnTo>
                  <a:pt x="134" y="386"/>
                </a:lnTo>
                <a:lnTo>
                  <a:pt x="134" y="390"/>
                </a:lnTo>
                <a:lnTo>
                  <a:pt x="135" y="390"/>
                </a:lnTo>
                <a:lnTo>
                  <a:pt x="137" y="393"/>
                </a:lnTo>
                <a:lnTo>
                  <a:pt x="135" y="395"/>
                </a:lnTo>
                <a:lnTo>
                  <a:pt x="134" y="395"/>
                </a:lnTo>
                <a:lnTo>
                  <a:pt x="132" y="395"/>
                </a:lnTo>
                <a:lnTo>
                  <a:pt x="129" y="398"/>
                </a:lnTo>
                <a:lnTo>
                  <a:pt x="129" y="403"/>
                </a:lnTo>
                <a:lnTo>
                  <a:pt x="123" y="401"/>
                </a:lnTo>
                <a:lnTo>
                  <a:pt x="122" y="400"/>
                </a:lnTo>
                <a:lnTo>
                  <a:pt x="122" y="398"/>
                </a:lnTo>
                <a:lnTo>
                  <a:pt x="118" y="395"/>
                </a:lnTo>
                <a:lnTo>
                  <a:pt x="117" y="393"/>
                </a:lnTo>
                <a:lnTo>
                  <a:pt x="112" y="390"/>
                </a:lnTo>
                <a:lnTo>
                  <a:pt x="108" y="388"/>
                </a:lnTo>
                <a:lnTo>
                  <a:pt x="107" y="388"/>
                </a:lnTo>
                <a:lnTo>
                  <a:pt x="98" y="385"/>
                </a:lnTo>
                <a:lnTo>
                  <a:pt x="93" y="385"/>
                </a:lnTo>
                <a:lnTo>
                  <a:pt x="83" y="385"/>
                </a:lnTo>
                <a:lnTo>
                  <a:pt x="74" y="385"/>
                </a:lnTo>
                <a:lnTo>
                  <a:pt x="73" y="383"/>
                </a:lnTo>
                <a:lnTo>
                  <a:pt x="69" y="385"/>
                </a:lnTo>
                <a:lnTo>
                  <a:pt x="68" y="385"/>
                </a:lnTo>
                <a:lnTo>
                  <a:pt x="63" y="385"/>
                </a:lnTo>
                <a:lnTo>
                  <a:pt x="59" y="383"/>
                </a:lnTo>
                <a:lnTo>
                  <a:pt x="56" y="381"/>
                </a:lnTo>
                <a:lnTo>
                  <a:pt x="49" y="379"/>
                </a:lnTo>
                <a:lnTo>
                  <a:pt x="39" y="373"/>
                </a:lnTo>
                <a:lnTo>
                  <a:pt x="34" y="368"/>
                </a:lnTo>
                <a:lnTo>
                  <a:pt x="29" y="364"/>
                </a:lnTo>
                <a:lnTo>
                  <a:pt x="25" y="359"/>
                </a:lnTo>
                <a:lnTo>
                  <a:pt x="22" y="354"/>
                </a:lnTo>
                <a:lnTo>
                  <a:pt x="19" y="347"/>
                </a:lnTo>
                <a:lnTo>
                  <a:pt x="14" y="334"/>
                </a:lnTo>
                <a:lnTo>
                  <a:pt x="10" y="325"/>
                </a:lnTo>
                <a:lnTo>
                  <a:pt x="10" y="322"/>
                </a:lnTo>
                <a:lnTo>
                  <a:pt x="9" y="317"/>
                </a:lnTo>
                <a:lnTo>
                  <a:pt x="7" y="310"/>
                </a:lnTo>
                <a:lnTo>
                  <a:pt x="5" y="298"/>
                </a:lnTo>
                <a:lnTo>
                  <a:pt x="2" y="288"/>
                </a:lnTo>
                <a:lnTo>
                  <a:pt x="2" y="279"/>
                </a:lnTo>
                <a:lnTo>
                  <a:pt x="0" y="279"/>
                </a:lnTo>
                <a:lnTo>
                  <a:pt x="0" y="273"/>
                </a:lnTo>
                <a:lnTo>
                  <a:pt x="0" y="266"/>
                </a:lnTo>
                <a:lnTo>
                  <a:pt x="2" y="256"/>
                </a:lnTo>
                <a:lnTo>
                  <a:pt x="4" y="252"/>
                </a:lnTo>
                <a:lnTo>
                  <a:pt x="7" y="252"/>
                </a:lnTo>
                <a:lnTo>
                  <a:pt x="9" y="252"/>
                </a:lnTo>
                <a:lnTo>
                  <a:pt x="9" y="215"/>
                </a:lnTo>
                <a:lnTo>
                  <a:pt x="5" y="213"/>
                </a:lnTo>
                <a:lnTo>
                  <a:pt x="5" y="208"/>
                </a:lnTo>
                <a:lnTo>
                  <a:pt x="7" y="196"/>
                </a:lnTo>
                <a:lnTo>
                  <a:pt x="9" y="188"/>
                </a:lnTo>
                <a:lnTo>
                  <a:pt x="20" y="142"/>
                </a:lnTo>
                <a:lnTo>
                  <a:pt x="29" y="115"/>
                </a:lnTo>
                <a:lnTo>
                  <a:pt x="32" y="107"/>
                </a:lnTo>
                <a:lnTo>
                  <a:pt x="37" y="102"/>
                </a:lnTo>
                <a:lnTo>
                  <a:pt x="37" y="100"/>
                </a:lnTo>
                <a:lnTo>
                  <a:pt x="41" y="95"/>
                </a:lnTo>
                <a:lnTo>
                  <a:pt x="51" y="86"/>
                </a:lnTo>
                <a:lnTo>
                  <a:pt x="54" y="83"/>
                </a:lnTo>
                <a:lnTo>
                  <a:pt x="61" y="78"/>
                </a:lnTo>
                <a:lnTo>
                  <a:pt x="68" y="73"/>
                </a:lnTo>
                <a:lnTo>
                  <a:pt x="73" y="69"/>
                </a:lnTo>
                <a:lnTo>
                  <a:pt x="80" y="68"/>
                </a:lnTo>
                <a:lnTo>
                  <a:pt x="88" y="64"/>
                </a:lnTo>
                <a:lnTo>
                  <a:pt x="98" y="63"/>
                </a:lnTo>
                <a:lnTo>
                  <a:pt x="105" y="61"/>
                </a:lnTo>
                <a:lnTo>
                  <a:pt x="112" y="61"/>
                </a:lnTo>
                <a:lnTo>
                  <a:pt x="117" y="63"/>
                </a:lnTo>
                <a:lnTo>
                  <a:pt x="122" y="64"/>
                </a:lnTo>
                <a:lnTo>
                  <a:pt x="137" y="80"/>
                </a:lnTo>
                <a:lnTo>
                  <a:pt x="139" y="85"/>
                </a:lnTo>
                <a:lnTo>
                  <a:pt x="156" y="107"/>
                </a:lnTo>
                <a:lnTo>
                  <a:pt x="162" y="113"/>
                </a:lnTo>
                <a:lnTo>
                  <a:pt x="164" y="115"/>
                </a:lnTo>
                <a:lnTo>
                  <a:pt x="169" y="119"/>
                </a:lnTo>
                <a:lnTo>
                  <a:pt x="181" y="122"/>
                </a:lnTo>
                <a:lnTo>
                  <a:pt x="186" y="125"/>
                </a:lnTo>
                <a:lnTo>
                  <a:pt x="199" y="134"/>
                </a:lnTo>
                <a:lnTo>
                  <a:pt x="206" y="139"/>
                </a:lnTo>
                <a:lnTo>
                  <a:pt x="210" y="141"/>
                </a:lnTo>
                <a:lnTo>
                  <a:pt x="215" y="146"/>
                </a:lnTo>
                <a:lnTo>
                  <a:pt x="220" y="147"/>
                </a:lnTo>
                <a:lnTo>
                  <a:pt x="223" y="149"/>
                </a:lnTo>
                <a:lnTo>
                  <a:pt x="230" y="151"/>
                </a:lnTo>
                <a:lnTo>
                  <a:pt x="235" y="152"/>
                </a:lnTo>
                <a:lnTo>
                  <a:pt x="238" y="152"/>
                </a:lnTo>
                <a:lnTo>
                  <a:pt x="240" y="152"/>
                </a:lnTo>
                <a:lnTo>
                  <a:pt x="245" y="154"/>
                </a:lnTo>
                <a:lnTo>
                  <a:pt x="254" y="154"/>
                </a:lnTo>
                <a:lnTo>
                  <a:pt x="269" y="154"/>
                </a:lnTo>
                <a:lnTo>
                  <a:pt x="275" y="154"/>
                </a:lnTo>
                <a:lnTo>
                  <a:pt x="282" y="154"/>
                </a:lnTo>
                <a:lnTo>
                  <a:pt x="284" y="154"/>
                </a:lnTo>
                <a:lnTo>
                  <a:pt x="291" y="152"/>
                </a:lnTo>
                <a:lnTo>
                  <a:pt x="297" y="151"/>
                </a:lnTo>
                <a:lnTo>
                  <a:pt x="313" y="137"/>
                </a:lnTo>
                <a:lnTo>
                  <a:pt x="314" y="135"/>
                </a:lnTo>
                <a:lnTo>
                  <a:pt x="318" y="132"/>
                </a:lnTo>
                <a:lnTo>
                  <a:pt x="330" y="127"/>
                </a:lnTo>
                <a:lnTo>
                  <a:pt x="336" y="124"/>
                </a:lnTo>
                <a:lnTo>
                  <a:pt x="346" y="119"/>
                </a:lnTo>
                <a:lnTo>
                  <a:pt x="350" y="115"/>
                </a:lnTo>
                <a:lnTo>
                  <a:pt x="375" y="102"/>
                </a:lnTo>
                <a:lnTo>
                  <a:pt x="377" y="100"/>
                </a:lnTo>
                <a:lnTo>
                  <a:pt x="380" y="98"/>
                </a:lnTo>
                <a:lnTo>
                  <a:pt x="382" y="95"/>
                </a:lnTo>
                <a:lnTo>
                  <a:pt x="394" y="90"/>
                </a:lnTo>
                <a:lnTo>
                  <a:pt x="404" y="83"/>
                </a:lnTo>
                <a:lnTo>
                  <a:pt x="417" y="73"/>
                </a:lnTo>
                <a:lnTo>
                  <a:pt x="424" y="68"/>
                </a:lnTo>
                <a:lnTo>
                  <a:pt x="431" y="63"/>
                </a:lnTo>
                <a:lnTo>
                  <a:pt x="436" y="59"/>
                </a:lnTo>
                <a:lnTo>
                  <a:pt x="441" y="56"/>
                </a:lnTo>
                <a:lnTo>
                  <a:pt x="448" y="54"/>
                </a:lnTo>
                <a:lnTo>
                  <a:pt x="461" y="49"/>
                </a:lnTo>
                <a:lnTo>
                  <a:pt x="466" y="46"/>
                </a:lnTo>
                <a:lnTo>
                  <a:pt x="490" y="32"/>
                </a:lnTo>
                <a:lnTo>
                  <a:pt x="512" y="20"/>
                </a:lnTo>
                <a:lnTo>
                  <a:pt x="520" y="15"/>
                </a:lnTo>
                <a:lnTo>
                  <a:pt x="529" y="12"/>
                </a:lnTo>
                <a:lnTo>
                  <a:pt x="537" y="8"/>
                </a:lnTo>
                <a:lnTo>
                  <a:pt x="541" y="5"/>
                </a:lnTo>
                <a:lnTo>
                  <a:pt x="571" y="0"/>
                </a:lnTo>
                <a:lnTo>
                  <a:pt x="574" y="0"/>
                </a:lnTo>
                <a:lnTo>
                  <a:pt x="580" y="0"/>
                </a:lnTo>
                <a:lnTo>
                  <a:pt x="581" y="2"/>
                </a:lnTo>
                <a:lnTo>
                  <a:pt x="583" y="7"/>
                </a:lnTo>
                <a:close/>
              </a:path>
            </a:pathLst>
          </a:custGeom>
          <a:solidFill>
            <a:schemeClr val="accent4">
              <a:lumMod val="75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Freeform 9">
            <a:extLst>
              <a:ext uri="{FF2B5EF4-FFF2-40B4-BE49-F238E27FC236}">
                <a16:creationId xmlns:a16="http://schemas.microsoft.com/office/drawing/2014/main" id="{BE4890E0-D23D-4784-9BB2-9C63AF719CBF}"/>
              </a:ext>
            </a:extLst>
          </p:cNvPr>
          <p:cNvSpPr>
            <a:spLocks/>
          </p:cNvSpPr>
          <p:nvPr/>
        </p:nvSpPr>
        <p:spPr bwMode="auto">
          <a:xfrm>
            <a:off x="571500" y="3614739"/>
            <a:ext cx="273050" cy="303213"/>
          </a:xfrm>
          <a:custGeom>
            <a:avLst/>
            <a:gdLst>
              <a:gd name="T0" fmla="*/ 111 w 172"/>
              <a:gd name="T1" fmla="*/ 18 h 191"/>
              <a:gd name="T2" fmla="*/ 118 w 172"/>
              <a:gd name="T3" fmla="*/ 27 h 191"/>
              <a:gd name="T4" fmla="*/ 130 w 172"/>
              <a:gd name="T5" fmla="*/ 29 h 191"/>
              <a:gd name="T6" fmla="*/ 143 w 172"/>
              <a:gd name="T7" fmla="*/ 27 h 191"/>
              <a:gd name="T8" fmla="*/ 154 w 172"/>
              <a:gd name="T9" fmla="*/ 29 h 191"/>
              <a:gd name="T10" fmla="*/ 164 w 172"/>
              <a:gd name="T11" fmla="*/ 32 h 191"/>
              <a:gd name="T12" fmla="*/ 172 w 172"/>
              <a:gd name="T13" fmla="*/ 37 h 191"/>
              <a:gd name="T14" fmla="*/ 171 w 172"/>
              <a:gd name="T15" fmla="*/ 49 h 191"/>
              <a:gd name="T16" fmla="*/ 155 w 172"/>
              <a:gd name="T17" fmla="*/ 64 h 191"/>
              <a:gd name="T18" fmla="*/ 142 w 172"/>
              <a:gd name="T19" fmla="*/ 74 h 191"/>
              <a:gd name="T20" fmla="*/ 135 w 172"/>
              <a:gd name="T21" fmla="*/ 76 h 191"/>
              <a:gd name="T22" fmla="*/ 133 w 172"/>
              <a:gd name="T23" fmla="*/ 73 h 191"/>
              <a:gd name="T24" fmla="*/ 128 w 172"/>
              <a:gd name="T25" fmla="*/ 69 h 191"/>
              <a:gd name="T26" fmla="*/ 116 w 172"/>
              <a:gd name="T27" fmla="*/ 79 h 191"/>
              <a:gd name="T28" fmla="*/ 120 w 172"/>
              <a:gd name="T29" fmla="*/ 83 h 191"/>
              <a:gd name="T30" fmla="*/ 125 w 172"/>
              <a:gd name="T31" fmla="*/ 90 h 191"/>
              <a:gd name="T32" fmla="*/ 123 w 172"/>
              <a:gd name="T33" fmla="*/ 96 h 191"/>
              <a:gd name="T34" fmla="*/ 120 w 172"/>
              <a:gd name="T35" fmla="*/ 105 h 191"/>
              <a:gd name="T36" fmla="*/ 127 w 172"/>
              <a:gd name="T37" fmla="*/ 110 h 191"/>
              <a:gd name="T38" fmla="*/ 122 w 172"/>
              <a:gd name="T39" fmla="*/ 117 h 191"/>
              <a:gd name="T40" fmla="*/ 128 w 172"/>
              <a:gd name="T41" fmla="*/ 120 h 191"/>
              <a:gd name="T42" fmla="*/ 132 w 172"/>
              <a:gd name="T43" fmla="*/ 125 h 191"/>
              <a:gd name="T44" fmla="*/ 125 w 172"/>
              <a:gd name="T45" fmla="*/ 134 h 191"/>
              <a:gd name="T46" fmla="*/ 128 w 172"/>
              <a:gd name="T47" fmla="*/ 137 h 191"/>
              <a:gd name="T48" fmla="*/ 137 w 172"/>
              <a:gd name="T49" fmla="*/ 137 h 191"/>
              <a:gd name="T50" fmla="*/ 142 w 172"/>
              <a:gd name="T51" fmla="*/ 144 h 191"/>
              <a:gd name="T52" fmla="*/ 147 w 172"/>
              <a:gd name="T53" fmla="*/ 147 h 191"/>
              <a:gd name="T54" fmla="*/ 157 w 172"/>
              <a:gd name="T55" fmla="*/ 154 h 191"/>
              <a:gd name="T56" fmla="*/ 157 w 172"/>
              <a:gd name="T57" fmla="*/ 156 h 191"/>
              <a:gd name="T58" fmla="*/ 150 w 172"/>
              <a:gd name="T59" fmla="*/ 157 h 191"/>
              <a:gd name="T60" fmla="*/ 145 w 172"/>
              <a:gd name="T61" fmla="*/ 162 h 191"/>
              <a:gd name="T62" fmla="*/ 137 w 172"/>
              <a:gd name="T63" fmla="*/ 178 h 191"/>
              <a:gd name="T64" fmla="*/ 115 w 172"/>
              <a:gd name="T65" fmla="*/ 191 h 191"/>
              <a:gd name="T66" fmla="*/ 110 w 172"/>
              <a:gd name="T67" fmla="*/ 178 h 191"/>
              <a:gd name="T68" fmla="*/ 106 w 172"/>
              <a:gd name="T69" fmla="*/ 167 h 191"/>
              <a:gd name="T70" fmla="*/ 105 w 172"/>
              <a:gd name="T71" fmla="*/ 157 h 191"/>
              <a:gd name="T72" fmla="*/ 100 w 172"/>
              <a:gd name="T73" fmla="*/ 152 h 191"/>
              <a:gd name="T74" fmla="*/ 91 w 172"/>
              <a:gd name="T75" fmla="*/ 145 h 191"/>
              <a:gd name="T76" fmla="*/ 84 w 172"/>
              <a:gd name="T77" fmla="*/ 140 h 191"/>
              <a:gd name="T78" fmla="*/ 78 w 172"/>
              <a:gd name="T79" fmla="*/ 135 h 191"/>
              <a:gd name="T80" fmla="*/ 71 w 172"/>
              <a:gd name="T81" fmla="*/ 130 h 191"/>
              <a:gd name="T82" fmla="*/ 62 w 172"/>
              <a:gd name="T83" fmla="*/ 125 h 191"/>
              <a:gd name="T84" fmla="*/ 59 w 172"/>
              <a:gd name="T85" fmla="*/ 117 h 191"/>
              <a:gd name="T86" fmla="*/ 52 w 172"/>
              <a:gd name="T87" fmla="*/ 113 h 191"/>
              <a:gd name="T88" fmla="*/ 39 w 172"/>
              <a:gd name="T89" fmla="*/ 112 h 191"/>
              <a:gd name="T90" fmla="*/ 34 w 172"/>
              <a:gd name="T91" fmla="*/ 101 h 191"/>
              <a:gd name="T92" fmla="*/ 32 w 172"/>
              <a:gd name="T93" fmla="*/ 86 h 191"/>
              <a:gd name="T94" fmla="*/ 20 w 172"/>
              <a:gd name="T95" fmla="*/ 88 h 191"/>
              <a:gd name="T96" fmla="*/ 5 w 172"/>
              <a:gd name="T97" fmla="*/ 84 h 191"/>
              <a:gd name="T98" fmla="*/ 2 w 172"/>
              <a:gd name="T99" fmla="*/ 78 h 191"/>
              <a:gd name="T100" fmla="*/ 7 w 172"/>
              <a:gd name="T101" fmla="*/ 68 h 191"/>
              <a:gd name="T102" fmla="*/ 15 w 172"/>
              <a:gd name="T103" fmla="*/ 57 h 191"/>
              <a:gd name="T104" fmla="*/ 32 w 172"/>
              <a:gd name="T105" fmla="*/ 49 h 191"/>
              <a:gd name="T106" fmla="*/ 47 w 172"/>
              <a:gd name="T107" fmla="*/ 35 h 191"/>
              <a:gd name="T108" fmla="*/ 54 w 172"/>
              <a:gd name="T109" fmla="*/ 25 h 191"/>
              <a:gd name="T110" fmla="*/ 64 w 172"/>
              <a:gd name="T111" fmla="*/ 22 h 191"/>
              <a:gd name="T112" fmla="*/ 74 w 172"/>
              <a:gd name="T113" fmla="*/ 17 h 191"/>
              <a:gd name="T114" fmla="*/ 83 w 172"/>
              <a:gd name="T115" fmla="*/ 13 h 191"/>
              <a:gd name="T116" fmla="*/ 89 w 172"/>
              <a:gd name="T117" fmla="*/ 10 h 191"/>
              <a:gd name="T118" fmla="*/ 101 w 172"/>
              <a:gd name="T119" fmla="*/ 3 h 191"/>
              <a:gd name="T120" fmla="*/ 108 w 172"/>
              <a:gd name="T121" fmla="*/ 8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2" h="191">
                <a:moveTo>
                  <a:pt x="108" y="8"/>
                </a:moveTo>
                <a:lnTo>
                  <a:pt x="110" y="10"/>
                </a:lnTo>
                <a:lnTo>
                  <a:pt x="110" y="12"/>
                </a:lnTo>
                <a:lnTo>
                  <a:pt x="110" y="13"/>
                </a:lnTo>
                <a:lnTo>
                  <a:pt x="111" y="15"/>
                </a:lnTo>
                <a:lnTo>
                  <a:pt x="111" y="17"/>
                </a:lnTo>
                <a:lnTo>
                  <a:pt x="111" y="18"/>
                </a:lnTo>
                <a:lnTo>
                  <a:pt x="111" y="20"/>
                </a:lnTo>
                <a:lnTo>
                  <a:pt x="113" y="22"/>
                </a:lnTo>
                <a:lnTo>
                  <a:pt x="113" y="24"/>
                </a:lnTo>
                <a:lnTo>
                  <a:pt x="115" y="24"/>
                </a:lnTo>
                <a:lnTo>
                  <a:pt x="115" y="25"/>
                </a:lnTo>
                <a:lnTo>
                  <a:pt x="116" y="25"/>
                </a:lnTo>
                <a:lnTo>
                  <a:pt x="118" y="27"/>
                </a:lnTo>
                <a:lnTo>
                  <a:pt x="120" y="27"/>
                </a:lnTo>
                <a:lnTo>
                  <a:pt x="122" y="29"/>
                </a:lnTo>
                <a:lnTo>
                  <a:pt x="123" y="29"/>
                </a:lnTo>
                <a:lnTo>
                  <a:pt x="125" y="29"/>
                </a:lnTo>
                <a:lnTo>
                  <a:pt x="127" y="29"/>
                </a:lnTo>
                <a:lnTo>
                  <a:pt x="128" y="29"/>
                </a:lnTo>
                <a:lnTo>
                  <a:pt x="130" y="29"/>
                </a:lnTo>
                <a:lnTo>
                  <a:pt x="133" y="29"/>
                </a:lnTo>
                <a:lnTo>
                  <a:pt x="135" y="27"/>
                </a:lnTo>
                <a:lnTo>
                  <a:pt x="137" y="27"/>
                </a:lnTo>
                <a:lnTo>
                  <a:pt x="138" y="27"/>
                </a:lnTo>
                <a:lnTo>
                  <a:pt x="140" y="27"/>
                </a:lnTo>
                <a:lnTo>
                  <a:pt x="142" y="27"/>
                </a:lnTo>
                <a:lnTo>
                  <a:pt x="143" y="27"/>
                </a:lnTo>
                <a:lnTo>
                  <a:pt x="145" y="27"/>
                </a:lnTo>
                <a:lnTo>
                  <a:pt x="147" y="27"/>
                </a:lnTo>
                <a:lnTo>
                  <a:pt x="149" y="27"/>
                </a:lnTo>
                <a:lnTo>
                  <a:pt x="150" y="27"/>
                </a:lnTo>
                <a:lnTo>
                  <a:pt x="150" y="29"/>
                </a:lnTo>
                <a:lnTo>
                  <a:pt x="152" y="29"/>
                </a:lnTo>
                <a:lnTo>
                  <a:pt x="154" y="29"/>
                </a:lnTo>
                <a:lnTo>
                  <a:pt x="155" y="29"/>
                </a:lnTo>
                <a:lnTo>
                  <a:pt x="155" y="30"/>
                </a:lnTo>
                <a:lnTo>
                  <a:pt x="157" y="30"/>
                </a:lnTo>
                <a:lnTo>
                  <a:pt x="159" y="32"/>
                </a:lnTo>
                <a:lnTo>
                  <a:pt x="160" y="32"/>
                </a:lnTo>
                <a:lnTo>
                  <a:pt x="162" y="32"/>
                </a:lnTo>
                <a:lnTo>
                  <a:pt x="164" y="32"/>
                </a:lnTo>
                <a:lnTo>
                  <a:pt x="165" y="32"/>
                </a:lnTo>
                <a:lnTo>
                  <a:pt x="167" y="32"/>
                </a:lnTo>
                <a:lnTo>
                  <a:pt x="167" y="34"/>
                </a:lnTo>
                <a:lnTo>
                  <a:pt x="169" y="34"/>
                </a:lnTo>
                <a:lnTo>
                  <a:pt x="171" y="34"/>
                </a:lnTo>
                <a:lnTo>
                  <a:pt x="172" y="35"/>
                </a:lnTo>
                <a:lnTo>
                  <a:pt x="172" y="37"/>
                </a:lnTo>
                <a:lnTo>
                  <a:pt x="172" y="39"/>
                </a:lnTo>
                <a:lnTo>
                  <a:pt x="172" y="40"/>
                </a:lnTo>
                <a:lnTo>
                  <a:pt x="172" y="42"/>
                </a:lnTo>
                <a:lnTo>
                  <a:pt x="172" y="44"/>
                </a:lnTo>
                <a:lnTo>
                  <a:pt x="171" y="46"/>
                </a:lnTo>
                <a:lnTo>
                  <a:pt x="171" y="47"/>
                </a:lnTo>
                <a:lnTo>
                  <a:pt x="171" y="49"/>
                </a:lnTo>
                <a:lnTo>
                  <a:pt x="169" y="52"/>
                </a:lnTo>
                <a:lnTo>
                  <a:pt x="167" y="57"/>
                </a:lnTo>
                <a:lnTo>
                  <a:pt x="167" y="59"/>
                </a:lnTo>
                <a:lnTo>
                  <a:pt x="165" y="62"/>
                </a:lnTo>
                <a:lnTo>
                  <a:pt x="164" y="64"/>
                </a:lnTo>
                <a:lnTo>
                  <a:pt x="162" y="64"/>
                </a:lnTo>
                <a:lnTo>
                  <a:pt x="155" y="64"/>
                </a:lnTo>
                <a:lnTo>
                  <a:pt x="152" y="66"/>
                </a:lnTo>
                <a:lnTo>
                  <a:pt x="150" y="66"/>
                </a:lnTo>
                <a:lnTo>
                  <a:pt x="149" y="68"/>
                </a:lnTo>
                <a:lnTo>
                  <a:pt x="149" y="69"/>
                </a:lnTo>
                <a:lnTo>
                  <a:pt x="147" y="71"/>
                </a:lnTo>
                <a:lnTo>
                  <a:pt x="145" y="73"/>
                </a:lnTo>
                <a:lnTo>
                  <a:pt x="142" y="74"/>
                </a:lnTo>
                <a:lnTo>
                  <a:pt x="142" y="73"/>
                </a:lnTo>
                <a:lnTo>
                  <a:pt x="142" y="71"/>
                </a:lnTo>
                <a:lnTo>
                  <a:pt x="140" y="71"/>
                </a:lnTo>
                <a:lnTo>
                  <a:pt x="138" y="71"/>
                </a:lnTo>
                <a:lnTo>
                  <a:pt x="138" y="73"/>
                </a:lnTo>
                <a:lnTo>
                  <a:pt x="137" y="76"/>
                </a:lnTo>
                <a:lnTo>
                  <a:pt x="135" y="76"/>
                </a:lnTo>
                <a:lnTo>
                  <a:pt x="135" y="74"/>
                </a:lnTo>
                <a:lnTo>
                  <a:pt x="133" y="74"/>
                </a:lnTo>
                <a:lnTo>
                  <a:pt x="133" y="73"/>
                </a:lnTo>
                <a:lnTo>
                  <a:pt x="135" y="71"/>
                </a:lnTo>
                <a:lnTo>
                  <a:pt x="135" y="69"/>
                </a:lnTo>
                <a:lnTo>
                  <a:pt x="133" y="71"/>
                </a:lnTo>
                <a:lnTo>
                  <a:pt x="133" y="73"/>
                </a:lnTo>
                <a:lnTo>
                  <a:pt x="132" y="73"/>
                </a:lnTo>
                <a:lnTo>
                  <a:pt x="130" y="73"/>
                </a:lnTo>
                <a:lnTo>
                  <a:pt x="130" y="71"/>
                </a:lnTo>
                <a:lnTo>
                  <a:pt x="132" y="71"/>
                </a:lnTo>
                <a:lnTo>
                  <a:pt x="132" y="69"/>
                </a:lnTo>
                <a:lnTo>
                  <a:pt x="130" y="69"/>
                </a:lnTo>
                <a:lnTo>
                  <a:pt x="128" y="69"/>
                </a:lnTo>
                <a:lnTo>
                  <a:pt x="127" y="69"/>
                </a:lnTo>
                <a:lnTo>
                  <a:pt x="125" y="69"/>
                </a:lnTo>
                <a:lnTo>
                  <a:pt x="127" y="71"/>
                </a:lnTo>
                <a:lnTo>
                  <a:pt x="120" y="74"/>
                </a:lnTo>
                <a:lnTo>
                  <a:pt x="116" y="76"/>
                </a:lnTo>
                <a:lnTo>
                  <a:pt x="115" y="78"/>
                </a:lnTo>
                <a:lnTo>
                  <a:pt x="116" y="79"/>
                </a:lnTo>
                <a:lnTo>
                  <a:pt x="118" y="79"/>
                </a:lnTo>
                <a:lnTo>
                  <a:pt x="118" y="81"/>
                </a:lnTo>
                <a:lnTo>
                  <a:pt x="120" y="81"/>
                </a:lnTo>
                <a:lnTo>
                  <a:pt x="120" y="79"/>
                </a:lnTo>
                <a:lnTo>
                  <a:pt x="122" y="81"/>
                </a:lnTo>
                <a:lnTo>
                  <a:pt x="120" y="81"/>
                </a:lnTo>
                <a:lnTo>
                  <a:pt x="120" y="83"/>
                </a:lnTo>
                <a:lnTo>
                  <a:pt x="122" y="83"/>
                </a:lnTo>
                <a:lnTo>
                  <a:pt x="122" y="84"/>
                </a:lnTo>
                <a:lnTo>
                  <a:pt x="123" y="84"/>
                </a:lnTo>
                <a:lnTo>
                  <a:pt x="123" y="86"/>
                </a:lnTo>
                <a:lnTo>
                  <a:pt x="125" y="86"/>
                </a:lnTo>
                <a:lnTo>
                  <a:pt x="125" y="88"/>
                </a:lnTo>
                <a:lnTo>
                  <a:pt x="125" y="90"/>
                </a:lnTo>
                <a:lnTo>
                  <a:pt x="123" y="90"/>
                </a:lnTo>
                <a:lnTo>
                  <a:pt x="123" y="91"/>
                </a:lnTo>
                <a:lnTo>
                  <a:pt x="123" y="93"/>
                </a:lnTo>
                <a:lnTo>
                  <a:pt x="125" y="93"/>
                </a:lnTo>
                <a:lnTo>
                  <a:pt x="123" y="93"/>
                </a:lnTo>
                <a:lnTo>
                  <a:pt x="123" y="95"/>
                </a:lnTo>
                <a:lnTo>
                  <a:pt x="123" y="96"/>
                </a:lnTo>
                <a:lnTo>
                  <a:pt x="123" y="98"/>
                </a:lnTo>
                <a:lnTo>
                  <a:pt x="122" y="98"/>
                </a:lnTo>
                <a:lnTo>
                  <a:pt x="122" y="100"/>
                </a:lnTo>
                <a:lnTo>
                  <a:pt x="122" y="101"/>
                </a:lnTo>
                <a:lnTo>
                  <a:pt x="120" y="101"/>
                </a:lnTo>
                <a:lnTo>
                  <a:pt x="120" y="103"/>
                </a:lnTo>
                <a:lnTo>
                  <a:pt x="120" y="105"/>
                </a:lnTo>
                <a:lnTo>
                  <a:pt x="120" y="107"/>
                </a:lnTo>
                <a:lnTo>
                  <a:pt x="120" y="108"/>
                </a:lnTo>
                <a:lnTo>
                  <a:pt x="120" y="110"/>
                </a:lnTo>
                <a:lnTo>
                  <a:pt x="122" y="110"/>
                </a:lnTo>
                <a:lnTo>
                  <a:pt x="123" y="110"/>
                </a:lnTo>
                <a:lnTo>
                  <a:pt x="125" y="110"/>
                </a:lnTo>
                <a:lnTo>
                  <a:pt x="127" y="110"/>
                </a:lnTo>
                <a:lnTo>
                  <a:pt x="127" y="112"/>
                </a:lnTo>
                <a:lnTo>
                  <a:pt x="127" y="113"/>
                </a:lnTo>
                <a:lnTo>
                  <a:pt x="127" y="115"/>
                </a:lnTo>
                <a:lnTo>
                  <a:pt x="125" y="115"/>
                </a:lnTo>
                <a:lnTo>
                  <a:pt x="125" y="117"/>
                </a:lnTo>
                <a:lnTo>
                  <a:pt x="123" y="117"/>
                </a:lnTo>
                <a:lnTo>
                  <a:pt x="122" y="117"/>
                </a:lnTo>
                <a:lnTo>
                  <a:pt x="122" y="118"/>
                </a:lnTo>
                <a:lnTo>
                  <a:pt x="123" y="118"/>
                </a:lnTo>
                <a:lnTo>
                  <a:pt x="123" y="120"/>
                </a:lnTo>
                <a:lnTo>
                  <a:pt x="125" y="120"/>
                </a:lnTo>
                <a:lnTo>
                  <a:pt x="127" y="118"/>
                </a:lnTo>
                <a:lnTo>
                  <a:pt x="128" y="118"/>
                </a:lnTo>
                <a:lnTo>
                  <a:pt x="128" y="120"/>
                </a:lnTo>
                <a:lnTo>
                  <a:pt x="130" y="120"/>
                </a:lnTo>
                <a:lnTo>
                  <a:pt x="132" y="120"/>
                </a:lnTo>
                <a:lnTo>
                  <a:pt x="133" y="120"/>
                </a:lnTo>
                <a:lnTo>
                  <a:pt x="133" y="122"/>
                </a:lnTo>
                <a:lnTo>
                  <a:pt x="133" y="123"/>
                </a:lnTo>
                <a:lnTo>
                  <a:pt x="132" y="123"/>
                </a:lnTo>
                <a:lnTo>
                  <a:pt x="132" y="125"/>
                </a:lnTo>
                <a:lnTo>
                  <a:pt x="130" y="127"/>
                </a:lnTo>
                <a:lnTo>
                  <a:pt x="128" y="127"/>
                </a:lnTo>
                <a:lnTo>
                  <a:pt x="127" y="127"/>
                </a:lnTo>
                <a:lnTo>
                  <a:pt x="125" y="127"/>
                </a:lnTo>
                <a:lnTo>
                  <a:pt x="123" y="132"/>
                </a:lnTo>
                <a:lnTo>
                  <a:pt x="123" y="134"/>
                </a:lnTo>
                <a:lnTo>
                  <a:pt x="125" y="134"/>
                </a:lnTo>
                <a:lnTo>
                  <a:pt x="127" y="132"/>
                </a:lnTo>
                <a:lnTo>
                  <a:pt x="127" y="134"/>
                </a:lnTo>
                <a:lnTo>
                  <a:pt x="128" y="134"/>
                </a:lnTo>
                <a:lnTo>
                  <a:pt x="128" y="135"/>
                </a:lnTo>
                <a:lnTo>
                  <a:pt x="130" y="135"/>
                </a:lnTo>
                <a:lnTo>
                  <a:pt x="128" y="135"/>
                </a:lnTo>
                <a:lnTo>
                  <a:pt x="128" y="137"/>
                </a:lnTo>
                <a:lnTo>
                  <a:pt x="130" y="137"/>
                </a:lnTo>
                <a:lnTo>
                  <a:pt x="130" y="139"/>
                </a:lnTo>
                <a:lnTo>
                  <a:pt x="132" y="139"/>
                </a:lnTo>
                <a:lnTo>
                  <a:pt x="133" y="139"/>
                </a:lnTo>
                <a:lnTo>
                  <a:pt x="135" y="139"/>
                </a:lnTo>
                <a:lnTo>
                  <a:pt x="135" y="137"/>
                </a:lnTo>
                <a:lnTo>
                  <a:pt x="137" y="137"/>
                </a:lnTo>
                <a:lnTo>
                  <a:pt x="137" y="139"/>
                </a:lnTo>
                <a:lnTo>
                  <a:pt x="138" y="139"/>
                </a:lnTo>
                <a:lnTo>
                  <a:pt x="140" y="139"/>
                </a:lnTo>
                <a:lnTo>
                  <a:pt x="140" y="140"/>
                </a:lnTo>
                <a:lnTo>
                  <a:pt x="140" y="142"/>
                </a:lnTo>
                <a:lnTo>
                  <a:pt x="140" y="144"/>
                </a:lnTo>
                <a:lnTo>
                  <a:pt x="142" y="144"/>
                </a:lnTo>
                <a:lnTo>
                  <a:pt x="143" y="144"/>
                </a:lnTo>
                <a:lnTo>
                  <a:pt x="143" y="145"/>
                </a:lnTo>
                <a:lnTo>
                  <a:pt x="145" y="145"/>
                </a:lnTo>
                <a:lnTo>
                  <a:pt x="145" y="144"/>
                </a:lnTo>
                <a:lnTo>
                  <a:pt x="147" y="144"/>
                </a:lnTo>
                <a:lnTo>
                  <a:pt x="147" y="145"/>
                </a:lnTo>
                <a:lnTo>
                  <a:pt x="147" y="147"/>
                </a:lnTo>
                <a:lnTo>
                  <a:pt x="149" y="147"/>
                </a:lnTo>
                <a:lnTo>
                  <a:pt x="149" y="149"/>
                </a:lnTo>
                <a:lnTo>
                  <a:pt x="150" y="149"/>
                </a:lnTo>
                <a:lnTo>
                  <a:pt x="154" y="149"/>
                </a:lnTo>
                <a:lnTo>
                  <a:pt x="155" y="151"/>
                </a:lnTo>
                <a:lnTo>
                  <a:pt x="155" y="152"/>
                </a:lnTo>
                <a:lnTo>
                  <a:pt x="157" y="154"/>
                </a:lnTo>
                <a:lnTo>
                  <a:pt x="159" y="154"/>
                </a:lnTo>
                <a:lnTo>
                  <a:pt x="160" y="154"/>
                </a:lnTo>
                <a:lnTo>
                  <a:pt x="160" y="156"/>
                </a:lnTo>
                <a:lnTo>
                  <a:pt x="160" y="157"/>
                </a:lnTo>
                <a:lnTo>
                  <a:pt x="159" y="157"/>
                </a:lnTo>
                <a:lnTo>
                  <a:pt x="159" y="156"/>
                </a:lnTo>
                <a:lnTo>
                  <a:pt x="157" y="156"/>
                </a:lnTo>
                <a:lnTo>
                  <a:pt x="157" y="157"/>
                </a:lnTo>
                <a:lnTo>
                  <a:pt x="155" y="157"/>
                </a:lnTo>
                <a:lnTo>
                  <a:pt x="155" y="159"/>
                </a:lnTo>
                <a:lnTo>
                  <a:pt x="155" y="157"/>
                </a:lnTo>
                <a:lnTo>
                  <a:pt x="154" y="157"/>
                </a:lnTo>
                <a:lnTo>
                  <a:pt x="152" y="157"/>
                </a:lnTo>
                <a:lnTo>
                  <a:pt x="150" y="157"/>
                </a:lnTo>
                <a:lnTo>
                  <a:pt x="150" y="159"/>
                </a:lnTo>
                <a:lnTo>
                  <a:pt x="150" y="161"/>
                </a:lnTo>
                <a:lnTo>
                  <a:pt x="149" y="161"/>
                </a:lnTo>
                <a:lnTo>
                  <a:pt x="149" y="159"/>
                </a:lnTo>
                <a:lnTo>
                  <a:pt x="147" y="161"/>
                </a:lnTo>
                <a:lnTo>
                  <a:pt x="147" y="162"/>
                </a:lnTo>
                <a:lnTo>
                  <a:pt x="145" y="162"/>
                </a:lnTo>
                <a:lnTo>
                  <a:pt x="145" y="164"/>
                </a:lnTo>
                <a:lnTo>
                  <a:pt x="142" y="164"/>
                </a:lnTo>
                <a:lnTo>
                  <a:pt x="142" y="167"/>
                </a:lnTo>
                <a:lnTo>
                  <a:pt x="142" y="171"/>
                </a:lnTo>
                <a:lnTo>
                  <a:pt x="142" y="173"/>
                </a:lnTo>
                <a:lnTo>
                  <a:pt x="143" y="174"/>
                </a:lnTo>
                <a:lnTo>
                  <a:pt x="137" y="178"/>
                </a:lnTo>
                <a:lnTo>
                  <a:pt x="133" y="181"/>
                </a:lnTo>
                <a:lnTo>
                  <a:pt x="130" y="183"/>
                </a:lnTo>
                <a:lnTo>
                  <a:pt x="128" y="184"/>
                </a:lnTo>
                <a:lnTo>
                  <a:pt x="127" y="186"/>
                </a:lnTo>
                <a:lnTo>
                  <a:pt x="123" y="186"/>
                </a:lnTo>
                <a:lnTo>
                  <a:pt x="116" y="191"/>
                </a:lnTo>
                <a:lnTo>
                  <a:pt x="115" y="191"/>
                </a:lnTo>
                <a:lnTo>
                  <a:pt x="113" y="186"/>
                </a:lnTo>
                <a:lnTo>
                  <a:pt x="113" y="184"/>
                </a:lnTo>
                <a:lnTo>
                  <a:pt x="111" y="183"/>
                </a:lnTo>
                <a:lnTo>
                  <a:pt x="111" y="181"/>
                </a:lnTo>
                <a:lnTo>
                  <a:pt x="111" y="179"/>
                </a:lnTo>
                <a:lnTo>
                  <a:pt x="110" y="179"/>
                </a:lnTo>
                <a:lnTo>
                  <a:pt x="110" y="178"/>
                </a:lnTo>
                <a:lnTo>
                  <a:pt x="110" y="176"/>
                </a:lnTo>
                <a:lnTo>
                  <a:pt x="108" y="174"/>
                </a:lnTo>
                <a:lnTo>
                  <a:pt x="108" y="173"/>
                </a:lnTo>
                <a:lnTo>
                  <a:pt x="106" y="173"/>
                </a:lnTo>
                <a:lnTo>
                  <a:pt x="106" y="171"/>
                </a:lnTo>
                <a:lnTo>
                  <a:pt x="106" y="169"/>
                </a:lnTo>
                <a:lnTo>
                  <a:pt x="106" y="167"/>
                </a:lnTo>
                <a:lnTo>
                  <a:pt x="106" y="166"/>
                </a:lnTo>
                <a:lnTo>
                  <a:pt x="106" y="164"/>
                </a:lnTo>
                <a:lnTo>
                  <a:pt x="106" y="162"/>
                </a:lnTo>
                <a:lnTo>
                  <a:pt x="106" y="161"/>
                </a:lnTo>
                <a:lnTo>
                  <a:pt x="106" y="159"/>
                </a:lnTo>
                <a:lnTo>
                  <a:pt x="106" y="157"/>
                </a:lnTo>
                <a:lnTo>
                  <a:pt x="105" y="157"/>
                </a:lnTo>
                <a:lnTo>
                  <a:pt x="105" y="156"/>
                </a:lnTo>
                <a:lnTo>
                  <a:pt x="103" y="156"/>
                </a:lnTo>
                <a:lnTo>
                  <a:pt x="103" y="154"/>
                </a:lnTo>
                <a:lnTo>
                  <a:pt x="101" y="154"/>
                </a:lnTo>
                <a:lnTo>
                  <a:pt x="100" y="156"/>
                </a:lnTo>
                <a:lnTo>
                  <a:pt x="100" y="154"/>
                </a:lnTo>
                <a:lnTo>
                  <a:pt x="100" y="152"/>
                </a:lnTo>
                <a:lnTo>
                  <a:pt x="98" y="151"/>
                </a:lnTo>
                <a:lnTo>
                  <a:pt x="96" y="151"/>
                </a:lnTo>
                <a:lnTo>
                  <a:pt x="96" y="149"/>
                </a:lnTo>
                <a:lnTo>
                  <a:pt x="96" y="147"/>
                </a:lnTo>
                <a:lnTo>
                  <a:pt x="94" y="147"/>
                </a:lnTo>
                <a:lnTo>
                  <a:pt x="91" y="147"/>
                </a:lnTo>
                <a:lnTo>
                  <a:pt x="91" y="145"/>
                </a:lnTo>
                <a:lnTo>
                  <a:pt x="89" y="145"/>
                </a:lnTo>
                <a:lnTo>
                  <a:pt x="88" y="145"/>
                </a:lnTo>
                <a:lnTo>
                  <a:pt x="88" y="144"/>
                </a:lnTo>
                <a:lnTo>
                  <a:pt x="86" y="144"/>
                </a:lnTo>
                <a:lnTo>
                  <a:pt x="86" y="142"/>
                </a:lnTo>
                <a:lnTo>
                  <a:pt x="84" y="142"/>
                </a:lnTo>
                <a:lnTo>
                  <a:pt x="84" y="140"/>
                </a:lnTo>
                <a:lnTo>
                  <a:pt x="83" y="140"/>
                </a:lnTo>
                <a:lnTo>
                  <a:pt x="81" y="140"/>
                </a:lnTo>
                <a:lnTo>
                  <a:pt x="81" y="139"/>
                </a:lnTo>
                <a:lnTo>
                  <a:pt x="79" y="137"/>
                </a:lnTo>
                <a:lnTo>
                  <a:pt x="78" y="137"/>
                </a:lnTo>
                <a:lnTo>
                  <a:pt x="76" y="137"/>
                </a:lnTo>
                <a:lnTo>
                  <a:pt x="78" y="135"/>
                </a:lnTo>
                <a:lnTo>
                  <a:pt x="76" y="135"/>
                </a:lnTo>
                <a:lnTo>
                  <a:pt x="74" y="135"/>
                </a:lnTo>
                <a:lnTo>
                  <a:pt x="73" y="135"/>
                </a:lnTo>
                <a:lnTo>
                  <a:pt x="73" y="134"/>
                </a:lnTo>
                <a:lnTo>
                  <a:pt x="73" y="132"/>
                </a:lnTo>
                <a:lnTo>
                  <a:pt x="71" y="132"/>
                </a:lnTo>
                <a:lnTo>
                  <a:pt x="71" y="130"/>
                </a:lnTo>
                <a:lnTo>
                  <a:pt x="69" y="130"/>
                </a:lnTo>
                <a:lnTo>
                  <a:pt x="67" y="130"/>
                </a:lnTo>
                <a:lnTo>
                  <a:pt x="66" y="130"/>
                </a:lnTo>
                <a:lnTo>
                  <a:pt x="64" y="129"/>
                </a:lnTo>
                <a:lnTo>
                  <a:pt x="62" y="129"/>
                </a:lnTo>
                <a:lnTo>
                  <a:pt x="62" y="127"/>
                </a:lnTo>
                <a:lnTo>
                  <a:pt x="62" y="125"/>
                </a:lnTo>
                <a:lnTo>
                  <a:pt x="61" y="125"/>
                </a:lnTo>
                <a:lnTo>
                  <a:pt x="61" y="123"/>
                </a:lnTo>
                <a:lnTo>
                  <a:pt x="61" y="122"/>
                </a:lnTo>
                <a:lnTo>
                  <a:pt x="61" y="120"/>
                </a:lnTo>
                <a:lnTo>
                  <a:pt x="61" y="118"/>
                </a:lnTo>
                <a:lnTo>
                  <a:pt x="61" y="117"/>
                </a:lnTo>
                <a:lnTo>
                  <a:pt x="59" y="117"/>
                </a:lnTo>
                <a:lnTo>
                  <a:pt x="57" y="117"/>
                </a:lnTo>
                <a:lnTo>
                  <a:pt x="59" y="117"/>
                </a:lnTo>
                <a:lnTo>
                  <a:pt x="59" y="115"/>
                </a:lnTo>
                <a:lnTo>
                  <a:pt x="57" y="115"/>
                </a:lnTo>
                <a:lnTo>
                  <a:pt x="56" y="115"/>
                </a:lnTo>
                <a:lnTo>
                  <a:pt x="54" y="113"/>
                </a:lnTo>
                <a:lnTo>
                  <a:pt x="52" y="113"/>
                </a:lnTo>
                <a:lnTo>
                  <a:pt x="51" y="113"/>
                </a:lnTo>
                <a:lnTo>
                  <a:pt x="49" y="112"/>
                </a:lnTo>
                <a:lnTo>
                  <a:pt x="47" y="113"/>
                </a:lnTo>
                <a:lnTo>
                  <a:pt x="47" y="115"/>
                </a:lnTo>
                <a:lnTo>
                  <a:pt x="44" y="113"/>
                </a:lnTo>
                <a:lnTo>
                  <a:pt x="42" y="112"/>
                </a:lnTo>
                <a:lnTo>
                  <a:pt x="39" y="112"/>
                </a:lnTo>
                <a:lnTo>
                  <a:pt x="37" y="112"/>
                </a:lnTo>
                <a:lnTo>
                  <a:pt x="35" y="112"/>
                </a:lnTo>
                <a:lnTo>
                  <a:pt x="35" y="108"/>
                </a:lnTo>
                <a:lnTo>
                  <a:pt x="35" y="105"/>
                </a:lnTo>
                <a:lnTo>
                  <a:pt x="34" y="105"/>
                </a:lnTo>
                <a:lnTo>
                  <a:pt x="34" y="103"/>
                </a:lnTo>
                <a:lnTo>
                  <a:pt x="34" y="101"/>
                </a:lnTo>
                <a:lnTo>
                  <a:pt x="34" y="100"/>
                </a:lnTo>
                <a:lnTo>
                  <a:pt x="34" y="98"/>
                </a:lnTo>
                <a:lnTo>
                  <a:pt x="35" y="98"/>
                </a:lnTo>
                <a:lnTo>
                  <a:pt x="35" y="96"/>
                </a:lnTo>
                <a:lnTo>
                  <a:pt x="34" y="91"/>
                </a:lnTo>
                <a:lnTo>
                  <a:pt x="32" y="91"/>
                </a:lnTo>
                <a:lnTo>
                  <a:pt x="32" y="86"/>
                </a:lnTo>
                <a:lnTo>
                  <a:pt x="30" y="86"/>
                </a:lnTo>
                <a:lnTo>
                  <a:pt x="29" y="86"/>
                </a:lnTo>
                <a:lnTo>
                  <a:pt x="27" y="88"/>
                </a:lnTo>
                <a:lnTo>
                  <a:pt x="25" y="88"/>
                </a:lnTo>
                <a:lnTo>
                  <a:pt x="24" y="88"/>
                </a:lnTo>
                <a:lnTo>
                  <a:pt x="22" y="88"/>
                </a:lnTo>
                <a:lnTo>
                  <a:pt x="20" y="88"/>
                </a:lnTo>
                <a:lnTo>
                  <a:pt x="18" y="88"/>
                </a:lnTo>
                <a:lnTo>
                  <a:pt x="17" y="88"/>
                </a:lnTo>
                <a:lnTo>
                  <a:pt x="15" y="88"/>
                </a:lnTo>
                <a:lnTo>
                  <a:pt x="12" y="88"/>
                </a:lnTo>
                <a:lnTo>
                  <a:pt x="10" y="88"/>
                </a:lnTo>
                <a:lnTo>
                  <a:pt x="8" y="86"/>
                </a:lnTo>
                <a:lnTo>
                  <a:pt x="5" y="84"/>
                </a:lnTo>
                <a:lnTo>
                  <a:pt x="3" y="84"/>
                </a:lnTo>
                <a:lnTo>
                  <a:pt x="2" y="83"/>
                </a:lnTo>
                <a:lnTo>
                  <a:pt x="0" y="83"/>
                </a:lnTo>
                <a:lnTo>
                  <a:pt x="0" y="81"/>
                </a:lnTo>
                <a:lnTo>
                  <a:pt x="0" y="79"/>
                </a:lnTo>
                <a:lnTo>
                  <a:pt x="2" y="79"/>
                </a:lnTo>
                <a:lnTo>
                  <a:pt x="2" y="78"/>
                </a:lnTo>
                <a:lnTo>
                  <a:pt x="2" y="76"/>
                </a:lnTo>
                <a:lnTo>
                  <a:pt x="2" y="73"/>
                </a:lnTo>
                <a:lnTo>
                  <a:pt x="3" y="73"/>
                </a:lnTo>
                <a:lnTo>
                  <a:pt x="3" y="71"/>
                </a:lnTo>
                <a:lnTo>
                  <a:pt x="5" y="71"/>
                </a:lnTo>
                <a:lnTo>
                  <a:pt x="7" y="69"/>
                </a:lnTo>
                <a:lnTo>
                  <a:pt x="7" y="68"/>
                </a:lnTo>
                <a:lnTo>
                  <a:pt x="8" y="68"/>
                </a:lnTo>
                <a:lnTo>
                  <a:pt x="10" y="66"/>
                </a:lnTo>
                <a:lnTo>
                  <a:pt x="12" y="64"/>
                </a:lnTo>
                <a:lnTo>
                  <a:pt x="13" y="62"/>
                </a:lnTo>
                <a:lnTo>
                  <a:pt x="13" y="61"/>
                </a:lnTo>
                <a:lnTo>
                  <a:pt x="15" y="59"/>
                </a:lnTo>
                <a:lnTo>
                  <a:pt x="15" y="57"/>
                </a:lnTo>
                <a:lnTo>
                  <a:pt x="17" y="56"/>
                </a:lnTo>
                <a:lnTo>
                  <a:pt x="18" y="54"/>
                </a:lnTo>
                <a:lnTo>
                  <a:pt x="29" y="52"/>
                </a:lnTo>
                <a:lnTo>
                  <a:pt x="30" y="51"/>
                </a:lnTo>
                <a:lnTo>
                  <a:pt x="29" y="49"/>
                </a:lnTo>
                <a:lnTo>
                  <a:pt x="30" y="49"/>
                </a:lnTo>
                <a:lnTo>
                  <a:pt x="32" y="49"/>
                </a:lnTo>
                <a:lnTo>
                  <a:pt x="32" y="47"/>
                </a:lnTo>
                <a:lnTo>
                  <a:pt x="34" y="46"/>
                </a:lnTo>
                <a:lnTo>
                  <a:pt x="35" y="46"/>
                </a:lnTo>
                <a:lnTo>
                  <a:pt x="39" y="40"/>
                </a:lnTo>
                <a:lnTo>
                  <a:pt x="40" y="40"/>
                </a:lnTo>
                <a:lnTo>
                  <a:pt x="44" y="39"/>
                </a:lnTo>
                <a:lnTo>
                  <a:pt x="47" y="35"/>
                </a:lnTo>
                <a:lnTo>
                  <a:pt x="47" y="34"/>
                </a:lnTo>
                <a:lnTo>
                  <a:pt x="49" y="32"/>
                </a:lnTo>
                <a:lnTo>
                  <a:pt x="49" y="30"/>
                </a:lnTo>
                <a:lnTo>
                  <a:pt x="51" y="29"/>
                </a:lnTo>
                <a:lnTo>
                  <a:pt x="51" y="27"/>
                </a:lnTo>
                <a:lnTo>
                  <a:pt x="52" y="27"/>
                </a:lnTo>
                <a:lnTo>
                  <a:pt x="54" y="25"/>
                </a:lnTo>
                <a:lnTo>
                  <a:pt x="56" y="24"/>
                </a:lnTo>
                <a:lnTo>
                  <a:pt x="57" y="24"/>
                </a:lnTo>
                <a:lnTo>
                  <a:pt x="59" y="24"/>
                </a:lnTo>
                <a:lnTo>
                  <a:pt x="59" y="22"/>
                </a:lnTo>
                <a:lnTo>
                  <a:pt x="61" y="22"/>
                </a:lnTo>
                <a:lnTo>
                  <a:pt x="62" y="22"/>
                </a:lnTo>
                <a:lnTo>
                  <a:pt x="64" y="22"/>
                </a:lnTo>
                <a:lnTo>
                  <a:pt x="66" y="20"/>
                </a:lnTo>
                <a:lnTo>
                  <a:pt x="67" y="18"/>
                </a:lnTo>
                <a:lnTo>
                  <a:pt x="69" y="18"/>
                </a:lnTo>
                <a:lnTo>
                  <a:pt x="69" y="17"/>
                </a:lnTo>
                <a:lnTo>
                  <a:pt x="71" y="17"/>
                </a:lnTo>
                <a:lnTo>
                  <a:pt x="73" y="17"/>
                </a:lnTo>
                <a:lnTo>
                  <a:pt x="74" y="17"/>
                </a:lnTo>
                <a:lnTo>
                  <a:pt x="74" y="15"/>
                </a:lnTo>
                <a:lnTo>
                  <a:pt x="76" y="15"/>
                </a:lnTo>
                <a:lnTo>
                  <a:pt x="79" y="13"/>
                </a:lnTo>
                <a:lnTo>
                  <a:pt x="79" y="12"/>
                </a:lnTo>
                <a:lnTo>
                  <a:pt x="81" y="12"/>
                </a:lnTo>
                <a:lnTo>
                  <a:pt x="81" y="13"/>
                </a:lnTo>
                <a:lnTo>
                  <a:pt x="83" y="13"/>
                </a:lnTo>
                <a:lnTo>
                  <a:pt x="84" y="13"/>
                </a:lnTo>
                <a:lnTo>
                  <a:pt x="86" y="12"/>
                </a:lnTo>
                <a:lnTo>
                  <a:pt x="86" y="13"/>
                </a:lnTo>
                <a:lnTo>
                  <a:pt x="86" y="12"/>
                </a:lnTo>
                <a:lnTo>
                  <a:pt x="88" y="12"/>
                </a:lnTo>
                <a:lnTo>
                  <a:pt x="89" y="12"/>
                </a:lnTo>
                <a:lnTo>
                  <a:pt x="89" y="10"/>
                </a:lnTo>
                <a:lnTo>
                  <a:pt x="91" y="8"/>
                </a:lnTo>
                <a:lnTo>
                  <a:pt x="93" y="8"/>
                </a:lnTo>
                <a:lnTo>
                  <a:pt x="94" y="8"/>
                </a:lnTo>
                <a:lnTo>
                  <a:pt x="96" y="8"/>
                </a:lnTo>
                <a:lnTo>
                  <a:pt x="98" y="7"/>
                </a:lnTo>
                <a:lnTo>
                  <a:pt x="100" y="5"/>
                </a:lnTo>
                <a:lnTo>
                  <a:pt x="101" y="3"/>
                </a:lnTo>
                <a:lnTo>
                  <a:pt x="103" y="0"/>
                </a:lnTo>
                <a:lnTo>
                  <a:pt x="105" y="0"/>
                </a:lnTo>
                <a:lnTo>
                  <a:pt x="105" y="1"/>
                </a:lnTo>
                <a:lnTo>
                  <a:pt x="105" y="3"/>
                </a:lnTo>
                <a:lnTo>
                  <a:pt x="105" y="5"/>
                </a:lnTo>
                <a:lnTo>
                  <a:pt x="106" y="5"/>
                </a:lnTo>
                <a:lnTo>
                  <a:pt x="108" y="8"/>
                </a:lnTo>
                <a:close/>
              </a:path>
            </a:pathLst>
          </a:custGeom>
          <a:solidFill>
            <a:schemeClr val="accent4">
              <a:lumMod val="40000"/>
              <a:lumOff val="6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10">
            <a:extLst>
              <a:ext uri="{FF2B5EF4-FFF2-40B4-BE49-F238E27FC236}">
                <a16:creationId xmlns:a16="http://schemas.microsoft.com/office/drawing/2014/main" id="{F67BB3C2-9814-4AC8-B86E-A0AD078841AB}"/>
              </a:ext>
            </a:extLst>
          </p:cNvPr>
          <p:cNvSpPr>
            <a:spLocks/>
          </p:cNvSpPr>
          <p:nvPr/>
        </p:nvSpPr>
        <p:spPr bwMode="auto">
          <a:xfrm>
            <a:off x="1069975" y="3170239"/>
            <a:ext cx="3548063" cy="917575"/>
          </a:xfrm>
          <a:custGeom>
            <a:avLst/>
            <a:gdLst>
              <a:gd name="T0" fmla="*/ 2064 w 2235"/>
              <a:gd name="T1" fmla="*/ 21 h 578"/>
              <a:gd name="T2" fmla="*/ 2093 w 2235"/>
              <a:gd name="T3" fmla="*/ 31 h 578"/>
              <a:gd name="T4" fmla="*/ 2103 w 2235"/>
              <a:gd name="T5" fmla="*/ 156 h 578"/>
              <a:gd name="T6" fmla="*/ 2149 w 2235"/>
              <a:gd name="T7" fmla="*/ 239 h 578"/>
              <a:gd name="T8" fmla="*/ 2221 w 2235"/>
              <a:gd name="T9" fmla="*/ 258 h 578"/>
              <a:gd name="T10" fmla="*/ 2223 w 2235"/>
              <a:gd name="T11" fmla="*/ 349 h 578"/>
              <a:gd name="T12" fmla="*/ 2152 w 2235"/>
              <a:gd name="T13" fmla="*/ 383 h 578"/>
              <a:gd name="T14" fmla="*/ 2047 w 2235"/>
              <a:gd name="T15" fmla="*/ 342 h 578"/>
              <a:gd name="T16" fmla="*/ 1998 w 2235"/>
              <a:gd name="T17" fmla="*/ 285 h 578"/>
              <a:gd name="T18" fmla="*/ 1924 w 2235"/>
              <a:gd name="T19" fmla="*/ 273 h 578"/>
              <a:gd name="T20" fmla="*/ 1865 w 2235"/>
              <a:gd name="T21" fmla="*/ 268 h 578"/>
              <a:gd name="T22" fmla="*/ 1836 w 2235"/>
              <a:gd name="T23" fmla="*/ 234 h 578"/>
              <a:gd name="T24" fmla="*/ 1799 w 2235"/>
              <a:gd name="T25" fmla="*/ 226 h 578"/>
              <a:gd name="T26" fmla="*/ 1736 w 2235"/>
              <a:gd name="T27" fmla="*/ 244 h 578"/>
              <a:gd name="T28" fmla="*/ 1689 w 2235"/>
              <a:gd name="T29" fmla="*/ 317 h 578"/>
              <a:gd name="T30" fmla="*/ 1611 w 2235"/>
              <a:gd name="T31" fmla="*/ 266 h 578"/>
              <a:gd name="T32" fmla="*/ 1559 w 2235"/>
              <a:gd name="T33" fmla="*/ 266 h 578"/>
              <a:gd name="T34" fmla="*/ 1505 w 2235"/>
              <a:gd name="T35" fmla="*/ 293 h 578"/>
              <a:gd name="T36" fmla="*/ 1459 w 2235"/>
              <a:gd name="T37" fmla="*/ 329 h 578"/>
              <a:gd name="T38" fmla="*/ 1385 w 2235"/>
              <a:gd name="T39" fmla="*/ 344 h 578"/>
              <a:gd name="T40" fmla="*/ 1313 w 2235"/>
              <a:gd name="T41" fmla="*/ 339 h 578"/>
              <a:gd name="T42" fmla="*/ 1235 w 2235"/>
              <a:gd name="T43" fmla="*/ 329 h 578"/>
              <a:gd name="T44" fmla="*/ 1181 w 2235"/>
              <a:gd name="T45" fmla="*/ 349 h 578"/>
              <a:gd name="T46" fmla="*/ 1095 w 2235"/>
              <a:gd name="T47" fmla="*/ 354 h 578"/>
              <a:gd name="T48" fmla="*/ 1068 w 2235"/>
              <a:gd name="T49" fmla="*/ 361 h 578"/>
              <a:gd name="T50" fmla="*/ 1029 w 2235"/>
              <a:gd name="T51" fmla="*/ 363 h 578"/>
              <a:gd name="T52" fmla="*/ 976 w 2235"/>
              <a:gd name="T53" fmla="*/ 364 h 578"/>
              <a:gd name="T54" fmla="*/ 889 w 2235"/>
              <a:gd name="T55" fmla="*/ 370 h 578"/>
              <a:gd name="T56" fmla="*/ 782 w 2235"/>
              <a:gd name="T57" fmla="*/ 361 h 578"/>
              <a:gd name="T58" fmla="*/ 750 w 2235"/>
              <a:gd name="T59" fmla="*/ 331 h 578"/>
              <a:gd name="T60" fmla="*/ 659 w 2235"/>
              <a:gd name="T61" fmla="*/ 380 h 578"/>
              <a:gd name="T62" fmla="*/ 539 w 2235"/>
              <a:gd name="T63" fmla="*/ 490 h 578"/>
              <a:gd name="T64" fmla="*/ 419 w 2235"/>
              <a:gd name="T65" fmla="*/ 561 h 578"/>
              <a:gd name="T66" fmla="*/ 351 w 2235"/>
              <a:gd name="T67" fmla="*/ 554 h 578"/>
              <a:gd name="T68" fmla="*/ 284 w 2235"/>
              <a:gd name="T69" fmla="*/ 573 h 578"/>
              <a:gd name="T70" fmla="*/ 226 w 2235"/>
              <a:gd name="T71" fmla="*/ 564 h 578"/>
              <a:gd name="T72" fmla="*/ 169 w 2235"/>
              <a:gd name="T73" fmla="*/ 529 h 578"/>
              <a:gd name="T74" fmla="*/ 96 w 2235"/>
              <a:gd name="T75" fmla="*/ 515 h 578"/>
              <a:gd name="T76" fmla="*/ 117 w 2235"/>
              <a:gd name="T77" fmla="*/ 461 h 578"/>
              <a:gd name="T78" fmla="*/ 123 w 2235"/>
              <a:gd name="T79" fmla="*/ 390 h 578"/>
              <a:gd name="T80" fmla="*/ 73 w 2235"/>
              <a:gd name="T81" fmla="*/ 319 h 578"/>
              <a:gd name="T82" fmla="*/ 36 w 2235"/>
              <a:gd name="T83" fmla="*/ 302 h 578"/>
              <a:gd name="T84" fmla="*/ 2 w 2235"/>
              <a:gd name="T85" fmla="*/ 281 h 578"/>
              <a:gd name="T86" fmla="*/ 19 w 2235"/>
              <a:gd name="T87" fmla="*/ 266 h 578"/>
              <a:gd name="T88" fmla="*/ 41 w 2235"/>
              <a:gd name="T89" fmla="*/ 204 h 578"/>
              <a:gd name="T90" fmla="*/ 25 w 2235"/>
              <a:gd name="T91" fmla="*/ 131 h 578"/>
              <a:gd name="T92" fmla="*/ 9 w 2235"/>
              <a:gd name="T93" fmla="*/ 90 h 578"/>
              <a:gd name="T94" fmla="*/ 270 w 2235"/>
              <a:gd name="T95" fmla="*/ 90 h 578"/>
              <a:gd name="T96" fmla="*/ 539 w 2235"/>
              <a:gd name="T97" fmla="*/ 92 h 578"/>
              <a:gd name="T98" fmla="*/ 731 w 2235"/>
              <a:gd name="T99" fmla="*/ 77 h 578"/>
              <a:gd name="T100" fmla="*/ 829 w 2235"/>
              <a:gd name="T101" fmla="*/ 93 h 578"/>
              <a:gd name="T102" fmla="*/ 1037 w 2235"/>
              <a:gd name="T103" fmla="*/ 95 h 578"/>
              <a:gd name="T104" fmla="*/ 1198 w 2235"/>
              <a:gd name="T105" fmla="*/ 95 h 578"/>
              <a:gd name="T106" fmla="*/ 1527 w 2235"/>
              <a:gd name="T107" fmla="*/ 99 h 578"/>
              <a:gd name="T108" fmla="*/ 1677 w 2235"/>
              <a:gd name="T109" fmla="*/ 100 h 578"/>
              <a:gd name="T110" fmla="*/ 1747 w 2235"/>
              <a:gd name="T111" fmla="*/ 102 h 578"/>
              <a:gd name="T112" fmla="*/ 1951 w 2235"/>
              <a:gd name="T113" fmla="*/ 12 h 578"/>
              <a:gd name="T114" fmla="*/ 2032 w 2235"/>
              <a:gd name="T115" fmla="*/ 7 h 578"/>
              <a:gd name="T116" fmla="*/ 2049 w 2235"/>
              <a:gd name="T117" fmla="*/ 9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35" h="578">
                <a:moveTo>
                  <a:pt x="2054" y="0"/>
                </a:moveTo>
                <a:lnTo>
                  <a:pt x="2057" y="0"/>
                </a:lnTo>
                <a:lnTo>
                  <a:pt x="2059" y="0"/>
                </a:lnTo>
                <a:lnTo>
                  <a:pt x="2059" y="2"/>
                </a:lnTo>
                <a:lnTo>
                  <a:pt x="2059" y="4"/>
                </a:lnTo>
                <a:lnTo>
                  <a:pt x="2062" y="4"/>
                </a:lnTo>
                <a:lnTo>
                  <a:pt x="2064" y="5"/>
                </a:lnTo>
                <a:lnTo>
                  <a:pt x="2064" y="10"/>
                </a:lnTo>
                <a:lnTo>
                  <a:pt x="2061" y="14"/>
                </a:lnTo>
                <a:lnTo>
                  <a:pt x="2061" y="17"/>
                </a:lnTo>
                <a:lnTo>
                  <a:pt x="2062" y="21"/>
                </a:lnTo>
                <a:lnTo>
                  <a:pt x="2064" y="21"/>
                </a:lnTo>
                <a:lnTo>
                  <a:pt x="2066" y="21"/>
                </a:lnTo>
                <a:lnTo>
                  <a:pt x="2066" y="22"/>
                </a:lnTo>
                <a:lnTo>
                  <a:pt x="2064" y="22"/>
                </a:lnTo>
                <a:lnTo>
                  <a:pt x="2064" y="24"/>
                </a:lnTo>
                <a:lnTo>
                  <a:pt x="2064" y="27"/>
                </a:lnTo>
                <a:lnTo>
                  <a:pt x="2069" y="27"/>
                </a:lnTo>
                <a:lnTo>
                  <a:pt x="2071" y="31"/>
                </a:lnTo>
                <a:lnTo>
                  <a:pt x="2073" y="29"/>
                </a:lnTo>
                <a:lnTo>
                  <a:pt x="2076" y="29"/>
                </a:lnTo>
                <a:lnTo>
                  <a:pt x="2081" y="29"/>
                </a:lnTo>
                <a:lnTo>
                  <a:pt x="2093" y="29"/>
                </a:lnTo>
                <a:lnTo>
                  <a:pt x="2093" y="31"/>
                </a:lnTo>
                <a:lnTo>
                  <a:pt x="2101" y="31"/>
                </a:lnTo>
                <a:lnTo>
                  <a:pt x="2111" y="31"/>
                </a:lnTo>
                <a:lnTo>
                  <a:pt x="2110" y="38"/>
                </a:lnTo>
                <a:lnTo>
                  <a:pt x="2108" y="51"/>
                </a:lnTo>
                <a:lnTo>
                  <a:pt x="2106" y="61"/>
                </a:lnTo>
                <a:lnTo>
                  <a:pt x="2105" y="83"/>
                </a:lnTo>
                <a:lnTo>
                  <a:pt x="2105" y="109"/>
                </a:lnTo>
                <a:lnTo>
                  <a:pt x="2103" y="115"/>
                </a:lnTo>
                <a:lnTo>
                  <a:pt x="2103" y="126"/>
                </a:lnTo>
                <a:lnTo>
                  <a:pt x="2103" y="148"/>
                </a:lnTo>
                <a:lnTo>
                  <a:pt x="2103" y="151"/>
                </a:lnTo>
                <a:lnTo>
                  <a:pt x="2103" y="156"/>
                </a:lnTo>
                <a:lnTo>
                  <a:pt x="2105" y="160"/>
                </a:lnTo>
                <a:lnTo>
                  <a:pt x="2105" y="165"/>
                </a:lnTo>
                <a:lnTo>
                  <a:pt x="2106" y="173"/>
                </a:lnTo>
                <a:lnTo>
                  <a:pt x="2111" y="187"/>
                </a:lnTo>
                <a:lnTo>
                  <a:pt x="2118" y="200"/>
                </a:lnTo>
                <a:lnTo>
                  <a:pt x="2118" y="202"/>
                </a:lnTo>
                <a:lnTo>
                  <a:pt x="2122" y="205"/>
                </a:lnTo>
                <a:lnTo>
                  <a:pt x="2127" y="214"/>
                </a:lnTo>
                <a:lnTo>
                  <a:pt x="2132" y="220"/>
                </a:lnTo>
                <a:lnTo>
                  <a:pt x="2138" y="229"/>
                </a:lnTo>
                <a:lnTo>
                  <a:pt x="2145" y="236"/>
                </a:lnTo>
                <a:lnTo>
                  <a:pt x="2149" y="239"/>
                </a:lnTo>
                <a:lnTo>
                  <a:pt x="2152" y="241"/>
                </a:lnTo>
                <a:lnTo>
                  <a:pt x="2160" y="246"/>
                </a:lnTo>
                <a:lnTo>
                  <a:pt x="2171" y="249"/>
                </a:lnTo>
                <a:lnTo>
                  <a:pt x="2177" y="251"/>
                </a:lnTo>
                <a:lnTo>
                  <a:pt x="2182" y="251"/>
                </a:lnTo>
                <a:lnTo>
                  <a:pt x="2191" y="253"/>
                </a:lnTo>
                <a:lnTo>
                  <a:pt x="2198" y="254"/>
                </a:lnTo>
                <a:lnTo>
                  <a:pt x="2199" y="254"/>
                </a:lnTo>
                <a:lnTo>
                  <a:pt x="2204" y="254"/>
                </a:lnTo>
                <a:lnTo>
                  <a:pt x="2213" y="256"/>
                </a:lnTo>
                <a:lnTo>
                  <a:pt x="2218" y="256"/>
                </a:lnTo>
                <a:lnTo>
                  <a:pt x="2221" y="258"/>
                </a:lnTo>
                <a:lnTo>
                  <a:pt x="2225" y="259"/>
                </a:lnTo>
                <a:lnTo>
                  <a:pt x="2230" y="263"/>
                </a:lnTo>
                <a:lnTo>
                  <a:pt x="2233" y="268"/>
                </a:lnTo>
                <a:lnTo>
                  <a:pt x="2235" y="275"/>
                </a:lnTo>
                <a:lnTo>
                  <a:pt x="2233" y="293"/>
                </a:lnTo>
                <a:lnTo>
                  <a:pt x="2231" y="304"/>
                </a:lnTo>
                <a:lnTo>
                  <a:pt x="2230" y="317"/>
                </a:lnTo>
                <a:lnTo>
                  <a:pt x="2230" y="331"/>
                </a:lnTo>
                <a:lnTo>
                  <a:pt x="2230" y="334"/>
                </a:lnTo>
                <a:lnTo>
                  <a:pt x="2228" y="339"/>
                </a:lnTo>
                <a:lnTo>
                  <a:pt x="2226" y="344"/>
                </a:lnTo>
                <a:lnTo>
                  <a:pt x="2223" y="349"/>
                </a:lnTo>
                <a:lnTo>
                  <a:pt x="2220" y="353"/>
                </a:lnTo>
                <a:lnTo>
                  <a:pt x="2211" y="359"/>
                </a:lnTo>
                <a:lnTo>
                  <a:pt x="2208" y="361"/>
                </a:lnTo>
                <a:lnTo>
                  <a:pt x="2206" y="363"/>
                </a:lnTo>
                <a:lnTo>
                  <a:pt x="2203" y="363"/>
                </a:lnTo>
                <a:lnTo>
                  <a:pt x="2194" y="366"/>
                </a:lnTo>
                <a:lnTo>
                  <a:pt x="2184" y="371"/>
                </a:lnTo>
                <a:lnTo>
                  <a:pt x="2179" y="371"/>
                </a:lnTo>
                <a:lnTo>
                  <a:pt x="2174" y="375"/>
                </a:lnTo>
                <a:lnTo>
                  <a:pt x="2164" y="380"/>
                </a:lnTo>
                <a:lnTo>
                  <a:pt x="2157" y="383"/>
                </a:lnTo>
                <a:lnTo>
                  <a:pt x="2152" y="383"/>
                </a:lnTo>
                <a:lnTo>
                  <a:pt x="2144" y="383"/>
                </a:lnTo>
                <a:lnTo>
                  <a:pt x="2142" y="383"/>
                </a:lnTo>
                <a:lnTo>
                  <a:pt x="2138" y="381"/>
                </a:lnTo>
                <a:lnTo>
                  <a:pt x="2137" y="380"/>
                </a:lnTo>
                <a:lnTo>
                  <a:pt x="2135" y="378"/>
                </a:lnTo>
                <a:lnTo>
                  <a:pt x="2125" y="376"/>
                </a:lnTo>
                <a:lnTo>
                  <a:pt x="2086" y="361"/>
                </a:lnTo>
                <a:lnTo>
                  <a:pt x="2081" y="359"/>
                </a:lnTo>
                <a:lnTo>
                  <a:pt x="2078" y="359"/>
                </a:lnTo>
                <a:lnTo>
                  <a:pt x="2064" y="353"/>
                </a:lnTo>
                <a:lnTo>
                  <a:pt x="2059" y="349"/>
                </a:lnTo>
                <a:lnTo>
                  <a:pt x="2047" y="342"/>
                </a:lnTo>
                <a:lnTo>
                  <a:pt x="2044" y="341"/>
                </a:lnTo>
                <a:lnTo>
                  <a:pt x="2039" y="337"/>
                </a:lnTo>
                <a:lnTo>
                  <a:pt x="2034" y="332"/>
                </a:lnTo>
                <a:lnTo>
                  <a:pt x="2025" y="326"/>
                </a:lnTo>
                <a:lnTo>
                  <a:pt x="2022" y="320"/>
                </a:lnTo>
                <a:lnTo>
                  <a:pt x="2019" y="317"/>
                </a:lnTo>
                <a:lnTo>
                  <a:pt x="2015" y="314"/>
                </a:lnTo>
                <a:lnTo>
                  <a:pt x="2012" y="307"/>
                </a:lnTo>
                <a:lnTo>
                  <a:pt x="2008" y="302"/>
                </a:lnTo>
                <a:lnTo>
                  <a:pt x="2008" y="300"/>
                </a:lnTo>
                <a:lnTo>
                  <a:pt x="2003" y="292"/>
                </a:lnTo>
                <a:lnTo>
                  <a:pt x="1998" y="285"/>
                </a:lnTo>
                <a:lnTo>
                  <a:pt x="1995" y="280"/>
                </a:lnTo>
                <a:lnTo>
                  <a:pt x="1990" y="275"/>
                </a:lnTo>
                <a:lnTo>
                  <a:pt x="1988" y="273"/>
                </a:lnTo>
                <a:lnTo>
                  <a:pt x="1983" y="270"/>
                </a:lnTo>
                <a:lnTo>
                  <a:pt x="1975" y="266"/>
                </a:lnTo>
                <a:lnTo>
                  <a:pt x="1971" y="265"/>
                </a:lnTo>
                <a:lnTo>
                  <a:pt x="1965" y="265"/>
                </a:lnTo>
                <a:lnTo>
                  <a:pt x="1954" y="265"/>
                </a:lnTo>
                <a:lnTo>
                  <a:pt x="1946" y="266"/>
                </a:lnTo>
                <a:lnTo>
                  <a:pt x="1941" y="268"/>
                </a:lnTo>
                <a:lnTo>
                  <a:pt x="1936" y="268"/>
                </a:lnTo>
                <a:lnTo>
                  <a:pt x="1924" y="273"/>
                </a:lnTo>
                <a:lnTo>
                  <a:pt x="1914" y="278"/>
                </a:lnTo>
                <a:lnTo>
                  <a:pt x="1907" y="280"/>
                </a:lnTo>
                <a:lnTo>
                  <a:pt x="1905" y="280"/>
                </a:lnTo>
                <a:lnTo>
                  <a:pt x="1900" y="283"/>
                </a:lnTo>
                <a:lnTo>
                  <a:pt x="1897" y="283"/>
                </a:lnTo>
                <a:lnTo>
                  <a:pt x="1892" y="281"/>
                </a:lnTo>
                <a:lnTo>
                  <a:pt x="1889" y="281"/>
                </a:lnTo>
                <a:lnTo>
                  <a:pt x="1885" y="280"/>
                </a:lnTo>
                <a:lnTo>
                  <a:pt x="1882" y="280"/>
                </a:lnTo>
                <a:lnTo>
                  <a:pt x="1875" y="276"/>
                </a:lnTo>
                <a:lnTo>
                  <a:pt x="1868" y="273"/>
                </a:lnTo>
                <a:lnTo>
                  <a:pt x="1865" y="268"/>
                </a:lnTo>
                <a:lnTo>
                  <a:pt x="1861" y="263"/>
                </a:lnTo>
                <a:lnTo>
                  <a:pt x="1860" y="259"/>
                </a:lnTo>
                <a:lnTo>
                  <a:pt x="1856" y="254"/>
                </a:lnTo>
                <a:lnTo>
                  <a:pt x="1851" y="248"/>
                </a:lnTo>
                <a:lnTo>
                  <a:pt x="1848" y="246"/>
                </a:lnTo>
                <a:lnTo>
                  <a:pt x="1843" y="244"/>
                </a:lnTo>
                <a:lnTo>
                  <a:pt x="1845" y="244"/>
                </a:lnTo>
                <a:lnTo>
                  <a:pt x="1843" y="241"/>
                </a:lnTo>
                <a:lnTo>
                  <a:pt x="1841" y="239"/>
                </a:lnTo>
                <a:lnTo>
                  <a:pt x="1840" y="237"/>
                </a:lnTo>
                <a:lnTo>
                  <a:pt x="1838" y="236"/>
                </a:lnTo>
                <a:lnTo>
                  <a:pt x="1836" y="234"/>
                </a:lnTo>
                <a:lnTo>
                  <a:pt x="1834" y="232"/>
                </a:lnTo>
                <a:lnTo>
                  <a:pt x="1833" y="232"/>
                </a:lnTo>
                <a:lnTo>
                  <a:pt x="1831" y="231"/>
                </a:lnTo>
                <a:lnTo>
                  <a:pt x="1829" y="229"/>
                </a:lnTo>
                <a:lnTo>
                  <a:pt x="1826" y="229"/>
                </a:lnTo>
                <a:lnTo>
                  <a:pt x="1824" y="227"/>
                </a:lnTo>
                <a:lnTo>
                  <a:pt x="1821" y="229"/>
                </a:lnTo>
                <a:lnTo>
                  <a:pt x="1819" y="227"/>
                </a:lnTo>
                <a:lnTo>
                  <a:pt x="1816" y="227"/>
                </a:lnTo>
                <a:lnTo>
                  <a:pt x="1811" y="226"/>
                </a:lnTo>
                <a:lnTo>
                  <a:pt x="1804" y="226"/>
                </a:lnTo>
                <a:lnTo>
                  <a:pt x="1799" y="226"/>
                </a:lnTo>
                <a:lnTo>
                  <a:pt x="1797" y="226"/>
                </a:lnTo>
                <a:lnTo>
                  <a:pt x="1791" y="226"/>
                </a:lnTo>
                <a:lnTo>
                  <a:pt x="1782" y="226"/>
                </a:lnTo>
                <a:lnTo>
                  <a:pt x="1774" y="226"/>
                </a:lnTo>
                <a:lnTo>
                  <a:pt x="1770" y="226"/>
                </a:lnTo>
                <a:lnTo>
                  <a:pt x="1767" y="227"/>
                </a:lnTo>
                <a:lnTo>
                  <a:pt x="1764" y="227"/>
                </a:lnTo>
                <a:lnTo>
                  <a:pt x="1758" y="231"/>
                </a:lnTo>
                <a:lnTo>
                  <a:pt x="1753" y="232"/>
                </a:lnTo>
                <a:lnTo>
                  <a:pt x="1752" y="232"/>
                </a:lnTo>
                <a:lnTo>
                  <a:pt x="1743" y="239"/>
                </a:lnTo>
                <a:lnTo>
                  <a:pt x="1736" y="244"/>
                </a:lnTo>
                <a:lnTo>
                  <a:pt x="1731" y="248"/>
                </a:lnTo>
                <a:lnTo>
                  <a:pt x="1723" y="258"/>
                </a:lnTo>
                <a:lnTo>
                  <a:pt x="1716" y="266"/>
                </a:lnTo>
                <a:lnTo>
                  <a:pt x="1711" y="273"/>
                </a:lnTo>
                <a:lnTo>
                  <a:pt x="1709" y="278"/>
                </a:lnTo>
                <a:lnTo>
                  <a:pt x="1708" y="281"/>
                </a:lnTo>
                <a:lnTo>
                  <a:pt x="1706" y="288"/>
                </a:lnTo>
                <a:lnTo>
                  <a:pt x="1704" y="292"/>
                </a:lnTo>
                <a:lnTo>
                  <a:pt x="1703" y="295"/>
                </a:lnTo>
                <a:lnTo>
                  <a:pt x="1699" y="298"/>
                </a:lnTo>
                <a:lnTo>
                  <a:pt x="1693" y="310"/>
                </a:lnTo>
                <a:lnTo>
                  <a:pt x="1689" y="317"/>
                </a:lnTo>
                <a:lnTo>
                  <a:pt x="1689" y="319"/>
                </a:lnTo>
                <a:lnTo>
                  <a:pt x="1686" y="319"/>
                </a:lnTo>
                <a:lnTo>
                  <a:pt x="1681" y="317"/>
                </a:lnTo>
                <a:lnTo>
                  <a:pt x="1671" y="310"/>
                </a:lnTo>
                <a:lnTo>
                  <a:pt x="1664" y="305"/>
                </a:lnTo>
                <a:lnTo>
                  <a:pt x="1654" y="295"/>
                </a:lnTo>
                <a:lnTo>
                  <a:pt x="1649" y="288"/>
                </a:lnTo>
                <a:lnTo>
                  <a:pt x="1642" y="280"/>
                </a:lnTo>
                <a:lnTo>
                  <a:pt x="1640" y="278"/>
                </a:lnTo>
                <a:lnTo>
                  <a:pt x="1632" y="273"/>
                </a:lnTo>
                <a:lnTo>
                  <a:pt x="1620" y="268"/>
                </a:lnTo>
                <a:lnTo>
                  <a:pt x="1611" y="266"/>
                </a:lnTo>
                <a:lnTo>
                  <a:pt x="1608" y="265"/>
                </a:lnTo>
                <a:lnTo>
                  <a:pt x="1605" y="266"/>
                </a:lnTo>
                <a:lnTo>
                  <a:pt x="1600" y="265"/>
                </a:lnTo>
                <a:lnTo>
                  <a:pt x="1595" y="263"/>
                </a:lnTo>
                <a:lnTo>
                  <a:pt x="1588" y="263"/>
                </a:lnTo>
                <a:lnTo>
                  <a:pt x="1583" y="263"/>
                </a:lnTo>
                <a:lnTo>
                  <a:pt x="1573" y="263"/>
                </a:lnTo>
                <a:lnTo>
                  <a:pt x="1571" y="263"/>
                </a:lnTo>
                <a:lnTo>
                  <a:pt x="1563" y="265"/>
                </a:lnTo>
                <a:lnTo>
                  <a:pt x="1563" y="263"/>
                </a:lnTo>
                <a:lnTo>
                  <a:pt x="1559" y="265"/>
                </a:lnTo>
                <a:lnTo>
                  <a:pt x="1559" y="266"/>
                </a:lnTo>
                <a:lnTo>
                  <a:pt x="1551" y="270"/>
                </a:lnTo>
                <a:lnTo>
                  <a:pt x="1546" y="273"/>
                </a:lnTo>
                <a:lnTo>
                  <a:pt x="1542" y="275"/>
                </a:lnTo>
                <a:lnTo>
                  <a:pt x="1537" y="275"/>
                </a:lnTo>
                <a:lnTo>
                  <a:pt x="1532" y="276"/>
                </a:lnTo>
                <a:lnTo>
                  <a:pt x="1524" y="281"/>
                </a:lnTo>
                <a:lnTo>
                  <a:pt x="1522" y="281"/>
                </a:lnTo>
                <a:lnTo>
                  <a:pt x="1519" y="283"/>
                </a:lnTo>
                <a:lnTo>
                  <a:pt x="1514" y="285"/>
                </a:lnTo>
                <a:lnTo>
                  <a:pt x="1510" y="288"/>
                </a:lnTo>
                <a:lnTo>
                  <a:pt x="1508" y="290"/>
                </a:lnTo>
                <a:lnTo>
                  <a:pt x="1505" y="293"/>
                </a:lnTo>
                <a:lnTo>
                  <a:pt x="1502" y="295"/>
                </a:lnTo>
                <a:lnTo>
                  <a:pt x="1502" y="297"/>
                </a:lnTo>
                <a:lnTo>
                  <a:pt x="1497" y="298"/>
                </a:lnTo>
                <a:lnTo>
                  <a:pt x="1495" y="304"/>
                </a:lnTo>
                <a:lnTo>
                  <a:pt x="1483" y="312"/>
                </a:lnTo>
                <a:lnTo>
                  <a:pt x="1480" y="314"/>
                </a:lnTo>
                <a:lnTo>
                  <a:pt x="1478" y="317"/>
                </a:lnTo>
                <a:lnTo>
                  <a:pt x="1476" y="317"/>
                </a:lnTo>
                <a:lnTo>
                  <a:pt x="1476" y="319"/>
                </a:lnTo>
                <a:lnTo>
                  <a:pt x="1465" y="327"/>
                </a:lnTo>
                <a:lnTo>
                  <a:pt x="1463" y="327"/>
                </a:lnTo>
                <a:lnTo>
                  <a:pt x="1459" y="329"/>
                </a:lnTo>
                <a:lnTo>
                  <a:pt x="1456" y="329"/>
                </a:lnTo>
                <a:lnTo>
                  <a:pt x="1453" y="329"/>
                </a:lnTo>
                <a:lnTo>
                  <a:pt x="1439" y="332"/>
                </a:lnTo>
                <a:lnTo>
                  <a:pt x="1434" y="334"/>
                </a:lnTo>
                <a:lnTo>
                  <a:pt x="1429" y="334"/>
                </a:lnTo>
                <a:lnTo>
                  <a:pt x="1421" y="337"/>
                </a:lnTo>
                <a:lnTo>
                  <a:pt x="1412" y="337"/>
                </a:lnTo>
                <a:lnTo>
                  <a:pt x="1405" y="339"/>
                </a:lnTo>
                <a:lnTo>
                  <a:pt x="1400" y="341"/>
                </a:lnTo>
                <a:lnTo>
                  <a:pt x="1395" y="341"/>
                </a:lnTo>
                <a:lnTo>
                  <a:pt x="1389" y="342"/>
                </a:lnTo>
                <a:lnTo>
                  <a:pt x="1385" y="344"/>
                </a:lnTo>
                <a:lnTo>
                  <a:pt x="1380" y="344"/>
                </a:lnTo>
                <a:lnTo>
                  <a:pt x="1367" y="348"/>
                </a:lnTo>
                <a:lnTo>
                  <a:pt x="1365" y="349"/>
                </a:lnTo>
                <a:lnTo>
                  <a:pt x="1358" y="349"/>
                </a:lnTo>
                <a:lnTo>
                  <a:pt x="1353" y="349"/>
                </a:lnTo>
                <a:lnTo>
                  <a:pt x="1350" y="349"/>
                </a:lnTo>
                <a:lnTo>
                  <a:pt x="1338" y="344"/>
                </a:lnTo>
                <a:lnTo>
                  <a:pt x="1333" y="344"/>
                </a:lnTo>
                <a:lnTo>
                  <a:pt x="1321" y="342"/>
                </a:lnTo>
                <a:lnTo>
                  <a:pt x="1316" y="342"/>
                </a:lnTo>
                <a:lnTo>
                  <a:pt x="1314" y="339"/>
                </a:lnTo>
                <a:lnTo>
                  <a:pt x="1313" y="339"/>
                </a:lnTo>
                <a:lnTo>
                  <a:pt x="1304" y="337"/>
                </a:lnTo>
                <a:lnTo>
                  <a:pt x="1299" y="336"/>
                </a:lnTo>
                <a:lnTo>
                  <a:pt x="1284" y="332"/>
                </a:lnTo>
                <a:lnTo>
                  <a:pt x="1277" y="331"/>
                </a:lnTo>
                <a:lnTo>
                  <a:pt x="1269" y="329"/>
                </a:lnTo>
                <a:lnTo>
                  <a:pt x="1264" y="327"/>
                </a:lnTo>
                <a:lnTo>
                  <a:pt x="1262" y="326"/>
                </a:lnTo>
                <a:lnTo>
                  <a:pt x="1260" y="326"/>
                </a:lnTo>
                <a:lnTo>
                  <a:pt x="1257" y="326"/>
                </a:lnTo>
                <a:lnTo>
                  <a:pt x="1250" y="327"/>
                </a:lnTo>
                <a:lnTo>
                  <a:pt x="1242" y="329"/>
                </a:lnTo>
                <a:lnTo>
                  <a:pt x="1235" y="329"/>
                </a:lnTo>
                <a:lnTo>
                  <a:pt x="1228" y="332"/>
                </a:lnTo>
                <a:lnTo>
                  <a:pt x="1223" y="332"/>
                </a:lnTo>
                <a:lnTo>
                  <a:pt x="1213" y="336"/>
                </a:lnTo>
                <a:lnTo>
                  <a:pt x="1211" y="336"/>
                </a:lnTo>
                <a:lnTo>
                  <a:pt x="1204" y="339"/>
                </a:lnTo>
                <a:lnTo>
                  <a:pt x="1199" y="341"/>
                </a:lnTo>
                <a:lnTo>
                  <a:pt x="1194" y="342"/>
                </a:lnTo>
                <a:lnTo>
                  <a:pt x="1188" y="346"/>
                </a:lnTo>
                <a:lnTo>
                  <a:pt x="1186" y="346"/>
                </a:lnTo>
                <a:lnTo>
                  <a:pt x="1184" y="346"/>
                </a:lnTo>
                <a:lnTo>
                  <a:pt x="1182" y="346"/>
                </a:lnTo>
                <a:lnTo>
                  <a:pt x="1181" y="349"/>
                </a:lnTo>
                <a:lnTo>
                  <a:pt x="1179" y="349"/>
                </a:lnTo>
                <a:lnTo>
                  <a:pt x="1176" y="349"/>
                </a:lnTo>
                <a:lnTo>
                  <a:pt x="1174" y="351"/>
                </a:lnTo>
                <a:lnTo>
                  <a:pt x="1167" y="354"/>
                </a:lnTo>
                <a:lnTo>
                  <a:pt x="1164" y="358"/>
                </a:lnTo>
                <a:lnTo>
                  <a:pt x="1155" y="361"/>
                </a:lnTo>
                <a:lnTo>
                  <a:pt x="1147" y="359"/>
                </a:lnTo>
                <a:lnTo>
                  <a:pt x="1140" y="358"/>
                </a:lnTo>
                <a:lnTo>
                  <a:pt x="1128" y="356"/>
                </a:lnTo>
                <a:lnTo>
                  <a:pt x="1106" y="354"/>
                </a:lnTo>
                <a:lnTo>
                  <a:pt x="1096" y="354"/>
                </a:lnTo>
                <a:lnTo>
                  <a:pt x="1095" y="354"/>
                </a:lnTo>
                <a:lnTo>
                  <a:pt x="1093" y="356"/>
                </a:lnTo>
                <a:lnTo>
                  <a:pt x="1091" y="356"/>
                </a:lnTo>
                <a:lnTo>
                  <a:pt x="1086" y="356"/>
                </a:lnTo>
                <a:lnTo>
                  <a:pt x="1081" y="358"/>
                </a:lnTo>
                <a:lnTo>
                  <a:pt x="1079" y="358"/>
                </a:lnTo>
                <a:lnTo>
                  <a:pt x="1078" y="358"/>
                </a:lnTo>
                <a:lnTo>
                  <a:pt x="1078" y="359"/>
                </a:lnTo>
                <a:lnTo>
                  <a:pt x="1074" y="359"/>
                </a:lnTo>
                <a:lnTo>
                  <a:pt x="1073" y="359"/>
                </a:lnTo>
                <a:lnTo>
                  <a:pt x="1071" y="359"/>
                </a:lnTo>
                <a:lnTo>
                  <a:pt x="1069" y="359"/>
                </a:lnTo>
                <a:lnTo>
                  <a:pt x="1068" y="361"/>
                </a:lnTo>
                <a:lnTo>
                  <a:pt x="1063" y="359"/>
                </a:lnTo>
                <a:lnTo>
                  <a:pt x="1061" y="361"/>
                </a:lnTo>
                <a:lnTo>
                  <a:pt x="1057" y="361"/>
                </a:lnTo>
                <a:lnTo>
                  <a:pt x="1056" y="363"/>
                </a:lnTo>
                <a:lnTo>
                  <a:pt x="1054" y="363"/>
                </a:lnTo>
                <a:lnTo>
                  <a:pt x="1046" y="364"/>
                </a:lnTo>
                <a:lnTo>
                  <a:pt x="1037" y="364"/>
                </a:lnTo>
                <a:lnTo>
                  <a:pt x="1037" y="363"/>
                </a:lnTo>
                <a:lnTo>
                  <a:pt x="1036" y="363"/>
                </a:lnTo>
                <a:lnTo>
                  <a:pt x="1034" y="364"/>
                </a:lnTo>
                <a:lnTo>
                  <a:pt x="1030" y="363"/>
                </a:lnTo>
                <a:lnTo>
                  <a:pt x="1029" y="363"/>
                </a:lnTo>
                <a:lnTo>
                  <a:pt x="1019" y="363"/>
                </a:lnTo>
                <a:lnTo>
                  <a:pt x="1017" y="363"/>
                </a:lnTo>
                <a:lnTo>
                  <a:pt x="1015" y="361"/>
                </a:lnTo>
                <a:lnTo>
                  <a:pt x="1010" y="361"/>
                </a:lnTo>
                <a:lnTo>
                  <a:pt x="1008" y="359"/>
                </a:lnTo>
                <a:lnTo>
                  <a:pt x="1007" y="361"/>
                </a:lnTo>
                <a:lnTo>
                  <a:pt x="1005" y="359"/>
                </a:lnTo>
                <a:lnTo>
                  <a:pt x="1003" y="359"/>
                </a:lnTo>
                <a:lnTo>
                  <a:pt x="998" y="364"/>
                </a:lnTo>
                <a:lnTo>
                  <a:pt x="995" y="366"/>
                </a:lnTo>
                <a:lnTo>
                  <a:pt x="981" y="364"/>
                </a:lnTo>
                <a:lnTo>
                  <a:pt x="976" y="364"/>
                </a:lnTo>
                <a:lnTo>
                  <a:pt x="963" y="364"/>
                </a:lnTo>
                <a:lnTo>
                  <a:pt x="959" y="366"/>
                </a:lnTo>
                <a:lnTo>
                  <a:pt x="953" y="368"/>
                </a:lnTo>
                <a:lnTo>
                  <a:pt x="948" y="368"/>
                </a:lnTo>
                <a:lnTo>
                  <a:pt x="944" y="370"/>
                </a:lnTo>
                <a:lnTo>
                  <a:pt x="943" y="370"/>
                </a:lnTo>
                <a:lnTo>
                  <a:pt x="931" y="368"/>
                </a:lnTo>
                <a:lnTo>
                  <a:pt x="914" y="368"/>
                </a:lnTo>
                <a:lnTo>
                  <a:pt x="909" y="368"/>
                </a:lnTo>
                <a:lnTo>
                  <a:pt x="894" y="368"/>
                </a:lnTo>
                <a:lnTo>
                  <a:pt x="894" y="370"/>
                </a:lnTo>
                <a:lnTo>
                  <a:pt x="889" y="370"/>
                </a:lnTo>
                <a:lnTo>
                  <a:pt x="882" y="371"/>
                </a:lnTo>
                <a:lnTo>
                  <a:pt x="873" y="371"/>
                </a:lnTo>
                <a:lnTo>
                  <a:pt x="867" y="373"/>
                </a:lnTo>
                <a:lnTo>
                  <a:pt x="856" y="373"/>
                </a:lnTo>
                <a:lnTo>
                  <a:pt x="836" y="373"/>
                </a:lnTo>
                <a:lnTo>
                  <a:pt x="833" y="373"/>
                </a:lnTo>
                <a:lnTo>
                  <a:pt x="824" y="371"/>
                </a:lnTo>
                <a:lnTo>
                  <a:pt x="816" y="368"/>
                </a:lnTo>
                <a:lnTo>
                  <a:pt x="801" y="363"/>
                </a:lnTo>
                <a:lnTo>
                  <a:pt x="794" y="363"/>
                </a:lnTo>
                <a:lnTo>
                  <a:pt x="786" y="361"/>
                </a:lnTo>
                <a:lnTo>
                  <a:pt x="782" y="361"/>
                </a:lnTo>
                <a:lnTo>
                  <a:pt x="777" y="359"/>
                </a:lnTo>
                <a:lnTo>
                  <a:pt x="774" y="358"/>
                </a:lnTo>
                <a:lnTo>
                  <a:pt x="772" y="356"/>
                </a:lnTo>
                <a:lnTo>
                  <a:pt x="767" y="353"/>
                </a:lnTo>
                <a:lnTo>
                  <a:pt x="765" y="353"/>
                </a:lnTo>
                <a:lnTo>
                  <a:pt x="760" y="351"/>
                </a:lnTo>
                <a:lnTo>
                  <a:pt x="757" y="349"/>
                </a:lnTo>
                <a:lnTo>
                  <a:pt x="753" y="346"/>
                </a:lnTo>
                <a:lnTo>
                  <a:pt x="753" y="342"/>
                </a:lnTo>
                <a:lnTo>
                  <a:pt x="752" y="336"/>
                </a:lnTo>
                <a:lnTo>
                  <a:pt x="750" y="334"/>
                </a:lnTo>
                <a:lnTo>
                  <a:pt x="750" y="331"/>
                </a:lnTo>
                <a:lnTo>
                  <a:pt x="747" y="324"/>
                </a:lnTo>
                <a:lnTo>
                  <a:pt x="738" y="331"/>
                </a:lnTo>
                <a:lnTo>
                  <a:pt x="725" y="349"/>
                </a:lnTo>
                <a:lnTo>
                  <a:pt x="723" y="349"/>
                </a:lnTo>
                <a:lnTo>
                  <a:pt x="713" y="354"/>
                </a:lnTo>
                <a:lnTo>
                  <a:pt x="711" y="358"/>
                </a:lnTo>
                <a:lnTo>
                  <a:pt x="699" y="361"/>
                </a:lnTo>
                <a:lnTo>
                  <a:pt x="698" y="363"/>
                </a:lnTo>
                <a:lnTo>
                  <a:pt x="688" y="368"/>
                </a:lnTo>
                <a:lnTo>
                  <a:pt x="664" y="376"/>
                </a:lnTo>
                <a:lnTo>
                  <a:pt x="661" y="376"/>
                </a:lnTo>
                <a:lnTo>
                  <a:pt x="659" y="380"/>
                </a:lnTo>
                <a:lnTo>
                  <a:pt x="654" y="387"/>
                </a:lnTo>
                <a:lnTo>
                  <a:pt x="654" y="390"/>
                </a:lnTo>
                <a:lnTo>
                  <a:pt x="650" y="393"/>
                </a:lnTo>
                <a:lnTo>
                  <a:pt x="645" y="397"/>
                </a:lnTo>
                <a:lnTo>
                  <a:pt x="639" y="402"/>
                </a:lnTo>
                <a:lnTo>
                  <a:pt x="622" y="414"/>
                </a:lnTo>
                <a:lnTo>
                  <a:pt x="613" y="419"/>
                </a:lnTo>
                <a:lnTo>
                  <a:pt x="613" y="420"/>
                </a:lnTo>
                <a:lnTo>
                  <a:pt x="606" y="434"/>
                </a:lnTo>
                <a:lnTo>
                  <a:pt x="549" y="483"/>
                </a:lnTo>
                <a:lnTo>
                  <a:pt x="546" y="486"/>
                </a:lnTo>
                <a:lnTo>
                  <a:pt x="539" y="490"/>
                </a:lnTo>
                <a:lnTo>
                  <a:pt x="537" y="492"/>
                </a:lnTo>
                <a:lnTo>
                  <a:pt x="534" y="495"/>
                </a:lnTo>
                <a:lnTo>
                  <a:pt x="512" y="512"/>
                </a:lnTo>
                <a:lnTo>
                  <a:pt x="505" y="514"/>
                </a:lnTo>
                <a:lnTo>
                  <a:pt x="480" y="524"/>
                </a:lnTo>
                <a:lnTo>
                  <a:pt x="478" y="525"/>
                </a:lnTo>
                <a:lnTo>
                  <a:pt x="461" y="537"/>
                </a:lnTo>
                <a:lnTo>
                  <a:pt x="446" y="547"/>
                </a:lnTo>
                <a:lnTo>
                  <a:pt x="444" y="553"/>
                </a:lnTo>
                <a:lnTo>
                  <a:pt x="441" y="554"/>
                </a:lnTo>
                <a:lnTo>
                  <a:pt x="429" y="563"/>
                </a:lnTo>
                <a:lnTo>
                  <a:pt x="419" y="561"/>
                </a:lnTo>
                <a:lnTo>
                  <a:pt x="419" y="559"/>
                </a:lnTo>
                <a:lnTo>
                  <a:pt x="411" y="549"/>
                </a:lnTo>
                <a:lnTo>
                  <a:pt x="397" y="546"/>
                </a:lnTo>
                <a:lnTo>
                  <a:pt x="387" y="544"/>
                </a:lnTo>
                <a:lnTo>
                  <a:pt x="384" y="544"/>
                </a:lnTo>
                <a:lnTo>
                  <a:pt x="378" y="546"/>
                </a:lnTo>
                <a:lnTo>
                  <a:pt x="368" y="549"/>
                </a:lnTo>
                <a:lnTo>
                  <a:pt x="360" y="553"/>
                </a:lnTo>
                <a:lnTo>
                  <a:pt x="360" y="554"/>
                </a:lnTo>
                <a:lnTo>
                  <a:pt x="356" y="554"/>
                </a:lnTo>
                <a:lnTo>
                  <a:pt x="355" y="554"/>
                </a:lnTo>
                <a:lnTo>
                  <a:pt x="351" y="554"/>
                </a:lnTo>
                <a:lnTo>
                  <a:pt x="348" y="558"/>
                </a:lnTo>
                <a:lnTo>
                  <a:pt x="345" y="558"/>
                </a:lnTo>
                <a:lnTo>
                  <a:pt x="323" y="561"/>
                </a:lnTo>
                <a:lnTo>
                  <a:pt x="319" y="564"/>
                </a:lnTo>
                <a:lnTo>
                  <a:pt x="318" y="564"/>
                </a:lnTo>
                <a:lnTo>
                  <a:pt x="314" y="563"/>
                </a:lnTo>
                <a:lnTo>
                  <a:pt x="311" y="564"/>
                </a:lnTo>
                <a:lnTo>
                  <a:pt x="299" y="566"/>
                </a:lnTo>
                <a:lnTo>
                  <a:pt x="296" y="569"/>
                </a:lnTo>
                <a:lnTo>
                  <a:pt x="294" y="569"/>
                </a:lnTo>
                <a:lnTo>
                  <a:pt x="292" y="569"/>
                </a:lnTo>
                <a:lnTo>
                  <a:pt x="284" y="573"/>
                </a:lnTo>
                <a:lnTo>
                  <a:pt x="270" y="573"/>
                </a:lnTo>
                <a:lnTo>
                  <a:pt x="269" y="573"/>
                </a:lnTo>
                <a:lnTo>
                  <a:pt x="260" y="575"/>
                </a:lnTo>
                <a:lnTo>
                  <a:pt x="253" y="575"/>
                </a:lnTo>
                <a:lnTo>
                  <a:pt x="248" y="578"/>
                </a:lnTo>
                <a:lnTo>
                  <a:pt x="247" y="578"/>
                </a:lnTo>
                <a:lnTo>
                  <a:pt x="243" y="576"/>
                </a:lnTo>
                <a:lnTo>
                  <a:pt x="240" y="575"/>
                </a:lnTo>
                <a:lnTo>
                  <a:pt x="237" y="573"/>
                </a:lnTo>
                <a:lnTo>
                  <a:pt x="235" y="573"/>
                </a:lnTo>
                <a:lnTo>
                  <a:pt x="233" y="569"/>
                </a:lnTo>
                <a:lnTo>
                  <a:pt x="226" y="564"/>
                </a:lnTo>
                <a:lnTo>
                  <a:pt x="221" y="561"/>
                </a:lnTo>
                <a:lnTo>
                  <a:pt x="218" y="558"/>
                </a:lnTo>
                <a:lnTo>
                  <a:pt x="215" y="554"/>
                </a:lnTo>
                <a:lnTo>
                  <a:pt x="210" y="553"/>
                </a:lnTo>
                <a:lnTo>
                  <a:pt x="206" y="549"/>
                </a:lnTo>
                <a:lnTo>
                  <a:pt x="203" y="547"/>
                </a:lnTo>
                <a:lnTo>
                  <a:pt x="198" y="542"/>
                </a:lnTo>
                <a:lnTo>
                  <a:pt x="196" y="541"/>
                </a:lnTo>
                <a:lnTo>
                  <a:pt x="194" y="539"/>
                </a:lnTo>
                <a:lnTo>
                  <a:pt x="183" y="534"/>
                </a:lnTo>
                <a:lnTo>
                  <a:pt x="176" y="534"/>
                </a:lnTo>
                <a:lnTo>
                  <a:pt x="169" y="529"/>
                </a:lnTo>
                <a:lnTo>
                  <a:pt x="164" y="527"/>
                </a:lnTo>
                <a:lnTo>
                  <a:pt x="157" y="525"/>
                </a:lnTo>
                <a:lnTo>
                  <a:pt x="150" y="524"/>
                </a:lnTo>
                <a:lnTo>
                  <a:pt x="147" y="524"/>
                </a:lnTo>
                <a:lnTo>
                  <a:pt x="145" y="522"/>
                </a:lnTo>
                <a:lnTo>
                  <a:pt x="142" y="520"/>
                </a:lnTo>
                <a:lnTo>
                  <a:pt x="139" y="522"/>
                </a:lnTo>
                <a:lnTo>
                  <a:pt x="134" y="519"/>
                </a:lnTo>
                <a:lnTo>
                  <a:pt x="122" y="520"/>
                </a:lnTo>
                <a:lnTo>
                  <a:pt x="118" y="519"/>
                </a:lnTo>
                <a:lnTo>
                  <a:pt x="108" y="517"/>
                </a:lnTo>
                <a:lnTo>
                  <a:pt x="96" y="515"/>
                </a:lnTo>
                <a:lnTo>
                  <a:pt x="91" y="515"/>
                </a:lnTo>
                <a:lnTo>
                  <a:pt x="86" y="515"/>
                </a:lnTo>
                <a:lnTo>
                  <a:pt x="83" y="515"/>
                </a:lnTo>
                <a:lnTo>
                  <a:pt x="74" y="515"/>
                </a:lnTo>
                <a:lnTo>
                  <a:pt x="74" y="512"/>
                </a:lnTo>
                <a:lnTo>
                  <a:pt x="81" y="507"/>
                </a:lnTo>
                <a:lnTo>
                  <a:pt x="91" y="497"/>
                </a:lnTo>
                <a:lnTo>
                  <a:pt x="93" y="493"/>
                </a:lnTo>
                <a:lnTo>
                  <a:pt x="95" y="485"/>
                </a:lnTo>
                <a:lnTo>
                  <a:pt x="101" y="476"/>
                </a:lnTo>
                <a:lnTo>
                  <a:pt x="112" y="468"/>
                </a:lnTo>
                <a:lnTo>
                  <a:pt x="117" y="461"/>
                </a:lnTo>
                <a:lnTo>
                  <a:pt x="120" y="461"/>
                </a:lnTo>
                <a:lnTo>
                  <a:pt x="120" y="456"/>
                </a:lnTo>
                <a:lnTo>
                  <a:pt x="123" y="449"/>
                </a:lnTo>
                <a:lnTo>
                  <a:pt x="125" y="434"/>
                </a:lnTo>
                <a:lnTo>
                  <a:pt x="125" y="432"/>
                </a:lnTo>
                <a:lnTo>
                  <a:pt x="128" y="424"/>
                </a:lnTo>
                <a:lnTo>
                  <a:pt x="127" y="407"/>
                </a:lnTo>
                <a:lnTo>
                  <a:pt x="128" y="402"/>
                </a:lnTo>
                <a:lnTo>
                  <a:pt x="130" y="402"/>
                </a:lnTo>
                <a:lnTo>
                  <a:pt x="127" y="398"/>
                </a:lnTo>
                <a:lnTo>
                  <a:pt x="127" y="395"/>
                </a:lnTo>
                <a:lnTo>
                  <a:pt x="123" y="390"/>
                </a:lnTo>
                <a:lnTo>
                  <a:pt x="120" y="385"/>
                </a:lnTo>
                <a:lnTo>
                  <a:pt x="118" y="381"/>
                </a:lnTo>
                <a:lnTo>
                  <a:pt x="117" y="378"/>
                </a:lnTo>
                <a:lnTo>
                  <a:pt x="117" y="373"/>
                </a:lnTo>
                <a:lnTo>
                  <a:pt x="118" y="371"/>
                </a:lnTo>
                <a:lnTo>
                  <a:pt x="123" y="373"/>
                </a:lnTo>
                <a:lnTo>
                  <a:pt x="120" y="368"/>
                </a:lnTo>
                <a:lnTo>
                  <a:pt x="117" y="364"/>
                </a:lnTo>
                <a:lnTo>
                  <a:pt x="113" y="356"/>
                </a:lnTo>
                <a:lnTo>
                  <a:pt x="90" y="334"/>
                </a:lnTo>
                <a:lnTo>
                  <a:pt x="88" y="329"/>
                </a:lnTo>
                <a:lnTo>
                  <a:pt x="73" y="319"/>
                </a:lnTo>
                <a:lnTo>
                  <a:pt x="64" y="317"/>
                </a:lnTo>
                <a:lnTo>
                  <a:pt x="58" y="319"/>
                </a:lnTo>
                <a:lnTo>
                  <a:pt x="58" y="317"/>
                </a:lnTo>
                <a:lnTo>
                  <a:pt x="52" y="317"/>
                </a:lnTo>
                <a:lnTo>
                  <a:pt x="51" y="314"/>
                </a:lnTo>
                <a:lnTo>
                  <a:pt x="47" y="312"/>
                </a:lnTo>
                <a:lnTo>
                  <a:pt x="42" y="312"/>
                </a:lnTo>
                <a:lnTo>
                  <a:pt x="39" y="314"/>
                </a:lnTo>
                <a:lnTo>
                  <a:pt x="37" y="314"/>
                </a:lnTo>
                <a:lnTo>
                  <a:pt x="39" y="307"/>
                </a:lnTo>
                <a:lnTo>
                  <a:pt x="36" y="307"/>
                </a:lnTo>
                <a:lnTo>
                  <a:pt x="36" y="302"/>
                </a:lnTo>
                <a:lnTo>
                  <a:pt x="30" y="298"/>
                </a:lnTo>
                <a:lnTo>
                  <a:pt x="25" y="298"/>
                </a:lnTo>
                <a:lnTo>
                  <a:pt x="20" y="300"/>
                </a:lnTo>
                <a:lnTo>
                  <a:pt x="20" y="297"/>
                </a:lnTo>
                <a:lnTo>
                  <a:pt x="17" y="297"/>
                </a:lnTo>
                <a:lnTo>
                  <a:pt x="10" y="297"/>
                </a:lnTo>
                <a:lnTo>
                  <a:pt x="10" y="292"/>
                </a:lnTo>
                <a:lnTo>
                  <a:pt x="7" y="292"/>
                </a:lnTo>
                <a:lnTo>
                  <a:pt x="5" y="290"/>
                </a:lnTo>
                <a:lnTo>
                  <a:pt x="2" y="287"/>
                </a:lnTo>
                <a:lnTo>
                  <a:pt x="0" y="285"/>
                </a:lnTo>
                <a:lnTo>
                  <a:pt x="2" y="281"/>
                </a:lnTo>
                <a:lnTo>
                  <a:pt x="3" y="281"/>
                </a:lnTo>
                <a:lnTo>
                  <a:pt x="5" y="281"/>
                </a:lnTo>
                <a:lnTo>
                  <a:pt x="7" y="281"/>
                </a:lnTo>
                <a:lnTo>
                  <a:pt x="9" y="281"/>
                </a:lnTo>
                <a:lnTo>
                  <a:pt x="10" y="281"/>
                </a:lnTo>
                <a:lnTo>
                  <a:pt x="10" y="280"/>
                </a:lnTo>
                <a:lnTo>
                  <a:pt x="12" y="280"/>
                </a:lnTo>
                <a:lnTo>
                  <a:pt x="14" y="278"/>
                </a:lnTo>
                <a:lnTo>
                  <a:pt x="12" y="275"/>
                </a:lnTo>
                <a:lnTo>
                  <a:pt x="12" y="273"/>
                </a:lnTo>
                <a:lnTo>
                  <a:pt x="15" y="270"/>
                </a:lnTo>
                <a:lnTo>
                  <a:pt x="19" y="266"/>
                </a:lnTo>
                <a:lnTo>
                  <a:pt x="19" y="265"/>
                </a:lnTo>
                <a:lnTo>
                  <a:pt x="22" y="259"/>
                </a:lnTo>
                <a:lnTo>
                  <a:pt x="22" y="258"/>
                </a:lnTo>
                <a:lnTo>
                  <a:pt x="25" y="254"/>
                </a:lnTo>
                <a:lnTo>
                  <a:pt x="25" y="253"/>
                </a:lnTo>
                <a:lnTo>
                  <a:pt x="29" y="246"/>
                </a:lnTo>
                <a:lnTo>
                  <a:pt x="30" y="244"/>
                </a:lnTo>
                <a:lnTo>
                  <a:pt x="34" y="229"/>
                </a:lnTo>
                <a:lnTo>
                  <a:pt x="36" y="227"/>
                </a:lnTo>
                <a:lnTo>
                  <a:pt x="36" y="222"/>
                </a:lnTo>
                <a:lnTo>
                  <a:pt x="39" y="214"/>
                </a:lnTo>
                <a:lnTo>
                  <a:pt x="41" y="204"/>
                </a:lnTo>
                <a:lnTo>
                  <a:pt x="41" y="195"/>
                </a:lnTo>
                <a:lnTo>
                  <a:pt x="41" y="183"/>
                </a:lnTo>
                <a:lnTo>
                  <a:pt x="41" y="178"/>
                </a:lnTo>
                <a:lnTo>
                  <a:pt x="41" y="170"/>
                </a:lnTo>
                <a:lnTo>
                  <a:pt x="41" y="166"/>
                </a:lnTo>
                <a:lnTo>
                  <a:pt x="39" y="161"/>
                </a:lnTo>
                <a:lnTo>
                  <a:pt x="39" y="160"/>
                </a:lnTo>
                <a:lnTo>
                  <a:pt x="37" y="156"/>
                </a:lnTo>
                <a:lnTo>
                  <a:pt x="34" y="146"/>
                </a:lnTo>
                <a:lnTo>
                  <a:pt x="29" y="136"/>
                </a:lnTo>
                <a:lnTo>
                  <a:pt x="27" y="134"/>
                </a:lnTo>
                <a:lnTo>
                  <a:pt x="25" y="131"/>
                </a:lnTo>
                <a:lnTo>
                  <a:pt x="24" y="129"/>
                </a:lnTo>
                <a:lnTo>
                  <a:pt x="19" y="122"/>
                </a:lnTo>
                <a:lnTo>
                  <a:pt x="9" y="109"/>
                </a:lnTo>
                <a:lnTo>
                  <a:pt x="7" y="105"/>
                </a:lnTo>
                <a:lnTo>
                  <a:pt x="5" y="102"/>
                </a:lnTo>
                <a:lnTo>
                  <a:pt x="3" y="100"/>
                </a:lnTo>
                <a:lnTo>
                  <a:pt x="3" y="99"/>
                </a:lnTo>
                <a:lnTo>
                  <a:pt x="5" y="99"/>
                </a:lnTo>
                <a:lnTo>
                  <a:pt x="7" y="95"/>
                </a:lnTo>
                <a:lnTo>
                  <a:pt x="9" y="95"/>
                </a:lnTo>
                <a:lnTo>
                  <a:pt x="9" y="93"/>
                </a:lnTo>
                <a:lnTo>
                  <a:pt x="9" y="90"/>
                </a:lnTo>
                <a:lnTo>
                  <a:pt x="9" y="88"/>
                </a:lnTo>
                <a:lnTo>
                  <a:pt x="36" y="90"/>
                </a:lnTo>
                <a:lnTo>
                  <a:pt x="47" y="90"/>
                </a:lnTo>
                <a:lnTo>
                  <a:pt x="117" y="90"/>
                </a:lnTo>
                <a:lnTo>
                  <a:pt x="118" y="90"/>
                </a:lnTo>
                <a:lnTo>
                  <a:pt x="128" y="90"/>
                </a:lnTo>
                <a:lnTo>
                  <a:pt x="164" y="90"/>
                </a:lnTo>
                <a:lnTo>
                  <a:pt x="213" y="90"/>
                </a:lnTo>
                <a:lnTo>
                  <a:pt x="221" y="90"/>
                </a:lnTo>
                <a:lnTo>
                  <a:pt x="226" y="90"/>
                </a:lnTo>
                <a:lnTo>
                  <a:pt x="250" y="90"/>
                </a:lnTo>
                <a:lnTo>
                  <a:pt x="270" y="90"/>
                </a:lnTo>
                <a:lnTo>
                  <a:pt x="324" y="90"/>
                </a:lnTo>
                <a:lnTo>
                  <a:pt x="345" y="90"/>
                </a:lnTo>
                <a:lnTo>
                  <a:pt x="389" y="90"/>
                </a:lnTo>
                <a:lnTo>
                  <a:pt x="404" y="90"/>
                </a:lnTo>
                <a:lnTo>
                  <a:pt x="411" y="90"/>
                </a:lnTo>
                <a:lnTo>
                  <a:pt x="417" y="90"/>
                </a:lnTo>
                <a:lnTo>
                  <a:pt x="431" y="90"/>
                </a:lnTo>
                <a:lnTo>
                  <a:pt x="432" y="92"/>
                </a:lnTo>
                <a:lnTo>
                  <a:pt x="485" y="92"/>
                </a:lnTo>
                <a:lnTo>
                  <a:pt x="503" y="92"/>
                </a:lnTo>
                <a:lnTo>
                  <a:pt x="537" y="92"/>
                </a:lnTo>
                <a:lnTo>
                  <a:pt x="539" y="92"/>
                </a:lnTo>
                <a:lnTo>
                  <a:pt x="559" y="92"/>
                </a:lnTo>
                <a:lnTo>
                  <a:pt x="588" y="92"/>
                </a:lnTo>
                <a:lnTo>
                  <a:pt x="590" y="93"/>
                </a:lnTo>
                <a:lnTo>
                  <a:pt x="615" y="93"/>
                </a:lnTo>
                <a:lnTo>
                  <a:pt x="662" y="93"/>
                </a:lnTo>
                <a:lnTo>
                  <a:pt x="691" y="93"/>
                </a:lnTo>
                <a:lnTo>
                  <a:pt x="708" y="93"/>
                </a:lnTo>
                <a:lnTo>
                  <a:pt x="713" y="93"/>
                </a:lnTo>
                <a:lnTo>
                  <a:pt x="718" y="82"/>
                </a:lnTo>
                <a:lnTo>
                  <a:pt x="720" y="77"/>
                </a:lnTo>
                <a:lnTo>
                  <a:pt x="726" y="77"/>
                </a:lnTo>
                <a:lnTo>
                  <a:pt x="731" y="77"/>
                </a:lnTo>
                <a:lnTo>
                  <a:pt x="737" y="75"/>
                </a:lnTo>
                <a:lnTo>
                  <a:pt x="738" y="75"/>
                </a:lnTo>
                <a:lnTo>
                  <a:pt x="740" y="73"/>
                </a:lnTo>
                <a:lnTo>
                  <a:pt x="742" y="75"/>
                </a:lnTo>
                <a:lnTo>
                  <a:pt x="747" y="75"/>
                </a:lnTo>
                <a:lnTo>
                  <a:pt x="748" y="77"/>
                </a:lnTo>
                <a:lnTo>
                  <a:pt x="750" y="78"/>
                </a:lnTo>
                <a:lnTo>
                  <a:pt x="755" y="83"/>
                </a:lnTo>
                <a:lnTo>
                  <a:pt x="765" y="93"/>
                </a:lnTo>
                <a:lnTo>
                  <a:pt x="767" y="93"/>
                </a:lnTo>
                <a:lnTo>
                  <a:pt x="826" y="93"/>
                </a:lnTo>
                <a:lnTo>
                  <a:pt x="829" y="93"/>
                </a:lnTo>
                <a:lnTo>
                  <a:pt x="833" y="95"/>
                </a:lnTo>
                <a:lnTo>
                  <a:pt x="836" y="95"/>
                </a:lnTo>
                <a:lnTo>
                  <a:pt x="858" y="95"/>
                </a:lnTo>
                <a:lnTo>
                  <a:pt x="914" y="95"/>
                </a:lnTo>
                <a:lnTo>
                  <a:pt x="917" y="95"/>
                </a:lnTo>
                <a:lnTo>
                  <a:pt x="932" y="95"/>
                </a:lnTo>
                <a:lnTo>
                  <a:pt x="968" y="95"/>
                </a:lnTo>
                <a:lnTo>
                  <a:pt x="985" y="95"/>
                </a:lnTo>
                <a:lnTo>
                  <a:pt x="1003" y="95"/>
                </a:lnTo>
                <a:lnTo>
                  <a:pt x="1007" y="95"/>
                </a:lnTo>
                <a:lnTo>
                  <a:pt x="1034" y="95"/>
                </a:lnTo>
                <a:lnTo>
                  <a:pt x="1037" y="95"/>
                </a:lnTo>
                <a:lnTo>
                  <a:pt x="1054" y="95"/>
                </a:lnTo>
                <a:lnTo>
                  <a:pt x="1066" y="95"/>
                </a:lnTo>
                <a:lnTo>
                  <a:pt x="1078" y="95"/>
                </a:lnTo>
                <a:lnTo>
                  <a:pt x="1090" y="95"/>
                </a:lnTo>
                <a:lnTo>
                  <a:pt x="1091" y="95"/>
                </a:lnTo>
                <a:lnTo>
                  <a:pt x="1132" y="95"/>
                </a:lnTo>
                <a:lnTo>
                  <a:pt x="1145" y="95"/>
                </a:lnTo>
                <a:lnTo>
                  <a:pt x="1162" y="95"/>
                </a:lnTo>
                <a:lnTo>
                  <a:pt x="1164" y="95"/>
                </a:lnTo>
                <a:lnTo>
                  <a:pt x="1188" y="95"/>
                </a:lnTo>
                <a:lnTo>
                  <a:pt x="1193" y="95"/>
                </a:lnTo>
                <a:lnTo>
                  <a:pt x="1198" y="95"/>
                </a:lnTo>
                <a:lnTo>
                  <a:pt x="1216" y="95"/>
                </a:lnTo>
                <a:lnTo>
                  <a:pt x="1257" y="97"/>
                </a:lnTo>
                <a:lnTo>
                  <a:pt x="1258" y="97"/>
                </a:lnTo>
                <a:lnTo>
                  <a:pt x="1270" y="97"/>
                </a:lnTo>
                <a:lnTo>
                  <a:pt x="1324" y="97"/>
                </a:lnTo>
                <a:lnTo>
                  <a:pt x="1341" y="97"/>
                </a:lnTo>
                <a:lnTo>
                  <a:pt x="1399" y="97"/>
                </a:lnTo>
                <a:lnTo>
                  <a:pt x="1438" y="97"/>
                </a:lnTo>
                <a:lnTo>
                  <a:pt x="1465" y="99"/>
                </a:lnTo>
                <a:lnTo>
                  <a:pt x="1468" y="99"/>
                </a:lnTo>
                <a:lnTo>
                  <a:pt x="1502" y="99"/>
                </a:lnTo>
                <a:lnTo>
                  <a:pt x="1527" y="99"/>
                </a:lnTo>
                <a:lnTo>
                  <a:pt x="1529" y="99"/>
                </a:lnTo>
                <a:lnTo>
                  <a:pt x="1535" y="99"/>
                </a:lnTo>
                <a:lnTo>
                  <a:pt x="1561" y="99"/>
                </a:lnTo>
                <a:lnTo>
                  <a:pt x="1564" y="99"/>
                </a:lnTo>
                <a:lnTo>
                  <a:pt x="1568" y="99"/>
                </a:lnTo>
                <a:lnTo>
                  <a:pt x="1578" y="100"/>
                </a:lnTo>
                <a:lnTo>
                  <a:pt x="1579" y="100"/>
                </a:lnTo>
                <a:lnTo>
                  <a:pt x="1596" y="100"/>
                </a:lnTo>
                <a:lnTo>
                  <a:pt x="1608" y="100"/>
                </a:lnTo>
                <a:lnTo>
                  <a:pt x="1611" y="100"/>
                </a:lnTo>
                <a:lnTo>
                  <a:pt x="1632" y="100"/>
                </a:lnTo>
                <a:lnTo>
                  <a:pt x="1677" y="100"/>
                </a:lnTo>
                <a:lnTo>
                  <a:pt x="1679" y="100"/>
                </a:lnTo>
                <a:lnTo>
                  <a:pt x="1686" y="100"/>
                </a:lnTo>
                <a:lnTo>
                  <a:pt x="1687" y="100"/>
                </a:lnTo>
                <a:lnTo>
                  <a:pt x="1689" y="100"/>
                </a:lnTo>
                <a:lnTo>
                  <a:pt x="1694" y="100"/>
                </a:lnTo>
                <a:lnTo>
                  <a:pt x="1694" y="102"/>
                </a:lnTo>
                <a:lnTo>
                  <a:pt x="1701" y="102"/>
                </a:lnTo>
                <a:lnTo>
                  <a:pt x="1703" y="102"/>
                </a:lnTo>
                <a:lnTo>
                  <a:pt x="1728" y="102"/>
                </a:lnTo>
                <a:lnTo>
                  <a:pt x="1738" y="102"/>
                </a:lnTo>
                <a:lnTo>
                  <a:pt x="1742" y="102"/>
                </a:lnTo>
                <a:lnTo>
                  <a:pt x="1747" y="102"/>
                </a:lnTo>
                <a:lnTo>
                  <a:pt x="1758" y="102"/>
                </a:lnTo>
                <a:lnTo>
                  <a:pt x="1809" y="102"/>
                </a:lnTo>
                <a:lnTo>
                  <a:pt x="1824" y="102"/>
                </a:lnTo>
                <a:lnTo>
                  <a:pt x="1895" y="102"/>
                </a:lnTo>
                <a:lnTo>
                  <a:pt x="1937" y="104"/>
                </a:lnTo>
                <a:lnTo>
                  <a:pt x="1937" y="92"/>
                </a:lnTo>
                <a:lnTo>
                  <a:pt x="1939" y="82"/>
                </a:lnTo>
                <a:lnTo>
                  <a:pt x="1943" y="58"/>
                </a:lnTo>
                <a:lnTo>
                  <a:pt x="1943" y="56"/>
                </a:lnTo>
                <a:lnTo>
                  <a:pt x="1943" y="51"/>
                </a:lnTo>
                <a:lnTo>
                  <a:pt x="1946" y="44"/>
                </a:lnTo>
                <a:lnTo>
                  <a:pt x="1951" y="12"/>
                </a:lnTo>
                <a:lnTo>
                  <a:pt x="1976" y="10"/>
                </a:lnTo>
                <a:lnTo>
                  <a:pt x="1976" y="12"/>
                </a:lnTo>
                <a:lnTo>
                  <a:pt x="2007" y="12"/>
                </a:lnTo>
                <a:lnTo>
                  <a:pt x="2020" y="12"/>
                </a:lnTo>
                <a:lnTo>
                  <a:pt x="2020" y="10"/>
                </a:lnTo>
                <a:lnTo>
                  <a:pt x="2024" y="12"/>
                </a:lnTo>
                <a:lnTo>
                  <a:pt x="2025" y="10"/>
                </a:lnTo>
                <a:lnTo>
                  <a:pt x="2027" y="10"/>
                </a:lnTo>
                <a:lnTo>
                  <a:pt x="2029" y="10"/>
                </a:lnTo>
                <a:lnTo>
                  <a:pt x="2030" y="9"/>
                </a:lnTo>
                <a:lnTo>
                  <a:pt x="2030" y="7"/>
                </a:lnTo>
                <a:lnTo>
                  <a:pt x="2032" y="7"/>
                </a:lnTo>
                <a:lnTo>
                  <a:pt x="2032" y="9"/>
                </a:lnTo>
                <a:lnTo>
                  <a:pt x="2032" y="10"/>
                </a:lnTo>
                <a:lnTo>
                  <a:pt x="2035" y="10"/>
                </a:lnTo>
                <a:lnTo>
                  <a:pt x="2037" y="7"/>
                </a:lnTo>
                <a:lnTo>
                  <a:pt x="2037" y="10"/>
                </a:lnTo>
                <a:lnTo>
                  <a:pt x="2037" y="12"/>
                </a:lnTo>
                <a:lnTo>
                  <a:pt x="2041" y="14"/>
                </a:lnTo>
                <a:lnTo>
                  <a:pt x="2041" y="12"/>
                </a:lnTo>
                <a:lnTo>
                  <a:pt x="2042" y="12"/>
                </a:lnTo>
                <a:lnTo>
                  <a:pt x="2046" y="10"/>
                </a:lnTo>
                <a:lnTo>
                  <a:pt x="2046" y="9"/>
                </a:lnTo>
                <a:lnTo>
                  <a:pt x="2049" y="9"/>
                </a:lnTo>
                <a:lnTo>
                  <a:pt x="2047" y="7"/>
                </a:lnTo>
                <a:lnTo>
                  <a:pt x="2049" y="7"/>
                </a:lnTo>
                <a:lnTo>
                  <a:pt x="2049" y="5"/>
                </a:lnTo>
                <a:lnTo>
                  <a:pt x="2052" y="7"/>
                </a:lnTo>
                <a:lnTo>
                  <a:pt x="2052" y="2"/>
                </a:lnTo>
                <a:lnTo>
                  <a:pt x="2052" y="0"/>
                </a:lnTo>
                <a:lnTo>
                  <a:pt x="2054" y="0"/>
                </a:lnTo>
                <a:close/>
              </a:path>
            </a:pathLst>
          </a:custGeom>
          <a:solidFill>
            <a:schemeClr val="accent4">
              <a:lumMod val="40000"/>
              <a:lumOff val="6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Freeform 11">
            <a:extLst>
              <a:ext uri="{FF2B5EF4-FFF2-40B4-BE49-F238E27FC236}">
                <a16:creationId xmlns:a16="http://schemas.microsoft.com/office/drawing/2014/main" id="{B2B3E24E-411D-4F75-B8A2-8CCE71130762}"/>
              </a:ext>
            </a:extLst>
          </p:cNvPr>
          <p:cNvSpPr>
            <a:spLocks/>
          </p:cNvSpPr>
          <p:nvPr/>
        </p:nvSpPr>
        <p:spPr bwMode="auto">
          <a:xfrm>
            <a:off x="4167188" y="2654301"/>
            <a:ext cx="2890838" cy="1135063"/>
          </a:xfrm>
          <a:custGeom>
            <a:avLst/>
            <a:gdLst>
              <a:gd name="T0" fmla="*/ 843 w 1821"/>
              <a:gd name="T1" fmla="*/ 44 h 715"/>
              <a:gd name="T2" fmla="*/ 931 w 1821"/>
              <a:gd name="T3" fmla="*/ 56 h 715"/>
              <a:gd name="T4" fmla="*/ 1068 w 1821"/>
              <a:gd name="T5" fmla="*/ 73 h 715"/>
              <a:gd name="T6" fmla="*/ 1176 w 1821"/>
              <a:gd name="T7" fmla="*/ 139 h 715"/>
              <a:gd name="T8" fmla="*/ 1193 w 1821"/>
              <a:gd name="T9" fmla="*/ 283 h 715"/>
              <a:gd name="T10" fmla="*/ 1343 w 1821"/>
              <a:gd name="T11" fmla="*/ 374 h 715"/>
              <a:gd name="T12" fmla="*/ 1503 w 1821"/>
              <a:gd name="T13" fmla="*/ 315 h 715"/>
              <a:gd name="T14" fmla="*/ 1699 w 1821"/>
              <a:gd name="T15" fmla="*/ 351 h 715"/>
              <a:gd name="T16" fmla="*/ 1763 w 1821"/>
              <a:gd name="T17" fmla="*/ 462 h 715"/>
              <a:gd name="T18" fmla="*/ 1814 w 1821"/>
              <a:gd name="T19" fmla="*/ 534 h 715"/>
              <a:gd name="T20" fmla="*/ 1782 w 1821"/>
              <a:gd name="T21" fmla="*/ 579 h 715"/>
              <a:gd name="T22" fmla="*/ 1763 w 1821"/>
              <a:gd name="T23" fmla="*/ 613 h 715"/>
              <a:gd name="T24" fmla="*/ 1752 w 1821"/>
              <a:gd name="T25" fmla="*/ 651 h 715"/>
              <a:gd name="T26" fmla="*/ 1711 w 1821"/>
              <a:gd name="T27" fmla="*/ 667 h 715"/>
              <a:gd name="T28" fmla="*/ 1662 w 1821"/>
              <a:gd name="T29" fmla="*/ 644 h 715"/>
              <a:gd name="T30" fmla="*/ 1583 w 1821"/>
              <a:gd name="T31" fmla="*/ 606 h 715"/>
              <a:gd name="T32" fmla="*/ 1606 w 1821"/>
              <a:gd name="T33" fmla="*/ 537 h 715"/>
              <a:gd name="T34" fmla="*/ 1600 w 1821"/>
              <a:gd name="T35" fmla="*/ 490 h 715"/>
              <a:gd name="T36" fmla="*/ 1547 w 1821"/>
              <a:gd name="T37" fmla="*/ 474 h 715"/>
              <a:gd name="T38" fmla="*/ 1495 w 1821"/>
              <a:gd name="T39" fmla="*/ 545 h 715"/>
              <a:gd name="T40" fmla="*/ 1508 w 1821"/>
              <a:gd name="T41" fmla="*/ 652 h 715"/>
              <a:gd name="T42" fmla="*/ 1459 w 1821"/>
              <a:gd name="T43" fmla="*/ 713 h 715"/>
              <a:gd name="T44" fmla="*/ 1421 w 1821"/>
              <a:gd name="T45" fmla="*/ 645 h 715"/>
              <a:gd name="T46" fmla="*/ 1363 w 1821"/>
              <a:gd name="T47" fmla="*/ 578 h 715"/>
              <a:gd name="T48" fmla="*/ 1351 w 1821"/>
              <a:gd name="T49" fmla="*/ 540 h 715"/>
              <a:gd name="T50" fmla="*/ 1284 w 1821"/>
              <a:gd name="T51" fmla="*/ 525 h 715"/>
              <a:gd name="T52" fmla="*/ 1231 w 1821"/>
              <a:gd name="T53" fmla="*/ 510 h 715"/>
              <a:gd name="T54" fmla="*/ 1182 w 1821"/>
              <a:gd name="T55" fmla="*/ 493 h 715"/>
              <a:gd name="T56" fmla="*/ 1127 w 1821"/>
              <a:gd name="T57" fmla="*/ 468 h 715"/>
              <a:gd name="T58" fmla="*/ 1069 w 1821"/>
              <a:gd name="T59" fmla="*/ 491 h 715"/>
              <a:gd name="T60" fmla="*/ 1000 w 1821"/>
              <a:gd name="T61" fmla="*/ 451 h 715"/>
              <a:gd name="T62" fmla="*/ 926 w 1821"/>
              <a:gd name="T63" fmla="*/ 447 h 715"/>
              <a:gd name="T64" fmla="*/ 882 w 1821"/>
              <a:gd name="T65" fmla="*/ 432 h 715"/>
              <a:gd name="T66" fmla="*/ 875 w 1821"/>
              <a:gd name="T67" fmla="*/ 379 h 715"/>
              <a:gd name="T68" fmla="*/ 939 w 1821"/>
              <a:gd name="T69" fmla="*/ 339 h 715"/>
              <a:gd name="T70" fmla="*/ 992 w 1821"/>
              <a:gd name="T71" fmla="*/ 320 h 715"/>
              <a:gd name="T72" fmla="*/ 1025 w 1821"/>
              <a:gd name="T73" fmla="*/ 276 h 715"/>
              <a:gd name="T74" fmla="*/ 1020 w 1821"/>
              <a:gd name="T75" fmla="*/ 230 h 715"/>
              <a:gd name="T76" fmla="*/ 990 w 1821"/>
              <a:gd name="T77" fmla="*/ 217 h 715"/>
              <a:gd name="T78" fmla="*/ 924 w 1821"/>
              <a:gd name="T79" fmla="*/ 202 h 715"/>
              <a:gd name="T80" fmla="*/ 839 w 1821"/>
              <a:gd name="T81" fmla="*/ 220 h 715"/>
              <a:gd name="T82" fmla="*/ 752 w 1821"/>
              <a:gd name="T83" fmla="*/ 186 h 715"/>
              <a:gd name="T84" fmla="*/ 666 w 1821"/>
              <a:gd name="T85" fmla="*/ 200 h 715"/>
              <a:gd name="T86" fmla="*/ 603 w 1821"/>
              <a:gd name="T87" fmla="*/ 232 h 715"/>
              <a:gd name="T88" fmla="*/ 559 w 1821"/>
              <a:gd name="T89" fmla="*/ 259 h 715"/>
              <a:gd name="T90" fmla="*/ 451 w 1821"/>
              <a:gd name="T91" fmla="*/ 330 h 715"/>
              <a:gd name="T92" fmla="*/ 333 w 1821"/>
              <a:gd name="T93" fmla="*/ 286 h 715"/>
              <a:gd name="T94" fmla="*/ 257 w 1821"/>
              <a:gd name="T95" fmla="*/ 239 h 715"/>
              <a:gd name="T96" fmla="*/ 174 w 1821"/>
              <a:gd name="T97" fmla="*/ 315 h 715"/>
              <a:gd name="T98" fmla="*/ 115 w 1821"/>
              <a:gd name="T99" fmla="*/ 347 h 715"/>
              <a:gd name="T100" fmla="*/ 101 w 1821"/>
              <a:gd name="T101" fmla="*/ 332 h 715"/>
              <a:gd name="T102" fmla="*/ 81 w 1821"/>
              <a:gd name="T103" fmla="*/ 332 h 715"/>
              <a:gd name="T104" fmla="*/ 5 w 1821"/>
              <a:gd name="T105" fmla="*/ 312 h 715"/>
              <a:gd name="T106" fmla="*/ 57 w 1821"/>
              <a:gd name="T107" fmla="*/ 195 h 715"/>
              <a:gd name="T108" fmla="*/ 105 w 1821"/>
              <a:gd name="T109" fmla="*/ 120 h 715"/>
              <a:gd name="T110" fmla="*/ 159 w 1821"/>
              <a:gd name="T111" fmla="*/ 81 h 715"/>
              <a:gd name="T112" fmla="*/ 275 w 1821"/>
              <a:gd name="T113" fmla="*/ 61 h 715"/>
              <a:gd name="T114" fmla="*/ 395 w 1821"/>
              <a:gd name="T115" fmla="*/ 120 h 715"/>
              <a:gd name="T116" fmla="*/ 476 w 1821"/>
              <a:gd name="T117" fmla="*/ 108 h 715"/>
              <a:gd name="T118" fmla="*/ 598 w 1821"/>
              <a:gd name="T119" fmla="*/ 46 h 715"/>
              <a:gd name="T120" fmla="*/ 674 w 1821"/>
              <a:gd name="T121" fmla="*/ 15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21" h="715">
                <a:moveTo>
                  <a:pt x="716" y="3"/>
                </a:moveTo>
                <a:lnTo>
                  <a:pt x="720" y="5"/>
                </a:lnTo>
                <a:lnTo>
                  <a:pt x="723" y="5"/>
                </a:lnTo>
                <a:lnTo>
                  <a:pt x="743" y="10"/>
                </a:lnTo>
                <a:lnTo>
                  <a:pt x="755" y="14"/>
                </a:lnTo>
                <a:lnTo>
                  <a:pt x="762" y="15"/>
                </a:lnTo>
                <a:lnTo>
                  <a:pt x="772" y="19"/>
                </a:lnTo>
                <a:lnTo>
                  <a:pt x="775" y="20"/>
                </a:lnTo>
                <a:lnTo>
                  <a:pt x="782" y="22"/>
                </a:lnTo>
                <a:lnTo>
                  <a:pt x="784" y="22"/>
                </a:lnTo>
                <a:lnTo>
                  <a:pt x="791" y="24"/>
                </a:lnTo>
                <a:lnTo>
                  <a:pt x="794" y="25"/>
                </a:lnTo>
                <a:lnTo>
                  <a:pt x="797" y="25"/>
                </a:lnTo>
                <a:lnTo>
                  <a:pt x="801" y="27"/>
                </a:lnTo>
                <a:lnTo>
                  <a:pt x="812" y="31"/>
                </a:lnTo>
                <a:lnTo>
                  <a:pt x="843" y="44"/>
                </a:lnTo>
                <a:lnTo>
                  <a:pt x="850" y="49"/>
                </a:lnTo>
                <a:lnTo>
                  <a:pt x="863" y="54"/>
                </a:lnTo>
                <a:lnTo>
                  <a:pt x="867" y="56"/>
                </a:lnTo>
                <a:lnTo>
                  <a:pt x="877" y="61"/>
                </a:lnTo>
                <a:lnTo>
                  <a:pt x="882" y="63"/>
                </a:lnTo>
                <a:lnTo>
                  <a:pt x="883" y="63"/>
                </a:lnTo>
                <a:lnTo>
                  <a:pt x="890" y="66"/>
                </a:lnTo>
                <a:lnTo>
                  <a:pt x="894" y="66"/>
                </a:lnTo>
                <a:lnTo>
                  <a:pt x="897" y="68"/>
                </a:lnTo>
                <a:lnTo>
                  <a:pt x="899" y="68"/>
                </a:lnTo>
                <a:lnTo>
                  <a:pt x="900" y="66"/>
                </a:lnTo>
                <a:lnTo>
                  <a:pt x="904" y="64"/>
                </a:lnTo>
                <a:lnTo>
                  <a:pt x="909" y="63"/>
                </a:lnTo>
                <a:lnTo>
                  <a:pt x="915" y="59"/>
                </a:lnTo>
                <a:lnTo>
                  <a:pt x="927" y="56"/>
                </a:lnTo>
                <a:lnTo>
                  <a:pt x="931" y="56"/>
                </a:lnTo>
                <a:lnTo>
                  <a:pt x="932" y="56"/>
                </a:lnTo>
                <a:lnTo>
                  <a:pt x="944" y="53"/>
                </a:lnTo>
                <a:lnTo>
                  <a:pt x="948" y="53"/>
                </a:lnTo>
                <a:lnTo>
                  <a:pt x="963" y="51"/>
                </a:lnTo>
                <a:lnTo>
                  <a:pt x="966" y="51"/>
                </a:lnTo>
                <a:lnTo>
                  <a:pt x="970" y="51"/>
                </a:lnTo>
                <a:lnTo>
                  <a:pt x="975" y="51"/>
                </a:lnTo>
                <a:lnTo>
                  <a:pt x="985" y="49"/>
                </a:lnTo>
                <a:lnTo>
                  <a:pt x="1003" y="51"/>
                </a:lnTo>
                <a:lnTo>
                  <a:pt x="1017" y="53"/>
                </a:lnTo>
                <a:lnTo>
                  <a:pt x="1025" y="56"/>
                </a:lnTo>
                <a:lnTo>
                  <a:pt x="1027" y="56"/>
                </a:lnTo>
                <a:lnTo>
                  <a:pt x="1030" y="56"/>
                </a:lnTo>
                <a:lnTo>
                  <a:pt x="1037" y="59"/>
                </a:lnTo>
                <a:lnTo>
                  <a:pt x="1054" y="66"/>
                </a:lnTo>
                <a:lnTo>
                  <a:pt x="1068" y="73"/>
                </a:lnTo>
                <a:lnTo>
                  <a:pt x="1071" y="75"/>
                </a:lnTo>
                <a:lnTo>
                  <a:pt x="1078" y="80"/>
                </a:lnTo>
                <a:lnTo>
                  <a:pt x="1081" y="81"/>
                </a:lnTo>
                <a:lnTo>
                  <a:pt x="1088" y="86"/>
                </a:lnTo>
                <a:lnTo>
                  <a:pt x="1091" y="90"/>
                </a:lnTo>
                <a:lnTo>
                  <a:pt x="1096" y="93"/>
                </a:lnTo>
                <a:lnTo>
                  <a:pt x="1100" y="95"/>
                </a:lnTo>
                <a:lnTo>
                  <a:pt x="1103" y="95"/>
                </a:lnTo>
                <a:lnTo>
                  <a:pt x="1111" y="98"/>
                </a:lnTo>
                <a:lnTo>
                  <a:pt x="1120" y="102"/>
                </a:lnTo>
                <a:lnTo>
                  <a:pt x="1128" y="107"/>
                </a:lnTo>
                <a:lnTo>
                  <a:pt x="1137" y="112"/>
                </a:lnTo>
                <a:lnTo>
                  <a:pt x="1162" y="124"/>
                </a:lnTo>
                <a:lnTo>
                  <a:pt x="1167" y="130"/>
                </a:lnTo>
                <a:lnTo>
                  <a:pt x="1169" y="130"/>
                </a:lnTo>
                <a:lnTo>
                  <a:pt x="1176" y="139"/>
                </a:lnTo>
                <a:lnTo>
                  <a:pt x="1179" y="144"/>
                </a:lnTo>
                <a:lnTo>
                  <a:pt x="1186" y="166"/>
                </a:lnTo>
                <a:lnTo>
                  <a:pt x="1186" y="180"/>
                </a:lnTo>
                <a:lnTo>
                  <a:pt x="1186" y="181"/>
                </a:lnTo>
                <a:lnTo>
                  <a:pt x="1184" y="197"/>
                </a:lnTo>
                <a:lnTo>
                  <a:pt x="1179" y="215"/>
                </a:lnTo>
                <a:lnTo>
                  <a:pt x="1179" y="217"/>
                </a:lnTo>
                <a:lnTo>
                  <a:pt x="1181" y="222"/>
                </a:lnTo>
                <a:lnTo>
                  <a:pt x="1186" y="239"/>
                </a:lnTo>
                <a:lnTo>
                  <a:pt x="1186" y="242"/>
                </a:lnTo>
                <a:lnTo>
                  <a:pt x="1187" y="247"/>
                </a:lnTo>
                <a:lnTo>
                  <a:pt x="1189" y="259"/>
                </a:lnTo>
                <a:lnTo>
                  <a:pt x="1189" y="263"/>
                </a:lnTo>
                <a:lnTo>
                  <a:pt x="1191" y="273"/>
                </a:lnTo>
                <a:lnTo>
                  <a:pt x="1193" y="280"/>
                </a:lnTo>
                <a:lnTo>
                  <a:pt x="1193" y="283"/>
                </a:lnTo>
                <a:lnTo>
                  <a:pt x="1194" y="288"/>
                </a:lnTo>
                <a:lnTo>
                  <a:pt x="1196" y="290"/>
                </a:lnTo>
                <a:lnTo>
                  <a:pt x="1203" y="296"/>
                </a:lnTo>
                <a:lnTo>
                  <a:pt x="1206" y="298"/>
                </a:lnTo>
                <a:lnTo>
                  <a:pt x="1211" y="302"/>
                </a:lnTo>
                <a:lnTo>
                  <a:pt x="1253" y="335"/>
                </a:lnTo>
                <a:lnTo>
                  <a:pt x="1258" y="341"/>
                </a:lnTo>
                <a:lnTo>
                  <a:pt x="1279" y="352"/>
                </a:lnTo>
                <a:lnTo>
                  <a:pt x="1297" y="361"/>
                </a:lnTo>
                <a:lnTo>
                  <a:pt x="1307" y="366"/>
                </a:lnTo>
                <a:lnTo>
                  <a:pt x="1309" y="366"/>
                </a:lnTo>
                <a:lnTo>
                  <a:pt x="1329" y="376"/>
                </a:lnTo>
                <a:lnTo>
                  <a:pt x="1334" y="379"/>
                </a:lnTo>
                <a:lnTo>
                  <a:pt x="1336" y="379"/>
                </a:lnTo>
                <a:lnTo>
                  <a:pt x="1339" y="378"/>
                </a:lnTo>
                <a:lnTo>
                  <a:pt x="1343" y="374"/>
                </a:lnTo>
                <a:lnTo>
                  <a:pt x="1345" y="374"/>
                </a:lnTo>
                <a:lnTo>
                  <a:pt x="1351" y="371"/>
                </a:lnTo>
                <a:lnTo>
                  <a:pt x="1358" y="368"/>
                </a:lnTo>
                <a:lnTo>
                  <a:pt x="1360" y="368"/>
                </a:lnTo>
                <a:lnTo>
                  <a:pt x="1368" y="364"/>
                </a:lnTo>
                <a:lnTo>
                  <a:pt x="1392" y="352"/>
                </a:lnTo>
                <a:lnTo>
                  <a:pt x="1399" y="349"/>
                </a:lnTo>
                <a:lnTo>
                  <a:pt x="1415" y="342"/>
                </a:lnTo>
                <a:lnTo>
                  <a:pt x="1426" y="337"/>
                </a:lnTo>
                <a:lnTo>
                  <a:pt x="1436" y="332"/>
                </a:lnTo>
                <a:lnTo>
                  <a:pt x="1448" y="327"/>
                </a:lnTo>
                <a:lnTo>
                  <a:pt x="1464" y="322"/>
                </a:lnTo>
                <a:lnTo>
                  <a:pt x="1475" y="320"/>
                </a:lnTo>
                <a:lnTo>
                  <a:pt x="1497" y="315"/>
                </a:lnTo>
                <a:lnTo>
                  <a:pt x="1498" y="315"/>
                </a:lnTo>
                <a:lnTo>
                  <a:pt x="1503" y="315"/>
                </a:lnTo>
                <a:lnTo>
                  <a:pt x="1544" y="310"/>
                </a:lnTo>
                <a:lnTo>
                  <a:pt x="1551" y="310"/>
                </a:lnTo>
                <a:lnTo>
                  <a:pt x="1564" y="308"/>
                </a:lnTo>
                <a:lnTo>
                  <a:pt x="1588" y="308"/>
                </a:lnTo>
                <a:lnTo>
                  <a:pt x="1610" y="310"/>
                </a:lnTo>
                <a:lnTo>
                  <a:pt x="1623" y="312"/>
                </a:lnTo>
                <a:lnTo>
                  <a:pt x="1627" y="312"/>
                </a:lnTo>
                <a:lnTo>
                  <a:pt x="1638" y="313"/>
                </a:lnTo>
                <a:lnTo>
                  <a:pt x="1650" y="317"/>
                </a:lnTo>
                <a:lnTo>
                  <a:pt x="1654" y="318"/>
                </a:lnTo>
                <a:lnTo>
                  <a:pt x="1657" y="320"/>
                </a:lnTo>
                <a:lnTo>
                  <a:pt x="1659" y="322"/>
                </a:lnTo>
                <a:lnTo>
                  <a:pt x="1674" y="330"/>
                </a:lnTo>
                <a:lnTo>
                  <a:pt x="1677" y="332"/>
                </a:lnTo>
                <a:lnTo>
                  <a:pt x="1691" y="342"/>
                </a:lnTo>
                <a:lnTo>
                  <a:pt x="1699" y="351"/>
                </a:lnTo>
                <a:lnTo>
                  <a:pt x="1711" y="363"/>
                </a:lnTo>
                <a:lnTo>
                  <a:pt x="1716" y="368"/>
                </a:lnTo>
                <a:lnTo>
                  <a:pt x="1718" y="371"/>
                </a:lnTo>
                <a:lnTo>
                  <a:pt x="1735" y="395"/>
                </a:lnTo>
                <a:lnTo>
                  <a:pt x="1738" y="396"/>
                </a:lnTo>
                <a:lnTo>
                  <a:pt x="1740" y="400"/>
                </a:lnTo>
                <a:lnTo>
                  <a:pt x="1743" y="412"/>
                </a:lnTo>
                <a:lnTo>
                  <a:pt x="1743" y="420"/>
                </a:lnTo>
                <a:lnTo>
                  <a:pt x="1745" y="420"/>
                </a:lnTo>
                <a:lnTo>
                  <a:pt x="1747" y="425"/>
                </a:lnTo>
                <a:lnTo>
                  <a:pt x="1748" y="429"/>
                </a:lnTo>
                <a:lnTo>
                  <a:pt x="1750" y="437"/>
                </a:lnTo>
                <a:lnTo>
                  <a:pt x="1753" y="440"/>
                </a:lnTo>
                <a:lnTo>
                  <a:pt x="1757" y="446"/>
                </a:lnTo>
                <a:lnTo>
                  <a:pt x="1762" y="457"/>
                </a:lnTo>
                <a:lnTo>
                  <a:pt x="1763" y="462"/>
                </a:lnTo>
                <a:lnTo>
                  <a:pt x="1765" y="466"/>
                </a:lnTo>
                <a:lnTo>
                  <a:pt x="1767" y="469"/>
                </a:lnTo>
                <a:lnTo>
                  <a:pt x="1768" y="474"/>
                </a:lnTo>
                <a:lnTo>
                  <a:pt x="1768" y="476"/>
                </a:lnTo>
                <a:lnTo>
                  <a:pt x="1775" y="495"/>
                </a:lnTo>
                <a:lnTo>
                  <a:pt x="1779" y="501"/>
                </a:lnTo>
                <a:lnTo>
                  <a:pt x="1780" y="505"/>
                </a:lnTo>
                <a:lnTo>
                  <a:pt x="1782" y="508"/>
                </a:lnTo>
                <a:lnTo>
                  <a:pt x="1784" y="515"/>
                </a:lnTo>
                <a:lnTo>
                  <a:pt x="1785" y="518"/>
                </a:lnTo>
                <a:lnTo>
                  <a:pt x="1787" y="518"/>
                </a:lnTo>
                <a:lnTo>
                  <a:pt x="1790" y="520"/>
                </a:lnTo>
                <a:lnTo>
                  <a:pt x="1792" y="522"/>
                </a:lnTo>
                <a:lnTo>
                  <a:pt x="1801" y="525"/>
                </a:lnTo>
                <a:lnTo>
                  <a:pt x="1802" y="527"/>
                </a:lnTo>
                <a:lnTo>
                  <a:pt x="1814" y="534"/>
                </a:lnTo>
                <a:lnTo>
                  <a:pt x="1817" y="539"/>
                </a:lnTo>
                <a:lnTo>
                  <a:pt x="1821" y="542"/>
                </a:lnTo>
                <a:lnTo>
                  <a:pt x="1817" y="542"/>
                </a:lnTo>
                <a:lnTo>
                  <a:pt x="1814" y="544"/>
                </a:lnTo>
                <a:lnTo>
                  <a:pt x="1814" y="545"/>
                </a:lnTo>
                <a:lnTo>
                  <a:pt x="1812" y="556"/>
                </a:lnTo>
                <a:lnTo>
                  <a:pt x="1811" y="557"/>
                </a:lnTo>
                <a:lnTo>
                  <a:pt x="1807" y="559"/>
                </a:lnTo>
                <a:lnTo>
                  <a:pt x="1802" y="564"/>
                </a:lnTo>
                <a:lnTo>
                  <a:pt x="1801" y="566"/>
                </a:lnTo>
                <a:lnTo>
                  <a:pt x="1796" y="573"/>
                </a:lnTo>
                <a:lnTo>
                  <a:pt x="1794" y="574"/>
                </a:lnTo>
                <a:lnTo>
                  <a:pt x="1792" y="576"/>
                </a:lnTo>
                <a:lnTo>
                  <a:pt x="1790" y="578"/>
                </a:lnTo>
                <a:lnTo>
                  <a:pt x="1785" y="579"/>
                </a:lnTo>
                <a:lnTo>
                  <a:pt x="1782" y="579"/>
                </a:lnTo>
                <a:lnTo>
                  <a:pt x="1780" y="583"/>
                </a:lnTo>
                <a:lnTo>
                  <a:pt x="1779" y="584"/>
                </a:lnTo>
                <a:lnTo>
                  <a:pt x="1779" y="588"/>
                </a:lnTo>
                <a:lnTo>
                  <a:pt x="1775" y="591"/>
                </a:lnTo>
                <a:lnTo>
                  <a:pt x="1772" y="593"/>
                </a:lnTo>
                <a:lnTo>
                  <a:pt x="1767" y="595"/>
                </a:lnTo>
                <a:lnTo>
                  <a:pt x="1763" y="595"/>
                </a:lnTo>
                <a:lnTo>
                  <a:pt x="1758" y="596"/>
                </a:lnTo>
                <a:lnTo>
                  <a:pt x="1758" y="598"/>
                </a:lnTo>
                <a:lnTo>
                  <a:pt x="1757" y="600"/>
                </a:lnTo>
                <a:lnTo>
                  <a:pt x="1757" y="603"/>
                </a:lnTo>
                <a:lnTo>
                  <a:pt x="1758" y="605"/>
                </a:lnTo>
                <a:lnTo>
                  <a:pt x="1760" y="606"/>
                </a:lnTo>
                <a:lnTo>
                  <a:pt x="1760" y="608"/>
                </a:lnTo>
                <a:lnTo>
                  <a:pt x="1760" y="610"/>
                </a:lnTo>
                <a:lnTo>
                  <a:pt x="1763" y="613"/>
                </a:lnTo>
                <a:lnTo>
                  <a:pt x="1763" y="617"/>
                </a:lnTo>
                <a:lnTo>
                  <a:pt x="1765" y="618"/>
                </a:lnTo>
                <a:lnTo>
                  <a:pt x="1763" y="618"/>
                </a:lnTo>
                <a:lnTo>
                  <a:pt x="1767" y="622"/>
                </a:lnTo>
                <a:lnTo>
                  <a:pt x="1767" y="623"/>
                </a:lnTo>
                <a:lnTo>
                  <a:pt x="1770" y="629"/>
                </a:lnTo>
                <a:lnTo>
                  <a:pt x="1770" y="630"/>
                </a:lnTo>
                <a:lnTo>
                  <a:pt x="1772" y="634"/>
                </a:lnTo>
                <a:lnTo>
                  <a:pt x="1770" y="634"/>
                </a:lnTo>
                <a:lnTo>
                  <a:pt x="1772" y="635"/>
                </a:lnTo>
                <a:lnTo>
                  <a:pt x="1768" y="640"/>
                </a:lnTo>
                <a:lnTo>
                  <a:pt x="1767" y="644"/>
                </a:lnTo>
                <a:lnTo>
                  <a:pt x="1763" y="645"/>
                </a:lnTo>
                <a:lnTo>
                  <a:pt x="1758" y="647"/>
                </a:lnTo>
                <a:lnTo>
                  <a:pt x="1753" y="651"/>
                </a:lnTo>
                <a:lnTo>
                  <a:pt x="1752" y="651"/>
                </a:lnTo>
                <a:lnTo>
                  <a:pt x="1747" y="651"/>
                </a:lnTo>
                <a:lnTo>
                  <a:pt x="1745" y="651"/>
                </a:lnTo>
                <a:lnTo>
                  <a:pt x="1743" y="652"/>
                </a:lnTo>
                <a:lnTo>
                  <a:pt x="1740" y="652"/>
                </a:lnTo>
                <a:lnTo>
                  <a:pt x="1735" y="652"/>
                </a:lnTo>
                <a:lnTo>
                  <a:pt x="1733" y="652"/>
                </a:lnTo>
                <a:lnTo>
                  <a:pt x="1730" y="652"/>
                </a:lnTo>
                <a:lnTo>
                  <a:pt x="1728" y="652"/>
                </a:lnTo>
                <a:lnTo>
                  <a:pt x="1723" y="656"/>
                </a:lnTo>
                <a:lnTo>
                  <a:pt x="1721" y="656"/>
                </a:lnTo>
                <a:lnTo>
                  <a:pt x="1720" y="659"/>
                </a:lnTo>
                <a:lnTo>
                  <a:pt x="1716" y="664"/>
                </a:lnTo>
                <a:lnTo>
                  <a:pt x="1716" y="666"/>
                </a:lnTo>
                <a:lnTo>
                  <a:pt x="1713" y="669"/>
                </a:lnTo>
                <a:lnTo>
                  <a:pt x="1711" y="669"/>
                </a:lnTo>
                <a:lnTo>
                  <a:pt x="1711" y="667"/>
                </a:lnTo>
                <a:lnTo>
                  <a:pt x="1709" y="667"/>
                </a:lnTo>
                <a:lnTo>
                  <a:pt x="1709" y="666"/>
                </a:lnTo>
                <a:lnTo>
                  <a:pt x="1709" y="662"/>
                </a:lnTo>
                <a:lnTo>
                  <a:pt x="1708" y="659"/>
                </a:lnTo>
                <a:lnTo>
                  <a:pt x="1708" y="654"/>
                </a:lnTo>
                <a:lnTo>
                  <a:pt x="1706" y="652"/>
                </a:lnTo>
                <a:lnTo>
                  <a:pt x="1706" y="651"/>
                </a:lnTo>
                <a:lnTo>
                  <a:pt x="1703" y="649"/>
                </a:lnTo>
                <a:lnTo>
                  <a:pt x="1701" y="645"/>
                </a:lnTo>
                <a:lnTo>
                  <a:pt x="1698" y="645"/>
                </a:lnTo>
                <a:lnTo>
                  <a:pt x="1694" y="645"/>
                </a:lnTo>
                <a:lnTo>
                  <a:pt x="1689" y="644"/>
                </a:lnTo>
                <a:lnTo>
                  <a:pt x="1686" y="644"/>
                </a:lnTo>
                <a:lnTo>
                  <a:pt x="1676" y="644"/>
                </a:lnTo>
                <a:lnTo>
                  <a:pt x="1669" y="644"/>
                </a:lnTo>
                <a:lnTo>
                  <a:pt x="1662" y="644"/>
                </a:lnTo>
                <a:lnTo>
                  <a:pt x="1659" y="644"/>
                </a:lnTo>
                <a:lnTo>
                  <a:pt x="1657" y="644"/>
                </a:lnTo>
                <a:lnTo>
                  <a:pt x="1655" y="642"/>
                </a:lnTo>
                <a:lnTo>
                  <a:pt x="1650" y="639"/>
                </a:lnTo>
                <a:lnTo>
                  <a:pt x="1642" y="632"/>
                </a:lnTo>
                <a:lnTo>
                  <a:pt x="1635" y="627"/>
                </a:lnTo>
                <a:lnTo>
                  <a:pt x="1630" y="622"/>
                </a:lnTo>
                <a:lnTo>
                  <a:pt x="1628" y="622"/>
                </a:lnTo>
                <a:lnTo>
                  <a:pt x="1611" y="618"/>
                </a:lnTo>
                <a:lnTo>
                  <a:pt x="1608" y="618"/>
                </a:lnTo>
                <a:lnTo>
                  <a:pt x="1601" y="618"/>
                </a:lnTo>
                <a:lnTo>
                  <a:pt x="1596" y="617"/>
                </a:lnTo>
                <a:lnTo>
                  <a:pt x="1591" y="613"/>
                </a:lnTo>
                <a:lnTo>
                  <a:pt x="1588" y="612"/>
                </a:lnTo>
                <a:lnTo>
                  <a:pt x="1584" y="610"/>
                </a:lnTo>
                <a:lnTo>
                  <a:pt x="1583" y="606"/>
                </a:lnTo>
                <a:lnTo>
                  <a:pt x="1583" y="603"/>
                </a:lnTo>
                <a:lnTo>
                  <a:pt x="1581" y="601"/>
                </a:lnTo>
                <a:lnTo>
                  <a:pt x="1581" y="598"/>
                </a:lnTo>
                <a:lnTo>
                  <a:pt x="1581" y="596"/>
                </a:lnTo>
                <a:lnTo>
                  <a:pt x="1583" y="593"/>
                </a:lnTo>
                <a:lnTo>
                  <a:pt x="1583" y="588"/>
                </a:lnTo>
                <a:lnTo>
                  <a:pt x="1584" y="583"/>
                </a:lnTo>
                <a:lnTo>
                  <a:pt x="1588" y="574"/>
                </a:lnTo>
                <a:lnTo>
                  <a:pt x="1589" y="569"/>
                </a:lnTo>
                <a:lnTo>
                  <a:pt x="1591" y="564"/>
                </a:lnTo>
                <a:lnTo>
                  <a:pt x="1593" y="561"/>
                </a:lnTo>
                <a:lnTo>
                  <a:pt x="1595" y="557"/>
                </a:lnTo>
                <a:lnTo>
                  <a:pt x="1598" y="551"/>
                </a:lnTo>
                <a:lnTo>
                  <a:pt x="1601" y="545"/>
                </a:lnTo>
                <a:lnTo>
                  <a:pt x="1605" y="540"/>
                </a:lnTo>
                <a:lnTo>
                  <a:pt x="1606" y="537"/>
                </a:lnTo>
                <a:lnTo>
                  <a:pt x="1606" y="535"/>
                </a:lnTo>
                <a:lnTo>
                  <a:pt x="1608" y="532"/>
                </a:lnTo>
                <a:lnTo>
                  <a:pt x="1608" y="530"/>
                </a:lnTo>
                <a:lnTo>
                  <a:pt x="1608" y="529"/>
                </a:lnTo>
                <a:lnTo>
                  <a:pt x="1608" y="525"/>
                </a:lnTo>
                <a:lnTo>
                  <a:pt x="1608" y="523"/>
                </a:lnTo>
                <a:lnTo>
                  <a:pt x="1608" y="520"/>
                </a:lnTo>
                <a:lnTo>
                  <a:pt x="1606" y="517"/>
                </a:lnTo>
                <a:lnTo>
                  <a:pt x="1605" y="515"/>
                </a:lnTo>
                <a:lnTo>
                  <a:pt x="1603" y="505"/>
                </a:lnTo>
                <a:lnTo>
                  <a:pt x="1603" y="501"/>
                </a:lnTo>
                <a:lnTo>
                  <a:pt x="1601" y="498"/>
                </a:lnTo>
                <a:lnTo>
                  <a:pt x="1601" y="496"/>
                </a:lnTo>
                <a:lnTo>
                  <a:pt x="1601" y="495"/>
                </a:lnTo>
                <a:lnTo>
                  <a:pt x="1600" y="491"/>
                </a:lnTo>
                <a:lnTo>
                  <a:pt x="1600" y="490"/>
                </a:lnTo>
                <a:lnTo>
                  <a:pt x="1598" y="488"/>
                </a:lnTo>
                <a:lnTo>
                  <a:pt x="1596" y="486"/>
                </a:lnTo>
                <a:lnTo>
                  <a:pt x="1595" y="486"/>
                </a:lnTo>
                <a:lnTo>
                  <a:pt x="1595" y="485"/>
                </a:lnTo>
                <a:lnTo>
                  <a:pt x="1593" y="485"/>
                </a:lnTo>
                <a:lnTo>
                  <a:pt x="1591" y="483"/>
                </a:lnTo>
                <a:lnTo>
                  <a:pt x="1589" y="481"/>
                </a:lnTo>
                <a:lnTo>
                  <a:pt x="1588" y="481"/>
                </a:lnTo>
                <a:lnTo>
                  <a:pt x="1584" y="479"/>
                </a:lnTo>
                <a:lnTo>
                  <a:pt x="1571" y="474"/>
                </a:lnTo>
                <a:lnTo>
                  <a:pt x="1569" y="473"/>
                </a:lnTo>
                <a:lnTo>
                  <a:pt x="1564" y="471"/>
                </a:lnTo>
                <a:lnTo>
                  <a:pt x="1559" y="471"/>
                </a:lnTo>
                <a:lnTo>
                  <a:pt x="1556" y="471"/>
                </a:lnTo>
                <a:lnTo>
                  <a:pt x="1552" y="473"/>
                </a:lnTo>
                <a:lnTo>
                  <a:pt x="1547" y="474"/>
                </a:lnTo>
                <a:lnTo>
                  <a:pt x="1530" y="478"/>
                </a:lnTo>
                <a:lnTo>
                  <a:pt x="1527" y="479"/>
                </a:lnTo>
                <a:lnTo>
                  <a:pt x="1525" y="479"/>
                </a:lnTo>
                <a:lnTo>
                  <a:pt x="1525" y="481"/>
                </a:lnTo>
                <a:lnTo>
                  <a:pt x="1522" y="483"/>
                </a:lnTo>
                <a:lnTo>
                  <a:pt x="1520" y="483"/>
                </a:lnTo>
                <a:lnTo>
                  <a:pt x="1520" y="485"/>
                </a:lnTo>
                <a:lnTo>
                  <a:pt x="1515" y="490"/>
                </a:lnTo>
                <a:lnTo>
                  <a:pt x="1505" y="500"/>
                </a:lnTo>
                <a:lnTo>
                  <a:pt x="1502" y="503"/>
                </a:lnTo>
                <a:lnTo>
                  <a:pt x="1498" y="508"/>
                </a:lnTo>
                <a:lnTo>
                  <a:pt x="1497" y="512"/>
                </a:lnTo>
                <a:lnTo>
                  <a:pt x="1495" y="515"/>
                </a:lnTo>
                <a:lnTo>
                  <a:pt x="1495" y="518"/>
                </a:lnTo>
                <a:lnTo>
                  <a:pt x="1493" y="534"/>
                </a:lnTo>
                <a:lnTo>
                  <a:pt x="1495" y="545"/>
                </a:lnTo>
                <a:lnTo>
                  <a:pt x="1495" y="549"/>
                </a:lnTo>
                <a:lnTo>
                  <a:pt x="1495" y="556"/>
                </a:lnTo>
                <a:lnTo>
                  <a:pt x="1495" y="559"/>
                </a:lnTo>
                <a:lnTo>
                  <a:pt x="1498" y="566"/>
                </a:lnTo>
                <a:lnTo>
                  <a:pt x="1500" y="574"/>
                </a:lnTo>
                <a:lnTo>
                  <a:pt x="1502" y="586"/>
                </a:lnTo>
                <a:lnTo>
                  <a:pt x="1503" y="591"/>
                </a:lnTo>
                <a:lnTo>
                  <a:pt x="1505" y="596"/>
                </a:lnTo>
                <a:lnTo>
                  <a:pt x="1507" y="605"/>
                </a:lnTo>
                <a:lnTo>
                  <a:pt x="1507" y="613"/>
                </a:lnTo>
                <a:lnTo>
                  <a:pt x="1507" y="617"/>
                </a:lnTo>
                <a:lnTo>
                  <a:pt x="1508" y="620"/>
                </a:lnTo>
                <a:lnTo>
                  <a:pt x="1508" y="625"/>
                </a:lnTo>
                <a:lnTo>
                  <a:pt x="1510" y="635"/>
                </a:lnTo>
                <a:lnTo>
                  <a:pt x="1510" y="647"/>
                </a:lnTo>
                <a:lnTo>
                  <a:pt x="1508" y="652"/>
                </a:lnTo>
                <a:lnTo>
                  <a:pt x="1508" y="656"/>
                </a:lnTo>
                <a:lnTo>
                  <a:pt x="1507" y="661"/>
                </a:lnTo>
                <a:lnTo>
                  <a:pt x="1500" y="674"/>
                </a:lnTo>
                <a:lnTo>
                  <a:pt x="1498" y="676"/>
                </a:lnTo>
                <a:lnTo>
                  <a:pt x="1498" y="679"/>
                </a:lnTo>
                <a:lnTo>
                  <a:pt x="1497" y="681"/>
                </a:lnTo>
                <a:lnTo>
                  <a:pt x="1495" y="688"/>
                </a:lnTo>
                <a:lnTo>
                  <a:pt x="1493" y="693"/>
                </a:lnTo>
                <a:lnTo>
                  <a:pt x="1490" y="696"/>
                </a:lnTo>
                <a:lnTo>
                  <a:pt x="1485" y="701"/>
                </a:lnTo>
                <a:lnTo>
                  <a:pt x="1476" y="706"/>
                </a:lnTo>
                <a:lnTo>
                  <a:pt x="1471" y="710"/>
                </a:lnTo>
                <a:lnTo>
                  <a:pt x="1470" y="712"/>
                </a:lnTo>
                <a:lnTo>
                  <a:pt x="1466" y="713"/>
                </a:lnTo>
                <a:lnTo>
                  <a:pt x="1464" y="715"/>
                </a:lnTo>
                <a:lnTo>
                  <a:pt x="1459" y="713"/>
                </a:lnTo>
                <a:lnTo>
                  <a:pt x="1454" y="712"/>
                </a:lnTo>
                <a:lnTo>
                  <a:pt x="1451" y="708"/>
                </a:lnTo>
                <a:lnTo>
                  <a:pt x="1448" y="705"/>
                </a:lnTo>
                <a:lnTo>
                  <a:pt x="1446" y="701"/>
                </a:lnTo>
                <a:lnTo>
                  <a:pt x="1444" y="696"/>
                </a:lnTo>
                <a:lnTo>
                  <a:pt x="1442" y="695"/>
                </a:lnTo>
                <a:lnTo>
                  <a:pt x="1441" y="691"/>
                </a:lnTo>
                <a:lnTo>
                  <a:pt x="1437" y="684"/>
                </a:lnTo>
                <a:lnTo>
                  <a:pt x="1434" y="678"/>
                </a:lnTo>
                <a:lnTo>
                  <a:pt x="1432" y="673"/>
                </a:lnTo>
                <a:lnTo>
                  <a:pt x="1432" y="671"/>
                </a:lnTo>
                <a:lnTo>
                  <a:pt x="1427" y="661"/>
                </a:lnTo>
                <a:lnTo>
                  <a:pt x="1426" y="657"/>
                </a:lnTo>
                <a:lnTo>
                  <a:pt x="1424" y="654"/>
                </a:lnTo>
                <a:lnTo>
                  <a:pt x="1424" y="652"/>
                </a:lnTo>
                <a:lnTo>
                  <a:pt x="1421" y="645"/>
                </a:lnTo>
                <a:lnTo>
                  <a:pt x="1417" y="640"/>
                </a:lnTo>
                <a:lnTo>
                  <a:pt x="1415" y="639"/>
                </a:lnTo>
                <a:lnTo>
                  <a:pt x="1409" y="625"/>
                </a:lnTo>
                <a:lnTo>
                  <a:pt x="1402" y="617"/>
                </a:lnTo>
                <a:lnTo>
                  <a:pt x="1394" y="606"/>
                </a:lnTo>
                <a:lnTo>
                  <a:pt x="1392" y="605"/>
                </a:lnTo>
                <a:lnTo>
                  <a:pt x="1388" y="600"/>
                </a:lnTo>
                <a:lnTo>
                  <a:pt x="1385" y="596"/>
                </a:lnTo>
                <a:lnTo>
                  <a:pt x="1383" y="596"/>
                </a:lnTo>
                <a:lnTo>
                  <a:pt x="1382" y="593"/>
                </a:lnTo>
                <a:lnTo>
                  <a:pt x="1378" y="591"/>
                </a:lnTo>
                <a:lnTo>
                  <a:pt x="1375" y="588"/>
                </a:lnTo>
                <a:lnTo>
                  <a:pt x="1372" y="584"/>
                </a:lnTo>
                <a:lnTo>
                  <a:pt x="1366" y="581"/>
                </a:lnTo>
                <a:lnTo>
                  <a:pt x="1365" y="579"/>
                </a:lnTo>
                <a:lnTo>
                  <a:pt x="1363" y="578"/>
                </a:lnTo>
                <a:lnTo>
                  <a:pt x="1361" y="576"/>
                </a:lnTo>
                <a:lnTo>
                  <a:pt x="1361" y="574"/>
                </a:lnTo>
                <a:lnTo>
                  <a:pt x="1361" y="573"/>
                </a:lnTo>
                <a:lnTo>
                  <a:pt x="1361" y="571"/>
                </a:lnTo>
                <a:lnTo>
                  <a:pt x="1361" y="569"/>
                </a:lnTo>
                <a:lnTo>
                  <a:pt x="1361" y="566"/>
                </a:lnTo>
                <a:lnTo>
                  <a:pt x="1361" y="564"/>
                </a:lnTo>
                <a:lnTo>
                  <a:pt x="1361" y="562"/>
                </a:lnTo>
                <a:lnTo>
                  <a:pt x="1361" y="561"/>
                </a:lnTo>
                <a:lnTo>
                  <a:pt x="1361" y="557"/>
                </a:lnTo>
                <a:lnTo>
                  <a:pt x="1361" y="556"/>
                </a:lnTo>
                <a:lnTo>
                  <a:pt x="1358" y="551"/>
                </a:lnTo>
                <a:lnTo>
                  <a:pt x="1356" y="549"/>
                </a:lnTo>
                <a:lnTo>
                  <a:pt x="1355" y="545"/>
                </a:lnTo>
                <a:lnTo>
                  <a:pt x="1353" y="544"/>
                </a:lnTo>
                <a:lnTo>
                  <a:pt x="1351" y="540"/>
                </a:lnTo>
                <a:lnTo>
                  <a:pt x="1348" y="534"/>
                </a:lnTo>
                <a:lnTo>
                  <a:pt x="1348" y="532"/>
                </a:lnTo>
                <a:lnTo>
                  <a:pt x="1346" y="530"/>
                </a:lnTo>
                <a:lnTo>
                  <a:pt x="1346" y="529"/>
                </a:lnTo>
                <a:lnTo>
                  <a:pt x="1343" y="527"/>
                </a:lnTo>
                <a:lnTo>
                  <a:pt x="1341" y="527"/>
                </a:lnTo>
                <a:lnTo>
                  <a:pt x="1338" y="525"/>
                </a:lnTo>
                <a:lnTo>
                  <a:pt x="1334" y="525"/>
                </a:lnTo>
                <a:lnTo>
                  <a:pt x="1331" y="527"/>
                </a:lnTo>
                <a:lnTo>
                  <a:pt x="1323" y="527"/>
                </a:lnTo>
                <a:lnTo>
                  <a:pt x="1321" y="529"/>
                </a:lnTo>
                <a:lnTo>
                  <a:pt x="1304" y="529"/>
                </a:lnTo>
                <a:lnTo>
                  <a:pt x="1296" y="529"/>
                </a:lnTo>
                <a:lnTo>
                  <a:pt x="1292" y="529"/>
                </a:lnTo>
                <a:lnTo>
                  <a:pt x="1287" y="527"/>
                </a:lnTo>
                <a:lnTo>
                  <a:pt x="1284" y="525"/>
                </a:lnTo>
                <a:lnTo>
                  <a:pt x="1280" y="525"/>
                </a:lnTo>
                <a:lnTo>
                  <a:pt x="1272" y="518"/>
                </a:lnTo>
                <a:lnTo>
                  <a:pt x="1269" y="517"/>
                </a:lnTo>
                <a:lnTo>
                  <a:pt x="1267" y="517"/>
                </a:lnTo>
                <a:lnTo>
                  <a:pt x="1265" y="515"/>
                </a:lnTo>
                <a:lnTo>
                  <a:pt x="1260" y="513"/>
                </a:lnTo>
                <a:lnTo>
                  <a:pt x="1258" y="512"/>
                </a:lnTo>
                <a:lnTo>
                  <a:pt x="1257" y="510"/>
                </a:lnTo>
                <a:lnTo>
                  <a:pt x="1252" y="508"/>
                </a:lnTo>
                <a:lnTo>
                  <a:pt x="1250" y="508"/>
                </a:lnTo>
                <a:lnTo>
                  <a:pt x="1247" y="508"/>
                </a:lnTo>
                <a:lnTo>
                  <a:pt x="1245" y="508"/>
                </a:lnTo>
                <a:lnTo>
                  <a:pt x="1241" y="508"/>
                </a:lnTo>
                <a:lnTo>
                  <a:pt x="1238" y="508"/>
                </a:lnTo>
                <a:lnTo>
                  <a:pt x="1235" y="510"/>
                </a:lnTo>
                <a:lnTo>
                  <a:pt x="1231" y="510"/>
                </a:lnTo>
                <a:lnTo>
                  <a:pt x="1226" y="510"/>
                </a:lnTo>
                <a:lnTo>
                  <a:pt x="1221" y="508"/>
                </a:lnTo>
                <a:lnTo>
                  <a:pt x="1216" y="507"/>
                </a:lnTo>
                <a:lnTo>
                  <a:pt x="1213" y="508"/>
                </a:lnTo>
                <a:lnTo>
                  <a:pt x="1208" y="510"/>
                </a:lnTo>
                <a:lnTo>
                  <a:pt x="1203" y="510"/>
                </a:lnTo>
                <a:lnTo>
                  <a:pt x="1201" y="510"/>
                </a:lnTo>
                <a:lnTo>
                  <a:pt x="1198" y="510"/>
                </a:lnTo>
                <a:lnTo>
                  <a:pt x="1196" y="508"/>
                </a:lnTo>
                <a:lnTo>
                  <a:pt x="1194" y="507"/>
                </a:lnTo>
                <a:lnTo>
                  <a:pt x="1193" y="507"/>
                </a:lnTo>
                <a:lnTo>
                  <a:pt x="1191" y="505"/>
                </a:lnTo>
                <a:lnTo>
                  <a:pt x="1187" y="501"/>
                </a:lnTo>
                <a:lnTo>
                  <a:pt x="1186" y="498"/>
                </a:lnTo>
                <a:lnTo>
                  <a:pt x="1184" y="495"/>
                </a:lnTo>
                <a:lnTo>
                  <a:pt x="1182" y="493"/>
                </a:lnTo>
                <a:lnTo>
                  <a:pt x="1179" y="488"/>
                </a:lnTo>
                <a:lnTo>
                  <a:pt x="1177" y="488"/>
                </a:lnTo>
                <a:lnTo>
                  <a:pt x="1176" y="486"/>
                </a:lnTo>
                <a:lnTo>
                  <a:pt x="1174" y="483"/>
                </a:lnTo>
                <a:lnTo>
                  <a:pt x="1172" y="481"/>
                </a:lnTo>
                <a:lnTo>
                  <a:pt x="1171" y="481"/>
                </a:lnTo>
                <a:lnTo>
                  <a:pt x="1169" y="479"/>
                </a:lnTo>
                <a:lnTo>
                  <a:pt x="1165" y="476"/>
                </a:lnTo>
                <a:lnTo>
                  <a:pt x="1162" y="476"/>
                </a:lnTo>
                <a:lnTo>
                  <a:pt x="1157" y="474"/>
                </a:lnTo>
                <a:lnTo>
                  <a:pt x="1154" y="473"/>
                </a:lnTo>
                <a:lnTo>
                  <a:pt x="1150" y="473"/>
                </a:lnTo>
                <a:lnTo>
                  <a:pt x="1144" y="469"/>
                </a:lnTo>
                <a:lnTo>
                  <a:pt x="1138" y="469"/>
                </a:lnTo>
                <a:lnTo>
                  <a:pt x="1135" y="468"/>
                </a:lnTo>
                <a:lnTo>
                  <a:pt x="1127" y="468"/>
                </a:lnTo>
                <a:lnTo>
                  <a:pt x="1125" y="469"/>
                </a:lnTo>
                <a:lnTo>
                  <a:pt x="1122" y="469"/>
                </a:lnTo>
                <a:lnTo>
                  <a:pt x="1120" y="471"/>
                </a:lnTo>
                <a:lnTo>
                  <a:pt x="1116" y="471"/>
                </a:lnTo>
                <a:lnTo>
                  <a:pt x="1113" y="473"/>
                </a:lnTo>
                <a:lnTo>
                  <a:pt x="1110" y="473"/>
                </a:lnTo>
                <a:lnTo>
                  <a:pt x="1106" y="476"/>
                </a:lnTo>
                <a:lnTo>
                  <a:pt x="1105" y="476"/>
                </a:lnTo>
                <a:lnTo>
                  <a:pt x="1091" y="485"/>
                </a:lnTo>
                <a:lnTo>
                  <a:pt x="1086" y="490"/>
                </a:lnTo>
                <a:lnTo>
                  <a:pt x="1084" y="490"/>
                </a:lnTo>
                <a:lnTo>
                  <a:pt x="1083" y="491"/>
                </a:lnTo>
                <a:lnTo>
                  <a:pt x="1079" y="495"/>
                </a:lnTo>
                <a:lnTo>
                  <a:pt x="1078" y="495"/>
                </a:lnTo>
                <a:lnTo>
                  <a:pt x="1074" y="495"/>
                </a:lnTo>
                <a:lnTo>
                  <a:pt x="1069" y="491"/>
                </a:lnTo>
                <a:lnTo>
                  <a:pt x="1064" y="490"/>
                </a:lnTo>
                <a:lnTo>
                  <a:pt x="1057" y="485"/>
                </a:lnTo>
                <a:lnTo>
                  <a:pt x="1052" y="481"/>
                </a:lnTo>
                <a:lnTo>
                  <a:pt x="1049" y="478"/>
                </a:lnTo>
                <a:lnTo>
                  <a:pt x="1042" y="476"/>
                </a:lnTo>
                <a:lnTo>
                  <a:pt x="1039" y="474"/>
                </a:lnTo>
                <a:lnTo>
                  <a:pt x="1035" y="473"/>
                </a:lnTo>
                <a:lnTo>
                  <a:pt x="1032" y="473"/>
                </a:lnTo>
                <a:lnTo>
                  <a:pt x="1027" y="469"/>
                </a:lnTo>
                <a:lnTo>
                  <a:pt x="1017" y="462"/>
                </a:lnTo>
                <a:lnTo>
                  <a:pt x="1013" y="461"/>
                </a:lnTo>
                <a:lnTo>
                  <a:pt x="1012" y="459"/>
                </a:lnTo>
                <a:lnTo>
                  <a:pt x="1007" y="454"/>
                </a:lnTo>
                <a:lnTo>
                  <a:pt x="1005" y="454"/>
                </a:lnTo>
                <a:lnTo>
                  <a:pt x="1003" y="452"/>
                </a:lnTo>
                <a:lnTo>
                  <a:pt x="1000" y="451"/>
                </a:lnTo>
                <a:lnTo>
                  <a:pt x="998" y="451"/>
                </a:lnTo>
                <a:lnTo>
                  <a:pt x="997" y="449"/>
                </a:lnTo>
                <a:lnTo>
                  <a:pt x="993" y="449"/>
                </a:lnTo>
                <a:lnTo>
                  <a:pt x="990" y="447"/>
                </a:lnTo>
                <a:lnTo>
                  <a:pt x="988" y="447"/>
                </a:lnTo>
                <a:lnTo>
                  <a:pt x="985" y="446"/>
                </a:lnTo>
                <a:lnTo>
                  <a:pt x="981" y="446"/>
                </a:lnTo>
                <a:lnTo>
                  <a:pt x="975" y="446"/>
                </a:lnTo>
                <a:lnTo>
                  <a:pt x="975" y="444"/>
                </a:lnTo>
                <a:lnTo>
                  <a:pt x="956" y="444"/>
                </a:lnTo>
                <a:lnTo>
                  <a:pt x="949" y="447"/>
                </a:lnTo>
                <a:lnTo>
                  <a:pt x="948" y="447"/>
                </a:lnTo>
                <a:lnTo>
                  <a:pt x="946" y="447"/>
                </a:lnTo>
                <a:lnTo>
                  <a:pt x="932" y="447"/>
                </a:lnTo>
                <a:lnTo>
                  <a:pt x="931" y="447"/>
                </a:lnTo>
                <a:lnTo>
                  <a:pt x="926" y="447"/>
                </a:lnTo>
                <a:lnTo>
                  <a:pt x="921" y="449"/>
                </a:lnTo>
                <a:lnTo>
                  <a:pt x="912" y="449"/>
                </a:lnTo>
                <a:lnTo>
                  <a:pt x="910" y="447"/>
                </a:lnTo>
                <a:lnTo>
                  <a:pt x="909" y="447"/>
                </a:lnTo>
                <a:lnTo>
                  <a:pt x="907" y="447"/>
                </a:lnTo>
                <a:lnTo>
                  <a:pt x="905" y="447"/>
                </a:lnTo>
                <a:lnTo>
                  <a:pt x="897" y="449"/>
                </a:lnTo>
                <a:lnTo>
                  <a:pt x="894" y="447"/>
                </a:lnTo>
                <a:lnTo>
                  <a:pt x="892" y="446"/>
                </a:lnTo>
                <a:lnTo>
                  <a:pt x="890" y="444"/>
                </a:lnTo>
                <a:lnTo>
                  <a:pt x="888" y="444"/>
                </a:lnTo>
                <a:lnTo>
                  <a:pt x="887" y="442"/>
                </a:lnTo>
                <a:lnTo>
                  <a:pt x="885" y="439"/>
                </a:lnTo>
                <a:lnTo>
                  <a:pt x="883" y="437"/>
                </a:lnTo>
                <a:lnTo>
                  <a:pt x="882" y="435"/>
                </a:lnTo>
                <a:lnTo>
                  <a:pt x="882" y="432"/>
                </a:lnTo>
                <a:lnTo>
                  <a:pt x="880" y="429"/>
                </a:lnTo>
                <a:lnTo>
                  <a:pt x="878" y="427"/>
                </a:lnTo>
                <a:lnTo>
                  <a:pt x="878" y="424"/>
                </a:lnTo>
                <a:lnTo>
                  <a:pt x="877" y="424"/>
                </a:lnTo>
                <a:lnTo>
                  <a:pt x="877" y="420"/>
                </a:lnTo>
                <a:lnTo>
                  <a:pt x="877" y="418"/>
                </a:lnTo>
                <a:lnTo>
                  <a:pt x="875" y="417"/>
                </a:lnTo>
                <a:lnTo>
                  <a:pt x="875" y="412"/>
                </a:lnTo>
                <a:lnTo>
                  <a:pt x="873" y="408"/>
                </a:lnTo>
                <a:lnTo>
                  <a:pt x="873" y="402"/>
                </a:lnTo>
                <a:lnTo>
                  <a:pt x="873" y="396"/>
                </a:lnTo>
                <a:lnTo>
                  <a:pt x="873" y="393"/>
                </a:lnTo>
                <a:lnTo>
                  <a:pt x="873" y="390"/>
                </a:lnTo>
                <a:lnTo>
                  <a:pt x="873" y="386"/>
                </a:lnTo>
                <a:lnTo>
                  <a:pt x="873" y="383"/>
                </a:lnTo>
                <a:lnTo>
                  <a:pt x="875" y="379"/>
                </a:lnTo>
                <a:lnTo>
                  <a:pt x="877" y="378"/>
                </a:lnTo>
                <a:lnTo>
                  <a:pt x="878" y="376"/>
                </a:lnTo>
                <a:lnTo>
                  <a:pt x="880" y="373"/>
                </a:lnTo>
                <a:lnTo>
                  <a:pt x="882" y="371"/>
                </a:lnTo>
                <a:lnTo>
                  <a:pt x="887" y="366"/>
                </a:lnTo>
                <a:lnTo>
                  <a:pt x="890" y="363"/>
                </a:lnTo>
                <a:lnTo>
                  <a:pt x="895" y="359"/>
                </a:lnTo>
                <a:lnTo>
                  <a:pt x="900" y="356"/>
                </a:lnTo>
                <a:lnTo>
                  <a:pt x="907" y="351"/>
                </a:lnTo>
                <a:lnTo>
                  <a:pt x="915" y="347"/>
                </a:lnTo>
                <a:lnTo>
                  <a:pt x="917" y="346"/>
                </a:lnTo>
                <a:lnTo>
                  <a:pt x="922" y="344"/>
                </a:lnTo>
                <a:lnTo>
                  <a:pt x="929" y="342"/>
                </a:lnTo>
                <a:lnTo>
                  <a:pt x="931" y="341"/>
                </a:lnTo>
                <a:lnTo>
                  <a:pt x="932" y="341"/>
                </a:lnTo>
                <a:lnTo>
                  <a:pt x="939" y="339"/>
                </a:lnTo>
                <a:lnTo>
                  <a:pt x="941" y="339"/>
                </a:lnTo>
                <a:lnTo>
                  <a:pt x="946" y="337"/>
                </a:lnTo>
                <a:lnTo>
                  <a:pt x="951" y="335"/>
                </a:lnTo>
                <a:lnTo>
                  <a:pt x="956" y="335"/>
                </a:lnTo>
                <a:lnTo>
                  <a:pt x="963" y="335"/>
                </a:lnTo>
                <a:lnTo>
                  <a:pt x="966" y="335"/>
                </a:lnTo>
                <a:lnTo>
                  <a:pt x="970" y="334"/>
                </a:lnTo>
                <a:lnTo>
                  <a:pt x="973" y="334"/>
                </a:lnTo>
                <a:lnTo>
                  <a:pt x="975" y="332"/>
                </a:lnTo>
                <a:lnTo>
                  <a:pt x="980" y="329"/>
                </a:lnTo>
                <a:lnTo>
                  <a:pt x="983" y="327"/>
                </a:lnTo>
                <a:lnTo>
                  <a:pt x="983" y="325"/>
                </a:lnTo>
                <a:lnTo>
                  <a:pt x="986" y="324"/>
                </a:lnTo>
                <a:lnTo>
                  <a:pt x="988" y="322"/>
                </a:lnTo>
                <a:lnTo>
                  <a:pt x="990" y="322"/>
                </a:lnTo>
                <a:lnTo>
                  <a:pt x="992" y="320"/>
                </a:lnTo>
                <a:lnTo>
                  <a:pt x="993" y="318"/>
                </a:lnTo>
                <a:lnTo>
                  <a:pt x="1007" y="308"/>
                </a:lnTo>
                <a:lnTo>
                  <a:pt x="1008" y="307"/>
                </a:lnTo>
                <a:lnTo>
                  <a:pt x="1010" y="307"/>
                </a:lnTo>
                <a:lnTo>
                  <a:pt x="1012" y="305"/>
                </a:lnTo>
                <a:lnTo>
                  <a:pt x="1013" y="302"/>
                </a:lnTo>
                <a:lnTo>
                  <a:pt x="1017" y="300"/>
                </a:lnTo>
                <a:lnTo>
                  <a:pt x="1019" y="296"/>
                </a:lnTo>
                <a:lnTo>
                  <a:pt x="1020" y="295"/>
                </a:lnTo>
                <a:lnTo>
                  <a:pt x="1020" y="291"/>
                </a:lnTo>
                <a:lnTo>
                  <a:pt x="1022" y="290"/>
                </a:lnTo>
                <a:lnTo>
                  <a:pt x="1022" y="288"/>
                </a:lnTo>
                <a:lnTo>
                  <a:pt x="1022" y="285"/>
                </a:lnTo>
                <a:lnTo>
                  <a:pt x="1024" y="281"/>
                </a:lnTo>
                <a:lnTo>
                  <a:pt x="1024" y="278"/>
                </a:lnTo>
                <a:lnTo>
                  <a:pt x="1025" y="276"/>
                </a:lnTo>
                <a:lnTo>
                  <a:pt x="1027" y="273"/>
                </a:lnTo>
                <a:lnTo>
                  <a:pt x="1027" y="268"/>
                </a:lnTo>
                <a:lnTo>
                  <a:pt x="1027" y="266"/>
                </a:lnTo>
                <a:lnTo>
                  <a:pt x="1029" y="259"/>
                </a:lnTo>
                <a:lnTo>
                  <a:pt x="1029" y="258"/>
                </a:lnTo>
                <a:lnTo>
                  <a:pt x="1029" y="256"/>
                </a:lnTo>
                <a:lnTo>
                  <a:pt x="1029" y="249"/>
                </a:lnTo>
                <a:lnTo>
                  <a:pt x="1029" y="247"/>
                </a:lnTo>
                <a:lnTo>
                  <a:pt x="1027" y="244"/>
                </a:lnTo>
                <a:lnTo>
                  <a:pt x="1027" y="242"/>
                </a:lnTo>
                <a:lnTo>
                  <a:pt x="1025" y="242"/>
                </a:lnTo>
                <a:lnTo>
                  <a:pt x="1025" y="241"/>
                </a:lnTo>
                <a:lnTo>
                  <a:pt x="1024" y="235"/>
                </a:lnTo>
                <a:lnTo>
                  <a:pt x="1024" y="234"/>
                </a:lnTo>
                <a:lnTo>
                  <a:pt x="1022" y="232"/>
                </a:lnTo>
                <a:lnTo>
                  <a:pt x="1020" y="230"/>
                </a:lnTo>
                <a:lnTo>
                  <a:pt x="1019" y="230"/>
                </a:lnTo>
                <a:lnTo>
                  <a:pt x="1017" y="229"/>
                </a:lnTo>
                <a:lnTo>
                  <a:pt x="1015" y="229"/>
                </a:lnTo>
                <a:lnTo>
                  <a:pt x="1013" y="227"/>
                </a:lnTo>
                <a:lnTo>
                  <a:pt x="1012" y="225"/>
                </a:lnTo>
                <a:lnTo>
                  <a:pt x="1010" y="225"/>
                </a:lnTo>
                <a:lnTo>
                  <a:pt x="1010" y="224"/>
                </a:lnTo>
                <a:lnTo>
                  <a:pt x="1008" y="224"/>
                </a:lnTo>
                <a:lnTo>
                  <a:pt x="1007" y="222"/>
                </a:lnTo>
                <a:lnTo>
                  <a:pt x="1003" y="222"/>
                </a:lnTo>
                <a:lnTo>
                  <a:pt x="1002" y="222"/>
                </a:lnTo>
                <a:lnTo>
                  <a:pt x="995" y="220"/>
                </a:lnTo>
                <a:lnTo>
                  <a:pt x="993" y="219"/>
                </a:lnTo>
                <a:lnTo>
                  <a:pt x="992" y="219"/>
                </a:lnTo>
                <a:lnTo>
                  <a:pt x="990" y="219"/>
                </a:lnTo>
                <a:lnTo>
                  <a:pt x="990" y="217"/>
                </a:lnTo>
                <a:lnTo>
                  <a:pt x="988" y="217"/>
                </a:lnTo>
                <a:lnTo>
                  <a:pt x="986" y="219"/>
                </a:lnTo>
                <a:lnTo>
                  <a:pt x="983" y="219"/>
                </a:lnTo>
                <a:lnTo>
                  <a:pt x="981" y="219"/>
                </a:lnTo>
                <a:lnTo>
                  <a:pt x="980" y="219"/>
                </a:lnTo>
                <a:lnTo>
                  <a:pt x="978" y="219"/>
                </a:lnTo>
                <a:lnTo>
                  <a:pt x="976" y="217"/>
                </a:lnTo>
                <a:lnTo>
                  <a:pt x="973" y="217"/>
                </a:lnTo>
                <a:lnTo>
                  <a:pt x="961" y="213"/>
                </a:lnTo>
                <a:lnTo>
                  <a:pt x="956" y="210"/>
                </a:lnTo>
                <a:lnTo>
                  <a:pt x="954" y="210"/>
                </a:lnTo>
                <a:lnTo>
                  <a:pt x="953" y="210"/>
                </a:lnTo>
                <a:lnTo>
                  <a:pt x="951" y="208"/>
                </a:lnTo>
                <a:lnTo>
                  <a:pt x="948" y="205"/>
                </a:lnTo>
                <a:lnTo>
                  <a:pt x="948" y="203"/>
                </a:lnTo>
                <a:lnTo>
                  <a:pt x="924" y="202"/>
                </a:lnTo>
                <a:lnTo>
                  <a:pt x="910" y="200"/>
                </a:lnTo>
                <a:lnTo>
                  <a:pt x="907" y="200"/>
                </a:lnTo>
                <a:lnTo>
                  <a:pt x="905" y="200"/>
                </a:lnTo>
                <a:lnTo>
                  <a:pt x="904" y="200"/>
                </a:lnTo>
                <a:lnTo>
                  <a:pt x="899" y="202"/>
                </a:lnTo>
                <a:lnTo>
                  <a:pt x="895" y="203"/>
                </a:lnTo>
                <a:lnTo>
                  <a:pt x="883" y="208"/>
                </a:lnTo>
                <a:lnTo>
                  <a:pt x="877" y="208"/>
                </a:lnTo>
                <a:lnTo>
                  <a:pt x="872" y="212"/>
                </a:lnTo>
                <a:lnTo>
                  <a:pt x="863" y="213"/>
                </a:lnTo>
                <a:lnTo>
                  <a:pt x="856" y="217"/>
                </a:lnTo>
                <a:lnTo>
                  <a:pt x="855" y="217"/>
                </a:lnTo>
                <a:lnTo>
                  <a:pt x="848" y="219"/>
                </a:lnTo>
                <a:lnTo>
                  <a:pt x="846" y="219"/>
                </a:lnTo>
                <a:lnTo>
                  <a:pt x="843" y="220"/>
                </a:lnTo>
                <a:lnTo>
                  <a:pt x="839" y="220"/>
                </a:lnTo>
                <a:lnTo>
                  <a:pt x="838" y="220"/>
                </a:lnTo>
                <a:lnTo>
                  <a:pt x="834" y="222"/>
                </a:lnTo>
                <a:lnTo>
                  <a:pt x="828" y="222"/>
                </a:lnTo>
                <a:lnTo>
                  <a:pt x="824" y="222"/>
                </a:lnTo>
                <a:lnTo>
                  <a:pt x="823" y="222"/>
                </a:lnTo>
                <a:lnTo>
                  <a:pt x="812" y="217"/>
                </a:lnTo>
                <a:lnTo>
                  <a:pt x="807" y="213"/>
                </a:lnTo>
                <a:lnTo>
                  <a:pt x="806" y="212"/>
                </a:lnTo>
                <a:lnTo>
                  <a:pt x="787" y="203"/>
                </a:lnTo>
                <a:lnTo>
                  <a:pt x="785" y="203"/>
                </a:lnTo>
                <a:lnTo>
                  <a:pt x="782" y="202"/>
                </a:lnTo>
                <a:lnTo>
                  <a:pt x="780" y="202"/>
                </a:lnTo>
                <a:lnTo>
                  <a:pt x="774" y="200"/>
                </a:lnTo>
                <a:lnTo>
                  <a:pt x="772" y="198"/>
                </a:lnTo>
                <a:lnTo>
                  <a:pt x="752" y="188"/>
                </a:lnTo>
                <a:lnTo>
                  <a:pt x="752" y="186"/>
                </a:lnTo>
                <a:lnTo>
                  <a:pt x="750" y="185"/>
                </a:lnTo>
                <a:lnTo>
                  <a:pt x="742" y="181"/>
                </a:lnTo>
                <a:lnTo>
                  <a:pt x="738" y="180"/>
                </a:lnTo>
                <a:lnTo>
                  <a:pt x="733" y="180"/>
                </a:lnTo>
                <a:lnTo>
                  <a:pt x="731" y="180"/>
                </a:lnTo>
                <a:lnTo>
                  <a:pt x="730" y="180"/>
                </a:lnTo>
                <a:lnTo>
                  <a:pt x="721" y="181"/>
                </a:lnTo>
                <a:lnTo>
                  <a:pt x="716" y="183"/>
                </a:lnTo>
                <a:lnTo>
                  <a:pt x="701" y="185"/>
                </a:lnTo>
                <a:lnTo>
                  <a:pt x="696" y="188"/>
                </a:lnTo>
                <a:lnTo>
                  <a:pt x="694" y="188"/>
                </a:lnTo>
                <a:lnTo>
                  <a:pt x="691" y="190"/>
                </a:lnTo>
                <a:lnTo>
                  <a:pt x="687" y="190"/>
                </a:lnTo>
                <a:lnTo>
                  <a:pt x="681" y="193"/>
                </a:lnTo>
                <a:lnTo>
                  <a:pt x="676" y="195"/>
                </a:lnTo>
                <a:lnTo>
                  <a:pt x="666" y="200"/>
                </a:lnTo>
                <a:lnTo>
                  <a:pt x="664" y="202"/>
                </a:lnTo>
                <a:lnTo>
                  <a:pt x="657" y="203"/>
                </a:lnTo>
                <a:lnTo>
                  <a:pt x="655" y="205"/>
                </a:lnTo>
                <a:lnTo>
                  <a:pt x="654" y="205"/>
                </a:lnTo>
                <a:lnTo>
                  <a:pt x="644" y="210"/>
                </a:lnTo>
                <a:lnTo>
                  <a:pt x="640" y="212"/>
                </a:lnTo>
                <a:lnTo>
                  <a:pt x="635" y="215"/>
                </a:lnTo>
                <a:lnTo>
                  <a:pt x="632" y="217"/>
                </a:lnTo>
                <a:lnTo>
                  <a:pt x="630" y="219"/>
                </a:lnTo>
                <a:lnTo>
                  <a:pt x="623" y="222"/>
                </a:lnTo>
                <a:lnTo>
                  <a:pt x="620" y="224"/>
                </a:lnTo>
                <a:lnTo>
                  <a:pt x="620" y="225"/>
                </a:lnTo>
                <a:lnTo>
                  <a:pt x="617" y="225"/>
                </a:lnTo>
                <a:lnTo>
                  <a:pt x="613" y="227"/>
                </a:lnTo>
                <a:lnTo>
                  <a:pt x="611" y="229"/>
                </a:lnTo>
                <a:lnTo>
                  <a:pt x="603" y="232"/>
                </a:lnTo>
                <a:lnTo>
                  <a:pt x="596" y="235"/>
                </a:lnTo>
                <a:lnTo>
                  <a:pt x="595" y="235"/>
                </a:lnTo>
                <a:lnTo>
                  <a:pt x="591" y="237"/>
                </a:lnTo>
                <a:lnTo>
                  <a:pt x="588" y="239"/>
                </a:lnTo>
                <a:lnTo>
                  <a:pt x="586" y="241"/>
                </a:lnTo>
                <a:lnTo>
                  <a:pt x="584" y="242"/>
                </a:lnTo>
                <a:lnTo>
                  <a:pt x="581" y="244"/>
                </a:lnTo>
                <a:lnTo>
                  <a:pt x="578" y="246"/>
                </a:lnTo>
                <a:lnTo>
                  <a:pt x="578" y="247"/>
                </a:lnTo>
                <a:lnTo>
                  <a:pt x="576" y="247"/>
                </a:lnTo>
                <a:lnTo>
                  <a:pt x="573" y="249"/>
                </a:lnTo>
                <a:lnTo>
                  <a:pt x="569" y="251"/>
                </a:lnTo>
                <a:lnTo>
                  <a:pt x="568" y="252"/>
                </a:lnTo>
                <a:lnTo>
                  <a:pt x="564" y="254"/>
                </a:lnTo>
                <a:lnTo>
                  <a:pt x="562" y="258"/>
                </a:lnTo>
                <a:lnTo>
                  <a:pt x="559" y="259"/>
                </a:lnTo>
                <a:lnTo>
                  <a:pt x="556" y="261"/>
                </a:lnTo>
                <a:lnTo>
                  <a:pt x="541" y="268"/>
                </a:lnTo>
                <a:lnTo>
                  <a:pt x="541" y="269"/>
                </a:lnTo>
                <a:lnTo>
                  <a:pt x="541" y="281"/>
                </a:lnTo>
                <a:lnTo>
                  <a:pt x="537" y="285"/>
                </a:lnTo>
                <a:lnTo>
                  <a:pt x="530" y="288"/>
                </a:lnTo>
                <a:lnTo>
                  <a:pt x="503" y="303"/>
                </a:lnTo>
                <a:lnTo>
                  <a:pt x="497" y="305"/>
                </a:lnTo>
                <a:lnTo>
                  <a:pt x="476" y="315"/>
                </a:lnTo>
                <a:lnTo>
                  <a:pt x="475" y="318"/>
                </a:lnTo>
                <a:lnTo>
                  <a:pt x="468" y="313"/>
                </a:lnTo>
                <a:lnTo>
                  <a:pt x="463" y="320"/>
                </a:lnTo>
                <a:lnTo>
                  <a:pt x="459" y="322"/>
                </a:lnTo>
                <a:lnTo>
                  <a:pt x="456" y="325"/>
                </a:lnTo>
                <a:lnTo>
                  <a:pt x="454" y="327"/>
                </a:lnTo>
                <a:lnTo>
                  <a:pt x="451" y="330"/>
                </a:lnTo>
                <a:lnTo>
                  <a:pt x="448" y="330"/>
                </a:lnTo>
                <a:lnTo>
                  <a:pt x="441" y="330"/>
                </a:lnTo>
                <a:lnTo>
                  <a:pt x="427" y="329"/>
                </a:lnTo>
                <a:lnTo>
                  <a:pt x="426" y="329"/>
                </a:lnTo>
                <a:lnTo>
                  <a:pt x="424" y="329"/>
                </a:lnTo>
                <a:lnTo>
                  <a:pt x="414" y="327"/>
                </a:lnTo>
                <a:lnTo>
                  <a:pt x="404" y="329"/>
                </a:lnTo>
                <a:lnTo>
                  <a:pt x="400" y="329"/>
                </a:lnTo>
                <a:lnTo>
                  <a:pt x="397" y="329"/>
                </a:lnTo>
                <a:lnTo>
                  <a:pt x="390" y="325"/>
                </a:lnTo>
                <a:lnTo>
                  <a:pt x="387" y="324"/>
                </a:lnTo>
                <a:lnTo>
                  <a:pt x="383" y="320"/>
                </a:lnTo>
                <a:lnTo>
                  <a:pt x="378" y="317"/>
                </a:lnTo>
                <a:lnTo>
                  <a:pt x="367" y="310"/>
                </a:lnTo>
                <a:lnTo>
                  <a:pt x="361" y="307"/>
                </a:lnTo>
                <a:lnTo>
                  <a:pt x="333" y="286"/>
                </a:lnTo>
                <a:lnTo>
                  <a:pt x="329" y="283"/>
                </a:lnTo>
                <a:lnTo>
                  <a:pt x="328" y="283"/>
                </a:lnTo>
                <a:lnTo>
                  <a:pt x="321" y="274"/>
                </a:lnTo>
                <a:lnTo>
                  <a:pt x="318" y="271"/>
                </a:lnTo>
                <a:lnTo>
                  <a:pt x="316" y="269"/>
                </a:lnTo>
                <a:lnTo>
                  <a:pt x="314" y="264"/>
                </a:lnTo>
                <a:lnTo>
                  <a:pt x="311" y="263"/>
                </a:lnTo>
                <a:lnTo>
                  <a:pt x="307" y="258"/>
                </a:lnTo>
                <a:lnTo>
                  <a:pt x="302" y="252"/>
                </a:lnTo>
                <a:lnTo>
                  <a:pt x="291" y="246"/>
                </a:lnTo>
                <a:lnTo>
                  <a:pt x="287" y="242"/>
                </a:lnTo>
                <a:lnTo>
                  <a:pt x="280" y="239"/>
                </a:lnTo>
                <a:lnTo>
                  <a:pt x="274" y="237"/>
                </a:lnTo>
                <a:lnTo>
                  <a:pt x="269" y="237"/>
                </a:lnTo>
                <a:lnTo>
                  <a:pt x="260" y="237"/>
                </a:lnTo>
                <a:lnTo>
                  <a:pt x="257" y="239"/>
                </a:lnTo>
                <a:lnTo>
                  <a:pt x="250" y="241"/>
                </a:lnTo>
                <a:lnTo>
                  <a:pt x="248" y="241"/>
                </a:lnTo>
                <a:lnTo>
                  <a:pt x="245" y="241"/>
                </a:lnTo>
                <a:lnTo>
                  <a:pt x="243" y="241"/>
                </a:lnTo>
                <a:lnTo>
                  <a:pt x="236" y="244"/>
                </a:lnTo>
                <a:lnTo>
                  <a:pt x="235" y="244"/>
                </a:lnTo>
                <a:lnTo>
                  <a:pt x="225" y="249"/>
                </a:lnTo>
                <a:lnTo>
                  <a:pt x="220" y="254"/>
                </a:lnTo>
                <a:lnTo>
                  <a:pt x="211" y="261"/>
                </a:lnTo>
                <a:lnTo>
                  <a:pt x="204" y="264"/>
                </a:lnTo>
                <a:lnTo>
                  <a:pt x="196" y="274"/>
                </a:lnTo>
                <a:lnTo>
                  <a:pt x="189" y="283"/>
                </a:lnTo>
                <a:lnTo>
                  <a:pt x="184" y="293"/>
                </a:lnTo>
                <a:lnTo>
                  <a:pt x="182" y="296"/>
                </a:lnTo>
                <a:lnTo>
                  <a:pt x="179" y="303"/>
                </a:lnTo>
                <a:lnTo>
                  <a:pt x="174" y="315"/>
                </a:lnTo>
                <a:lnTo>
                  <a:pt x="169" y="325"/>
                </a:lnTo>
                <a:lnTo>
                  <a:pt x="167" y="332"/>
                </a:lnTo>
                <a:lnTo>
                  <a:pt x="162" y="346"/>
                </a:lnTo>
                <a:lnTo>
                  <a:pt x="160" y="356"/>
                </a:lnTo>
                <a:lnTo>
                  <a:pt x="150" y="356"/>
                </a:lnTo>
                <a:lnTo>
                  <a:pt x="142" y="356"/>
                </a:lnTo>
                <a:lnTo>
                  <a:pt x="142" y="354"/>
                </a:lnTo>
                <a:lnTo>
                  <a:pt x="130" y="354"/>
                </a:lnTo>
                <a:lnTo>
                  <a:pt x="125" y="354"/>
                </a:lnTo>
                <a:lnTo>
                  <a:pt x="122" y="354"/>
                </a:lnTo>
                <a:lnTo>
                  <a:pt x="120" y="356"/>
                </a:lnTo>
                <a:lnTo>
                  <a:pt x="118" y="352"/>
                </a:lnTo>
                <a:lnTo>
                  <a:pt x="113" y="352"/>
                </a:lnTo>
                <a:lnTo>
                  <a:pt x="113" y="349"/>
                </a:lnTo>
                <a:lnTo>
                  <a:pt x="113" y="347"/>
                </a:lnTo>
                <a:lnTo>
                  <a:pt x="115" y="347"/>
                </a:lnTo>
                <a:lnTo>
                  <a:pt x="115" y="346"/>
                </a:lnTo>
                <a:lnTo>
                  <a:pt x="113" y="346"/>
                </a:lnTo>
                <a:lnTo>
                  <a:pt x="111" y="346"/>
                </a:lnTo>
                <a:lnTo>
                  <a:pt x="110" y="342"/>
                </a:lnTo>
                <a:lnTo>
                  <a:pt x="110" y="339"/>
                </a:lnTo>
                <a:lnTo>
                  <a:pt x="113" y="335"/>
                </a:lnTo>
                <a:lnTo>
                  <a:pt x="113" y="330"/>
                </a:lnTo>
                <a:lnTo>
                  <a:pt x="111" y="329"/>
                </a:lnTo>
                <a:lnTo>
                  <a:pt x="108" y="329"/>
                </a:lnTo>
                <a:lnTo>
                  <a:pt x="108" y="327"/>
                </a:lnTo>
                <a:lnTo>
                  <a:pt x="108" y="325"/>
                </a:lnTo>
                <a:lnTo>
                  <a:pt x="106" y="325"/>
                </a:lnTo>
                <a:lnTo>
                  <a:pt x="103" y="325"/>
                </a:lnTo>
                <a:lnTo>
                  <a:pt x="101" y="325"/>
                </a:lnTo>
                <a:lnTo>
                  <a:pt x="101" y="327"/>
                </a:lnTo>
                <a:lnTo>
                  <a:pt x="101" y="332"/>
                </a:lnTo>
                <a:lnTo>
                  <a:pt x="98" y="330"/>
                </a:lnTo>
                <a:lnTo>
                  <a:pt x="98" y="332"/>
                </a:lnTo>
                <a:lnTo>
                  <a:pt x="96" y="332"/>
                </a:lnTo>
                <a:lnTo>
                  <a:pt x="98" y="334"/>
                </a:lnTo>
                <a:lnTo>
                  <a:pt x="95" y="334"/>
                </a:lnTo>
                <a:lnTo>
                  <a:pt x="95" y="335"/>
                </a:lnTo>
                <a:lnTo>
                  <a:pt x="91" y="337"/>
                </a:lnTo>
                <a:lnTo>
                  <a:pt x="90" y="337"/>
                </a:lnTo>
                <a:lnTo>
                  <a:pt x="90" y="339"/>
                </a:lnTo>
                <a:lnTo>
                  <a:pt x="86" y="337"/>
                </a:lnTo>
                <a:lnTo>
                  <a:pt x="86" y="335"/>
                </a:lnTo>
                <a:lnTo>
                  <a:pt x="86" y="332"/>
                </a:lnTo>
                <a:lnTo>
                  <a:pt x="84" y="335"/>
                </a:lnTo>
                <a:lnTo>
                  <a:pt x="81" y="335"/>
                </a:lnTo>
                <a:lnTo>
                  <a:pt x="81" y="334"/>
                </a:lnTo>
                <a:lnTo>
                  <a:pt x="81" y="332"/>
                </a:lnTo>
                <a:lnTo>
                  <a:pt x="79" y="332"/>
                </a:lnTo>
                <a:lnTo>
                  <a:pt x="79" y="334"/>
                </a:lnTo>
                <a:lnTo>
                  <a:pt x="78" y="335"/>
                </a:lnTo>
                <a:lnTo>
                  <a:pt x="76" y="335"/>
                </a:lnTo>
                <a:lnTo>
                  <a:pt x="74" y="335"/>
                </a:lnTo>
                <a:lnTo>
                  <a:pt x="73" y="337"/>
                </a:lnTo>
                <a:lnTo>
                  <a:pt x="69" y="335"/>
                </a:lnTo>
                <a:lnTo>
                  <a:pt x="69" y="337"/>
                </a:lnTo>
                <a:lnTo>
                  <a:pt x="56" y="337"/>
                </a:lnTo>
                <a:lnTo>
                  <a:pt x="25" y="337"/>
                </a:lnTo>
                <a:lnTo>
                  <a:pt x="25" y="335"/>
                </a:lnTo>
                <a:lnTo>
                  <a:pt x="0" y="337"/>
                </a:lnTo>
                <a:lnTo>
                  <a:pt x="0" y="335"/>
                </a:lnTo>
                <a:lnTo>
                  <a:pt x="2" y="330"/>
                </a:lnTo>
                <a:lnTo>
                  <a:pt x="2" y="325"/>
                </a:lnTo>
                <a:lnTo>
                  <a:pt x="5" y="312"/>
                </a:lnTo>
                <a:lnTo>
                  <a:pt x="10" y="300"/>
                </a:lnTo>
                <a:lnTo>
                  <a:pt x="10" y="296"/>
                </a:lnTo>
                <a:lnTo>
                  <a:pt x="12" y="293"/>
                </a:lnTo>
                <a:lnTo>
                  <a:pt x="12" y="291"/>
                </a:lnTo>
                <a:lnTo>
                  <a:pt x="15" y="285"/>
                </a:lnTo>
                <a:lnTo>
                  <a:pt x="17" y="274"/>
                </a:lnTo>
                <a:lnTo>
                  <a:pt x="20" y="266"/>
                </a:lnTo>
                <a:lnTo>
                  <a:pt x="22" y="263"/>
                </a:lnTo>
                <a:lnTo>
                  <a:pt x="24" y="259"/>
                </a:lnTo>
                <a:lnTo>
                  <a:pt x="24" y="256"/>
                </a:lnTo>
                <a:lnTo>
                  <a:pt x="29" y="247"/>
                </a:lnTo>
                <a:lnTo>
                  <a:pt x="32" y="241"/>
                </a:lnTo>
                <a:lnTo>
                  <a:pt x="39" y="230"/>
                </a:lnTo>
                <a:lnTo>
                  <a:pt x="41" y="227"/>
                </a:lnTo>
                <a:lnTo>
                  <a:pt x="51" y="208"/>
                </a:lnTo>
                <a:lnTo>
                  <a:pt x="57" y="195"/>
                </a:lnTo>
                <a:lnTo>
                  <a:pt x="64" y="183"/>
                </a:lnTo>
                <a:lnTo>
                  <a:pt x="68" y="178"/>
                </a:lnTo>
                <a:lnTo>
                  <a:pt x="69" y="176"/>
                </a:lnTo>
                <a:lnTo>
                  <a:pt x="69" y="175"/>
                </a:lnTo>
                <a:lnTo>
                  <a:pt x="73" y="169"/>
                </a:lnTo>
                <a:lnTo>
                  <a:pt x="74" y="168"/>
                </a:lnTo>
                <a:lnTo>
                  <a:pt x="74" y="166"/>
                </a:lnTo>
                <a:lnTo>
                  <a:pt x="79" y="158"/>
                </a:lnTo>
                <a:lnTo>
                  <a:pt x="81" y="156"/>
                </a:lnTo>
                <a:lnTo>
                  <a:pt x="81" y="152"/>
                </a:lnTo>
                <a:lnTo>
                  <a:pt x="84" y="146"/>
                </a:lnTo>
                <a:lnTo>
                  <a:pt x="88" y="139"/>
                </a:lnTo>
                <a:lnTo>
                  <a:pt x="91" y="134"/>
                </a:lnTo>
                <a:lnTo>
                  <a:pt x="96" y="129"/>
                </a:lnTo>
                <a:lnTo>
                  <a:pt x="103" y="122"/>
                </a:lnTo>
                <a:lnTo>
                  <a:pt x="105" y="120"/>
                </a:lnTo>
                <a:lnTo>
                  <a:pt x="113" y="112"/>
                </a:lnTo>
                <a:lnTo>
                  <a:pt x="115" y="112"/>
                </a:lnTo>
                <a:lnTo>
                  <a:pt x="117" y="110"/>
                </a:lnTo>
                <a:lnTo>
                  <a:pt x="120" y="107"/>
                </a:lnTo>
                <a:lnTo>
                  <a:pt x="123" y="103"/>
                </a:lnTo>
                <a:lnTo>
                  <a:pt x="128" y="102"/>
                </a:lnTo>
                <a:lnTo>
                  <a:pt x="128" y="100"/>
                </a:lnTo>
                <a:lnTo>
                  <a:pt x="130" y="100"/>
                </a:lnTo>
                <a:lnTo>
                  <a:pt x="132" y="97"/>
                </a:lnTo>
                <a:lnTo>
                  <a:pt x="135" y="95"/>
                </a:lnTo>
                <a:lnTo>
                  <a:pt x="137" y="95"/>
                </a:lnTo>
                <a:lnTo>
                  <a:pt x="144" y="90"/>
                </a:lnTo>
                <a:lnTo>
                  <a:pt x="147" y="88"/>
                </a:lnTo>
                <a:lnTo>
                  <a:pt x="152" y="85"/>
                </a:lnTo>
                <a:lnTo>
                  <a:pt x="155" y="81"/>
                </a:lnTo>
                <a:lnTo>
                  <a:pt x="159" y="81"/>
                </a:lnTo>
                <a:lnTo>
                  <a:pt x="160" y="80"/>
                </a:lnTo>
                <a:lnTo>
                  <a:pt x="169" y="76"/>
                </a:lnTo>
                <a:lnTo>
                  <a:pt x="171" y="76"/>
                </a:lnTo>
                <a:lnTo>
                  <a:pt x="176" y="75"/>
                </a:lnTo>
                <a:lnTo>
                  <a:pt x="177" y="75"/>
                </a:lnTo>
                <a:lnTo>
                  <a:pt x="184" y="73"/>
                </a:lnTo>
                <a:lnTo>
                  <a:pt x="187" y="69"/>
                </a:lnTo>
                <a:lnTo>
                  <a:pt x="191" y="69"/>
                </a:lnTo>
                <a:lnTo>
                  <a:pt x="199" y="66"/>
                </a:lnTo>
                <a:lnTo>
                  <a:pt x="206" y="64"/>
                </a:lnTo>
                <a:lnTo>
                  <a:pt x="208" y="64"/>
                </a:lnTo>
                <a:lnTo>
                  <a:pt x="220" y="63"/>
                </a:lnTo>
                <a:lnTo>
                  <a:pt x="230" y="63"/>
                </a:lnTo>
                <a:lnTo>
                  <a:pt x="238" y="61"/>
                </a:lnTo>
                <a:lnTo>
                  <a:pt x="260" y="61"/>
                </a:lnTo>
                <a:lnTo>
                  <a:pt x="275" y="61"/>
                </a:lnTo>
                <a:lnTo>
                  <a:pt x="301" y="61"/>
                </a:lnTo>
                <a:lnTo>
                  <a:pt x="307" y="61"/>
                </a:lnTo>
                <a:lnTo>
                  <a:pt x="324" y="68"/>
                </a:lnTo>
                <a:lnTo>
                  <a:pt x="328" y="69"/>
                </a:lnTo>
                <a:lnTo>
                  <a:pt x="336" y="73"/>
                </a:lnTo>
                <a:lnTo>
                  <a:pt x="338" y="75"/>
                </a:lnTo>
                <a:lnTo>
                  <a:pt x="341" y="76"/>
                </a:lnTo>
                <a:lnTo>
                  <a:pt x="355" y="83"/>
                </a:lnTo>
                <a:lnTo>
                  <a:pt x="361" y="90"/>
                </a:lnTo>
                <a:lnTo>
                  <a:pt x="368" y="93"/>
                </a:lnTo>
                <a:lnTo>
                  <a:pt x="373" y="98"/>
                </a:lnTo>
                <a:lnTo>
                  <a:pt x="377" y="100"/>
                </a:lnTo>
                <a:lnTo>
                  <a:pt x="380" y="105"/>
                </a:lnTo>
                <a:lnTo>
                  <a:pt x="383" y="107"/>
                </a:lnTo>
                <a:lnTo>
                  <a:pt x="387" y="110"/>
                </a:lnTo>
                <a:lnTo>
                  <a:pt x="395" y="120"/>
                </a:lnTo>
                <a:lnTo>
                  <a:pt x="395" y="122"/>
                </a:lnTo>
                <a:lnTo>
                  <a:pt x="397" y="124"/>
                </a:lnTo>
                <a:lnTo>
                  <a:pt x="397" y="125"/>
                </a:lnTo>
                <a:lnTo>
                  <a:pt x="402" y="134"/>
                </a:lnTo>
                <a:lnTo>
                  <a:pt x="402" y="136"/>
                </a:lnTo>
                <a:lnTo>
                  <a:pt x="412" y="137"/>
                </a:lnTo>
                <a:lnTo>
                  <a:pt x="419" y="137"/>
                </a:lnTo>
                <a:lnTo>
                  <a:pt x="422" y="137"/>
                </a:lnTo>
                <a:lnTo>
                  <a:pt x="424" y="137"/>
                </a:lnTo>
                <a:lnTo>
                  <a:pt x="427" y="136"/>
                </a:lnTo>
                <a:lnTo>
                  <a:pt x="439" y="136"/>
                </a:lnTo>
                <a:lnTo>
                  <a:pt x="448" y="129"/>
                </a:lnTo>
                <a:lnTo>
                  <a:pt x="449" y="127"/>
                </a:lnTo>
                <a:lnTo>
                  <a:pt x="451" y="125"/>
                </a:lnTo>
                <a:lnTo>
                  <a:pt x="470" y="112"/>
                </a:lnTo>
                <a:lnTo>
                  <a:pt x="476" y="108"/>
                </a:lnTo>
                <a:lnTo>
                  <a:pt x="486" y="103"/>
                </a:lnTo>
                <a:lnTo>
                  <a:pt x="485" y="103"/>
                </a:lnTo>
                <a:lnTo>
                  <a:pt x="490" y="102"/>
                </a:lnTo>
                <a:lnTo>
                  <a:pt x="512" y="90"/>
                </a:lnTo>
                <a:lnTo>
                  <a:pt x="534" y="78"/>
                </a:lnTo>
                <a:lnTo>
                  <a:pt x="552" y="68"/>
                </a:lnTo>
                <a:lnTo>
                  <a:pt x="554" y="68"/>
                </a:lnTo>
                <a:lnTo>
                  <a:pt x="564" y="61"/>
                </a:lnTo>
                <a:lnTo>
                  <a:pt x="571" y="59"/>
                </a:lnTo>
                <a:lnTo>
                  <a:pt x="576" y="56"/>
                </a:lnTo>
                <a:lnTo>
                  <a:pt x="579" y="54"/>
                </a:lnTo>
                <a:lnTo>
                  <a:pt x="586" y="51"/>
                </a:lnTo>
                <a:lnTo>
                  <a:pt x="588" y="51"/>
                </a:lnTo>
                <a:lnTo>
                  <a:pt x="589" y="49"/>
                </a:lnTo>
                <a:lnTo>
                  <a:pt x="595" y="47"/>
                </a:lnTo>
                <a:lnTo>
                  <a:pt x="598" y="46"/>
                </a:lnTo>
                <a:lnTo>
                  <a:pt x="601" y="44"/>
                </a:lnTo>
                <a:lnTo>
                  <a:pt x="605" y="42"/>
                </a:lnTo>
                <a:lnTo>
                  <a:pt x="610" y="39"/>
                </a:lnTo>
                <a:lnTo>
                  <a:pt x="618" y="36"/>
                </a:lnTo>
                <a:lnTo>
                  <a:pt x="627" y="34"/>
                </a:lnTo>
                <a:lnTo>
                  <a:pt x="630" y="32"/>
                </a:lnTo>
                <a:lnTo>
                  <a:pt x="633" y="32"/>
                </a:lnTo>
                <a:lnTo>
                  <a:pt x="637" y="29"/>
                </a:lnTo>
                <a:lnTo>
                  <a:pt x="640" y="29"/>
                </a:lnTo>
                <a:lnTo>
                  <a:pt x="645" y="27"/>
                </a:lnTo>
                <a:lnTo>
                  <a:pt x="647" y="27"/>
                </a:lnTo>
                <a:lnTo>
                  <a:pt x="650" y="25"/>
                </a:lnTo>
                <a:lnTo>
                  <a:pt x="659" y="20"/>
                </a:lnTo>
                <a:lnTo>
                  <a:pt x="662" y="20"/>
                </a:lnTo>
                <a:lnTo>
                  <a:pt x="669" y="17"/>
                </a:lnTo>
                <a:lnTo>
                  <a:pt x="674" y="15"/>
                </a:lnTo>
                <a:lnTo>
                  <a:pt x="682" y="12"/>
                </a:lnTo>
                <a:lnTo>
                  <a:pt x="687" y="8"/>
                </a:lnTo>
                <a:lnTo>
                  <a:pt x="691" y="8"/>
                </a:lnTo>
                <a:lnTo>
                  <a:pt x="696" y="3"/>
                </a:lnTo>
                <a:lnTo>
                  <a:pt x="701" y="2"/>
                </a:lnTo>
                <a:lnTo>
                  <a:pt x="703" y="0"/>
                </a:lnTo>
                <a:lnTo>
                  <a:pt x="706" y="0"/>
                </a:lnTo>
                <a:lnTo>
                  <a:pt x="708" y="2"/>
                </a:lnTo>
                <a:lnTo>
                  <a:pt x="709" y="2"/>
                </a:lnTo>
                <a:lnTo>
                  <a:pt x="713" y="3"/>
                </a:lnTo>
                <a:lnTo>
                  <a:pt x="716" y="3"/>
                </a:lnTo>
                <a:close/>
              </a:path>
            </a:pathLst>
          </a:custGeom>
          <a:solidFill>
            <a:schemeClr val="accent4">
              <a:lumMod val="5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12">
            <a:extLst>
              <a:ext uri="{FF2B5EF4-FFF2-40B4-BE49-F238E27FC236}">
                <a16:creationId xmlns:a16="http://schemas.microsoft.com/office/drawing/2014/main" id="{99402629-9AA9-4B4E-AB89-C3C39500850D}"/>
              </a:ext>
            </a:extLst>
          </p:cNvPr>
          <p:cNvSpPr>
            <a:spLocks/>
          </p:cNvSpPr>
          <p:nvPr/>
        </p:nvSpPr>
        <p:spPr bwMode="auto">
          <a:xfrm>
            <a:off x="1995488" y="3425826"/>
            <a:ext cx="3008313" cy="922338"/>
          </a:xfrm>
          <a:custGeom>
            <a:avLst/>
            <a:gdLst>
              <a:gd name="T0" fmla="*/ 1876 w 1895"/>
              <a:gd name="T1" fmla="*/ 14 h 581"/>
              <a:gd name="T2" fmla="*/ 1824 w 1895"/>
              <a:gd name="T3" fmla="*/ 139 h 581"/>
              <a:gd name="T4" fmla="*/ 1775 w 1895"/>
              <a:gd name="T5" fmla="*/ 292 h 581"/>
              <a:gd name="T6" fmla="*/ 1655 w 1895"/>
              <a:gd name="T7" fmla="*/ 373 h 581"/>
              <a:gd name="T8" fmla="*/ 1534 w 1895"/>
              <a:gd name="T9" fmla="*/ 392 h 581"/>
              <a:gd name="T10" fmla="*/ 1331 w 1895"/>
              <a:gd name="T11" fmla="*/ 309 h 581"/>
              <a:gd name="T12" fmla="*/ 1236 w 1895"/>
              <a:gd name="T13" fmla="*/ 329 h 581"/>
              <a:gd name="T14" fmla="*/ 1108 w 1895"/>
              <a:gd name="T15" fmla="*/ 388 h 581"/>
              <a:gd name="T16" fmla="*/ 929 w 1895"/>
              <a:gd name="T17" fmla="*/ 366 h 581"/>
              <a:gd name="T18" fmla="*/ 814 w 1895"/>
              <a:gd name="T19" fmla="*/ 388 h 581"/>
              <a:gd name="T20" fmla="*/ 743 w 1895"/>
              <a:gd name="T21" fmla="*/ 580 h 581"/>
              <a:gd name="T22" fmla="*/ 728 w 1895"/>
              <a:gd name="T23" fmla="*/ 546 h 581"/>
              <a:gd name="T24" fmla="*/ 687 w 1895"/>
              <a:gd name="T25" fmla="*/ 556 h 581"/>
              <a:gd name="T26" fmla="*/ 670 w 1895"/>
              <a:gd name="T27" fmla="*/ 536 h 581"/>
              <a:gd name="T28" fmla="*/ 638 w 1895"/>
              <a:gd name="T29" fmla="*/ 527 h 581"/>
              <a:gd name="T30" fmla="*/ 601 w 1895"/>
              <a:gd name="T31" fmla="*/ 537 h 581"/>
              <a:gd name="T32" fmla="*/ 554 w 1895"/>
              <a:gd name="T33" fmla="*/ 551 h 581"/>
              <a:gd name="T34" fmla="*/ 537 w 1895"/>
              <a:gd name="T35" fmla="*/ 524 h 581"/>
              <a:gd name="T36" fmla="*/ 490 w 1895"/>
              <a:gd name="T37" fmla="*/ 502 h 581"/>
              <a:gd name="T38" fmla="*/ 463 w 1895"/>
              <a:gd name="T39" fmla="*/ 495 h 581"/>
              <a:gd name="T40" fmla="*/ 417 w 1895"/>
              <a:gd name="T41" fmla="*/ 476 h 581"/>
              <a:gd name="T42" fmla="*/ 383 w 1895"/>
              <a:gd name="T43" fmla="*/ 478 h 581"/>
              <a:gd name="T44" fmla="*/ 344 w 1895"/>
              <a:gd name="T45" fmla="*/ 517 h 581"/>
              <a:gd name="T46" fmla="*/ 279 w 1895"/>
              <a:gd name="T47" fmla="*/ 534 h 581"/>
              <a:gd name="T48" fmla="*/ 240 w 1895"/>
              <a:gd name="T49" fmla="*/ 519 h 581"/>
              <a:gd name="T50" fmla="*/ 252 w 1895"/>
              <a:gd name="T51" fmla="*/ 564 h 581"/>
              <a:gd name="T52" fmla="*/ 192 w 1895"/>
              <a:gd name="T53" fmla="*/ 508 h 581"/>
              <a:gd name="T54" fmla="*/ 152 w 1895"/>
              <a:gd name="T55" fmla="*/ 480 h 581"/>
              <a:gd name="T56" fmla="*/ 64 w 1895"/>
              <a:gd name="T57" fmla="*/ 541 h 581"/>
              <a:gd name="T58" fmla="*/ 27 w 1895"/>
              <a:gd name="T59" fmla="*/ 524 h 581"/>
              <a:gd name="T60" fmla="*/ 18 w 1895"/>
              <a:gd name="T61" fmla="*/ 436 h 581"/>
              <a:gd name="T62" fmla="*/ 7 w 1895"/>
              <a:gd name="T63" fmla="*/ 392 h 581"/>
              <a:gd name="T64" fmla="*/ 27 w 1895"/>
              <a:gd name="T65" fmla="*/ 344 h 581"/>
              <a:gd name="T66" fmla="*/ 89 w 1895"/>
              <a:gd name="T67" fmla="*/ 292 h 581"/>
              <a:gd name="T68" fmla="*/ 133 w 1895"/>
              <a:gd name="T69" fmla="*/ 239 h 581"/>
              <a:gd name="T70" fmla="*/ 191 w 1895"/>
              <a:gd name="T71" fmla="*/ 251 h 581"/>
              <a:gd name="T72" fmla="*/ 324 w 1895"/>
              <a:gd name="T73" fmla="*/ 264 h 581"/>
              <a:gd name="T74" fmla="*/ 380 w 1895"/>
              <a:gd name="T75" fmla="*/ 248 h 581"/>
              <a:gd name="T76" fmla="*/ 486 w 1895"/>
              <a:gd name="T77" fmla="*/ 244 h 581"/>
              <a:gd name="T78" fmla="*/ 539 w 1895"/>
              <a:gd name="T79" fmla="*/ 237 h 581"/>
              <a:gd name="T80" fmla="*/ 586 w 1895"/>
              <a:gd name="T81" fmla="*/ 232 h 581"/>
              <a:gd name="T82" fmla="*/ 623 w 1895"/>
              <a:gd name="T83" fmla="*/ 222 h 581"/>
              <a:gd name="T84" fmla="*/ 648 w 1895"/>
              <a:gd name="T85" fmla="*/ 200 h 581"/>
              <a:gd name="T86" fmla="*/ 699 w 1895"/>
              <a:gd name="T87" fmla="*/ 209 h 581"/>
              <a:gd name="T88" fmla="*/ 745 w 1895"/>
              <a:gd name="T89" fmla="*/ 217 h 581"/>
              <a:gd name="T90" fmla="*/ 785 w 1895"/>
              <a:gd name="T91" fmla="*/ 215 h 581"/>
              <a:gd name="T92" fmla="*/ 878 w 1895"/>
              <a:gd name="T93" fmla="*/ 197 h 581"/>
              <a:gd name="T94" fmla="*/ 958 w 1895"/>
              <a:gd name="T95" fmla="*/ 171 h 581"/>
              <a:gd name="T96" fmla="*/ 1015 w 1895"/>
              <a:gd name="T97" fmla="*/ 146 h 581"/>
              <a:gd name="T98" fmla="*/ 1061 w 1895"/>
              <a:gd name="T99" fmla="*/ 188 h 581"/>
              <a:gd name="T100" fmla="*/ 1106 w 1895"/>
              <a:gd name="T101" fmla="*/ 202 h 581"/>
              <a:gd name="T102" fmla="*/ 1152 w 1895"/>
              <a:gd name="T103" fmla="*/ 144 h 581"/>
              <a:gd name="T104" fmla="*/ 1189 w 1895"/>
              <a:gd name="T105" fmla="*/ 80 h 581"/>
              <a:gd name="T106" fmla="*/ 1321 w 1895"/>
              <a:gd name="T107" fmla="*/ 131 h 581"/>
              <a:gd name="T108" fmla="*/ 1436 w 1895"/>
              <a:gd name="T109" fmla="*/ 171 h 581"/>
              <a:gd name="T110" fmla="*/ 1569 w 1895"/>
              <a:gd name="T111" fmla="*/ 229 h 581"/>
              <a:gd name="T112" fmla="*/ 1643 w 1895"/>
              <a:gd name="T113" fmla="*/ 193 h 581"/>
              <a:gd name="T114" fmla="*/ 1659 w 1895"/>
              <a:gd name="T115" fmla="*/ 132 h 581"/>
              <a:gd name="T116" fmla="*/ 1664 w 1895"/>
              <a:gd name="T117" fmla="*/ 87 h 581"/>
              <a:gd name="T118" fmla="*/ 1714 w 1895"/>
              <a:gd name="T119" fmla="*/ 58 h 581"/>
              <a:gd name="T120" fmla="*/ 1738 w 1895"/>
              <a:gd name="T121" fmla="*/ 75 h 581"/>
              <a:gd name="T122" fmla="*/ 1773 w 1895"/>
              <a:gd name="T123" fmla="*/ 22 h 581"/>
              <a:gd name="T124" fmla="*/ 1826 w 1895"/>
              <a:gd name="T125" fmla="*/ 29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95" h="581">
                <a:moveTo>
                  <a:pt x="1834" y="2"/>
                </a:moveTo>
                <a:lnTo>
                  <a:pt x="1836" y="4"/>
                </a:lnTo>
                <a:lnTo>
                  <a:pt x="1839" y="2"/>
                </a:lnTo>
                <a:lnTo>
                  <a:pt x="1841" y="2"/>
                </a:lnTo>
                <a:lnTo>
                  <a:pt x="1846" y="2"/>
                </a:lnTo>
                <a:lnTo>
                  <a:pt x="1849" y="4"/>
                </a:lnTo>
                <a:lnTo>
                  <a:pt x="1851" y="5"/>
                </a:lnTo>
                <a:lnTo>
                  <a:pt x="1853" y="5"/>
                </a:lnTo>
                <a:lnTo>
                  <a:pt x="1856" y="4"/>
                </a:lnTo>
                <a:lnTo>
                  <a:pt x="1858" y="4"/>
                </a:lnTo>
                <a:lnTo>
                  <a:pt x="1860" y="5"/>
                </a:lnTo>
                <a:lnTo>
                  <a:pt x="1861" y="9"/>
                </a:lnTo>
                <a:lnTo>
                  <a:pt x="1866" y="5"/>
                </a:lnTo>
                <a:lnTo>
                  <a:pt x="1870" y="5"/>
                </a:lnTo>
                <a:lnTo>
                  <a:pt x="1871" y="7"/>
                </a:lnTo>
                <a:lnTo>
                  <a:pt x="1875" y="9"/>
                </a:lnTo>
                <a:lnTo>
                  <a:pt x="1878" y="10"/>
                </a:lnTo>
                <a:lnTo>
                  <a:pt x="1876" y="14"/>
                </a:lnTo>
                <a:lnTo>
                  <a:pt x="1880" y="15"/>
                </a:lnTo>
                <a:lnTo>
                  <a:pt x="1881" y="15"/>
                </a:lnTo>
                <a:lnTo>
                  <a:pt x="1885" y="12"/>
                </a:lnTo>
                <a:lnTo>
                  <a:pt x="1890" y="14"/>
                </a:lnTo>
                <a:lnTo>
                  <a:pt x="1892" y="14"/>
                </a:lnTo>
                <a:lnTo>
                  <a:pt x="1895" y="24"/>
                </a:lnTo>
                <a:lnTo>
                  <a:pt x="1893" y="29"/>
                </a:lnTo>
                <a:lnTo>
                  <a:pt x="1861" y="43"/>
                </a:lnTo>
                <a:lnTo>
                  <a:pt x="1829" y="56"/>
                </a:lnTo>
                <a:lnTo>
                  <a:pt x="1819" y="59"/>
                </a:lnTo>
                <a:lnTo>
                  <a:pt x="1822" y="82"/>
                </a:lnTo>
                <a:lnTo>
                  <a:pt x="1822" y="92"/>
                </a:lnTo>
                <a:lnTo>
                  <a:pt x="1822" y="97"/>
                </a:lnTo>
                <a:lnTo>
                  <a:pt x="1822" y="100"/>
                </a:lnTo>
                <a:lnTo>
                  <a:pt x="1822" y="120"/>
                </a:lnTo>
                <a:lnTo>
                  <a:pt x="1824" y="129"/>
                </a:lnTo>
                <a:lnTo>
                  <a:pt x="1824" y="131"/>
                </a:lnTo>
                <a:lnTo>
                  <a:pt x="1824" y="139"/>
                </a:lnTo>
                <a:lnTo>
                  <a:pt x="1824" y="151"/>
                </a:lnTo>
                <a:lnTo>
                  <a:pt x="1824" y="159"/>
                </a:lnTo>
                <a:lnTo>
                  <a:pt x="1822" y="165"/>
                </a:lnTo>
                <a:lnTo>
                  <a:pt x="1821" y="165"/>
                </a:lnTo>
                <a:lnTo>
                  <a:pt x="1822" y="176"/>
                </a:lnTo>
                <a:lnTo>
                  <a:pt x="1821" y="192"/>
                </a:lnTo>
                <a:lnTo>
                  <a:pt x="1819" y="198"/>
                </a:lnTo>
                <a:lnTo>
                  <a:pt x="1819" y="202"/>
                </a:lnTo>
                <a:lnTo>
                  <a:pt x="1819" y="203"/>
                </a:lnTo>
                <a:lnTo>
                  <a:pt x="1812" y="220"/>
                </a:lnTo>
                <a:lnTo>
                  <a:pt x="1809" y="227"/>
                </a:lnTo>
                <a:lnTo>
                  <a:pt x="1805" y="242"/>
                </a:lnTo>
                <a:lnTo>
                  <a:pt x="1805" y="244"/>
                </a:lnTo>
                <a:lnTo>
                  <a:pt x="1802" y="251"/>
                </a:lnTo>
                <a:lnTo>
                  <a:pt x="1795" y="264"/>
                </a:lnTo>
                <a:lnTo>
                  <a:pt x="1785" y="281"/>
                </a:lnTo>
                <a:lnTo>
                  <a:pt x="1782" y="283"/>
                </a:lnTo>
                <a:lnTo>
                  <a:pt x="1775" y="292"/>
                </a:lnTo>
                <a:lnTo>
                  <a:pt x="1765" y="303"/>
                </a:lnTo>
                <a:lnTo>
                  <a:pt x="1763" y="305"/>
                </a:lnTo>
                <a:lnTo>
                  <a:pt x="1762" y="309"/>
                </a:lnTo>
                <a:lnTo>
                  <a:pt x="1756" y="312"/>
                </a:lnTo>
                <a:lnTo>
                  <a:pt x="1751" y="319"/>
                </a:lnTo>
                <a:lnTo>
                  <a:pt x="1735" y="331"/>
                </a:lnTo>
                <a:lnTo>
                  <a:pt x="1729" y="336"/>
                </a:lnTo>
                <a:lnTo>
                  <a:pt x="1723" y="342"/>
                </a:lnTo>
                <a:lnTo>
                  <a:pt x="1714" y="346"/>
                </a:lnTo>
                <a:lnTo>
                  <a:pt x="1708" y="349"/>
                </a:lnTo>
                <a:lnTo>
                  <a:pt x="1704" y="349"/>
                </a:lnTo>
                <a:lnTo>
                  <a:pt x="1704" y="351"/>
                </a:lnTo>
                <a:lnTo>
                  <a:pt x="1697" y="354"/>
                </a:lnTo>
                <a:lnTo>
                  <a:pt x="1692" y="358"/>
                </a:lnTo>
                <a:lnTo>
                  <a:pt x="1686" y="359"/>
                </a:lnTo>
                <a:lnTo>
                  <a:pt x="1684" y="361"/>
                </a:lnTo>
                <a:lnTo>
                  <a:pt x="1662" y="368"/>
                </a:lnTo>
                <a:lnTo>
                  <a:pt x="1655" y="373"/>
                </a:lnTo>
                <a:lnTo>
                  <a:pt x="1652" y="373"/>
                </a:lnTo>
                <a:lnTo>
                  <a:pt x="1643" y="376"/>
                </a:lnTo>
                <a:lnTo>
                  <a:pt x="1642" y="376"/>
                </a:lnTo>
                <a:lnTo>
                  <a:pt x="1637" y="378"/>
                </a:lnTo>
                <a:lnTo>
                  <a:pt x="1630" y="381"/>
                </a:lnTo>
                <a:lnTo>
                  <a:pt x="1628" y="381"/>
                </a:lnTo>
                <a:lnTo>
                  <a:pt x="1618" y="383"/>
                </a:lnTo>
                <a:lnTo>
                  <a:pt x="1615" y="383"/>
                </a:lnTo>
                <a:lnTo>
                  <a:pt x="1608" y="386"/>
                </a:lnTo>
                <a:lnTo>
                  <a:pt x="1603" y="386"/>
                </a:lnTo>
                <a:lnTo>
                  <a:pt x="1594" y="390"/>
                </a:lnTo>
                <a:lnTo>
                  <a:pt x="1593" y="390"/>
                </a:lnTo>
                <a:lnTo>
                  <a:pt x="1591" y="390"/>
                </a:lnTo>
                <a:lnTo>
                  <a:pt x="1576" y="392"/>
                </a:lnTo>
                <a:lnTo>
                  <a:pt x="1567" y="393"/>
                </a:lnTo>
                <a:lnTo>
                  <a:pt x="1550" y="393"/>
                </a:lnTo>
                <a:lnTo>
                  <a:pt x="1539" y="393"/>
                </a:lnTo>
                <a:lnTo>
                  <a:pt x="1534" y="392"/>
                </a:lnTo>
                <a:lnTo>
                  <a:pt x="1510" y="386"/>
                </a:lnTo>
                <a:lnTo>
                  <a:pt x="1503" y="385"/>
                </a:lnTo>
                <a:lnTo>
                  <a:pt x="1501" y="385"/>
                </a:lnTo>
                <a:lnTo>
                  <a:pt x="1479" y="380"/>
                </a:lnTo>
                <a:lnTo>
                  <a:pt x="1461" y="373"/>
                </a:lnTo>
                <a:lnTo>
                  <a:pt x="1454" y="370"/>
                </a:lnTo>
                <a:lnTo>
                  <a:pt x="1425" y="356"/>
                </a:lnTo>
                <a:lnTo>
                  <a:pt x="1414" y="349"/>
                </a:lnTo>
                <a:lnTo>
                  <a:pt x="1405" y="346"/>
                </a:lnTo>
                <a:lnTo>
                  <a:pt x="1393" y="339"/>
                </a:lnTo>
                <a:lnTo>
                  <a:pt x="1390" y="337"/>
                </a:lnTo>
                <a:lnTo>
                  <a:pt x="1373" y="329"/>
                </a:lnTo>
                <a:lnTo>
                  <a:pt x="1363" y="324"/>
                </a:lnTo>
                <a:lnTo>
                  <a:pt x="1360" y="324"/>
                </a:lnTo>
                <a:lnTo>
                  <a:pt x="1354" y="325"/>
                </a:lnTo>
                <a:lnTo>
                  <a:pt x="1338" y="320"/>
                </a:lnTo>
                <a:lnTo>
                  <a:pt x="1331" y="310"/>
                </a:lnTo>
                <a:lnTo>
                  <a:pt x="1331" y="309"/>
                </a:lnTo>
                <a:lnTo>
                  <a:pt x="1329" y="309"/>
                </a:lnTo>
                <a:lnTo>
                  <a:pt x="1327" y="309"/>
                </a:lnTo>
                <a:lnTo>
                  <a:pt x="1314" y="305"/>
                </a:lnTo>
                <a:lnTo>
                  <a:pt x="1312" y="305"/>
                </a:lnTo>
                <a:lnTo>
                  <a:pt x="1309" y="305"/>
                </a:lnTo>
                <a:lnTo>
                  <a:pt x="1306" y="305"/>
                </a:lnTo>
                <a:lnTo>
                  <a:pt x="1302" y="303"/>
                </a:lnTo>
                <a:lnTo>
                  <a:pt x="1273" y="300"/>
                </a:lnTo>
                <a:lnTo>
                  <a:pt x="1270" y="300"/>
                </a:lnTo>
                <a:lnTo>
                  <a:pt x="1258" y="309"/>
                </a:lnTo>
                <a:lnTo>
                  <a:pt x="1251" y="315"/>
                </a:lnTo>
                <a:lnTo>
                  <a:pt x="1250" y="319"/>
                </a:lnTo>
                <a:lnTo>
                  <a:pt x="1248" y="322"/>
                </a:lnTo>
                <a:lnTo>
                  <a:pt x="1246" y="324"/>
                </a:lnTo>
                <a:lnTo>
                  <a:pt x="1245" y="325"/>
                </a:lnTo>
                <a:lnTo>
                  <a:pt x="1240" y="327"/>
                </a:lnTo>
                <a:lnTo>
                  <a:pt x="1238" y="329"/>
                </a:lnTo>
                <a:lnTo>
                  <a:pt x="1236" y="329"/>
                </a:lnTo>
                <a:lnTo>
                  <a:pt x="1235" y="329"/>
                </a:lnTo>
                <a:lnTo>
                  <a:pt x="1231" y="331"/>
                </a:lnTo>
                <a:lnTo>
                  <a:pt x="1218" y="342"/>
                </a:lnTo>
                <a:lnTo>
                  <a:pt x="1214" y="344"/>
                </a:lnTo>
                <a:lnTo>
                  <a:pt x="1211" y="347"/>
                </a:lnTo>
                <a:lnTo>
                  <a:pt x="1189" y="361"/>
                </a:lnTo>
                <a:lnTo>
                  <a:pt x="1179" y="366"/>
                </a:lnTo>
                <a:lnTo>
                  <a:pt x="1179" y="368"/>
                </a:lnTo>
                <a:lnTo>
                  <a:pt x="1157" y="376"/>
                </a:lnTo>
                <a:lnTo>
                  <a:pt x="1155" y="378"/>
                </a:lnTo>
                <a:lnTo>
                  <a:pt x="1153" y="378"/>
                </a:lnTo>
                <a:lnTo>
                  <a:pt x="1143" y="381"/>
                </a:lnTo>
                <a:lnTo>
                  <a:pt x="1140" y="383"/>
                </a:lnTo>
                <a:lnTo>
                  <a:pt x="1135" y="385"/>
                </a:lnTo>
                <a:lnTo>
                  <a:pt x="1132" y="385"/>
                </a:lnTo>
                <a:lnTo>
                  <a:pt x="1125" y="386"/>
                </a:lnTo>
                <a:lnTo>
                  <a:pt x="1123" y="386"/>
                </a:lnTo>
                <a:lnTo>
                  <a:pt x="1108" y="388"/>
                </a:lnTo>
                <a:lnTo>
                  <a:pt x="1101" y="388"/>
                </a:lnTo>
                <a:lnTo>
                  <a:pt x="1079" y="392"/>
                </a:lnTo>
                <a:lnTo>
                  <a:pt x="1077" y="392"/>
                </a:lnTo>
                <a:lnTo>
                  <a:pt x="1076" y="392"/>
                </a:lnTo>
                <a:lnTo>
                  <a:pt x="1064" y="392"/>
                </a:lnTo>
                <a:lnTo>
                  <a:pt x="1042" y="390"/>
                </a:lnTo>
                <a:lnTo>
                  <a:pt x="1040" y="390"/>
                </a:lnTo>
                <a:lnTo>
                  <a:pt x="1032" y="388"/>
                </a:lnTo>
                <a:lnTo>
                  <a:pt x="1023" y="385"/>
                </a:lnTo>
                <a:lnTo>
                  <a:pt x="1018" y="383"/>
                </a:lnTo>
                <a:lnTo>
                  <a:pt x="1012" y="380"/>
                </a:lnTo>
                <a:lnTo>
                  <a:pt x="996" y="373"/>
                </a:lnTo>
                <a:lnTo>
                  <a:pt x="978" y="363"/>
                </a:lnTo>
                <a:lnTo>
                  <a:pt x="964" y="356"/>
                </a:lnTo>
                <a:lnTo>
                  <a:pt x="944" y="361"/>
                </a:lnTo>
                <a:lnTo>
                  <a:pt x="941" y="363"/>
                </a:lnTo>
                <a:lnTo>
                  <a:pt x="939" y="363"/>
                </a:lnTo>
                <a:lnTo>
                  <a:pt x="929" y="366"/>
                </a:lnTo>
                <a:lnTo>
                  <a:pt x="927" y="368"/>
                </a:lnTo>
                <a:lnTo>
                  <a:pt x="920" y="370"/>
                </a:lnTo>
                <a:lnTo>
                  <a:pt x="912" y="373"/>
                </a:lnTo>
                <a:lnTo>
                  <a:pt x="903" y="375"/>
                </a:lnTo>
                <a:lnTo>
                  <a:pt x="895" y="376"/>
                </a:lnTo>
                <a:lnTo>
                  <a:pt x="883" y="380"/>
                </a:lnTo>
                <a:lnTo>
                  <a:pt x="873" y="381"/>
                </a:lnTo>
                <a:lnTo>
                  <a:pt x="863" y="383"/>
                </a:lnTo>
                <a:lnTo>
                  <a:pt x="861" y="383"/>
                </a:lnTo>
                <a:lnTo>
                  <a:pt x="860" y="383"/>
                </a:lnTo>
                <a:lnTo>
                  <a:pt x="844" y="385"/>
                </a:lnTo>
                <a:lnTo>
                  <a:pt x="838" y="386"/>
                </a:lnTo>
                <a:lnTo>
                  <a:pt x="836" y="386"/>
                </a:lnTo>
                <a:lnTo>
                  <a:pt x="833" y="386"/>
                </a:lnTo>
                <a:lnTo>
                  <a:pt x="826" y="388"/>
                </a:lnTo>
                <a:lnTo>
                  <a:pt x="821" y="388"/>
                </a:lnTo>
                <a:lnTo>
                  <a:pt x="816" y="388"/>
                </a:lnTo>
                <a:lnTo>
                  <a:pt x="814" y="388"/>
                </a:lnTo>
                <a:lnTo>
                  <a:pt x="799" y="388"/>
                </a:lnTo>
                <a:lnTo>
                  <a:pt x="787" y="388"/>
                </a:lnTo>
                <a:lnTo>
                  <a:pt x="782" y="388"/>
                </a:lnTo>
                <a:lnTo>
                  <a:pt x="772" y="386"/>
                </a:lnTo>
                <a:lnTo>
                  <a:pt x="755" y="395"/>
                </a:lnTo>
                <a:lnTo>
                  <a:pt x="755" y="427"/>
                </a:lnTo>
                <a:lnTo>
                  <a:pt x="755" y="453"/>
                </a:lnTo>
                <a:lnTo>
                  <a:pt x="755" y="456"/>
                </a:lnTo>
                <a:lnTo>
                  <a:pt x="757" y="468"/>
                </a:lnTo>
                <a:lnTo>
                  <a:pt x="757" y="510"/>
                </a:lnTo>
                <a:lnTo>
                  <a:pt x="757" y="522"/>
                </a:lnTo>
                <a:lnTo>
                  <a:pt x="757" y="581"/>
                </a:lnTo>
                <a:lnTo>
                  <a:pt x="753" y="581"/>
                </a:lnTo>
                <a:lnTo>
                  <a:pt x="751" y="581"/>
                </a:lnTo>
                <a:lnTo>
                  <a:pt x="750" y="580"/>
                </a:lnTo>
                <a:lnTo>
                  <a:pt x="746" y="580"/>
                </a:lnTo>
                <a:lnTo>
                  <a:pt x="745" y="580"/>
                </a:lnTo>
                <a:lnTo>
                  <a:pt x="743" y="580"/>
                </a:lnTo>
                <a:lnTo>
                  <a:pt x="743" y="578"/>
                </a:lnTo>
                <a:lnTo>
                  <a:pt x="741" y="568"/>
                </a:lnTo>
                <a:lnTo>
                  <a:pt x="741" y="566"/>
                </a:lnTo>
                <a:lnTo>
                  <a:pt x="743" y="564"/>
                </a:lnTo>
                <a:lnTo>
                  <a:pt x="743" y="563"/>
                </a:lnTo>
                <a:lnTo>
                  <a:pt x="748" y="561"/>
                </a:lnTo>
                <a:lnTo>
                  <a:pt x="748" y="559"/>
                </a:lnTo>
                <a:lnTo>
                  <a:pt x="750" y="558"/>
                </a:lnTo>
                <a:lnTo>
                  <a:pt x="750" y="556"/>
                </a:lnTo>
                <a:lnTo>
                  <a:pt x="750" y="554"/>
                </a:lnTo>
                <a:lnTo>
                  <a:pt x="748" y="551"/>
                </a:lnTo>
                <a:lnTo>
                  <a:pt x="748" y="549"/>
                </a:lnTo>
                <a:lnTo>
                  <a:pt x="746" y="549"/>
                </a:lnTo>
                <a:lnTo>
                  <a:pt x="740" y="547"/>
                </a:lnTo>
                <a:lnTo>
                  <a:pt x="733" y="549"/>
                </a:lnTo>
                <a:lnTo>
                  <a:pt x="731" y="549"/>
                </a:lnTo>
                <a:lnTo>
                  <a:pt x="730" y="547"/>
                </a:lnTo>
                <a:lnTo>
                  <a:pt x="728" y="546"/>
                </a:lnTo>
                <a:lnTo>
                  <a:pt x="724" y="546"/>
                </a:lnTo>
                <a:lnTo>
                  <a:pt x="723" y="546"/>
                </a:lnTo>
                <a:lnTo>
                  <a:pt x="718" y="546"/>
                </a:lnTo>
                <a:lnTo>
                  <a:pt x="716" y="546"/>
                </a:lnTo>
                <a:lnTo>
                  <a:pt x="711" y="549"/>
                </a:lnTo>
                <a:lnTo>
                  <a:pt x="708" y="551"/>
                </a:lnTo>
                <a:lnTo>
                  <a:pt x="709" y="554"/>
                </a:lnTo>
                <a:lnTo>
                  <a:pt x="709" y="556"/>
                </a:lnTo>
                <a:lnTo>
                  <a:pt x="709" y="558"/>
                </a:lnTo>
                <a:lnTo>
                  <a:pt x="709" y="559"/>
                </a:lnTo>
                <a:lnTo>
                  <a:pt x="708" y="559"/>
                </a:lnTo>
                <a:lnTo>
                  <a:pt x="704" y="561"/>
                </a:lnTo>
                <a:lnTo>
                  <a:pt x="702" y="559"/>
                </a:lnTo>
                <a:lnTo>
                  <a:pt x="699" y="559"/>
                </a:lnTo>
                <a:lnTo>
                  <a:pt x="694" y="559"/>
                </a:lnTo>
                <a:lnTo>
                  <a:pt x="692" y="558"/>
                </a:lnTo>
                <a:lnTo>
                  <a:pt x="689" y="556"/>
                </a:lnTo>
                <a:lnTo>
                  <a:pt x="687" y="556"/>
                </a:lnTo>
                <a:lnTo>
                  <a:pt x="687" y="554"/>
                </a:lnTo>
                <a:lnTo>
                  <a:pt x="686" y="551"/>
                </a:lnTo>
                <a:lnTo>
                  <a:pt x="684" y="549"/>
                </a:lnTo>
                <a:lnTo>
                  <a:pt x="682" y="549"/>
                </a:lnTo>
                <a:lnTo>
                  <a:pt x="679" y="549"/>
                </a:lnTo>
                <a:lnTo>
                  <a:pt x="677" y="552"/>
                </a:lnTo>
                <a:lnTo>
                  <a:pt x="675" y="554"/>
                </a:lnTo>
                <a:lnTo>
                  <a:pt x="674" y="556"/>
                </a:lnTo>
                <a:lnTo>
                  <a:pt x="672" y="556"/>
                </a:lnTo>
                <a:lnTo>
                  <a:pt x="670" y="556"/>
                </a:lnTo>
                <a:lnTo>
                  <a:pt x="669" y="549"/>
                </a:lnTo>
                <a:lnTo>
                  <a:pt x="667" y="547"/>
                </a:lnTo>
                <a:lnTo>
                  <a:pt x="667" y="544"/>
                </a:lnTo>
                <a:lnTo>
                  <a:pt x="667" y="542"/>
                </a:lnTo>
                <a:lnTo>
                  <a:pt x="669" y="539"/>
                </a:lnTo>
                <a:lnTo>
                  <a:pt x="670" y="539"/>
                </a:lnTo>
                <a:lnTo>
                  <a:pt x="670" y="537"/>
                </a:lnTo>
                <a:lnTo>
                  <a:pt x="670" y="536"/>
                </a:lnTo>
                <a:lnTo>
                  <a:pt x="670" y="534"/>
                </a:lnTo>
                <a:lnTo>
                  <a:pt x="670" y="532"/>
                </a:lnTo>
                <a:lnTo>
                  <a:pt x="667" y="527"/>
                </a:lnTo>
                <a:lnTo>
                  <a:pt x="665" y="527"/>
                </a:lnTo>
                <a:lnTo>
                  <a:pt x="665" y="525"/>
                </a:lnTo>
                <a:lnTo>
                  <a:pt x="664" y="525"/>
                </a:lnTo>
                <a:lnTo>
                  <a:pt x="659" y="525"/>
                </a:lnTo>
                <a:lnTo>
                  <a:pt x="655" y="527"/>
                </a:lnTo>
                <a:lnTo>
                  <a:pt x="654" y="527"/>
                </a:lnTo>
                <a:lnTo>
                  <a:pt x="652" y="530"/>
                </a:lnTo>
                <a:lnTo>
                  <a:pt x="652" y="534"/>
                </a:lnTo>
                <a:lnTo>
                  <a:pt x="650" y="534"/>
                </a:lnTo>
                <a:lnTo>
                  <a:pt x="648" y="536"/>
                </a:lnTo>
                <a:lnTo>
                  <a:pt x="647" y="536"/>
                </a:lnTo>
                <a:lnTo>
                  <a:pt x="643" y="534"/>
                </a:lnTo>
                <a:lnTo>
                  <a:pt x="638" y="532"/>
                </a:lnTo>
                <a:lnTo>
                  <a:pt x="637" y="530"/>
                </a:lnTo>
                <a:lnTo>
                  <a:pt x="638" y="527"/>
                </a:lnTo>
                <a:lnTo>
                  <a:pt x="640" y="525"/>
                </a:lnTo>
                <a:lnTo>
                  <a:pt x="642" y="524"/>
                </a:lnTo>
                <a:lnTo>
                  <a:pt x="643" y="522"/>
                </a:lnTo>
                <a:lnTo>
                  <a:pt x="642" y="520"/>
                </a:lnTo>
                <a:lnTo>
                  <a:pt x="637" y="512"/>
                </a:lnTo>
                <a:lnTo>
                  <a:pt x="633" y="510"/>
                </a:lnTo>
                <a:lnTo>
                  <a:pt x="626" y="508"/>
                </a:lnTo>
                <a:lnTo>
                  <a:pt x="623" y="508"/>
                </a:lnTo>
                <a:lnTo>
                  <a:pt x="621" y="510"/>
                </a:lnTo>
                <a:lnTo>
                  <a:pt x="620" y="513"/>
                </a:lnTo>
                <a:lnTo>
                  <a:pt x="618" y="517"/>
                </a:lnTo>
                <a:lnTo>
                  <a:pt x="620" y="522"/>
                </a:lnTo>
                <a:lnTo>
                  <a:pt x="620" y="525"/>
                </a:lnTo>
                <a:lnTo>
                  <a:pt x="620" y="527"/>
                </a:lnTo>
                <a:lnTo>
                  <a:pt x="618" y="529"/>
                </a:lnTo>
                <a:lnTo>
                  <a:pt x="615" y="532"/>
                </a:lnTo>
                <a:lnTo>
                  <a:pt x="603" y="536"/>
                </a:lnTo>
                <a:lnTo>
                  <a:pt x="601" y="537"/>
                </a:lnTo>
                <a:lnTo>
                  <a:pt x="598" y="537"/>
                </a:lnTo>
                <a:lnTo>
                  <a:pt x="596" y="537"/>
                </a:lnTo>
                <a:lnTo>
                  <a:pt x="591" y="534"/>
                </a:lnTo>
                <a:lnTo>
                  <a:pt x="589" y="532"/>
                </a:lnTo>
                <a:lnTo>
                  <a:pt x="588" y="534"/>
                </a:lnTo>
                <a:lnTo>
                  <a:pt x="586" y="537"/>
                </a:lnTo>
                <a:lnTo>
                  <a:pt x="586" y="539"/>
                </a:lnTo>
                <a:lnTo>
                  <a:pt x="588" y="544"/>
                </a:lnTo>
                <a:lnTo>
                  <a:pt x="586" y="546"/>
                </a:lnTo>
                <a:lnTo>
                  <a:pt x="584" y="549"/>
                </a:lnTo>
                <a:lnTo>
                  <a:pt x="583" y="551"/>
                </a:lnTo>
                <a:lnTo>
                  <a:pt x="581" y="551"/>
                </a:lnTo>
                <a:lnTo>
                  <a:pt x="572" y="552"/>
                </a:lnTo>
                <a:lnTo>
                  <a:pt x="566" y="549"/>
                </a:lnTo>
                <a:lnTo>
                  <a:pt x="564" y="549"/>
                </a:lnTo>
                <a:lnTo>
                  <a:pt x="557" y="552"/>
                </a:lnTo>
                <a:lnTo>
                  <a:pt x="556" y="552"/>
                </a:lnTo>
                <a:lnTo>
                  <a:pt x="554" y="551"/>
                </a:lnTo>
                <a:lnTo>
                  <a:pt x="554" y="541"/>
                </a:lnTo>
                <a:lnTo>
                  <a:pt x="552" y="537"/>
                </a:lnTo>
                <a:lnTo>
                  <a:pt x="556" y="536"/>
                </a:lnTo>
                <a:lnTo>
                  <a:pt x="557" y="534"/>
                </a:lnTo>
                <a:lnTo>
                  <a:pt x="557" y="532"/>
                </a:lnTo>
                <a:lnTo>
                  <a:pt x="557" y="530"/>
                </a:lnTo>
                <a:lnTo>
                  <a:pt x="557" y="529"/>
                </a:lnTo>
                <a:lnTo>
                  <a:pt x="556" y="529"/>
                </a:lnTo>
                <a:lnTo>
                  <a:pt x="556" y="527"/>
                </a:lnTo>
                <a:lnTo>
                  <a:pt x="554" y="522"/>
                </a:lnTo>
                <a:lnTo>
                  <a:pt x="547" y="515"/>
                </a:lnTo>
                <a:lnTo>
                  <a:pt x="542" y="513"/>
                </a:lnTo>
                <a:lnTo>
                  <a:pt x="540" y="513"/>
                </a:lnTo>
                <a:lnTo>
                  <a:pt x="539" y="513"/>
                </a:lnTo>
                <a:lnTo>
                  <a:pt x="537" y="513"/>
                </a:lnTo>
                <a:lnTo>
                  <a:pt x="535" y="517"/>
                </a:lnTo>
                <a:lnTo>
                  <a:pt x="535" y="520"/>
                </a:lnTo>
                <a:lnTo>
                  <a:pt x="537" y="524"/>
                </a:lnTo>
                <a:lnTo>
                  <a:pt x="537" y="525"/>
                </a:lnTo>
                <a:lnTo>
                  <a:pt x="534" y="527"/>
                </a:lnTo>
                <a:lnTo>
                  <a:pt x="532" y="527"/>
                </a:lnTo>
                <a:lnTo>
                  <a:pt x="525" y="529"/>
                </a:lnTo>
                <a:lnTo>
                  <a:pt x="522" y="529"/>
                </a:lnTo>
                <a:lnTo>
                  <a:pt x="520" y="527"/>
                </a:lnTo>
                <a:lnTo>
                  <a:pt x="513" y="525"/>
                </a:lnTo>
                <a:lnTo>
                  <a:pt x="512" y="525"/>
                </a:lnTo>
                <a:lnTo>
                  <a:pt x="505" y="525"/>
                </a:lnTo>
                <a:lnTo>
                  <a:pt x="503" y="525"/>
                </a:lnTo>
                <a:lnTo>
                  <a:pt x="501" y="522"/>
                </a:lnTo>
                <a:lnTo>
                  <a:pt x="501" y="517"/>
                </a:lnTo>
                <a:lnTo>
                  <a:pt x="500" y="513"/>
                </a:lnTo>
                <a:lnTo>
                  <a:pt x="498" y="510"/>
                </a:lnTo>
                <a:lnTo>
                  <a:pt x="496" y="507"/>
                </a:lnTo>
                <a:lnTo>
                  <a:pt x="495" y="505"/>
                </a:lnTo>
                <a:lnTo>
                  <a:pt x="491" y="502"/>
                </a:lnTo>
                <a:lnTo>
                  <a:pt x="490" y="502"/>
                </a:lnTo>
                <a:lnTo>
                  <a:pt x="490" y="500"/>
                </a:lnTo>
                <a:lnTo>
                  <a:pt x="486" y="498"/>
                </a:lnTo>
                <a:lnTo>
                  <a:pt x="486" y="497"/>
                </a:lnTo>
                <a:lnTo>
                  <a:pt x="486" y="495"/>
                </a:lnTo>
                <a:lnTo>
                  <a:pt x="488" y="491"/>
                </a:lnTo>
                <a:lnTo>
                  <a:pt x="490" y="490"/>
                </a:lnTo>
                <a:lnTo>
                  <a:pt x="490" y="486"/>
                </a:lnTo>
                <a:lnTo>
                  <a:pt x="488" y="485"/>
                </a:lnTo>
                <a:lnTo>
                  <a:pt x="486" y="485"/>
                </a:lnTo>
                <a:lnTo>
                  <a:pt x="486" y="483"/>
                </a:lnTo>
                <a:lnTo>
                  <a:pt x="485" y="483"/>
                </a:lnTo>
                <a:lnTo>
                  <a:pt x="481" y="483"/>
                </a:lnTo>
                <a:lnTo>
                  <a:pt x="478" y="483"/>
                </a:lnTo>
                <a:lnTo>
                  <a:pt x="471" y="485"/>
                </a:lnTo>
                <a:lnTo>
                  <a:pt x="468" y="488"/>
                </a:lnTo>
                <a:lnTo>
                  <a:pt x="468" y="490"/>
                </a:lnTo>
                <a:lnTo>
                  <a:pt x="466" y="493"/>
                </a:lnTo>
                <a:lnTo>
                  <a:pt x="463" y="495"/>
                </a:lnTo>
                <a:lnTo>
                  <a:pt x="461" y="493"/>
                </a:lnTo>
                <a:lnTo>
                  <a:pt x="458" y="490"/>
                </a:lnTo>
                <a:lnTo>
                  <a:pt x="454" y="486"/>
                </a:lnTo>
                <a:lnTo>
                  <a:pt x="453" y="480"/>
                </a:lnTo>
                <a:lnTo>
                  <a:pt x="451" y="478"/>
                </a:lnTo>
                <a:lnTo>
                  <a:pt x="449" y="476"/>
                </a:lnTo>
                <a:lnTo>
                  <a:pt x="447" y="476"/>
                </a:lnTo>
                <a:lnTo>
                  <a:pt x="446" y="475"/>
                </a:lnTo>
                <a:lnTo>
                  <a:pt x="444" y="475"/>
                </a:lnTo>
                <a:lnTo>
                  <a:pt x="442" y="475"/>
                </a:lnTo>
                <a:lnTo>
                  <a:pt x="441" y="475"/>
                </a:lnTo>
                <a:lnTo>
                  <a:pt x="439" y="476"/>
                </a:lnTo>
                <a:lnTo>
                  <a:pt x="437" y="476"/>
                </a:lnTo>
                <a:lnTo>
                  <a:pt x="431" y="480"/>
                </a:lnTo>
                <a:lnTo>
                  <a:pt x="429" y="480"/>
                </a:lnTo>
                <a:lnTo>
                  <a:pt x="425" y="478"/>
                </a:lnTo>
                <a:lnTo>
                  <a:pt x="420" y="478"/>
                </a:lnTo>
                <a:lnTo>
                  <a:pt x="417" y="476"/>
                </a:lnTo>
                <a:lnTo>
                  <a:pt x="415" y="476"/>
                </a:lnTo>
                <a:lnTo>
                  <a:pt x="414" y="478"/>
                </a:lnTo>
                <a:lnTo>
                  <a:pt x="410" y="481"/>
                </a:lnTo>
                <a:lnTo>
                  <a:pt x="409" y="485"/>
                </a:lnTo>
                <a:lnTo>
                  <a:pt x="409" y="490"/>
                </a:lnTo>
                <a:lnTo>
                  <a:pt x="409" y="491"/>
                </a:lnTo>
                <a:lnTo>
                  <a:pt x="407" y="493"/>
                </a:lnTo>
                <a:lnTo>
                  <a:pt x="404" y="497"/>
                </a:lnTo>
                <a:lnTo>
                  <a:pt x="398" y="495"/>
                </a:lnTo>
                <a:lnTo>
                  <a:pt x="393" y="488"/>
                </a:lnTo>
                <a:lnTo>
                  <a:pt x="393" y="483"/>
                </a:lnTo>
                <a:lnTo>
                  <a:pt x="392" y="481"/>
                </a:lnTo>
                <a:lnTo>
                  <a:pt x="392" y="480"/>
                </a:lnTo>
                <a:lnTo>
                  <a:pt x="390" y="478"/>
                </a:lnTo>
                <a:lnTo>
                  <a:pt x="388" y="478"/>
                </a:lnTo>
                <a:lnTo>
                  <a:pt x="387" y="478"/>
                </a:lnTo>
                <a:lnTo>
                  <a:pt x="385" y="478"/>
                </a:lnTo>
                <a:lnTo>
                  <a:pt x="383" y="478"/>
                </a:lnTo>
                <a:lnTo>
                  <a:pt x="382" y="478"/>
                </a:lnTo>
                <a:lnTo>
                  <a:pt x="378" y="480"/>
                </a:lnTo>
                <a:lnTo>
                  <a:pt x="376" y="481"/>
                </a:lnTo>
                <a:lnTo>
                  <a:pt x="375" y="483"/>
                </a:lnTo>
                <a:lnTo>
                  <a:pt x="373" y="485"/>
                </a:lnTo>
                <a:lnTo>
                  <a:pt x="371" y="486"/>
                </a:lnTo>
                <a:lnTo>
                  <a:pt x="371" y="491"/>
                </a:lnTo>
                <a:lnTo>
                  <a:pt x="370" y="493"/>
                </a:lnTo>
                <a:lnTo>
                  <a:pt x="370" y="495"/>
                </a:lnTo>
                <a:lnTo>
                  <a:pt x="368" y="497"/>
                </a:lnTo>
                <a:lnTo>
                  <a:pt x="366" y="498"/>
                </a:lnTo>
                <a:lnTo>
                  <a:pt x="361" y="500"/>
                </a:lnTo>
                <a:lnTo>
                  <a:pt x="360" y="502"/>
                </a:lnTo>
                <a:lnTo>
                  <a:pt x="355" y="503"/>
                </a:lnTo>
                <a:lnTo>
                  <a:pt x="351" y="508"/>
                </a:lnTo>
                <a:lnTo>
                  <a:pt x="348" y="512"/>
                </a:lnTo>
                <a:lnTo>
                  <a:pt x="346" y="517"/>
                </a:lnTo>
                <a:lnTo>
                  <a:pt x="344" y="517"/>
                </a:lnTo>
                <a:lnTo>
                  <a:pt x="343" y="519"/>
                </a:lnTo>
                <a:lnTo>
                  <a:pt x="341" y="519"/>
                </a:lnTo>
                <a:lnTo>
                  <a:pt x="336" y="517"/>
                </a:lnTo>
                <a:lnTo>
                  <a:pt x="331" y="515"/>
                </a:lnTo>
                <a:lnTo>
                  <a:pt x="324" y="515"/>
                </a:lnTo>
                <a:lnTo>
                  <a:pt x="321" y="515"/>
                </a:lnTo>
                <a:lnTo>
                  <a:pt x="316" y="517"/>
                </a:lnTo>
                <a:lnTo>
                  <a:pt x="309" y="519"/>
                </a:lnTo>
                <a:lnTo>
                  <a:pt x="304" y="525"/>
                </a:lnTo>
                <a:lnTo>
                  <a:pt x="300" y="529"/>
                </a:lnTo>
                <a:lnTo>
                  <a:pt x="299" y="534"/>
                </a:lnTo>
                <a:lnTo>
                  <a:pt x="295" y="537"/>
                </a:lnTo>
                <a:lnTo>
                  <a:pt x="294" y="539"/>
                </a:lnTo>
                <a:lnTo>
                  <a:pt x="290" y="539"/>
                </a:lnTo>
                <a:lnTo>
                  <a:pt x="287" y="539"/>
                </a:lnTo>
                <a:lnTo>
                  <a:pt x="282" y="539"/>
                </a:lnTo>
                <a:lnTo>
                  <a:pt x="280" y="536"/>
                </a:lnTo>
                <a:lnTo>
                  <a:pt x="279" y="534"/>
                </a:lnTo>
                <a:lnTo>
                  <a:pt x="277" y="530"/>
                </a:lnTo>
                <a:lnTo>
                  <a:pt x="277" y="529"/>
                </a:lnTo>
                <a:lnTo>
                  <a:pt x="279" y="524"/>
                </a:lnTo>
                <a:lnTo>
                  <a:pt x="279" y="520"/>
                </a:lnTo>
                <a:lnTo>
                  <a:pt x="279" y="515"/>
                </a:lnTo>
                <a:lnTo>
                  <a:pt x="275" y="512"/>
                </a:lnTo>
                <a:lnTo>
                  <a:pt x="268" y="510"/>
                </a:lnTo>
                <a:lnTo>
                  <a:pt x="265" y="508"/>
                </a:lnTo>
                <a:lnTo>
                  <a:pt x="263" y="508"/>
                </a:lnTo>
                <a:lnTo>
                  <a:pt x="265" y="508"/>
                </a:lnTo>
                <a:lnTo>
                  <a:pt x="258" y="508"/>
                </a:lnTo>
                <a:lnTo>
                  <a:pt x="255" y="508"/>
                </a:lnTo>
                <a:lnTo>
                  <a:pt x="252" y="510"/>
                </a:lnTo>
                <a:lnTo>
                  <a:pt x="250" y="510"/>
                </a:lnTo>
                <a:lnTo>
                  <a:pt x="245" y="513"/>
                </a:lnTo>
                <a:lnTo>
                  <a:pt x="243" y="515"/>
                </a:lnTo>
                <a:lnTo>
                  <a:pt x="241" y="517"/>
                </a:lnTo>
                <a:lnTo>
                  <a:pt x="240" y="519"/>
                </a:lnTo>
                <a:lnTo>
                  <a:pt x="240" y="520"/>
                </a:lnTo>
                <a:lnTo>
                  <a:pt x="238" y="527"/>
                </a:lnTo>
                <a:lnTo>
                  <a:pt x="238" y="532"/>
                </a:lnTo>
                <a:lnTo>
                  <a:pt x="240" y="541"/>
                </a:lnTo>
                <a:lnTo>
                  <a:pt x="241" y="541"/>
                </a:lnTo>
                <a:lnTo>
                  <a:pt x="241" y="542"/>
                </a:lnTo>
                <a:lnTo>
                  <a:pt x="245" y="546"/>
                </a:lnTo>
                <a:lnTo>
                  <a:pt x="250" y="549"/>
                </a:lnTo>
                <a:lnTo>
                  <a:pt x="257" y="551"/>
                </a:lnTo>
                <a:lnTo>
                  <a:pt x="260" y="551"/>
                </a:lnTo>
                <a:lnTo>
                  <a:pt x="263" y="552"/>
                </a:lnTo>
                <a:lnTo>
                  <a:pt x="265" y="554"/>
                </a:lnTo>
                <a:lnTo>
                  <a:pt x="265" y="556"/>
                </a:lnTo>
                <a:lnTo>
                  <a:pt x="262" y="559"/>
                </a:lnTo>
                <a:lnTo>
                  <a:pt x="257" y="561"/>
                </a:lnTo>
                <a:lnTo>
                  <a:pt x="255" y="564"/>
                </a:lnTo>
                <a:lnTo>
                  <a:pt x="253" y="564"/>
                </a:lnTo>
                <a:lnTo>
                  <a:pt x="252" y="564"/>
                </a:lnTo>
                <a:lnTo>
                  <a:pt x="246" y="566"/>
                </a:lnTo>
                <a:lnTo>
                  <a:pt x="243" y="566"/>
                </a:lnTo>
                <a:lnTo>
                  <a:pt x="241" y="566"/>
                </a:lnTo>
                <a:lnTo>
                  <a:pt x="236" y="566"/>
                </a:lnTo>
                <a:lnTo>
                  <a:pt x="233" y="566"/>
                </a:lnTo>
                <a:lnTo>
                  <a:pt x="230" y="564"/>
                </a:lnTo>
                <a:lnTo>
                  <a:pt x="196" y="537"/>
                </a:lnTo>
                <a:lnTo>
                  <a:pt x="189" y="527"/>
                </a:lnTo>
                <a:lnTo>
                  <a:pt x="182" y="522"/>
                </a:lnTo>
                <a:lnTo>
                  <a:pt x="179" y="520"/>
                </a:lnTo>
                <a:lnTo>
                  <a:pt x="177" y="517"/>
                </a:lnTo>
                <a:lnTo>
                  <a:pt x="175" y="512"/>
                </a:lnTo>
                <a:lnTo>
                  <a:pt x="175" y="510"/>
                </a:lnTo>
                <a:lnTo>
                  <a:pt x="177" y="508"/>
                </a:lnTo>
                <a:lnTo>
                  <a:pt x="179" y="508"/>
                </a:lnTo>
                <a:lnTo>
                  <a:pt x="186" y="508"/>
                </a:lnTo>
                <a:lnTo>
                  <a:pt x="189" y="508"/>
                </a:lnTo>
                <a:lnTo>
                  <a:pt x="192" y="508"/>
                </a:lnTo>
                <a:lnTo>
                  <a:pt x="197" y="507"/>
                </a:lnTo>
                <a:lnTo>
                  <a:pt x="199" y="505"/>
                </a:lnTo>
                <a:lnTo>
                  <a:pt x="201" y="502"/>
                </a:lnTo>
                <a:lnTo>
                  <a:pt x="203" y="500"/>
                </a:lnTo>
                <a:lnTo>
                  <a:pt x="204" y="491"/>
                </a:lnTo>
                <a:lnTo>
                  <a:pt x="203" y="490"/>
                </a:lnTo>
                <a:lnTo>
                  <a:pt x="199" y="486"/>
                </a:lnTo>
                <a:lnTo>
                  <a:pt x="197" y="485"/>
                </a:lnTo>
                <a:lnTo>
                  <a:pt x="194" y="483"/>
                </a:lnTo>
                <a:lnTo>
                  <a:pt x="189" y="481"/>
                </a:lnTo>
                <a:lnTo>
                  <a:pt x="186" y="481"/>
                </a:lnTo>
                <a:lnTo>
                  <a:pt x="182" y="481"/>
                </a:lnTo>
                <a:lnTo>
                  <a:pt x="177" y="481"/>
                </a:lnTo>
                <a:lnTo>
                  <a:pt x="174" y="480"/>
                </a:lnTo>
                <a:lnTo>
                  <a:pt x="167" y="480"/>
                </a:lnTo>
                <a:lnTo>
                  <a:pt x="162" y="480"/>
                </a:lnTo>
                <a:lnTo>
                  <a:pt x="160" y="478"/>
                </a:lnTo>
                <a:lnTo>
                  <a:pt x="152" y="480"/>
                </a:lnTo>
                <a:lnTo>
                  <a:pt x="145" y="481"/>
                </a:lnTo>
                <a:lnTo>
                  <a:pt x="143" y="483"/>
                </a:lnTo>
                <a:lnTo>
                  <a:pt x="140" y="486"/>
                </a:lnTo>
                <a:lnTo>
                  <a:pt x="125" y="498"/>
                </a:lnTo>
                <a:lnTo>
                  <a:pt x="123" y="500"/>
                </a:lnTo>
                <a:lnTo>
                  <a:pt x="123" y="502"/>
                </a:lnTo>
                <a:lnTo>
                  <a:pt x="118" y="505"/>
                </a:lnTo>
                <a:lnTo>
                  <a:pt x="103" y="522"/>
                </a:lnTo>
                <a:lnTo>
                  <a:pt x="99" y="525"/>
                </a:lnTo>
                <a:lnTo>
                  <a:pt x="98" y="527"/>
                </a:lnTo>
                <a:lnTo>
                  <a:pt x="94" y="530"/>
                </a:lnTo>
                <a:lnTo>
                  <a:pt x="86" y="534"/>
                </a:lnTo>
                <a:lnTo>
                  <a:pt x="84" y="534"/>
                </a:lnTo>
                <a:lnTo>
                  <a:pt x="83" y="534"/>
                </a:lnTo>
                <a:lnTo>
                  <a:pt x="81" y="536"/>
                </a:lnTo>
                <a:lnTo>
                  <a:pt x="74" y="537"/>
                </a:lnTo>
                <a:lnTo>
                  <a:pt x="69" y="539"/>
                </a:lnTo>
                <a:lnTo>
                  <a:pt x="64" y="541"/>
                </a:lnTo>
                <a:lnTo>
                  <a:pt x="57" y="544"/>
                </a:lnTo>
                <a:lnTo>
                  <a:pt x="50" y="551"/>
                </a:lnTo>
                <a:lnTo>
                  <a:pt x="47" y="554"/>
                </a:lnTo>
                <a:lnTo>
                  <a:pt x="42" y="559"/>
                </a:lnTo>
                <a:lnTo>
                  <a:pt x="40" y="561"/>
                </a:lnTo>
                <a:lnTo>
                  <a:pt x="35" y="564"/>
                </a:lnTo>
                <a:lnTo>
                  <a:pt x="34" y="563"/>
                </a:lnTo>
                <a:lnTo>
                  <a:pt x="32" y="561"/>
                </a:lnTo>
                <a:lnTo>
                  <a:pt x="30" y="559"/>
                </a:lnTo>
                <a:lnTo>
                  <a:pt x="29" y="558"/>
                </a:lnTo>
                <a:lnTo>
                  <a:pt x="27" y="552"/>
                </a:lnTo>
                <a:lnTo>
                  <a:pt x="27" y="546"/>
                </a:lnTo>
                <a:lnTo>
                  <a:pt x="25" y="541"/>
                </a:lnTo>
                <a:lnTo>
                  <a:pt x="25" y="539"/>
                </a:lnTo>
                <a:lnTo>
                  <a:pt x="25" y="530"/>
                </a:lnTo>
                <a:lnTo>
                  <a:pt x="25" y="529"/>
                </a:lnTo>
                <a:lnTo>
                  <a:pt x="25" y="525"/>
                </a:lnTo>
                <a:lnTo>
                  <a:pt x="27" y="524"/>
                </a:lnTo>
                <a:lnTo>
                  <a:pt x="29" y="520"/>
                </a:lnTo>
                <a:lnTo>
                  <a:pt x="34" y="505"/>
                </a:lnTo>
                <a:lnTo>
                  <a:pt x="35" y="503"/>
                </a:lnTo>
                <a:lnTo>
                  <a:pt x="37" y="493"/>
                </a:lnTo>
                <a:lnTo>
                  <a:pt x="37" y="491"/>
                </a:lnTo>
                <a:lnTo>
                  <a:pt x="39" y="485"/>
                </a:lnTo>
                <a:lnTo>
                  <a:pt x="39" y="478"/>
                </a:lnTo>
                <a:lnTo>
                  <a:pt x="40" y="475"/>
                </a:lnTo>
                <a:lnTo>
                  <a:pt x="40" y="471"/>
                </a:lnTo>
                <a:lnTo>
                  <a:pt x="39" y="468"/>
                </a:lnTo>
                <a:lnTo>
                  <a:pt x="39" y="464"/>
                </a:lnTo>
                <a:lnTo>
                  <a:pt x="34" y="461"/>
                </a:lnTo>
                <a:lnTo>
                  <a:pt x="32" y="454"/>
                </a:lnTo>
                <a:lnTo>
                  <a:pt x="29" y="453"/>
                </a:lnTo>
                <a:lnTo>
                  <a:pt x="27" y="447"/>
                </a:lnTo>
                <a:lnTo>
                  <a:pt x="22" y="441"/>
                </a:lnTo>
                <a:lnTo>
                  <a:pt x="20" y="437"/>
                </a:lnTo>
                <a:lnTo>
                  <a:pt x="18" y="436"/>
                </a:lnTo>
                <a:lnTo>
                  <a:pt x="17" y="434"/>
                </a:lnTo>
                <a:lnTo>
                  <a:pt x="15" y="432"/>
                </a:lnTo>
                <a:lnTo>
                  <a:pt x="8" y="425"/>
                </a:lnTo>
                <a:lnTo>
                  <a:pt x="5" y="424"/>
                </a:lnTo>
                <a:lnTo>
                  <a:pt x="5" y="422"/>
                </a:lnTo>
                <a:lnTo>
                  <a:pt x="3" y="415"/>
                </a:lnTo>
                <a:lnTo>
                  <a:pt x="2" y="414"/>
                </a:lnTo>
                <a:lnTo>
                  <a:pt x="2" y="412"/>
                </a:lnTo>
                <a:lnTo>
                  <a:pt x="2" y="410"/>
                </a:lnTo>
                <a:lnTo>
                  <a:pt x="0" y="408"/>
                </a:lnTo>
                <a:lnTo>
                  <a:pt x="0" y="407"/>
                </a:lnTo>
                <a:lnTo>
                  <a:pt x="0" y="405"/>
                </a:lnTo>
                <a:lnTo>
                  <a:pt x="2" y="400"/>
                </a:lnTo>
                <a:lnTo>
                  <a:pt x="3" y="398"/>
                </a:lnTo>
                <a:lnTo>
                  <a:pt x="5" y="397"/>
                </a:lnTo>
                <a:lnTo>
                  <a:pt x="7" y="395"/>
                </a:lnTo>
                <a:lnTo>
                  <a:pt x="7" y="393"/>
                </a:lnTo>
                <a:lnTo>
                  <a:pt x="7" y="392"/>
                </a:lnTo>
                <a:lnTo>
                  <a:pt x="8" y="390"/>
                </a:lnTo>
                <a:lnTo>
                  <a:pt x="8" y="386"/>
                </a:lnTo>
                <a:lnTo>
                  <a:pt x="8" y="385"/>
                </a:lnTo>
                <a:lnTo>
                  <a:pt x="10" y="383"/>
                </a:lnTo>
                <a:lnTo>
                  <a:pt x="12" y="381"/>
                </a:lnTo>
                <a:lnTo>
                  <a:pt x="13" y="380"/>
                </a:lnTo>
                <a:lnTo>
                  <a:pt x="15" y="378"/>
                </a:lnTo>
                <a:lnTo>
                  <a:pt x="15" y="376"/>
                </a:lnTo>
                <a:lnTo>
                  <a:pt x="17" y="373"/>
                </a:lnTo>
                <a:lnTo>
                  <a:pt x="17" y="371"/>
                </a:lnTo>
                <a:lnTo>
                  <a:pt x="17" y="370"/>
                </a:lnTo>
                <a:lnTo>
                  <a:pt x="18" y="366"/>
                </a:lnTo>
                <a:lnTo>
                  <a:pt x="18" y="363"/>
                </a:lnTo>
                <a:lnTo>
                  <a:pt x="20" y="359"/>
                </a:lnTo>
                <a:lnTo>
                  <a:pt x="20" y="358"/>
                </a:lnTo>
                <a:lnTo>
                  <a:pt x="23" y="354"/>
                </a:lnTo>
                <a:lnTo>
                  <a:pt x="23" y="353"/>
                </a:lnTo>
                <a:lnTo>
                  <a:pt x="27" y="344"/>
                </a:lnTo>
                <a:lnTo>
                  <a:pt x="29" y="341"/>
                </a:lnTo>
                <a:lnTo>
                  <a:pt x="37" y="336"/>
                </a:lnTo>
                <a:lnTo>
                  <a:pt x="39" y="334"/>
                </a:lnTo>
                <a:lnTo>
                  <a:pt x="42" y="331"/>
                </a:lnTo>
                <a:lnTo>
                  <a:pt x="49" y="325"/>
                </a:lnTo>
                <a:lnTo>
                  <a:pt x="54" y="320"/>
                </a:lnTo>
                <a:lnTo>
                  <a:pt x="59" y="315"/>
                </a:lnTo>
                <a:lnTo>
                  <a:pt x="64" y="309"/>
                </a:lnTo>
                <a:lnTo>
                  <a:pt x="67" y="307"/>
                </a:lnTo>
                <a:lnTo>
                  <a:pt x="71" y="305"/>
                </a:lnTo>
                <a:lnTo>
                  <a:pt x="72" y="302"/>
                </a:lnTo>
                <a:lnTo>
                  <a:pt x="76" y="300"/>
                </a:lnTo>
                <a:lnTo>
                  <a:pt x="78" y="300"/>
                </a:lnTo>
                <a:lnTo>
                  <a:pt x="79" y="298"/>
                </a:lnTo>
                <a:lnTo>
                  <a:pt x="83" y="295"/>
                </a:lnTo>
                <a:lnTo>
                  <a:pt x="86" y="293"/>
                </a:lnTo>
                <a:lnTo>
                  <a:pt x="88" y="292"/>
                </a:lnTo>
                <a:lnTo>
                  <a:pt x="89" y="292"/>
                </a:lnTo>
                <a:lnTo>
                  <a:pt x="93" y="288"/>
                </a:lnTo>
                <a:lnTo>
                  <a:pt x="94" y="286"/>
                </a:lnTo>
                <a:lnTo>
                  <a:pt x="96" y="285"/>
                </a:lnTo>
                <a:lnTo>
                  <a:pt x="98" y="283"/>
                </a:lnTo>
                <a:lnTo>
                  <a:pt x="99" y="281"/>
                </a:lnTo>
                <a:lnTo>
                  <a:pt x="106" y="271"/>
                </a:lnTo>
                <a:lnTo>
                  <a:pt x="108" y="271"/>
                </a:lnTo>
                <a:lnTo>
                  <a:pt x="113" y="266"/>
                </a:lnTo>
                <a:lnTo>
                  <a:pt x="113" y="264"/>
                </a:lnTo>
                <a:lnTo>
                  <a:pt x="113" y="263"/>
                </a:lnTo>
                <a:lnTo>
                  <a:pt x="115" y="263"/>
                </a:lnTo>
                <a:lnTo>
                  <a:pt x="118" y="258"/>
                </a:lnTo>
                <a:lnTo>
                  <a:pt x="118" y="256"/>
                </a:lnTo>
                <a:lnTo>
                  <a:pt x="121" y="253"/>
                </a:lnTo>
                <a:lnTo>
                  <a:pt x="121" y="251"/>
                </a:lnTo>
                <a:lnTo>
                  <a:pt x="128" y="246"/>
                </a:lnTo>
                <a:lnTo>
                  <a:pt x="132" y="241"/>
                </a:lnTo>
                <a:lnTo>
                  <a:pt x="133" y="239"/>
                </a:lnTo>
                <a:lnTo>
                  <a:pt x="133" y="237"/>
                </a:lnTo>
                <a:lnTo>
                  <a:pt x="135" y="234"/>
                </a:lnTo>
                <a:lnTo>
                  <a:pt x="137" y="231"/>
                </a:lnTo>
                <a:lnTo>
                  <a:pt x="137" y="229"/>
                </a:lnTo>
                <a:lnTo>
                  <a:pt x="138" y="227"/>
                </a:lnTo>
                <a:lnTo>
                  <a:pt x="138" y="226"/>
                </a:lnTo>
                <a:lnTo>
                  <a:pt x="140" y="226"/>
                </a:lnTo>
                <a:lnTo>
                  <a:pt x="140" y="224"/>
                </a:lnTo>
                <a:lnTo>
                  <a:pt x="145" y="229"/>
                </a:lnTo>
                <a:lnTo>
                  <a:pt x="148" y="232"/>
                </a:lnTo>
                <a:lnTo>
                  <a:pt x="159" y="237"/>
                </a:lnTo>
                <a:lnTo>
                  <a:pt x="160" y="239"/>
                </a:lnTo>
                <a:lnTo>
                  <a:pt x="167" y="241"/>
                </a:lnTo>
                <a:lnTo>
                  <a:pt x="174" y="244"/>
                </a:lnTo>
                <a:lnTo>
                  <a:pt x="177" y="246"/>
                </a:lnTo>
                <a:lnTo>
                  <a:pt x="179" y="248"/>
                </a:lnTo>
                <a:lnTo>
                  <a:pt x="189" y="251"/>
                </a:lnTo>
                <a:lnTo>
                  <a:pt x="191" y="251"/>
                </a:lnTo>
                <a:lnTo>
                  <a:pt x="211" y="256"/>
                </a:lnTo>
                <a:lnTo>
                  <a:pt x="214" y="258"/>
                </a:lnTo>
                <a:lnTo>
                  <a:pt x="223" y="259"/>
                </a:lnTo>
                <a:lnTo>
                  <a:pt x="224" y="261"/>
                </a:lnTo>
                <a:lnTo>
                  <a:pt x="240" y="264"/>
                </a:lnTo>
                <a:lnTo>
                  <a:pt x="250" y="266"/>
                </a:lnTo>
                <a:lnTo>
                  <a:pt x="258" y="268"/>
                </a:lnTo>
                <a:lnTo>
                  <a:pt x="267" y="271"/>
                </a:lnTo>
                <a:lnTo>
                  <a:pt x="270" y="273"/>
                </a:lnTo>
                <a:lnTo>
                  <a:pt x="272" y="273"/>
                </a:lnTo>
                <a:lnTo>
                  <a:pt x="273" y="273"/>
                </a:lnTo>
                <a:lnTo>
                  <a:pt x="287" y="271"/>
                </a:lnTo>
                <a:lnTo>
                  <a:pt x="289" y="271"/>
                </a:lnTo>
                <a:lnTo>
                  <a:pt x="290" y="271"/>
                </a:lnTo>
                <a:lnTo>
                  <a:pt x="302" y="270"/>
                </a:lnTo>
                <a:lnTo>
                  <a:pt x="314" y="266"/>
                </a:lnTo>
                <a:lnTo>
                  <a:pt x="319" y="266"/>
                </a:lnTo>
                <a:lnTo>
                  <a:pt x="324" y="264"/>
                </a:lnTo>
                <a:lnTo>
                  <a:pt x="328" y="261"/>
                </a:lnTo>
                <a:lnTo>
                  <a:pt x="329" y="261"/>
                </a:lnTo>
                <a:lnTo>
                  <a:pt x="331" y="259"/>
                </a:lnTo>
                <a:lnTo>
                  <a:pt x="334" y="256"/>
                </a:lnTo>
                <a:lnTo>
                  <a:pt x="334" y="254"/>
                </a:lnTo>
                <a:lnTo>
                  <a:pt x="336" y="254"/>
                </a:lnTo>
                <a:lnTo>
                  <a:pt x="338" y="254"/>
                </a:lnTo>
                <a:lnTo>
                  <a:pt x="339" y="254"/>
                </a:lnTo>
                <a:lnTo>
                  <a:pt x="343" y="254"/>
                </a:lnTo>
                <a:lnTo>
                  <a:pt x="344" y="254"/>
                </a:lnTo>
                <a:lnTo>
                  <a:pt x="346" y="253"/>
                </a:lnTo>
                <a:lnTo>
                  <a:pt x="348" y="251"/>
                </a:lnTo>
                <a:lnTo>
                  <a:pt x="349" y="251"/>
                </a:lnTo>
                <a:lnTo>
                  <a:pt x="355" y="249"/>
                </a:lnTo>
                <a:lnTo>
                  <a:pt x="361" y="248"/>
                </a:lnTo>
                <a:lnTo>
                  <a:pt x="363" y="248"/>
                </a:lnTo>
                <a:lnTo>
                  <a:pt x="366" y="249"/>
                </a:lnTo>
                <a:lnTo>
                  <a:pt x="380" y="248"/>
                </a:lnTo>
                <a:lnTo>
                  <a:pt x="395" y="249"/>
                </a:lnTo>
                <a:lnTo>
                  <a:pt x="404" y="249"/>
                </a:lnTo>
                <a:lnTo>
                  <a:pt x="419" y="249"/>
                </a:lnTo>
                <a:lnTo>
                  <a:pt x="422" y="249"/>
                </a:lnTo>
                <a:lnTo>
                  <a:pt x="424" y="249"/>
                </a:lnTo>
                <a:lnTo>
                  <a:pt x="429" y="249"/>
                </a:lnTo>
                <a:lnTo>
                  <a:pt x="431" y="249"/>
                </a:lnTo>
                <a:lnTo>
                  <a:pt x="436" y="249"/>
                </a:lnTo>
                <a:lnTo>
                  <a:pt x="439" y="248"/>
                </a:lnTo>
                <a:lnTo>
                  <a:pt x="444" y="248"/>
                </a:lnTo>
                <a:lnTo>
                  <a:pt x="451" y="248"/>
                </a:lnTo>
                <a:lnTo>
                  <a:pt x="454" y="248"/>
                </a:lnTo>
                <a:lnTo>
                  <a:pt x="463" y="248"/>
                </a:lnTo>
                <a:lnTo>
                  <a:pt x="469" y="248"/>
                </a:lnTo>
                <a:lnTo>
                  <a:pt x="471" y="246"/>
                </a:lnTo>
                <a:lnTo>
                  <a:pt x="474" y="246"/>
                </a:lnTo>
                <a:lnTo>
                  <a:pt x="483" y="246"/>
                </a:lnTo>
                <a:lnTo>
                  <a:pt x="486" y="244"/>
                </a:lnTo>
                <a:lnTo>
                  <a:pt x="495" y="242"/>
                </a:lnTo>
                <a:lnTo>
                  <a:pt x="498" y="242"/>
                </a:lnTo>
                <a:lnTo>
                  <a:pt x="501" y="241"/>
                </a:lnTo>
                <a:lnTo>
                  <a:pt x="505" y="239"/>
                </a:lnTo>
                <a:lnTo>
                  <a:pt x="505" y="237"/>
                </a:lnTo>
                <a:lnTo>
                  <a:pt x="508" y="237"/>
                </a:lnTo>
                <a:lnTo>
                  <a:pt x="510" y="237"/>
                </a:lnTo>
                <a:lnTo>
                  <a:pt x="512" y="237"/>
                </a:lnTo>
                <a:lnTo>
                  <a:pt x="513" y="237"/>
                </a:lnTo>
                <a:lnTo>
                  <a:pt x="513" y="239"/>
                </a:lnTo>
                <a:lnTo>
                  <a:pt x="515" y="241"/>
                </a:lnTo>
                <a:lnTo>
                  <a:pt x="515" y="242"/>
                </a:lnTo>
                <a:lnTo>
                  <a:pt x="515" y="241"/>
                </a:lnTo>
                <a:lnTo>
                  <a:pt x="523" y="241"/>
                </a:lnTo>
                <a:lnTo>
                  <a:pt x="532" y="241"/>
                </a:lnTo>
                <a:lnTo>
                  <a:pt x="535" y="239"/>
                </a:lnTo>
                <a:lnTo>
                  <a:pt x="537" y="237"/>
                </a:lnTo>
                <a:lnTo>
                  <a:pt x="539" y="237"/>
                </a:lnTo>
                <a:lnTo>
                  <a:pt x="542" y="239"/>
                </a:lnTo>
                <a:lnTo>
                  <a:pt x="545" y="239"/>
                </a:lnTo>
                <a:lnTo>
                  <a:pt x="547" y="241"/>
                </a:lnTo>
                <a:lnTo>
                  <a:pt x="549" y="241"/>
                </a:lnTo>
                <a:lnTo>
                  <a:pt x="554" y="242"/>
                </a:lnTo>
                <a:lnTo>
                  <a:pt x="556" y="242"/>
                </a:lnTo>
                <a:lnTo>
                  <a:pt x="559" y="242"/>
                </a:lnTo>
                <a:lnTo>
                  <a:pt x="562" y="242"/>
                </a:lnTo>
                <a:lnTo>
                  <a:pt x="564" y="242"/>
                </a:lnTo>
                <a:lnTo>
                  <a:pt x="566" y="242"/>
                </a:lnTo>
                <a:lnTo>
                  <a:pt x="571" y="241"/>
                </a:lnTo>
                <a:lnTo>
                  <a:pt x="572" y="239"/>
                </a:lnTo>
                <a:lnTo>
                  <a:pt x="572" y="237"/>
                </a:lnTo>
                <a:lnTo>
                  <a:pt x="574" y="234"/>
                </a:lnTo>
                <a:lnTo>
                  <a:pt x="576" y="232"/>
                </a:lnTo>
                <a:lnTo>
                  <a:pt x="577" y="232"/>
                </a:lnTo>
                <a:lnTo>
                  <a:pt x="583" y="232"/>
                </a:lnTo>
                <a:lnTo>
                  <a:pt x="586" y="232"/>
                </a:lnTo>
                <a:lnTo>
                  <a:pt x="588" y="231"/>
                </a:lnTo>
                <a:lnTo>
                  <a:pt x="589" y="231"/>
                </a:lnTo>
                <a:lnTo>
                  <a:pt x="593" y="229"/>
                </a:lnTo>
                <a:lnTo>
                  <a:pt x="594" y="229"/>
                </a:lnTo>
                <a:lnTo>
                  <a:pt x="594" y="231"/>
                </a:lnTo>
                <a:lnTo>
                  <a:pt x="596" y="231"/>
                </a:lnTo>
                <a:lnTo>
                  <a:pt x="601" y="231"/>
                </a:lnTo>
                <a:lnTo>
                  <a:pt x="606" y="232"/>
                </a:lnTo>
                <a:lnTo>
                  <a:pt x="608" y="232"/>
                </a:lnTo>
                <a:lnTo>
                  <a:pt x="610" y="232"/>
                </a:lnTo>
                <a:lnTo>
                  <a:pt x="611" y="232"/>
                </a:lnTo>
                <a:lnTo>
                  <a:pt x="613" y="232"/>
                </a:lnTo>
                <a:lnTo>
                  <a:pt x="615" y="231"/>
                </a:lnTo>
                <a:lnTo>
                  <a:pt x="620" y="229"/>
                </a:lnTo>
                <a:lnTo>
                  <a:pt x="620" y="227"/>
                </a:lnTo>
                <a:lnTo>
                  <a:pt x="621" y="226"/>
                </a:lnTo>
                <a:lnTo>
                  <a:pt x="621" y="224"/>
                </a:lnTo>
                <a:lnTo>
                  <a:pt x="623" y="222"/>
                </a:lnTo>
                <a:lnTo>
                  <a:pt x="623" y="220"/>
                </a:lnTo>
                <a:lnTo>
                  <a:pt x="623" y="219"/>
                </a:lnTo>
                <a:lnTo>
                  <a:pt x="626" y="219"/>
                </a:lnTo>
                <a:lnTo>
                  <a:pt x="630" y="219"/>
                </a:lnTo>
                <a:lnTo>
                  <a:pt x="632" y="219"/>
                </a:lnTo>
                <a:lnTo>
                  <a:pt x="633" y="219"/>
                </a:lnTo>
                <a:lnTo>
                  <a:pt x="635" y="217"/>
                </a:lnTo>
                <a:lnTo>
                  <a:pt x="637" y="217"/>
                </a:lnTo>
                <a:lnTo>
                  <a:pt x="637" y="215"/>
                </a:lnTo>
                <a:lnTo>
                  <a:pt x="638" y="214"/>
                </a:lnTo>
                <a:lnTo>
                  <a:pt x="640" y="214"/>
                </a:lnTo>
                <a:lnTo>
                  <a:pt x="642" y="212"/>
                </a:lnTo>
                <a:lnTo>
                  <a:pt x="642" y="210"/>
                </a:lnTo>
                <a:lnTo>
                  <a:pt x="642" y="207"/>
                </a:lnTo>
                <a:lnTo>
                  <a:pt x="643" y="207"/>
                </a:lnTo>
                <a:lnTo>
                  <a:pt x="645" y="203"/>
                </a:lnTo>
                <a:lnTo>
                  <a:pt x="647" y="202"/>
                </a:lnTo>
                <a:lnTo>
                  <a:pt x="648" y="200"/>
                </a:lnTo>
                <a:lnTo>
                  <a:pt x="648" y="198"/>
                </a:lnTo>
                <a:lnTo>
                  <a:pt x="652" y="198"/>
                </a:lnTo>
                <a:lnTo>
                  <a:pt x="655" y="198"/>
                </a:lnTo>
                <a:lnTo>
                  <a:pt x="657" y="200"/>
                </a:lnTo>
                <a:lnTo>
                  <a:pt x="659" y="200"/>
                </a:lnTo>
                <a:lnTo>
                  <a:pt x="660" y="200"/>
                </a:lnTo>
                <a:lnTo>
                  <a:pt x="665" y="200"/>
                </a:lnTo>
                <a:lnTo>
                  <a:pt x="667" y="200"/>
                </a:lnTo>
                <a:lnTo>
                  <a:pt x="670" y="200"/>
                </a:lnTo>
                <a:lnTo>
                  <a:pt x="674" y="200"/>
                </a:lnTo>
                <a:lnTo>
                  <a:pt x="675" y="200"/>
                </a:lnTo>
                <a:lnTo>
                  <a:pt x="679" y="200"/>
                </a:lnTo>
                <a:lnTo>
                  <a:pt x="681" y="200"/>
                </a:lnTo>
                <a:lnTo>
                  <a:pt x="684" y="202"/>
                </a:lnTo>
                <a:lnTo>
                  <a:pt x="692" y="207"/>
                </a:lnTo>
                <a:lnTo>
                  <a:pt x="694" y="207"/>
                </a:lnTo>
                <a:lnTo>
                  <a:pt x="696" y="209"/>
                </a:lnTo>
                <a:lnTo>
                  <a:pt x="699" y="209"/>
                </a:lnTo>
                <a:lnTo>
                  <a:pt x="708" y="210"/>
                </a:lnTo>
                <a:lnTo>
                  <a:pt x="709" y="210"/>
                </a:lnTo>
                <a:lnTo>
                  <a:pt x="711" y="212"/>
                </a:lnTo>
                <a:lnTo>
                  <a:pt x="714" y="214"/>
                </a:lnTo>
                <a:lnTo>
                  <a:pt x="718" y="214"/>
                </a:lnTo>
                <a:lnTo>
                  <a:pt x="718" y="215"/>
                </a:lnTo>
                <a:lnTo>
                  <a:pt x="719" y="214"/>
                </a:lnTo>
                <a:lnTo>
                  <a:pt x="724" y="215"/>
                </a:lnTo>
                <a:lnTo>
                  <a:pt x="726" y="215"/>
                </a:lnTo>
                <a:lnTo>
                  <a:pt x="730" y="219"/>
                </a:lnTo>
                <a:lnTo>
                  <a:pt x="731" y="220"/>
                </a:lnTo>
                <a:lnTo>
                  <a:pt x="733" y="220"/>
                </a:lnTo>
                <a:lnTo>
                  <a:pt x="736" y="220"/>
                </a:lnTo>
                <a:lnTo>
                  <a:pt x="740" y="219"/>
                </a:lnTo>
                <a:lnTo>
                  <a:pt x="743" y="220"/>
                </a:lnTo>
                <a:lnTo>
                  <a:pt x="743" y="219"/>
                </a:lnTo>
                <a:lnTo>
                  <a:pt x="745" y="219"/>
                </a:lnTo>
                <a:lnTo>
                  <a:pt x="745" y="217"/>
                </a:lnTo>
                <a:lnTo>
                  <a:pt x="748" y="215"/>
                </a:lnTo>
                <a:lnTo>
                  <a:pt x="750" y="219"/>
                </a:lnTo>
                <a:lnTo>
                  <a:pt x="753" y="219"/>
                </a:lnTo>
                <a:lnTo>
                  <a:pt x="753" y="217"/>
                </a:lnTo>
                <a:lnTo>
                  <a:pt x="755" y="217"/>
                </a:lnTo>
                <a:lnTo>
                  <a:pt x="757" y="217"/>
                </a:lnTo>
                <a:lnTo>
                  <a:pt x="758" y="217"/>
                </a:lnTo>
                <a:lnTo>
                  <a:pt x="760" y="214"/>
                </a:lnTo>
                <a:lnTo>
                  <a:pt x="763" y="215"/>
                </a:lnTo>
                <a:lnTo>
                  <a:pt x="767" y="215"/>
                </a:lnTo>
                <a:lnTo>
                  <a:pt x="770" y="215"/>
                </a:lnTo>
                <a:lnTo>
                  <a:pt x="772" y="215"/>
                </a:lnTo>
                <a:lnTo>
                  <a:pt x="773" y="215"/>
                </a:lnTo>
                <a:lnTo>
                  <a:pt x="775" y="215"/>
                </a:lnTo>
                <a:lnTo>
                  <a:pt x="777" y="215"/>
                </a:lnTo>
                <a:lnTo>
                  <a:pt x="780" y="215"/>
                </a:lnTo>
                <a:lnTo>
                  <a:pt x="782" y="215"/>
                </a:lnTo>
                <a:lnTo>
                  <a:pt x="785" y="215"/>
                </a:lnTo>
                <a:lnTo>
                  <a:pt x="790" y="214"/>
                </a:lnTo>
                <a:lnTo>
                  <a:pt x="792" y="212"/>
                </a:lnTo>
                <a:lnTo>
                  <a:pt x="795" y="212"/>
                </a:lnTo>
                <a:lnTo>
                  <a:pt x="802" y="212"/>
                </a:lnTo>
                <a:lnTo>
                  <a:pt x="811" y="210"/>
                </a:lnTo>
                <a:lnTo>
                  <a:pt x="814" y="210"/>
                </a:lnTo>
                <a:lnTo>
                  <a:pt x="821" y="210"/>
                </a:lnTo>
                <a:lnTo>
                  <a:pt x="826" y="209"/>
                </a:lnTo>
                <a:lnTo>
                  <a:pt x="838" y="207"/>
                </a:lnTo>
                <a:lnTo>
                  <a:pt x="843" y="207"/>
                </a:lnTo>
                <a:lnTo>
                  <a:pt x="849" y="203"/>
                </a:lnTo>
                <a:lnTo>
                  <a:pt x="855" y="202"/>
                </a:lnTo>
                <a:lnTo>
                  <a:pt x="861" y="200"/>
                </a:lnTo>
                <a:lnTo>
                  <a:pt x="865" y="200"/>
                </a:lnTo>
                <a:lnTo>
                  <a:pt x="871" y="197"/>
                </a:lnTo>
                <a:lnTo>
                  <a:pt x="873" y="197"/>
                </a:lnTo>
                <a:lnTo>
                  <a:pt x="875" y="197"/>
                </a:lnTo>
                <a:lnTo>
                  <a:pt x="878" y="197"/>
                </a:lnTo>
                <a:lnTo>
                  <a:pt x="882" y="197"/>
                </a:lnTo>
                <a:lnTo>
                  <a:pt x="885" y="195"/>
                </a:lnTo>
                <a:lnTo>
                  <a:pt x="888" y="195"/>
                </a:lnTo>
                <a:lnTo>
                  <a:pt x="890" y="193"/>
                </a:lnTo>
                <a:lnTo>
                  <a:pt x="898" y="193"/>
                </a:lnTo>
                <a:lnTo>
                  <a:pt x="909" y="190"/>
                </a:lnTo>
                <a:lnTo>
                  <a:pt x="915" y="188"/>
                </a:lnTo>
                <a:lnTo>
                  <a:pt x="917" y="188"/>
                </a:lnTo>
                <a:lnTo>
                  <a:pt x="919" y="187"/>
                </a:lnTo>
                <a:lnTo>
                  <a:pt x="922" y="187"/>
                </a:lnTo>
                <a:lnTo>
                  <a:pt x="924" y="187"/>
                </a:lnTo>
                <a:lnTo>
                  <a:pt x="924" y="188"/>
                </a:lnTo>
                <a:lnTo>
                  <a:pt x="932" y="187"/>
                </a:lnTo>
                <a:lnTo>
                  <a:pt x="939" y="185"/>
                </a:lnTo>
                <a:lnTo>
                  <a:pt x="946" y="183"/>
                </a:lnTo>
                <a:lnTo>
                  <a:pt x="951" y="180"/>
                </a:lnTo>
                <a:lnTo>
                  <a:pt x="956" y="175"/>
                </a:lnTo>
                <a:lnTo>
                  <a:pt x="958" y="171"/>
                </a:lnTo>
                <a:lnTo>
                  <a:pt x="961" y="170"/>
                </a:lnTo>
                <a:lnTo>
                  <a:pt x="961" y="168"/>
                </a:lnTo>
                <a:lnTo>
                  <a:pt x="964" y="163"/>
                </a:lnTo>
                <a:lnTo>
                  <a:pt x="964" y="161"/>
                </a:lnTo>
                <a:lnTo>
                  <a:pt x="968" y="158"/>
                </a:lnTo>
                <a:lnTo>
                  <a:pt x="973" y="151"/>
                </a:lnTo>
                <a:lnTo>
                  <a:pt x="974" y="146"/>
                </a:lnTo>
                <a:lnTo>
                  <a:pt x="983" y="139"/>
                </a:lnTo>
                <a:lnTo>
                  <a:pt x="988" y="136"/>
                </a:lnTo>
                <a:lnTo>
                  <a:pt x="998" y="131"/>
                </a:lnTo>
                <a:lnTo>
                  <a:pt x="1000" y="129"/>
                </a:lnTo>
                <a:lnTo>
                  <a:pt x="1001" y="132"/>
                </a:lnTo>
                <a:lnTo>
                  <a:pt x="1005" y="136"/>
                </a:lnTo>
                <a:lnTo>
                  <a:pt x="1008" y="137"/>
                </a:lnTo>
                <a:lnTo>
                  <a:pt x="1012" y="141"/>
                </a:lnTo>
                <a:lnTo>
                  <a:pt x="1013" y="141"/>
                </a:lnTo>
                <a:lnTo>
                  <a:pt x="1015" y="144"/>
                </a:lnTo>
                <a:lnTo>
                  <a:pt x="1015" y="146"/>
                </a:lnTo>
                <a:lnTo>
                  <a:pt x="1017" y="146"/>
                </a:lnTo>
                <a:lnTo>
                  <a:pt x="1018" y="146"/>
                </a:lnTo>
                <a:lnTo>
                  <a:pt x="1025" y="151"/>
                </a:lnTo>
                <a:lnTo>
                  <a:pt x="1028" y="154"/>
                </a:lnTo>
                <a:lnTo>
                  <a:pt x="1030" y="156"/>
                </a:lnTo>
                <a:lnTo>
                  <a:pt x="1032" y="159"/>
                </a:lnTo>
                <a:lnTo>
                  <a:pt x="1035" y="161"/>
                </a:lnTo>
                <a:lnTo>
                  <a:pt x="1037" y="163"/>
                </a:lnTo>
                <a:lnTo>
                  <a:pt x="1039" y="163"/>
                </a:lnTo>
                <a:lnTo>
                  <a:pt x="1039" y="166"/>
                </a:lnTo>
                <a:lnTo>
                  <a:pt x="1042" y="168"/>
                </a:lnTo>
                <a:lnTo>
                  <a:pt x="1045" y="171"/>
                </a:lnTo>
                <a:lnTo>
                  <a:pt x="1047" y="175"/>
                </a:lnTo>
                <a:lnTo>
                  <a:pt x="1050" y="178"/>
                </a:lnTo>
                <a:lnTo>
                  <a:pt x="1052" y="180"/>
                </a:lnTo>
                <a:lnTo>
                  <a:pt x="1056" y="183"/>
                </a:lnTo>
                <a:lnTo>
                  <a:pt x="1057" y="185"/>
                </a:lnTo>
                <a:lnTo>
                  <a:pt x="1061" y="188"/>
                </a:lnTo>
                <a:lnTo>
                  <a:pt x="1062" y="190"/>
                </a:lnTo>
                <a:lnTo>
                  <a:pt x="1064" y="190"/>
                </a:lnTo>
                <a:lnTo>
                  <a:pt x="1066" y="193"/>
                </a:lnTo>
                <a:lnTo>
                  <a:pt x="1067" y="195"/>
                </a:lnTo>
                <a:lnTo>
                  <a:pt x="1071" y="195"/>
                </a:lnTo>
                <a:lnTo>
                  <a:pt x="1072" y="197"/>
                </a:lnTo>
                <a:lnTo>
                  <a:pt x="1076" y="198"/>
                </a:lnTo>
                <a:lnTo>
                  <a:pt x="1076" y="197"/>
                </a:lnTo>
                <a:lnTo>
                  <a:pt x="1079" y="198"/>
                </a:lnTo>
                <a:lnTo>
                  <a:pt x="1083" y="200"/>
                </a:lnTo>
                <a:lnTo>
                  <a:pt x="1084" y="200"/>
                </a:lnTo>
                <a:lnTo>
                  <a:pt x="1086" y="202"/>
                </a:lnTo>
                <a:lnTo>
                  <a:pt x="1089" y="202"/>
                </a:lnTo>
                <a:lnTo>
                  <a:pt x="1091" y="203"/>
                </a:lnTo>
                <a:lnTo>
                  <a:pt x="1094" y="202"/>
                </a:lnTo>
                <a:lnTo>
                  <a:pt x="1099" y="203"/>
                </a:lnTo>
                <a:lnTo>
                  <a:pt x="1103" y="202"/>
                </a:lnTo>
                <a:lnTo>
                  <a:pt x="1106" y="202"/>
                </a:lnTo>
                <a:lnTo>
                  <a:pt x="1108" y="202"/>
                </a:lnTo>
                <a:lnTo>
                  <a:pt x="1110" y="202"/>
                </a:lnTo>
                <a:lnTo>
                  <a:pt x="1113" y="200"/>
                </a:lnTo>
                <a:lnTo>
                  <a:pt x="1116" y="198"/>
                </a:lnTo>
                <a:lnTo>
                  <a:pt x="1118" y="198"/>
                </a:lnTo>
                <a:lnTo>
                  <a:pt x="1126" y="193"/>
                </a:lnTo>
                <a:lnTo>
                  <a:pt x="1135" y="187"/>
                </a:lnTo>
                <a:lnTo>
                  <a:pt x="1137" y="185"/>
                </a:lnTo>
                <a:lnTo>
                  <a:pt x="1138" y="181"/>
                </a:lnTo>
                <a:lnTo>
                  <a:pt x="1140" y="180"/>
                </a:lnTo>
                <a:lnTo>
                  <a:pt x="1142" y="176"/>
                </a:lnTo>
                <a:lnTo>
                  <a:pt x="1143" y="176"/>
                </a:lnTo>
                <a:lnTo>
                  <a:pt x="1145" y="171"/>
                </a:lnTo>
                <a:lnTo>
                  <a:pt x="1150" y="159"/>
                </a:lnTo>
                <a:lnTo>
                  <a:pt x="1150" y="154"/>
                </a:lnTo>
                <a:lnTo>
                  <a:pt x="1150" y="151"/>
                </a:lnTo>
                <a:lnTo>
                  <a:pt x="1152" y="148"/>
                </a:lnTo>
                <a:lnTo>
                  <a:pt x="1152" y="144"/>
                </a:lnTo>
                <a:lnTo>
                  <a:pt x="1152" y="143"/>
                </a:lnTo>
                <a:lnTo>
                  <a:pt x="1152" y="139"/>
                </a:lnTo>
                <a:lnTo>
                  <a:pt x="1153" y="131"/>
                </a:lnTo>
                <a:lnTo>
                  <a:pt x="1155" y="131"/>
                </a:lnTo>
                <a:lnTo>
                  <a:pt x="1155" y="129"/>
                </a:lnTo>
                <a:lnTo>
                  <a:pt x="1155" y="119"/>
                </a:lnTo>
                <a:lnTo>
                  <a:pt x="1159" y="105"/>
                </a:lnTo>
                <a:lnTo>
                  <a:pt x="1160" y="100"/>
                </a:lnTo>
                <a:lnTo>
                  <a:pt x="1164" y="93"/>
                </a:lnTo>
                <a:lnTo>
                  <a:pt x="1169" y="88"/>
                </a:lnTo>
                <a:lnTo>
                  <a:pt x="1170" y="85"/>
                </a:lnTo>
                <a:lnTo>
                  <a:pt x="1172" y="82"/>
                </a:lnTo>
                <a:lnTo>
                  <a:pt x="1174" y="83"/>
                </a:lnTo>
                <a:lnTo>
                  <a:pt x="1175" y="82"/>
                </a:lnTo>
                <a:lnTo>
                  <a:pt x="1179" y="82"/>
                </a:lnTo>
                <a:lnTo>
                  <a:pt x="1182" y="82"/>
                </a:lnTo>
                <a:lnTo>
                  <a:pt x="1187" y="82"/>
                </a:lnTo>
                <a:lnTo>
                  <a:pt x="1189" y="80"/>
                </a:lnTo>
                <a:lnTo>
                  <a:pt x="1192" y="80"/>
                </a:lnTo>
                <a:lnTo>
                  <a:pt x="1196" y="80"/>
                </a:lnTo>
                <a:lnTo>
                  <a:pt x="1201" y="80"/>
                </a:lnTo>
                <a:lnTo>
                  <a:pt x="1216" y="80"/>
                </a:lnTo>
                <a:lnTo>
                  <a:pt x="1219" y="82"/>
                </a:lnTo>
                <a:lnTo>
                  <a:pt x="1226" y="82"/>
                </a:lnTo>
                <a:lnTo>
                  <a:pt x="1231" y="83"/>
                </a:lnTo>
                <a:lnTo>
                  <a:pt x="1236" y="85"/>
                </a:lnTo>
                <a:lnTo>
                  <a:pt x="1245" y="90"/>
                </a:lnTo>
                <a:lnTo>
                  <a:pt x="1251" y="95"/>
                </a:lnTo>
                <a:lnTo>
                  <a:pt x="1263" y="107"/>
                </a:lnTo>
                <a:lnTo>
                  <a:pt x="1268" y="112"/>
                </a:lnTo>
                <a:lnTo>
                  <a:pt x="1280" y="119"/>
                </a:lnTo>
                <a:lnTo>
                  <a:pt x="1292" y="126"/>
                </a:lnTo>
                <a:lnTo>
                  <a:pt x="1294" y="126"/>
                </a:lnTo>
                <a:lnTo>
                  <a:pt x="1307" y="131"/>
                </a:lnTo>
                <a:lnTo>
                  <a:pt x="1312" y="131"/>
                </a:lnTo>
                <a:lnTo>
                  <a:pt x="1321" y="131"/>
                </a:lnTo>
                <a:lnTo>
                  <a:pt x="1327" y="131"/>
                </a:lnTo>
                <a:lnTo>
                  <a:pt x="1333" y="129"/>
                </a:lnTo>
                <a:lnTo>
                  <a:pt x="1354" y="119"/>
                </a:lnTo>
                <a:lnTo>
                  <a:pt x="1356" y="119"/>
                </a:lnTo>
                <a:lnTo>
                  <a:pt x="1365" y="114"/>
                </a:lnTo>
                <a:lnTo>
                  <a:pt x="1370" y="114"/>
                </a:lnTo>
                <a:lnTo>
                  <a:pt x="1376" y="114"/>
                </a:lnTo>
                <a:lnTo>
                  <a:pt x="1382" y="114"/>
                </a:lnTo>
                <a:lnTo>
                  <a:pt x="1383" y="115"/>
                </a:lnTo>
                <a:lnTo>
                  <a:pt x="1388" y="117"/>
                </a:lnTo>
                <a:lnTo>
                  <a:pt x="1392" y="119"/>
                </a:lnTo>
                <a:lnTo>
                  <a:pt x="1397" y="122"/>
                </a:lnTo>
                <a:lnTo>
                  <a:pt x="1402" y="127"/>
                </a:lnTo>
                <a:lnTo>
                  <a:pt x="1407" y="132"/>
                </a:lnTo>
                <a:lnTo>
                  <a:pt x="1412" y="141"/>
                </a:lnTo>
                <a:lnTo>
                  <a:pt x="1419" y="151"/>
                </a:lnTo>
                <a:lnTo>
                  <a:pt x="1425" y="161"/>
                </a:lnTo>
                <a:lnTo>
                  <a:pt x="1436" y="171"/>
                </a:lnTo>
                <a:lnTo>
                  <a:pt x="1446" y="178"/>
                </a:lnTo>
                <a:lnTo>
                  <a:pt x="1447" y="181"/>
                </a:lnTo>
                <a:lnTo>
                  <a:pt x="1454" y="187"/>
                </a:lnTo>
                <a:lnTo>
                  <a:pt x="1464" y="192"/>
                </a:lnTo>
                <a:lnTo>
                  <a:pt x="1473" y="197"/>
                </a:lnTo>
                <a:lnTo>
                  <a:pt x="1486" y="203"/>
                </a:lnTo>
                <a:lnTo>
                  <a:pt x="1501" y="210"/>
                </a:lnTo>
                <a:lnTo>
                  <a:pt x="1503" y="212"/>
                </a:lnTo>
                <a:lnTo>
                  <a:pt x="1508" y="212"/>
                </a:lnTo>
                <a:lnTo>
                  <a:pt x="1510" y="214"/>
                </a:lnTo>
                <a:lnTo>
                  <a:pt x="1512" y="214"/>
                </a:lnTo>
                <a:lnTo>
                  <a:pt x="1522" y="215"/>
                </a:lnTo>
                <a:lnTo>
                  <a:pt x="1523" y="217"/>
                </a:lnTo>
                <a:lnTo>
                  <a:pt x="1544" y="222"/>
                </a:lnTo>
                <a:lnTo>
                  <a:pt x="1555" y="227"/>
                </a:lnTo>
                <a:lnTo>
                  <a:pt x="1559" y="227"/>
                </a:lnTo>
                <a:lnTo>
                  <a:pt x="1564" y="229"/>
                </a:lnTo>
                <a:lnTo>
                  <a:pt x="1569" y="229"/>
                </a:lnTo>
                <a:lnTo>
                  <a:pt x="1576" y="227"/>
                </a:lnTo>
                <a:lnTo>
                  <a:pt x="1584" y="224"/>
                </a:lnTo>
                <a:lnTo>
                  <a:pt x="1591" y="222"/>
                </a:lnTo>
                <a:lnTo>
                  <a:pt x="1594" y="219"/>
                </a:lnTo>
                <a:lnTo>
                  <a:pt x="1603" y="217"/>
                </a:lnTo>
                <a:lnTo>
                  <a:pt x="1608" y="214"/>
                </a:lnTo>
                <a:lnTo>
                  <a:pt x="1610" y="214"/>
                </a:lnTo>
                <a:lnTo>
                  <a:pt x="1613" y="212"/>
                </a:lnTo>
                <a:lnTo>
                  <a:pt x="1615" y="212"/>
                </a:lnTo>
                <a:lnTo>
                  <a:pt x="1623" y="209"/>
                </a:lnTo>
                <a:lnTo>
                  <a:pt x="1625" y="207"/>
                </a:lnTo>
                <a:lnTo>
                  <a:pt x="1628" y="205"/>
                </a:lnTo>
                <a:lnTo>
                  <a:pt x="1632" y="205"/>
                </a:lnTo>
                <a:lnTo>
                  <a:pt x="1633" y="203"/>
                </a:lnTo>
                <a:lnTo>
                  <a:pt x="1638" y="200"/>
                </a:lnTo>
                <a:lnTo>
                  <a:pt x="1640" y="198"/>
                </a:lnTo>
                <a:lnTo>
                  <a:pt x="1640" y="197"/>
                </a:lnTo>
                <a:lnTo>
                  <a:pt x="1643" y="193"/>
                </a:lnTo>
                <a:lnTo>
                  <a:pt x="1647" y="190"/>
                </a:lnTo>
                <a:lnTo>
                  <a:pt x="1648" y="187"/>
                </a:lnTo>
                <a:lnTo>
                  <a:pt x="1650" y="183"/>
                </a:lnTo>
                <a:lnTo>
                  <a:pt x="1652" y="180"/>
                </a:lnTo>
                <a:lnTo>
                  <a:pt x="1653" y="178"/>
                </a:lnTo>
                <a:lnTo>
                  <a:pt x="1653" y="176"/>
                </a:lnTo>
                <a:lnTo>
                  <a:pt x="1653" y="173"/>
                </a:lnTo>
                <a:lnTo>
                  <a:pt x="1655" y="165"/>
                </a:lnTo>
                <a:lnTo>
                  <a:pt x="1655" y="163"/>
                </a:lnTo>
                <a:lnTo>
                  <a:pt x="1655" y="161"/>
                </a:lnTo>
                <a:lnTo>
                  <a:pt x="1655" y="156"/>
                </a:lnTo>
                <a:lnTo>
                  <a:pt x="1657" y="154"/>
                </a:lnTo>
                <a:lnTo>
                  <a:pt x="1657" y="151"/>
                </a:lnTo>
                <a:lnTo>
                  <a:pt x="1657" y="148"/>
                </a:lnTo>
                <a:lnTo>
                  <a:pt x="1657" y="141"/>
                </a:lnTo>
                <a:lnTo>
                  <a:pt x="1659" y="139"/>
                </a:lnTo>
                <a:lnTo>
                  <a:pt x="1659" y="137"/>
                </a:lnTo>
                <a:lnTo>
                  <a:pt x="1659" y="132"/>
                </a:lnTo>
                <a:lnTo>
                  <a:pt x="1659" y="131"/>
                </a:lnTo>
                <a:lnTo>
                  <a:pt x="1660" y="122"/>
                </a:lnTo>
                <a:lnTo>
                  <a:pt x="1659" y="117"/>
                </a:lnTo>
                <a:lnTo>
                  <a:pt x="1659" y="114"/>
                </a:lnTo>
                <a:lnTo>
                  <a:pt x="1659" y="110"/>
                </a:lnTo>
                <a:lnTo>
                  <a:pt x="1657" y="107"/>
                </a:lnTo>
                <a:lnTo>
                  <a:pt x="1657" y="105"/>
                </a:lnTo>
                <a:lnTo>
                  <a:pt x="1655" y="104"/>
                </a:lnTo>
                <a:lnTo>
                  <a:pt x="1653" y="100"/>
                </a:lnTo>
                <a:lnTo>
                  <a:pt x="1653" y="98"/>
                </a:lnTo>
                <a:lnTo>
                  <a:pt x="1659" y="100"/>
                </a:lnTo>
                <a:lnTo>
                  <a:pt x="1659" y="95"/>
                </a:lnTo>
                <a:lnTo>
                  <a:pt x="1662" y="92"/>
                </a:lnTo>
                <a:lnTo>
                  <a:pt x="1664" y="92"/>
                </a:lnTo>
                <a:lnTo>
                  <a:pt x="1665" y="92"/>
                </a:lnTo>
                <a:lnTo>
                  <a:pt x="1667" y="90"/>
                </a:lnTo>
                <a:lnTo>
                  <a:pt x="1665" y="87"/>
                </a:lnTo>
                <a:lnTo>
                  <a:pt x="1664" y="87"/>
                </a:lnTo>
                <a:lnTo>
                  <a:pt x="1664" y="83"/>
                </a:lnTo>
                <a:lnTo>
                  <a:pt x="1669" y="80"/>
                </a:lnTo>
                <a:lnTo>
                  <a:pt x="1670" y="78"/>
                </a:lnTo>
                <a:lnTo>
                  <a:pt x="1672" y="76"/>
                </a:lnTo>
                <a:lnTo>
                  <a:pt x="1672" y="75"/>
                </a:lnTo>
                <a:lnTo>
                  <a:pt x="1674" y="73"/>
                </a:lnTo>
                <a:lnTo>
                  <a:pt x="1675" y="73"/>
                </a:lnTo>
                <a:lnTo>
                  <a:pt x="1680" y="76"/>
                </a:lnTo>
                <a:lnTo>
                  <a:pt x="1689" y="75"/>
                </a:lnTo>
                <a:lnTo>
                  <a:pt x="1689" y="71"/>
                </a:lnTo>
                <a:lnTo>
                  <a:pt x="1691" y="71"/>
                </a:lnTo>
                <a:lnTo>
                  <a:pt x="1696" y="68"/>
                </a:lnTo>
                <a:lnTo>
                  <a:pt x="1701" y="68"/>
                </a:lnTo>
                <a:lnTo>
                  <a:pt x="1704" y="71"/>
                </a:lnTo>
                <a:lnTo>
                  <a:pt x="1706" y="70"/>
                </a:lnTo>
                <a:lnTo>
                  <a:pt x="1706" y="68"/>
                </a:lnTo>
                <a:lnTo>
                  <a:pt x="1708" y="65"/>
                </a:lnTo>
                <a:lnTo>
                  <a:pt x="1714" y="58"/>
                </a:lnTo>
                <a:lnTo>
                  <a:pt x="1713" y="56"/>
                </a:lnTo>
                <a:lnTo>
                  <a:pt x="1713" y="51"/>
                </a:lnTo>
                <a:lnTo>
                  <a:pt x="1714" y="51"/>
                </a:lnTo>
                <a:lnTo>
                  <a:pt x="1718" y="51"/>
                </a:lnTo>
                <a:lnTo>
                  <a:pt x="1721" y="48"/>
                </a:lnTo>
                <a:lnTo>
                  <a:pt x="1723" y="48"/>
                </a:lnTo>
                <a:lnTo>
                  <a:pt x="1726" y="49"/>
                </a:lnTo>
                <a:lnTo>
                  <a:pt x="1736" y="56"/>
                </a:lnTo>
                <a:lnTo>
                  <a:pt x="1736" y="63"/>
                </a:lnTo>
                <a:lnTo>
                  <a:pt x="1731" y="68"/>
                </a:lnTo>
                <a:lnTo>
                  <a:pt x="1729" y="68"/>
                </a:lnTo>
                <a:lnTo>
                  <a:pt x="1728" y="68"/>
                </a:lnTo>
                <a:lnTo>
                  <a:pt x="1726" y="70"/>
                </a:lnTo>
                <a:lnTo>
                  <a:pt x="1726" y="73"/>
                </a:lnTo>
                <a:lnTo>
                  <a:pt x="1731" y="75"/>
                </a:lnTo>
                <a:lnTo>
                  <a:pt x="1735" y="76"/>
                </a:lnTo>
                <a:lnTo>
                  <a:pt x="1738" y="76"/>
                </a:lnTo>
                <a:lnTo>
                  <a:pt x="1738" y="75"/>
                </a:lnTo>
                <a:lnTo>
                  <a:pt x="1738" y="71"/>
                </a:lnTo>
                <a:lnTo>
                  <a:pt x="1746" y="63"/>
                </a:lnTo>
                <a:lnTo>
                  <a:pt x="1755" y="65"/>
                </a:lnTo>
                <a:lnTo>
                  <a:pt x="1756" y="63"/>
                </a:lnTo>
                <a:lnTo>
                  <a:pt x="1758" y="58"/>
                </a:lnTo>
                <a:lnTo>
                  <a:pt x="1762" y="54"/>
                </a:lnTo>
                <a:lnTo>
                  <a:pt x="1762" y="51"/>
                </a:lnTo>
                <a:lnTo>
                  <a:pt x="1760" y="51"/>
                </a:lnTo>
                <a:lnTo>
                  <a:pt x="1758" y="49"/>
                </a:lnTo>
                <a:lnTo>
                  <a:pt x="1756" y="46"/>
                </a:lnTo>
                <a:lnTo>
                  <a:pt x="1756" y="41"/>
                </a:lnTo>
                <a:lnTo>
                  <a:pt x="1762" y="34"/>
                </a:lnTo>
                <a:lnTo>
                  <a:pt x="1767" y="36"/>
                </a:lnTo>
                <a:lnTo>
                  <a:pt x="1770" y="32"/>
                </a:lnTo>
                <a:lnTo>
                  <a:pt x="1768" y="29"/>
                </a:lnTo>
                <a:lnTo>
                  <a:pt x="1768" y="26"/>
                </a:lnTo>
                <a:lnTo>
                  <a:pt x="1772" y="22"/>
                </a:lnTo>
                <a:lnTo>
                  <a:pt x="1773" y="22"/>
                </a:lnTo>
                <a:lnTo>
                  <a:pt x="1780" y="24"/>
                </a:lnTo>
                <a:lnTo>
                  <a:pt x="1785" y="29"/>
                </a:lnTo>
                <a:lnTo>
                  <a:pt x="1790" y="29"/>
                </a:lnTo>
                <a:lnTo>
                  <a:pt x="1795" y="24"/>
                </a:lnTo>
                <a:lnTo>
                  <a:pt x="1797" y="24"/>
                </a:lnTo>
                <a:lnTo>
                  <a:pt x="1802" y="27"/>
                </a:lnTo>
                <a:lnTo>
                  <a:pt x="1802" y="32"/>
                </a:lnTo>
                <a:lnTo>
                  <a:pt x="1802" y="36"/>
                </a:lnTo>
                <a:lnTo>
                  <a:pt x="1800" y="41"/>
                </a:lnTo>
                <a:lnTo>
                  <a:pt x="1802" y="43"/>
                </a:lnTo>
                <a:lnTo>
                  <a:pt x="1804" y="43"/>
                </a:lnTo>
                <a:lnTo>
                  <a:pt x="1807" y="41"/>
                </a:lnTo>
                <a:lnTo>
                  <a:pt x="1809" y="43"/>
                </a:lnTo>
                <a:lnTo>
                  <a:pt x="1811" y="44"/>
                </a:lnTo>
                <a:lnTo>
                  <a:pt x="1816" y="41"/>
                </a:lnTo>
                <a:lnTo>
                  <a:pt x="1817" y="36"/>
                </a:lnTo>
                <a:lnTo>
                  <a:pt x="1821" y="32"/>
                </a:lnTo>
                <a:lnTo>
                  <a:pt x="1826" y="29"/>
                </a:lnTo>
                <a:lnTo>
                  <a:pt x="1827" y="29"/>
                </a:lnTo>
                <a:lnTo>
                  <a:pt x="1831" y="27"/>
                </a:lnTo>
                <a:lnTo>
                  <a:pt x="1831" y="22"/>
                </a:lnTo>
                <a:lnTo>
                  <a:pt x="1831" y="17"/>
                </a:lnTo>
                <a:lnTo>
                  <a:pt x="1824" y="17"/>
                </a:lnTo>
                <a:lnTo>
                  <a:pt x="1817" y="10"/>
                </a:lnTo>
                <a:lnTo>
                  <a:pt x="1824" y="4"/>
                </a:lnTo>
                <a:lnTo>
                  <a:pt x="1827" y="2"/>
                </a:lnTo>
                <a:lnTo>
                  <a:pt x="1831" y="4"/>
                </a:lnTo>
                <a:lnTo>
                  <a:pt x="1831" y="2"/>
                </a:lnTo>
                <a:lnTo>
                  <a:pt x="1833" y="0"/>
                </a:lnTo>
                <a:lnTo>
                  <a:pt x="1834" y="2"/>
                </a:lnTo>
                <a:close/>
              </a:path>
            </a:pathLst>
          </a:custGeom>
          <a:solidFill>
            <a:schemeClr val="accent4">
              <a:lumMod val="75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D0642387-CB41-4F28-96B0-71D589974024}"/>
              </a:ext>
            </a:extLst>
          </p:cNvPr>
          <p:cNvSpPr txBox="1"/>
          <p:nvPr/>
        </p:nvSpPr>
        <p:spPr>
          <a:xfrm>
            <a:off x="7334989" y="3793684"/>
            <a:ext cx="125408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Basse 75%</a:t>
            </a:r>
          </a:p>
        </p:txBody>
      </p:sp>
      <p:sp>
        <p:nvSpPr>
          <p:cNvPr id="17" name="TextBox 16">
            <a:extLst>
              <a:ext uri="{FF2B5EF4-FFF2-40B4-BE49-F238E27FC236}">
                <a16:creationId xmlns:a16="http://schemas.microsoft.com/office/drawing/2014/main" id="{EF4D1BBD-6EB6-43CB-A81D-A52C4DF1CE0E}"/>
              </a:ext>
            </a:extLst>
          </p:cNvPr>
          <p:cNvSpPr txBox="1"/>
          <p:nvPr/>
        </p:nvSpPr>
        <p:spPr>
          <a:xfrm>
            <a:off x="2580902" y="2467123"/>
            <a:ext cx="1711557"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Kerewan</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92%</a:t>
            </a:r>
          </a:p>
        </p:txBody>
      </p:sp>
      <p:sp>
        <p:nvSpPr>
          <p:cNvPr id="18" name="TextBox 17">
            <a:extLst>
              <a:ext uri="{FF2B5EF4-FFF2-40B4-BE49-F238E27FC236}">
                <a16:creationId xmlns:a16="http://schemas.microsoft.com/office/drawing/2014/main" id="{6B748668-6337-4425-94B7-42857BF92E92}"/>
              </a:ext>
            </a:extLst>
          </p:cNvPr>
          <p:cNvSpPr txBox="1"/>
          <p:nvPr/>
        </p:nvSpPr>
        <p:spPr>
          <a:xfrm>
            <a:off x="708025" y="4829494"/>
            <a:ext cx="142398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Brikama</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88%</a:t>
            </a:r>
          </a:p>
        </p:txBody>
      </p:sp>
      <p:sp>
        <p:nvSpPr>
          <p:cNvPr id="19" name="TextBox 18">
            <a:extLst>
              <a:ext uri="{FF2B5EF4-FFF2-40B4-BE49-F238E27FC236}">
                <a16:creationId xmlns:a16="http://schemas.microsoft.com/office/drawing/2014/main" id="{CF33017E-70C6-4888-96AD-D79A70F1C3C0}"/>
              </a:ext>
            </a:extLst>
          </p:cNvPr>
          <p:cNvSpPr txBox="1"/>
          <p:nvPr/>
        </p:nvSpPr>
        <p:spPr>
          <a:xfrm>
            <a:off x="3462105" y="4337370"/>
            <a:ext cx="145659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Mansakonko</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71%</a:t>
            </a:r>
          </a:p>
        </p:txBody>
      </p:sp>
      <p:sp>
        <p:nvSpPr>
          <p:cNvPr id="20" name="TextBox 19">
            <a:extLst>
              <a:ext uri="{FF2B5EF4-FFF2-40B4-BE49-F238E27FC236}">
                <a16:creationId xmlns:a16="http://schemas.microsoft.com/office/drawing/2014/main" id="{87D8F552-83AE-45CC-A5A9-282E9F3E9114}"/>
              </a:ext>
            </a:extLst>
          </p:cNvPr>
          <p:cNvSpPr txBox="1"/>
          <p:nvPr/>
        </p:nvSpPr>
        <p:spPr>
          <a:xfrm>
            <a:off x="5003801" y="1791754"/>
            <a:ext cx="133814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Kuntaur</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62%</a:t>
            </a:r>
          </a:p>
        </p:txBody>
      </p:sp>
      <p:sp>
        <p:nvSpPr>
          <p:cNvPr id="21" name="TextBox 20">
            <a:extLst>
              <a:ext uri="{FF2B5EF4-FFF2-40B4-BE49-F238E27FC236}">
                <a16:creationId xmlns:a16="http://schemas.microsoft.com/office/drawing/2014/main" id="{071F9079-E3A4-48EC-98D9-F322801E96F6}"/>
              </a:ext>
            </a:extLst>
          </p:cNvPr>
          <p:cNvSpPr txBox="1"/>
          <p:nvPr/>
        </p:nvSpPr>
        <p:spPr>
          <a:xfrm>
            <a:off x="4888689" y="3921941"/>
            <a:ext cx="205422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Janjanbureh</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74%</a:t>
            </a:r>
          </a:p>
        </p:txBody>
      </p:sp>
      <p:cxnSp>
        <p:nvCxnSpPr>
          <p:cNvPr id="23" name="Straight Connector 22">
            <a:extLst>
              <a:ext uri="{FF2B5EF4-FFF2-40B4-BE49-F238E27FC236}">
                <a16:creationId xmlns:a16="http://schemas.microsoft.com/office/drawing/2014/main" id="{0D2CAA7C-F5BC-4A58-B489-FFECFD31834A}"/>
              </a:ext>
            </a:extLst>
          </p:cNvPr>
          <p:cNvCxnSpPr>
            <a:cxnSpLocks/>
          </p:cNvCxnSpPr>
          <p:nvPr/>
        </p:nvCxnSpPr>
        <p:spPr>
          <a:xfrm flipV="1">
            <a:off x="5721350" y="3704100"/>
            <a:ext cx="244475" cy="365790"/>
          </a:xfrm>
          <a:prstGeom prst="line">
            <a:avLst/>
          </a:prstGeom>
        </p:spPr>
        <p:style>
          <a:lnRef idx="1">
            <a:schemeClr val="dk1"/>
          </a:lnRef>
          <a:fillRef idx="0">
            <a:schemeClr val="dk1"/>
          </a:fillRef>
          <a:effectRef idx="0">
            <a:schemeClr val="dk1"/>
          </a:effectRef>
          <a:fontRef idx="minor">
            <a:schemeClr val="tx1"/>
          </a:fontRef>
        </p:style>
      </p:cxnSp>
      <p:sp>
        <p:nvSpPr>
          <p:cNvPr id="25" name="TextBox 24">
            <a:extLst>
              <a:ext uri="{FF2B5EF4-FFF2-40B4-BE49-F238E27FC236}">
                <a16:creationId xmlns:a16="http://schemas.microsoft.com/office/drawing/2014/main" id="{760C8C88-3749-4764-B633-A82C06B3CEEC}"/>
              </a:ext>
            </a:extLst>
          </p:cNvPr>
          <p:cNvSpPr txBox="1"/>
          <p:nvPr/>
        </p:nvSpPr>
        <p:spPr>
          <a:xfrm>
            <a:off x="652551" y="2433926"/>
            <a:ext cx="13716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Banjul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95%</a:t>
            </a:r>
          </a:p>
        </p:txBody>
      </p:sp>
      <p:cxnSp>
        <p:nvCxnSpPr>
          <p:cNvPr id="27" name="Straight Connector 26">
            <a:extLst>
              <a:ext uri="{FF2B5EF4-FFF2-40B4-BE49-F238E27FC236}">
                <a16:creationId xmlns:a16="http://schemas.microsoft.com/office/drawing/2014/main" id="{198DCADD-56D7-49B7-87C7-7DFE1C5CFB83}"/>
              </a:ext>
            </a:extLst>
          </p:cNvPr>
          <p:cNvCxnSpPr>
            <a:cxnSpLocks/>
          </p:cNvCxnSpPr>
          <p:nvPr/>
        </p:nvCxnSpPr>
        <p:spPr>
          <a:xfrm flipH="1">
            <a:off x="925377" y="2971533"/>
            <a:ext cx="325205" cy="684193"/>
          </a:xfrm>
          <a:prstGeom prst="line">
            <a:avLst/>
          </a:prstGeom>
        </p:spPr>
        <p:style>
          <a:lnRef idx="1">
            <a:schemeClr val="dk1"/>
          </a:lnRef>
          <a:fillRef idx="0">
            <a:schemeClr val="dk1"/>
          </a:fillRef>
          <a:effectRef idx="0">
            <a:schemeClr val="dk1"/>
          </a:effectRef>
          <a:fontRef idx="minor">
            <a:schemeClr val="tx1"/>
          </a:fontRef>
        </p:style>
      </p:cxnSp>
      <p:sp>
        <p:nvSpPr>
          <p:cNvPr id="28" name="TextBox 27">
            <a:extLst>
              <a:ext uri="{FF2B5EF4-FFF2-40B4-BE49-F238E27FC236}">
                <a16:creationId xmlns:a16="http://schemas.microsoft.com/office/drawing/2014/main" id="{F9C0E913-4AC5-4333-A0CE-24C177DB38E7}"/>
              </a:ext>
            </a:extLst>
          </p:cNvPr>
          <p:cNvSpPr txBox="1"/>
          <p:nvPr/>
        </p:nvSpPr>
        <p:spPr>
          <a:xfrm>
            <a:off x="21543" y="2844692"/>
            <a:ext cx="117339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Kanifing</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90%</a:t>
            </a:r>
          </a:p>
        </p:txBody>
      </p:sp>
      <p:cxnSp>
        <p:nvCxnSpPr>
          <p:cNvPr id="30" name="Straight Connector 29">
            <a:extLst>
              <a:ext uri="{FF2B5EF4-FFF2-40B4-BE49-F238E27FC236}">
                <a16:creationId xmlns:a16="http://schemas.microsoft.com/office/drawing/2014/main" id="{7934A133-46CD-48FD-8F9E-D624A92DD162}"/>
              </a:ext>
            </a:extLst>
          </p:cNvPr>
          <p:cNvCxnSpPr>
            <a:cxnSpLocks/>
            <a:endCxn id="11" idx="53"/>
          </p:cNvCxnSpPr>
          <p:nvPr/>
        </p:nvCxnSpPr>
        <p:spPr>
          <a:xfrm>
            <a:off x="490673" y="3352802"/>
            <a:ext cx="155440" cy="317500"/>
          </a:xfrm>
          <a:prstGeom prst="line">
            <a:avLst/>
          </a:prstGeom>
        </p:spPr>
        <p:style>
          <a:lnRef idx="1">
            <a:schemeClr val="dk1"/>
          </a:lnRef>
          <a:fillRef idx="0">
            <a:schemeClr val="dk1"/>
          </a:fillRef>
          <a:effectRef idx="0">
            <a:schemeClr val="dk1"/>
          </a:effectRef>
          <a:fontRef idx="minor">
            <a:schemeClr val="tx1"/>
          </a:fontRef>
        </p:style>
      </p:cxnSp>
      <p:sp>
        <p:nvSpPr>
          <p:cNvPr id="24" name="TextBox 23">
            <a:extLst>
              <a:ext uri="{FF2B5EF4-FFF2-40B4-BE49-F238E27FC236}">
                <a16:creationId xmlns:a16="http://schemas.microsoft.com/office/drawing/2014/main" id="{7B00069E-B3F5-455E-9C0C-807384C34809}"/>
              </a:ext>
            </a:extLst>
          </p:cNvPr>
          <p:cNvSpPr txBox="1"/>
          <p:nvPr/>
        </p:nvSpPr>
        <p:spPr>
          <a:xfrm>
            <a:off x="0" y="1092499"/>
            <a:ext cx="91440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prstClr val="black"/>
                </a:solidFill>
                <a:effectLst/>
                <a:uLnTx/>
                <a:uFillTx/>
                <a:latin typeface="Calibri" panose="020F0502020204030204"/>
                <a:ea typeface="+mn-ea"/>
                <a:cs typeface="+mn-cs"/>
              </a:rPr>
              <a:t>Percent of live births in the 5-year period before the survey assisted </a:t>
            </a:r>
            <a:br>
              <a:rPr kumimoji="0" lang="en-GB" sz="1800" b="0" i="1"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GB" sz="1800" b="0" i="1" u="none" strike="noStrike" kern="1200" cap="none" spc="0" normalizeH="0" baseline="0" noProof="0" dirty="0">
                <a:ln>
                  <a:noFill/>
                </a:ln>
                <a:solidFill>
                  <a:prstClr val="black"/>
                </a:solidFill>
                <a:effectLst/>
                <a:uLnTx/>
                <a:uFillTx/>
                <a:latin typeface="Calibri" panose="020F0502020204030204"/>
                <a:ea typeface="+mn-ea"/>
                <a:cs typeface="+mn-cs"/>
              </a:rPr>
              <a:t>by a skilled provider (doctor, nurse, or midwife)</a:t>
            </a:r>
          </a:p>
        </p:txBody>
      </p:sp>
      <p:sp>
        <p:nvSpPr>
          <p:cNvPr id="26" name="TextBox 25">
            <a:extLst>
              <a:ext uri="{FF2B5EF4-FFF2-40B4-BE49-F238E27FC236}">
                <a16:creationId xmlns:a16="http://schemas.microsoft.com/office/drawing/2014/main" id="{330D42FE-0573-47AF-82EA-EE4E08E94221}"/>
              </a:ext>
            </a:extLst>
          </p:cNvPr>
          <p:cNvSpPr txBox="1"/>
          <p:nvPr/>
        </p:nvSpPr>
        <p:spPr>
          <a:xfrm>
            <a:off x="5456900" y="5226892"/>
            <a:ext cx="2392494"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rPr>
              <a:t>The Gambia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rPr>
              <a:t>84%</a:t>
            </a:r>
          </a:p>
        </p:txBody>
      </p:sp>
      <p:cxnSp>
        <p:nvCxnSpPr>
          <p:cNvPr id="5" name="Straight Connector 4">
            <a:extLst>
              <a:ext uri="{FF2B5EF4-FFF2-40B4-BE49-F238E27FC236}">
                <a16:creationId xmlns:a16="http://schemas.microsoft.com/office/drawing/2014/main" id="{5E4F1AB4-C76D-474A-8B67-FBB3F17BEE63}"/>
              </a:ext>
            </a:extLst>
          </p:cNvPr>
          <p:cNvCxnSpPr>
            <a:cxnSpLocks/>
          </p:cNvCxnSpPr>
          <p:nvPr/>
        </p:nvCxnSpPr>
        <p:spPr>
          <a:xfrm>
            <a:off x="1069975" y="4572000"/>
            <a:ext cx="180607" cy="341314"/>
          </a:xfrm>
          <a:prstGeom prst="line">
            <a:avLst/>
          </a:prstGeom>
        </p:spPr>
        <p:style>
          <a:lnRef idx="1">
            <a:schemeClr val="dk1"/>
          </a:lnRef>
          <a:fillRef idx="0">
            <a:schemeClr val="dk1"/>
          </a:fillRef>
          <a:effectRef idx="0">
            <a:schemeClr val="dk1"/>
          </a:effectRef>
          <a:fontRef idx="minor">
            <a:schemeClr val="tx1"/>
          </a:fontRef>
        </p:style>
      </p:cxnSp>
      <p:cxnSp>
        <p:nvCxnSpPr>
          <p:cNvPr id="29" name="Straight Connector 28">
            <a:extLst>
              <a:ext uri="{FF2B5EF4-FFF2-40B4-BE49-F238E27FC236}">
                <a16:creationId xmlns:a16="http://schemas.microsoft.com/office/drawing/2014/main" id="{7EE23825-7149-407B-8B93-E5F3F8E3F502}"/>
              </a:ext>
            </a:extLst>
          </p:cNvPr>
          <p:cNvCxnSpPr>
            <a:cxnSpLocks/>
          </p:cNvCxnSpPr>
          <p:nvPr/>
        </p:nvCxnSpPr>
        <p:spPr>
          <a:xfrm flipH="1">
            <a:off x="2844006" y="2971533"/>
            <a:ext cx="548418" cy="381269"/>
          </a:xfrm>
          <a:prstGeom prst="line">
            <a:avLst/>
          </a:prstGeom>
        </p:spPr>
        <p:style>
          <a:lnRef idx="1">
            <a:schemeClr val="dk1"/>
          </a:lnRef>
          <a:fillRef idx="0">
            <a:schemeClr val="dk1"/>
          </a:fillRef>
          <a:effectRef idx="0">
            <a:schemeClr val="dk1"/>
          </a:effectRef>
          <a:fontRef idx="minor">
            <a:schemeClr val="tx1"/>
          </a:fontRef>
        </p:style>
      </p:cxnSp>
      <p:cxnSp>
        <p:nvCxnSpPr>
          <p:cNvPr id="36" name="Straight Connector 35">
            <a:extLst>
              <a:ext uri="{FF2B5EF4-FFF2-40B4-BE49-F238E27FC236}">
                <a16:creationId xmlns:a16="http://schemas.microsoft.com/office/drawing/2014/main" id="{BB0BB955-59E4-4272-B300-34539A999EEE}"/>
              </a:ext>
            </a:extLst>
          </p:cNvPr>
          <p:cNvCxnSpPr>
            <a:stCxn id="20" idx="2"/>
            <a:endCxn id="20" idx="2"/>
          </p:cNvCxnSpPr>
          <p:nvPr/>
        </p:nvCxnSpPr>
        <p:spPr>
          <a:xfrm>
            <a:off x="5672874" y="2438085"/>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1B57E748-74F6-47FD-A087-B0F38ADE0A53}"/>
              </a:ext>
            </a:extLst>
          </p:cNvPr>
          <p:cNvCxnSpPr>
            <a:cxnSpLocks/>
            <a:endCxn id="13" idx="60"/>
          </p:cNvCxnSpPr>
          <p:nvPr/>
        </p:nvCxnSpPr>
        <p:spPr>
          <a:xfrm flipH="1">
            <a:off x="5237163" y="2325688"/>
            <a:ext cx="375444" cy="352426"/>
          </a:xfrm>
          <a:prstGeom prst="line">
            <a:avLst/>
          </a:prstGeom>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BD08997D-E438-460A-AC2F-B3C3220BB3DC}"/>
              </a:ext>
            </a:extLst>
          </p:cNvPr>
          <p:cNvCxnSpPr>
            <a:cxnSpLocks/>
            <a:endCxn id="14" idx="4"/>
          </p:cNvCxnSpPr>
          <p:nvPr/>
        </p:nvCxnSpPr>
        <p:spPr>
          <a:xfrm flipV="1">
            <a:off x="4167188" y="4048126"/>
            <a:ext cx="263525" cy="441578"/>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7501497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Trends in Delivery Care</a:t>
            </a:r>
            <a:endParaRPr lang="en-GB" noProof="0" dirty="0"/>
          </a:p>
        </p:txBody>
      </p:sp>
      <p:graphicFrame>
        <p:nvGraphicFramePr>
          <p:cNvPr id="7" name="Content Placeholder 6"/>
          <p:cNvGraphicFramePr>
            <a:graphicFrameLocks noGrp="1"/>
          </p:cNvGraphicFramePr>
          <p:nvPr>
            <p:ph idx="1"/>
          </p:nvPr>
        </p:nvGraphicFramePr>
        <p:xfrm>
          <a:off x="461963" y="1574800"/>
          <a:ext cx="8256587" cy="528320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107466" y="921434"/>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prstClr val="black"/>
                </a:solidFill>
                <a:effectLst/>
                <a:uLnTx/>
                <a:uFillTx/>
                <a:latin typeface="Calibri" panose="020F0502020204030204"/>
                <a:ea typeface="+mn-ea"/>
                <a:cs typeface="+mn-cs"/>
              </a:rPr>
              <a:t>Percent of live births in the 5-year period before the survey</a:t>
            </a:r>
          </a:p>
        </p:txBody>
      </p:sp>
    </p:spTree>
    <p:extLst>
      <p:ext uri="{BB962C8B-B14F-4D97-AF65-F5344CB8AC3E}">
        <p14:creationId xmlns:p14="http://schemas.microsoft.com/office/powerpoint/2010/main" val="32432359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Results of Household and </a:t>
            </a:r>
            <a:br>
              <a:rPr lang="en-GB" noProof="0" dirty="0"/>
            </a:br>
            <a:r>
              <a:rPr lang="en-GB" noProof="0" dirty="0"/>
              <a:t>Individual Interviews</a:t>
            </a:r>
          </a:p>
        </p:txBody>
      </p:sp>
      <p:graphicFrame>
        <p:nvGraphicFramePr>
          <p:cNvPr id="4" name="Content Placeholder 3"/>
          <p:cNvGraphicFramePr>
            <a:graphicFrameLocks noGrp="1"/>
          </p:cNvGraphicFramePr>
          <p:nvPr>
            <p:ph idx="1"/>
          </p:nvPr>
        </p:nvGraphicFramePr>
        <p:xfrm>
          <a:off x="1384663" y="1606550"/>
          <a:ext cx="6426926" cy="4820920"/>
        </p:xfrm>
        <a:graphic>
          <a:graphicData uri="http://schemas.openxmlformats.org/drawingml/2006/table">
            <a:tbl>
              <a:tblPr firstRow="1" bandRow="1">
                <a:tableStyleId>{5C22544A-7EE6-4342-B048-85BDC9FD1C3A}</a:tableStyleId>
              </a:tblPr>
              <a:tblGrid>
                <a:gridCol w="4454434">
                  <a:extLst>
                    <a:ext uri="{9D8B030D-6E8A-4147-A177-3AD203B41FA5}">
                      <a16:colId xmlns:a16="http://schemas.microsoft.com/office/drawing/2014/main" val="20000"/>
                    </a:ext>
                  </a:extLst>
                </a:gridCol>
                <a:gridCol w="1972492">
                  <a:extLst>
                    <a:ext uri="{9D8B030D-6E8A-4147-A177-3AD203B41FA5}">
                      <a16:colId xmlns:a16="http://schemas.microsoft.com/office/drawing/2014/main" val="20001"/>
                    </a:ext>
                  </a:extLst>
                </a:gridCol>
              </a:tblGrid>
              <a:tr h="370840">
                <a:tc gridSpan="2">
                  <a:txBody>
                    <a:bodyPr/>
                    <a:lstStyle/>
                    <a:p>
                      <a:r>
                        <a:rPr lang="en-US" dirty="0"/>
                        <a:t>Household</a:t>
                      </a:r>
                      <a:r>
                        <a:rPr lang="en-US" baseline="0" dirty="0"/>
                        <a:t> Interviews</a:t>
                      </a:r>
                      <a:endParaRPr lang="en-US" dirty="0">
                        <a:solidFill>
                          <a:schemeClr val="bg1"/>
                        </a:solidFill>
                      </a:endParaRPr>
                    </a:p>
                  </a:txBody>
                  <a:tcPr/>
                </a:tc>
                <a:tc hMerge="1">
                  <a:txBody>
                    <a:bodyPr/>
                    <a:lstStyle/>
                    <a:p>
                      <a:endParaRPr lang="en-US" dirty="0"/>
                    </a:p>
                  </a:txBody>
                  <a:tcPr/>
                </a:tc>
                <a:extLst>
                  <a:ext uri="{0D108BD9-81ED-4DB2-BD59-A6C34878D82A}">
                    <a16:rowId xmlns:a16="http://schemas.microsoft.com/office/drawing/2014/main" val="10000"/>
                  </a:ext>
                </a:extLst>
              </a:tr>
              <a:tr h="370840">
                <a:tc>
                  <a:txBody>
                    <a:bodyPr/>
                    <a:lstStyle/>
                    <a:p>
                      <a:r>
                        <a:rPr lang="en-US" dirty="0"/>
                        <a:t>Households selected</a:t>
                      </a:r>
                    </a:p>
                  </a:txBody>
                  <a:tcPr/>
                </a:tc>
                <a:tc>
                  <a:txBody>
                    <a:bodyPr/>
                    <a:lstStyle/>
                    <a:p>
                      <a:pPr algn="r"/>
                      <a:r>
                        <a:rPr lang="en-US" dirty="0"/>
                        <a:t>6,985</a:t>
                      </a:r>
                    </a:p>
                  </a:txBody>
                  <a:tcPr/>
                </a:tc>
                <a:extLst>
                  <a:ext uri="{0D108BD9-81ED-4DB2-BD59-A6C34878D82A}">
                    <a16:rowId xmlns:a16="http://schemas.microsoft.com/office/drawing/2014/main" val="10001"/>
                  </a:ext>
                </a:extLst>
              </a:tr>
              <a:tr h="370840">
                <a:tc>
                  <a:txBody>
                    <a:bodyPr/>
                    <a:lstStyle/>
                    <a:p>
                      <a:r>
                        <a:rPr lang="en-US" dirty="0"/>
                        <a:t>Households occupied</a:t>
                      </a:r>
                    </a:p>
                  </a:txBody>
                  <a:tcPr/>
                </a:tc>
                <a:tc>
                  <a:txBody>
                    <a:bodyPr/>
                    <a:lstStyle/>
                    <a:p>
                      <a:pPr algn="r"/>
                      <a:r>
                        <a:rPr lang="en-US" dirty="0"/>
                        <a:t>6,736</a:t>
                      </a:r>
                    </a:p>
                  </a:txBody>
                  <a:tcPr/>
                </a:tc>
                <a:extLst>
                  <a:ext uri="{0D108BD9-81ED-4DB2-BD59-A6C34878D82A}">
                    <a16:rowId xmlns:a16="http://schemas.microsoft.com/office/drawing/2014/main" val="10002"/>
                  </a:ext>
                </a:extLst>
              </a:tr>
              <a:tr h="370840">
                <a:tc>
                  <a:txBody>
                    <a:bodyPr/>
                    <a:lstStyle/>
                    <a:p>
                      <a:r>
                        <a:rPr lang="en-US" dirty="0"/>
                        <a:t>Households interviewed</a:t>
                      </a:r>
                    </a:p>
                  </a:txBody>
                  <a:tcPr/>
                </a:tc>
                <a:tc>
                  <a:txBody>
                    <a:bodyPr/>
                    <a:lstStyle/>
                    <a:p>
                      <a:pPr algn="r"/>
                      <a:r>
                        <a:rPr lang="en-US" dirty="0"/>
                        <a:t>6,549</a:t>
                      </a:r>
                    </a:p>
                  </a:txBody>
                  <a:tcPr/>
                </a:tc>
                <a:extLst>
                  <a:ext uri="{0D108BD9-81ED-4DB2-BD59-A6C34878D82A}">
                    <a16:rowId xmlns:a16="http://schemas.microsoft.com/office/drawing/2014/main" val="10003"/>
                  </a:ext>
                </a:extLst>
              </a:tr>
              <a:tr h="370840">
                <a:tc>
                  <a:txBody>
                    <a:bodyPr/>
                    <a:lstStyle/>
                    <a:p>
                      <a:r>
                        <a:rPr lang="en-US" dirty="0"/>
                        <a:t>Response rate</a:t>
                      </a:r>
                    </a:p>
                  </a:txBody>
                  <a:tcPr/>
                </a:tc>
                <a:tc>
                  <a:txBody>
                    <a:bodyPr/>
                    <a:lstStyle/>
                    <a:p>
                      <a:pPr algn="r"/>
                      <a:r>
                        <a:rPr lang="en-US" dirty="0"/>
                        <a:t>97%</a:t>
                      </a:r>
                    </a:p>
                  </a:txBody>
                  <a:tcPr/>
                </a:tc>
                <a:extLst>
                  <a:ext uri="{0D108BD9-81ED-4DB2-BD59-A6C34878D82A}">
                    <a16:rowId xmlns:a16="http://schemas.microsoft.com/office/drawing/2014/main" val="10004"/>
                  </a:ext>
                </a:extLst>
              </a:tr>
              <a:tr h="370840">
                <a:tc gridSpan="2">
                  <a:txBody>
                    <a:bodyPr/>
                    <a:lstStyle/>
                    <a:p>
                      <a:r>
                        <a:rPr lang="en-US" b="1" dirty="0">
                          <a:solidFill>
                            <a:schemeClr val="bg1"/>
                          </a:solidFill>
                        </a:rPr>
                        <a:t>Interviews with Women age 15-49</a:t>
                      </a:r>
                    </a:p>
                  </a:txBody>
                  <a:tcPr>
                    <a:solidFill>
                      <a:schemeClr val="accent1"/>
                    </a:solidFill>
                  </a:tcPr>
                </a:tc>
                <a:tc hMerge="1">
                  <a:txBody>
                    <a:bodyPr/>
                    <a:lstStyle/>
                    <a:p>
                      <a:endParaRPr lang="en-US" dirty="0"/>
                    </a:p>
                  </a:txBody>
                  <a:tcPr>
                    <a:solidFill>
                      <a:schemeClr val="accent6"/>
                    </a:solidFill>
                  </a:tcPr>
                </a:tc>
                <a:extLst>
                  <a:ext uri="{0D108BD9-81ED-4DB2-BD59-A6C34878D82A}">
                    <a16:rowId xmlns:a16="http://schemas.microsoft.com/office/drawing/2014/main" val="10005"/>
                  </a:ext>
                </a:extLst>
              </a:tr>
              <a:tr h="370840">
                <a:tc>
                  <a:txBody>
                    <a:bodyPr/>
                    <a:lstStyle/>
                    <a:p>
                      <a:r>
                        <a:rPr lang="en-US" dirty="0"/>
                        <a:t>Eligible</a:t>
                      </a:r>
                      <a:r>
                        <a:rPr lang="en-US" baseline="0" dirty="0"/>
                        <a:t> women</a:t>
                      </a:r>
                      <a:endParaRPr lang="en-US" dirty="0"/>
                    </a:p>
                  </a:txBody>
                  <a:tcPr/>
                </a:tc>
                <a:tc>
                  <a:txBody>
                    <a:bodyPr/>
                    <a:lstStyle/>
                    <a:p>
                      <a:pPr algn="r"/>
                      <a:r>
                        <a:rPr lang="en-US" dirty="0"/>
                        <a:t>12,481</a:t>
                      </a:r>
                    </a:p>
                  </a:txBody>
                  <a:tcPr/>
                </a:tc>
                <a:extLst>
                  <a:ext uri="{0D108BD9-81ED-4DB2-BD59-A6C34878D82A}">
                    <a16:rowId xmlns:a16="http://schemas.microsoft.com/office/drawing/2014/main" val="10006"/>
                  </a:ext>
                </a:extLst>
              </a:tr>
              <a:tr h="370840">
                <a:tc>
                  <a:txBody>
                    <a:bodyPr/>
                    <a:lstStyle/>
                    <a:p>
                      <a:r>
                        <a:rPr lang="en-US" dirty="0"/>
                        <a:t>Women interviewed</a:t>
                      </a:r>
                    </a:p>
                  </a:txBody>
                  <a:tcPr/>
                </a:tc>
                <a:tc>
                  <a:txBody>
                    <a:bodyPr/>
                    <a:lstStyle/>
                    <a:p>
                      <a:pPr algn="r"/>
                      <a:r>
                        <a:rPr lang="en-US" dirty="0"/>
                        <a:t>11,865</a:t>
                      </a:r>
                    </a:p>
                  </a:txBody>
                  <a:tcPr/>
                </a:tc>
                <a:extLst>
                  <a:ext uri="{0D108BD9-81ED-4DB2-BD59-A6C34878D82A}">
                    <a16:rowId xmlns:a16="http://schemas.microsoft.com/office/drawing/2014/main" val="10007"/>
                  </a:ext>
                </a:extLst>
              </a:tr>
              <a:tr h="370840">
                <a:tc>
                  <a:txBody>
                    <a:bodyPr/>
                    <a:lstStyle/>
                    <a:p>
                      <a:r>
                        <a:rPr lang="en-US" dirty="0"/>
                        <a:t>Response rate</a:t>
                      </a:r>
                    </a:p>
                  </a:txBody>
                  <a:tcPr/>
                </a:tc>
                <a:tc>
                  <a:txBody>
                    <a:bodyPr/>
                    <a:lstStyle/>
                    <a:p>
                      <a:pPr algn="r"/>
                      <a:r>
                        <a:rPr lang="en-US" dirty="0"/>
                        <a:t>95%</a:t>
                      </a:r>
                    </a:p>
                  </a:txBody>
                  <a:tcPr/>
                </a:tc>
                <a:extLst>
                  <a:ext uri="{0D108BD9-81ED-4DB2-BD59-A6C34878D82A}">
                    <a16:rowId xmlns:a16="http://schemas.microsoft.com/office/drawing/2014/main" val="10008"/>
                  </a:ext>
                </a:extLst>
              </a:tr>
              <a:tr h="370840">
                <a:tc gridSpan="2">
                  <a:txBody>
                    <a:bodyPr/>
                    <a:lstStyle/>
                    <a:p>
                      <a:r>
                        <a:rPr lang="en-US" b="1" dirty="0">
                          <a:solidFill>
                            <a:schemeClr val="bg1"/>
                          </a:solidFill>
                        </a:rPr>
                        <a:t>Interviews</a:t>
                      </a:r>
                      <a:r>
                        <a:rPr lang="en-US" b="1" baseline="0" dirty="0">
                          <a:solidFill>
                            <a:schemeClr val="bg1"/>
                          </a:solidFill>
                        </a:rPr>
                        <a:t> with Men age 15-59</a:t>
                      </a:r>
                      <a:endParaRPr lang="en-US" b="1" dirty="0">
                        <a:solidFill>
                          <a:schemeClr val="bg1"/>
                        </a:solidFill>
                      </a:endParaRPr>
                    </a:p>
                  </a:txBody>
                  <a:tcPr>
                    <a:solidFill>
                      <a:schemeClr val="accent1"/>
                    </a:solidFill>
                  </a:tcPr>
                </a:tc>
                <a:tc hMerge="1">
                  <a:txBody>
                    <a:bodyPr/>
                    <a:lstStyle/>
                    <a:p>
                      <a:endParaRPr lang="en-US" dirty="0"/>
                    </a:p>
                  </a:txBody>
                  <a:tcPr>
                    <a:solidFill>
                      <a:schemeClr val="accent6"/>
                    </a:solidFill>
                  </a:tcPr>
                </a:tc>
                <a:extLst>
                  <a:ext uri="{0D108BD9-81ED-4DB2-BD59-A6C34878D82A}">
                    <a16:rowId xmlns:a16="http://schemas.microsoft.com/office/drawing/2014/main" val="10009"/>
                  </a:ext>
                </a:extLst>
              </a:tr>
              <a:tr h="370840">
                <a:tc>
                  <a:txBody>
                    <a:bodyPr/>
                    <a:lstStyle/>
                    <a:p>
                      <a:r>
                        <a:rPr lang="en-US" dirty="0"/>
                        <a:t>Eligible</a:t>
                      </a:r>
                      <a:r>
                        <a:rPr lang="en-US" baseline="0" dirty="0"/>
                        <a:t> men</a:t>
                      </a:r>
                      <a:endParaRPr lang="en-US" dirty="0"/>
                    </a:p>
                  </a:txBody>
                  <a:tcPr/>
                </a:tc>
                <a:tc>
                  <a:txBody>
                    <a:bodyPr/>
                    <a:lstStyle/>
                    <a:p>
                      <a:pPr algn="r"/>
                      <a:r>
                        <a:rPr lang="en-US" dirty="0"/>
                        <a:t>5,337</a:t>
                      </a:r>
                    </a:p>
                  </a:txBody>
                  <a:tcPr/>
                </a:tc>
                <a:extLst>
                  <a:ext uri="{0D108BD9-81ED-4DB2-BD59-A6C34878D82A}">
                    <a16:rowId xmlns:a16="http://schemas.microsoft.com/office/drawing/2014/main" val="10010"/>
                  </a:ext>
                </a:extLst>
              </a:tr>
              <a:tr h="370840">
                <a:tc>
                  <a:txBody>
                    <a:bodyPr/>
                    <a:lstStyle/>
                    <a:p>
                      <a:r>
                        <a:rPr lang="en-US" dirty="0"/>
                        <a:t>Men</a:t>
                      </a:r>
                      <a:r>
                        <a:rPr lang="en-US" baseline="0" dirty="0"/>
                        <a:t> interviewed</a:t>
                      </a:r>
                      <a:endParaRPr lang="en-US" dirty="0"/>
                    </a:p>
                  </a:txBody>
                  <a:tcPr/>
                </a:tc>
                <a:tc>
                  <a:txBody>
                    <a:bodyPr/>
                    <a:lstStyle/>
                    <a:p>
                      <a:pPr algn="r"/>
                      <a:r>
                        <a:rPr lang="en-US" dirty="0"/>
                        <a:t>4,636</a:t>
                      </a:r>
                    </a:p>
                  </a:txBody>
                  <a:tcPr/>
                </a:tc>
                <a:extLst>
                  <a:ext uri="{0D108BD9-81ED-4DB2-BD59-A6C34878D82A}">
                    <a16:rowId xmlns:a16="http://schemas.microsoft.com/office/drawing/2014/main" val="10011"/>
                  </a:ext>
                </a:extLst>
              </a:tr>
              <a:tr h="370840">
                <a:tc>
                  <a:txBody>
                    <a:bodyPr/>
                    <a:lstStyle/>
                    <a:p>
                      <a:r>
                        <a:rPr lang="en-US" dirty="0"/>
                        <a:t>Response</a:t>
                      </a:r>
                      <a:r>
                        <a:rPr lang="en-US" baseline="0" dirty="0"/>
                        <a:t> rate</a:t>
                      </a:r>
                      <a:endParaRPr lang="en-US" dirty="0"/>
                    </a:p>
                  </a:txBody>
                  <a:tcPr/>
                </a:tc>
                <a:tc>
                  <a:txBody>
                    <a:bodyPr/>
                    <a:lstStyle/>
                    <a:p>
                      <a:pPr algn="r"/>
                      <a:r>
                        <a:rPr lang="en-US" dirty="0"/>
                        <a:t>87%</a:t>
                      </a:r>
                    </a:p>
                  </a:txBody>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12534431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Basic Vaccinations</a:t>
            </a:r>
          </a:p>
        </p:txBody>
      </p:sp>
      <p:sp>
        <p:nvSpPr>
          <p:cNvPr id="3" name="Content Placeholder 2"/>
          <p:cNvSpPr>
            <a:spLocks noGrp="1"/>
          </p:cNvSpPr>
          <p:nvPr>
            <p:ph idx="1"/>
          </p:nvPr>
        </p:nvSpPr>
        <p:spPr>
          <a:xfrm>
            <a:off x="457200" y="1606858"/>
            <a:ext cx="8229600" cy="5251142"/>
          </a:xfrm>
        </p:spPr>
        <p:txBody>
          <a:bodyPr>
            <a:normAutofit/>
          </a:bodyPr>
          <a:lstStyle/>
          <a:p>
            <a:pPr marL="0" indent="0">
              <a:spcBef>
                <a:spcPts val="0"/>
              </a:spcBef>
              <a:spcAft>
                <a:spcPts val="1800"/>
              </a:spcAft>
              <a:buClr>
                <a:schemeClr val="tx1"/>
              </a:buClr>
              <a:buNone/>
            </a:pPr>
            <a:r>
              <a:rPr lang="en-GB" sz="3200" b="1" noProof="0" dirty="0">
                <a:solidFill>
                  <a:schemeClr val="accent5"/>
                </a:solidFill>
              </a:rPr>
              <a:t>All basic vaccinations </a:t>
            </a:r>
            <a:r>
              <a:rPr lang="en-GB" sz="3200" noProof="0" dirty="0"/>
              <a:t>for children age 12-23 months include:</a:t>
            </a:r>
          </a:p>
          <a:p>
            <a:pPr lvl="1">
              <a:spcBef>
                <a:spcPts val="0"/>
              </a:spcBef>
              <a:spcAft>
                <a:spcPts val="1800"/>
              </a:spcAft>
              <a:buClr>
                <a:schemeClr val="tx1"/>
              </a:buClr>
            </a:pPr>
            <a:r>
              <a:rPr lang="en-GB" sz="3200" noProof="0" dirty="0"/>
              <a:t>BCG</a:t>
            </a:r>
          </a:p>
          <a:p>
            <a:pPr lvl="1">
              <a:spcBef>
                <a:spcPts val="0"/>
              </a:spcBef>
              <a:spcAft>
                <a:spcPts val="1800"/>
              </a:spcAft>
              <a:buClr>
                <a:schemeClr val="tx1"/>
              </a:buClr>
            </a:pPr>
            <a:r>
              <a:rPr lang="en-GB" sz="3200" noProof="0" dirty="0"/>
              <a:t>1 dose of Measles/measles &amp; rubella</a:t>
            </a:r>
          </a:p>
          <a:p>
            <a:pPr lvl="1">
              <a:spcBef>
                <a:spcPts val="0"/>
              </a:spcBef>
              <a:spcAft>
                <a:spcPts val="1800"/>
              </a:spcAft>
              <a:buClr>
                <a:schemeClr val="tx1"/>
              </a:buClr>
            </a:pPr>
            <a:r>
              <a:rPr lang="en-GB" sz="3200" noProof="0" dirty="0"/>
              <a:t>3 doses of DPT-HepB-HiB</a:t>
            </a:r>
          </a:p>
          <a:p>
            <a:pPr lvl="1">
              <a:spcBef>
                <a:spcPts val="0"/>
              </a:spcBef>
              <a:spcAft>
                <a:spcPts val="1800"/>
              </a:spcAft>
              <a:buClr>
                <a:schemeClr val="tx1"/>
              </a:buClr>
            </a:pPr>
            <a:r>
              <a:rPr lang="en-GB" sz="3200" noProof="0" dirty="0"/>
              <a:t>3 doses of Polio (excluding Polio 0)</a:t>
            </a:r>
          </a:p>
        </p:txBody>
      </p:sp>
    </p:spTree>
    <p:extLst>
      <p:ext uri="{BB962C8B-B14F-4D97-AF65-F5344CB8AC3E}">
        <p14:creationId xmlns:p14="http://schemas.microsoft.com/office/powerpoint/2010/main" val="6598353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Basic Childhood Vaccinations</a:t>
            </a:r>
          </a:p>
        </p:txBody>
      </p:sp>
      <p:graphicFrame>
        <p:nvGraphicFramePr>
          <p:cNvPr id="13" name="Content Placeholder 12"/>
          <p:cNvGraphicFramePr>
            <a:graphicFrameLocks noGrp="1"/>
          </p:cNvGraphicFramePr>
          <p:nvPr>
            <p:ph idx="1"/>
          </p:nvPr>
        </p:nvGraphicFramePr>
        <p:xfrm>
          <a:off x="0" y="1606550"/>
          <a:ext cx="9143999" cy="523875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0" y="1081405"/>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Percent of children age 12-23 months who have received:</a:t>
            </a:r>
          </a:p>
        </p:txBody>
      </p:sp>
      <p:sp>
        <p:nvSpPr>
          <p:cNvPr id="14" name="TextBox 13"/>
          <p:cNvSpPr txBox="1"/>
          <p:nvPr/>
        </p:nvSpPr>
        <p:spPr>
          <a:xfrm>
            <a:off x="1257300" y="6489700"/>
            <a:ext cx="20701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DPT-</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HepB</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-Hib</a:t>
            </a:r>
          </a:p>
        </p:txBody>
      </p:sp>
      <p:sp>
        <p:nvSpPr>
          <p:cNvPr id="15" name="TextBox 14"/>
          <p:cNvSpPr txBox="1"/>
          <p:nvPr/>
        </p:nvSpPr>
        <p:spPr>
          <a:xfrm>
            <a:off x="3987800" y="6488668"/>
            <a:ext cx="20701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Polio</a:t>
            </a:r>
          </a:p>
        </p:txBody>
      </p:sp>
      <p:cxnSp>
        <p:nvCxnSpPr>
          <p:cNvPr id="17" name="Straight Connector 16"/>
          <p:cNvCxnSpPr/>
          <p:nvPr/>
        </p:nvCxnSpPr>
        <p:spPr>
          <a:xfrm>
            <a:off x="1257300" y="6488668"/>
            <a:ext cx="2209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3848100" y="6488668"/>
            <a:ext cx="2209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CD388340-447D-406D-97A3-37C48E9C4DAF}"/>
              </a:ext>
            </a:extLst>
          </p:cNvPr>
          <p:cNvSpPr txBox="1"/>
          <p:nvPr/>
        </p:nvSpPr>
        <p:spPr>
          <a:xfrm>
            <a:off x="8263333" y="5407263"/>
            <a:ext cx="2286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&lt;</a:t>
            </a:r>
          </a:p>
        </p:txBody>
      </p:sp>
    </p:spTree>
    <p:extLst>
      <p:ext uri="{BB962C8B-B14F-4D97-AF65-F5344CB8AC3E}">
        <p14:creationId xmlns:p14="http://schemas.microsoft.com/office/powerpoint/2010/main" val="17146990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700"/>
            <a:ext cx="9144000" cy="1231900"/>
          </a:xfrm>
        </p:spPr>
        <p:txBody>
          <a:bodyPr>
            <a:normAutofit fontScale="90000"/>
          </a:bodyPr>
          <a:lstStyle/>
          <a:p>
            <a:r>
              <a:rPr lang="en-GB" dirty="0"/>
              <a:t>Basic Vaccination Coverage </a:t>
            </a:r>
            <a:br>
              <a:rPr lang="en-GB" dirty="0"/>
            </a:br>
            <a:r>
              <a:rPr lang="en-GB" dirty="0"/>
              <a:t>by Local Government Area</a:t>
            </a:r>
            <a:endParaRPr lang="en-GB" noProof="0" dirty="0"/>
          </a:p>
        </p:txBody>
      </p:sp>
      <p:sp>
        <p:nvSpPr>
          <p:cNvPr id="7" name="Freeform 5">
            <a:extLst>
              <a:ext uri="{FF2B5EF4-FFF2-40B4-BE49-F238E27FC236}">
                <a16:creationId xmlns:a16="http://schemas.microsoft.com/office/drawing/2014/main" id="{B6C3A306-8004-4C72-86F1-56C021283999}"/>
              </a:ext>
            </a:extLst>
          </p:cNvPr>
          <p:cNvSpPr>
            <a:spLocks/>
          </p:cNvSpPr>
          <p:nvPr/>
        </p:nvSpPr>
        <p:spPr bwMode="auto">
          <a:xfrm>
            <a:off x="850900" y="3660776"/>
            <a:ext cx="160338" cy="90488"/>
          </a:xfrm>
          <a:custGeom>
            <a:avLst/>
            <a:gdLst>
              <a:gd name="T0" fmla="*/ 30 w 101"/>
              <a:gd name="T1" fmla="*/ 8 h 57"/>
              <a:gd name="T2" fmla="*/ 32 w 101"/>
              <a:gd name="T3" fmla="*/ 10 h 57"/>
              <a:gd name="T4" fmla="*/ 37 w 101"/>
              <a:gd name="T5" fmla="*/ 11 h 57"/>
              <a:gd name="T6" fmla="*/ 42 w 101"/>
              <a:gd name="T7" fmla="*/ 13 h 57"/>
              <a:gd name="T8" fmla="*/ 43 w 101"/>
              <a:gd name="T9" fmla="*/ 15 h 57"/>
              <a:gd name="T10" fmla="*/ 45 w 101"/>
              <a:gd name="T11" fmla="*/ 17 h 57"/>
              <a:gd name="T12" fmla="*/ 50 w 101"/>
              <a:gd name="T13" fmla="*/ 17 h 57"/>
              <a:gd name="T14" fmla="*/ 59 w 101"/>
              <a:gd name="T15" fmla="*/ 18 h 57"/>
              <a:gd name="T16" fmla="*/ 71 w 101"/>
              <a:gd name="T17" fmla="*/ 18 h 57"/>
              <a:gd name="T18" fmla="*/ 81 w 101"/>
              <a:gd name="T19" fmla="*/ 22 h 57"/>
              <a:gd name="T20" fmla="*/ 89 w 101"/>
              <a:gd name="T21" fmla="*/ 27 h 57"/>
              <a:gd name="T22" fmla="*/ 94 w 101"/>
              <a:gd name="T23" fmla="*/ 28 h 57"/>
              <a:gd name="T24" fmla="*/ 98 w 101"/>
              <a:gd name="T25" fmla="*/ 32 h 57"/>
              <a:gd name="T26" fmla="*/ 101 w 101"/>
              <a:gd name="T27" fmla="*/ 35 h 57"/>
              <a:gd name="T28" fmla="*/ 101 w 101"/>
              <a:gd name="T29" fmla="*/ 42 h 57"/>
              <a:gd name="T30" fmla="*/ 99 w 101"/>
              <a:gd name="T31" fmla="*/ 45 h 57"/>
              <a:gd name="T32" fmla="*/ 98 w 101"/>
              <a:gd name="T33" fmla="*/ 50 h 57"/>
              <a:gd name="T34" fmla="*/ 94 w 101"/>
              <a:gd name="T35" fmla="*/ 57 h 57"/>
              <a:gd name="T36" fmla="*/ 89 w 101"/>
              <a:gd name="T37" fmla="*/ 57 h 57"/>
              <a:gd name="T38" fmla="*/ 86 w 101"/>
              <a:gd name="T39" fmla="*/ 50 h 57"/>
              <a:gd name="T40" fmla="*/ 76 w 101"/>
              <a:gd name="T41" fmla="*/ 47 h 57"/>
              <a:gd name="T42" fmla="*/ 72 w 101"/>
              <a:gd name="T43" fmla="*/ 47 h 57"/>
              <a:gd name="T44" fmla="*/ 65 w 101"/>
              <a:gd name="T45" fmla="*/ 47 h 57"/>
              <a:gd name="T46" fmla="*/ 64 w 101"/>
              <a:gd name="T47" fmla="*/ 45 h 57"/>
              <a:gd name="T48" fmla="*/ 60 w 101"/>
              <a:gd name="T49" fmla="*/ 47 h 57"/>
              <a:gd name="T50" fmla="*/ 54 w 101"/>
              <a:gd name="T51" fmla="*/ 50 h 57"/>
              <a:gd name="T52" fmla="*/ 49 w 101"/>
              <a:gd name="T53" fmla="*/ 52 h 57"/>
              <a:gd name="T54" fmla="*/ 45 w 101"/>
              <a:gd name="T55" fmla="*/ 54 h 57"/>
              <a:gd name="T56" fmla="*/ 40 w 101"/>
              <a:gd name="T57" fmla="*/ 55 h 57"/>
              <a:gd name="T58" fmla="*/ 35 w 101"/>
              <a:gd name="T59" fmla="*/ 52 h 57"/>
              <a:gd name="T60" fmla="*/ 32 w 101"/>
              <a:gd name="T61" fmla="*/ 49 h 57"/>
              <a:gd name="T62" fmla="*/ 27 w 101"/>
              <a:gd name="T63" fmla="*/ 49 h 57"/>
              <a:gd name="T64" fmla="*/ 25 w 101"/>
              <a:gd name="T65" fmla="*/ 47 h 57"/>
              <a:gd name="T66" fmla="*/ 28 w 101"/>
              <a:gd name="T67" fmla="*/ 45 h 57"/>
              <a:gd name="T68" fmla="*/ 30 w 101"/>
              <a:gd name="T69" fmla="*/ 42 h 57"/>
              <a:gd name="T70" fmla="*/ 27 w 101"/>
              <a:gd name="T71" fmla="*/ 39 h 57"/>
              <a:gd name="T72" fmla="*/ 25 w 101"/>
              <a:gd name="T73" fmla="*/ 37 h 57"/>
              <a:gd name="T74" fmla="*/ 28 w 101"/>
              <a:gd name="T75" fmla="*/ 37 h 57"/>
              <a:gd name="T76" fmla="*/ 30 w 101"/>
              <a:gd name="T77" fmla="*/ 33 h 57"/>
              <a:gd name="T78" fmla="*/ 32 w 101"/>
              <a:gd name="T79" fmla="*/ 32 h 57"/>
              <a:gd name="T80" fmla="*/ 35 w 101"/>
              <a:gd name="T81" fmla="*/ 30 h 57"/>
              <a:gd name="T82" fmla="*/ 35 w 101"/>
              <a:gd name="T83" fmla="*/ 28 h 57"/>
              <a:gd name="T84" fmla="*/ 33 w 101"/>
              <a:gd name="T85" fmla="*/ 25 h 57"/>
              <a:gd name="T86" fmla="*/ 32 w 101"/>
              <a:gd name="T87" fmla="*/ 27 h 57"/>
              <a:gd name="T88" fmla="*/ 30 w 101"/>
              <a:gd name="T89" fmla="*/ 23 h 57"/>
              <a:gd name="T90" fmla="*/ 27 w 101"/>
              <a:gd name="T91" fmla="*/ 23 h 57"/>
              <a:gd name="T92" fmla="*/ 23 w 101"/>
              <a:gd name="T93" fmla="*/ 22 h 57"/>
              <a:gd name="T94" fmla="*/ 22 w 101"/>
              <a:gd name="T95" fmla="*/ 18 h 57"/>
              <a:gd name="T96" fmla="*/ 18 w 101"/>
              <a:gd name="T97" fmla="*/ 17 h 57"/>
              <a:gd name="T98" fmla="*/ 15 w 101"/>
              <a:gd name="T99" fmla="*/ 13 h 57"/>
              <a:gd name="T100" fmla="*/ 10 w 101"/>
              <a:gd name="T101" fmla="*/ 11 h 57"/>
              <a:gd name="T102" fmla="*/ 1 w 101"/>
              <a:gd name="T103" fmla="*/ 13 h 57"/>
              <a:gd name="T104" fmla="*/ 0 w 101"/>
              <a:gd name="T105" fmla="*/ 11 h 57"/>
              <a:gd name="T106" fmla="*/ 5 w 101"/>
              <a:gd name="T107" fmla="*/ 8 h 57"/>
              <a:gd name="T108" fmla="*/ 13 w 101"/>
              <a:gd name="T109" fmla="*/ 3 h 57"/>
              <a:gd name="T110" fmla="*/ 18 w 101"/>
              <a:gd name="T111" fmla="*/ 0 h 57"/>
              <a:gd name="T112" fmla="*/ 25 w 101"/>
              <a:gd name="T113" fmla="*/ 3 h 57"/>
              <a:gd name="T114" fmla="*/ 28 w 101"/>
              <a:gd name="T115" fmla="*/ 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 h="57">
                <a:moveTo>
                  <a:pt x="28" y="8"/>
                </a:moveTo>
                <a:lnTo>
                  <a:pt x="28" y="8"/>
                </a:lnTo>
                <a:lnTo>
                  <a:pt x="30" y="8"/>
                </a:lnTo>
                <a:lnTo>
                  <a:pt x="30" y="8"/>
                </a:lnTo>
                <a:lnTo>
                  <a:pt x="30" y="8"/>
                </a:lnTo>
                <a:lnTo>
                  <a:pt x="30" y="8"/>
                </a:lnTo>
                <a:lnTo>
                  <a:pt x="32" y="8"/>
                </a:lnTo>
                <a:lnTo>
                  <a:pt x="32" y="8"/>
                </a:lnTo>
                <a:lnTo>
                  <a:pt x="32" y="10"/>
                </a:lnTo>
                <a:lnTo>
                  <a:pt x="32" y="10"/>
                </a:lnTo>
                <a:lnTo>
                  <a:pt x="32" y="10"/>
                </a:lnTo>
                <a:lnTo>
                  <a:pt x="33" y="10"/>
                </a:lnTo>
                <a:lnTo>
                  <a:pt x="33" y="10"/>
                </a:lnTo>
                <a:lnTo>
                  <a:pt x="35" y="11"/>
                </a:lnTo>
                <a:lnTo>
                  <a:pt x="37" y="11"/>
                </a:lnTo>
                <a:lnTo>
                  <a:pt x="38" y="13"/>
                </a:lnTo>
                <a:lnTo>
                  <a:pt x="38" y="13"/>
                </a:lnTo>
                <a:lnTo>
                  <a:pt x="40" y="13"/>
                </a:lnTo>
                <a:lnTo>
                  <a:pt x="42" y="13"/>
                </a:lnTo>
                <a:lnTo>
                  <a:pt x="42" y="13"/>
                </a:lnTo>
                <a:lnTo>
                  <a:pt x="42" y="13"/>
                </a:lnTo>
                <a:lnTo>
                  <a:pt x="42" y="13"/>
                </a:lnTo>
                <a:lnTo>
                  <a:pt x="43" y="13"/>
                </a:lnTo>
                <a:lnTo>
                  <a:pt x="43" y="13"/>
                </a:lnTo>
                <a:lnTo>
                  <a:pt x="43" y="15"/>
                </a:lnTo>
                <a:lnTo>
                  <a:pt x="43" y="15"/>
                </a:lnTo>
                <a:lnTo>
                  <a:pt x="43" y="15"/>
                </a:lnTo>
                <a:lnTo>
                  <a:pt x="45" y="15"/>
                </a:lnTo>
                <a:lnTo>
                  <a:pt x="45" y="17"/>
                </a:lnTo>
                <a:lnTo>
                  <a:pt x="45" y="17"/>
                </a:lnTo>
                <a:lnTo>
                  <a:pt x="47" y="17"/>
                </a:lnTo>
                <a:lnTo>
                  <a:pt x="47" y="17"/>
                </a:lnTo>
                <a:lnTo>
                  <a:pt x="49" y="17"/>
                </a:lnTo>
                <a:lnTo>
                  <a:pt x="49" y="17"/>
                </a:lnTo>
                <a:lnTo>
                  <a:pt x="50" y="17"/>
                </a:lnTo>
                <a:lnTo>
                  <a:pt x="54" y="17"/>
                </a:lnTo>
                <a:lnTo>
                  <a:pt x="55" y="17"/>
                </a:lnTo>
                <a:lnTo>
                  <a:pt x="55" y="17"/>
                </a:lnTo>
                <a:lnTo>
                  <a:pt x="57" y="17"/>
                </a:lnTo>
                <a:lnTo>
                  <a:pt x="59" y="18"/>
                </a:lnTo>
                <a:lnTo>
                  <a:pt x="59" y="18"/>
                </a:lnTo>
                <a:lnTo>
                  <a:pt x="64" y="18"/>
                </a:lnTo>
                <a:lnTo>
                  <a:pt x="69" y="18"/>
                </a:lnTo>
                <a:lnTo>
                  <a:pt x="69" y="20"/>
                </a:lnTo>
                <a:lnTo>
                  <a:pt x="71" y="18"/>
                </a:lnTo>
                <a:lnTo>
                  <a:pt x="76" y="20"/>
                </a:lnTo>
                <a:lnTo>
                  <a:pt x="77" y="20"/>
                </a:lnTo>
                <a:lnTo>
                  <a:pt x="77" y="20"/>
                </a:lnTo>
                <a:lnTo>
                  <a:pt x="79" y="20"/>
                </a:lnTo>
                <a:lnTo>
                  <a:pt x="81" y="22"/>
                </a:lnTo>
                <a:lnTo>
                  <a:pt x="81" y="22"/>
                </a:lnTo>
                <a:lnTo>
                  <a:pt x="84" y="23"/>
                </a:lnTo>
                <a:lnTo>
                  <a:pt x="86" y="25"/>
                </a:lnTo>
                <a:lnTo>
                  <a:pt x="89" y="27"/>
                </a:lnTo>
                <a:lnTo>
                  <a:pt x="89" y="27"/>
                </a:lnTo>
                <a:lnTo>
                  <a:pt x="89" y="27"/>
                </a:lnTo>
                <a:lnTo>
                  <a:pt x="89" y="27"/>
                </a:lnTo>
                <a:lnTo>
                  <a:pt x="89" y="27"/>
                </a:lnTo>
                <a:lnTo>
                  <a:pt x="89" y="27"/>
                </a:lnTo>
                <a:lnTo>
                  <a:pt x="94" y="28"/>
                </a:lnTo>
                <a:lnTo>
                  <a:pt x="94" y="28"/>
                </a:lnTo>
                <a:lnTo>
                  <a:pt x="96" y="30"/>
                </a:lnTo>
                <a:lnTo>
                  <a:pt x="98" y="32"/>
                </a:lnTo>
                <a:lnTo>
                  <a:pt x="98" y="32"/>
                </a:lnTo>
                <a:lnTo>
                  <a:pt x="98" y="32"/>
                </a:lnTo>
                <a:lnTo>
                  <a:pt x="99" y="32"/>
                </a:lnTo>
                <a:lnTo>
                  <a:pt x="99" y="32"/>
                </a:lnTo>
                <a:lnTo>
                  <a:pt x="99" y="33"/>
                </a:lnTo>
                <a:lnTo>
                  <a:pt x="101" y="33"/>
                </a:lnTo>
                <a:lnTo>
                  <a:pt x="101" y="35"/>
                </a:lnTo>
                <a:lnTo>
                  <a:pt x="101" y="37"/>
                </a:lnTo>
                <a:lnTo>
                  <a:pt x="101" y="37"/>
                </a:lnTo>
                <a:lnTo>
                  <a:pt x="101" y="39"/>
                </a:lnTo>
                <a:lnTo>
                  <a:pt x="101" y="40"/>
                </a:lnTo>
                <a:lnTo>
                  <a:pt x="101" y="42"/>
                </a:lnTo>
                <a:lnTo>
                  <a:pt x="101" y="42"/>
                </a:lnTo>
                <a:lnTo>
                  <a:pt x="101" y="44"/>
                </a:lnTo>
                <a:lnTo>
                  <a:pt x="99" y="44"/>
                </a:lnTo>
                <a:lnTo>
                  <a:pt x="99" y="45"/>
                </a:lnTo>
                <a:lnTo>
                  <a:pt x="99" y="45"/>
                </a:lnTo>
                <a:lnTo>
                  <a:pt x="99" y="45"/>
                </a:lnTo>
                <a:lnTo>
                  <a:pt x="98" y="45"/>
                </a:lnTo>
                <a:lnTo>
                  <a:pt x="98" y="47"/>
                </a:lnTo>
                <a:lnTo>
                  <a:pt x="98" y="49"/>
                </a:lnTo>
                <a:lnTo>
                  <a:pt x="98" y="50"/>
                </a:lnTo>
                <a:lnTo>
                  <a:pt x="98" y="52"/>
                </a:lnTo>
                <a:lnTo>
                  <a:pt x="96" y="54"/>
                </a:lnTo>
                <a:lnTo>
                  <a:pt x="96" y="55"/>
                </a:lnTo>
                <a:lnTo>
                  <a:pt x="94" y="55"/>
                </a:lnTo>
                <a:lnTo>
                  <a:pt x="94" y="57"/>
                </a:lnTo>
                <a:lnTo>
                  <a:pt x="92" y="57"/>
                </a:lnTo>
                <a:lnTo>
                  <a:pt x="91" y="57"/>
                </a:lnTo>
                <a:lnTo>
                  <a:pt x="91" y="57"/>
                </a:lnTo>
                <a:lnTo>
                  <a:pt x="91" y="57"/>
                </a:lnTo>
                <a:lnTo>
                  <a:pt x="89" y="57"/>
                </a:lnTo>
                <a:lnTo>
                  <a:pt x="89" y="55"/>
                </a:lnTo>
                <a:lnTo>
                  <a:pt x="87" y="55"/>
                </a:lnTo>
                <a:lnTo>
                  <a:pt x="87" y="55"/>
                </a:lnTo>
                <a:lnTo>
                  <a:pt x="86" y="55"/>
                </a:lnTo>
                <a:lnTo>
                  <a:pt x="86" y="50"/>
                </a:lnTo>
                <a:lnTo>
                  <a:pt x="86" y="50"/>
                </a:lnTo>
                <a:lnTo>
                  <a:pt x="79" y="49"/>
                </a:lnTo>
                <a:lnTo>
                  <a:pt x="77" y="49"/>
                </a:lnTo>
                <a:lnTo>
                  <a:pt x="77" y="49"/>
                </a:lnTo>
                <a:lnTo>
                  <a:pt x="76" y="47"/>
                </a:lnTo>
                <a:lnTo>
                  <a:pt x="74" y="47"/>
                </a:lnTo>
                <a:lnTo>
                  <a:pt x="74" y="45"/>
                </a:lnTo>
                <a:lnTo>
                  <a:pt x="74" y="45"/>
                </a:lnTo>
                <a:lnTo>
                  <a:pt x="74" y="47"/>
                </a:lnTo>
                <a:lnTo>
                  <a:pt x="72" y="47"/>
                </a:lnTo>
                <a:lnTo>
                  <a:pt x="71" y="47"/>
                </a:lnTo>
                <a:lnTo>
                  <a:pt x="69" y="47"/>
                </a:lnTo>
                <a:lnTo>
                  <a:pt x="67" y="47"/>
                </a:lnTo>
                <a:lnTo>
                  <a:pt x="67" y="47"/>
                </a:lnTo>
                <a:lnTo>
                  <a:pt x="65" y="47"/>
                </a:lnTo>
                <a:lnTo>
                  <a:pt x="65" y="47"/>
                </a:lnTo>
                <a:lnTo>
                  <a:pt x="65" y="47"/>
                </a:lnTo>
                <a:lnTo>
                  <a:pt x="64" y="45"/>
                </a:lnTo>
                <a:lnTo>
                  <a:pt x="64" y="45"/>
                </a:lnTo>
                <a:lnTo>
                  <a:pt x="64" y="45"/>
                </a:lnTo>
                <a:lnTo>
                  <a:pt x="62" y="45"/>
                </a:lnTo>
                <a:lnTo>
                  <a:pt x="62" y="45"/>
                </a:lnTo>
                <a:lnTo>
                  <a:pt x="62" y="47"/>
                </a:lnTo>
                <a:lnTo>
                  <a:pt x="62" y="47"/>
                </a:lnTo>
                <a:lnTo>
                  <a:pt x="60" y="47"/>
                </a:lnTo>
                <a:lnTo>
                  <a:pt x="60" y="49"/>
                </a:lnTo>
                <a:lnTo>
                  <a:pt x="57" y="49"/>
                </a:lnTo>
                <a:lnTo>
                  <a:pt x="57" y="49"/>
                </a:lnTo>
                <a:lnTo>
                  <a:pt x="55" y="50"/>
                </a:lnTo>
                <a:lnTo>
                  <a:pt x="54" y="50"/>
                </a:lnTo>
                <a:lnTo>
                  <a:pt x="52" y="52"/>
                </a:lnTo>
                <a:lnTo>
                  <a:pt x="50" y="52"/>
                </a:lnTo>
                <a:lnTo>
                  <a:pt x="50" y="52"/>
                </a:lnTo>
                <a:lnTo>
                  <a:pt x="49" y="52"/>
                </a:lnTo>
                <a:lnTo>
                  <a:pt x="49" y="52"/>
                </a:lnTo>
                <a:lnTo>
                  <a:pt x="49" y="54"/>
                </a:lnTo>
                <a:lnTo>
                  <a:pt x="47" y="54"/>
                </a:lnTo>
                <a:lnTo>
                  <a:pt x="47" y="54"/>
                </a:lnTo>
                <a:lnTo>
                  <a:pt x="45" y="54"/>
                </a:lnTo>
                <a:lnTo>
                  <a:pt x="45" y="54"/>
                </a:lnTo>
                <a:lnTo>
                  <a:pt x="43" y="54"/>
                </a:lnTo>
                <a:lnTo>
                  <a:pt x="43" y="55"/>
                </a:lnTo>
                <a:lnTo>
                  <a:pt x="42" y="55"/>
                </a:lnTo>
                <a:lnTo>
                  <a:pt x="40" y="55"/>
                </a:lnTo>
                <a:lnTo>
                  <a:pt x="40" y="55"/>
                </a:lnTo>
                <a:lnTo>
                  <a:pt x="38" y="55"/>
                </a:lnTo>
                <a:lnTo>
                  <a:pt x="37" y="55"/>
                </a:lnTo>
                <a:lnTo>
                  <a:pt x="37" y="54"/>
                </a:lnTo>
                <a:lnTo>
                  <a:pt x="35" y="54"/>
                </a:lnTo>
                <a:lnTo>
                  <a:pt x="35" y="52"/>
                </a:lnTo>
                <a:lnTo>
                  <a:pt x="35" y="50"/>
                </a:lnTo>
                <a:lnTo>
                  <a:pt x="33" y="50"/>
                </a:lnTo>
                <a:lnTo>
                  <a:pt x="33" y="49"/>
                </a:lnTo>
                <a:lnTo>
                  <a:pt x="32" y="49"/>
                </a:lnTo>
                <a:lnTo>
                  <a:pt x="32" y="49"/>
                </a:lnTo>
                <a:lnTo>
                  <a:pt x="30" y="49"/>
                </a:lnTo>
                <a:lnTo>
                  <a:pt x="30" y="49"/>
                </a:lnTo>
                <a:lnTo>
                  <a:pt x="28" y="49"/>
                </a:lnTo>
                <a:lnTo>
                  <a:pt x="27" y="49"/>
                </a:lnTo>
                <a:lnTo>
                  <a:pt x="27" y="49"/>
                </a:lnTo>
                <a:lnTo>
                  <a:pt x="27" y="49"/>
                </a:lnTo>
                <a:lnTo>
                  <a:pt x="25" y="49"/>
                </a:lnTo>
                <a:lnTo>
                  <a:pt x="25" y="49"/>
                </a:lnTo>
                <a:lnTo>
                  <a:pt x="25" y="47"/>
                </a:lnTo>
                <a:lnTo>
                  <a:pt x="25" y="47"/>
                </a:lnTo>
                <a:lnTo>
                  <a:pt x="25" y="45"/>
                </a:lnTo>
                <a:lnTo>
                  <a:pt x="25" y="45"/>
                </a:lnTo>
                <a:lnTo>
                  <a:pt x="27" y="45"/>
                </a:lnTo>
                <a:lnTo>
                  <a:pt x="27" y="45"/>
                </a:lnTo>
                <a:lnTo>
                  <a:pt x="28" y="45"/>
                </a:lnTo>
                <a:lnTo>
                  <a:pt x="28" y="45"/>
                </a:lnTo>
                <a:lnTo>
                  <a:pt x="30" y="44"/>
                </a:lnTo>
                <a:lnTo>
                  <a:pt x="30" y="44"/>
                </a:lnTo>
                <a:lnTo>
                  <a:pt x="30" y="44"/>
                </a:lnTo>
                <a:lnTo>
                  <a:pt x="30" y="42"/>
                </a:lnTo>
                <a:lnTo>
                  <a:pt x="30" y="42"/>
                </a:lnTo>
                <a:lnTo>
                  <a:pt x="30" y="42"/>
                </a:lnTo>
                <a:lnTo>
                  <a:pt x="30" y="40"/>
                </a:lnTo>
                <a:lnTo>
                  <a:pt x="30" y="40"/>
                </a:lnTo>
                <a:lnTo>
                  <a:pt x="27" y="39"/>
                </a:lnTo>
                <a:lnTo>
                  <a:pt x="27" y="39"/>
                </a:lnTo>
                <a:lnTo>
                  <a:pt x="27" y="39"/>
                </a:lnTo>
                <a:lnTo>
                  <a:pt x="25" y="37"/>
                </a:lnTo>
                <a:lnTo>
                  <a:pt x="25" y="37"/>
                </a:lnTo>
                <a:lnTo>
                  <a:pt x="25" y="37"/>
                </a:lnTo>
                <a:lnTo>
                  <a:pt x="27" y="37"/>
                </a:lnTo>
                <a:lnTo>
                  <a:pt x="27" y="37"/>
                </a:lnTo>
                <a:lnTo>
                  <a:pt x="27" y="37"/>
                </a:lnTo>
                <a:lnTo>
                  <a:pt x="28" y="37"/>
                </a:lnTo>
                <a:lnTo>
                  <a:pt x="28" y="37"/>
                </a:lnTo>
                <a:lnTo>
                  <a:pt x="28" y="37"/>
                </a:lnTo>
                <a:lnTo>
                  <a:pt x="30" y="35"/>
                </a:lnTo>
                <a:lnTo>
                  <a:pt x="30" y="35"/>
                </a:lnTo>
                <a:lnTo>
                  <a:pt x="30" y="35"/>
                </a:lnTo>
                <a:lnTo>
                  <a:pt x="30" y="33"/>
                </a:lnTo>
                <a:lnTo>
                  <a:pt x="30" y="33"/>
                </a:lnTo>
                <a:lnTo>
                  <a:pt x="30" y="33"/>
                </a:lnTo>
                <a:lnTo>
                  <a:pt x="30" y="32"/>
                </a:lnTo>
                <a:lnTo>
                  <a:pt x="32" y="32"/>
                </a:lnTo>
                <a:lnTo>
                  <a:pt x="32" y="32"/>
                </a:lnTo>
                <a:lnTo>
                  <a:pt x="33" y="32"/>
                </a:lnTo>
                <a:lnTo>
                  <a:pt x="33" y="32"/>
                </a:lnTo>
                <a:lnTo>
                  <a:pt x="35" y="30"/>
                </a:lnTo>
                <a:lnTo>
                  <a:pt x="35" y="30"/>
                </a:lnTo>
                <a:lnTo>
                  <a:pt x="35" y="30"/>
                </a:lnTo>
                <a:lnTo>
                  <a:pt x="35" y="30"/>
                </a:lnTo>
                <a:lnTo>
                  <a:pt x="35" y="30"/>
                </a:lnTo>
                <a:lnTo>
                  <a:pt x="35" y="28"/>
                </a:lnTo>
                <a:lnTo>
                  <a:pt x="35" y="28"/>
                </a:lnTo>
                <a:lnTo>
                  <a:pt x="35" y="28"/>
                </a:lnTo>
                <a:lnTo>
                  <a:pt x="35" y="27"/>
                </a:lnTo>
                <a:lnTo>
                  <a:pt x="35" y="27"/>
                </a:lnTo>
                <a:lnTo>
                  <a:pt x="35" y="25"/>
                </a:lnTo>
                <a:lnTo>
                  <a:pt x="35" y="25"/>
                </a:lnTo>
                <a:lnTo>
                  <a:pt x="33" y="25"/>
                </a:lnTo>
                <a:lnTo>
                  <a:pt x="33" y="25"/>
                </a:lnTo>
                <a:lnTo>
                  <a:pt x="33" y="25"/>
                </a:lnTo>
                <a:lnTo>
                  <a:pt x="32" y="25"/>
                </a:lnTo>
                <a:lnTo>
                  <a:pt x="32" y="27"/>
                </a:lnTo>
                <a:lnTo>
                  <a:pt x="32" y="27"/>
                </a:lnTo>
                <a:lnTo>
                  <a:pt x="32" y="25"/>
                </a:lnTo>
                <a:lnTo>
                  <a:pt x="30" y="25"/>
                </a:lnTo>
                <a:lnTo>
                  <a:pt x="30" y="23"/>
                </a:lnTo>
                <a:lnTo>
                  <a:pt x="30" y="23"/>
                </a:lnTo>
                <a:lnTo>
                  <a:pt x="30" y="23"/>
                </a:lnTo>
                <a:lnTo>
                  <a:pt x="28" y="25"/>
                </a:lnTo>
                <a:lnTo>
                  <a:pt x="28" y="25"/>
                </a:lnTo>
                <a:lnTo>
                  <a:pt x="28" y="25"/>
                </a:lnTo>
                <a:lnTo>
                  <a:pt x="28" y="25"/>
                </a:lnTo>
                <a:lnTo>
                  <a:pt x="27" y="23"/>
                </a:lnTo>
                <a:lnTo>
                  <a:pt x="25" y="23"/>
                </a:lnTo>
                <a:lnTo>
                  <a:pt x="25" y="22"/>
                </a:lnTo>
                <a:lnTo>
                  <a:pt x="25" y="22"/>
                </a:lnTo>
                <a:lnTo>
                  <a:pt x="23" y="22"/>
                </a:lnTo>
                <a:lnTo>
                  <a:pt x="23" y="22"/>
                </a:lnTo>
                <a:lnTo>
                  <a:pt x="23" y="20"/>
                </a:lnTo>
                <a:lnTo>
                  <a:pt x="22" y="20"/>
                </a:lnTo>
                <a:lnTo>
                  <a:pt x="22" y="20"/>
                </a:lnTo>
                <a:lnTo>
                  <a:pt x="22" y="20"/>
                </a:lnTo>
                <a:lnTo>
                  <a:pt x="22" y="18"/>
                </a:lnTo>
                <a:lnTo>
                  <a:pt x="22" y="18"/>
                </a:lnTo>
                <a:lnTo>
                  <a:pt x="20" y="18"/>
                </a:lnTo>
                <a:lnTo>
                  <a:pt x="20" y="17"/>
                </a:lnTo>
                <a:lnTo>
                  <a:pt x="20" y="17"/>
                </a:lnTo>
                <a:lnTo>
                  <a:pt x="18" y="17"/>
                </a:lnTo>
                <a:lnTo>
                  <a:pt x="18" y="15"/>
                </a:lnTo>
                <a:lnTo>
                  <a:pt x="16" y="15"/>
                </a:lnTo>
                <a:lnTo>
                  <a:pt x="16" y="13"/>
                </a:lnTo>
                <a:lnTo>
                  <a:pt x="15" y="13"/>
                </a:lnTo>
                <a:lnTo>
                  <a:pt x="15" y="13"/>
                </a:lnTo>
                <a:lnTo>
                  <a:pt x="15" y="13"/>
                </a:lnTo>
                <a:lnTo>
                  <a:pt x="13" y="11"/>
                </a:lnTo>
                <a:lnTo>
                  <a:pt x="11" y="11"/>
                </a:lnTo>
                <a:lnTo>
                  <a:pt x="10" y="11"/>
                </a:lnTo>
                <a:lnTo>
                  <a:pt x="10" y="11"/>
                </a:lnTo>
                <a:lnTo>
                  <a:pt x="8" y="11"/>
                </a:lnTo>
                <a:lnTo>
                  <a:pt x="6" y="11"/>
                </a:lnTo>
                <a:lnTo>
                  <a:pt x="5" y="11"/>
                </a:lnTo>
                <a:lnTo>
                  <a:pt x="3" y="11"/>
                </a:lnTo>
                <a:lnTo>
                  <a:pt x="1" y="13"/>
                </a:lnTo>
                <a:lnTo>
                  <a:pt x="0" y="13"/>
                </a:lnTo>
                <a:lnTo>
                  <a:pt x="0" y="13"/>
                </a:lnTo>
                <a:lnTo>
                  <a:pt x="0" y="13"/>
                </a:lnTo>
                <a:lnTo>
                  <a:pt x="0" y="11"/>
                </a:lnTo>
                <a:lnTo>
                  <a:pt x="0" y="11"/>
                </a:lnTo>
                <a:lnTo>
                  <a:pt x="0" y="10"/>
                </a:lnTo>
                <a:lnTo>
                  <a:pt x="0" y="10"/>
                </a:lnTo>
                <a:lnTo>
                  <a:pt x="1" y="10"/>
                </a:lnTo>
                <a:lnTo>
                  <a:pt x="1" y="8"/>
                </a:lnTo>
                <a:lnTo>
                  <a:pt x="5" y="8"/>
                </a:lnTo>
                <a:lnTo>
                  <a:pt x="5" y="6"/>
                </a:lnTo>
                <a:lnTo>
                  <a:pt x="6" y="6"/>
                </a:lnTo>
                <a:lnTo>
                  <a:pt x="10" y="5"/>
                </a:lnTo>
                <a:lnTo>
                  <a:pt x="10" y="5"/>
                </a:lnTo>
                <a:lnTo>
                  <a:pt x="13" y="3"/>
                </a:lnTo>
                <a:lnTo>
                  <a:pt x="13" y="3"/>
                </a:lnTo>
                <a:lnTo>
                  <a:pt x="15" y="1"/>
                </a:lnTo>
                <a:lnTo>
                  <a:pt x="16" y="0"/>
                </a:lnTo>
                <a:lnTo>
                  <a:pt x="18" y="0"/>
                </a:lnTo>
                <a:lnTo>
                  <a:pt x="18" y="0"/>
                </a:lnTo>
                <a:lnTo>
                  <a:pt x="20" y="0"/>
                </a:lnTo>
                <a:lnTo>
                  <a:pt x="20" y="1"/>
                </a:lnTo>
                <a:lnTo>
                  <a:pt x="22" y="1"/>
                </a:lnTo>
                <a:lnTo>
                  <a:pt x="23" y="1"/>
                </a:lnTo>
                <a:lnTo>
                  <a:pt x="25" y="3"/>
                </a:lnTo>
                <a:lnTo>
                  <a:pt x="25" y="3"/>
                </a:lnTo>
                <a:lnTo>
                  <a:pt x="25" y="3"/>
                </a:lnTo>
                <a:lnTo>
                  <a:pt x="27" y="6"/>
                </a:lnTo>
                <a:lnTo>
                  <a:pt x="27" y="8"/>
                </a:lnTo>
                <a:lnTo>
                  <a:pt x="28" y="8"/>
                </a:lnTo>
                <a:close/>
              </a:path>
            </a:pathLst>
          </a:custGeom>
          <a:solidFill>
            <a:schemeClr val="accent4">
              <a:lumMod val="5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Freeform 6">
            <a:extLst>
              <a:ext uri="{FF2B5EF4-FFF2-40B4-BE49-F238E27FC236}">
                <a16:creationId xmlns:a16="http://schemas.microsoft.com/office/drawing/2014/main" id="{F7EB0C32-8224-468B-93BD-0030DB6DC09A}"/>
              </a:ext>
            </a:extLst>
          </p:cNvPr>
          <p:cNvSpPr>
            <a:spLocks/>
          </p:cNvSpPr>
          <p:nvPr/>
        </p:nvSpPr>
        <p:spPr bwMode="auto">
          <a:xfrm>
            <a:off x="6775450" y="3362326"/>
            <a:ext cx="2147888" cy="1058863"/>
          </a:xfrm>
          <a:custGeom>
            <a:avLst/>
            <a:gdLst>
              <a:gd name="T0" fmla="*/ 1242 w 1353"/>
              <a:gd name="T1" fmla="*/ 123 h 667"/>
              <a:gd name="T2" fmla="*/ 1296 w 1353"/>
              <a:gd name="T3" fmla="*/ 172 h 667"/>
              <a:gd name="T4" fmla="*/ 1286 w 1353"/>
              <a:gd name="T5" fmla="*/ 208 h 667"/>
              <a:gd name="T6" fmla="*/ 1299 w 1353"/>
              <a:gd name="T7" fmla="*/ 238 h 667"/>
              <a:gd name="T8" fmla="*/ 1348 w 1353"/>
              <a:gd name="T9" fmla="*/ 325 h 667"/>
              <a:gd name="T10" fmla="*/ 1299 w 1353"/>
              <a:gd name="T11" fmla="*/ 421 h 667"/>
              <a:gd name="T12" fmla="*/ 1261 w 1353"/>
              <a:gd name="T13" fmla="*/ 455 h 667"/>
              <a:gd name="T14" fmla="*/ 1147 w 1353"/>
              <a:gd name="T15" fmla="*/ 479 h 667"/>
              <a:gd name="T16" fmla="*/ 1012 w 1353"/>
              <a:gd name="T17" fmla="*/ 504 h 667"/>
              <a:gd name="T18" fmla="*/ 960 w 1353"/>
              <a:gd name="T19" fmla="*/ 516 h 667"/>
              <a:gd name="T20" fmla="*/ 902 w 1353"/>
              <a:gd name="T21" fmla="*/ 528 h 667"/>
              <a:gd name="T22" fmla="*/ 867 w 1353"/>
              <a:gd name="T23" fmla="*/ 530 h 667"/>
              <a:gd name="T24" fmla="*/ 811 w 1353"/>
              <a:gd name="T25" fmla="*/ 545 h 667"/>
              <a:gd name="T26" fmla="*/ 752 w 1353"/>
              <a:gd name="T27" fmla="*/ 581 h 667"/>
              <a:gd name="T28" fmla="*/ 742 w 1353"/>
              <a:gd name="T29" fmla="*/ 614 h 667"/>
              <a:gd name="T30" fmla="*/ 727 w 1353"/>
              <a:gd name="T31" fmla="*/ 640 h 667"/>
              <a:gd name="T32" fmla="*/ 649 w 1353"/>
              <a:gd name="T33" fmla="*/ 662 h 667"/>
              <a:gd name="T34" fmla="*/ 600 w 1353"/>
              <a:gd name="T35" fmla="*/ 665 h 667"/>
              <a:gd name="T36" fmla="*/ 551 w 1353"/>
              <a:gd name="T37" fmla="*/ 650 h 667"/>
              <a:gd name="T38" fmla="*/ 502 w 1353"/>
              <a:gd name="T39" fmla="*/ 621 h 667"/>
              <a:gd name="T40" fmla="*/ 445 w 1353"/>
              <a:gd name="T41" fmla="*/ 631 h 667"/>
              <a:gd name="T42" fmla="*/ 426 w 1353"/>
              <a:gd name="T43" fmla="*/ 636 h 667"/>
              <a:gd name="T44" fmla="*/ 404 w 1353"/>
              <a:gd name="T45" fmla="*/ 638 h 667"/>
              <a:gd name="T46" fmla="*/ 313 w 1353"/>
              <a:gd name="T47" fmla="*/ 630 h 667"/>
              <a:gd name="T48" fmla="*/ 269 w 1353"/>
              <a:gd name="T49" fmla="*/ 621 h 667"/>
              <a:gd name="T50" fmla="*/ 225 w 1353"/>
              <a:gd name="T51" fmla="*/ 592 h 667"/>
              <a:gd name="T52" fmla="*/ 174 w 1353"/>
              <a:gd name="T53" fmla="*/ 547 h 667"/>
              <a:gd name="T54" fmla="*/ 107 w 1353"/>
              <a:gd name="T55" fmla="*/ 528 h 667"/>
              <a:gd name="T56" fmla="*/ 58 w 1353"/>
              <a:gd name="T57" fmla="*/ 509 h 667"/>
              <a:gd name="T58" fmla="*/ 26 w 1353"/>
              <a:gd name="T59" fmla="*/ 496 h 667"/>
              <a:gd name="T60" fmla="*/ 14 w 1353"/>
              <a:gd name="T61" fmla="*/ 445 h 667"/>
              <a:gd name="T62" fmla="*/ 36 w 1353"/>
              <a:gd name="T63" fmla="*/ 360 h 667"/>
              <a:gd name="T64" fmla="*/ 61 w 1353"/>
              <a:gd name="T65" fmla="*/ 365 h 667"/>
              <a:gd name="T66" fmla="*/ 85 w 1353"/>
              <a:gd name="T67" fmla="*/ 360 h 667"/>
              <a:gd name="T68" fmla="*/ 82 w 1353"/>
              <a:gd name="T69" fmla="*/ 321 h 667"/>
              <a:gd name="T70" fmla="*/ 77 w 1353"/>
              <a:gd name="T71" fmla="*/ 308 h 667"/>
              <a:gd name="T72" fmla="*/ 75 w 1353"/>
              <a:gd name="T73" fmla="*/ 279 h 667"/>
              <a:gd name="T74" fmla="*/ 68 w 1353"/>
              <a:gd name="T75" fmla="*/ 233 h 667"/>
              <a:gd name="T76" fmla="*/ 87 w 1353"/>
              <a:gd name="T77" fmla="*/ 208 h 667"/>
              <a:gd name="T78" fmla="*/ 119 w 1353"/>
              <a:gd name="T79" fmla="*/ 201 h 667"/>
              <a:gd name="T80" fmla="*/ 129 w 1353"/>
              <a:gd name="T81" fmla="*/ 186 h 667"/>
              <a:gd name="T82" fmla="*/ 120 w 1353"/>
              <a:gd name="T83" fmla="*/ 164 h 667"/>
              <a:gd name="T84" fmla="*/ 120 w 1353"/>
              <a:gd name="T85" fmla="*/ 150 h 667"/>
              <a:gd name="T86" fmla="*/ 137 w 1353"/>
              <a:gd name="T87" fmla="*/ 138 h 667"/>
              <a:gd name="T88" fmla="*/ 156 w 1353"/>
              <a:gd name="T89" fmla="*/ 125 h 667"/>
              <a:gd name="T90" fmla="*/ 173 w 1353"/>
              <a:gd name="T91" fmla="*/ 106 h 667"/>
              <a:gd name="T92" fmla="*/ 188 w 1353"/>
              <a:gd name="T93" fmla="*/ 108 h 667"/>
              <a:gd name="T94" fmla="*/ 256 w 1353"/>
              <a:gd name="T95" fmla="*/ 164 h 667"/>
              <a:gd name="T96" fmla="*/ 294 w 1353"/>
              <a:gd name="T97" fmla="*/ 186 h 667"/>
              <a:gd name="T98" fmla="*/ 343 w 1353"/>
              <a:gd name="T99" fmla="*/ 213 h 667"/>
              <a:gd name="T100" fmla="*/ 392 w 1353"/>
              <a:gd name="T101" fmla="*/ 237 h 667"/>
              <a:gd name="T102" fmla="*/ 458 w 1353"/>
              <a:gd name="T103" fmla="*/ 218 h 667"/>
              <a:gd name="T104" fmla="*/ 519 w 1353"/>
              <a:gd name="T105" fmla="*/ 216 h 667"/>
              <a:gd name="T106" fmla="*/ 549 w 1353"/>
              <a:gd name="T107" fmla="*/ 206 h 667"/>
              <a:gd name="T108" fmla="*/ 576 w 1353"/>
              <a:gd name="T109" fmla="*/ 155 h 667"/>
              <a:gd name="T110" fmla="*/ 647 w 1353"/>
              <a:gd name="T111" fmla="*/ 103 h 667"/>
              <a:gd name="T112" fmla="*/ 740 w 1353"/>
              <a:gd name="T113" fmla="*/ 91 h 667"/>
              <a:gd name="T114" fmla="*/ 855 w 1353"/>
              <a:gd name="T115" fmla="*/ 47 h 667"/>
              <a:gd name="T116" fmla="*/ 957 w 1353"/>
              <a:gd name="T117" fmla="*/ 32 h 667"/>
              <a:gd name="T118" fmla="*/ 1051 w 1353"/>
              <a:gd name="T119" fmla="*/ 11 h 667"/>
              <a:gd name="T120" fmla="*/ 1125 w 1353"/>
              <a:gd name="T121" fmla="*/ 25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53" h="667">
                <a:moveTo>
                  <a:pt x="1173" y="47"/>
                </a:moveTo>
                <a:lnTo>
                  <a:pt x="1185" y="57"/>
                </a:lnTo>
                <a:lnTo>
                  <a:pt x="1193" y="74"/>
                </a:lnTo>
                <a:lnTo>
                  <a:pt x="1200" y="81"/>
                </a:lnTo>
                <a:lnTo>
                  <a:pt x="1215" y="103"/>
                </a:lnTo>
                <a:lnTo>
                  <a:pt x="1232" y="122"/>
                </a:lnTo>
                <a:lnTo>
                  <a:pt x="1239" y="123"/>
                </a:lnTo>
                <a:lnTo>
                  <a:pt x="1242" y="123"/>
                </a:lnTo>
                <a:lnTo>
                  <a:pt x="1247" y="125"/>
                </a:lnTo>
                <a:lnTo>
                  <a:pt x="1249" y="125"/>
                </a:lnTo>
                <a:lnTo>
                  <a:pt x="1264" y="132"/>
                </a:lnTo>
                <a:lnTo>
                  <a:pt x="1269" y="133"/>
                </a:lnTo>
                <a:lnTo>
                  <a:pt x="1276" y="135"/>
                </a:lnTo>
                <a:lnTo>
                  <a:pt x="1283" y="142"/>
                </a:lnTo>
                <a:lnTo>
                  <a:pt x="1283" y="159"/>
                </a:lnTo>
                <a:lnTo>
                  <a:pt x="1296" y="172"/>
                </a:lnTo>
                <a:lnTo>
                  <a:pt x="1311" y="177"/>
                </a:lnTo>
                <a:lnTo>
                  <a:pt x="1313" y="183"/>
                </a:lnTo>
                <a:lnTo>
                  <a:pt x="1313" y="186"/>
                </a:lnTo>
                <a:lnTo>
                  <a:pt x="1296" y="189"/>
                </a:lnTo>
                <a:lnTo>
                  <a:pt x="1289" y="194"/>
                </a:lnTo>
                <a:lnTo>
                  <a:pt x="1288" y="205"/>
                </a:lnTo>
                <a:lnTo>
                  <a:pt x="1286" y="206"/>
                </a:lnTo>
                <a:lnTo>
                  <a:pt x="1286" y="208"/>
                </a:lnTo>
                <a:lnTo>
                  <a:pt x="1284" y="211"/>
                </a:lnTo>
                <a:lnTo>
                  <a:pt x="1284" y="213"/>
                </a:lnTo>
                <a:lnTo>
                  <a:pt x="1286" y="215"/>
                </a:lnTo>
                <a:lnTo>
                  <a:pt x="1289" y="220"/>
                </a:lnTo>
                <a:lnTo>
                  <a:pt x="1289" y="228"/>
                </a:lnTo>
                <a:lnTo>
                  <a:pt x="1289" y="230"/>
                </a:lnTo>
                <a:lnTo>
                  <a:pt x="1293" y="238"/>
                </a:lnTo>
                <a:lnTo>
                  <a:pt x="1299" y="238"/>
                </a:lnTo>
                <a:lnTo>
                  <a:pt x="1303" y="233"/>
                </a:lnTo>
                <a:lnTo>
                  <a:pt x="1306" y="232"/>
                </a:lnTo>
                <a:lnTo>
                  <a:pt x="1308" y="240"/>
                </a:lnTo>
                <a:lnTo>
                  <a:pt x="1315" y="245"/>
                </a:lnTo>
                <a:lnTo>
                  <a:pt x="1323" y="245"/>
                </a:lnTo>
                <a:lnTo>
                  <a:pt x="1350" y="245"/>
                </a:lnTo>
                <a:lnTo>
                  <a:pt x="1353" y="271"/>
                </a:lnTo>
                <a:lnTo>
                  <a:pt x="1348" y="325"/>
                </a:lnTo>
                <a:lnTo>
                  <a:pt x="1345" y="345"/>
                </a:lnTo>
                <a:lnTo>
                  <a:pt x="1343" y="355"/>
                </a:lnTo>
                <a:lnTo>
                  <a:pt x="1332" y="376"/>
                </a:lnTo>
                <a:lnTo>
                  <a:pt x="1323" y="382"/>
                </a:lnTo>
                <a:lnTo>
                  <a:pt x="1303" y="413"/>
                </a:lnTo>
                <a:lnTo>
                  <a:pt x="1301" y="415"/>
                </a:lnTo>
                <a:lnTo>
                  <a:pt x="1299" y="416"/>
                </a:lnTo>
                <a:lnTo>
                  <a:pt x="1299" y="421"/>
                </a:lnTo>
                <a:lnTo>
                  <a:pt x="1296" y="426"/>
                </a:lnTo>
                <a:lnTo>
                  <a:pt x="1288" y="437"/>
                </a:lnTo>
                <a:lnTo>
                  <a:pt x="1283" y="440"/>
                </a:lnTo>
                <a:lnTo>
                  <a:pt x="1276" y="445"/>
                </a:lnTo>
                <a:lnTo>
                  <a:pt x="1267" y="450"/>
                </a:lnTo>
                <a:lnTo>
                  <a:pt x="1264" y="454"/>
                </a:lnTo>
                <a:lnTo>
                  <a:pt x="1261" y="454"/>
                </a:lnTo>
                <a:lnTo>
                  <a:pt x="1261" y="455"/>
                </a:lnTo>
                <a:lnTo>
                  <a:pt x="1247" y="465"/>
                </a:lnTo>
                <a:lnTo>
                  <a:pt x="1232" y="469"/>
                </a:lnTo>
                <a:lnTo>
                  <a:pt x="1232" y="470"/>
                </a:lnTo>
                <a:lnTo>
                  <a:pt x="1198" y="477"/>
                </a:lnTo>
                <a:lnTo>
                  <a:pt x="1196" y="477"/>
                </a:lnTo>
                <a:lnTo>
                  <a:pt x="1181" y="476"/>
                </a:lnTo>
                <a:lnTo>
                  <a:pt x="1173" y="481"/>
                </a:lnTo>
                <a:lnTo>
                  <a:pt x="1147" y="479"/>
                </a:lnTo>
                <a:lnTo>
                  <a:pt x="1141" y="477"/>
                </a:lnTo>
                <a:lnTo>
                  <a:pt x="1092" y="477"/>
                </a:lnTo>
                <a:lnTo>
                  <a:pt x="1080" y="477"/>
                </a:lnTo>
                <a:lnTo>
                  <a:pt x="1070" y="482"/>
                </a:lnTo>
                <a:lnTo>
                  <a:pt x="1039" y="494"/>
                </a:lnTo>
                <a:lnTo>
                  <a:pt x="1033" y="496"/>
                </a:lnTo>
                <a:lnTo>
                  <a:pt x="1021" y="501"/>
                </a:lnTo>
                <a:lnTo>
                  <a:pt x="1012" y="504"/>
                </a:lnTo>
                <a:lnTo>
                  <a:pt x="997" y="508"/>
                </a:lnTo>
                <a:lnTo>
                  <a:pt x="994" y="509"/>
                </a:lnTo>
                <a:lnTo>
                  <a:pt x="987" y="509"/>
                </a:lnTo>
                <a:lnTo>
                  <a:pt x="980" y="513"/>
                </a:lnTo>
                <a:lnTo>
                  <a:pt x="978" y="513"/>
                </a:lnTo>
                <a:lnTo>
                  <a:pt x="973" y="513"/>
                </a:lnTo>
                <a:lnTo>
                  <a:pt x="962" y="515"/>
                </a:lnTo>
                <a:lnTo>
                  <a:pt x="960" y="516"/>
                </a:lnTo>
                <a:lnTo>
                  <a:pt x="948" y="518"/>
                </a:lnTo>
                <a:lnTo>
                  <a:pt x="946" y="518"/>
                </a:lnTo>
                <a:lnTo>
                  <a:pt x="926" y="523"/>
                </a:lnTo>
                <a:lnTo>
                  <a:pt x="924" y="525"/>
                </a:lnTo>
                <a:lnTo>
                  <a:pt x="923" y="525"/>
                </a:lnTo>
                <a:lnTo>
                  <a:pt x="921" y="525"/>
                </a:lnTo>
                <a:lnTo>
                  <a:pt x="906" y="526"/>
                </a:lnTo>
                <a:lnTo>
                  <a:pt x="902" y="528"/>
                </a:lnTo>
                <a:lnTo>
                  <a:pt x="897" y="528"/>
                </a:lnTo>
                <a:lnTo>
                  <a:pt x="889" y="528"/>
                </a:lnTo>
                <a:lnTo>
                  <a:pt x="881" y="528"/>
                </a:lnTo>
                <a:lnTo>
                  <a:pt x="881" y="530"/>
                </a:lnTo>
                <a:lnTo>
                  <a:pt x="875" y="530"/>
                </a:lnTo>
                <a:lnTo>
                  <a:pt x="874" y="530"/>
                </a:lnTo>
                <a:lnTo>
                  <a:pt x="870" y="530"/>
                </a:lnTo>
                <a:lnTo>
                  <a:pt x="867" y="530"/>
                </a:lnTo>
                <a:lnTo>
                  <a:pt x="865" y="531"/>
                </a:lnTo>
                <a:lnTo>
                  <a:pt x="857" y="531"/>
                </a:lnTo>
                <a:lnTo>
                  <a:pt x="852" y="531"/>
                </a:lnTo>
                <a:lnTo>
                  <a:pt x="850" y="533"/>
                </a:lnTo>
                <a:lnTo>
                  <a:pt x="835" y="542"/>
                </a:lnTo>
                <a:lnTo>
                  <a:pt x="825" y="543"/>
                </a:lnTo>
                <a:lnTo>
                  <a:pt x="815" y="545"/>
                </a:lnTo>
                <a:lnTo>
                  <a:pt x="811" y="545"/>
                </a:lnTo>
                <a:lnTo>
                  <a:pt x="783" y="545"/>
                </a:lnTo>
                <a:lnTo>
                  <a:pt x="781" y="545"/>
                </a:lnTo>
                <a:lnTo>
                  <a:pt x="767" y="545"/>
                </a:lnTo>
                <a:lnTo>
                  <a:pt x="764" y="552"/>
                </a:lnTo>
                <a:lnTo>
                  <a:pt x="761" y="565"/>
                </a:lnTo>
                <a:lnTo>
                  <a:pt x="754" y="576"/>
                </a:lnTo>
                <a:lnTo>
                  <a:pt x="754" y="577"/>
                </a:lnTo>
                <a:lnTo>
                  <a:pt x="752" y="581"/>
                </a:lnTo>
                <a:lnTo>
                  <a:pt x="750" y="582"/>
                </a:lnTo>
                <a:lnTo>
                  <a:pt x="747" y="589"/>
                </a:lnTo>
                <a:lnTo>
                  <a:pt x="745" y="592"/>
                </a:lnTo>
                <a:lnTo>
                  <a:pt x="744" y="598"/>
                </a:lnTo>
                <a:lnTo>
                  <a:pt x="742" y="603"/>
                </a:lnTo>
                <a:lnTo>
                  <a:pt x="742" y="606"/>
                </a:lnTo>
                <a:lnTo>
                  <a:pt x="742" y="611"/>
                </a:lnTo>
                <a:lnTo>
                  <a:pt x="742" y="614"/>
                </a:lnTo>
                <a:lnTo>
                  <a:pt x="742" y="618"/>
                </a:lnTo>
                <a:lnTo>
                  <a:pt x="742" y="621"/>
                </a:lnTo>
                <a:lnTo>
                  <a:pt x="744" y="626"/>
                </a:lnTo>
                <a:lnTo>
                  <a:pt x="744" y="628"/>
                </a:lnTo>
                <a:lnTo>
                  <a:pt x="742" y="635"/>
                </a:lnTo>
                <a:lnTo>
                  <a:pt x="737" y="638"/>
                </a:lnTo>
                <a:lnTo>
                  <a:pt x="735" y="638"/>
                </a:lnTo>
                <a:lnTo>
                  <a:pt x="727" y="640"/>
                </a:lnTo>
                <a:lnTo>
                  <a:pt x="718" y="638"/>
                </a:lnTo>
                <a:lnTo>
                  <a:pt x="698" y="642"/>
                </a:lnTo>
                <a:lnTo>
                  <a:pt x="696" y="643"/>
                </a:lnTo>
                <a:lnTo>
                  <a:pt x="680" y="650"/>
                </a:lnTo>
                <a:lnTo>
                  <a:pt x="666" y="657"/>
                </a:lnTo>
                <a:lnTo>
                  <a:pt x="664" y="657"/>
                </a:lnTo>
                <a:lnTo>
                  <a:pt x="652" y="660"/>
                </a:lnTo>
                <a:lnTo>
                  <a:pt x="649" y="662"/>
                </a:lnTo>
                <a:lnTo>
                  <a:pt x="637" y="664"/>
                </a:lnTo>
                <a:lnTo>
                  <a:pt x="624" y="664"/>
                </a:lnTo>
                <a:lnTo>
                  <a:pt x="619" y="664"/>
                </a:lnTo>
                <a:lnTo>
                  <a:pt x="617" y="664"/>
                </a:lnTo>
                <a:lnTo>
                  <a:pt x="610" y="662"/>
                </a:lnTo>
                <a:lnTo>
                  <a:pt x="609" y="662"/>
                </a:lnTo>
                <a:lnTo>
                  <a:pt x="609" y="667"/>
                </a:lnTo>
                <a:lnTo>
                  <a:pt x="600" y="665"/>
                </a:lnTo>
                <a:lnTo>
                  <a:pt x="595" y="665"/>
                </a:lnTo>
                <a:lnTo>
                  <a:pt x="585" y="664"/>
                </a:lnTo>
                <a:lnTo>
                  <a:pt x="582" y="664"/>
                </a:lnTo>
                <a:lnTo>
                  <a:pt x="575" y="662"/>
                </a:lnTo>
                <a:lnTo>
                  <a:pt x="565" y="657"/>
                </a:lnTo>
                <a:lnTo>
                  <a:pt x="561" y="653"/>
                </a:lnTo>
                <a:lnTo>
                  <a:pt x="555" y="652"/>
                </a:lnTo>
                <a:lnTo>
                  <a:pt x="551" y="650"/>
                </a:lnTo>
                <a:lnTo>
                  <a:pt x="541" y="648"/>
                </a:lnTo>
                <a:lnTo>
                  <a:pt x="536" y="647"/>
                </a:lnTo>
                <a:lnTo>
                  <a:pt x="533" y="643"/>
                </a:lnTo>
                <a:lnTo>
                  <a:pt x="528" y="638"/>
                </a:lnTo>
                <a:lnTo>
                  <a:pt x="526" y="638"/>
                </a:lnTo>
                <a:lnTo>
                  <a:pt x="517" y="630"/>
                </a:lnTo>
                <a:lnTo>
                  <a:pt x="514" y="628"/>
                </a:lnTo>
                <a:lnTo>
                  <a:pt x="502" y="621"/>
                </a:lnTo>
                <a:lnTo>
                  <a:pt x="500" y="621"/>
                </a:lnTo>
                <a:lnTo>
                  <a:pt x="494" y="621"/>
                </a:lnTo>
                <a:lnTo>
                  <a:pt x="490" y="620"/>
                </a:lnTo>
                <a:lnTo>
                  <a:pt x="487" y="620"/>
                </a:lnTo>
                <a:lnTo>
                  <a:pt x="475" y="625"/>
                </a:lnTo>
                <a:lnTo>
                  <a:pt x="467" y="628"/>
                </a:lnTo>
                <a:lnTo>
                  <a:pt x="465" y="628"/>
                </a:lnTo>
                <a:lnTo>
                  <a:pt x="445" y="631"/>
                </a:lnTo>
                <a:lnTo>
                  <a:pt x="443" y="633"/>
                </a:lnTo>
                <a:lnTo>
                  <a:pt x="440" y="633"/>
                </a:lnTo>
                <a:lnTo>
                  <a:pt x="435" y="635"/>
                </a:lnTo>
                <a:lnTo>
                  <a:pt x="433" y="635"/>
                </a:lnTo>
                <a:lnTo>
                  <a:pt x="431" y="636"/>
                </a:lnTo>
                <a:lnTo>
                  <a:pt x="430" y="636"/>
                </a:lnTo>
                <a:lnTo>
                  <a:pt x="428" y="636"/>
                </a:lnTo>
                <a:lnTo>
                  <a:pt x="426" y="636"/>
                </a:lnTo>
                <a:lnTo>
                  <a:pt x="423" y="638"/>
                </a:lnTo>
                <a:lnTo>
                  <a:pt x="421" y="638"/>
                </a:lnTo>
                <a:lnTo>
                  <a:pt x="419" y="638"/>
                </a:lnTo>
                <a:lnTo>
                  <a:pt x="418" y="638"/>
                </a:lnTo>
                <a:lnTo>
                  <a:pt x="414" y="638"/>
                </a:lnTo>
                <a:lnTo>
                  <a:pt x="413" y="638"/>
                </a:lnTo>
                <a:lnTo>
                  <a:pt x="408" y="638"/>
                </a:lnTo>
                <a:lnTo>
                  <a:pt x="404" y="638"/>
                </a:lnTo>
                <a:lnTo>
                  <a:pt x="403" y="638"/>
                </a:lnTo>
                <a:lnTo>
                  <a:pt x="382" y="638"/>
                </a:lnTo>
                <a:lnTo>
                  <a:pt x="360" y="635"/>
                </a:lnTo>
                <a:lnTo>
                  <a:pt x="359" y="635"/>
                </a:lnTo>
                <a:lnTo>
                  <a:pt x="352" y="633"/>
                </a:lnTo>
                <a:lnTo>
                  <a:pt x="332" y="631"/>
                </a:lnTo>
                <a:lnTo>
                  <a:pt x="323" y="630"/>
                </a:lnTo>
                <a:lnTo>
                  <a:pt x="313" y="630"/>
                </a:lnTo>
                <a:lnTo>
                  <a:pt x="303" y="628"/>
                </a:lnTo>
                <a:lnTo>
                  <a:pt x="299" y="626"/>
                </a:lnTo>
                <a:lnTo>
                  <a:pt x="294" y="626"/>
                </a:lnTo>
                <a:lnTo>
                  <a:pt x="283" y="623"/>
                </a:lnTo>
                <a:lnTo>
                  <a:pt x="279" y="623"/>
                </a:lnTo>
                <a:lnTo>
                  <a:pt x="276" y="623"/>
                </a:lnTo>
                <a:lnTo>
                  <a:pt x="274" y="621"/>
                </a:lnTo>
                <a:lnTo>
                  <a:pt x="269" y="621"/>
                </a:lnTo>
                <a:lnTo>
                  <a:pt x="256" y="614"/>
                </a:lnTo>
                <a:lnTo>
                  <a:pt x="250" y="611"/>
                </a:lnTo>
                <a:lnTo>
                  <a:pt x="249" y="609"/>
                </a:lnTo>
                <a:lnTo>
                  <a:pt x="245" y="606"/>
                </a:lnTo>
                <a:lnTo>
                  <a:pt x="239" y="603"/>
                </a:lnTo>
                <a:lnTo>
                  <a:pt x="234" y="599"/>
                </a:lnTo>
                <a:lnTo>
                  <a:pt x="232" y="598"/>
                </a:lnTo>
                <a:lnTo>
                  <a:pt x="225" y="592"/>
                </a:lnTo>
                <a:lnTo>
                  <a:pt x="222" y="591"/>
                </a:lnTo>
                <a:lnTo>
                  <a:pt x="217" y="586"/>
                </a:lnTo>
                <a:lnTo>
                  <a:pt x="200" y="572"/>
                </a:lnTo>
                <a:lnTo>
                  <a:pt x="196" y="569"/>
                </a:lnTo>
                <a:lnTo>
                  <a:pt x="195" y="567"/>
                </a:lnTo>
                <a:lnTo>
                  <a:pt x="191" y="564"/>
                </a:lnTo>
                <a:lnTo>
                  <a:pt x="176" y="548"/>
                </a:lnTo>
                <a:lnTo>
                  <a:pt x="174" y="547"/>
                </a:lnTo>
                <a:lnTo>
                  <a:pt x="166" y="538"/>
                </a:lnTo>
                <a:lnTo>
                  <a:pt x="159" y="533"/>
                </a:lnTo>
                <a:lnTo>
                  <a:pt x="154" y="530"/>
                </a:lnTo>
                <a:lnTo>
                  <a:pt x="149" y="526"/>
                </a:lnTo>
                <a:lnTo>
                  <a:pt x="147" y="525"/>
                </a:lnTo>
                <a:lnTo>
                  <a:pt x="125" y="528"/>
                </a:lnTo>
                <a:lnTo>
                  <a:pt x="117" y="528"/>
                </a:lnTo>
                <a:lnTo>
                  <a:pt x="107" y="528"/>
                </a:lnTo>
                <a:lnTo>
                  <a:pt x="95" y="525"/>
                </a:lnTo>
                <a:lnTo>
                  <a:pt x="85" y="523"/>
                </a:lnTo>
                <a:lnTo>
                  <a:pt x="83" y="523"/>
                </a:lnTo>
                <a:lnTo>
                  <a:pt x="82" y="523"/>
                </a:lnTo>
                <a:lnTo>
                  <a:pt x="80" y="521"/>
                </a:lnTo>
                <a:lnTo>
                  <a:pt x="77" y="518"/>
                </a:lnTo>
                <a:lnTo>
                  <a:pt x="70" y="516"/>
                </a:lnTo>
                <a:lnTo>
                  <a:pt x="58" y="509"/>
                </a:lnTo>
                <a:lnTo>
                  <a:pt x="56" y="509"/>
                </a:lnTo>
                <a:lnTo>
                  <a:pt x="46" y="506"/>
                </a:lnTo>
                <a:lnTo>
                  <a:pt x="44" y="504"/>
                </a:lnTo>
                <a:lnTo>
                  <a:pt x="43" y="504"/>
                </a:lnTo>
                <a:lnTo>
                  <a:pt x="38" y="503"/>
                </a:lnTo>
                <a:lnTo>
                  <a:pt x="33" y="499"/>
                </a:lnTo>
                <a:lnTo>
                  <a:pt x="29" y="498"/>
                </a:lnTo>
                <a:lnTo>
                  <a:pt x="26" y="496"/>
                </a:lnTo>
                <a:lnTo>
                  <a:pt x="21" y="493"/>
                </a:lnTo>
                <a:lnTo>
                  <a:pt x="19" y="491"/>
                </a:lnTo>
                <a:lnTo>
                  <a:pt x="14" y="487"/>
                </a:lnTo>
                <a:lnTo>
                  <a:pt x="11" y="484"/>
                </a:lnTo>
                <a:lnTo>
                  <a:pt x="2" y="477"/>
                </a:lnTo>
                <a:lnTo>
                  <a:pt x="0" y="476"/>
                </a:lnTo>
                <a:lnTo>
                  <a:pt x="2" y="470"/>
                </a:lnTo>
                <a:lnTo>
                  <a:pt x="14" y="445"/>
                </a:lnTo>
                <a:lnTo>
                  <a:pt x="22" y="428"/>
                </a:lnTo>
                <a:lnTo>
                  <a:pt x="29" y="415"/>
                </a:lnTo>
                <a:lnTo>
                  <a:pt x="36" y="401"/>
                </a:lnTo>
                <a:lnTo>
                  <a:pt x="36" y="372"/>
                </a:lnTo>
                <a:lnTo>
                  <a:pt x="33" y="362"/>
                </a:lnTo>
                <a:lnTo>
                  <a:pt x="33" y="360"/>
                </a:lnTo>
                <a:lnTo>
                  <a:pt x="34" y="360"/>
                </a:lnTo>
                <a:lnTo>
                  <a:pt x="36" y="360"/>
                </a:lnTo>
                <a:lnTo>
                  <a:pt x="39" y="365"/>
                </a:lnTo>
                <a:lnTo>
                  <a:pt x="41" y="367"/>
                </a:lnTo>
                <a:lnTo>
                  <a:pt x="43" y="367"/>
                </a:lnTo>
                <a:lnTo>
                  <a:pt x="44" y="365"/>
                </a:lnTo>
                <a:lnTo>
                  <a:pt x="46" y="364"/>
                </a:lnTo>
                <a:lnTo>
                  <a:pt x="55" y="367"/>
                </a:lnTo>
                <a:lnTo>
                  <a:pt x="56" y="367"/>
                </a:lnTo>
                <a:lnTo>
                  <a:pt x="61" y="365"/>
                </a:lnTo>
                <a:lnTo>
                  <a:pt x="63" y="365"/>
                </a:lnTo>
                <a:lnTo>
                  <a:pt x="66" y="367"/>
                </a:lnTo>
                <a:lnTo>
                  <a:pt x="73" y="365"/>
                </a:lnTo>
                <a:lnTo>
                  <a:pt x="78" y="362"/>
                </a:lnTo>
                <a:lnTo>
                  <a:pt x="80" y="360"/>
                </a:lnTo>
                <a:lnTo>
                  <a:pt x="82" y="360"/>
                </a:lnTo>
                <a:lnTo>
                  <a:pt x="83" y="360"/>
                </a:lnTo>
                <a:lnTo>
                  <a:pt x="85" y="360"/>
                </a:lnTo>
                <a:lnTo>
                  <a:pt x="87" y="359"/>
                </a:lnTo>
                <a:lnTo>
                  <a:pt x="87" y="354"/>
                </a:lnTo>
                <a:lnTo>
                  <a:pt x="85" y="349"/>
                </a:lnTo>
                <a:lnTo>
                  <a:pt x="83" y="347"/>
                </a:lnTo>
                <a:lnTo>
                  <a:pt x="82" y="342"/>
                </a:lnTo>
                <a:lnTo>
                  <a:pt x="82" y="333"/>
                </a:lnTo>
                <a:lnTo>
                  <a:pt x="82" y="325"/>
                </a:lnTo>
                <a:lnTo>
                  <a:pt x="82" y="321"/>
                </a:lnTo>
                <a:lnTo>
                  <a:pt x="80" y="321"/>
                </a:lnTo>
                <a:lnTo>
                  <a:pt x="78" y="313"/>
                </a:lnTo>
                <a:lnTo>
                  <a:pt x="78" y="311"/>
                </a:lnTo>
                <a:lnTo>
                  <a:pt x="77" y="311"/>
                </a:lnTo>
                <a:lnTo>
                  <a:pt x="75" y="311"/>
                </a:lnTo>
                <a:lnTo>
                  <a:pt x="75" y="310"/>
                </a:lnTo>
                <a:lnTo>
                  <a:pt x="75" y="308"/>
                </a:lnTo>
                <a:lnTo>
                  <a:pt x="77" y="308"/>
                </a:lnTo>
                <a:lnTo>
                  <a:pt x="77" y="306"/>
                </a:lnTo>
                <a:lnTo>
                  <a:pt x="77" y="304"/>
                </a:lnTo>
                <a:lnTo>
                  <a:pt x="75" y="301"/>
                </a:lnTo>
                <a:lnTo>
                  <a:pt x="75" y="296"/>
                </a:lnTo>
                <a:lnTo>
                  <a:pt x="75" y="294"/>
                </a:lnTo>
                <a:lnTo>
                  <a:pt x="75" y="288"/>
                </a:lnTo>
                <a:lnTo>
                  <a:pt x="75" y="286"/>
                </a:lnTo>
                <a:lnTo>
                  <a:pt x="75" y="279"/>
                </a:lnTo>
                <a:lnTo>
                  <a:pt x="75" y="277"/>
                </a:lnTo>
                <a:lnTo>
                  <a:pt x="75" y="272"/>
                </a:lnTo>
                <a:lnTo>
                  <a:pt x="75" y="266"/>
                </a:lnTo>
                <a:lnTo>
                  <a:pt x="75" y="264"/>
                </a:lnTo>
                <a:lnTo>
                  <a:pt x="75" y="252"/>
                </a:lnTo>
                <a:lnTo>
                  <a:pt x="71" y="243"/>
                </a:lnTo>
                <a:lnTo>
                  <a:pt x="71" y="242"/>
                </a:lnTo>
                <a:lnTo>
                  <a:pt x="68" y="233"/>
                </a:lnTo>
                <a:lnTo>
                  <a:pt x="68" y="232"/>
                </a:lnTo>
                <a:lnTo>
                  <a:pt x="66" y="221"/>
                </a:lnTo>
                <a:lnTo>
                  <a:pt x="68" y="223"/>
                </a:lnTo>
                <a:lnTo>
                  <a:pt x="70" y="225"/>
                </a:lnTo>
                <a:lnTo>
                  <a:pt x="73" y="223"/>
                </a:lnTo>
                <a:lnTo>
                  <a:pt x="78" y="211"/>
                </a:lnTo>
                <a:lnTo>
                  <a:pt x="83" y="208"/>
                </a:lnTo>
                <a:lnTo>
                  <a:pt x="87" y="208"/>
                </a:lnTo>
                <a:lnTo>
                  <a:pt x="90" y="208"/>
                </a:lnTo>
                <a:lnTo>
                  <a:pt x="98" y="208"/>
                </a:lnTo>
                <a:lnTo>
                  <a:pt x="102" y="206"/>
                </a:lnTo>
                <a:lnTo>
                  <a:pt x="105" y="206"/>
                </a:lnTo>
                <a:lnTo>
                  <a:pt x="109" y="205"/>
                </a:lnTo>
                <a:lnTo>
                  <a:pt x="110" y="205"/>
                </a:lnTo>
                <a:lnTo>
                  <a:pt x="115" y="203"/>
                </a:lnTo>
                <a:lnTo>
                  <a:pt x="119" y="201"/>
                </a:lnTo>
                <a:lnTo>
                  <a:pt x="120" y="201"/>
                </a:lnTo>
                <a:lnTo>
                  <a:pt x="124" y="199"/>
                </a:lnTo>
                <a:lnTo>
                  <a:pt x="125" y="198"/>
                </a:lnTo>
                <a:lnTo>
                  <a:pt x="127" y="194"/>
                </a:lnTo>
                <a:lnTo>
                  <a:pt x="129" y="193"/>
                </a:lnTo>
                <a:lnTo>
                  <a:pt x="129" y="191"/>
                </a:lnTo>
                <a:lnTo>
                  <a:pt x="129" y="189"/>
                </a:lnTo>
                <a:lnTo>
                  <a:pt x="129" y="186"/>
                </a:lnTo>
                <a:lnTo>
                  <a:pt x="129" y="184"/>
                </a:lnTo>
                <a:lnTo>
                  <a:pt x="129" y="183"/>
                </a:lnTo>
                <a:lnTo>
                  <a:pt x="125" y="177"/>
                </a:lnTo>
                <a:lnTo>
                  <a:pt x="125" y="176"/>
                </a:lnTo>
                <a:lnTo>
                  <a:pt x="125" y="174"/>
                </a:lnTo>
                <a:lnTo>
                  <a:pt x="124" y="172"/>
                </a:lnTo>
                <a:lnTo>
                  <a:pt x="122" y="166"/>
                </a:lnTo>
                <a:lnTo>
                  <a:pt x="120" y="164"/>
                </a:lnTo>
                <a:lnTo>
                  <a:pt x="119" y="162"/>
                </a:lnTo>
                <a:lnTo>
                  <a:pt x="117" y="160"/>
                </a:lnTo>
                <a:lnTo>
                  <a:pt x="117" y="159"/>
                </a:lnTo>
                <a:lnTo>
                  <a:pt x="115" y="159"/>
                </a:lnTo>
                <a:lnTo>
                  <a:pt x="115" y="157"/>
                </a:lnTo>
                <a:lnTo>
                  <a:pt x="115" y="154"/>
                </a:lnTo>
                <a:lnTo>
                  <a:pt x="117" y="152"/>
                </a:lnTo>
                <a:lnTo>
                  <a:pt x="120" y="150"/>
                </a:lnTo>
                <a:lnTo>
                  <a:pt x="122" y="150"/>
                </a:lnTo>
                <a:lnTo>
                  <a:pt x="131" y="149"/>
                </a:lnTo>
                <a:lnTo>
                  <a:pt x="132" y="147"/>
                </a:lnTo>
                <a:lnTo>
                  <a:pt x="134" y="145"/>
                </a:lnTo>
                <a:lnTo>
                  <a:pt x="136" y="144"/>
                </a:lnTo>
                <a:lnTo>
                  <a:pt x="137" y="142"/>
                </a:lnTo>
                <a:lnTo>
                  <a:pt x="137" y="140"/>
                </a:lnTo>
                <a:lnTo>
                  <a:pt x="137" y="138"/>
                </a:lnTo>
                <a:lnTo>
                  <a:pt x="139" y="137"/>
                </a:lnTo>
                <a:lnTo>
                  <a:pt x="141" y="135"/>
                </a:lnTo>
                <a:lnTo>
                  <a:pt x="142" y="133"/>
                </a:lnTo>
                <a:lnTo>
                  <a:pt x="146" y="133"/>
                </a:lnTo>
                <a:lnTo>
                  <a:pt x="149" y="132"/>
                </a:lnTo>
                <a:lnTo>
                  <a:pt x="153" y="130"/>
                </a:lnTo>
                <a:lnTo>
                  <a:pt x="154" y="127"/>
                </a:lnTo>
                <a:lnTo>
                  <a:pt x="156" y="125"/>
                </a:lnTo>
                <a:lnTo>
                  <a:pt x="158" y="122"/>
                </a:lnTo>
                <a:lnTo>
                  <a:pt x="159" y="120"/>
                </a:lnTo>
                <a:lnTo>
                  <a:pt x="164" y="116"/>
                </a:lnTo>
                <a:lnTo>
                  <a:pt x="166" y="115"/>
                </a:lnTo>
                <a:lnTo>
                  <a:pt x="169" y="111"/>
                </a:lnTo>
                <a:lnTo>
                  <a:pt x="171" y="110"/>
                </a:lnTo>
                <a:lnTo>
                  <a:pt x="171" y="106"/>
                </a:lnTo>
                <a:lnTo>
                  <a:pt x="173" y="106"/>
                </a:lnTo>
                <a:lnTo>
                  <a:pt x="173" y="103"/>
                </a:lnTo>
                <a:lnTo>
                  <a:pt x="173" y="101"/>
                </a:lnTo>
                <a:lnTo>
                  <a:pt x="173" y="99"/>
                </a:lnTo>
                <a:lnTo>
                  <a:pt x="174" y="98"/>
                </a:lnTo>
                <a:lnTo>
                  <a:pt x="176" y="98"/>
                </a:lnTo>
                <a:lnTo>
                  <a:pt x="180" y="98"/>
                </a:lnTo>
                <a:lnTo>
                  <a:pt x="181" y="99"/>
                </a:lnTo>
                <a:lnTo>
                  <a:pt x="188" y="108"/>
                </a:lnTo>
                <a:lnTo>
                  <a:pt x="196" y="120"/>
                </a:lnTo>
                <a:lnTo>
                  <a:pt x="208" y="142"/>
                </a:lnTo>
                <a:lnTo>
                  <a:pt x="212" y="147"/>
                </a:lnTo>
                <a:lnTo>
                  <a:pt x="213" y="149"/>
                </a:lnTo>
                <a:lnTo>
                  <a:pt x="218" y="154"/>
                </a:lnTo>
                <a:lnTo>
                  <a:pt x="232" y="159"/>
                </a:lnTo>
                <a:lnTo>
                  <a:pt x="249" y="162"/>
                </a:lnTo>
                <a:lnTo>
                  <a:pt x="256" y="164"/>
                </a:lnTo>
                <a:lnTo>
                  <a:pt x="259" y="166"/>
                </a:lnTo>
                <a:lnTo>
                  <a:pt x="262" y="167"/>
                </a:lnTo>
                <a:lnTo>
                  <a:pt x="264" y="167"/>
                </a:lnTo>
                <a:lnTo>
                  <a:pt x="271" y="171"/>
                </a:lnTo>
                <a:lnTo>
                  <a:pt x="284" y="177"/>
                </a:lnTo>
                <a:lnTo>
                  <a:pt x="286" y="179"/>
                </a:lnTo>
                <a:lnTo>
                  <a:pt x="291" y="183"/>
                </a:lnTo>
                <a:lnTo>
                  <a:pt x="294" y="186"/>
                </a:lnTo>
                <a:lnTo>
                  <a:pt x="306" y="193"/>
                </a:lnTo>
                <a:lnTo>
                  <a:pt x="311" y="196"/>
                </a:lnTo>
                <a:lnTo>
                  <a:pt x="321" y="203"/>
                </a:lnTo>
                <a:lnTo>
                  <a:pt x="328" y="206"/>
                </a:lnTo>
                <a:lnTo>
                  <a:pt x="330" y="206"/>
                </a:lnTo>
                <a:lnTo>
                  <a:pt x="335" y="210"/>
                </a:lnTo>
                <a:lnTo>
                  <a:pt x="342" y="211"/>
                </a:lnTo>
                <a:lnTo>
                  <a:pt x="343" y="213"/>
                </a:lnTo>
                <a:lnTo>
                  <a:pt x="348" y="215"/>
                </a:lnTo>
                <a:lnTo>
                  <a:pt x="354" y="218"/>
                </a:lnTo>
                <a:lnTo>
                  <a:pt x="359" y="223"/>
                </a:lnTo>
                <a:lnTo>
                  <a:pt x="364" y="225"/>
                </a:lnTo>
                <a:lnTo>
                  <a:pt x="372" y="228"/>
                </a:lnTo>
                <a:lnTo>
                  <a:pt x="381" y="233"/>
                </a:lnTo>
                <a:lnTo>
                  <a:pt x="387" y="237"/>
                </a:lnTo>
                <a:lnTo>
                  <a:pt x="392" y="237"/>
                </a:lnTo>
                <a:lnTo>
                  <a:pt x="396" y="233"/>
                </a:lnTo>
                <a:lnTo>
                  <a:pt x="404" y="233"/>
                </a:lnTo>
                <a:lnTo>
                  <a:pt x="411" y="232"/>
                </a:lnTo>
                <a:lnTo>
                  <a:pt x="419" y="228"/>
                </a:lnTo>
                <a:lnTo>
                  <a:pt x="428" y="227"/>
                </a:lnTo>
                <a:lnTo>
                  <a:pt x="436" y="223"/>
                </a:lnTo>
                <a:lnTo>
                  <a:pt x="451" y="221"/>
                </a:lnTo>
                <a:lnTo>
                  <a:pt x="458" y="218"/>
                </a:lnTo>
                <a:lnTo>
                  <a:pt x="462" y="216"/>
                </a:lnTo>
                <a:lnTo>
                  <a:pt x="475" y="215"/>
                </a:lnTo>
                <a:lnTo>
                  <a:pt x="480" y="216"/>
                </a:lnTo>
                <a:lnTo>
                  <a:pt x="487" y="216"/>
                </a:lnTo>
                <a:lnTo>
                  <a:pt x="492" y="216"/>
                </a:lnTo>
                <a:lnTo>
                  <a:pt x="504" y="215"/>
                </a:lnTo>
                <a:lnTo>
                  <a:pt x="516" y="216"/>
                </a:lnTo>
                <a:lnTo>
                  <a:pt x="519" y="216"/>
                </a:lnTo>
                <a:lnTo>
                  <a:pt x="522" y="215"/>
                </a:lnTo>
                <a:lnTo>
                  <a:pt x="529" y="215"/>
                </a:lnTo>
                <a:lnTo>
                  <a:pt x="533" y="215"/>
                </a:lnTo>
                <a:lnTo>
                  <a:pt x="536" y="213"/>
                </a:lnTo>
                <a:lnTo>
                  <a:pt x="539" y="215"/>
                </a:lnTo>
                <a:lnTo>
                  <a:pt x="543" y="215"/>
                </a:lnTo>
                <a:lnTo>
                  <a:pt x="548" y="210"/>
                </a:lnTo>
                <a:lnTo>
                  <a:pt x="549" y="206"/>
                </a:lnTo>
                <a:lnTo>
                  <a:pt x="551" y="201"/>
                </a:lnTo>
                <a:lnTo>
                  <a:pt x="553" y="198"/>
                </a:lnTo>
                <a:lnTo>
                  <a:pt x="555" y="196"/>
                </a:lnTo>
                <a:lnTo>
                  <a:pt x="555" y="194"/>
                </a:lnTo>
                <a:lnTo>
                  <a:pt x="565" y="172"/>
                </a:lnTo>
                <a:lnTo>
                  <a:pt x="570" y="166"/>
                </a:lnTo>
                <a:lnTo>
                  <a:pt x="575" y="157"/>
                </a:lnTo>
                <a:lnTo>
                  <a:pt x="576" y="155"/>
                </a:lnTo>
                <a:lnTo>
                  <a:pt x="578" y="154"/>
                </a:lnTo>
                <a:lnTo>
                  <a:pt x="580" y="150"/>
                </a:lnTo>
                <a:lnTo>
                  <a:pt x="597" y="133"/>
                </a:lnTo>
                <a:lnTo>
                  <a:pt x="600" y="130"/>
                </a:lnTo>
                <a:lnTo>
                  <a:pt x="639" y="108"/>
                </a:lnTo>
                <a:lnTo>
                  <a:pt x="644" y="105"/>
                </a:lnTo>
                <a:lnTo>
                  <a:pt x="646" y="103"/>
                </a:lnTo>
                <a:lnTo>
                  <a:pt x="647" y="103"/>
                </a:lnTo>
                <a:lnTo>
                  <a:pt x="654" y="101"/>
                </a:lnTo>
                <a:lnTo>
                  <a:pt x="658" y="99"/>
                </a:lnTo>
                <a:lnTo>
                  <a:pt x="659" y="99"/>
                </a:lnTo>
                <a:lnTo>
                  <a:pt x="668" y="98"/>
                </a:lnTo>
                <a:lnTo>
                  <a:pt x="696" y="96"/>
                </a:lnTo>
                <a:lnTo>
                  <a:pt x="727" y="98"/>
                </a:lnTo>
                <a:lnTo>
                  <a:pt x="730" y="98"/>
                </a:lnTo>
                <a:lnTo>
                  <a:pt x="740" y="91"/>
                </a:lnTo>
                <a:lnTo>
                  <a:pt x="754" y="83"/>
                </a:lnTo>
                <a:lnTo>
                  <a:pt x="756" y="81"/>
                </a:lnTo>
                <a:lnTo>
                  <a:pt x="761" y="74"/>
                </a:lnTo>
                <a:lnTo>
                  <a:pt x="766" y="71"/>
                </a:lnTo>
                <a:lnTo>
                  <a:pt x="784" y="59"/>
                </a:lnTo>
                <a:lnTo>
                  <a:pt x="793" y="59"/>
                </a:lnTo>
                <a:lnTo>
                  <a:pt x="830" y="52"/>
                </a:lnTo>
                <a:lnTo>
                  <a:pt x="855" y="47"/>
                </a:lnTo>
                <a:lnTo>
                  <a:pt x="864" y="47"/>
                </a:lnTo>
                <a:lnTo>
                  <a:pt x="875" y="45"/>
                </a:lnTo>
                <a:lnTo>
                  <a:pt x="884" y="44"/>
                </a:lnTo>
                <a:lnTo>
                  <a:pt x="891" y="44"/>
                </a:lnTo>
                <a:lnTo>
                  <a:pt x="892" y="44"/>
                </a:lnTo>
                <a:lnTo>
                  <a:pt x="921" y="44"/>
                </a:lnTo>
                <a:lnTo>
                  <a:pt x="941" y="37"/>
                </a:lnTo>
                <a:lnTo>
                  <a:pt x="957" y="32"/>
                </a:lnTo>
                <a:lnTo>
                  <a:pt x="958" y="32"/>
                </a:lnTo>
                <a:lnTo>
                  <a:pt x="972" y="10"/>
                </a:lnTo>
                <a:lnTo>
                  <a:pt x="985" y="5"/>
                </a:lnTo>
                <a:lnTo>
                  <a:pt x="1004" y="0"/>
                </a:lnTo>
                <a:lnTo>
                  <a:pt x="1019" y="3"/>
                </a:lnTo>
                <a:lnTo>
                  <a:pt x="1021" y="5"/>
                </a:lnTo>
                <a:lnTo>
                  <a:pt x="1046" y="11"/>
                </a:lnTo>
                <a:lnTo>
                  <a:pt x="1051" y="11"/>
                </a:lnTo>
                <a:lnTo>
                  <a:pt x="1053" y="11"/>
                </a:lnTo>
                <a:lnTo>
                  <a:pt x="1055" y="11"/>
                </a:lnTo>
                <a:lnTo>
                  <a:pt x="1065" y="13"/>
                </a:lnTo>
                <a:lnTo>
                  <a:pt x="1066" y="15"/>
                </a:lnTo>
                <a:lnTo>
                  <a:pt x="1080" y="15"/>
                </a:lnTo>
                <a:lnTo>
                  <a:pt x="1110" y="22"/>
                </a:lnTo>
                <a:lnTo>
                  <a:pt x="1112" y="22"/>
                </a:lnTo>
                <a:lnTo>
                  <a:pt x="1125" y="25"/>
                </a:lnTo>
                <a:lnTo>
                  <a:pt x="1141" y="28"/>
                </a:lnTo>
                <a:lnTo>
                  <a:pt x="1156" y="37"/>
                </a:lnTo>
                <a:lnTo>
                  <a:pt x="1159" y="37"/>
                </a:lnTo>
                <a:lnTo>
                  <a:pt x="1166" y="42"/>
                </a:lnTo>
                <a:lnTo>
                  <a:pt x="1171" y="45"/>
                </a:lnTo>
                <a:lnTo>
                  <a:pt x="1173" y="47"/>
                </a:lnTo>
                <a:close/>
              </a:path>
            </a:pathLst>
          </a:custGeom>
          <a:solidFill>
            <a:schemeClr val="accent4"/>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7">
            <a:extLst>
              <a:ext uri="{FF2B5EF4-FFF2-40B4-BE49-F238E27FC236}">
                <a16:creationId xmlns:a16="http://schemas.microsoft.com/office/drawing/2014/main" id="{ACB4F4A4-DBBB-4594-9B10-B2046A8E9DF1}"/>
              </a:ext>
            </a:extLst>
          </p:cNvPr>
          <p:cNvSpPr>
            <a:spLocks/>
          </p:cNvSpPr>
          <p:nvPr/>
        </p:nvSpPr>
        <p:spPr bwMode="auto">
          <a:xfrm>
            <a:off x="314325" y="3743326"/>
            <a:ext cx="2884488" cy="1169988"/>
          </a:xfrm>
          <a:custGeom>
            <a:avLst/>
            <a:gdLst>
              <a:gd name="T0" fmla="*/ 1086 w 1817"/>
              <a:gd name="T1" fmla="*/ 324 h 737"/>
              <a:gd name="T2" fmla="*/ 1143 w 1817"/>
              <a:gd name="T3" fmla="*/ 334 h 737"/>
              <a:gd name="T4" fmla="*/ 1256 w 1817"/>
              <a:gd name="T5" fmla="*/ 285 h 737"/>
              <a:gd name="T6" fmla="*/ 1300 w 1817"/>
              <a:gd name="T7" fmla="*/ 366 h 737"/>
              <a:gd name="T8" fmla="*/ 1302 w 1817"/>
              <a:gd name="T9" fmla="*/ 315 h 737"/>
              <a:gd name="T10" fmla="*/ 1358 w 1817"/>
              <a:gd name="T11" fmla="*/ 334 h 737"/>
              <a:gd name="T12" fmla="*/ 1430 w 1817"/>
              <a:gd name="T13" fmla="*/ 286 h 737"/>
              <a:gd name="T14" fmla="*/ 1474 w 1817"/>
              <a:gd name="T15" fmla="*/ 276 h 737"/>
              <a:gd name="T16" fmla="*/ 1530 w 1817"/>
              <a:gd name="T17" fmla="*/ 285 h 737"/>
              <a:gd name="T18" fmla="*/ 1564 w 1817"/>
              <a:gd name="T19" fmla="*/ 325 h 737"/>
              <a:gd name="T20" fmla="*/ 1616 w 1817"/>
              <a:gd name="T21" fmla="*/ 334 h 737"/>
              <a:gd name="T22" fmla="*/ 1662 w 1817"/>
              <a:gd name="T23" fmla="*/ 336 h 737"/>
              <a:gd name="T24" fmla="*/ 1709 w 1817"/>
              <a:gd name="T25" fmla="*/ 334 h 737"/>
              <a:gd name="T26" fmla="*/ 1734 w 1817"/>
              <a:gd name="T27" fmla="*/ 354 h 737"/>
              <a:gd name="T28" fmla="*/ 1782 w 1817"/>
              <a:gd name="T29" fmla="*/ 346 h 737"/>
              <a:gd name="T30" fmla="*/ 1809 w 1817"/>
              <a:gd name="T31" fmla="*/ 380 h 737"/>
              <a:gd name="T32" fmla="*/ 1584 w 1817"/>
              <a:gd name="T33" fmla="*/ 520 h 737"/>
              <a:gd name="T34" fmla="*/ 1000 w 1817"/>
              <a:gd name="T35" fmla="*/ 517 h 737"/>
              <a:gd name="T36" fmla="*/ 694 w 1817"/>
              <a:gd name="T37" fmla="*/ 513 h 737"/>
              <a:gd name="T38" fmla="*/ 246 w 1817"/>
              <a:gd name="T39" fmla="*/ 508 h 737"/>
              <a:gd name="T40" fmla="*/ 206 w 1817"/>
              <a:gd name="T41" fmla="*/ 522 h 737"/>
              <a:gd name="T42" fmla="*/ 191 w 1817"/>
              <a:gd name="T43" fmla="*/ 546 h 737"/>
              <a:gd name="T44" fmla="*/ 187 w 1817"/>
              <a:gd name="T45" fmla="*/ 571 h 737"/>
              <a:gd name="T46" fmla="*/ 160 w 1817"/>
              <a:gd name="T47" fmla="*/ 593 h 737"/>
              <a:gd name="T48" fmla="*/ 153 w 1817"/>
              <a:gd name="T49" fmla="*/ 620 h 737"/>
              <a:gd name="T50" fmla="*/ 145 w 1817"/>
              <a:gd name="T51" fmla="*/ 630 h 737"/>
              <a:gd name="T52" fmla="*/ 147 w 1817"/>
              <a:gd name="T53" fmla="*/ 657 h 737"/>
              <a:gd name="T54" fmla="*/ 123 w 1817"/>
              <a:gd name="T55" fmla="*/ 691 h 737"/>
              <a:gd name="T56" fmla="*/ 104 w 1817"/>
              <a:gd name="T57" fmla="*/ 684 h 737"/>
              <a:gd name="T58" fmla="*/ 72 w 1817"/>
              <a:gd name="T59" fmla="*/ 662 h 737"/>
              <a:gd name="T60" fmla="*/ 83 w 1817"/>
              <a:gd name="T61" fmla="*/ 600 h 737"/>
              <a:gd name="T62" fmla="*/ 69 w 1817"/>
              <a:gd name="T63" fmla="*/ 551 h 737"/>
              <a:gd name="T64" fmla="*/ 40 w 1817"/>
              <a:gd name="T65" fmla="*/ 525 h 737"/>
              <a:gd name="T66" fmla="*/ 52 w 1817"/>
              <a:gd name="T67" fmla="*/ 481 h 737"/>
              <a:gd name="T68" fmla="*/ 54 w 1817"/>
              <a:gd name="T69" fmla="*/ 412 h 737"/>
              <a:gd name="T70" fmla="*/ 44 w 1817"/>
              <a:gd name="T71" fmla="*/ 339 h 737"/>
              <a:gd name="T72" fmla="*/ 17 w 1817"/>
              <a:gd name="T73" fmla="*/ 313 h 737"/>
              <a:gd name="T74" fmla="*/ 20 w 1817"/>
              <a:gd name="T75" fmla="*/ 253 h 737"/>
              <a:gd name="T76" fmla="*/ 8 w 1817"/>
              <a:gd name="T77" fmla="*/ 202 h 737"/>
              <a:gd name="T78" fmla="*/ 18 w 1817"/>
              <a:gd name="T79" fmla="*/ 180 h 737"/>
              <a:gd name="T80" fmla="*/ 34 w 1817"/>
              <a:gd name="T81" fmla="*/ 141 h 737"/>
              <a:gd name="T82" fmla="*/ 62 w 1817"/>
              <a:gd name="T83" fmla="*/ 110 h 737"/>
              <a:gd name="T84" fmla="*/ 121 w 1817"/>
              <a:gd name="T85" fmla="*/ 70 h 737"/>
              <a:gd name="T86" fmla="*/ 164 w 1817"/>
              <a:gd name="T87" fmla="*/ 2 h 737"/>
              <a:gd name="T88" fmla="*/ 196 w 1817"/>
              <a:gd name="T89" fmla="*/ 20 h 737"/>
              <a:gd name="T90" fmla="*/ 223 w 1817"/>
              <a:gd name="T91" fmla="*/ 37 h 737"/>
              <a:gd name="T92" fmla="*/ 243 w 1817"/>
              <a:gd name="T93" fmla="*/ 58 h 737"/>
              <a:gd name="T94" fmla="*/ 267 w 1817"/>
              <a:gd name="T95" fmla="*/ 75 h 737"/>
              <a:gd name="T96" fmla="*/ 278 w 1817"/>
              <a:gd name="T97" fmla="*/ 110 h 737"/>
              <a:gd name="T98" fmla="*/ 317 w 1817"/>
              <a:gd name="T99" fmla="*/ 76 h 737"/>
              <a:gd name="T100" fmla="*/ 346 w 1817"/>
              <a:gd name="T101" fmla="*/ 80 h 737"/>
              <a:gd name="T102" fmla="*/ 360 w 1817"/>
              <a:gd name="T103" fmla="*/ 120 h 737"/>
              <a:gd name="T104" fmla="*/ 422 w 1817"/>
              <a:gd name="T105" fmla="*/ 136 h 737"/>
              <a:gd name="T106" fmla="*/ 430 w 1817"/>
              <a:gd name="T107" fmla="*/ 181 h 737"/>
              <a:gd name="T108" fmla="*/ 442 w 1817"/>
              <a:gd name="T109" fmla="*/ 242 h 737"/>
              <a:gd name="T110" fmla="*/ 490 w 1817"/>
              <a:gd name="T111" fmla="*/ 280 h 737"/>
              <a:gd name="T112" fmla="*/ 550 w 1817"/>
              <a:gd name="T113" fmla="*/ 288 h 737"/>
              <a:gd name="T114" fmla="*/ 680 w 1817"/>
              <a:gd name="T115" fmla="*/ 320 h 737"/>
              <a:gd name="T116" fmla="*/ 777 w 1817"/>
              <a:gd name="T117" fmla="*/ 305 h 737"/>
              <a:gd name="T118" fmla="*/ 887 w 1817"/>
              <a:gd name="T119" fmla="*/ 285 h 737"/>
              <a:gd name="T120" fmla="*/ 941 w 1817"/>
              <a:gd name="T121" fmla="*/ 266 h 737"/>
              <a:gd name="T122" fmla="*/ 995 w 1817"/>
              <a:gd name="T123" fmla="*/ 247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17" h="737">
                <a:moveTo>
                  <a:pt x="1064" y="224"/>
                </a:moveTo>
                <a:lnTo>
                  <a:pt x="1067" y="225"/>
                </a:lnTo>
                <a:lnTo>
                  <a:pt x="1074" y="232"/>
                </a:lnTo>
                <a:lnTo>
                  <a:pt x="1076" y="234"/>
                </a:lnTo>
                <a:lnTo>
                  <a:pt x="1077" y="236"/>
                </a:lnTo>
                <a:lnTo>
                  <a:pt x="1079" y="237"/>
                </a:lnTo>
                <a:lnTo>
                  <a:pt x="1081" y="241"/>
                </a:lnTo>
                <a:lnTo>
                  <a:pt x="1086" y="247"/>
                </a:lnTo>
                <a:lnTo>
                  <a:pt x="1088" y="253"/>
                </a:lnTo>
                <a:lnTo>
                  <a:pt x="1091" y="254"/>
                </a:lnTo>
                <a:lnTo>
                  <a:pt x="1093" y="261"/>
                </a:lnTo>
                <a:lnTo>
                  <a:pt x="1098" y="264"/>
                </a:lnTo>
                <a:lnTo>
                  <a:pt x="1098" y="268"/>
                </a:lnTo>
                <a:lnTo>
                  <a:pt x="1099" y="271"/>
                </a:lnTo>
                <a:lnTo>
                  <a:pt x="1099" y="275"/>
                </a:lnTo>
                <a:lnTo>
                  <a:pt x="1098" y="278"/>
                </a:lnTo>
                <a:lnTo>
                  <a:pt x="1098" y="285"/>
                </a:lnTo>
                <a:lnTo>
                  <a:pt x="1096" y="291"/>
                </a:lnTo>
                <a:lnTo>
                  <a:pt x="1096" y="293"/>
                </a:lnTo>
                <a:lnTo>
                  <a:pt x="1094" y="303"/>
                </a:lnTo>
                <a:lnTo>
                  <a:pt x="1093" y="305"/>
                </a:lnTo>
                <a:lnTo>
                  <a:pt x="1088" y="320"/>
                </a:lnTo>
                <a:lnTo>
                  <a:pt x="1086" y="324"/>
                </a:lnTo>
                <a:lnTo>
                  <a:pt x="1084" y="325"/>
                </a:lnTo>
                <a:lnTo>
                  <a:pt x="1084" y="329"/>
                </a:lnTo>
                <a:lnTo>
                  <a:pt x="1084" y="330"/>
                </a:lnTo>
                <a:lnTo>
                  <a:pt x="1084" y="339"/>
                </a:lnTo>
                <a:lnTo>
                  <a:pt x="1084" y="341"/>
                </a:lnTo>
                <a:lnTo>
                  <a:pt x="1086" y="346"/>
                </a:lnTo>
                <a:lnTo>
                  <a:pt x="1086" y="352"/>
                </a:lnTo>
                <a:lnTo>
                  <a:pt x="1088" y="358"/>
                </a:lnTo>
                <a:lnTo>
                  <a:pt x="1089" y="359"/>
                </a:lnTo>
                <a:lnTo>
                  <a:pt x="1091" y="361"/>
                </a:lnTo>
                <a:lnTo>
                  <a:pt x="1093" y="363"/>
                </a:lnTo>
                <a:lnTo>
                  <a:pt x="1094" y="364"/>
                </a:lnTo>
                <a:lnTo>
                  <a:pt x="1099" y="361"/>
                </a:lnTo>
                <a:lnTo>
                  <a:pt x="1101" y="359"/>
                </a:lnTo>
                <a:lnTo>
                  <a:pt x="1106" y="354"/>
                </a:lnTo>
                <a:lnTo>
                  <a:pt x="1109" y="351"/>
                </a:lnTo>
                <a:lnTo>
                  <a:pt x="1116" y="344"/>
                </a:lnTo>
                <a:lnTo>
                  <a:pt x="1123" y="341"/>
                </a:lnTo>
                <a:lnTo>
                  <a:pt x="1128" y="339"/>
                </a:lnTo>
                <a:lnTo>
                  <a:pt x="1133" y="337"/>
                </a:lnTo>
                <a:lnTo>
                  <a:pt x="1140" y="336"/>
                </a:lnTo>
                <a:lnTo>
                  <a:pt x="1142" y="334"/>
                </a:lnTo>
                <a:lnTo>
                  <a:pt x="1143" y="334"/>
                </a:lnTo>
                <a:lnTo>
                  <a:pt x="1145" y="334"/>
                </a:lnTo>
                <a:lnTo>
                  <a:pt x="1153" y="330"/>
                </a:lnTo>
                <a:lnTo>
                  <a:pt x="1157" y="327"/>
                </a:lnTo>
                <a:lnTo>
                  <a:pt x="1158" y="325"/>
                </a:lnTo>
                <a:lnTo>
                  <a:pt x="1162" y="322"/>
                </a:lnTo>
                <a:lnTo>
                  <a:pt x="1177" y="305"/>
                </a:lnTo>
                <a:lnTo>
                  <a:pt x="1182" y="302"/>
                </a:lnTo>
                <a:lnTo>
                  <a:pt x="1182" y="300"/>
                </a:lnTo>
                <a:lnTo>
                  <a:pt x="1184" y="298"/>
                </a:lnTo>
                <a:lnTo>
                  <a:pt x="1199" y="286"/>
                </a:lnTo>
                <a:lnTo>
                  <a:pt x="1202" y="283"/>
                </a:lnTo>
                <a:lnTo>
                  <a:pt x="1204" y="281"/>
                </a:lnTo>
                <a:lnTo>
                  <a:pt x="1211" y="280"/>
                </a:lnTo>
                <a:lnTo>
                  <a:pt x="1219" y="278"/>
                </a:lnTo>
                <a:lnTo>
                  <a:pt x="1221" y="280"/>
                </a:lnTo>
                <a:lnTo>
                  <a:pt x="1226" y="280"/>
                </a:lnTo>
                <a:lnTo>
                  <a:pt x="1233" y="280"/>
                </a:lnTo>
                <a:lnTo>
                  <a:pt x="1236" y="281"/>
                </a:lnTo>
                <a:lnTo>
                  <a:pt x="1241" y="281"/>
                </a:lnTo>
                <a:lnTo>
                  <a:pt x="1245" y="281"/>
                </a:lnTo>
                <a:lnTo>
                  <a:pt x="1248" y="281"/>
                </a:lnTo>
                <a:lnTo>
                  <a:pt x="1253" y="283"/>
                </a:lnTo>
                <a:lnTo>
                  <a:pt x="1256" y="285"/>
                </a:lnTo>
                <a:lnTo>
                  <a:pt x="1258" y="286"/>
                </a:lnTo>
                <a:lnTo>
                  <a:pt x="1262" y="290"/>
                </a:lnTo>
                <a:lnTo>
                  <a:pt x="1263" y="291"/>
                </a:lnTo>
                <a:lnTo>
                  <a:pt x="1262" y="300"/>
                </a:lnTo>
                <a:lnTo>
                  <a:pt x="1260" y="302"/>
                </a:lnTo>
                <a:lnTo>
                  <a:pt x="1258" y="305"/>
                </a:lnTo>
                <a:lnTo>
                  <a:pt x="1256" y="307"/>
                </a:lnTo>
                <a:lnTo>
                  <a:pt x="1251" y="308"/>
                </a:lnTo>
                <a:lnTo>
                  <a:pt x="1248" y="308"/>
                </a:lnTo>
                <a:lnTo>
                  <a:pt x="1245" y="308"/>
                </a:lnTo>
                <a:lnTo>
                  <a:pt x="1238" y="308"/>
                </a:lnTo>
                <a:lnTo>
                  <a:pt x="1236" y="308"/>
                </a:lnTo>
                <a:lnTo>
                  <a:pt x="1234" y="310"/>
                </a:lnTo>
                <a:lnTo>
                  <a:pt x="1234" y="312"/>
                </a:lnTo>
                <a:lnTo>
                  <a:pt x="1236" y="317"/>
                </a:lnTo>
                <a:lnTo>
                  <a:pt x="1238" y="320"/>
                </a:lnTo>
                <a:lnTo>
                  <a:pt x="1241" y="322"/>
                </a:lnTo>
                <a:lnTo>
                  <a:pt x="1248" y="327"/>
                </a:lnTo>
                <a:lnTo>
                  <a:pt x="1255" y="337"/>
                </a:lnTo>
                <a:lnTo>
                  <a:pt x="1289" y="364"/>
                </a:lnTo>
                <a:lnTo>
                  <a:pt x="1292" y="366"/>
                </a:lnTo>
                <a:lnTo>
                  <a:pt x="1295" y="366"/>
                </a:lnTo>
                <a:lnTo>
                  <a:pt x="1300" y="366"/>
                </a:lnTo>
                <a:lnTo>
                  <a:pt x="1302" y="366"/>
                </a:lnTo>
                <a:lnTo>
                  <a:pt x="1305" y="366"/>
                </a:lnTo>
                <a:lnTo>
                  <a:pt x="1311" y="364"/>
                </a:lnTo>
                <a:lnTo>
                  <a:pt x="1312" y="364"/>
                </a:lnTo>
                <a:lnTo>
                  <a:pt x="1314" y="364"/>
                </a:lnTo>
                <a:lnTo>
                  <a:pt x="1316" y="361"/>
                </a:lnTo>
                <a:lnTo>
                  <a:pt x="1321" y="359"/>
                </a:lnTo>
                <a:lnTo>
                  <a:pt x="1324" y="356"/>
                </a:lnTo>
                <a:lnTo>
                  <a:pt x="1324" y="354"/>
                </a:lnTo>
                <a:lnTo>
                  <a:pt x="1322" y="352"/>
                </a:lnTo>
                <a:lnTo>
                  <a:pt x="1319" y="351"/>
                </a:lnTo>
                <a:lnTo>
                  <a:pt x="1316" y="351"/>
                </a:lnTo>
                <a:lnTo>
                  <a:pt x="1309" y="349"/>
                </a:lnTo>
                <a:lnTo>
                  <a:pt x="1304" y="346"/>
                </a:lnTo>
                <a:lnTo>
                  <a:pt x="1300" y="342"/>
                </a:lnTo>
                <a:lnTo>
                  <a:pt x="1300" y="341"/>
                </a:lnTo>
                <a:lnTo>
                  <a:pt x="1299" y="341"/>
                </a:lnTo>
                <a:lnTo>
                  <a:pt x="1297" y="332"/>
                </a:lnTo>
                <a:lnTo>
                  <a:pt x="1297" y="327"/>
                </a:lnTo>
                <a:lnTo>
                  <a:pt x="1299" y="320"/>
                </a:lnTo>
                <a:lnTo>
                  <a:pt x="1299" y="319"/>
                </a:lnTo>
                <a:lnTo>
                  <a:pt x="1300" y="317"/>
                </a:lnTo>
                <a:lnTo>
                  <a:pt x="1302" y="315"/>
                </a:lnTo>
                <a:lnTo>
                  <a:pt x="1304" y="313"/>
                </a:lnTo>
                <a:lnTo>
                  <a:pt x="1309" y="310"/>
                </a:lnTo>
                <a:lnTo>
                  <a:pt x="1311" y="310"/>
                </a:lnTo>
                <a:lnTo>
                  <a:pt x="1314" y="308"/>
                </a:lnTo>
                <a:lnTo>
                  <a:pt x="1317" y="308"/>
                </a:lnTo>
                <a:lnTo>
                  <a:pt x="1324" y="308"/>
                </a:lnTo>
                <a:lnTo>
                  <a:pt x="1322" y="308"/>
                </a:lnTo>
                <a:lnTo>
                  <a:pt x="1324" y="308"/>
                </a:lnTo>
                <a:lnTo>
                  <a:pt x="1327" y="310"/>
                </a:lnTo>
                <a:lnTo>
                  <a:pt x="1334" y="312"/>
                </a:lnTo>
                <a:lnTo>
                  <a:pt x="1338" y="315"/>
                </a:lnTo>
                <a:lnTo>
                  <a:pt x="1338" y="320"/>
                </a:lnTo>
                <a:lnTo>
                  <a:pt x="1338" y="324"/>
                </a:lnTo>
                <a:lnTo>
                  <a:pt x="1336" y="329"/>
                </a:lnTo>
                <a:lnTo>
                  <a:pt x="1336" y="330"/>
                </a:lnTo>
                <a:lnTo>
                  <a:pt x="1338" y="334"/>
                </a:lnTo>
                <a:lnTo>
                  <a:pt x="1339" y="336"/>
                </a:lnTo>
                <a:lnTo>
                  <a:pt x="1341" y="339"/>
                </a:lnTo>
                <a:lnTo>
                  <a:pt x="1346" y="339"/>
                </a:lnTo>
                <a:lnTo>
                  <a:pt x="1349" y="339"/>
                </a:lnTo>
                <a:lnTo>
                  <a:pt x="1353" y="339"/>
                </a:lnTo>
                <a:lnTo>
                  <a:pt x="1354" y="337"/>
                </a:lnTo>
                <a:lnTo>
                  <a:pt x="1358" y="334"/>
                </a:lnTo>
                <a:lnTo>
                  <a:pt x="1359" y="329"/>
                </a:lnTo>
                <a:lnTo>
                  <a:pt x="1363" y="325"/>
                </a:lnTo>
                <a:lnTo>
                  <a:pt x="1368" y="319"/>
                </a:lnTo>
                <a:lnTo>
                  <a:pt x="1375" y="317"/>
                </a:lnTo>
                <a:lnTo>
                  <a:pt x="1380" y="315"/>
                </a:lnTo>
                <a:lnTo>
                  <a:pt x="1383" y="315"/>
                </a:lnTo>
                <a:lnTo>
                  <a:pt x="1390" y="315"/>
                </a:lnTo>
                <a:lnTo>
                  <a:pt x="1395" y="317"/>
                </a:lnTo>
                <a:lnTo>
                  <a:pt x="1400" y="319"/>
                </a:lnTo>
                <a:lnTo>
                  <a:pt x="1402" y="319"/>
                </a:lnTo>
                <a:lnTo>
                  <a:pt x="1403" y="317"/>
                </a:lnTo>
                <a:lnTo>
                  <a:pt x="1405" y="317"/>
                </a:lnTo>
                <a:lnTo>
                  <a:pt x="1407" y="312"/>
                </a:lnTo>
                <a:lnTo>
                  <a:pt x="1410" y="308"/>
                </a:lnTo>
                <a:lnTo>
                  <a:pt x="1414" y="303"/>
                </a:lnTo>
                <a:lnTo>
                  <a:pt x="1419" y="302"/>
                </a:lnTo>
                <a:lnTo>
                  <a:pt x="1420" y="300"/>
                </a:lnTo>
                <a:lnTo>
                  <a:pt x="1425" y="298"/>
                </a:lnTo>
                <a:lnTo>
                  <a:pt x="1427" y="297"/>
                </a:lnTo>
                <a:lnTo>
                  <a:pt x="1429" y="295"/>
                </a:lnTo>
                <a:lnTo>
                  <a:pt x="1429" y="293"/>
                </a:lnTo>
                <a:lnTo>
                  <a:pt x="1430" y="291"/>
                </a:lnTo>
                <a:lnTo>
                  <a:pt x="1430" y="286"/>
                </a:lnTo>
                <a:lnTo>
                  <a:pt x="1432" y="285"/>
                </a:lnTo>
                <a:lnTo>
                  <a:pt x="1434" y="283"/>
                </a:lnTo>
                <a:lnTo>
                  <a:pt x="1435" y="281"/>
                </a:lnTo>
                <a:lnTo>
                  <a:pt x="1437" y="280"/>
                </a:lnTo>
                <a:lnTo>
                  <a:pt x="1441" y="278"/>
                </a:lnTo>
                <a:lnTo>
                  <a:pt x="1442" y="278"/>
                </a:lnTo>
                <a:lnTo>
                  <a:pt x="1444" y="278"/>
                </a:lnTo>
                <a:lnTo>
                  <a:pt x="1446" y="278"/>
                </a:lnTo>
                <a:lnTo>
                  <a:pt x="1447" y="278"/>
                </a:lnTo>
                <a:lnTo>
                  <a:pt x="1449" y="278"/>
                </a:lnTo>
                <a:lnTo>
                  <a:pt x="1451" y="280"/>
                </a:lnTo>
                <a:lnTo>
                  <a:pt x="1451" y="281"/>
                </a:lnTo>
                <a:lnTo>
                  <a:pt x="1452" y="283"/>
                </a:lnTo>
                <a:lnTo>
                  <a:pt x="1452" y="288"/>
                </a:lnTo>
                <a:lnTo>
                  <a:pt x="1457" y="295"/>
                </a:lnTo>
                <a:lnTo>
                  <a:pt x="1463" y="297"/>
                </a:lnTo>
                <a:lnTo>
                  <a:pt x="1466" y="293"/>
                </a:lnTo>
                <a:lnTo>
                  <a:pt x="1468" y="291"/>
                </a:lnTo>
                <a:lnTo>
                  <a:pt x="1468" y="290"/>
                </a:lnTo>
                <a:lnTo>
                  <a:pt x="1468" y="285"/>
                </a:lnTo>
                <a:lnTo>
                  <a:pt x="1469" y="281"/>
                </a:lnTo>
                <a:lnTo>
                  <a:pt x="1473" y="278"/>
                </a:lnTo>
                <a:lnTo>
                  <a:pt x="1474" y="276"/>
                </a:lnTo>
                <a:lnTo>
                  <a:pt x="1476" y="276"/>
                </a:lnTo>
                <a:lnTo>
                  <a:pt x="1479" y="278"/>
                </a:lnTo>
                <a:lnTo>
                  <a:pt x="1484" y="278"/>
                </a:lnTo>
                <a:lnTo>
                  <a:pt x="1488" y="280"/>
                </a:lnTo>
                <a:lnTo>
                  <a:pt x="1490" y="280"/>
                </a:lnTo>
                <a:lnTo>
                  <a:pt x="1496" y="276"/>
                </a:lnTo>
                <a:lnTo>
                  <a:pt x="1498" y="276"/>
                </a:lnTo>
                <a:lnTo>
                  <a:pt x="1500" y="275"/>
                </a:lnTo>
                <a:lnTo>
                  <a:pt x="1501" y="275"/>
                </a:lnTo>
                <a:lnTo>
                  <a:pt x="1503" y="275"/>
                </a:lnTo>
                <a:lnTo>
                  <a:pt x="1505" y="275"/>
                </a:lnTo>
                <a:lnTo>
                  <a:pt x="1506" y="276"/>
                </a:lnTo>
                <a:lnTo>
                  <a:pt x="1508" y="276"/>
                </a:lnTo>
                <a:lnTo>
                  <a:pt x="1510" y="278"/>
                </a:lnTo>
                <a:lnTo>
                  <a:pt x="1512" y="280"/>
                </a:lnTo>
                <a:lnTo>
                  <a:pt x="1513" y="286"/>
                </a:lnTo>
                <a:lnTo>
                  <a:pt x="1517" y="290"/>
                </a:lnTo>
                <a:lnTo>
                  <a:pt x="1520" y="293"/>
                </a:lnTo>
                <a:lnTo>
                  <a:pt x="1522" y="295"/>
                </a:lnTo>
                <a:lnTo>
                  <a:pt x="1525" y="293"/>
                </a:lnTo>
                <a:lnTo>
                  <a:pt x="1527" y="290"/>
                </a:lnTo>
                <a:lnTo>
                  <a:pt x="1527" y="288"/>
                </a:lnTo>
                <a:lnTo>
                  <a:pt x="1530" y="285"/>
                </a:lnTo>
                <a:lnTo>
                  <a:pt x="1537" y="283"/>
                </a:lnTo>
                <a:lnTo>
                  <a:pt x="1540" y="283"/>
                </a:lnTo>
                <a:lnTo>
                  <a:pt x="1544" y="283"/>
                </a:lnTo>
                <a:lnTo>
                  <a:pt x="1545" y="283"/>
                </a:lnTo>
                <a:lnTo>
                  <a:pt x="1545" y="285"/>
                </a:lnTo>
                <a:lnTo>
                  <a:pt x="1547" y="285"/>
                </a:lnTo>
                <a:lnTo>
                  <a:pt x="1549" y="286"/>
                </a:lnTo>
                <a:lnTo>
                  <a:pt x="1549" y="290"/>
                </a:lnTo>
                <a:lnTo>
                  <a:pt x="1547" y="291"/>
                </a:lnTo>
                <a:lnTo>
                  <a:pt x="1545" y="295"/>
                </a:lnTo>
                <a:lnTo>
                  <a:pt x="1545" y="297"/>
                </a:lnTo>
                <a:lnTo>
                  <a:pt x="1545" y="298"/>
                </a:lnTo>
                <a:lnTo>
                  <a:pt x="1549" y="300"/>
                </a:lnTo>
                <a:lnTo>
                  <a:pt x="1549" y="302"/>
                </a:lnTo>
                <a:lnTo>
                  <a:pt x="1550" y="302"/>
                </a:lnTo>
                <a:lnTo>
                  <a:pt x="1554" y="305"/>
                </a:lnTo>
                <a:lnTo>
                  <a:pt x="1555" y="307"/>
                </a:lnTo>
                <a:lnTo>
                  <a:pt x="1557" y="310"/>
                </a:lnTo>
                <a:lnTo>
                  <a:pt x="1559" y="313"/>
                </a:lnTo>
                <a:lnTo>
                  <a:pt x="1560" y="317"/>
                </a:lnTo>
                <a:lnTo>
                  <a:pt x="1560" y="322"/>
                </a:lnTo>
                <a:lnTo>
                  <a:pt x="1562" y="325"/>
                </a:lnTo>
                <a:lnTo>
                  <a:pt x="1564" y="325"/>
                </a:lnTo>
                <a:lnTo>
                  <a:pt x="1571" y="325"/>
                </a:lnTo>
                <a:lnTo>
                  <a:pt x="1572" y="325"/>
                </a:lnTo>
                <a:lnTo>
                  <a:pt x="1579" y="327"/>
                </a:lnTo>
                <a:lnTo>
                  <a:pt x="1581" y="329"/>
                </a:lnTo>
                <a:lnTo>
                  <a:pt x="1584" y="329"/>
                </a:lnTo>
                <a:lnTo>
                  <a:pt x="1591" y="327"/>
                </a:lnTo>
                <a:lnTo>
                  <a:pt x="1593" y="327"/>
                </a:lnTo>
                <a:lnTo>
                  <a:pt x="1596" y="325"/>
                </a:lnTo>
                <a:lnTo>
                  <a:pt x="1596" y="324"/>
                </a:lnTo>
                <a:lnTo>
                  <a:pt x="1594" y="320"/>
                </a:lnTo>
                <a:lnTo>
                  <a:pt x="1594" y="317"/>
                </a:lnTo>
                <a:lnTo>
                  <a:pt x="1596" y="313"/>
                </a:lnTo>
                <a:lnTo>
                  <a:pt x="1598" y="313"/>
                </a:lnTo>
                <a:lnTo>
                  <a:pt x="1599" y="313"/>
                </a:lnTo>
                <a:lnTo>
                  <a:pt x="1601" y="313"/>
                </a:lnTo>
                <a:lnTo>
                  <a:pt x="1606" y="315"/>
                </a:lnTo>
                <a:lnTo>
                  <a:pt x="1613" y="322"/>
                </a:lnTo>
                <a:lnTo>
                  <a:pt x="1615" y="327"/>
                </a:lnTo>
                <a:lnTo>
                  <a:pt x="1615" y="329"/>
                </a:lnTo>
                <a:lnTo>
                  <a:pt x="1616" y="329"/>
                </a:lnTo>
                <a:lnTo>
                  <a:pt x="1616" y="330"/>
                </a:lnTo>
                <a:lnTo>
                  <a:pt x="1616" y="332"/>
                </a:lnTo>
                <a:lnTo>
                  <a:pt x="1616" y="334"/>
                </a:lnTo>
                <a:lnTo>
                  <a:pt x="1615" y="336"/>
                </a:lnTo>
                <a:lnTo>
                  <a:pt x="1611" y="337"/>
                </a:lnTo>
                <a:lnTo>
                  <a:pt x="1613" y="341"/>
                </a:lnTo>
                <a:lnTo>
                  <a:pt x="1613" y="351"/>
                </a:lnTo>
                <a:lnTo>
                  <a:pt x="1615" y="352"/>
                </a:lnTo>
                <a:lnTo>
                  <a:pt x="1616" y="352"/>
                </a:lnTo>
                <a:lnTo>
                  <a:pt x="1623" y="349"/>
                </a:lnTo>
                <a:lnTo>
                  <a:pt x="1625" y="349"/>
                </a:lnTo>
                <a:lnTo>
                  <a:pt x="1631" y="352"/>
                </a:lnTo>
                <a:lnTo>
                  <a:pt x="1640" y="351"/>
                </a:lnTo>
                <a:lnTo>
                  <a:pt x="1642" y="351"/>
                </a:lnTo>
                <a:lnTo>
                  <a:pt x="1643" y="349"/>
                </a:lnTo>
                <a:lnTo>
                  <a:pt x="1645" y="346"/>
                </a:lnTo>
                <a:lnTo>
                  <a:pt x="1647" y="344"/>
                </a:lnTo>
                <a:lnTo>
                  <a:pt x="1645" y="339"/>
                </a:lnTo>
                <a:lnTo>
                  <a:pt x="1645" y="337"/>
                </a:lnTo>
                <a:lnTo>
                  <a:pt x="1647" y="334"/>
                </a:lnTo>
                <a:lnTo>
                  <a:pt x="1648" y="332"/>
                </a:lnTo>
                <a:lnTo>
                  <a:pt x="1650" y="334"/>
                </a:lnTo>
                <a:lnTo>
                  <a:pt x="1655" y="337"/>
                </a:lnTo>
                <a:lnTo>
                  <a:pt x="1657" y="337"/>
                </a:lnTo>
                <a:lnTo>
                  <a:pt x="1660" y="337"/>
                </a:lnTo>
                <a:lnTo>
                  <a:pt x="1662" y="336"/>
                </a:lnTo>
                <a:lnTo>
                  <a:pt x="1674" y="332"/>
                </a:lnTo>
                <a:lnTo>
                  <a:pt x="1677" y="329"/>
                </a:lnTo>
                <a:lnTo>
                  <a:pt x="1679" y="327"/>
                </a:lnTo>
                <a:lnTo>
                  <a:pt x="1679" y="325"/>
                </a:lnTo>
                <a:lnTo>
                  <a:pt x="1679" y="322"/>
                </a:lnTo>
                <a:lnTo>
                  <a:pt x="1677" y="317"/>
                </a:lnTo>
                <a:lnTo>
                  <a:pt x="1679" y="313"/>
                </a:lnTo>
                <a:lnTo>
                  <a:pt x="1680" y="310"/>
                </a:lnTo>
                <a:lnTo>
                  <a:pt x="1682" y="308"/>
                </a:lnTo>
                <a:lnTo>
                  <a:pt x="1685" y="308"/>
                </a:lnTo>
                <a:lnTo>
                  <a:pt x="1692" y="310"/>
                </a:lnTo>
                <a:lnTo>
                  <a:pt x="1696" y="312"/>
                </a:lnTo>
                <a:lnTo>
                  <a:pt x="1701" y="320"/>
                </a:lnTo>
                <a:lnTo>
                  <a:pt x="1702" y="322"/>
                </a:lnTo>
                <a:lnTo>
                  <a:pt x="1701" y="324"/>
                </a:lnTo>
                <a:lnTo>
                  <a:pt x="1699" y="325"/>
                </a:lnTo>
                <a:lnTo>
                  <a:pt x="1697" y="327"/>
                </a:lnTo>
                <a:lnTo>
                  <a:pt x="1696" y="330"/>
                </a:lnTo>
                <a:lnTo>
                  <a:pt x="1697" y="332"/>
                </a:lnTo>
                <a:lnTo>
                  <a:pt x="1702" y="334"/>
                </a:lnTo>
                <a:lnTo>
                  <a:pt x="1706" y="336"/>
                </a:lnTo>
                <a:lnTo>
                  <a:pt x="1707" y="336"/>
                </a:lnTo>
                <a:lnTo>
                  <a:pt x="1709" y="334"/>
                </a:lnTo>
                <a:lnTo>
                  <a:pt x="1711" y="334"/>
                </a:lnTo>
                <a:lnTo>
                  <a:pt x="1711" y="330"/>
                </a:lnTo>
                <a:lnTo>
                  <a:pt x="1713" y="327"/>
                </a:lnTo>
                <a:lnTo>
                  <a:pt x="1714" y="327"/>
                </a:lnTo>
                <a:lnTo>
                  <a:pt x="1718" y="325"/>
                </a:lnTo>
                <a:lnTo>
                  <a:pt x="1723" y="325"/>
                </a:lnTo>
                <a:lnTo>
                  <a:pt x="1724" y="325"/>
                </a:lnTo>
                <a:lnTo>
                  <a:pt x="1724" y="327"/>
                </a:lnTo>
                <a:lnTo>
                  <a:pt x="1726" y="327"/>
                </a:lnTo>
                <a:lnTo>
                  <a:pt x="1729" y="332"/>
                </a:lnTo>
                <a:lnTo>
                  <a:pt x="1729" y="334"/>
                </a:lnTo>
                <a:lnTo>
                  <a:pt x="1729" y="336"/>
                </a:lnTo>
                <a:lnTo>
                  <a:pt x="1729" y="337"/>
                </a:lnTo>
                <a:lnTo>
                  <a:pt x="1729" y="339"/>
                </a:lnTo>
                <a:lnTo>
                  <a:pt x="1728" y="339"/>
                </a:lnTo>
                <a:lnTo>
                  <a:pt x="1726" y="342"/>
                </a:lnTo>
                <a:lnTo>
                  <a:pt x="1726" y="344"/>
                </a:lnTo>
                <a:lnTo>
                  <a:pt x="1726" y="347"/>
                </a:lnTo>
                <a:lnTo>
                  <a:pt x="1728" y="349"/>
                </a:lnTo>
                <a:lnTo>
                  <a:pt x="1729" y="356"/>
                </a:lnTo>
                <a:lnTo>
                  <a:pt x="1731" y="356"/>
                </a:lnTo>
                <a:lnTo>
                  <a:pt x="1733" y="356"/>
                </a:lnTo>
                <a:lnTo>
                  <a:pt x="1734" y="354"/>
                </a:lnTo>
                <a:lnTo>
                  <a:pt x="1736" y="352"/>
                </a:lnTo>
                <a:lnTo>
                  <a:pt x="1738" y="349"/>
                </a:lnTo>
                <a:lnTo>
                  <a:pt x="1741" y="349"/>
                </a:lnTo>
                <a:lnTo>
                  <a:pt x="1743" y="349"/>
                </a:lnTo>
                <a:lnTo>
                  <a:pt x="1745" y="351"/>
                </a:lnTo>
                <a:lnTo>
                  <a:pt x="1746" y="354"/>
                </a:lnTo>
                <a:lnTo>
                  <a:pt x="1746" y="356"/>
                </a:lnTo>
                <a:lnTo>
                  <a:pt x="1748" y="356"/>
                </a:lnTo>
                <a:lnTo>
                  <a:pt x="1751" y="358"/>
                </a:lnTo>
                <a:lnTo>
                  <a:pt x="1753" y="359"/>
                </a:lnTo>
                <a:lnTo>
                  <a:pt x="1758" y="359"/>
                </a:lnTo>
                <a:lnTo>
                  <a:pt x="1761" y="359"/>
                </a:lnTo>
                <a:lnTo>
                  <a:pt x="1763" y="361"/>
                </a:lnTo>
                <a:lnTo>
                  <a:pt x="1767" y="359"/>
                </a:lnTo>
                <a:lnTo>
                  <a:pt x="1768" y="359"/>
                </a:lnTo>
                <a:lnTo>
                  <a:pt x="1768" y="358"/>
                </a:lnTo>
                <a:lnTo>
                  <a:pt x="1768" y="356"/>
                </a:lnTo>
                <a:lnTo>
                  <a:pt x="1768" y="354"/>
                </a:lnTo>
                <a:lnTo>
                  <a:pt x="1767" y="351"/>
                </a:lnTo>
                <a:lnTo>
                  <a:pt x="1770" y="349"/>
                </a:lnTo>
                <a:lnTo>
                  <a:pt x="1775" y="346"/>
                </a:lnTo>
                <a:lnTo>
                  <a:pt x="1777" y="346"/>
                </a:lnTo>
                <a:lnTo>
                  <a:pt x="1782" y="346"/>
                </a:lnTo>
                <a:lnTo>
                  <a:pt x="1783" y="346"/>
                </a:lnTo>
                <a:lnTo>
                  <a:pt x="1787" y="346"/>
                </a:lnTo>
                <a:lnTo>
                  <a:pt x="1789" y="347"/>
                </a:lnTo>
                <a:lnTo>
                  <a:pt x="1790" y="349"/>
                </a:lnTo>
                <a:lnTo>
                  <a:pt x="1792" y="349"/>
                </a:lnTo>
                <a:lnTo>
                  <a:pt x="1799" y="347"/>
                </a:lnTo>
                <a:lnTo>
                  <a:pt x="1805" y="349"/>
                </a:lnTo>
                <a:lnTo>
                  <a:pt x="1807" y="349"/>
                </a:lnTo>
                <a:lnTo>
                  <a:pt x="1807" y="351"/>
                </a:lnTo>
                <a:lnTo>
                  <a:pt x="1809" y="354"/>
                </a:lnTo>
                <a:lnTo>
                  <a:pt x="1809" y="356"/>
                </a:lnTo>
                <a:lnTo>
                  <a:pt x="1809" y="358"/>
                </a:lnTo>
                <a:lnTo>
                  <a:pt x="1807" y="359"/>
                </a:lnTo>
                <a:lnTo>
                  <a:pt x="1807" y="361"/>
                </a:lnTo>
                <a:lnTo>
                  <a:pt x="1802" y="363"/>
                </a:lnTo>
                <a:lnTo>
                  <a:pt x="1802" y="364"/>
                </a:lnTo>
                <a:lnTo>
                  <a:pt x="1800" y="366"/>
                </a:lnTo>
                <a:lnTo>
                  <a:pt x="1800" y="368"/>
                </a:lnTo>
                <a:lnTo>
                  <a:pt x="1802" y="378"/>
                </a:lnTo>
                <a:lnTo>
                  <a:pt x="1802" y="380"/>
                </a:lnTo>
                <a:lnTo>
                  <a:pt x="1804" y="380"/>
                </a:lnTo>
                <a:lnTo>
                  <a:pt x="1805" y="380"/>
                </a:lnTo>
                <a:lnTo>
                  <a:pt x="1809" y="380"/>
                </a:lnTo>
                <a:lnTo>
                  <a:pt x="1810" y="381"/>
                </a:lnTo>
                <a:lnTo>
                  <a:pt x="1812" y="381"/>
                </a:lnTo>
                <a:lnTo>
                  <a:pt x="1816" y="381"/>
                </a:lnTo>
                <a:lnTo>
                  <a:pt x="1816" y="383"/>
                </a:lnTo>
                <a:lnTo>
                  <a:pt x="1814" y="385"/>
                </a:lnTo>
                <a:lnTo>
                  <a:pt x="1816" y="388"/>
                </a:lnTo>
                <a:lnTo>
                  <a:pt x="1816" y="449"/>
                </a:lnTo>
                <a:lnTo>
                  <a:pt x="1816" y="480"/>
                </a:lnTo>
                <a:lnTo>
                  <a:pt x="1817" y="481"/>
                </a:lnTo>
                <a:lnTo>
                  <a:pt x="1817" y="520"/>
                </a:lnTo>
                <a:lnTo>
                  <a:pt x="1800" y="520"/>
                </a:lnTo>
                <a:lnTo>
                  <a:pt x="1792" y="520"/>
                </a:lnTo>
                <a:lnTo>
                  <a:pt x="1729" y="520"/>
                </a:lnTo>
                <a:lnTo>
                  <a:pt x="1670" y="520"/>
                </a:lnTo>
                <a:lnTo>
                  <a:pt x="1621" y="520"/>
                </a:lnTo>
                <a:lnTo>
                  <a:pt x="1598" y="520"/>
                </a:lnTo>
                <a:lnTo>
                  <a:pt x="1596" y="520"/>
                </a:lnTo>
                <a:lnTo>
                  <a:pt x="1594" y="522"/>
                </a:lnTo>
                <a:lnTo>
                  <a:pt x="1593" y="522"/>
                </a:lnTo>
                <a:lnTo>
                  <a:pt x="1591" y="524"/>
                </a:lnTo>
                <a:lnTo>
                  <a:pt x="1589" y="522"/>
                </a:lnTo>
                <a:lnTo>
                  <a:pt x="1588" y="522"/>
                </a:lnTo>
                <a:lnTo>
                  <a:pt x="1584" y="520"/>
                </a:lnTo>
                <a:lnTo>
                  <a:pt x="1582" y="520"/>
                </a:lnTo>
                <a:lnTo>
                  <a:pt x="1542" y="520"/>
                </a:lnTo>
                <a:lnTo>
                  <a:pt x="1488" y="520"/>
                </a:lnTo>
                <a:lnTo>
                  <a:pt x="1488" y="518"/>
                </a:lnTo>
                <a:lnTo>
                  <a:pt x="1454" y="518"/>
                </a:lnTo>
                <a:lnTo>
                  <a:pt x="1442" y="518"/>
                </a:lnTo>
                <a:lnTo>
                  <a:pt x="1429" y="518"/>
                </a:lnTo>
                <a:lnTo>
                  <a:pt x="1358" y="518"/>
                </a:lnTo>
                <a:lnTo>
                  <a:pt x="1312" y="518"/>
                </a:lnTo>
                <a:lnTo>
                  <a:pt x="1311" y="518"/>
                </a:lnTo>
                <a:lnTo>
                  <a:pt x="1305" y="518"/>
                </a:lnTo>
                <a:lnTo>
                  <a:pt x="1280" y="518"/>
                </a:lnTo>
                <a:lnTo>
                  <a:pt x="1263" y="518"/>
                </a:lnTo>
                <a:lnTo>
                  <a:pt x="1262" y="518"/>
                </a:lnTo>
                <a:lnTo>
                  <a:pt x="1243" y="518"/>
                </a:lnTo>
                <a:lnTo>
                  <a:pt x="1211" y="518"/>
                </a:lnTo>
                <a:lnTo>
                  <a:pt x="1187" y="518"/>
                </a:lnTo>
                <a:lnTo>
                  <a:pt x="1158" y="518"/>
                </a:lnTo>
                <a:lnTo>
                  <a:pt x="1130" y="518"/>
                </a:lnTo>
                <a:lnTo>
                  <a:pt x="1108" y="518"/>
                </a:lnTo>
                <a:lnTo>
                  <a:pt x="1106" y="518"/>
                </a:lnTo>
                <a:lnTo>
                  <a:pt x="1027" y="517"/>
                </a:lnTo>
                <a:lnTo>
                  <a:pt x="1000" y="517"/>
                </a:lnTo>
                <a:lnTo>
                  <a:pt x="978" y="517"/>
                </a:lnTo>
                <a:lnTo>
                  <a:pt x="964" y="517"/>
                </a:lnTo>
                <a:lnTo>
                  <a:pt x="952" y="517"/>
                </a:lnTo>
                <a:lnTo>
                  <a:pt x="951" y="517"/>
                </a:lnTo>
                <a:lnTo>
                  <a:pt x="942" y="517"/>
                </a:lnTo>
                <a:lnTo>
                  <a:pt x="919" y="517"/>
                </a:lnTo>
                <a:lnTo>
                  <a:pt x="893" y="517"/>
                </a:lnTo>
                <a:lnTo>
                  <a:pt x="870" y="517"/>
                </a:lnTo>
                <a:lnTo>
                  <a:pt x="866" y="517"/>
                </a:lnTo>
                <a:lnTo>
                  <a:pt x="865" y="515"/>
                </a:lnTo>
                <a:lnTo>
                  <a:pt x="836" y="515"/>
                </a:lnTo>
                <a:lnTo>
                  <a:pt x="834" y="517"/>
                </a:lnTo>
                <a:lnTo>
                  <a:pt x="805" y="515"/>
                </a:lnTo>
                <a:lnTo>
                  <a:pt x="787" y="515"/>
                </a:lnTo>
                <a:lnTo>
                  <a:pt x="777" y="515"/>
                </a:lnTo>
                <a:lnTo>
                  <a:pt x="775" y="515"/>
                </a:lnTo>
                <a:lnTo>
                  <a:pt x="748" y="515"/>
                </a:lnTo>
                <a:lnTo>
                  <a:pt x="748" y="513"/>
                </a:lnTo>
                <a:lnTo>
                  <a:pt x="745" y="513"/>
                </a:lnTo>
                <a:lnTo>
                  <a:pt x="733" y="515"/>
                </a:lnTo>
                <a:lnTo>
                  <a:pt x="721" y="515"/>
                </a:lnTo>
                <a:lnTo>
                  <a:pt x="721" y="513"/>
                </a:lnTo>
                <a:lnTo>
                  <a:pt x="694" y="513"/>
                </a:lnTo>
                <a:lnTo>
                  <a:pt x="660" y="513"/>
                </a:lnTo>
                <a:lnTo>
                  <a:pt x="626" y="513"/>
                </a:lnTo>
                <a:lnTo>
                  <a:pt x="603" y="513"/>
                </a:lnTo>
                <a:lnTo>
                  <a:pt x="581" y="513"/>
                </a:lnTo>
                <a:lnTo>
                  <a:pt x="557" y="513"/>
                </a:lnTo>
                <a:lnTo>
                  <a:pt x="518" y="512"/>
                </a:lnTo>
                <a:lnTo>
                  <a:pt x="501" y="512"/>
                </a:lnTo>
                <a:lnTo>
                  <a:pt x="488" y="512"/>
                </a:lnTo>
                <a:lnTo>
                  <a:pt x="449" y="512"/>
                </a:lnTo>
                <a:lnTo>
                  <a:pt x="425" y="512"/>
                </a:lnTo>
                <a:lnTo>
                  <a:pt x="407" y="512"/>
                </a:lnTo>
                <a:lnTo>
                  <a:pt x="378" y="512"/>
                </a:lnTo>
                <a:lnTo>
                  <a:pt x="338" y="510"/>
                </a:lnTo>
                <a:lnTo>
                  <a:pt x="316" y="510"/>
                </a:lnTo>
                <a:lnTo>
                  <a:pt x="302" y="510"/>
                </a:lnTo>
                <a:lnTo>
                  <a:pt x="299" y="510"/>
                </a:lnTo>
                <a:lnTo>
                  <a:pt x="295" y="512"/>
                </a:lnTo>
                <a:lnTo>
                  <a:pt x="289" y="515"/>
                </a:lnTo>
                <a:lnTo>
                  <a:pt x="287" y="515"/>
                </a:lnTo>
                <a:lnTo>
                  <a:pt x="282" y="517"/>
                </a:lnTo>
                <a:lnTo>
                  <a:pt x="277" y="515"/>
                </a:lnTo>
                <a:lnTo>
                  <a:pt x="268" y="508"/>
                </a:lnTo>
                <a:lnTo>
                  <a:pt x="246" y="508"/>
                </a:lnTo>
                <a:lnTo>
                  <a:pt x="241" y="508"/>
                </a:lnTo>
                <a:lnTo>
                  <a:pt x="241" y="510"/>
                </a:lnTo>
                <a:lnTo>
                  <a:pt x="240" y="512"/>
                </a:lnTo>
                <a:lnTo>
                  <a:pt x="238" y="513"/>
                </a:lnTo>
                <a:lnTo>
                  <a:pt x="236" y="513"/>
                </a:lnTo>
                <a:lnTo>
                  <a:pt x="233" y="512"/>
                </a:lnTo>
                <a:lnTo>
                  <a:pt x="233" y="508"/>
                </a:lnTo>
                <a:lnTo>
                  <a:pt x="231" y="507"/>
                </a:lnTo>
                <a:lnTo>
                  <a:pt x="229" y="507"/>
                </a:lnTo>
                <a:lnTo>
                  <a:pt x="223" y="508"/>
                </a:lnTo>
                <a:lnTo>
                  <a:pt x="223" y="510"/>
                </a:lnTo>
                <a:lnTo>
                  <a:pt x="221" y="512"/>
                </a:lnTo>
                <a:lnTo>
                  <a:pt x="221" y="513"/>
                </a:lnTo>
                <a:lnTo>
                  <a:pt x="221" y="517"/>
                </a:lnTo>
                <a:lnTo>
                  <a:pt x="221" y="520"/>
                </a:lnTo>
                <a:lnTo>
                  <a:pt x="221" y="522"/>
                </a:lnTo>
                <a:lnTo>
                  <a:pt x="219" y="524"/>
                </a:lnTo>
                <a:lnTo>
                  <a:pt x="218" y="524"/>
                </a:lnTo>
                <a:lnTo>
                  <a:pt x="214" y="524"/>
                </a:lnTo>
                <a:lnTo>
                  <a:pt x="213" y="524"/>
                </a:lnTo>
                <a:lnTo>
                  <a:pt x="209" y="524"/>
                </a:lnTo>
                <a:lnTo>
                  <a:pt x="208" y="525"/>
                </a:lnTo>
                <a:lnTo>
                  <a:pt x="206" y="522"/>
                </a:lnTo>
                <a:lnTo>
                  <a:pt x="204" y="520"/>
                </a:lnTo>
                <a:lnTo>
                  <a:pt x="202" y="518"/>
                </a:lnTo>
                <a:lnTo>
                  <a:pt x="201" y="518"/>
                </a:lnTo>
                <a:lnTo>
                  <a:pt x="199" y="520"/>
                </a:lnTo>
                <a:lnTo>
                  <a:pt x="201" y="522"/>
                </a:lnTo>
                <a:lnTo>
                  <a:pt x="201" y="524"/>
                </a:lnTo>
                <a:lnTo>
                  <a:pt x="202" y="527"/>
                </a:lnTo>
                <a:lnTo>
                  <a:pt x="204" y="530"/>
                </a:lnTo>
                <a:lnTo>
                  <a:pt x="204" y="532"/>
                </a:lnTo>
                <a:lnTo>
                  <a:pt x="202" y="534"/>
                </a:lnTo>
                <a:lnTo>
                  <a:pt x="201" y="537"/>
                </a:lnTo>
                <a:lnTo>
                  <a:pt x="197" y="537"/>
                </a:lnTo>
                <a:lnTo>
                  <a:pt x="196" y="537"/>
                </a:lnTo>
                <a:lnTo>
                  <a:pt x="194" y="537"/>
                </a:lnTo>
                <a:lnTo>
                  <a:pt x="192" y="532"/>
                </a:lnTo>
                <a:lnTo>
                  <a:pt x="192" y="530"/>
                </a:lnTo>
                <a:lnTo>
                  <a:pt x="189" y="530"/>
                </a:lnTo>
                <a:lnTo>
                  <a:pt x="187" y="532"/>
                </a:lnTo>
                <a:lnTo>
                  <a:pt x="186" y="534"/>
                </a:lnTo>
                <a:lnTo>
                  <a:pt x="187" y="539"/>
                </a:lnTo>
                <a:lnTo>
                  <a:pt x="189" y="542"/>
                </a:lnTo>
                <a:lnTo>
                  <a:pt x="189" y="546"/>
                </a:lnTo>
                <a:lnTo>
                  <a:pt x="191" y="546"/>
                </a:lnTo>
                <a:lnTo>
                  <a:pt x="192" y="549"/>
                </a:lnTo>
                <a:lnTo>
                  <a:pt x="197" y="551"/>
                </a:lnTo>
                <a:lnTo>
                  <a:pt x="199" y="551"/>
                </a:lnTo>
                <a:lnTo>
                  <a:pt x="199" y="549"/>
                </a:lnTo>
                <a:lnTo>
                  <a:pt x="201" y="549"/>
                </a:lnTo>
                <a:lnTo>
                  <a:pt x="201" y="551"/>
                </a:lnTo>
                <a:lnTo>
                  <a:pt x="202" y="551"/>
                </a:lnTo>
                <a:lnTo>
                  <a:pt x="202" y="552"/>
                </a:lnTo>
                <a:lnTo>
                  <a:pt x="206" y="554"/>
                </a:lnTo>
                <a:lnTo>
                  <a:pt x="208" y="554"/>
                </a:lnTo>
                <a:lnTo>
                  <a:pt x="208" y="557"/>
                </a:lnTo>
                <a:lnTo>
                  <a:pt x="208" y="559"/>
                </a:lnTo>
                <a:lnTo>
                  <a:pt x="208" y="561"/>
                </a:lnTo>
                <a:lnTo>
                  <a:pt x="206" y="564"/>
                </a:lnTo>
                <a:lnTo>
                  <a:pt x="204" y="569"/>
                </a:lnTo>
                <a:lnTo>
                  <a:pt x="202" y="573"/>
                </a:lnTo>
                <a:lnTo>
                  <a:pt x="199" y="574"/>
                </a:lnTo>
                <a:lnTo>
                  <a:pt x="197" y="576"/>
                </a:lnTo>
                <a:lnTo>
                  <a:pt x="194" y="578"/>
                </a:lnTo>
                <a:lnTo>
                  <a:pt x="192" y="576"/>
                </a:lnTo>
                <a:lnTo>
                  <a:pt x="189" y="574"/>
                </a:lnTo>
                <a:lnTo>
                  <a:pt x="189" y="571"/>
                </a:lnTo>
                <a:lnTo>
                  <a:pt x="187" y="571"/>
                </a:lnTo>
                <a:lnTo>
                  <a:pt x="186" y="571"/>
                </a:lnTo>
                <a:lnTo>
                  <a:pt x="184" y="573"/>
                </a:lnTo>
                <a:lnTo>
                  <a:pt x="184" y="574"/>
                </a:lnTo>
                <a:lnTo>
                  <a:pt x="186" y="578"/>
                </a:lnTo>
                <a:lnTo>
                  <a:pt x="187" y="581"/>
                </a:lnTo>
                <a:lnTo>
                  <a:pt x="187" y="583"/>
                </a:lnTo>
                <a:lnTo>
                  <a:pt x="186" y="586"/>
                </a:lnTo>
                <a:lnTo>
                  <a:pt x="186" y="588"/>
                </a:lnTo>
                <a:lnTo>
                  <a:pt x="186" y="590"/>
                </a:lnTo>
                <a:lnTo>
                  <a:pt x="184" y="591"/>
                </a:lnTo>
                <a:lnTo>
                  <a:pt x="182" y="593"/>
                </a:lnTo>
                <a:lnTo>
                  <a:pt x="180" y="595"/>
                </a:lnTo>
                <a:lnTo>
                  <a:pt x="177" y="596"/>
                </a:lnTo>
                <a:lnTo>
                  <a:pt x="175" y="596"/>
                </a:lnTo>
                <a:lnTo>
                  <a:pt x="172" y="598"/>
                </a:lnTo>
                <a:lnTo>
                  <a:pt x="170" y="600"/>
                </a:lnTo>
                <a:lnTo>
                  <a:pt x="169" y="600"/>
                </a:lnTo>
                <a:lnTo>
                  <a:pt x="165" y="600"/>
                </a:lnTo>
                <a:lnTo>
                  <a:pt x="164" y="598"/>
                </a:lnTo>
                <a:lnTo>
                  <a:pt x="162" y="598"/>
                </a:lnTo>
                <a:lnTo>
                  <a:pt x="160" y="596"/>
                </a:lnTo>
                <a:lnTo>
                  <a:pt x="160" y="595"/>
                </a:lnTo>
                <a:lnTo>
                  <a:pt x="160" y="593"/>
                </a:lnTo>
                <a:lnTo>
                  <a:pt x="159" y="591"/>
                </a:lnTo>
                <a:lnTo>
                  <a:pt x="157" y="593"/>
                </a:lnTo>
                <a:lnTo>
                  <a:pt x="155" y="593"/>
                </a:lnTo>
                <a:lnTo>
                  <a:pt x="155" y="596"/>
                </a:lnTo>
                <a:lnTo>
                  <a:pt x="157" y="598"/>
                </a:lnTo>
                <a:lnTo>
                  <a:pt x="157" y="601"/>
                </a:lnTo>
                <a:lnTo>
                  <a:pt x="157" y="603"/>
                </a:lnTo>
                <a:lnTo>
                  <a:pt x="160" y="607"/>
                </a:lnTo>
                <a:lnTo>
                  <a:pt x="162" y="607"/>
                </a:lnTo>
                <a:lnTo>
                  <a:pt x="164" y="608"/>
                </a:lnTo>
                <a:lnTo>
                  <a:pt x="165" y="610"/>
                </a:lnTo>
                <a:lnTo>
                  <a:pt x="165" y="612"/>
                </a:lnTo>
                <a:lnTo>
                  <a:pt x="167" y="612"/>
                </a:lnTo>
                <a:lnTo>
                  <a:pt x="169" y="610"/>
                </a:lnTo>
                <a:lnTo>
                  <a:pt x="170" y="608"/>
                </a:lnTo>
                <a:lnTo>
                  <a:pt x="172" y="610"/>
                </a:lnTo>
                <a:lnTo>
                  <a:pt x="174" y="612"/>
                </a:lnTo>
                <a:lnTo>
                  <a:pt x="172" y="615"/>
                </a:lnTo>
                <a:lnTo>
                  <a:pt x="170" y="617"/>
                </a:lnTo>
                <a:lnTo>
                  <a:pt x="165" y="618"/>
                </a:lnTo>
                <a:lnTo>
                  <a:pt x="160" y="620"/>
                </a:lnTo>
                <a:lnTo>
                  <a:pt x="155" y="622"/>
                </a:lnTo>
                <a:lnTo>
                  <a:pt x="153" y="620"/>
                </a:lnTo>
                <a:lnTo>
                  <a:pt x="148" y="618"/>
                </a:lnTo>
                <a:lnTo>
                  <a:pt x="148" y="617"/>
                </a:lnTo>
                <a:lnTo>
                  <a:pt x="148" y="615"/>
                </a:lnTo>
                <a:lnTo>
                  <a:pt x="147" y="612"/>
                </a:lnTo>
                <a:lnTo>
                  <a:pt x="148" y="610"/>
                </a:lnTo>
                <a:lnTo>
                  <a:pt x="148" y="608"/>
                </a:lnTo>
                <a:lnTo>
                  <a:pt x="147" y="607"/>
                </a:lnTo>
                <a:lnTo>
                  <a:pt x="145" y="607"/>
                </a:lnTo>
                <a:lnTo>
                  <a:pt x="143" y="608"/>
                </a:lnTo>
                <a:lnTo>
                  <a:pt x="140" y="608"/>
                </a:lnTo>
                <a:lnTo>
                  <a:pt x="140" y="610"/>
                </a:lnTo>
                <a:lnTo>
                  <a:pt x="138" y="612"/>
                </a:lnTo>
                <a:lnTo>
                  <a:pt x="137" y="613"/>
                </a:lnTo>
                <a:lnTo>
                  <a:pt x="137" y="615"/>
                </a:lnTo>
                <a:lnTo>
                  <a:pt x="138" y="618"/>
                </a:lnTo>
                <a:lnTo>
                  <a:pt x="137" y="623"/>
                </a:lnTo>
                <a:lnTo>
                  <a:pt x="137" y="625"/>
                </a:lnTo>
                <a:lnTo>
                  <a:pt x="137" y="627"/>
                </a:lnTo>
                <a:lnTo>
                  <a:pt x="138" y="627"/>
                </a:lnTo>
                <a:lnTo>
                  <a:pt x="140" y="629"/>
                </a:lnTo>
                <a:lnTo>
                  <a:pt x="142" y="630"/>
                </a:lnTo>
                <a:lnTo>
                  <a:pt x="143" y="630"/>
                </a:lnTo>
                <a:lnTo>
                  <a:pt x="145" y="630"/>
                </a:lnTo>
                <a:lnTo>
                  <a:pt x="147" y="634"/>
                </a:lnTo>
                <a:lnTo>
                  <a:pt x="147" y="635"/>
                </a:lnTo>
                <a:lnTo>
                  <a:pt x="148" y="635"/>
                </a:lnTo>
                <a:lnTo>
                  <a:pt x="150" y="634"/>
                </a:lnTo>
                <a:lnTo>
                  <a:pt x="152" y="634"/>
                </a:lnTo>
                <a:lnTo>
                  <a:pt x="153" y="635"/>
                </a:lnTo>
                <a:lnTo>
                  <a:pt x="155" y="635"/>
                </a:lnTo>
                <a:lnTo>
                  <a:pt x="155" y="637"/>
                </a:lnTo>
                <a:lnTo>
                  <a:pt x="155" y="639"/>
                </a:lnTo>
                <a:lnTo>
                  <a:pt x="155" y="640"/>
                </a:lnTo>
                <a:lnTo>
                  <a:pt x="153" y="642"/>
                </a:lnTo>
                <a:lnTo>
                  <a:pt x="153" y="646"/>
                </a:lnTo>
                <a:lnTo>
                  <a:pt x="152" y="647"/>
                </a:lnTo>
                <a:lnTo>
                  <a:pt x="150" y="647"/>
                </a:lnTo>
                <a:lnTo>
                  <a:pt x="148" y="649"/>
                </a:lnTo>
                <a:lnTo>
                  <a:pt x="147" y="649"/>
                </a:lnTo>
                <a:lnTo>
                  <a:pt x="145" y="649"/>
                </a:lnTo>
                <a:lnTo>
                  <a:pt x="143" y="649"/>
                </a:lnTo>
                <a:lnTo>
                  <a:pt x="142" y="651"/>
                </a:lnTo>
                <a:lnTo>
                  <a:pt x="143" y="654"/>
                </a:lnTo>
                <a:lnTo>
                  <a:pt x="145" y="654"/>
                </a:lnTo>
                <a:lnTo>
                  <a:pt x="147" y="656"/>
                </a:lnTo>
                <a:lnTo>
                  <a:pt x="147" y="657"/>
                </a:lnTo>
                <a:lnTo>
                  <a:pt x="148" y="661"/>
                </a:lnTo>
                <a:lnTo>
                  <a:pt x="150" y="666"/>
                </a:lnTo>
                <a:lnTo>
                  <a:pt x="148" y="673"/>
                </a:lnTo>
                <a:lnTo>
                  <a:pt x="147" y="674"/>
                </a:lnTo>
                <a:lnTo>
                  <a:pt x="145" y="676"/>
                </a:lnTo>
                <a:lnTo>
                  <a:pt x="145" y="678"/>
                </a:lnTo>
                <a:lnTo>
                  <a:pt x="143" y="681"/>
                </a:lnTo>
                <a:lnTo>
                  <a:pt x="142" y="681"/>
                </a:lnTo>
                <a:lnTo>
                  <a:pt x="142" y="683"/>
                </a:lnTo>
                <a:lnTo>
                  <a:pt x="140" y="683"/>
                </a:lnTo>
                <a:lnTo>
                  <a:pt x="138" y="683"/>
                </a:lnTo>
                <a:lnTo>
                  <a:pt x="137" y="684"/>
                </a:lnTo>
                <a:lnTo>
                  <a:pt x="135" y="683"/>
                </a:lnTo>
                <a:lnTo>
                  <a:pt x="133" y="683"/>
                </a:lnTo>
                <a:lnTo>
                  <a:pt x="132" y="681"/>
                </a:lnTo>
                <a:lnTo>
                  <a:pt x="128" y="681"/>
                </a:lnTo>
                <a:lnTo>
                  <a:pt x="126" y="681"/>
                </a:lnTo>
                <a:lnTo>
                  <a:pt x="126" y="683"/>
                </a:lnTo>
                <a:lnTo>
                  <a:pt x="123" y="684"/>
                </a:lnTo>
                <a:lnTo>
                  <a:pt x="123" y="686"/>
                </a:lnTo>
                <a:lnTo>
                  <a:pt x="121" y="688"/>
                </a:lnTo>
                <a:lnTo>
                  <a:pt x="123" y="690"/>
                </a:lnTo>
                <a:lnTo>
                  <a:pt x="123" y="691"/>
                </a:lnTo>
                <a:lnTo>
                  <a:pt x="123" y="693"/>
                </a:lnTo>
                <a:lnTo>
                  <a:pt x="125" y="695"/>
                </a:lnTo>
                <a:lnTo>
                  <a:pt x="126" y="700"/>
                </a:lnTo>
                <a:lnTo>
                  <a:pt x="128" y="701"/>
                </a:lnTo>
                <a:lnTo>
                  <a:pt x="128" y="703"/>
                </a:lnTo>
                <a:lnTo>
                  <a:pt x="128" y="705"/>
                </a:lnTo>
                <a:lnTo>
                  <a:pt x="128" y="707"/>
                </a:lnTo>
                <a:lnTo>
                  <a:pt x="128" y="708"/>
                </a:lnTo>
                <a:lnTo>
                  <a:pt x="128" y="712"/>
                </a:lnTo>
                <a:lnTo>
                  <a:pt x="130" y="712"/>
                </a:lnTo>
                <a:lnTo>
                  <a:pt x="130" y="713"/>
                </a:lnTo>
                <a:lnTo>
                  <a:pt x="133" y="720"/>
                </a:lnTo>
                <a:lnTo>
                  <a:pt x="133" y="723"/>
                </a:lnTo>
                <a:lnTo>
                  <a:pt x="135" y="730"/>
                </a:lnTo>
                <a:lnTo>
                  <a:pt x="135" y="734"/>
                </a:lnTo>
                <a:lnTo>
                  <a:pt x="133" y="737"/>
                </a:lnTo>
                <a:lnTo>
                  <a:pt x="130" y="737"/>
                </a:lnTo>
                <a:lnTo>
                  <a:pt x="125" y="727"/>
                </a:lnTo>
                <a:lnTo>
                  <a:pt x="125" y="718"/>
                </a:lnTo>
                <a:lnTo>
                  <a:pt x="121" y="710"/>
                </a:lnTo>
                <a:lnTo>
                  <a:pt x="111" y="691"/>
                </a:lnTo>
                <a:lnTo>
                  <a:pt x="108" y="688"/>
                </a:lnTo>
                <a:lnTo>
                  <a:pt x="104" y="684"/>
                </a:lnTo>
                <a:lnTo>
                  <a:pt x="103" y="684"/>
                </a:lnTo>
                <a:lnTo>
                  <a:pt x="101" y="683"/>
                </a:lnTo>
                <a:lnTo>
                  <a:pt x="98" y="681"/>
                </a:lnTo>
                <a:lnTo>
                  <a:pt x="96" y="679"/>
                </a:lnTo>
                <a:lnTo>
                  <a:pt x="94" y="679"/>
                </a:lnTo>
                <a:lnTo>
                  <a:pt x="93" y="679"/>
                </a:lnTo>
                <a:lnTo>
                  <a:pt x="91" y="679"/>
                </a:lnTo>
                <a:lnTo>
                  <a:pt x="89" y="678"/>
                </a:lnTo>
                <a:lnTo>
                  <a:pt x="88" y="678"/>
                </a:lnTo>
                <a:lnTo>
                  <a:pt x="86" y="678"/>
                </a:lnTo>
                <a:lnTo>
                  <a:pt x="84" y="678"/>
                </a:lnTo>
                <a:lnTo>
                  <a:pt x="83" y="678"/>
                </a:lnTo>
                <a:lnTo>
                  <a:pt x="81" y="676"/>
                </a:lnTo>
                <a:lnTo>
                  <a:pt x="79" y="676"/>
                </a:lnTo>
                <a:lnTo>
                  <a:pt x="77" y="674"/>
                </a:lnTo>
                <a:lnTo>
                  <a:pt x="76" y="673"/>
                </a:lnTo>
                <a:lnTo>
                  <a:pt x="74" y="673"/>
                </a:lnTo>
                <a:lnTo>
                  <a:pt x="72" y="674"/>
                </a:lnTo>
                <a:lnTo>
                  <a:pt x="72" y="673"/>
                </a:lnTo>
                <a:lnTo>
                  <a:pt x="72" y="671"/>
                </a:lnTo>
                <a:lnTo>
                  <a:pt x="72" y="668"/>
                </a:lnTo>
                <a:lnTo>
                  <a:pt x="72" y="664"/>
                </a:lnTo>
                <a:lnTo>
                  <a:pt x="72" y="662"/>
                </a:lnTo>
                <a:lnTo>
                  <a:pt x="72" y="661"/>
                </a:lnTo>
                <a:lnTo>
                  <a:pt x="72" y="657"/>
                </a:lnTo>
                <a:lnTo>
                  <a:pt x="74" y="654"/>
                </a:lnTo>
                <a:lnTo>
                  <a:pt x="74" y="649"/>
                </a:lnTo>
                <a:lnTo>
                  <a:pt x="76" y="642"/>
                </a:lnTo>
                <a:lnTo>
                  <a:pt x="76" y="640"/>
                </a:lnTo>
                <a:lnTo>
                  <a:pt x="77" y="637"/>
                </a:lnTo>
                <a:lnTo>
                  <a:pt x="77" y="634"/>
                </a:lnTo>
                <a:lnTo>
                  <a:pt x="77" y="632"/>
                </a:lnTo>
                <a:lnTo>
                  <a:pt x="79" y="629"/>
                </a:lnTo>
                <a:lnTo>
                  <a:pt x="79" y="627"/>
                </a:lnTo>
                <a:lnTo>
                  <a:pt x="79" y="625"/>
                </a:lnTo>
                <a:lnTo>
                  <a:pt x="79" y="623"/>
                </a:lnTo>
                <a:lnTo>
                  <a:pt x="81" y="623"/>
                </a:lnTo>
                <a:lnTo>
                  <a:pt x="81" y="622"/>
                </a:lnTo>
                <a:lnTo>
                  <a:pt x="81" y="618"/>
                </a:lnTo>
                <a:lnTo>
                  <a:pt x="81" y="617"/>
                </a:lnTo>
                <a:lnTo>
                  <a:pt x="83" y="613"/>
                </a:lnTo>
                <a:lnTo>
                  <a:pt x="83" y="612"/>
                </a:lnTo>
                <a:lnTo>
                  <a:pt x="83" y="610"/>
                </a:lnTo>
                <a:lnTo>
                  <a:pt x="83" y="607"/>
                </a:lnTo>
                <a:lnTo>
                  <a:pt x="83" y="603"/>
                </a:lnTo>
                <a:lnTo>
                  <a:pt x="83" y="600"/>
                </a:lnTo>
                <a:lnTo>
                  <a:pt x="83" y="598"/>
                </a:lnTo>
                <a:lnTo>
                  <a:pt x="83" y="595"/>
                </a:lnTo>
                <a:lnTo>
                  <a:pt x="83" y="591"/>
                </a:lnTo>
                <a:lnTo>
                  <a:pt x="83" y="590"/>
                </a:lnTo>
                <a:lnTo>
                  <a:pt x="83" y="588"/>
                </a:lnTo>
                <a:lnTo>
                  <a:pt x="81" y="586"/>
                </a:lnTo>
                <a:lnTo>
                  <a:pt x="79" y="583"/>
                </a:lnTo>
                <a:lnTo>
                  <a:pt x="77" y="583"/>
                </a:lnTo>
                <a:lnTo>
                  <a:pt x="77" y="581"/>
                </a:lnTo>
                <a:lnTo>
                  <a:pt x="76" y="581"/>
                </a:lnTo>
                <a:lnTo>
                  <a:pt x="74" y="581"/>
                </a:lnTo>
                <a:lnTo>
                  <a:pt x="72" y="581"/>
                </a:lnTo>
                <a:lnTo>
                  <a:pt x="72" y="578"/>
                </a:lnTo>
                <a:lnTo>
                  <a:pt x="71" y="573"/>
                </a:lnTo>
                <a:lnTo>
                  <a:pt x="69" y="571"/>
                </a:lnTo>
                <a:lnTo>
                  <a:pt x="69" y="569"/>
                </a:lnTo>
                <a:lnTo>
                  <a:pt x="69" y="564"/>
                </a:lnTo>
                <a:lnTo>
                  <a:pt x="71" y="561"/>
                </a:lnTo>
                <a:lnTo>
                  <a:pt x="71" y="559"/>
                </a:lnTo>
                <a:lnTo>
                  <a:pt x="71" y="557"/>
                </a:lnTo>
                <a:lnTo>
                  <a:pt x="71" y="556"/>
                </a:lnTo>
                <a:lnTo>
                  <a:pt x="69" y="552"/>
                </a:lnTo>
                <a:lnTo>
                  <a:pt x="69" y="551"/>
                </a:lnTo>
                <a:lnTo>
                  <a:pt x="67" y="551"/>
                </a:lnTo>
                <a:lnTo>
                  <a:pt x="66" y="551"/>
                </a:lnTo>
                <a:lnTo>
                  <a:pt x="66" y="549"/>
                </a:lnTo>
                <a:lnTo>
                  <a:pt x="66" y="544"/>
                </a:lnTo>
                <a:lnTo>
                  <a:pt x="64" y="544"/>
                </a:lnTo>
                <a:lnTo>
                  <a:pt x="64" y="542"/>
                </a:lnTo>
                <a:lnTo>
                  <a:pt x="64" y="540"/>
                </a:lnTo>
                <a:lnTo>
                  <a:pt x="64" y="539"/>
                </a:lnTo>
                <a:lnTo>
                  <a:pt x="61" y="537"/>
                </a:lnTo>
                <a:lnTo>
                  <a:pt x="61" y="535"/>
                </a:lnTo>
                <a:lnTo>
                  <a:pt x="59" y="534"/>
                </a:lnTo>
                <a:lnTo>
                  <a:pt x="57" y="532"/>
                </a:lnTo>
                <a:lnTo>
                  <a:pt x="55" y="532"/>
                </a:lnTo>
                <a:lnTo>
                  <a:pt x="54" y="532"/>
                </a:lnTo>
                <a:lnTo>
                  <a:pt x="50" y="535"/>
                </a:lnTo>
                <a:lnTo>
                  <a:pt x="50" y="534"/>
                </a:lnTo>
                <a:lnTo>
                  <a:pt x="49" y="532"/>
                </a:lnTo>
                <a:lnTo>
                  <a:pt x="47" y="530"/>
                </a:lnTo>
                <a:lnTo>
                  <a:pt x="47" y="529"/>
                </a:lnTo>
                <a:lnTo>
                  <a:pt x="45" y="529"/>
                </a:lnTo>
                <a:lnTo>
                  <a:pt x="44" y="527"/>
                </a:lnTo>
                <a:lnTo>
                  <a:pt x="42" y="525"/>
                </a:lnTo>
                <a:lnTo>
                  <a:pt x="40" y="525"/>
                </a:lnTo>
                <a:lnTo>
                  <a:pt x="39" y="524"/>
                </a:lnTo>
                <a:lnTo>
                  <a:pt x="40" y="524"/>
                </a:lnTo>
                <a:lnTo>
                  <a:pt x="44" y="522"/>
                </a:lnTo>
                <a:lnTo>
                  <a:pt x="44" y="520"/>
                </a:lnTo>
                <a:lnTo>
                  <a:pt x="45" y="518"/>
                </a:lnTo>
                <a:lnTo>
                  <a:pt x="45" y="517"/>
                </a:lnTo>
                <a:lnTo>
                  <a:pt x="44" y="517"/>
                </a:lnTo>
                <a:lnTo>
                  <a:pt x="45" y="515"/>
                </a:lnTo>
                <a:lnTo>
                  <a:pt x="45" y="513"/>
                </a:lnTo>
                <a:lnTo>
                  <a:pt x="47" y="512"/>
                </a:lnTo>
                <a:lnTo>
                  <a:pt x="47" y="508"/>
                </a:lnTo>
                <a:lnTo>
                  <a:pt x="47" y="505"/>
                </a:lnTo>
                <a:lnTo>
                  <a:pt x="49" y="503"/>
                </a:lnTo>
                <a:lnTo>
                  <a:pt x="49" y="502"/>
                </a:lnTo>
                <a:lnTo>
                  <a:pt x="49" y="500"/>
                </a:lnTo>
                <a:lnTo>
                  <a:pt x="49" y="498"/>
                </a:lnTo>
                <a:lnTo>
                  <a:pt x="49" y="496"/>
                </a:lnTo>
                <a:lnTo>
                  <a:pt x="50" y="495"/>
                </a:lnTo>
                <a:lnTo>
                  <a:pt x="50" y="493"/>
                </a:lnTo>
                <a:lnTo>
                  <a:pt x="50" y="491"/>
                </a:lnTo>
                <a:lnTo>
                  <a:pt x="52" y="488"/>
                </a:lnTo>
                <a:lnTo>
                  <a:pt x="52" y="486"/>
                </a:lnTo>
                <a:lnTo>
                  <a:pt x="52" y="481"/>
                </a:lnTo>
                <a:lnTo>
                  <a:pt x="52" y="478"/>
                </a:lnTo>
                <a:lnTo>
                  <a:pt x="52" y="476"/>
                </a:lnTo>
                <a:lnTo>
                  <a:pt x="52" y="473"/>
                </a:lnTo>
                <a:lnTo>
                  <a:pt x="54" y="469"/>
                </a:lnTo>
                <a:lnTo>
                  <a:pt x="54" y="468"/>
                </a:lnTo>
                <a:lnTo>
                  <a:pt x="54" y="466"/>
                </a:lnTo>
                <a:lnTo>
                  <a:pt x="54" y="463"/>
                </a:lnTo>
                <a:lnTo>
                  <a:pt x="54" y="461"/>
                </a:lnTo>
                <a:lnTo>
                  <a:pt x="54" y="457"/>
                </a:lnTo>
                <a:lnTo>
                  <a:pt x="52" y="454"/>
                </a:lnTo>
                <a:lnTo>
                  <a:pt x="52" y="452"/>
                </a:lnTo>
                <a:lnTo>
                  <a:pt x="52" y="447"/>
                </a:lnTo>
                <a:lnTo>
                  <a:pt x="52" y="444"/>
                </a:lnTo>
                <a:lnTo>
                  <a:pt x="54" y="442"/>
                </a:lnTo>
                <a:lnTo>
                  <a:pt x="54" y="439"/>
                </a:lnTo>
                <a:lnTo>
                  <a:pt x="54" y="430"/>
                </a:lnTo>
                <a:lnTo>
                  <a:pt x="54" y="429"/>
                </a:lnTo>
                <a:lnTo>
                  <a:pt x="54" y="425"/>
                </a:lnTo>
                <a:lnTo>
                  <a:pt x="54" y="420"/>
                </a:lnTo>
                <a:lnTo>
                  <a:pt x="54" y="419"/>
                </a:lnTo>
                <a:lnTo>
                  <a:pt x="54" y="417"/>
                </a:lnTo>
                <a:lnTo>
                  <a:pt x="54" y="413"/>
                </a:lnTo>
                <a:lnTo>
                  <a:pt x="54" y="412"/>
                </a:lnTo>
                <a:lnTo>
                  <a:pt x="54" y="410"/>
                </a:lnTo>
                <a:lnTo>
                  <a:pt x="54" y="407"/>
                </a:lnTo>
                <a:lnTo>
                  <a:pt x="54" y="403"/>
                </a:lnTo>
                <a:lnTo>
                  <a:pt x="54" y="402"/>
                </a:lnTo>
                <a:lnTo>
                  <a:pt x="54" y="400"/>
                </a:lnTo>
                <a:lnTo>
                  <a:pt x="54" y="398"/>
                </a:lnTo>
                <a:lnTo>
                  <a:pt x="54" y="395"/>
                </a:lnTo>
                <a:lnTo>
                  <a:pt x="54" y="393"/>
                </a:lnTo>
                <a:lnTo>
                  <a:pt x="54" y="391"/>
                </a:lnTo>
                <a:lnTo>
                  <a:pt x="52" y="386"/>
                </a:lnTo>
                <a:lnTo>
                  <a:pt x="52" y="385"/>
                </a:lnTo>
                <a:lnTo>
                  <a:pt x="52" y="380"/>
                </a:lnTo>
                <a:lnTo>
                  <a:pt x="50" y="369"/>
                </a:lnTo>
                <a:lnTo>
                  <a:pt x="50" y="368"/>
                </a:lnTo>
                <a:lnTo>
                  <a:pt x="49" y="361"/>
                </a:lnTo>
                <a:lnTo>
                  <a:pt x="49" y="358"/>
                </a:lnTo>
                <a:lnTo>
                  <a:pt x="49" y="352"/>
                </a:lnTo>
                <a:lnTo>
                  <a:pt x="47" y="349"/>
                </a:lnTo>
                <a:lnTo>
                  <a:pt x="47" y="347"/>
                </a:lnTo>
                <a:lnTo>
                  <a:pt x="45" y="346"/>
                </a:lnTo>
                <a:lnTo>
                  <a:pt x="45" y="344"/>
                </a:lnTo>
                <a:lnTo>
                  <a:pt x="45" y="342"/>
                </a:lnTo>
                <a:lnTo>
                  <a:pt x="44" y="339"/>
                </a:lnTo>
                <a:lnTo>
                  <a:pt x="44" y="337"/>
                </a:lnTo>
                <a:lnTo>
                  <a:pt x="44" y="336"/>
                </a:lnTo>
                <a:lnTo>
                  <a:pt x="42" y="334"/>
                </a:lnTo>
                <a:lnTo>
                  <a:pt x="42" y="332"/>
                </a:lnTo>
                <a:lnTo>
                  <a:pt x="40" y="330"/>
                </a:lnTo>
                <a:lnTo>
                  <a:pt x="40" y="329"/>
                </a:lnTo>
                <a:lnTo>
                  <a:pt x="39" y="327"/>
                </a:lnTo>
                <a:lnTo>
                  <a:pt x="37" y="325"/>
                </a:lnTo>
                <a:lnTo>
                  <a:pt x="35" y="324"/>
                </a:lnTo>
                <a:lnTo>
                  <a:pt x="35" y="322"/>
                </a:lnTo>
                <a:lnTo>
                  <a:pt x="34" y="320"/>
                </a:lnTo>
                <a:lnTo>
                  <a:pt x="32" y="320"/>
                </a:lnTo>
                <a:lnTo>
                  <a:pt x="30" y="319"/>
                </a:lnTo>
                <a:lnTo>
                  <a:pt x="28" y="319"/>
                </a:lnTo>
                <a:lnTo>
                  <a:pt x="27" y="319"/>
                </a:lnTo>
                <a:lnTo>
                  <a:pt x="25" y="320"/>
                </a:lnTo>
                <a:lnTo>
                  <a:pt x="23" y="320"/>
                </a:lnTo>
                <a:lnTo>
                  <a:pt x="22" y="319"/>
                </a:lnTo>
                <a:lnTo>
                  <a:pt x="22" y="317"/>
                </a:lnTo>
                <a:lnTo>
                  <a:pt x="20" y="317"/>
                </a:lnTo>
                <a:lnTo>
                  <a:pt x="20" y="315"/>
                </a:lnTo>
                <a:lnTo>
                  <a:pt x="18" y="313"/>
                </a:lnTo>
                <a:lnTo>
                  <a:pt x="17" y="313"/>
                </a:lnTo>
                <a:lnTo>
                  <a:pt x="15" y="312"/>
                </a:lnTo>
                <a:lnTo>
                  <a:pt x="13" y="310"/>
                </a:lnTo>
                <a:lnTo>
                  <a:pt x="12" y="310"/>
                </a:lnTo>
                <a:lnTo>
                  <a:pt x="12" y="308"/>
                </a:lnTo>
                <a:lnTo>
                  <a:pt x="12" y="307"/>
                </a:lnTo>
                <a:lnTo>
                  <a:pt x="13" y="302"/>
                </a:lnTo>
                <a:lnTo>
                  <a:pt x="13" y="300"/>
                </a:lnTo>
                <a:lnTo>
                  <a:pt x="13" y="298"/>
                </a:lnTo>
                <a:lnTo>
                  <a:pt x="13" y="295"/>
                </a:lnTo>
                <a:lnTo>
                  <a:pt x="13" y="293"/>
                </a:lnTo>
                <a:lnTo>
                  <a:pt x="13" y="291"/>
                </a:lnTo>
                <a:lnTo>
                  <a:pt x="13" y="288"/>
                </a:lnTo>
                <a:lnTo>
                  <a:pt x="13" y="286"/>
                </a:lnTo>
                <a:lnTo>
                  <a:pt x="15" y="283"/>
                </a:lnTo>
                <a:lnTo>
                  <a:pt x="15" y="281"/>
                </a:lnTo>
                <a:lnTo>
                  <a:pt x="17" y="280"/>
                </a:lnTo>
                <a:lnTo>
                  <a:pt x="17" y="276"/>
                </a:lnTo>
                <a:lnTo>
                  <a:pt x="18" y="273"/>
                </a:lnTo>
                <a:lnTo>
                  <a:pt x="18" y="268"/>
                </a:lnTo>
                <a:lnTo>
                  <a:pt x="20" y="263"/>
                </a:lnTo>
                <a:lnTo>
                  <a:pt x="20" y="258"/>
                </a:lnTo>
                <a:lnTo>
                  <a:pt x="20" y="254"/>
                </a:lnTo>
                <a:lnTo>
                  <a:pt x="20" y="253"/>
                </a:lnTo>
                <a:lnTo>
                  <a:pt x="20" y="251"/>
                </a:lnTo>
                <a:lnTo>
                  <a:pt x="18" y="247"/>
                </a:lnTo>
                <a:lnTo>
                  <a:pt x="18" y="246"/>
                </a:lnTo>
                <a:lnTo>
                  <a:pt x="18" y="242"/>
                </a:lnTo>
                <a:lnTo>
                  <a:pt x="18" y="237"/>
                </a:lnTo>
                <a:lnTo>
                  <a:pt x="18" y="236"/>
                </a:lnTo>
                <a:lnTo>
                  <a:pt x="18" y="234"/>
                </a:lnTo>
                <a:lnTo>
                  <a:pt x="18" y="230"/>
                </a:lnTo>
                <a:lnTo>
                  <a:pt x="18" y="227"/>
                </a:lnTo>
                <a:lnTo>
                  <a:pt x="18" y="225"/>
                </a:lnTo>
                <a:lnTo>
                  <a:pt x="17" y="224"/>
                </a:lnTo>
                <a:lnTo>
                  <a:pt x="17" y="222"/>
                </a:lnTo>
                <a:lnTo>
                  <a:pt x="17" y="220"/>
                </a:lnTo>
                <a:lnTo>
                  <a:pt x="17" y="219"/>
                </a:lnTo>
                <a:lnTo>
                  <a:pt x="15" y="219"/>
                </a:lnTo>
                <a:lnTo>
                  <a:pt x="15" y="217"/>
                </a:lnTo>
                <a:lnTo>
                  <a:pt x="15" y="215"/>
                </a:lnTo>
                <a:lnTo>
                  <a:pt x="15" y="214"/>
                </a:lnTo>
                <a:lnTo>
                  <a:pt x="13" y="210"/>
                </a:lnTo>
                <a:lnTo>
                  <a:pt x="12" y="208"/>
                </a:lnTo>
                <a:lnTo>
                  <a:pt x="12" y="207"/>
                </a:lnTo>
                <a:lnTo>
                  <a:pt x="10" y="203"/>
                </a:lnTo>
                <a:lnTo>
                  <a:pt x="8" y="202"/>
                </a:lnTo>
                <a:lnTo>
                  <a:pt x="7" y="200"/>
                </a:lnTo>
                <a:lnTo>
                  <a:pt x="5" y="200"/>
                </a:lnTo>
                <a:lnTo>
                  <a:pt x="5" y="198"/>
                </a:lnTo>
                <a:lnTo>
                  <a:pt x="3" y="197"/>
                </a:lnTo>
                <a:lnTo>
                  <a:pt x="1" y="195"/>
                </a:lnTo>
                <a:lnTo>
                  <a:pt x="0" y="193"/>
                </a:lnTo>
                <a:lnTo>
                  <a:pt x="0" y="192"/>
                </a:lnTo>
                <a:lnTo>
                  <a:pt x="1" y="190"/>
                </a:lnTo>
                <a:lnTo>
                  <a:pt x="3" y="190"/>
                </a:lnTo>
                <a:lnTo>
                  <a:pt x="3" y="188"/>
                </a:lnTo>
                <a:lnTo>
                  <a:pt x="3" y="186"/>
                </a:lnTo>
                <a:lnTo>
                  <a:pt x="3" y="185"/>
                </a:lnTo>
                <a:lnTo>
                  <a:pt x="3" y="183"/>
                </a:lnTo>
                <a:lnTo>
                  <a:pt x="3" y="181"/>
                </a:lnTo>
                <a:lnTo>
                  <a:pt x="5" y="181"/>
                </a:lnTo>
                <a:lnTo>
                  <a:pt x="7" y="181"/>
                </a:lnTo>
                <a:lnTo>
                  <a:pt x="8" y="180"/>
                </a:lnTo>
                <a:lnTo>
                  <a:pt x="10" y="180"/>
                </a:lnTo>
                <a:lnTo>
                  <a:pt x="12" y="180"/>
                </a:lnTo>
                <a:lnTo>
                  <a:pt x="12" y="181"/>
                </a:lnTo>
                <a:lnTo>
                  <a:pt x="13" y="181"/>
                </a:lnTo>
                <a:lnTo>
                  <a:pt x="15" y="181"/>
                </a:lnTo>
                <a:lnTo>
                  <a:pt x="18" y="180"/>
                </a:lnTo>
                <a:lnTo>
                  <a:pt x="20" y="178"/>
                </a:lnTo>
                <a:lnTo>
                  <a:pt x="22" y="176"/>
                </a:lnTo>
                <a:lnTo>
                  <a:pt x="23" y="175"/>
                </a:lnTo>
                <a:lnTo>
                  <a:pt x="25" y="173"/>
                </a:lnTo>
                <a:lnTo>
                  <a:pt x="25" y="170"/>
                </a:lnTo>
                <a:lnTo>
                  <a:pt x="27" y="168"/>
                </a:lnTo>
                <a:lnTo>
                  <a:pt x="27" y="166"/>
                </a:lnTo>
                <a:lnTo>
                  <a:pt x="27" y="163"/>
                </a:lnTo>
                <a:lnTo>
                  <a:pt x="27" y="161"/>
                </a:lnTo>
                <a:lnTo>
                  <a:pt x="28" y="161"/>
                </a:lnTo>
                <a:lnTo>
                  <a:pt x="28" y="159"/>
                </a:lnTo>
                <a:lnTo>
                  <a:pt x="28" y="158"/>
                </a:lnTo>
                <a:lnTo>
                  <a:pt x="28" y="156"/>
                </a:lnTo>
                <a:lnTo>
                  <a:pt x="28" y="154"/>
                </a:lnTo>
                <a:lnTo>
                  <a:pt x="30" y="153"/>
                </a:lnTo>
                <a:lnTo>
                  <a:pt x="32" y="153"/>
                </a:lnTo>
                <a:lnTo>
                  <a:pt x="32" y="151"/>
                </a:lnTo>
                <a:lnTo>
                  <a:pt x="32" y="149"/>
                </a:lnTo>
                <a:lnTo>
                  <a:pt x="32" y="146"/>
                </a:lnTo>
                <a:lnTo>
                  <a:pt x="32" y="144"/>
                </a:lnTo>
                <a:lnTo>
                  <a:pt x="34" y="144"/>
                </a:lnTo>
                <a:lnTo>
                  <a:pt x="34" y="142"/>
                </a:lnTo>
                <a:lnTo>
                  <a:pt x="34" y="141"/>
                </a:lnTo>
                <a:lnTo>
                  <a:pt x="35" y="139"/>
                </a:lnTo>
                <a:lnTo>
                  <a:pt x="35" y="136"/>
                </a:lnTo>
                <a:lnTo>
                  <a:pt x="35" y="134"/>
                </a:lnTo>
                <a:lnTo>
                  <a:pt x="35" y="132"/>
                </a:lnTo>
                <a:lnTo>
                  <a:pt x="35" y="131"/>
                </a:lnTo>
                <a:lnTo>
                  <a:pt x="35" y="129"/>
                </a:lnTo>
                <a:lnTo>
                  <a:pt x="37" y="125"/>
                </a:lnTo>
                <a:lnTo>
                  <a:pt x="35" y="124"/>
                </a:lnTo>
                <a:lnTo>
                  <a:pt x="37" y="122"/>
                </a:lnTo>
                <a:lnTo>
                  <a:pt x="37" y="120"/>
                </a:lnTo>
                <a:lnTo>
                  <a:pt x="37" y="119"/>
                </a:lnTo>
                <a:lnTo>
                  <a:pt x="39" y="119"/>
                </a:lnTo>
                <a:lnTo>
                  <a:pt x="42" y="119"/>
                </a:lnTo>
                <a:lnTo>
                  <a:pt x="45" y="117"/>
                </a:lnTo>
                <a:lnTo>
                  <a:pt x="47" y="117"/>
                </a:lnTo>
                <a:lnTo>
                  <a:pt x="50" y="115"/>
                </a:lnTo>
                <a:lnTo>
                  <a:pt x="52" y="115"/>
                </a:lnTo>
                <a:lnTo>
                  <a:pt x="55" y="114"/>
                </a:lnTo>
                <a:lnTo>
                  <a:pt x="57" y="114"/>
                </a:lnTo>
                <a:lnTo>
                  <a:pt x="59" y="114"/>
                </a:lnTo>
                <a:lnTo>
                  <a:pt x="59" y="112"/>
                </a:lnTo>
                <a:lnTo>
                  <a:pt x="61" y="112"/>
                </a:lnTo>
                <a:lnTo>
                  <a:pt x="62" y="110"/>
                </a:lnTo>
                <a:lnTo>
                  <a:pt x="64" y="110"/>
                </a:lnTo>
                <a:lnTo>
                  <a:pt x="66" y="110"/>
                </a:lnTo>
                <a:lnTo>
                  <a:pt x="67" y="109"/>
                </a:lnTo>
                <a:lnTo>
                  <a:pt x="69" y="109"/>
                </a:lnTo>
                <a:lnTo>
                  <a:pt x="71" y="107"/>
                </a:lnTo>
                <a:lnTo>
                  <a:pt x="72" y="107"/>
                </a:lnTo>
                <a:lnTo>
                  <a:pt x="74" y="105"/>
                </a:lnTo>
                <a:lnTo>
                  <a:pt x="76" y="105"/>
                </a:lnTo>
                <a:lnTo>
                  <a:pt x="77" y="103"/>
                </a:lnTo>
                <a:lnTo>
                  <a:pt x="79" y="103"/>
                </a:lnTo>
                <a:lnTo>
                  <a:pt x="81" y="102"/>
                </a:lnTo>
                <a:lnTo>
                  <a:pt x="84" y="102"/>
                </a:lnTo>
                <a:lnTo>
                  <a:pt x="86" y="100"/>
                </a:lnTo>
                <a:lnTo>
                  <a:pt x="89" y="97"/>
                </a:lnTo>
                <a:lnTo>
                  <a:pt x="93" y="97"/>
                </a:lnTo>
                <a:lnTo>
                  <a:pt x="94" y="95"/>
                </a:lnTo>
                <a:lnTo>
                  <a:pt x="94" y="93"/>
                </a:lnTo>
                <a:lnTo>
                  <a:pt x="96" y="93"/>
                </a:lnTo>
                <a:lnTo>
                  <a:pt x="98" y="92"/>
                </a:lnTo>
                <a:lnTo>
                  <a:pt x="108" y="83"/>
                </a:lnTo>
                <a:lnTo>
                  <a:pt x="113" y="80"/>
                </a:lnTo>
                <a:lnTo>
                  <a:pt x="118" y="73"/>
                </a:lnTo>
                <a:lnTo>
                  <a:pt x="121" y="70"/>
                </a:lnTo>
                <a:lnTo>
                  <a:pt x="126" y="64"/>
                </a:lnTo>
                <a:lnTo>
                  <a:pt x="130" y="59"/>
                </a:lnTo>
                <a:lnTo>
                  <a:pt x="132" y="58"/>
                </a:lnTo>
                <a:lnTo>
                  <a:pt x="133" y="54"/>
                </a:lnTo>
                <a:lnTo>
                  <a:pt x="137" y="51"/>
                </a:lnTo>
                <a:lnTo>
                  <a:pt x="138" y="48"/>
                </a:lnTo>
                <a:lnTo>
                  <a:pt x="138" y="46"/>
                </a:lnTo>
                <a:lnTo>
                  <a:pt x="140" y="44"/>
                </a:lnTo>
                <a:lnTo>
                  <a:pt x="142" y="41"/>
                </a:lnTo>
                <a:lnTo>
                  <a:pt x="143" y="39"/>
                </a:lnTo>
                <a:lnTo>
                  <a:pt x="143" y="37"/>
                </a:lnTo>
                <a:lnTo>
                  <a:pt x="147" y="32"/>
                </a:lnTo>
                <a:lnTo>
                  <a:pt x="147" y="31"/>
                </a:lnTo>
                <a:lnTo>
                  <a:pt x="148" y="29"/>
                </a:lnTo>
                <a:lnTo>
                  <a:pt x="150" y="26"/>
                </a:lnTo>
                <a:lnTo>
                  <a:pt x="152" y="24"/>
                </a:lnTo>
                <a:lnTo>
                  <a:pt x="152" y="22"/>
                </a:lnTo>
                <a:lnTo>
                  <a:pt x="155" y="15"/>
                </a:lnTo>
                <a:lnTo>
                  <a:pt x="159" y="10"/>
                </a:lnTo>
                <a:lnTo>
                  <a:pt x="160" y="5"/>
                </a:lnTo>
                <a:lnTo>
                  <a:pt x="162" y="0"/>
                </a:lnTo>
                <a:lnTo>
                  <a:pt x="162" y="2"/>
                </a:lnTo>
                <a:lnTo>
                  <a:pt x="164" y="2"/>
                </a:lnTo>
                <a:lnTo>
                  <a:pt x="165" y="3"/>
                </a:lnTo>
                <a:lnTo>
                  <a:pt x="167" y="3"/>
                </a:lnTo>
                <a:lnTo>
                  <a:pt x="170" y="5"/>
                </a:lnTo>
                <a:lnTo>
                  <a:pt x="172" y="7"/>
                </a:lnTo>
                <a:lnTo>
                  <a:pt x="174" y="7"/>
                </a:lnTo>
                <a:lnTo>
                  <a:pt x="177" y="7"/>
                </a:lnTo>
                <a:lnTo>
                  <a:pt x="179" y="7"/>
                </a:lnTo>
                <a:lnTo>
                  <a:pt x="180" y="7"/>
                </a:lnTo>
                <a:lnTo>
                  <a:pt x="182" y="7"/>
                </a:lnTo>
                <a:lnTo>
                  <a:pt x="184" y="7"/>
                </a:lnTo>
                <a:lnTo>
                  <a:pt x="186" y="7"/>
                </a:lnTo>
                <a:lnTo>
                  <a:pt x="187" y="7"/>
                </a:lnTo>
                <a:lnTo>
                  <a:pt x="189" y="7"/>
                </a:lnTo>
                <a:lnTo>
                  <a:pt x="191" y="5"/>
                </a:lnTo>
                <a:lnTo>
                  <a:pt x="192" y="5"/>
                </a:lnTo>
                <a:lnTo>
                  <a:pt x="194" y="5"/>
                </a:lnTo>
                <a:lnTo>
                  <a:pt x="194" y="10"/>
                </a:lnTo>
                <a:lnTo>
                  <a:pt x="196" y="10"/>
                </a:lnTo>
                <a:lnTo>
                  <a:pt x="197" y="15"/>
                </a:lnTo>
                <a:lnTo>
                  <a:pt x="197" y="17"/>
                </a:lnTo>
                <a:lnTo>
                  <a:pt x="196" y="17"/>
                </a:lnTo>
                <a:lnTo>
                  <a:pt x="196" y="19"/>
                </a:lnTo>
                <a:lnTo>
                  <a:pt x="196" y="20"/>
                </a:lnTo>
                <a:lnTo>
                  <a:pt x="196" y="22"/>
                </a:lnTo>
                <a:lnTo>
                  <a:pt x="196" y="24"/>
                </a:lnTo>
                <a:lnTo>
                  <a:pt x="197" y="24"/>
                </a:lnTo>
                <a:lnTo>
                  <a:pt x="197" y="27"/>
                </a:lnTo>
                <a:lnTo>
                  <a:pt x="197" y="31"/>
                </a:lnTo>
                <a:lnTo>
                  <a:pt x="199" y="31"/>
                </a:lnTo>
                <a:lnTo>
                  <a:pt x="201" y="31"/>
                </a:lnTo>
                <a:lnTo>
                  <a:pt x="204" y="31"/>
                </a:lnTo>
                <a:lnTo>
                  <a:pt x="206" y="32"/>
                </a:lnTo>
                <a:lnTo>
                  <a:pt x="209" y="34"/>
                </a:lnTo>
                <a:lnTo>
                  <a:pt x="209" y="32"/>
                </a:lnTo>
                <a:lnTo>
                  <a:pt x="211" y="31"/>
                </a:lnTo>
                <a:lnTo>
                  <a:pt x="213" y="32"/>
                </a:lnTo>
                <a:lnTo>
                  <a:pt x="214" y="32"/>
                </a:lnTo>
                <a:lnTo>
                  <a:pt x="216" y="32"/>
                </a:lnTo>
                <a:lnTo>
                  <a:pt x="218" y="34"/>
                </a:lnTo>
                <a:lnTo>
                  <a:pt x="219" y="34"/>
                </a:lnTo>
                <a:lnTo>
                  <a:pt x="221" y="34"/>
                </a:lnTo>
                <a:lnTo>
                  <a:pt x="221" y="36"/>
                </a:lnTo>
                <a:lnTo>
                  <a:pt x="219" y="36"/>
                </a:lnTo>
                <a:lnTo>
                  <a:pt x="221" y="36"/>
                </a:lnTo>
                <a:lnTo>
                  <a:pt x="223" y="36"/>
                </a:lnTo>
                <a:lnTo>
                  <a:pt x="223" y="37"/>
                </a:lnTo>
                <a:lnTo>
                  <a:pt x="223" y="39"/>
                </a:lnTo>
                <a:lnTo>
                  <a:pt x="223" y="41"/>
                </a:lnTo>
                <a:lnTo>
                  <a:pt x="223" y="42"/>
                </a:lnTo>
                <a:lnTo>
                  <a:pt x="223" y="44"/>
                </a:lnTo>
                <a:lnTo>
                  <a:pt x="224" y="44"/>
                </a:lnTo>
                <a:lnTo>
                  <a:pt x="224" y="46"/>
                </a:lnTo>
                <a:lnTo>
                  <a:pt x="224" y="48"/>
                </a:lnTo>
                <a:lnTo>
                  <a:pt x="226" y="48"/>
                </a:lnTo>
                <a:lnTo>
                  <a:pt x="228" y="49"/>
                </a:lnTo>
                <a:lnTo>
                  <a:pt x="229" y="49"/>
                </a:lnTo>
                <a:lnTo>
                  <a:pt x="231" y="49"/>
                </a:lnTo>
                <a:lnTo>
                  <a:pt x="233" y="49"/>
                </a:lnTo>
                <a:lnTo>
                  <a:pt x="233" y="51"/>
                </a:lnTo>
                <a:lnTo>
                  <a:pt x="235" y="51"/>
                </a:lnTo>
                <a:lnTo>
                  <a:pt x="235" y="53"/>
                </a:lnTo>
                <a:lnTo>
                  <a:pt x="235" y="54"/>
                </a:lnTo>
                <a:lnTo>
                  <a:pt x="236" y="54"/>
                </a:lnTo>
                <a:lnTo>
                  <a:pt x="238" y="54"/>
                </a:lnTo>
                <a:lnTo>
                  <a:pt x="240" y="54"/>
                </a:lnTo>
                <a:lnTo>
                  <a:pt x="238" y="56"/>
                </a:lnTo>
                <a:lnTo>
                  <a:pt x="240" y="56"/>
                </a:lnTo>
                <a:lnTo>
                  <a:pt x="241" y="56"/>
                </a:lnTo>
                <a:lnTo>
                  <a:pt x="243" y="58"/>
                </a:lnTo>
                <a:lnTo>
                  <a:pt x="243" y="59"/>
                </a:lnTo>
                <a:lnTo>
                  <a:pt x="245" y="59"/>
                </a:lnTo>
                <a:lnTo>
                  <a:pt x="246" y="59"/>
                </a:lnTo>
                <a:lnTo>
                  <a:pt x="246" y="61"/>
                </a:lnTo>
                <a:lnTo>
                  <a:pt x="248" y="61"/>
                </a:lnTo>
                <a:lnTo>
                  <a:pt x="248" y="63"/>
                </a:lnTo>
                <a:lnTo>
                  <a:pt x="250" y="63"/>
                </a:lnTo>
                <a:lnTo>
                  <a:pt x="250" y="64"/>
                </a:lnTo>
                <a:lnTo>
                  <a:pt x="251" y="64"/>
                </a:lnTo>
                <a:lnTo>
                  <a:pt x="253" y="64"/>
                </a:lnTo>
                <a:lnTo>
                  <a:pt x="253" y="66"/>
                </a:lnTo>
                <a:lnTo>
                  <a:pt x="256" y="66"/>
                </a:lnTo>
                <a:lnTo>
                  <a:pt x="258" y="66"/>
                </a:lnTo>
                <a:lnTo>
                  <a:pt x="258" y="68"/>
                </a:lnTo>
                <a:lnTo>
                  <a:pt x="258" y="70"/>
                </a:lnTo>
                <a:lnTo>
                  <a:pt x="260" y="70"/>
                </a:lnTo>
                <a:lnTo>
                  <a:pt x="262" y="71"/>
                </a:lnTo>
                <a:lnTo>
                  <a:pt x="262" y="73"/>
                </a:lnTo>
                <a:lnTo>
                  <a:pt x="262" y="75"/>
                </a:lnTo>
                <a:lnTo>
                  <a:pt x="263" y="73"/>
                </a:lnTo>
                <a:lnTo>
                  <a:pt x="265" y="73"/>
                </a:lnTo>
                <a:lnTo>
                  <a:pt x="265" y="75"/>
                </a:lnTo>
                <a:lnTo>
                  <a:pt x="267" y="75"/>
                </a:lnTo>
                <a:lnTo>
                  <a:pt x="267" y="76"/>
                </a:lnTo>
                <a:lnTo>
                  <a:pt x="268" y="76"/>
                </a:lnTo>
                <a:lnTo>
                  <a:pt x="268" y="78"/>
                </a:lnTo>
                <a:lnTo>
                  <a:pt x="268" y="80"/>
                </a:lnTo>
                <a:lnTo>
                  <a:pt x="268" y="81"/>
                </a:lnTo>
                <a:lnTo>
                  <a:pt x="268" y="83"/>
                </a:lnTo>
                <a:lnTo>
                  <a:pt x="268" y="85"/>
                </a:lnTo>
                <a:lnTo>
                  <a:pt x="268" y="86"/>
                </a:lnTo>
                <a:lnTo>
                  <a:pt x="268" y="88"/>
                </a:lnTo>
                <a:lnTo>
                  <a:pt x="268" y="90"/>
                </a:lnTo>
                <a:lnTo>
                  <a:pt x="268" y="92"/>
                </a:lnTo>
                <a:lnTo>
                  <a:pt x="270" y="92"/>
                </a:lnTo>
                <a:lnTo>
                  <a:pt x="270" y="93"/>
                </a:lnTo>
                <a:lnTo>
                  <a:pt x="272" y="95"/>
                </a:lnTo>
                <a:lnTo>
                  <a:pt x="272" y="97"/>
                </a:lnTo>
                <a:lnTo>
                  <a:pt x="272" y="98"/>
                </a:lnTo>
                <a:lnTo>
                  <a:pt x="273" y="98"/>
                </a:lnTo>
                <a:lnTo>
                  <a:pt x="273" y="100"/>
                </a:lnTo>
                <a:lnTo>
                  <a:pt x="273" y="102"/>
                </a:lnTo>
                <a:lnTo>
                  <a:pt x="275" y="103"/>
                </a:lnTo>
                <a:lnTo>
                  <a:pt x="275" y="105"/>
                </a:lnTo>
                <a:lnTo>
                  <a:pt x="277" y="110"/>
                </a:lnTo>
                <a:lnTo>
                  <a:pt x="278" y="110"/>
                </a:lnTo>
                <a:lnTo>
                  <a:pt x="285" y="105"/>
                </a:lnTo>
                <a:lnTo>
                  <a:pt x="289" y="105"/>
                </a:lnTo>
                <a:lnTo>
                  <a:pt x="290" y="103"/>
                </a:lnTo>
                <a:lnTo>
                  <a:pt x="292" y="102"/>
                </a:lnTo>
                <a:lnTo>
                  <a:pt x="295" y="100"/>
                </a:lnTo>
                <a:lnTo>
                  <a:pt x="299" y="97"/>
                </a:lnTo>
                <a:lnTo>
                  <a:pt x="305" y="93"/>
                </a:lnTo>
                <a:lnTo>
                  <a:pt x="304" y="92"/>
                </a:lnTo>
                <a:lnTo>
                  <a:pt x="304" y="90"/>
                </a:lnTo>
                <a:lnTo>
                  <a:pt x="304" y="86"/>
                </a:lnTo>
                <a:lnTo>
                  <a:pt x="304" y="83"/>
                </a:lnTo>
                <a:lnTo>
                  <a:pt x="307" y="83"/>
                </a:lnTo>
                <a:lnTo>
                  <a:pt x="307" y="81"/>
                </a:lnTo>
                <a:lnTo>
                  <a:pt x="309" y="81"/>
                </a:lnTo>
                <a:lnTo>
                  <a:pt x="309" y="80"/>
                </a:lnTo>
                <a:lnTo>
                  <a:pt x="311" y="78"/>
                </a:lnTo>
                <a:lnTo>
                  <a:pt x="311" y="80"/>
                </a:lnTo>
                <a:lnTo>
                  <a:pt x="312" y="80"/>
                </a:lnTo>
                <a:lnTo>
                  <a:pt x="312" y="78"/>
                </a:lnTo>
                <a:lnTo>
                  <a:pt x="312" y="76"/>
                </a:lnTo>
                <a:lnTo>
                  <a:pt x="314" y="76"/>
                </a:lnTo>
                <a:lnTo>
                  <a:pt x="316" y="76"/>
                </a:lnTo>
                <a:lnTo>
                  <a:pt x="317" y="76"/>
                </a:lnTo>
                <a:lnTo>
                  <a:pt x="317" y="78"/>
                </a:lnTo>
                <a:lnTo>
                  <a:pt x="317" y="76"/>
                </a:lnTo>
                <a:lnTo>
                  <a:pt x="319" y="76"/>
                </a:lnTo>
                <a:lnTo>
                  <a:pt x="319" y="75"/>
                </a:lnTo>
                <a:lnTo>
                  <a:pt x="321" y="75"/>
                </a:lnTo>
                <a:lnTo>
                  <a:pt x="321" y="76"/>
                </a:lnTo>
                <a:lnTo>
                  <a:pt x="322" y="76"/>
                </a:lnTo>
                <a:lnTo>
                  <a:pt x="322" y="75"/>
                </a:lnTo>
                <a:lnTo>
                  <a:pt x="322" y="76"/>
                </a:lnTo>
                <a:lnTo>
                  <a:pt x="324" y="78"/>
                </a:lnTo>
                <a:lnTo>
                  <a:pt x="324" y="80"/>
                </a:lnTo>
                <a:lnTo>
                  <a:pt x="324" y="81"/>
                </a:lnTo>
                <a:lnTo>
                  <a:pt x="324" y="83"/>
                </a:lnTo>
                <a:lnTo>
                  <a:pt x="326" y="83"/>
                </a:lnTo>
                <a:lnTo>
                  <a:pt x="326" y="85"/>
                </a:lnTo>
                <a:lnTo>
                  <a:pt x="329" y="83"/>
                </a:lnTo>
                <a:lnTo>
                  <a:pt x="331" y="83"/>
                </a:lnTo>
                <a:lnTo>
                  <a:pt x="333" y="81"/>
                </a:lnTo>
                <a:lnTo>
                  <a:pt x="334" y="83"/>
                </a:lnTo>
                <a:lnTo>
                  <a:pt x="338" y="83"/>
                </a:lnTo>
                <a:lnTo>
                  <a:pt x="339" y="80"/>
                </a:lnTo>
                <a:lnTo>
                  <a:pt x="343" y="80"/>
                </a:lnTo>
                <a:lnTo>
                  <a:pt x="346" y="80"/>
                </a:lnTo>
                <a:lnTo>
                  <a:pt x="348" y="85"/>
                </a:lnTo>
                <a:lnTo>
                  <a:pt x="348" y="88"/>
                </a:lnTo>
                <a:lnTo>
                  <a:pt x="344" y="92"/>
                </a:lnTo>
                <a:lnTo>
                  <a:pt x="343" y="95"/>
                </a:lnTo>
                <a:lnTo>
                  <a:pt x="344" y="97"/>
                </a:lnTo>
                <a:lnTo>
                  <a:pt x="346" y="98"/>
                </a:lnTo>
                <a:lnTo>
                  <a:pt x="348" y="100"/>
                </a:lnTo>
                <a:lnTo>
                  <a:pt x="344" y="103"/>
                </a:lnTo>
                <a:lnTo>
                  <a:pt x="344" y="105"/>
                </a:lnTo>
                <a:lnTo>
                  <a:pt x="344" y="107"/>
                </a:lnTo>
                <a:lnTo>
                  <a:pt x="346" y="107"/>
                </a:lnTo>
                <a:lnTo>
                  <a:pt x="349" y="107"/>
                </a:lnTo>
                <a:lnTo>
                  <a:pt x="349" y="109"/>
                </a:lnTo>
                <a:lnTo>
                  <a:pt x="351" y="109"/>
                </a:lnTo>
                <a:lnTo>
                  <a:pt x="351" y="110"/>
                </a:lnTo>
                <a:lnTo>
                  <a:pt x="353" y="109"/>
                </a:lnTo>
                <a:lnTo>
                  <a:pt x="354" y="109"/>
                </a:lnTo>
                <a:lnTo>
                  <a:pt x="356" y="110"/>
                </a:lnTo>
                <a:lnTo>
                  <a:pt x="358" y="112"/>
                </a:lnTo>
                <a:lnTo>
                  <a:pt x="356" y="112"/>
                </a:lnTo>
                <a:lnTo>
                  <a:pt x="354" y="114"/>
                </a:lnTo>
                <a:lnTo>
                  <a:pt x="353" y="115"/>
                </a:lnTo>
                <a:lnTo>
                  <a:pt x="360" y="120"/>
                </a:lnTo>
                <a:lnTo>
                  <a:pt x="361" y="120"/>
                </a:lnTo>
                <a:lnTo>
                  <a:pt x="363" y="120"/>
                </a:lnTo>
                <a:lnTo>
                  <a:pt x="370" y="119"/>
                </a:lnTo>
                <a:lnTo>
                  <a:pt x="376" y="115"/>
                </a:lnTo>
                <a:lnTo>
                  <a:pt x="380" y="115"/>
                </a:lnTo>
                <a:lnTo>
                  <a:pt x="395" y="112"/>
                </a:lnTo>
                <a:lnTo>
                  <a:pt x="405" y="110"/>
                </a:lnTo>
                <a:lnTo>
                  <a:pt x="407" y="109"/>
                </a:lnTo>
                <a:lnTo>
                  <a:pt x="409" y="109"/>
                </a:lnTo>
                <a:lnTo>
                  <a:pt x="410" y="109"/>
                </a:lnTo>
                <a:lnTo>
                  <a:pt x="410" y="110"/>
                </a:lnTo>
                <a:lnTo>
                  <a:pt x="410" y="112"/>
                </a:lnTo>
                <a:lnTo>
                  <a:pt x="412" y="115"/>
                </a:lnTo>
                <a:lnTo>
                  <a:pt x="412" y="117"/>
                </a:lnTo>
                <a:lnTo>
                  <a:pt x="412" y="120"/>
                </a:lnTo>
                <a:lnTo>
                  <a:pt x="414" y="122"/>
                </a:lnTo>
                <a:lnTo>
                  <a:pt x="414" y="124"/>
                </a:lnTo>
                <a:lnTo>
                  <a:pt x="415" y="125"/>
                </a:lnTo>
                <a:lnTo>
                  <a:pt x="417" y="127"/>
                </a:lnTo>
                <a:lnTo>
                  <a:pt x="417" y="129"/>
                </a:lnTo>
                <a:lnTo>
                  <a:pt x="419" y="131"/>
                </a:lnTo>
                <a:lnTo>
                  <a:pt x="419" y="132"/>
                </a:lnTo>
                <a:lnTo>
                  <a:pt x="422" y="136"/>
                </a:lnTo>
                <a:lnTo>
                  <a:pt x="424" y="137"/>
                </a:lnTo>
                <a:lnTo>
                  <a:pt x="424" y="139"/>
                </a:lnTo>
                <a:lnTo>
                  <a:pt x="425" y="142"/>
                </a:lnTo>
                <a:lnTo>
                  <a:pt x="425" y="144"/>
                </a:lnTo>
                <a:lnTo>
                  <a:pt x="427" y="146"/>
                </a:lnTo>
                <a:lnTo>
                  <a:pt x="429" y="146"/>
                </a:lnTo>
                <a:lnTo>
                  <a:pt x="429" y="147"/>
                </a:lnTo>
                <a:lnTo>
                  <a:pt x="430" y="149"/>
                </a:lnTo>
                <a:lnTo>
                  <a:pt x="432" y="151"/>
                </a:lnTo>
                <a:lnTo>
                  <a:pt x="434" y="154"/>
                </a:lnTo>
                <a:lnTo>
                  <a:pt x="436" y="156"/>
                </a:lnTo>
                <a:lnTo>
                  <a:pt x="436" y="159"/>
                </a:lnTo>
                <a:lnTo>
                  <a:pt x="436" y="161"/>
                </a:lnTo>
                <a:lnTo>
                  <a:pt x="436" y="163"/>
                </a:lnTo>
                <a:lnTo>
                  <a:pt x="436" y="164"/>
                </a:lnTo>
                <a:lnTo>
                  <a:pt x="436" y="168"/>
                </a:lnTo>
                <a:lnTo>
                  <a:pt x="436" y="171"/>
                </a:lnTo>
                <a:lnTo>
                  <a:pt x="436" y="173"/>
                </a:lnTo>
                <a:lnTo>
                  <a:pt x="434" y="175"/>
                </a:lnTo>
                <a:lnTo>
                  <a:pt x="432" y="176"/>
                </a:lnTo>
                <a:lnTo>
                  <a:pt x="432" y="178"/>
                </a:lnTo>
                <a:lnTo>
                  <a:pt x="430" y="180"/>
                </a:lnTo>
                <a:lnTo>
                  <a:pt x="430" y="181"/>
                </a:lnTo>
                <a:lnTo>
                  <a:pt x="429" y="186"/>
                </a:lnTo>
                <a:lnTo>
                  <a:pt x="425" y="190"/>
                </a:lnTo>
                <a:lnTo>
                  <a:pt x="424" y="192"/>
                </a:lnTo>
                <a:lnTo>
                  <a:pt x="425" y="193"/>
                </a:lnTo>
                <a:lnTo>
                  <a:pt x="424" y="198"/>
                </a:lnTo>
                <a:lnTo>
                  <a:pt x="424" y="200"/>
                </a:lnTo>
                <a:lnTo>
                  <a:pt x="424" y="202"/>
                </a:lnTo>
                <a:lnTo>
                  <a:pt x="422" y="203"/>
                </a:lnTo>
                <a:lnTo>
                  <a:pt x="422" y="205"/>
                </a:lnTo>
                <a:lnTo>
                  <a:pt x="424" y="205"/>
                </a:lnTo>
                <a:lnTo>
                  <a:pt x="425" y="210"/>
                </a:lnTo>
                <a:lnTo>
                  <a:pt x="427" y="212"/>
                </a:lnTo>
                <a:lnTo>
                  <a:pt x="429" y="214"/>
                </a:lnTo>
                <a:lnTo>
                  <a:pt x="429" y="215"/>
                </a:lnTo>
                <a:lnTo>
                  <a:pt x="432" y="219"/>
                </a:lnTo>
                <a:lnTo>
                  <a:pt x="432" y="222"/>
                </a:lnTo>
                <a:lnTo>
                  <a:pt x="434" y="224"/>
                </a:lnTo>
                <a:lnTo>
                  <a:pt x="436" y="225"/>
                </a:lnTo>
                <a:lnTo>
                  <a:pt x="436" y="229"/>
                </a:lnTo>
                <a:lnTo>
                  <a:pt x="439" y="230"/>
                </a:lnTo>
                <a:lnTo>
                  <a:pt x="439" y="236"/>
                </a:lnTo>
                <a:lnTo>
                  <a:pt x="441" y="237"/>
                </a:lnTo>
                <a:lnTo>
                  <a:pt x="442" y="242"/>
                </a:lnTo>
                <a:lnTo>
                  <a:pt x="442" y="244"/>
                </a:lnTo>
                <a:lnTo>
                  <a:pt x="444" y="247"/>
                </a:lnTo>
                <a:lnTo>
                  <a:pt x="447" y="251"/>
                </a:lnTo>
                <a:lnTo>
                  <a:pt x="449" y="253"/>
                </a:lnTo>
                <a:lnTo>
                  <a:pt x="452" y="254"/>
                </a:lnTo>
                <a:lnTo>
                  <a:pt x="454" y="256"/>
                </a:lnTo>
                <a:lnTo>
                  <a:pt x="456" y="259"/>
                </a:lnTo>
                <a:lnTo>
                  <a:pt x="459" y="261"/>
                </a:lnTo>
                <a:lnTo>
                  <a:pt x="459" y="264"/>
                </a:lnTo>
                <a:lnTo>
                  <a:pt x="463" y="269"/>
                </a:lnTo>
                <a:lnTo>
                  <a:pt x="464" y="269"/>
                </a:lnTo>
                <a:lnTo>
                  <a:pt x="466" y="269"/>
                </a:lnTo>
                <a:lnTo>
                  <a:pt x="468" y="271"/>
                </a:lnTo>
                <a:lnTo>
                  <a:pt x="469" y="271"/>
                </a:lnTo>
                <a:lnTo>
                  <a:pt x="471" y="273"/>
                </a:lnTo>
                <a:lnTo>
                  <a:pt x="473" y="275"/>
                </a:lnTo>
                <a:lnTo>
                  <a:pt x="474" y="275"/>
                </a:lnTo>
                <a:lnTo>
                  <a:pt x="478" y="275"/>
                </a:lnTo>
                <a:lnTo>
                  <a:pt x="485" y="276"/>
                </a:lnTo>
                <a:lnTo>
                  <a:pt x="486" y="278"/>
                </a:lnTo>
                <a:lnTo>
                  <a:pt x="486" y="280"/>
                </a:lnTo>
                <a:lnTo>
                  <a:pt x="488" y="280"/>
                </a:lnTo>
                <a:lnTo>
                  <a:pt x="490" y="280"/>
                </a:lnTo>
                <a:lnTo>
                  <a:pt x="493" y="281"/>
                </a:lnTo>
                <a:lnTo>
                  <a:pt x="496" y="281"/>
                </a:lnTo>
                <a:lnTo>
                  <a:pt x="501" y="283"/>
                </a:lnTo>
                <a:lnTo>
                  <a:pt x="503" y="283"/>
                </a:lnTo>
                <a:lnTo>
                  <a:pt x="505" y="283"/>
                </a:lnTo>
                <a:lnTo>
                  <a:pt x="506" y="283"/>
                </a:lnTo>
                <a:lnTo>
                  <a:pt x="508" y="285"/>
                </a:lnTo>
                <a:lnTo>
                  <a:pt x="512" y="286"/>
                </a:lnTo>
                <a:lnTo>
                  <a:pt x="515" y="285"/>
                </a:lnTo>
                <a:lnTo>
                  <a:pt x="517" y="285"/>
                </a:lnTo>
                <a:lnTo>
                  <a:pt x="518" y="285"/>
                </a:lnTo>
                <a:lnTo>
                  <a:pt x="520" y="285"/>
                </a:lnTo>
                <a:lnTo>
                  <a:pt x="520" y="283"/>
                </a:lnTo>
                <a:lnTo>
                  <a:pt x="522" y="283"/>
                </a:lnTo>
                <a:lnTo>
                  <a:pt x="523" y="283"/>
                </a:lnTo>
                <a:lnTo>
                  <a:pt x="527" y="283"/>
                </a:lnTo>
                <a:lnTo>
                  <a:pt x="530" y="283"/>
                </a:lnTo>
                <a:lnTo>
                  <a:pt x="534" y="283"/>
                </a:lnTo>
                <a:lnTo>
                  <a:pt x="537" y="283"/>
                </a:lnTo>
                <a:lnTo>
                  <a:pt x="544" y="286"/>
                </a:lnTo>
                <a:lnTo>
                  <a:pt x="547" y="286"/>
                </a:lnTo>
                <a:lnTo>
                  <a:pt x="547" y="288"/>
                </a:lnTo>
                <a:lnTo>
                  <a:pt x="550" y="288"/>
                </a:lnTo>
                <a:lnTo>
                  <a:pt x="554" y="288"/>
                </a:lnTo>
                <a:lnTo>
                  <a:pt x="561" y="290"/>
                </a:lnTo>
                <a:lnTo>
                  <a:pt x="564" y="290"/>
                </a:lnTo>
                <a:lnTo>
                  <a:pt x="567" y="290"/>
                </a:lnTo>
                <a:lnTo>
                  <a:pt x="571" y="291"/>
                </a:lnTo>
                <a:lnTo>
                  <a:pt x="577" y="291"/>
                </a:lnTo>
                <a:lnTo>
                  <a:pt x="579" y="293"/>
                </a:lnTo>
                <a:lnTo>
                  <a:pt x="591" y="293"/>
                </a:lnTo>
                <a:lnTo>
                  <a:pt x="596" y="293"/>
                </a:lnTo>
                <a:lnTo>
                  <a:pt x="603" y="297"/>
                </a:lnTo>
                <a:lnTo>
                  <a:pt x="606" y="297"/>
                </a:lnTo>
                <a:lnTo>
                  <a:pt x="623" y="302"/>
                </a:lnTo>
                <a:lnTo>
                  <a:pt x="628" y="303"/>
                </a:lnTo>
                <a:lnTo>
                  <a:pt x="633" y="305"/>
                </a:lnTo>
                <a:lnTo>
                  <a:pt x="637" y="305"/>
                </a:lnTo>
                <a:lnTo>
                  <a:pt x="645" y="313"/>
                </a:lnTo>
                <a:lnTo>
                  <a:pt x="650" y="319"/>
                </a:lnTo>
                <a:lnTo>
                  <a:pt x="653" y="320"/>
                </a:lnTo>
                <a:lnTo>
                  <a:pt x="655" y="322"/>
                </a:lnTo>
                <a:lnTo>
                  <a:pt x="669" y="322"/>
                </a:lnTo>
                <a:lnTo>
                  <a:pt x="670" y="320"/>
                </a:lnTo>
                <a:lnTo>
                  <a:pt x="674" y="322"/>
                </a:lnTo>
                <a:lnTo>
                  <a:pt x="680" y="320"/>
                </a:lnTo>
                <a:lnTo>
                  <a:pt x="689" y="324"/>
                </a:lnTo>
                <a:lnTo>
                  <a:pt x="694" y="322"/>
                </a:lnTo>
                <a:lnTo>
                  <a:pt x="696" y="322"/>
                </a:lnTo>
                <a:lnTo>
                  <a:pt x="696" y="319"/>
                </a:lnTo>
                <a:lnTo>
                  <a:pt x="697" y="319"/>
                </a:lnTo>
                <a:lnTo>
                  <a:pt x="701" y="319"/>
                </a:lnTo>
                <a:lnTo>
                  <a:pt x="702" y="320"/>
                </a:lnTo>
                <a:lnTo>
                  <a:pt x="706" y="319"/>
                </a:lnTo>
                <a:lnTo>
                  <a:pt x="709" y="320"/>
                </a:lnTo>
                <a:lnTo>
                  <a:pt x="716" y="320"/>
                </a:lnTo>
                <a:lnTo>
                  <a:pt x="721" y="319"/>
                </a:lnTo>
                <a:lnTo>
                  <a:pt x="724" y="317"/>
                </a:lnTo>
                <a:lnTo>
                  <a:pt x="728" y="317"/>
                </a:lnTo>
                <a:lnTo>
                  <a:pt x="731" y="315"/>
                </a:lnTo>
                <a:lnTo>
                  <a:pt x="736" y="315"/>
                </a:lnTo>
                <a:lnTo>
                  <a:pt x="746" y="310"/>
                </a:lnTo>
                <a:lnTo>
                  <a:pt x="748" y="312"/>
                </a:lnTo>
                <a:lnTo>
                  <a:pt x="750" y="310"/>
                </a:lnTo>
                <a:lnTo>
                  <a:pt x="756" y="308"/>
                </a:lnTo>
                <a:lnTo>
                  <a:pt x="763" y="305"/>
                </a:lnTo>
                <a:lnTo>
                  <a:pt x="770" y="305"/>
                </a:lnTo>
                <a:lnTo>
                  <a:pt x="773" y="303"/>
                </a:lnTo>
                <a:lnTo>
                  <a:pt x="777" y="305"/>
                </a:lnTo>
                <a:lnTo>
                  <a:pt x="780" y="305"/>
                </a:lnTo>
                <a:lnTo>
                  <a:pt x="784" y="308"/>
                </a:lnTo>
                <a:lnTo>
                  <a:pt x="784" y="320"/>
                </a:lnTo>
                <a:lnTo>
                  <a:pt x="789" y="325"/>
                </a:lnTo>
                <a:lnTo>
                  <a:pt x="792" y="325"/>
                </a:lnTo>
                <a:lnTo>
                  <a:pt x="794" y="325"/>
                </a:lnTo>
                <a:lnTo>
                  <a:pt x="800" y="327"/>
                </a:lnTo>
                <a:lnTo>
                  <a:pt x="804" y="325"/>
                </a:lnTo>
                <a:lnTo>
                  <a:pt x="811" y="329"/>
                </a:lnTo>
                <a:lnTo>
                  <a:pt x="811" y="334"/>
                </a:lnTo>
                <a:lnTo>
                  <a:pt x="812" y="334"/>
                </a:lnTo>
                <a:lnTo>
                  <a:pt x="816" y="327"/>
                </a:lnTo>
                <a:lnTo>
                  <a:pt x="826" y="315"/>
                </a:lnTo>
                <a:lnTo>
                  <a:pt x="827" y="307"/>
                </a:lnTo>
                <a:lnTo>
                  <a:pt x="831" y="303"/>
                </a:lnTo>
                <a:lnTo>
                  <a:pt x="838" y="302"/>
                </a:lnTo>
                <a:lnTo>
                  <a:pt x="848" y="298"/>
                </a:lnTo>
                <a:lnTo>
                  <a:pt x="854" y="291"/>
                </a:lnTo>
                <a:lnTo>
                  <a:pt x="858" y="285"/>
                </a:lnTo>
                <a:lnTo>
                  <a:pt x="863" y="281"/>
                </a:lnTo>
                <a:lnTo>
                  <a:pt x="871" y="281"/>
                </a:lnTo>
                <a:lnTo>
                  <a:pt x="880" y="285"/>
                </a:lnTo>
                <a:lnTo>
                  <a:pt x="887" y="285"/>
                </a:lnTo>
                <a:lnTo>
                  <a:pt x="893" y="285"/>
                </a:lnTo>
                <a:lnTo>
                  <a:pt x="898" y="285"/>
                </a:lnTo>
                <a:lnTo>
                  <a:pt x="903" y="288"/>
                </a:lnTo>
                <a:lnTo>
                  <a:pt x="907" y="285"/>
                </a:lnTo>
                <a:lnTo>
                  <a:pt x="907" y="283"/>
                </a:lnTo>
                <a:lnTo>
                  <a:pt x="908" y="283"/>
                </a:lnTo>
                <a:lnTo>
                  <a:pt x="910" y="283"/>
                </a:lnTo>
                <a:lnTo>
                  <a:pt x="912" y="281"/>
                </a:lnTo>
                <a:lnTo>
                  <a:pt x="914" y="281"/>
                </a:lnTo>
                <a:lnTo>
                  <a:pt x="915" y="281"/>
                </a:lnTo>
                <a:lnTo>
                  <a:pt x="917" y="280"/>
                </a:lnTo>
                <a:lnTo>
                  <a:pt x="919" y="278"/>
                </a:lnTo>
                <a:lnTo>
                  <a:pt x="922" y="278"/>
                </a:lnTo>
                <a:lnTo>
                  <a:pt x="924" y="278"/>
                </a:lnTo>
                <a:lnTo>
                  <a:pt x="924" y="276"/>
                </a:lnTo>
                <a:lnTo>
                  <a:pt x="927" y="273"/>
                </a:lnTo>
                <a:lnTo>
                  <a:pt x="929" y="273"/>
                </a:lnTo>
                <a:lnTo>
                  <a:pt x="930" y="271"/>
                </a:lnTo>
                <a:lnTo>
                  <a:pt x="936" y="269"/>
                </a:lnTo>
                <a:lnTo>
                  <a:pt x="937" y="268"/>
                </a:lnTo>
                <a:lnTo>
                  <a:pt x="939" y="268"/>
                </a:lnTo>
                <a:lnTo>
                  <a:pt x="939" y="266"/>
                </a:lnTo>
                <a:lnTo>
                  <a:pt x="941" y="266"/>
                </a:lnTo>
                <a:lnTo>
                  <a:pt x="942" y="266"/>
                </a:lnTo>
                <a:lnTo>
                  <a:pt x="944" y="266"/>
                </a:lnTo>
                <a:lnTo>
                  <a:pt x="946" y="266"/>
                </a:lnTo>
                <a:lnTo>
                  <a:pt x="947" y="264"/>
                </a:lnTo>
                <a:lnTo>
                  <a:pt x="951" y="261"/>
                </a:lnTo>
                <a:lnTo>
                  <a:pt x="952" y="261"/>
                </a:lnTo>
                <a:lnTo>
                  <a:pt x="954" y="261"/>
                </a:lnTo>
                <a:lnTo>
                  <a:pt x="954" y="259"/>
                </a:lnTo>
                <a:lnTo>
                  <a:pt x="956" y="261"/>
                </a:lnTo>
                <a:lnTo>
                  <a:pt x="956" y="259"/>
                </a:lnTo>
                <a:lnTo>
                  <a:pt x="957" y="259"/>
                </a:lnTo>
                <a:lnTo>
                  <a:pt x="959" y="261"/>
                </a:lnTo>
                <a:lnTo>
                  <a:pt x="961" y="259"/>
                </a:lnTo>
                <a:lnTo>
                  <a:pt x="963" y="259"/>
                </a:lnTo>
                <a:lnTo>
                  <a:pt x="964" y="259"/>
                </a:lnTo>
                <a:lnTo>
                  <a:pt x="968" y="258"/>
                </a:lnTo>
                <a:lnTo>
                  <a:pt x="971" y="256"/>
                </a:lnTo>
                <a:lnTo>
                  <a:pt x="976" y="256"/>
                </a:lnTo>
                <a:lnTo>
                  <a:pt x="978" y="254"/>
                </a:lnTo>
                <a:lnTo>
                  <a:pt x="981" y="254"/>
                </a:lnTo>
                <a:lnTo>
                  <a:pt x="985" y="253"/>
                </a:lnTo>
                <a:lnTo>
                  <a:pt x="988" y="251"/>
                </a:lnTo>
                <a:lnTo>
                  <a:pt x="995" y="247"/>
                </a:lnTo>
                <a:lnTo>
                  <a:pt x="998" y="246"/>
                </a:lnTo>
                <a:lnTo>
                  <a:pt x="1001" y="246"/>
                </a:lnTo>
                <a:lnTo>
                  <a:pt x="1001" y="244"/>
                </a:lnTo>
                <a:lnTo>
                  <a:pt x="1003" y="242"/>
                </a:lnTo>
                <a:lnTo>
                  <a:pt x="1005" y="241"/>
                </a:lnTo>
                <a:lnTo>
                  <a:pt x="1006" y="241"/>
                </a:lnTo>
                <a:lnTo>
                  <a:pt x="1008" y="239"/>
                </a:lnTo>
                <a:lnTo>
                  <a:pt x="1010" y="239"/>
                </a:lnTo>
                <a:lnTo>
                  <a:pt x="1013" y="237"/>
                </a:lnTo>
                <a:lnTo>
                  <a:pt x="1015" y="237"/>
                </a:lnTo>
                <a:lnTo>
                  <a:pt x="1017" y="236"/>
                </a:lnTo>
                <a:lnTo>
                  <a:pt x="1022" y="236"/>
                </a:lnTo>
                <a:lnTo>
                  <a:pt x="1025" y="234"/>
                </a:lnTo>
                <a:lnTo>
                  <a:pt x="1030" y="234"/>
                </a:lnTo>
                <a:lnTo>
                  <a:pt x="1040" y="229"/>
                </a:lnTo>
                <a:lnTo>
                  <a:pt x="1044" y="227"/>
                </a:lnTo>
                <a:lnTo>
                  <a:pt x="1047" y="227"/>
                </a:lnTo>
                <a:lnTo>
                  <a:pt x="1054" y="227"/>
                </a:lnTo>
                <a:lnTo>
                  <a:pt x="1064" y="224"/>
                </a:lnTo>
                <a:close/>
              </a:path>
            </a:pathLst>
          </a:custGeom>
          <a:solidFill>
            <a:schemeClr val="accent4"/>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Freeform 8">
            <a:extLst>
              <a:ext uri="{FF2B5EF4-FFF2-40B4-BE49-F238E27FC236}">
                <a16:creationId xmlns:a16="http://schemas.microsoft.com/office/drawing/2014/main" id="{C55A993E-0B0A-441A-9F24-07D72B12B5FF}"/>
              </a:ext>
            </a:extLst>
          </p:cNvPr>
          <p:cNvSpPr>
            <a:spLocks/>
          </p:cNvSpPr>
          <p:nvPr/>
        </p:nvSpPr>
        <p:spPr bwMode="auto">
          <a:xfrm>
            <a:off x="4424363" y="2944814"/>
            <a:ext cx="2489200" cy="1173163"/>
          </a:xfrm>
          <a:custGeom>
            <a:avLst/>
            <a:gdLst>
              <a:gd name="T0" fmla="*/ 659 w 1568"/>
              <a:gd name="T1" fmla="*/ 52 h 739"/>
              <a:gd name="T2" fmla="*/ 762 w 1568"/>
              <a:gd name="T3" fmla="*/ 34 h 739"/>
              <a:gd name="T4" fmla="*/ 853 w 1568"/>
              <a:gd name="T5" fmla="*/ 110 h 739"/>
              <a:gd name="T6" fmla="*/ 794 w 1568"/>
              <a:gd name="T7" fmla="*/ 147 h 739"/>
              <a:gd name="T8" fmla="*/ 705 w 1568"/>
              <a:gd name="T9" fmla="*/ 202 h 739"/>
              <a:gd name="T10" fmla="*/ 708 w 1568"/>
              <a:gd name="T11" fmla="*/ 242 h 739"/>
              <a:gd name="T12" fmla="*/ 752 w 1568"/>
              <a:gd name="T13" fmla="*/ 276 h 739"/>
              <a:gd name="T14" fmla="*/ 818 w 1568"/>
              <a:gd name="T15" fmla="*/ 268 h 739"/>
              <a:gd name="T16" fmla="*/ 865 w 1568"/>
              <a:gd name="T17" fmla="*/ 290 h 739"/>
              <a:gd name="T18" fmla="*/ 919 w 1568"/>
              <a:gd name="T19" fmla="*/ 322 h 739"/>
              <a:gd name="T20" fmla="*/ 1014 w 1568"/>
              <a:gd name="T21" fmla="*/ 308 h 739"/>
              <a:gd name="T22" fmla="*/ 1120 w 1568"/>
              <a:gd name="T23" fmla="*/ 346 h 739"/>
              <a:gd name="T24" fmla="*/ 1189 w 1568"/>
              <a:gd name="T25" fmla="*/ 366 h 739"/>
              <a:gd name="T26" fmla="*/ 1232 w 1568"/>
              <a:gd name="T27" fmla="*/ 430 h 739"/>
              <a:gd name="T28" fmla="*/ 1270 w 1568"/>
              <a:gd name="T29" fmla="*/ 496 h 739"/>
              <a:gd name="T30" fmla="*/ 1304 w 1568"/>
              <a:gd name="T31" fmla="*/ 535 h 739"/>
              <a:gd name="T32" fmla="*/ 1351 w 1568"/>
              <a:gd name="T33" fmla="*/ 462 h 739"/>
              <a:gd name="T34" fmla="*/ 1335 w 1568"/>
              <a:gd name="T35" fmla="*/ 346 h 739"/>
              <a:gd name="T36" fmla="*/ 1416 w 1568"/>
              <a:gd name="T37" fmla="*/ 296 h 739"/>
              <a:gd name="T38" fmla="*/ 1419 w 1568"/>
              <a:gd name="T39" fmla="*/ 405 h 739"/>
              <a:gd name="T40" fmla="*/ 1492 w 1568"/>
              <a:gd name="T41" fmla="*/ 462 h 739"/>
              <a:gd name="T42" fmla="*/ 1554 w 1568"/>
              <a:gd name="T43" fmla="*/ 532 h 739"/>
              <a:gd name="T44" fmla="*/ 1558 w 1568"/>
              <a:gd name="T45" fmla="*/ 576 h 739"/>
              <a:gd name="T46" fmla="*/ 1568 w 1568"/>
              <a:gd name="T47" fmla="*/ 618 h 739"/>
              <a:gd name="T48" fmla="*/ 1534 w 1568"/>
              <a:gd name="T49" fmla="*/ 630 h 739"/>
              <a:gd name="T50" fmla="*/ 1495 w 1568"/>
              <a:gd name="T51" fmla="*/ 708 h 739"/>
              <a:gd name="T52" fmla="*/ 1414 w 1568"/>
              <a:gd name="T53" fmla="*/ 666 h 739"/>
              <a:gd name="T54" fmla="*/ 1355 w 1568"/>
              <a:gd name="T55" fmla="*/ 693 h 739"/>
              <a:gd name="T56" fmla="*/ 1291 w 1568"/>
              <a:gd name="T57" fmla="*/ 698 h 739"/>
              <a:gd name="T58" fmla="*/ 1248 w 1568"/>
              <a:gd name="T59" fmla="*/ 696 h 739"/>
              <a:gd name="T60" fmla="*/ 1183 w 1568"/>
              <a:gd name="T61" fmla="*/ 656 h 739"/>
              <a:gd name="T62" fmla="*/ 1132 w 1568"/>
              <a:gd name="T63" fmla="*/ 610 h 739"/>
              <a:gd name="T64" fmla="*/ 1096 w 1568"/>
              <a:gd name="T65" fmla="*/ 566 h 739"/>
              <a:gd name="T66" fmla="*/ 997 w 1568"/>
              <a:gd name="T67" fmla="*/ 527 h 739"/>
              <a:gd name="T68" fmla="*/ 841 w 1568"/>
              <a:gd name="T69" fmla="*/ 505 h 739"/>
              <a:gd name="T70" fmla="*/ 753 w 1568"/>
              <a:gd name="T71" fmla="*/ 466 h 739"/>
              <a:gd name="T72" fmla="*/ 681 w 1568"/>
              <a:gd name="T73" fmla="*/ 440 h 739"/>
              <a:gd name="T74" fmla="*/ 583 w 1568"/>
              <a:gd name="T75" fmla="*/ 374 h 739"/>
              <a:gd name="T76" fmla="*/ 534 w 1568"/>
              <a:gd name="T77" fmla="*/ 308 h 739"/>
              <a:gd name="T78" fmla="*/ 387 w 1568"/>
              <a:gd name="T79" fmla="*/ 317 h 739"/>
              <a:gd name="T80" fmla="*/ 348 w 1568"/>
              <a:gd name="T81" fmla="*/ 313 h 739"/>
              <a:gd name="T82" fmla="*/ 316 w 1568"/>
              <a:gd name="T83" fmla="*/ 305 h 739"/>
              <a:gd name="T84" fmla="*/ 301 w 1568"/>
              <a:gd name="T85" fmla="*/ 320 h 739"/>
              <a:gd name="T86" fmla="*/ 272 w 1568"/>
              <a:gd name="T87" fmla="*/ 346 h 739"/>
              <a:gd name="T88" fmla="*/ 238 w 1568"/>
              <a:gd name="T89" fmla="*/ 329 h 739"/>
              <a:gd name="T90" fmla="*/ 226 w 1568"/>
              <a:gd name="T91" fmla="*/ 366 h 739"/>
              <a:gd name="T92" fmla="*/ 201 w 1568"/>
              <a:gd name="T93" fmla="*/ 371 h 739"/>
              <a:gd name="T94" fmla="*/ 176 w 1568"/>
              <a:gd name="T95" fmla="*/ 371 h 739"/>
              <a:gd name="T96" fmla="*/ 142 w 1568"/>
              <a:gd name="T97" fmla="*/ 379 h 739"/>
              <a:gd name="T98" fmla="*/ 123 w 1568"/>
              <a:gd name="T99" fmla="*/ 401 h 739"/>
              <a:gd name="T100" fmla="*/ 73 w 1568"/>
              <a:gd name="T101" fmla="*/ 383 h 739"/>
              <a:gd name="T102" fmla="*/ 19 w 1568"/>
              <a:gd name="T103" fmla="*/ 347 h 739"/>
              <a:gd name="T104" fmla="*/ 2 w 1568"/>
              <a:gd name="T105" fmla="*/ 256 h 739"/>
              <a:gd name="T106" fmla="*/ 37 w 1568"/>
              <a:gd name="T107" fmla="*/ 102 h 739"/>
              <a:gd name="T108" fmla="*/ 112 w 1568"/>
              <a:gd name="T109" fmla="*/ 61 h 739"/>
              <a:gd name="T110" fmla="*/ 206 w 1568"/>
              <a:gd name="T111" fmla="*/ 139 h 739"/>
              <a:gd name="T112" fmla="*/ 275 w 1568"/>
              <a:gd name="T113" fmla="*/ 154 h 739"/>
              <a:gd name="T114" fmla="*/ 375 w 1568"/>
              <a:gd name="T115" fmla="*/ 102 h 739"/>
              <a:gd name="T116" fmla="*/ 461 w 1568"/>
              <a:gd name="T117" fmla="*/ 49 h 739"/>
              <a:gd name="T118" fmla="*/ 583 w 1568"/>
              <a:gd name="T119" fmla="*/ 7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68" h="739">
                <a:moveTo>
                  <a:pt x="583" y="7"/>
                </a:moveTo>
                <a:lnTo>
                  <a:pt x="586" y="8"/>
                </a:lnTo>
                <a:lnTo>
                  <a:pt x="588" y="8"/>
                </a:lnTo>
                <a:lnTo>
                  <a:pt x="591" y="10"/>
                </a:lnTo>
                <a:lnTo>
                  <a:pt x="593" y="14"/>
                </a:lnTo>
                <a:lnTo>
                  <a:pt x="603" y="17"/>
                </a:lnTo>
                <a:lnTo>
                  <a:pt x="608" y="20"/>
                </a:lnTo>
                <a:lnTo>
                  <a:pt x="615" y="20"/>
                </a:lnTo>
                <a:lnTo>
                  <a:pt x="622" y="24"/>
                </a:lnTo>
                <a:lnTo>
                  <a:pt x="642" y="37"/>
                </a:lnTo>
                <a:lnTo>
                  <a:pt x="644" y="39"/>
                </a:lnTo>
                <a:lnTo>
                  <a:pt x="659" y="52"/>
                </a:lnTo>
                <a:lnTo>
                  <a:pt x="662" y="52"/>
                </a:lnTo>
                <a:lnTo>
                  <a:pt x="666" y="51"/>
                </a:lnTo>
                <a:lnTo>
                  <a:pt x="667" y="52"/>
                </a:lnTo>
                <a:lnTo>
                  <a:pt x="677" y="47"/>
                </a:lnTo>
                <a:lnTo>
                  <a:pt x="684" y="46"/>
                </a:lnTo>
                <a:lnTo>
                  <a:pt x="686" y="46"/>
                </a:lnTo>
                <a:lnTo>
                  <a:pt x="713" y="36"/>
                </a:lnTo>
                <a:lnTo>
                  <a:pt x="732" y="29"/>
                </a:lnTo>
                <a:lnTo>
                  <a:pt x="742" y="27"/>
                </a:lnTo>
                <a:lnTo>
                  <a:pt x="759" y="32"/>
                </a:lnTo>
                <a:lnTo>
                  <a:pt x="760" y="36"/>
                </a:lnTo>
                <a:lnTo>
                  <a:pt x="762" y="34"/>
                </a:lnTo>
                <a:lnTo>
                  <a:pt x="777" y="37"/>
                </a:lnTo>
                <a:lnTo>
                  <a:pt x="801" y="41"/>
                </a:lnTo>
                <a:lnTo>
                  <a:pt x="831" y="44"/>
                </a:lnTo>
                <a:lnTo>
                  <a:pt x="836" y="47"/>
                </a:lnTo>
                <a:lnTo>
                  <a:pt x="850" y="54"/>
                </a:lnTo>
                <a:lnTo>
                  <a:pt x="858" y="63"/>
                </a:lnTo>
                <a:lnTo>
                  <a:pt x="860" y="68"/>
                </a:lnTo>
                <a:lnTo>
                  <a:pt x="860" y="75"/>
                </a:lnTo>
                <a:lnTo>
                  <a:pt x="858" y="88"/>
                </a:lnTo>
                <a:lnTo>
                  <a:pt x="858" y="95"/>
                </a:lnTo>
                <a:lnTo>
                  <a:pt x="855" y="107"/>
                </a:lnTo>
                <a:lnTo>
                  <a:pt x="853" y="110"/>
                </a:lnTo>
                <a:lnTo>
                  <a:pt x="845" y="117"/>
                </a:lnTo>
                <a:lnTo>
                  <a:pt x="840" y="119"/>
                </a:lnTo>
                <a:lnTo>
                  <a:pt x="840" y="120"/>
                </a:lnTo>
                <a:lnTo>
                  <a:pt x="835" y="122"/>
                </a:lnTo>
                <a:lnTo>
                  <a:pt x="833" y="122"/>
                </a:lnTo>
                <a:lnTo>
                  <a:pt x="830" y="125"/>
                </a:lnTo>
                <a:lnTo>
                  <a:pt x="823" y="127"/>
                </a:lnTo>
                <a:lnTo>
                  <a:pt x="818" y="129"/>
                </a:lnTo>
                <a:lnTo>
                  <a:pt x="811" y="130"/>
                </a:lnTo>
                <a:lnTo>
                  <a:pt x="804" y="141"/>
                </a:lnTo>
                <a:lnTo>
                  <a:pt x="801" y="144"/>
                </a:lnTo>
                <a:lnTo>
                  <a:pt x="794" y="147"/>
                </a:lnTo>
                <a:lnTo>
                  <a:pt x="791" y="147"/>
                </a:lnTo>
                <a:lnTo>
                  <a:pt x="786" y="149"/>
                </a:lnTo>
                <a:lnTo>
                  <a:pt x="774" y="152"/>
                </a:lnTo>
                <a:lnTo>
                  <a:pt x="764" y="154"/>
                </a:lnTo>
                <a:lnTo>
                  <a:pt x="755" y="154"/>
                </a:lnTo>
                <a:lnTo>
                  <a:pt x="745" y="159"/>
                </a:lnTo>
                <a:lnTo>
                  <a:pt x="728" y="173"/>
                </a:lnTo>
                <a:lnTo>
                  <a:pt x="726" y="176"/>
                </a:lnTo>
                <a:lnTo>
                  <a:pt x="723" y="180"/>
                </a:lnTo>
                <a:lnTo>
                  <a:pt x="711" y="195"/>
                </a:lnTo>
                <a:lnTo>
                  <a:pt x="706" y="203"/>
                </a:lnTo>
                <a:lnTo>
                  <a:pt x="705" y="202"/>
                </a:lnTo>
                <a:lnTo>
                  <a:pt x="699" y="202"/>
                </a:lnTo>
                <a:lnTo>
                  <a:pt x="699" y="203"/>
                </a:lnTo>
                <a:lnTo>
                  <a:pt x="698" y="202"/>
                </a:lnTo>
                <a:lnTo>
                  <a:pt x="696" y="203"/>
                </a:lnTo>
                <a:lnTo>
                  <a:pt x="698" y="210"/>
                </a:lnTo>
                <a:lnTo>
                  <a:pt x="699" y="213"/>
                </a:lnTo>
                <a:lnTo>
                  <a:pt x="703" y="217"/>
                </a:lnTo>
                <a:lnTo>
                  <a:pt x="703" y="220"/>
                </a:lnTo>
                <a:lnTo>
                  <a:pt x="705" y="225"/>
                </a:lnTo>
                <a:lnTo>
                  <a:pt x="706" y="232"/>
                </a:lnTo>
                <a:lnTo>
                  <a:pt x="708" y="237"/>
                </a:lnTo>
                <a:lnTo>
                  <a:pt x="708" y="242"/>
                </a:lnTo>
                <a:lnTo>
                  <a:pt x="711" y="247"/>
                </a:lnTo>
                <a:lnTo>
                  <a:pt x="713" y="252"/>
                </a:lnTo>
                <a:lnTo>
                  <a:pt x="715" y="254"/>
                </a:lnTo>
                <a:lnTo>
                  <a:pt x="716" y="259"/>
                </a:lnTo>
                <a:lnTo>
                  <a:pt x="721" y="264"/>
                </a:lnTo>
                <a:lnTo>
                  <a:pt x="725" y="268"/>
                </a:lnTo>
                <a:lnTo>
                  <a:pt x="737" y="274"/>
                </a:lnTo>
                <a:lnTo>
                  <a:pt x="742" y="276"/>
                </a:lnTo>
                <a:lnTo>
                  <a:pt x="743" y="278"/>
                </a:lnTo>
                <a:lnTo>
                  <a:pt x="747" y="278"/>
                </a:lnTo>
                <a:lnTo>
                  <a:pt x="748" y="278"/>
                </a:lnTo>
                <a:lnTo>
                  <a:pt x="752" y="276"/>
                </a:lnTo>
                <a:lnTo>
                  <a:pt x="760" y="274"/>
                </a:lnTo>
                <a:lnTo>
                  <a:pt x="765" y="273"/>
                </a:lnTo>
                <a:lnTo>
                  <a:pt x="770" y="271"/>
                </a:lnTo>
                <a:lnTo>
                  <a:pt x="774" y="271"/>
                </a:lnTo>
                <a:lnTo>
                  <a:pt x="779" y="269"/>
                </a:lnTo>
                <a:lnTo>
                  <a:pt x="789" y="269"/>
                </a:lnTo>
                <a:lnTo>
                  <a:pt x="794" y="271"/>
                </a:lnTo>
                <a:lnTo>
                  <a:pt x="797" y="273"/>
                </a:lnTo>
                <a:lnTo>
                  <a:pt x="806" y="271"/>
                </a:lnTo>
                <a:lnTo>
                  <a:pt x="808" y="271"/>
                </a:lnTo>
                <a:lnTo>
                  <a:pt x="813" y="269"/>
                </a:lnTo>
                <a:lnTo>
                  <a:pt x="818" y="268"/>
                </a:lnTo>
                <a:lnTo>
                  <a:pt x="823" y="268"/>
                </a:lnTo>
                <a:lnTo>
                  <a:pt x="824" y="268"/>
                </a:lnTo>
                <a:lnTo>
                  <a:pt x="828" y="268"/>
                </a:lnTo>
                <a:lnTo>
                  <a:pt x="835" y="269"/>
                </a:lnTo>
                <a:lnTo>
                  <a:pt x="840" y="273"/>
                </a:lnTo>
                <a:lnTo>
                  <a:pt x="845" y="276"/>
                </a:lnTo>
                <a:lnTo>
                  <a:pt x="846" y="276"/>
                </a:lnTo>
                <a:lnTo>
                  <a:pt x="850" y="278"/>
                </a:lnTo>
                <a:lnTo>
                  <a:pt x="851" y="279"/>
                </a:lnTo>
                <a:lnTo>
                  <a:pt x="855" y="283"/>
                </a:lnTo>
                <a:lnTo>
                  <a:pt x="858" y="286"/>
                </a:lnTo>
                <a:lnTo>
                  <a:pt x="865" y="290"/>
                </a:lnTo>
                <a:lnTo>
                  <a:pt x="865" y="291"/>
                </a:lnTo>
                <a:lnTo>
                  <a:pt x="868" y="293"/>
                </a:lnTo>
                <a:lnTo>
                  <a:pt x="870" y="293"/>
                </a:lnTo>
                <a:lnTo>
                  <a:pt x="872" y="293"/>
                </a:lnTo>
                <a:lnTo>
                  <a:pt x="884" y="296"/>
                </a:lnTo>
                <a:lnTo>
                  <a:pt x="892" y="303"/>
                </a:lnTo>
                <a:lnTo>
                  <a:pt x="894" y="307"/>
                </a:lnTo>
                <a:lnTo>
                  <a:pt x="897" y="307"/>
                </a:lnTo>
                <a:lnTo>
                  <a:pt x="899" y="307"/>
                </a:lnTo>
                <a:lnTo>
                  <a:pt x="906" y="317"/>
                </a:lnTo>
                <a:lnTo>
                  <a:pt x="917" y="322"/>
                </a:lnTo>
                <a:lnTo>
                  <a:pt x="919" y="322"/>
                </a:lnTo>
                <a:lnTo>
                  <a:pt x="929" y="308"/>
                </a:lnTo>
                <a:lnTo>
                  <a:pt x="934" y="303"/>
                </a:lnTo>
                <a:lnTo>
                  <a:pt x="944" y="298"/>
                </a:lnTo>
                <a:lnTo>
                  <a:pt x="946" y="298"/>
                </a:lnTo>
                <a:lnTo>
                  <a:pt x="953" y="296"/>
                </a:lnTo>
                <a:lnTo>
                  <a:pt x="966" y="295"/>
                </a:lnTo>
                <a:lnTo>
                  <a:pt x="978" y="295"/>
                </a:lnTo>
                <a:lnTo>
                  <a:pt x="990" y="296"/>
                </a:lnTo>
                <a:lnTo>
                  <a:pt x="1003" y="298"/>
                </a:lnTo>
                <a:lnTo>
                  <a:pt x="1009" y="303"/>
                </a:lnTo>
                <a:lnTo>
                  <a:pt x="1012" y="305"/>
                </a:lnTo>
                <a:lnTo>
                  <a:pt x="1014" y="308"/>
                </a:lnTo>
                <a:lnTo>
                  <a:pt x="1017" y="308"/>
                </a:lnTo>
                <a:lnTo>
                  <a:pt x="1019" y="312"/>
                </a:lnTo>
                <a:lnTo>
                  <a:pt x="1025" y="322"/>
                </a:lnTo>
                <a:lnTo>
                  <a:pt x="1031" y="327"/>
                </a:lnTo>
                <a:lnTo>
                  <a:pt x="1039" y="329"/>
                </a:lnTo>
                <a:lnTo>
                  <a:pt x="1074" y="330"/>
                </a:lnTo>
                <a:lnTo>
                  <a:pt x="1076" y="329"/>
                </a:lnTo>
                <a:lnTo>
                  <a:pt x="1078" y="329"/>
                </a:lnTo>
                <a:lnTo>
                  <a:pt x="1086" y="329"/>
                </a:lnTo>
                <a:lnTo>
                  <a:pt x="1091" y="330"/>
                </a:lnTo>
                <a:lnTo>
                  <a:pt x="1093" y="330"/>
                </a:lnTo>
                <a:lnTo>
                  <a:pt x="1120" y="346"/>
                </a:lnTo>
                <a:lnTo>
                  <a:pt x="1127" y="347"/>
                </a:lnTo>
                <a:lnTo>
                  <a:pt x="1142" y="351"/>
                </a:lnTo>
                <a:lnTo>
                  <a:pt x="1149" y="351"/>
                </a:lnTo>
                <a:lnTo>
                  <a:pt x="1164" y="347"/>
                </a:lnTo>
                <a:lnTo>
                  <a:pt x="1172" y="346"/>
                </a:lnTo>
                <a:lnTo>
                  <a:pt x="1179" y="346"/>
                </a:lnTo>
                <a:lnTo>
                  <a:pt x="1183" y="349"/>
                </a:lnTo>
                <a:lnTo>
                  <a:pt x="1181" y="351"/>
                </a:lnTo>
                <a:lnTo>
                  <a:pt x="1181" y="352"/>
                </a:lnTo>
                <a:lnTo>
                  <a:pt x="1183" y="352"/>
                </a:lnTo>
                <a:lnTo>
                  <a:pt x="1189" y="362"/>
                </a:lnTo>
                <a:lnTo>
                  <a:pt x="1189" y="366"/>
                </a:lnTo>
                <a:lnTo>
                  <a:pt x="1193" y="374"/>
                </a:lnTo>
                <a:lnTo>
                  <a:pt x="1193" y="376"/>
                </a:lnTo>
                <a:lnTo>
                  <a:pt x="1193" y="383"/>
                </a:lnTo>
                <a:lnTo>
                  <a:pt x="1196" y="395"/>
                </a:lnTo>
                <a:lnTo>
                  <a:pt x="1203" y="401"/>
                </a:lnTo>
                <a:lnTo>
                  <a:pt x="1210" y="408"/>
                </a:lnTo>
                <a:lnTo>
                  <a:pt x="1211" y="410"/>
                </a:lnTo>
                <a:lnTo>
                  <a:pt x="1216" y="413"/>
                </a:lnTo>
                <a:lnTo>
                  <a:pt x="1220" y="417"/>
                </a:lnTo>
                <a:lnTo>
                  <a:pt x="1223" y="422"/>
                </a:lnTo>
                <a:lnTo>
                  <a:pt x="1226" y="425"/>
                </a:lnTo>
                <a:lnTo>
                  <a:pt x="1232" y="430"/>
                </a:lnTo>
                <a:lnTo>
                  <a:pt x="1242" y="444"/>
                </a:lnTo>
                <a:lnTo>
                  <a:pt x="1243" y="446"/>
                </a:lnTo>
                <a:lnTo>
                  <a:pt x="1250" y="457"/>
                </a:lnTo>
                <a:lnTo>
                  <a:pt x="1253" y="462"/>
                </a:lnTo>
                <a:lnTo>
                  <a:pt x="1255" y="466"/>
                </a:lnTo>
                <a:lnTo>
                  <a:pt x="1257" y="471"/>
                </a:lnTo>
                <a:lnTo>
                  <a:pt x="1262" y="479"/>
                </a:lnTo>
                <a:lnTo>
                  <a:pt x="1264" y="484"/>
                </a:lnTo>
                <a:lnTo>
                  <a:pt x="1267" y="490"/>
                </a:lnTo>
                <a:lnTo>
                  <a:pt x="1269" y="491"/>
                </a:lnTo>
                <a:lnTo>
                  <a:pt x="1269" y="493"/>
                </a:lnTo>
                <a:lnTo>
                  <a:pt x="1270" y="496"/>
                </a:lnTo>
                <a:lnTo>
                  <a:pt x="1272" y="500"/>
                </a:lnTo>
                <a:lnTo>
                  <a:pt x="1275" y="510"/>
                </a:lnTo>
                <a:lnTo>
                  <a:pt x="1277" y="512"/>
                </a:lnTo>
                <a:lnTo>
                  <a:pt x="1277" y="513"/>
                </a:lnTo>
                <a:lnTo>
                  <a:pt x="1280" y="517"/>
                </a:lnTo>
                <a:lnTo>
                  <a:pt x="1286" y="525"/>
                </a:lnTo>
                <a:lnTo>
                  <a:pt x="1287" y="527"/>
                </a:lnTo>
                <a:lnTo>
                  <a:pt x="1291" y="532"/>
                </a:lnTo>
                <a:lnTo>
                  <a:pt x="1292" y="534"/>
                </a:lnTo>
                <a:lnTo>
                  <a:pt x="1296" y="534"/>
                </a:lnTo>
                <a:lnTo>
                  <a:pt x="1304" y="534"/>
                </a:lnTo>
                <a:lnTo>
                  <a:pt x="1304" y="535"/>
                </a:lnTo>
                <a:lnTo>
                  <a:pt x="1311" y="534"/>
                </a:lnTo>
                <a:lnTo>
                  <a:pt x="1318" y="530"/>
                </a:lnTo>
                <a:lnTo>
                  <a:pt x="1326" y="525"/>
                </a:lnTo>
                <a:lnTo>
                  <a:pt x="1333" y="520"/>
                </a:lnTo>
                <a:lnTo>
                  <a:pt x="1335" y="515"/>
                </a:lnTo>
                <a:lnTo>
                  <a:pt x="1336" y="513"/>
                </a:lnTo>
                <a:lnTo>
                  <a:pt x="1338" y="503"/>
                </a:lnTo>
                <a:lnTo>
                  <a:pt x="1343" y="491"/>
                </a:lnTo>
                <a:lnTo>
                  <a:pt x="1348" y="478"/>
                </a:lnTo>
                <a:lnTo>
                  <a:pt x="1350" y="478"/>
                </a:lnTo>
                <a:lnTo>
                  <a:pt x="1351" y="469"/>
                </a:lnTo>
                <a:lnTo>
                  <a:pt x="1351" y="462"/>
                </a:lnTo>
                <a:lnTo>
                  <a:pt x="1351" y="456"/>
                </a:lnTo>
                <a:lnTo>
                  <a:pt x="1353" y="447"/>
                </a:lnTo>
                <a:lnTo>
                  <a:pt x="1353" y="444"/>
                </a:lnTo>
                <a:lnTo>
                  <a:pt x="1353" y="439"/>
                </a:lnTo>
                <a:lnTo>
                  <a:pt x="1353" y="434"/>
                </a:lnTo>
                <a:lnTo>
                  <a:pt x="1350" y="417"/>
                </a:lnTo>
                <a:lnTo>
                  <a:pt x="1346" y="401"/>
                </a:lnTo>
                <a:lnTo>
                  <a:pt x="1346" y="400"/>
                </a:lnTo>
                <a:lnTo>
                  <a:pt x="1345" y="388"/>
                </a:lnTo>
                <a:lnTo>
                  <a:pt x="1338" y="368"/>
                </a:lnTo>
                <a:lnTo>
                  <a:pt x="1336" y="352"/>
                </a:lnTo>
                <a:lnTo>
                  <a:pt x="1335" y="346"/>
                </a:lnTo>
                <a:lnTo>
                  <a:pt x="1335" y="342"/>
                </a:lnTo>
                <a:lnTo>
                  <a:pt x="1340" y="329"/>
                </a:lnTo>
                <a:lnTo>
                  <a:pt x="1345" y="320"/>
                </a:lnTo>
                <a:lnTo>
                  <a:pt x="1353" y="310"/>
                </a:lnTo>
                <a:lnTo>
                  <a:pt x="1360" y="305"/>
                </a:lnTo>
                <a:lnTo>
                  <a:pt x="1363" y="302"/>
                </a:lnTo>
                <a:lnTo>
                  <a:pt x="1370" y="298"/>
                </a:lnTo>
                <a:lnTo>
                  <a:pt x="1384" y="295"/>
                </a:lnTo>
                <a:lnTo>
                  <a:pt x="1392" y="291"/>
                </a:lnTo>
                <a:lnTo>
                  <a:pt x="1399" y="291"/>
                </a:lnTo>
                <a:lnTo>
                  <a:pt x="1404" y="291"/>
                </a:lnTo>
                <a:lnTo>
                  <a:pt x="1416" y="296"/>
                </a:lnTo>
                <a:lnTo>
                  <a:pt x="1421" y="300"/>
                </a:lnTo>
                <a:lnTo>
                  <a:pt x="1424" y="300"/>
                </a:lnTo>
                <a:lnTo>
                  <a:pt x="1431" y="303"/>
                </a:lnTo>
                <a:lnTo>
                  <a:pt x="1434" y="308"/>
                </a:lnTo>
                <a:lnTo>
                  <a:pt x="1438" y="315"/>
                </a:lnTo>
                <a:lnTo>
                  <a:pt x="1439" y="335"/>
                </a:lnTo>
                <a:lnTo>
                  <a:pt x="1441" y="346"/>
                </a:lnTo>
                <a:lnTo>
                  <a:pt x="1439" y="354"/>
                </a:lnTo>
                <a:lnTo>
                  <a:pt x="1429" y="373"/>
                </a:lnTo>
                <a:lnTo>
                  <a:pt x="1426" y="381"/>
                </a:lnTo>
                <a:lnTo>
                  <a:pt x="1421" y="398"/>
                </a:lnTo>
                <a:lnTo>
                  <a:pt x="1419" y="405"/>
                </a:lnTo>
                <a:lnTo>
                  <a:pt x="1417" y="418"/>
                </a:lnTo>
                <a:lnTo>
                  <a:pt x="1416" y="420"/>
                </a:lnTo>
                <a:lnTo>
                  <a:pt x="1417" y="423"/>
                </a:lnTo>
                <a:lnTo>
                  <a:pt x="1421" y="429"/>
                </a:lnTo>
                <a:lnTo>
                  <a:pt x="1424" y="432"/>
                </a:lnTo>
                <a:lnTo>
                  <a:pt x="1427" y="435"/>
                </a:lnTo>
                <a:lnTo>
                  <a:pt x="1436" y="439"/>
                </a:lnTo>
                <a:lnTo>
                  <a:pt x="1438" y="439"/>
                </a:lnTo>
                <a:lnTo>
                  <a:pt x="1460" y="440"/>
                </a:lnTo>
                <a:lnTo>
                  <a:pt x="1465" y="442"/>
                </a:lnTo>
                <a:lnTo>
                  <a:pt x="1468" y="444"/>
                </a:lnTo>
                <a:lnTo>
                  <a:pt x="1492" y="462"/>
                </a:lnTo>
                <a:lnTo>
                  <a:pt x="1497" y="464"/>
                </a:lnTo>
                <a:lnTo>
                  <a:pt x="1502" y="466"/>
                </a:lnTo>
                <a:lnTo>
                  <a:pt x="1507" y="464"/>
                </a:lnTo>
                <a:lnTo>
                  <a:pt x="1524" y="462"/>
                </a:lnTo>
                <a:lnTo>
                  <a:pt x="1537" y="466"/>
                </a:lnTo>
                <a:lnTo>
                  <a:pt x="1539" y="468"/>
                </a:lnTo>
                <a:lnTo>
                  <a:pt x="1544" y="478"/>
                </a:lnTo>
                <a:lnTo>
                  <a:pt x="1544" y="486"/>
                </a:lnTo>
                <a:lnTo>
                  <a:pt x="1546" y="496"/>
                </a:lnTo>
                <a:lnTo>
                  <a:pt x="1546" y="498"/>
                </a:lnTo>
                <a:lnTo>
                  <a:pt x="1551" y="515"/>
                </a:lnTo>
                <a:lnTo>
                  <a:pt x="1554" y="532"/>
                </a:lnTo>
                <a:lnTo>
                  <a:pt x="1552" y="539"/>
                </a:lnTo>
                <a:lnTo>
                  <a:pt x="1552" y="545"/>
                </a:lnTo>
                <a:lnTo>
                  <a:pt x="1554" y="556"/>
                </a:lnTo>
                <a:lnTo>
                  <a:pt x="1554" y="557"/>
                </a:lnTo>
                <a:lnTo>
                  <a:pt x="1554" y="559"/>
                </a:lnTo>
                <a:lnTo>
                  <a:pt x="1554" y="566"/>
                </a:lnTo>
                <a:lnTo>
                  <a:pt x="1558" y="567"/>
                </a:lnTo>
                <a:lnTo>
                  <a:pt x="1558" y="569"/>
                </a:lnTo>
                <a:lnTo>
                  <a:pt x="1558" y="571"/>
                </a:lnTo>
                <a:lnTo>
                  <a:pt x="1556" y="573"/>
                </a:lnTo>
                <a:lnTo>
                  <a:pt x="1556" y="576"/>
                </a:lnTo>
                <a:lnTo>
                  <a:pt x="1558" y="576"/>
                </a:lnTo>
                <a:lnTo>
                  <a:pt x="1559" y="583"/>
                </a:lnTo>
                <a:lnTo>
                  <a:pt x="1561" y="584"/>
                </a:lnTo>
                <a:lnTo>
                  <a:pt x="1561" y="586"/>
                </a:lnTo>
                <a:lnTo>
                  <a:pt x="1563" y="586"/>
                </a:lnTo>
                <a:lnTo>
                  <a:pt x="1563" y="588"/>
                </a:lnTo>
                <a:lnTo>
                  <a:pt x="1563" y="595"/>
                </a:lnTo>
                <a:lnTo>
                  <a:pt x="1563" y="596"/>
                </a:lnTo>
                <a:lnTo>
                  <a:pt x="1563" y="600"/>
                </a:lnTo>
                <a:lnTo>
                  <a:pt x="1563" y="606"/>
                </a:lnTo>
                <a:lnTo>
                  <a:pt x="1564" y="610"/>
                </a:lnTo>
                <a:lnTo>
                  <a:pt x="1564" y="613"/>
                </a:lnTo>
                <a:lnTo>
                  <a:pt x="1568" y="618"/>
                </a:lnTo>
                <a:lnTo>
                  <a:pt x="1568" y="622"/>
                </a:lnTo>
                <a:lnTo>
                  <a:pt x="1566" y="623"/>
                </a:lnTo>
                <a:lnTo>
                  <a:pt x="1563" y="623"/>
                </a:lnTo>
                <a:lnTo>
                  <a:pt x="1563" y="625"/>
                </a:lnTo>
                <a:lnTo>
                  <a:pt x="1561" y="625"/>
                </a:lnTo>
                <a:lnTo>
                  <a:pt x="1558" y="625"/>
                </a:lnTo>
                <a:lnTo>
                  <a:pt x="1554" y="630"/>
                </a:lnTo>
                <a:lnTo>
                  <a:pt x="1546" y="630"/>
                </a:lnTo>
                <a:lnTo>
                  <a:pt x="1544" y="628"/>
                </a:lnTo>
                <a:lnTo>
                  <a:pt x="1542" y="628"/>
                </a:lnTo>
                <a:lnTo>
                  <a:pt x="1537" y="630"/>
                </a:lnTo>
                <a:lnTo>
                  <a:pt x="1534" y="630"/>
                </a:lnTo>
                <a:lnTo>
                  <a:pt x="1525" y="628"/>
                </a:lnTo>
                <a:lnTo>
                  <a:pt x="1524" y="630"/>
                </a:lnTo>
                <a:lnTo>
                  <a:pt x="1524" y="632"/>
                </a:lnTo>
                <a:lnTo>
                  <a:pt x="1520" y="632"/>
                </a:lnTo>
                <a:lnTo>
                  <a:pt x="1520" y="628"/>
                </a:lnTo>
                <a:lnTo>
                  <a:pt x="1515" y="625"/>
                </a:lnTo>
                <a:lnTo>
                  <a:pt x="1515" y="623"/>
                </a:lnTo>
                <a:lnTo>
                  <a:pt x="1514" y="623"/>
                </a:lnTo>
                <a:lnTo>
                  <a:pt x="1514" y="625"/>
                </a:lnTo>
                <a:lnTo>
                  <a:pt x="1515" y="637"/>
                </a:lnTo>
                <a:lnTo>
                  <a:pt x="1515" y="664"/>
                </a:lnTo>
                <a:lnTo>
                  <a:pt x="1495" y="708"/>
                </a:lnTo>
                <a:lnTo>
                  <a:pt x="1480" y="739"/>
                </a:lnTo>
                <a:lnTo>
                  <a:pt x="1478" y="737"/>
                </a:lnTo>
                <a:lnTo>
                  <a:pt x="1473" y="732"/>
                </a:lnTo>
                <a:lnTo>
                  <a:pt x="1470" y="725"/>
                </a:lnTo>
                <a:lnTo>
                  <a:pt x="1466" y="722"/>
                </a:lnTo>
                <a:lnTo>
                  <a:pt x="1466" y="718"/>
                </a:lnTo>
                <a:lnTo>
                  <a:pt x="1441" y="689"/>
                </a:lnTo>
                <a:lnTo>
                  <a:pt x="1436" y="684"/>
                </a:lnTo>
                <a:lnTo>
                  <a:pt x="1426" y="671"/>
                </a:lnTo>
                <a:lnTo>
                  <a:pt x="1421" y="664"/>
                </a:lnTo>
                <a:lnTo>
                  <a:pt x="1419" y="662"/>
                </a:lnTo>
                <a:lnTo>
                  <a:pt x="1414" y="666"/>
                </a:lnTo>
                <a:lnTo>
                  <a:pt x="1412" y="669"/>
                </a:lnTo>
                <a:lnTo>
                  <a:pt x="1409" y="673"/>
                </a:lnTo>
                <a:lnTo>
                  <a:pt x="1405" y="674"/>
                </a:lnTo>
                <a:lnTo>
                  <a:pt x="1400" y="676"/>
                </a:lnTo>
                <a:lnTo>
                  <a:pt x="1394" y="678"/>
                </a:lnTo>
                <a:lnTo>
                  <a:pt x="1385" y="679"/>
                </a:lnTo>
                <a:lnTo>
                  <a:pt x="1380" y="683"/>
                </a:lnTo>
                <a:lnTo>
                  <a:pt x="1370" y="688"/>
                </a:lnTo>
                <a:lnTo>
                  <a:pt x="1365" y="689"/>
                </a:lnTo>
                <a:lnTo>
                  <a:pt x="1363" y="689"/>
                </a:lnTo>
                <a:lnTo>
                  <a:pt x="1360" y="691"/>
                </a:lnTo>
                <a:lnTo>
                  <a:pt x="1355" y="693"/>
                </a:lnTo>
                <a:lnTo>
                  <a:pt x="1351" y="693"/>
                </a:lnTo>
                <a:lnTo>
                  <a:pt x="1345" y="695"/>
                </a:lnTo>
                <a:lnTo>
                  <a:pt x="1338" y="696"/>
                </a:lnTo>
                <a:lnTo>
                  <a:pt x="1333" y="696"/>
                </a:lnTo>
                <a:lnTo>
                  <a:pt x="1326" y="698"/>
                </a:lnTo>
                <a:lnTo>
                  <a:pt x="1321" y="698"/>
                </a:lnTo>
                <a:lnTo>
                  <a:pt x="1319" y="698"/>
                </a:lnTo>
                <a:lnTo>
                  <a:pt x="1313" y="700"/>
                </a:lnTo>
                <a:lnTo>
                  <a:pt x="1311" y="700"/>
                </a:lnTo>
                <a:lnTo>
                  <a:pt x="1308" y="700"/>
                </a:lnTo>
                <a:lnTo>
                  <a:pt x="1301" y="700"/>
                </a:lnTo>
                <a:lnTo>
                  <a:pt x="1291" y="698"/>
                </a:lnTo>
                <a:lnTo>
                  <a:pt x="1286" y="700"/>
                </a:lnTo>
                <a:lnTo>
                  <a:pt x="1282" y="700"/>
                </a:lnTo>
                <a:lnTo>
                  <a:pt x="1280" y="700"/>
                </a:lnTo>
                <a:lnTo>
                  <a:pt x="1275" y="700"/>
                </a:lnTo>
                <a:lnTo>
                  <a:pt x="1274" y="700"/>
                </a:lnTo>
                <a:lnTo>
                  <a:pt x="1270" y="700"/>
                </a:lnTo>
                <a:lnTo>
                  <a:pt x="1269" y="700"/>
                </a:lnTo>
                <a:lnTo>
                  <a:pt x="1267" y="700"/>
                </a:lnTo>
                <a:lnTo>
                  <a:pt x="1264" y="698"/>
                </a:lnTo>
                <a:lnTo>
                  <a:pt x="1260" y="696"/>
                </a:lnTo>
                <a:lnTo>
                  <a:pt x="1252" y="696"/>
                </a:lnTo>
                <a:lnTo>
                  <a:pt x="1248" y="696"/>
                </a:lnTo>
                <a:lnTo>
                  <a:pt x="1237" y="693"/>
                </a:lnTo>
                <a:lnTo>
                  <a:pt x="1232" y="691"/>
                </a:lnTo>
                <a:lnTo>
                  <a:pt x="1228" y="691"/>
                </a:lnTo>
                <a:lnTo>
                  <a:pt x="1223" y="689"/>
                </a:lnTo>
                <a:lnTo>
                  <a:pt x="1218" y="686"/>
                </a:lnTo>
                <a:lnTo>
                  <a:pt x="1213" y="684"/>
                </a:lnTo>
                <a:lnTo>
                  <a:pt x="1213" y="683"/>
                </a:lnTo>
                <a:lnTo>
                  <a:pt x="1211" y="683"/>
                </a:lnTo>
                <a:lnTo>
                  <a:pt x="1203" y="676"/>
                </a:lnTo>
                <a:lnTo>
                  <a:pt x="1194" y="669"/>
                </a:lnTo>
                <a:lnTo>
                  <a:pt x="1189" y="662"/>
                </a:lnTo>
                <a:lnTo>
                  <a:pt x="1183" y="656"/>
                </a:lnTo>
                <a:lnTo>
                  <a:pt x="1179" y="650"/>
                </a:lnTo>
                <a:lnTo>
                  <a:pt x="1171" y="642"/>
                </a:lnTo>
                <a:lnTo>
                  <a:pt x="1147" y="644"/>
                </a:lnTo>
                <a:lnTo>
                  <a:pt x="1145" y="644"/>
                </a:lnTo>
                <a:lnTo>
                  <a:pt x="1142" y="640"/>
                </a:lnTo>
                <a:lnTo>
                  <a:pt x="1140" y="632"/>
                </a:lnTo>
                <a:lnTo>
                  <a:pt x="1142" y="623"/>
                </a:lnTo>
                <a:lnTo>
                  <a:pt x="1142" y="620"/>
                </a:lnTo>
                <a:lnTo>
                  <a:pt x="1140" y="618"/>
                </a:lnTo>
                <a:lnTo>
                  <a:pt x="1137" y="613"/>
                </a:lnTo>
                <a:lnTo>
                  <a:pt x="1135" y="613"/>
                </a:lnTo>
                <a:lnTo>
                  <a:pt x="1132" y="610"/>
                </a:lnTo>
                <a:lnTo>
                  <a:pt x="1130" y="608"/>
                </a:lnTo>
                <a:lnTo>
                  <a:pt x="1125" y="605"/>
                </a:lnTo>
                <a:lnTo>
                  <a:pt x="1120" y="598"/>
                </a:lnTo>
                <a:lnTo>
                  <a:pt x="1120" y="596"/>
                </a:lnTo>
                <a:lnTo>
                  <a:pt x="1118" y="596"/>
                </a:lnTo>
                <a:lnTo>
                  <a:pt x="1115" y="593"/>
                </a:lnTo>
                <a:lnTo>
                  <a:pt x="1113" y="589"/>
                </a:lnTo>
                <a:lnTo>
                  <a:pt x="1108" y="581"/>
                </a:lnTo>
                <a:lnTo>
                  <a:pt x="1105" y="578"/>
                </a:lnTo>
                <a:lnTo>
                  <a:pt x="1103" y="573"/>
                </a:lnTo>
                <a:lnTo>
                  <a:pt x="1098" y="567"/>
                </a:lnTo>
                <a:lnTo>
                  <a:pt x="1096" y="566"/>
                </a:lnTo>
                <a:lnTo>
                  <a:pt x="1091" y="557"/>
                </a:lnTo>
                <a:lnTo>
                  <a:pt x="1088" y="551"/>
                </a:lnTo>
                <a:lnTo>
                  <a:pt x="1086" y="544"/>
                </a:lnTo>
                <a:lnTo>
                  <a:pt x="1081" y="530"/>
                </a:lnTo>
                <a:lnTo>
                  <a:pt x="1069" y="530"/>
                </a:lnTo>
                <a:lnTo>
                  <a:pt x="1059" y="530"/>
                </a:lnTo>
                <a:lnTo>
                  <a:pt x="1052" y="530"/>
                </a:lnTo>
                <a:lnTo>
                  <a:pt x="1051" y="530"/>
                </a:lnTo>
                <a:lnTo>
                  <a:pt x="1047" y="530"/>
                </a:lnTo>
                <a:lnTo>
                  <a:pt x="1015" y="530"/>
                </a:lnTo>
                <a:lnTo>
                  <a:pt x="1007" y="529"/>
                </a:lnTo>
                <a:lnTo>
                  <a:pt x="997" y="527"/>
                </a:lnTo>
                <a:lnTo>
                  <a:pt x="958" y="512"/>
                </a:lnTo>
                <a:lnTo>
                  <a:pt x="948" y="506"/>
                </a:lnTo>
                <a:lnTo>
                  <a:pt x="933" y="500"/>
                </a:lnTo>
                <a:lnTo>
                  <a:pt x="927" y="498"/>
                </a:lnTo>
                <a:lnTo>
                  <a:pt x="924" y="498"/>
                </a:lnTo>
                <a:lnTo>
                  <a:pt x="922" y="498"/>
                </a:lnTo>
                <a:lnTo>
                  <a:pt x="921" y="498"/>
                </a:lnTo>
                <a:lnTo>
                  <a:pt x="912" y="500"/>
                </a:lnTo>
                <a:lnTo>
                  <a:pt x="882" y="503"/>
                </a:lnTo>
                <a:lnTo>
                  <a:pt x="872" y="505"/>
                </a:lnTo>
                <a:lnTo>
                  <a:pt x="858" y="505"/>
                </a:lnTo>
                <a:lnTo>
                  <a:pt x="841" y="505"/>
                </a:lnTo>
                <a:lnTo>
                  <a:pt x="838" y="505"/>
                </a:lnTo>
                <a:lnTo>
                  <a:pt x="823" y="501"/>
                </a:lnTo>
                <a:lnTo>
                  <a:pt x="821" y="501"/>
                </a:lnTo>
                <a:lnTo>
                  <a:pt x="816" y="500"/>
                </a:lnTo>
                <a:lnTo>
                  <a:pt x="808" y="496"/>
                </a:lnTo>
                <a:lnTo>
                  <a:pt x="804" y="496"/>
                </a:lnTo>
                <a:lnTo>
                  <a:pt x="789" y="491"/>
                </a:lnTo>
                <a:lnTo>
                  <a:pt x="784" y="488"/>
                </a:lnTo>
                <a:lnTo>
                  <a:pt x="777" y="484"/>
                </a:lnTo>
                <a:lnTo>
                  <a:pt x="764" y="474"/>
                </a:lnTo>
                <a:lnTo>
                  <a:pt x="757" y="469"/>
                </a:lnTo>
                <a:lnTo>
                  <a:pt x="753" y="466"/>
                </a:lnTo>
                <a:lnTo>
                  <a:pt x="748" y="464"/>
                </a:lnTo>
                <a:lnTo>
                  <a:pt x="742" y="457"/>
                </a:lnTo>
                <a:lnTo>
                  <a:pt x="738" y="456"/>
                </a:lnTo>
                <a:lnTo>
                  <a:pt x="733" y="452"/>
                </a:lnTo>
                <a:lnTo>
                  <a:pt x="725" y="449"/>
                </a:lnTo>
                <a:lnTo>
                  <a:pt x="716" y="447"/>
                </a:lnTo>
                <a:lnTo>
                  <a:pt x="708" y="446"/>
                </a:lnTo>
                <a:lnTo>
                  <a:pt x="696" y="442"/>
                </a:lnTo>
                <a:lnTo>
                  <a:pt x="691" y="442"/>
                </a:lnTo>
                <a:lnTo>
                  <a:pt x="688" y="442"/>
                </a:lnTo>
                <a:lnTo>
                  <a:pt x="684" y="440"/>
                </a:lnTo>
                <a:lnTo>
                  <a:pt x="681" y="440"/>
                </a:lnTo>
                <a:lnTo>
                  <a:pt x="677" y="439"/>
                </a:lnTo>
                <a:lnTo>
                  <a:pt x="674" y="439"/>
                </a:lnTo>
                <a:lnTo>
                  <a:pt x="666" y="435"/>
                </a:lnTo>
                <a:lnTo>
                  <a:pt x="654" y="430"/>
                </a:lnTo>
                <a:lnTo>
                  <a:pt x="642" y="425"/>
                </a:lnTo>
                <a:lnTo>
                  <a:pt x="635" y="418"/>
                </a:lnTo>
                <a:lnTo>
                  <a:pt x="629" y="413"/>
                </a:lnTo>
                <a:lnTo>
                  <a:pt x="607" y="396"/>
                </a:lnTo>
                <a:lnTo>
                  <a:pt x="607" y="395"/>
                </a:lnTo>
                <a:lnTo>
                  <a:pt x="600" y="390"/>
                </a:lnTo>
                <a:lnTo>
                  <a:pt x="590" y="381"/>
                </a:lnTo>
                <a:lnTo>
                  <a:pt x="583" y="374"/>
                </a:lnTo>
                <a:lnTo>
                  <a:pt x="576" y="368"/>
                </a:lnTo>
                <a:lnTo>
                  <a:pt x="564" y="354"/>
                </a:lnTo>
                <a:lnTo>
                  <a:pt x="561" y="351"/>
                </a:lnTo>
                <a:lnTo>
                  <a:pt x="559" y="349"/>
                </a:lnTo>
                <a:lnTo>
                  <a:pt x="558" y="347"/>
                </a:lnTo>
                <a:lnTo>
                  <a:pt x="554" y="344"/>
                </a:lnTo>
                <a:lnTo>
                  <a:pt x="552" y="340"/>
                </a:lnTo>
                <a:lnTo>
                  <a:pt x="549" y="335"/>
                </a:lnTo>
                <a:lnTo>
                  <a:pt x="547" y="335"/>
                </a:lnTo>
                <a:lnTo>
                  <a:pt x="539" y="317"/>
                </a:lnTo>
                <a:lnTo>
                  <a:pt x="537" y="317"/>
                </a:lnTo>
                <a:lnTo>
                  <a:pt x="534" y="308"/>
                </a:lnTo>
                <a:lnTo>
                  <a:pt x="531" y="286"/>
                </a:lnTo>
                <a:lnTo>
                  <a:pt x="529" y="256"/>
                </a:lnTo>
                <a:lnTo>
                  <a:pt x="527" y="256"/>
                </a:lnTo>
                <a:lnTo>
                  <a:pt x="524" y="256"/>
                </a:lnTo>
                <a:lnTo>
                  <a:pt x="493" y="256"/>
                </a:lnTo>
                <a:lnTo>
                  <a:pt x="463" y="256"/>
                </a:lnTo>
                <a:lnTo>
                  <a:pt x="458" y="256"/>
                </a:lnTo>
                <a:lnTo>
                  <a:pt x="453" y="261"/>
                </a:lnTo>
                <a:lnTo>
                  <a:pt x="451" y="263"/>
                </a:lnTo>
                <a:lnTo>
                  <a:pt x="422" y="291"/>
                </a:lnTo>
                <a:lnTo>
                  <a:pt x="411" y="303"/>
                </a:lnTo>
                <a:lnTo>
                  <a:pt x="387" y="317"/>
                </a:lnTo>
                <a:lnTo>
                  <a:pt x="385" y="318"/>
                </a:lnTo>
                <a:lnTo>
                  <a:pt x="384" y="318"/>
                </a:lnTo>
                <a:lnTo>
                  <a:pt x="372" y="320"/>
                </a:lnTo>
                <a:lnTo>
                  <a:pt x="365" y="329"/>
                </a:lnTo>
                <a:lnTo>
                  <a:pt x="365" y="327"/>
                </a:lnTo>
                <a:lnTo>
                  <a:pt x="362" y="317"/>
                </a:lnTo>
                <a:lnTo>
                  <a:pt x="360" y="317"/>
                </a:lnTo>
                <a:lnTo>
                  <a:pt x="355" y="315"/>
                </a:lnTo>
                <a:lnTo>
                  <a:pt x="351" y="318"/>
                </a:lnTo>
                <a:lnTo>
                  <a:pt x="350" y="318"/>
                </a:lnTo>
                <a:lnTo>
                  <a:pt x="346" y="317"/>
                </a:lnTo>
                <a:lnTo>
                  <a:pt x="348" y="313"/>
                </a:lnTo>
                <a:lnTo>
                  <a:pt x="345" y="312"/>
                </a:lnTo>
                <a:lnTo>
                  <a:pt x="341" y="310"/>
                </a:lnTo>
                <a:lnTo>
                  <a:pt x="340" y="308"/>
                </a:lnTo>
                <a:lnTo>
                  <a:pt x="336" y="308"/>
                </a:lnTo>
                <a:lnTo>
                  <a:pt x="331" y="312"/>
                </a:lnTo>
                <a:lnTo>
                  <a:pt x="330" y="308"/>
                </a:lnTo>
                <a:lnTo>
                  <a:pt x="328" y="307"/>
                </a:lnTo>
                <a:lnTo>
                  <a:pt x="326" y="307"/>
                </a:lnTo>
                <a:lnTo>
                  <a:pt x="323" y="308"/>
                </a:lnTo>
                <a:lnTo>
                  <a:pt x="321" y="308"/>
                </a:lnTo>
                <a:lnTo>
                  <a:pt x="319" y="307"/>
                </a:lnTo>
                <a:lnTo>
                  <a:pt x="316" y="305"/>
                </a:lnTo>
                <a:lnTo>
                  <a:pt x="311" y="305"/>
                </a:lnTo>
                <a:lnTo>
                  <a:pt x="309" y="305"/>
                </a:lnTo>
                <a:lnTo>
                  <a:pt x="306" y="307"/>
                </a:lnTo>
                <a:lnTo>
                  <a:pt x="304" y="305"/>
                </a:lnTo>
                <a:lnTo>
                  <a:pt x="303" y="303"/>
                </a:lnTo>
                <a:lnTo>
                  <a:pt x="301" y="305"/>
                </a:lnTo>
                <a:lnTo>
                  <a:pt x="301" y="307"/>
                </a:lnTo>
                <a:lnTo>
                  <a:pt x="297" y="305"/>
                </a:lnTo>
                <a:lnTo>
                  <a:pt x="294" y="307"/>
                </a:lnTo>
                <a:lnTo>
                  <a:pt x="287" y="313"/>
                </a:lnTo>
                <a:lnTo>
                  <a:pt x="294" y="320"/>
                </a:lnTo>
                <a:lnTo>
                  <a:pt x="301" y="320"/>
                </a:lnTo>
                <a:lnTo>
                  <a:pt x="301" y="325"/>
                </a:lnTo>
                <a:lnTo>
                  <a:pt x="301" y="330"/>
                </a:lnTo>
                <a:lnTo>
                  <a:pt x="297" y="332"/>
                </a:lnTo>
                <a:lnTo>
                  <a:pt x="296" y="332"/>
                </a:lnTo>
                <a:lnTo>
                  <a:pt x="291" y="335"/>
                </a:lnTo>
                <a:lnTo>
                  <a:pt x="287" y="339"/>
                </a:lnTo>
                <a:lnTo>
                  <a:pt x="286" y="344"/>
                </a:lnTo>
                <a:lnTo>
                  <a:pt x="281" y="347"/>
                </a:lnTo>
                <a:lnTo>
                  <a:pt x="279" y="346"/>
                </a:lnTo>
                <a:lnTo>
                  <a:pt x="277" y="344"/>
                </a:lnTo>
                <a:lnTo>
                  <a:pt x="274" y="346"/>
                </a:lnTo>
                <a:lnTo>
                  <a:pt x="272" y="346"/>
                </a:lnTo>
                <a:lnTo>
                  <a:pt x="270" y="344"/>
                </a:lnTo>
                <a:lnTo>
                  <a:pt x="272" y="339"/>
                </a:lnTo>
                <a:lnTo>
                  <a:pt x="272" y="335"/>
                </a:lnTo>
                <a:lnTo>
                  <a:pt x="272" y="330"/>
                </a:lnTo>
                <a:lnTo>
                  <a:pt x="267" y="327"/>
                </a:lnTo>
                <a:lnTo>
                  <a:pt x="265" y="327"/>
                </a:lnTo>
                <a:lnTo>
                  <a:pt x="260" y="332"/>
                </a:lnTo>
                <a:lnTo>
                  <a:pt x="255" y="332"/>
                </a:lnTo>
                <a:lnTo>
                  <a:pt x="250" y="327"/>
                </a:lnTo>
                <a:lnTo>
                  <a:pt x="243" y="325"/>
                </a:lnTo>
                <a:lnTo>
                  <a:pt x="242" y="325"/>
                </a:lnTo>
                <a:lnTo>
                  <a:pt x="238" y="329"/>
                </a:lnTo>
                <a:lnTo>
                  <a:pt x="238" y="332"/>
                </a:lnTo>
                <a:lnTo>
                  <a:pt x="240" y="335"/>
                </a:lnTo>
                <a:lnTo>
                  <a:pt x="237" y="339"/>
                </a:lnTo>
                <a:lnTo>
                  <a:pt x="232" y="337"/>
                </a:lnTo>
                <a:lnTo>
                  <a:pt x="226" y="344"/>
                </a:lnTo>
                <a:lnTo>
                  <a:pt x="226" y="349"/>
                </a:lnTo>
                <a:lnTo>
                  <a:pt x="228" y="352"/>
                </a:lnTo>
                <a:lnTo>
                  <a:pt x="230" y="354"/>
                </a:lnTo>
                <a:lnTo>
                  <a:pt x="232" y="354"/>
                </a:lnTo>
                <a:lnTo>
                  <a:pt x="232" y="357"/>
                </a:lnTo>
                <a:lnTo>
                  <a:pt x="228" y="361"/>
                </a:lnTo>
                <a:lnTo>
                  <a:pt x="226" y="366"/>
                </a:lnTo>
                <a:lnTo>
                  <a:pt x="225" y="368"/>
                </a:lnTo>
                <a:lnTo>
                  <a:pt x="216" y="366"/>
                </a:lnTo>
                <a:lnTo>
                  <a:pt x="208" y="374"/>
                </a:lnTo>
                <a:lnTo>
                  <a:pt x="208" y="378"/>
                </a:lnTo>
                <a:lnTo>
                  <a:pt x="208" y="379"/>
                </a:lnTo>
                <a:lnTo>
                  <a:pt x="205" y="379"/>
                </a:lnTo>
                <a:lnTo>
                  <a:pt x="201" y="378"/>
                </a:lnTo>
                <a:lnTo>
                  <a:pt x="196" y="376"/>
                </a:lnTo>
                <a:lnTo>
                  <a:pt x="196" y="373"/>
                </a:lnTo>
                <a:lnTo>
                  <a:pt x="198" y="371"/>
                </a:lnTo>
                <a:lnTo>
                  <a:pt x="199" y="371"/>
                </a:lnTo>
                <a:lnTo>
                  <a:pt x="201" y="371"/>
                </a:lnTo>
                <a:lnTo>
                  <a:pt x="206" y="366"/>
                </a:lnTo>
                <a:lnTo>
                  <a:pt x="206" y="359"/>
                </a:lnTo>
                <a:lnTo>
                  <a:pt x="196" y="352"/>
                </a:lnTo>
                <a:lnTo>
                  <a:pt x="193" y="351"/>
                </a:lnTo>
                <a:lnTo>
                  <a:pt x="191" y="351"/>
                </a:lnTo>
                <a:lnTo>
                  <a:pt x="188" y="354"/>
                </a:lnTo>
                <a:lnTo>
                  <a:pt x="184" y="354"/>
                </a:lnTo>
                <a:lnTo>
                  <a:pt x="183" y="354"/>
                </a:lnTo>
                <a:lnTo>
                  <a:pt x="183" y="359"/>
                </a:lnTo>
                <a:lnTo>
                  <a:pt x="184" y="361"/>
                </a:lnTo>
                <a:lnTo>
                  <a:pt x="178" y="368"/>
                </a:lnTo>
                <a:lnTo>
                  <a:pt x="176" y="371"/>
                </a:lnTo>
                <a:lnTo>
                  <a:pt x="176" y="373"/>
                </a:lnTo>
                <a:lnTo>
                  <a:pt x="174" y="374"/>
                </a:lnTo>
                <a:lnTo>
                  <a:pt x="171" y="371"/>
                </a:lnTo>
                <a:lnTo>
                  <a:pt x="166" y="371"/>
                </a:lnTo>
                <a:lnTo>
                  <a:pt x="161" y="374"/>
                </a:lnTo>
                <a:lnTo>
                  <a:pt x="159" y="374"/>
                </a:lnTo>
                <a:lnTo>
                  <a:pt x="159" y="378"/>
                </a:lnTo>
                <a:lnTo>
                  <a:pt x="150" y="379"/>
                </a:lnTo>
                <a:lnTo>
                  <a:pt x="145" y="376"/>
                </a:lnTo>
                <a:lnTo>
                  <a:pt x="144" y="376"/>
                </a:lnTo>
                <a:lnTo>
                  <a:pt x="142" y="378"/>
                </a:lnTo>
                <a:lnTo>
                  <a:pt x="142" y="379"/>
                </a:lnTo>
                <a:lnTo>
                  <a:pt x="140" y="381"/>
                </a:lnTo>
                <a:lnTo>
                  <a:pt x="139" y="383"/>
                </a:lnTo>
                <a:lnTo>
                  <a:pt x="134" y="386"/>
                </a:lnTo>
                <a:lnTo>
                  <a:pt x="134" y="390"/>
                </a:lnTo>
                <a:lnTo>
                  <a:pt x="135" y="390"/>
                </a:lnTo>
                <a:lnTo>
                  <a:pt x="137" y="393"/>
                </a:lnTo>
                <a:lnTo>
                  <a:pt x="135" y="395"/>
                </a:lnTo>
                <a:lnTo>
                  <a:pt x="134" y="395"/>
                </a:lnTo>
                <a:lnTo>
                  <a:pt x="132" y="395"/>
                </a:lnTo>
                <a:lnTo>
                  <a:pt x="129" y="398"/>
                </a:lnTo>
                <a:lnTo>
                  <a:pt x="129" y="403"/>
                </a:lnTo>
                <a:lnTo>
                  <a:pt x="123" y="401"/>
                </a:lnTo>
                <a:lnTo>
                  <a:pt x="122" y="400"/>
                </a:lnTo>
                <a:lnTo>
                  <a:pt x="122" y="398"/>
                </a:lnTo>
                <a:lnTo>
                  <a:pt x="118" y="395"/>
                </a:lnTo>
                <a:lnTo>
                  <a:pt x="117" y="393"/>
                </a:lnTo>
                <a:lnTo>
                  <a:pt x="112" y="390"/>
                </a:lnTo>
                <a:lnTo>
                  <a:pt x="108" y="388"/>
                </a:lnTo>
                <a:lnTo>
                  <a:pt x="107" y="388"/>
                </a:lnTo>
                <a:lnTo>
                  <a:pt x="98" y="385"/>
                </a:lnTo>
                <a:lnTo>
                  <a:pt x="93" y="385"/>
                </a:lnTo>
                <a:lnTo>
                  <a:pt x="83" y="385"/>
                </a:lnTo>
                <a:lnTo>
                  <a:pt x="74" y="385"/>
                </a:lnTo>
                <a:lnTo>
                  <a:pt x="73" y="383"/>
                </a:lnTo>
                <a:lnTo>
                  <a:pt x="69" y="385"/>
                </a:lnTo>
                <a:lnTo>
                  <a:pt x="68" y="385"/>
                </a:lnTo>
                <a:lnTo>
                  <a:pt x="63" y="385"/>
                </a:lnTo>
                <a:lnTo>
                  <a:pt x="59" y="383"/>
                </a:lnTo>
                <a:lnTo>
                  <a:pt x="56" y="381"/>
                </a:lnTo>
                <a:lnTo>
                  <a:pt x="49" y="379"/>
                </a:lnTo>
                <a:lnTo>
                  <a:pt x="39" y="373"/>
                </a:lnTo>
                <a:lnTo>
                  <a:pt x="34" y="368"/>
                </a:lnTo>
                <a:lnTo>
                  <a:pt x="29" y="364"/>
                </a:lnTo>
                <a:lnTo>
                  <a:pt x="25" y="359"/>
                </a:lnTo>
                <a:lnTo>
                  <a:pt x="22" y="354"/>
                </a:lnTo>
                <a:lnTo>
                  <a:pt x="19" y="347"/>
                </a:lnTo>
                <a:lnTo>
                  <a:pt x="14" y="334"/>
                </a:lnTo>
                <a:lnTo>
                  <a:pt x="10" y="325"/>
                </a:lnTo>
                <a:lnTo>
                  <a:pt x="10" y="322"/>
                </a:lnTo>
                <a:lnTo>
                  <a:pt x="9" y="317"/>
                </a:lnTo>
                <a:lnTo>
                  <a:pt x="7" y="310"/>
                </a:lnTo>
                <a:lnTo>
                  <a:pt x="5" y="298"/>
                </a:lnTo>
                <a:lnTo>
                  <a:pt x="2" y="288"/>
                </a:lnTo>
                <a:lnTo>
                  <a:pt x="2" y="279"/>
                </a:lnTo>
                <a:lnTo>
                  <a:pt x="0" y="279"/>
                </a:lnTo>
                <a:lnTo>
                  <a:pt x="0" y="273"/>
                </a:lnTo>
                <a:lnTo>
                  <a:pt x="0" y="266"/>
                </a:lnTo>
                <a:lnTo>
                  <a:pt x="2" y="256"/>
                </a:lnTo>
                <a:lnTo>
                  <a:pt x="4" y="252"/>
                </a:lnTo>
                <a:lnTo>
                  <a:pt x="7" y="252"/>
                </a:lnTo>
                <a:lnTo>
                  <a:pt x="9" y="252"/>
                </a:lnTo>
                <a:lnTo>
                  <a:pt x="9" y="215"/>
                </a:lnTo>
                <a:lnTo>
                  <a:pt x="5" y="213"/>
                </a:lnTo>
                <a:lnTo>
                  <a:pt x="5" y="208"/>
                </a:lnTo>
                <a:lnTo>
                  <a:pt x="7" y="196"/>
                </a:lnTo>
                <a:lnTo>
                  <a:pt x="9" y="188"/>
                </a:lnTo>
                <a:lnTo>
                  <a:pt x="20" y="142"/>
                </a:lnTo>
                <a:lnTo>
                  <a:pt x="29" y="115"/>
                </a:lnTo>
                <a:lnTo>
                  <a:pt x="32" y="107"/>
                </a:lnTo>
                <a:lnTo>
                  <a:pt x="37" y="102"/>
                </a:lnTo>
                <a:lnTo>
                  <a:pt x="37" y="100"/>
                </a:lnTo>
                <a:lnTo>
                  <a:pt x="41" y="95"/>
                </a:lnTo>
                <a:lnTo>
                  <a:pt x="51" y="86"/>
                </a:lnTo>
                <a:lnTo>
                  <a:pt x="54" y="83"/>
                </a:lnTo>
                <a:lnTo>
                  <a:pt x="61" y="78"/>
                </a:lnTo>
                <a:lnTo>
                  <a:pt x="68" y="73"/>
                </a:lnTo>
                <a:lnTo>
                  <a:pt x="73" y="69"/>
                </a:lnTo>
                <a:lnTo>
                  <a:pt x="80" y="68"/>
                </a:lnTo>
                <a:lnTo>
                  <a:pt x="88" y="64"/>
                </a:lnTo>
                <a:lnTo>
                  <a:pt x="98" y="63"/>
                </a:lnTo>
                <a:lnTo>
                  <a:pt x="105" y="61"/>
                </a:lnTo>
                <a:lnTo>
                  <a:pt x="112" y="61"/>
                </a:lnTo>
                <a:lnTo>
                  <a:pt x="117" y="63"/>
                </a:lnTo>
                <a:lnTo>
                  <a:pt x="122" y="64"/>
                </a:lnTo>
                <a:lnTo>
                  <a:pt x="137" y="80"/>
                </a:lnTo>
                <a:lnTo>
                  <a:pt x="139" y="85"/>
                </a:lnTo>
                <a:lnTo>
                  <a:pt x="156" y="107"/>
                </a:lnTo>
                <a:lnTo>
                  <a:pt x="162" y="113"/>
                </a:lnTo>
                <a:lnTo>
                  <a:pt x="164" y="115"/>
                </a:lnTo>
                <a:lnTo>
                  <a:pt x="169" y="119"/>
                </a:lnTo>
                <a:lnTo>
                  <a:pt x="181" y="122"/>
                </a:lnTo>
                <a:lnTo>
                  <a:pt x="186" y="125"/>
                </a:lnTo>
                <a:lnTo>
                  <a:pt x="199" y="134"/>
                </a:lnTo>
                <a:lnTo>
                  <a:pt x="206" y="139"/>
                </a:lnTo>
                <a:lnTo>
                  <a:pt x="210" y="141"/>
                </a:lnTo>
                <a:lnTo>
                  <a:pt x="215" y="146"/>
                </a:lnTo>
                <a:lnTo>
                  <a:pt x="220" y="147"/>
                </a:lnTo>
                <a:lnTo>
                  <a:pt x="223" y="149"/>
                </a:lnTo>
                <a:lnTo>
                  <a:pt x="230" y="151"/>
                </a:lnTo>
                <a:lnTo>
                  <a:pt x="235" y="152"/>
                </a:lnTo>
                <a:lnTo>
                  <a:pt x="238" y="152"/>
                </a:lnTo>
                <a:lnTo>
                  <a:pt x="240" y="152"/>
                </a:lnTo>
                <a:lnTo>
                  <a:pt x="245" y="154"/>
                </a:lnTo>
                <a:lnTo>
                  <a:pt x="254" y="154"/>
                </a:lnTo>
                <a:lnTo>
                  <a:pt x="269" y="154"/>
                </a:lnTo>
                <a:lnTo>
                  <a:pt x="275" y="154"/>
                </a:lnTo>
                <a:lnTo>
                  <a:pt x="282" y="154"/>
                </a:lnTo>
                <a:lnTo>
                  <a:pt x="284" y="154"/>
                </a:lnTo>
                <a:lnTo>
                  <a:pt x="291" y="152"/>
                </a:lnTo>
                <a:lnTo>
                  <a:pt x="297" y="151"/>
                </a:lnTo>
                <a:lnTo>
                  <a:pt x="313" y="137"/>
                </a:lnTo>
                <a:lnTo>
                  <a:pt x="314" y="135"/>
                </a:lnTo>
                <a:lnTo>
                  <a:pt x="318" y="132"/>
                </a:lnTo>
                <a:lnTo>
                  <a:pt x="330" y="127"/>
                </a:lnTo>
                <a:lnTo>
                  <a:pt x="336" y="124"/>
                </a:lnTo>
                <a:lnTo>
                  <a:pt x="346" y="119"/>
                </a:lnTo>
                <a:lnTo>
                  <a:pt x="350" y="115"/>
                </a:lnTo>
                <a:lnTo>
                  <a:pt x="375" y="102"/>
                </a:lnTo>
                <a:lnTo>
                  <a:pt x="377" y="100"/>
                </a:lnTo>
                <a:lnTo>
                  <a:pt x="380" y="98"/>
                </a:lnTo>
                <a:lnTo>
                  <a:pt x="382" y="95"/>
                </a:lnTo>
                <a:lnTo>
                  <a:pt x="394" y="90"/>
                </a:lnTo>
                <a:lnTo>
                  <a:pt x="404" y="83"/>
                </a:lnTo>
                <a:lnTo>
                  <a:pt x="417" y="73"/>
                </a:lnTo>
                <a:lnTo>
                  <a:pt x="424" y="68"/>
                </a:lnTo>
                <a:lnTo>
                  <a:pt x="431" y="63"/>
                </a:lnTo>
                <a:lnTo>
                  <a:pt x="436" y="59"/>
                </a:lnTo>
                <a:lnTo>
                  <a:pt x="441" y="56"/>
                </a:lnTo>
                <a:lnTo>
                  <a:pt x="448" y="54"/>
                </a:lnTo>
                <a:lnTo>
                  <a:pt x="461" y="49"/>
                </a:lnTo>
                <a:lnTo>
                  <a:pt x="466" y="46"/>
                </a:lnTo>
                <a:lnTo>
                  <a:pt x="490" y="32"/>
                </a:lnTo>
                <a:lnTo>
                  <a:pt x="512" y="20"/>
                </a:lnTo>
                <a:lnTo>
                  <a:pt x="520" y="15"/>
                </a:lnTo>
                <a:lnTo>
                  <a:pt x="529" y="12"/>
                </a:lnTo>
                <a:lnTo>
                  <a:pt x="537" y="8"/>
                </a:lnTo>
                <a:lnTo>
                  <a:pt x="541" y="5"/>
                </a:lnTo>
                <a:lnTo>
                  <a:pt x="571" y="0"/>
                </a:lnTo>
                <a:lnTo>
                  <a:pt x="574" y="0"/>
                </a:lnTo>
                <a:lnTo>
                  <a:pt x="580" y="0"/>
                </a:lnTo>
                <a:lnTo>
                  <a:pt x="581" y="2"/>
                </a:lnTo>
                <a:lnTo>
                  <a:pt x="583" y="7"/>
                </a:lnTo>
                <a:close/>
              </a:path>
            </a:pathLst>
          </a:custGeom>
          <a:solidFill>
            <a:schemeClr val="accent4"/>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Freeform 9">
            <a:extLst>
              <a:ext uri="{FF2B5EF4-FFF2-40B4-BE49-F238E27FC236}">
                <a16:creationId xmlns:a16="http://schemas.microsoft.com/office/drawing/2014/main" id="{BE4890E0-D23D-4784-9BB2-9C63AF719CBF}"/>
              </a:ext>
            </a:extLst>
          </p:cNvPr>
          <p:cNvSpPr>
            <a:spLocks/>
          </p:cNvSpPr>
          <p:nvPr/>
        </p:nvSpPr>
        <p:spPr bwMode="auto">
          <a:xfrm>
            <a:off x="571500" y="3614739"/>
            <a:ext cx="273050" cy="303213"/>
          </a:xfrm>
          <a:custGeom>
            <a:avLst/>
            <a:gdLst>
              <a:gd name="T0" fmla="*/ 111 w 172"/>
              <a:gd name="T1" fmla="*/ 18 h 191"/>
              <a:gd name="T2" fmla="*/ 118 w 172"/>
              <a:gd name="T3" fmla="*/ 27 h 191"/>
              <a:gd name="T4" fmla="*/ 130 w 172"/>
              <a:gd name="T5" fmla="*/ 29 h 191"/>
              <a:gd name="T6" fmla="*/ 143 w 172"/>
              <a:gd name="T7" fmla="*/ 27 h 191"/>
              <a:gd name="T8" fmla="*/ 154 w 172"/>
              <a:gd name="T9" fmla="*/ 29 h 191"/>
              <a:gd name="T10" fmla="*/ 164 w 172"/>
              <a:gd name="T11" fmla="*/ 32 h 191"/>
              <a:gd name="T12" fmla="*/ 172 w 172"/>
              <a:gd name="T13" fmla="*/ 37 h 191"/>
              <a:gd name="T14" fmla="*/ 171 w 172"/>
              <a:gd name="T15" fmla="*/ 49 h 191"/>
              <a:gd name="T16" fmla="*/ 155 w 172"/>
              <a:gd name="T17" fmla="*/ 64 h 191"/>
              <a:gd name="T18" fmla="*/ 142 w 172"/>
              <a:gd name="T19" fmla="*/ 74 h 191"/>
              <a:gd name="T20" fmla="*/ 135 w 172"/>
              <a:gd name="T21" fmla="*/ 76 h 191"/>
              <a:gd name="T22" fmla="*/ 133 w 172"/>
              <a:gd name="T23" fmla="*/ 73 h 191"/>
              <a:gd name="T24" fmla="*/ 128 w 172"/>
              <a:gd name="T25" fmla="*/ 69 h 191"/>
              <a:gd name="T26" fmla="*/ 116 w 172"/>
              <a:gd name="T27" fmla="*/ 79 h 191"/>
              <a:gd name="T28" fmla="*/ 120 w 172"/>
              <a:gd name="T29" fmla="*/ 83 h 191"/>
              <a:gd name="T30" fmla="*/ 125 w 172"/>
              <a:gd name="T31" fmla="*/ 90 h 191"/>
              <a:gd name="T32" fmla="*/ 123 w 172"/>
              <a:gd name="T33" fmla="*/ 96 h 191"/>
              <a:gd name="T34" fmla="*/ 120 w 172"/>
              <a:gd name="T35" fmla="*/ 105 h 191"/>
              <a:gd name="T36" fmla="*/ 127 w 172"/>
              <a:gd name="T37" fmla="*/ 110 h 191"/>
              <a:gd name="T38" fmla="*/ 122 w 172"/>
              <a:gd name="T39" fmla="*/ 117 h 191"/>
              <a:gd name="T40" fmla="*/ 128 w 172"/>
              <a:gd name="T41" fmla="*/ 120 h 191"/>
              <a:gd name="T42" fmla="*/ 132 w 172"/>
              <a:gd name="T43" fmla="*/ 125 h 191"/>
              <a:gd name="T44" fmla="*/ 125 w 172"/>
              <a:gd name="T45" fmla="*/ 134 h 191"/>
              <a:gd name="T46" fmla="*/ 128 w 172"/>
              <a:gd name="T47" fmla="*/ 137 h 191"/>
              <a:gd name="T48" fmla="*/ 137 w 172"/>
              <a:gd name="T49" fmla="*/ 137 h 191"/>
              <a:gd name="T50" fmla="*/ 142 w 172"/>
              <a:gd name="T51" fmla="*/ 144 h 191"/>
              <a:gd name="T52" fmla="*/ 147 w 172"/>
              <a:gd name="T53" fmla="*/ 147 h 191"/>
              <a:gd name="T54" fmla="*/ 157 w 172"/>
              <a:gd name="T55" fmla="*/ 154 h 191"/>
              <a:gd name="T56" fmla="*/ 157 w 172"/>
              <a:gd name="T57" fmla="*/ 156 h 191"/>
              <a:gd name="T58" fmla="*/ 150 w 172"/>
              <a:gd name="T59" fmla="*/ 157 h 191"/>
              <a:gd name="T60" fmla="*/ 145 w 172"/>
              <a:gd name="T61" fmla="*/ 162 h 191"/>
              <a:gd name="T62" fmla="*/ 137 w 172"/>
              <a:gd name="T63" fmla="*/ 178 h 191"/>
              <a:gd name="T64" fmla="*/ 115 w 172"/>
              <a:gd name="T65" fmla="*/ 191 h 191"/>
              <a:gd name="T66" fmla="*/ 110 w 172"/>
              <a:gd name="T67" fmla="*/ 178 h 191"/>
              <a:gd name="T68" fmla="*/ 106 w 172"/>
              <a:gd name="T69" fmla="*/ 167 h 191"/>
              <a:gd name="T70" fmla="*/ 105 w 172"/>
              <a:gd name="T71" fmla="*/ 157 h 191"/>
              <a:gd name="T72" fmla="*/ 100 w 172"/>
              <a:gd name="T73" fmla="*/ 152 h 191"/>
              <a:gd name="T74" fmla="*/ 91 w 172"/>
              <a:gd name="T75" fmla="*/ 145 h 191"/>
              <a:gd name="T76" fmla="*/ 84 w 172"/>
              <a:gd name="T77" fmla="*/ 140 h 191"/>
              <a:gd name="T78" fmla="*/ 78 w 172"/>
              <a:gd name="T79" fmla="*/ 135 h 191"/>
              <a:gd name="T80" fmla="*/ 71 w 172"/>
              <a:gd name="T81" fmla="*/ 130 h 191"/>
              <a:gd name="T82" fmla="*/ 62 w 172"/>
              <a:gd name="T83" fmla="*/ 125 h 191"/>
              <a:gd name="T84" fmla="*/ 59 w 172"/>
              <a:gd name="T85" fmla="*/ 117 h 191"/>
              <a:gd name="T86" fmla="*/ 52 w 172"/>
              <a:gd name="T87" fmla="*/ 113 h 191"/>
              <a:gd name="T88" fmla="*/ 39 w 172"/>
              <a:gd name="T89" fmla="*/ 112 h 191"/>
              <a:gd name="T90" fmla="*/ 34 w 172"/>
              <a:gd name="T91" fmla="*/ 101 h 191"/>
              <a:gd name="T92" fmla="*/ 32 w 172"/>
              <a:gd name="T93" fmla="*/ 86 h 191"/>
              <a:gd name="T94" fmla="*/ 20 w 172"/>
              <a:gd name="T95" fmla="*/ 88 h 191"/>
              <a:gd name="T96" fmla="*/ 5 w 172"/>
              <a:gd name="T97" fmla="*/ 84 h 191"/>
              <a:gd name="T98" fmla="*/ 2 w 172"/>
              <a:gd name="T99" fmla="*/ 78 h 191"/>
              <a:gd name="T100" fmla="*/ 7 w 172"/>
              <a:gd name="T101" fmla="*/ 68 h 191"/>
              <a:gd name="T102" fmla="*/ 15 w 172"/>
              <a:gd name="T103" fmla="*/ 57 h 191"/>
              <a:gd name="T104" fmla="*/ 32 w 172"/>
              <a:gd name="T105" fmla="*/ 49 h 191"/>
              <a:gd name="T106" fmla="*/ 47 w 172"/>
              <a:gd name="T107" fmla="*/ 35 h 191"/>
              <a:gd name="T108" fmla="*/ 54 w 172"/>
              <a:gd name="T109" fmla="*/ 25 h 191"/>
              <a:gd name="T110" fmla="*/ 64 w 172"/>
              <a:gd name="T111" fmla="*/ 22 h 191"/>
              <a:gd name="T112" fmla="*/ 74 w 172"/>
              <a:gd name="T113" fmla="*/ 17 h 191"/>
              <a:gd name="T114" fmla="*/ 83 w 172"/>
              <a:gd name="T115" fmla="*/ 13 h 191"/>
              <a:gd name="T116" fmla="*/ 89 w 172"/>
              <a:gd name="T117" fmla="*/ 10 h 191"/>
              <a:gd name="T118" fmla="*/ 101 w 172"/>
              <a:gd name="T119" fmla="*/ 3 h 191"/>
              <a:gd name="T120" fmla="*/ 108 w 172"/>
              <a:gd name="T121" fmla="*/ 8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2" h="191">
                <a:moveTo>
                  <a:pt x="108" y="8"/>
                </a:moveTo>
                <a:lnTo>
                  <a:pt x="110" y="10"/>
                </a:lnTo>
                <a:lnTo>
                  <a:pt x="110" y="12"/>
                </a:lnTo>
                <a:lnTo>
                  <a:pt x="110" y="13"/>
                </a:lnTo>
                <a:lnTo>
                  <a:pt x="111" y="15"/>
                </a:lnTo>
                <a:lnTo>
                  <a:pt x="111" y="17"/>
                </a:lnTo>
                <a:lnTo>
                  <a:pt x="111" y="18"/>
                </a:lnTo>
                <a:lnTo>
                  <a:pt x="111" y="20"/>
                </a:lnTo>
                <a:lnTo>
                  <a:pt x="113" y="22"/>
                </a:lnTo>
                <a:lnTo>
                  <a:pt x="113" y="24"/>
                </a:lnTo>
                <a:lnTo>
                  <a:pt x="115" y="24"/>
                </a:lnTo>
                <a:lnTo>
                  <a:pt x="115" y="25"/>
                </a:lnTo>
                <a:lnTo>
                  <a:pt x="116" y="25"/>
                </a:lnTo>
                <a:lnTo>
                  <a:pt x="118" y="27"/>
                </a:lnTo>
                <a:lnTo>
                  <a:pt x="120" y="27"/>
                </a:lnTo>
                <a:lnTo>
                  <a:pt x="122" y="29"/>
                </a:lnTo>
                <a:lnTo>
                  <a:pt x="123" y="29"/>
                </a:lnTo>
                <a:lnTo>
                  <a:pt x="125" y="29"/>
                </a:lnTo>
                <a:lnTo>
                  <a:pt x="127" y="29"/>
                </a:lnTo>
                <a:lnTo>
                  <a:pt x="128" y="29"/>
                </a:lnTo>
                <a:lnTo>
                  <a:pt x="130" y="29"/>
                </a:lnTo>
                <a:lnTo>
                  <a:pt x="133" y="29"/>
                </a:lnTo>
                <a:lnTo>
                  <a:pt x="135" y="27"/>
                </a:lnTo>
                <a:lnTo>
                  <a:pt x="137" y="27"/>
                </a:lnTo>
                <a:lnTo>
                  <a:pt x="138" y="27"/>
                </a:lnTo>
                <a:lnTo>
                  <a:pt x="140" y="27"/>
                </a:lnTo>
                <a:lnTo>
                  <a:pt x="142" y="27"/>
                </a:lnTo>
                <a:lnTo>
                  <a:pt x="143" y="27"/>
                </a:lnTo>
                <a:lnTo>
                  <a:pt x="145" y="27"/>
                </a:lnTo>
                <a:lnTo>
                  <a:pt x="147" y="27"/>
                </a:lnTo>
                <a:lnTo>
                  <a:pt x="149" y="27"/>
                </a:lnTo>
                <a:lnTo>
                  <a:pt x="150" y="27"/>
                </a:lnTo>
                <a:lnTo>
                  <a:pt x="150" y="29"/>
                </a:lnTo>
                <a:lnTo>
                  <a:pt x="152" y="29"/>
                </a:lnTo>
                <a:lnTo>
                  <a:pt x="154" y="29"/>
                </a:lnTo>
                <a:lnTo>
                  <a:pt x="155" y="29"/>
                </a:lnTo>
                <a:lnTo>
                  <a:pt x="155" y="30"/>
                </a:lnTo>
                <a:lnTo>
                  <a:pt x="157" y="30"/>
                </a:lnTo>
                <a:lnTo>
                  <a:pt x="159" y="32"/>
                </a:lnTo>
                <a:lnTo>
                  <a:pt x="160" y="32"/>
                </a:lnTo>
                <a:lnTo>
                  <a:pt x="162" y="32"/>
                </a:lnTo>
                <a:lnTo>
                  <a:pt x="164" y="32"/>
                </a:lnTo>
                <a:lnTo>
                  <a:pt x="165" y="32"/>
                </a:lnTo>
                <a:lnTo>
                  <a:pt x="167" y="32"/>
                </a:lnTo>
                <a:lnTo>
                  <a:pt x="167" y="34"/>
                </a:lnTo>
                <a:lnTo>
                  <a:pt x="169" y="34"/>
                </a:lnTo>
                <a:lnTo>
                  <a:pt x="171" y="34"/>
                </a:lnTo>
                <a:lnTo>
                  <a:pt x="172" y="35"/>
                </a:lnTo>
                <a:lnTo>
                  <a:pt x="172" y="37"/>
                </a:lnTo>
                <a:lnTo>
                  <a:pt x="172" y="39"/>
                </a:lnTo>
                <a:lnTo>
                  <a:pt x="172" y="40"/>
                </a:lnTo>
                <a:lnTo>
                  <a:pt x="172" y="42"/>
                </a:lnTo>
                <a:lnTo>
                  <a:pt x="172" y="44"/>
                </a:lnTo>
                <a:lnTo>
                  <a:pt x="171" y="46"/>
                </a:lnTo>
                <a:lnTo>
                  <a:pt x="171" y="47"/>
                </a:lnTo>
                <a:lnTo>
                  <a:pt x="171" y="49"/>
                </a:lnTo>
                <a:lnTo>
                  <a:pt x="169" y="52"/>
                </a:lnTo>
                <a:lnTo>
                  <a:pt x="167" y="57"/>
                </a:lnTo>
                <a:lnTo>
                  <a:pt x="167" y="59"/>
                </a:lnTo>
                <a:lnTo>
                  <a:pt x="165" y="62"/>
                </a:lnTo>
                <a:lnTo>
                  <a:pt x="164" y="64"/>
                </a:lnTo>
                <a:lnTo>
                  <a:pt x="162" y="64"/>
                </a:lnTo>
                <a:lnTo>
                  <a:pt x="155" y="64"/>
                </a:lnTo>
                <a:lnTo>
                  <a:pt x="152" y="66"/>
                </a:lnTo>
                <a:lnTo>
                  <a:pt x="150" y="66"/>
                </a:lnTo>
                <a:lnTo>
                  <a:pt x="149" y="68"/>
                </a:lnTo>
                <a:lnTo>
                  <a:pt x="149" y="69"/>
                </a:lnTo>
                <a:lnTo>
                  <a:pt x="147" y="71"/>
                </a:lnTo>
                <a:lnTo>
                  <a:pt x="145" y="73"/>
                </a:lnTo>
                <a:lnTo>
                  <a:pt x="142" y="74"/>
                </a:lnTo>
                <a:lnTo>
                  <a:pt x="142" y="73"/>
                </a:lnTo>
                <a:lnTo>
                  <a:pt x="142" y="71"/>
                </a:lnTo>
                <a:lnTo>
                  <a:pt x="140" y="71"/>
                </a:lnTo>
                <a:lnTo>
                  <a:pt x="138" y="71"/>
                </a:lnTo>
                <a:lnTo>
                  <a:pt x="138" y="73"/>
                </a:lnTo>
                <a:lnTo>
                  <a:pt x="137" y="76"/>
                </a:lnTo>
                <a:lnTo>
                  <a:pt x="135" y="76"/>
                </a:lnTo>
                <a:lnTo>
                  <a:pt x="135" y="74"/>
                </a:lnTo>
                <a:lnTo>
                  <a:pt x="133" y="74"/>
                </a:lnTo>
                <a:lnTo>
                  <a:pt x="133" y="73"/>
                </a:lnTo>
                <a:lnTo>
                  <a:pt x="135" y="71"/>
                </a:lnTo>
                <a:lnTo>
                  <a:pt x="135" y="69"/>
                </a:lnTo>
                <a:lnTo>
                  <a:pt x="133" y="71"/>
                </a:lnTo>
                <a:lnTo>
                  <a:pt x="133" y="73"/>
                </a:lnTo>
                <a:lnTo>
                  <a:pt x="132" y="73"/>
                </a:lnTo>
                <a:lnTo>
                  <a:pt x="130" y="73"/>
                </a:lnTo>
                <a:lnTo>
                  <a:pt x="130" y="71"/>
                </a:lnTo>
                <a:lnTo>
                  <a:pt x="132" y="71"/>
                </a:lnTo>
                <a:lnTo>
                  <a:pt x="132" y="69"/>
                </a:lnTo>
                <a:lnTo>
                  <a:pt x="130" y="69"/>
                </a:lnTo>
                <a:lnTo>
                  <a:pt x="128" y="69"/>
                </a:lnTo>
                <a:lnTo>
                  <a:pt x="127" y="69"/>
                </a:lnTo>
                <a:lnTo>
                  <a:pt x="125" y="69"/>
                </a:lnTo>
                <a:lnTo>
                  <a:pt x="127" y="71"/>
                </a:lnTo>
                <a:lnTo>
                  <a:pt x="120" y="74"/>
                </a:lnTo>
                <a:lnTo>
                  <a:pt x="116" y="76"/>
                </a:lnTo>
                <a:lnTo>
                  <a:pt x="115" y="78"/>
                </a:lnTo>
                <a:lnTo>
                  <a:pt x="116" y="79"/>
                </a:lnTo>
                <a:lnTo>
                  <a:pt x="118" y="79"/>
                </a:lnTo>
                <a:lnTo>
                  <a:pt x="118" y="81"/>
                </a:lnTo>
                <a:lnTo>
                  <a:pt x="120" y="81"/>
                </a:lnTo>
                <a:lnTo>
                  <a:pt x="120" y="79"/>
                </a:lnTo>
                <a:lnTo>
                  <a:pt x="122" y="81"/>
                </a:lnTo>
                <a:lnTo>
                  <a:pt x="120" y="81"/>
                </a:lnTo>
                <a:lnTo>
                  <a:pt x="120" y="83"/>
                </a:lnTo>
                <a:lnTo>
                  <a:pt x="122" y="83"/>
                </a:lnTo>
                <a:lnTo>
                  <a:pt x="122" y="84"/>
                </a:lnTo>
                <a:lnTo>
                  <a:pt x="123" y="84"/>
                </a:lnTo>
                <a:lnTo>
                  <a:pt x="123" y="86"/>
                </a:lnTo>
                <a:lnTo>
                  <a:pt x="125" y="86"/>
                </a:lnTo>
                <a:lnTo>
                  <a:pt x="125" y="88"/>
                </a:lnTo>
                <a:lnTo>
                  <a:pt x="125" y="90"/>
                </a:lnTo>
                <a:lnTo>
                  <a:pt x="123" y="90"/>
                </a:lnTo>
                <a:lnTo>
                  <a:pt x="123" y="91"/>
                </a:lnTo>
                <a:lnTo>
                  <a:pt x="123" y="93"/>
                </a:lnTo>
                <a:lnTo>
                  <a:pt x="125" y="93"/>
                </a:lnTo>
                <a:lnTo>
                  <a:pt x="123" y="93"/>
                </a:lnTo>
                <a:lnTo>
                  <a:pt x="123" y="95"/>
                </a:lnTo>
                <a:lnTo>
                  <a:pt x="123" y="96"/>
                </a:lnTo>
                <a:lnTo>
                  <a:pt x="123" y="98"/>
                </a:lnTo>
                <a:lnTo>
                  <a:pt x="122" y="98"/>
                </a:lnTo>
                <a:lnTo>
                  <a:pt x="122" y="100"/>
                </a:lnTo>
                <a:lnTo>
                  <a:pt x="122" y="101"/>
                </a:lnTo>
                <a:lnTo>
                  <a:pt x="120" y="101"/>
                </a:lnTo>
                <a:lnTo>
                  <a:pt x="120" y="103"/>
                </a:lnTo>
                <a:lnTo>
                  <a:pt x="120" y="105"/>
                </a:lnTo>
                <a:lnTo>
                  <a:pt x="120" y="107"/>
                </a:lnTo>
                <a:lnTo>
                  <a:pt x="120" y="108"/>
                </a:lnTo>
                <a:lnTo>
                  <a:pt x="120" y="110"/>
                </a:lnTo>
                <a:lnTo>
                  <a:pt x="122" y="110"/>
                </a:lnTo>
                <a:lnTo>
                  <a:pt x="123" y="110"/>
                </a:lnTo>
                <a:lnTo>
                  <a:pt x="125" y="110"/>
                </a:lnTo>
                <a:lnTo>
                  <a:pt x="127" y="110"/>
                </a:lnTo>
                <a:lnTo>
                  <a:pt x="127" y="112"/>
                </a:lnTo>
                <a:lnTo>
                  <a:pt x="127" y="113"/>
                </a:lnTo>
                <a:lnTo>
                  <a:pt x="127" y="115"/>
                </a:lnTo>
                <a:lnTo>
                  <a:pt x="125" y="115"/>
                </a:lnTo>
                <a:lnTo>
                  <a:pt x="125" y="117"/>
                </a:lnTo>
                <a:lnTo>
                  <a:pt x="123" y="117"/>
                </a:lnTo>
                <a:lnTo>
                  <a:pt x="122" y="117"/>
                </a:lnTo>
                <a:lnTo>
                  <a:pt x="122" y="118"/>
                </a:lnTo>
                <a:lnTo>
                  <a:pt x="123" y="118"/>
                </a:lnTo>
                <a:lnTo>
                  <a:pt x="123" y="120"/>
                </a:lnTo>
                <a:lnTo>
                  <a:pt x="125" y="120"/>
                </a:lnTo>
                <a:lnTo>
                  <a:pt x="127" y="118"/>
                </a:lnTo>
                <a:lnTo>
                  <a:pt x="128" y="118"/>
                </a:lnTo>
                <a:lnTo>
                  <a:pt x="128" y="120"/>
                </a:lnTo>
                <a:lnTo>
                  <a:pt x="130" y="120"/>
                </a:lnTo>
                <a:lnTo>
                  <a:pt x="132" y="120"/>
                </a:lnTo>
                <a:lnTo>
                  <a:pt x="133" y="120"/>
                </a:lnTo>
                <a:lnTo>
                  <a:pt x="133" y="122"/>
                </a:lnTo>
                <a:lnTo>
                  <a:pt x="133" y="123"/>
                </a:lnTo>
                <a:lnTo>
                  <a:pt x="132" y="123"/>
                </a:lnTo>
                <a:lnTo>
                  <a:pt x="132" y="125"/>
                </a:lnTo>
                <a:lnTo>
                  <a:pt x="130" y="127"/>
                </a:lnTo>
                <a:lnTo>
                  <a:pt x="128" y="127"/>
                </a:lnTo>
                <a:lnTo>
                  <a:pt x="127" y="127"/>
                </a:lnTo>
                <a:lnTo>
                  <a:pt x="125" y="127"/>
                </a:lnTo>
                <a:lnTo>
                  <a:pt x="123" y="132"/>
                </a:lnTo>
                <a:lnTo>
                  <a:pt x="123" y="134"/>
                </a:lnTo>
                <a:lnTo>
                  <a:pt x="125" y="134"/>
                </a:lnTo>
                <a:lnTo>
                  <a:pt x="127" y="132"/>
                </a:lnTo>
                <a:lnTo>
                  <a:pt x="127" y="134"/>
                </a:lnTo>
                <a:lnTo>
                  <a:pt x="128" y="134"/>
                </a:lnTo>
                <a:lnTo>
                  <a:pt x="128" y="135"/>
                </a:lnTo>
                <a:lnTo>
                  <a:pt x="130" y="135"/>
                </a:lnTo>
                <a:lnTo>
                  <a:pt x="128" y="135"/>
                </a:lnTo>
                <a:lnTo>
                  <a:pt x="128" y="137"/>
                </a:lnTo>
                <a:lnTo>
                  <a:pt x="130" y="137"/>
                </a:lnTo>
                <a:lnTo>
                  <a:pt x="130" y="139"/>
                </a:lnTo>
                <a:lnTo>
                  <a:pt x="132" y="139"/>
                </a:lnTo>
                <a:lnTo>
                  <a:pt x="133" y="139"/>
                </a:lnTo>
                <a:lnTo>
                  <a:pt x="135" y="139"/>
                </a:lnTo>
                <a:lnTo>
                  <a:pt x="135" y="137"/>
                </a:lnTo>
                <a:lnTo>
                  <a:pt x="137" y="137"/>
                </a:lnTo>
                <a:lnTo>
                  <a:pt x="137" y="139"/>
                </a:lnTo>
                <a:lnTo>
                  <a:pt x="138" y="139"/>
                </a:lnTo>
                <a:lnTo>
                  <a:pt x="140" y="139"/>
                </a:lnTo>
                <a:lnTo>
                  <a:pt x="140" y="140"/>
                </a:lnTo>
                <a:lnTo>
                  <a:pt x="140" y="142"/>
                </a:lnTo>
                <a:lnTo>
                  <a:pt x="140" y="144"/>
                </a:lnTo>
                <a:lnTo>
                  <a:pt x="142" y="144"/>
                </a:lnTo>
                <a:lnTo>
                  <a:pt x="143" y="144"/>
                </a:lnTo>
                <a:lnTo>
                  <a:pt x="143" y="145"/>
                </a:lnTo>
                <a:lnTo>
                  <a:pt x="145" y="145"/>
                </a:lnTo>
                <a:lnTo>
                  <a:pt x="145" y="144"/>
                </a:lnTo>
                <a:lnTo>
                  <a:pt x="147" y="144"/>
                </a:lnTo>
                <a:lnTo>
                  <a:pt x="147" y="145"/>
                </a:lnTo>
                <a:lnTo>
                  <a:pt x="147" y="147"/>
                </a:lnTo>
                <a:lnTo>
                  <a:pt x="149" y="147"/>
                </a:lnTo>
                <a:lnTo>
                  <a:pt x="149" y="149"/>
                </a:lnTo>
                <a:lnTo>
                  <a:pt x="150" y="149"/>
                </a:lnTo>
                <a:lnTo>
                  <a:pt x="154" y="149"/>
                </a:lnTo>
                <a:lnTo>
                  <a:pt x="155" y="151"/>
                </a:lnTo>
                <a:lnTo>
                  <a:pt x="155" y="152"/>
                </a:lnTo>
                <a:lnTo>
                  <a:pt x="157" y="154"/>
                </a:lnTo>
                <a:lnTo>
                  <a:pt x="159" y="154"/>
                </a:lnTo>
                <a:lnTo>
                  <a:pt x="160" y="154"/>
                </a:lnTo>
                <a:lnTo>
                  <a:pt x="160" y="156"/>
                </a:lnTo>
                <a:lnTo>
                  <a:pt x="160" y="157"/>
                </a:lnTo>
                <a:lnTo>
                  <a:pt x="159" y="157"/>
                </a:lnTo>
                <a:lnTo>
                  <a:pt x="159" y="156"/>
                </a:lnTo>
                <a:lnTo>
                  <a:pt x="157" y="156"/>
                </a:lnTo>
                <a:lnTo>
                  <a:pt x="157" y="157"/>
                </a:lnTo>
                <a:lnTo>
                  <a:pt x="155" y="157"/>
                </a:lnTo>
                <a:lnTo>
                  <a:pt x="155" y="159"/>
                </a:lnTo>
                <a:lnTo>
                  <a:pt x="155" y="157"/>
                </a:lnTo>
                <a:lnTo>
                  <a:pt x="154" y="157"/>
                </a:lnTo>
                <a:lnTo>
                  <a:pt x="152" y="157"/>
                </a:lnTo>
                <a:lnTo>
                  <a:pt x="150" y="157"/>
                </a:lnTo>
                <a:lnTo>
                  <a:pt x="150" y="159"/>
                </a:lnTo>
                <a:lnTo>
                  <a:pt x="150" y="161"/>
                </a:lnTo>
                <a:lnTo>
                  <a:pt x="149" y="161"/>
                </a:lnTo>
                <a:lnTo>
                  <a:pt x="149" y="159"/>
                </a:lnTo>
                <a:lnTo>
                  <a:pt x="147" y="161"/>
                </a:lnTo>
                <a:lnTo>
                  <a:pt x="147" y="162"/>
                </a:lnTo>
                <a:lnTo>
                  <a:pt x="145" y="162"/>
                </a:lnTo>
                <a:lnTo>
                  <a:pt x="145" y="164"/>
                </a:lnTo>
                <a:lnTo>
                  <a:pt x="142" y="164"/>
                </a:lnTo>
                <a:lnTo>
                  <a:pt x="142" y="167"/>
                </a:lnTo>
                <a:lnTo>
                  <a:pt x="142" y="171"/>
                </a:lnTo>
                <a:lnTo>
                  <a:pt x="142" y="173"/>
                </a:lnTo>
                <a:lnTo>
                  <a:pt x="143" y="174"/>
                </a:lnTo>
                <a:lnTo>
                  <a:pt x="137" y="178"/>
                </a:lnTo>
                <a:lnTo>
                  <a:pt x="133" y="181"/>
                </a:lnTo>
                <a:lnTo>
                  <a:pt x="130" y="183"/>
                </a:lnTo>
                <a:lnTo>
                  <a:pt x="128" y="184"/>
                </a:lnTo>
                <a:lnTo>
                  <a:pt x="127" y="186"/>
                </a:lnTo>
                <a:lnTo>
                  <a:pt x="123" y="186"/>
                </a:lnTo>
                <a:lnTo>
                  <a:pt x="116" y="191"/>
                </a:lnTo>
                <a:lnTo>
                  <a:pt x="115" y="191"/>
                </a:lnTo>
                <a:lnTo>
                  <a:pt x="113" y="186"/>
                </a:lnTo>
                <a:lnTo>
                  <a:pt x="113" y="184"/>
                </a:lnTo>
                <a:lnTo>
                  <a:pt x="111" y="183"/>
                </a:lnTo>
                <a:lnTo>
                  <a:pt x="111" y="181"/>
                </a:lnTo>
                <a:lnTo>
                  <a:pt x="111" y="179"/>
                </a:lnTo>
                <a:lnTo>
                  <a:pt x="110" y="179"/>
                </a:lnTo>
                <a:lnTo>
                  <a:pt x="110" y="178"/>
                </a:lnTo>
                <a:lnTo>
                  <a:pt x="110" y="176"/>
                </a:lnTo>
                <a:lnTo>
                  <a:pt x="108" y="174"/>
                </a:lnTo>
                <a:lnTo>
                  <a:pt x="108" y="173"/>
                </a:lnTo>
                <a:lnTo>
                  <a:pt x="106" y="173"/>
                </a:lnTo>
                <a:lnTo>
                  <a:pt x="106" y="171"/>
                </a:lnTo>
                <a:lnTo>
                  <a:pt x="106" y="169"/>
                </a:lnTo>
                <a:lnTo>
                  <a:pt x="106" y="167"/>
                </a:lnTo>
                <a:lnTo>
                  <a:pt x="106" y="166"/>
                </a:lnTo>
                <a:lnTo>
                  <a:pt x="106" y="164"/>
                </a:lnTo>
                <a:lnTo>
                  <a:pt x="106" y="162"/>
                </a:lnTo>
                <a:lnTo>
                  <a:pt x="106" y="161"/>
                </a:lnTo>
                <a:lnTo>
                  <a:pt x="106" y="159"/>
                </a:lnTo>
                <a:lnTo>
                  <a:pt x="106" y="157"/>
                </a:lnTo>
                <a:lnTo>
                  <a:pt x="105" y="157"/>
                </a:lnTo>
                <a:lnTo>
                  <a:pt x="105" y="156"/>
                </a:lnTo>
                <a:lnTo>
                  <a:pt x="103" y="156"/>
                </a:lnTo>
                <a:lnTo>
                  <a:pt x="103" y="154"/>
                </a:lnTo>
                <a:lnTo>
                  <a:pt x="101" y="154"/>
                </a:lnTo>
                <a:lnTo>
                  <a:pt x="100" y="156"/>
                </a:lnTo>
                <a:lnTo>
                  <a:pt x="100" y="154"/>
                </a:lnTo>
                <a:lnTo>
                  <a:pt x="100" y="152"/>
                </a:lnTo>
                <a:lnTo>
                  <a:pt x="98" y="151"/>
                </a:lnTo>
                <a:lnTo>
                  <a:pt x="96" y="151"/>
                </a:lnTo>
                <a:lnTo>
                  <a:pt x="96" y="149"/>
                </a:lnTo>
                <a:lnTo>
                  <a:pt x="96" y="147"/>
                </a:lnTo>
                <a:lnTo>
                  <a:pt x="94" y="147"/>
                </a:lnTo>
                <a:lnTo>
                  <a:pt x="91" y="147"/>
                </a:lnTo>
                <a:lnTo>
                  <a:pt x="91" y="145"/>
                </a:lnTo>
                <a:lnTo>
                  <a:pt x="89" y="145"/>
                </a:lnTo>
                <a:lnTo>
                  <a:pt x="88" y="145"/>
                </a:lnTo>
                <a:lnTo>
                  <a:pt x="88" y="144"/>
                </a:lnTo>
                <a:lnTo>
                  <a:pt x="86" y="144"/>
                </a:lnTo>
                <a:lnTo>
                  <a:pt x="86" y="142"/>
                </a:lnTo>
                <a:lnTo>
                  <a:pt x="84" y="142"/>
                </a:lnTo>
                <a:lnTo>
                  <a:pt x="84" y="140"/>
                </a:lnTo>
                <a:lnTo>
                  <a:pt x="83" y="140"/>
                </a:lnTo>
                <a:lnTo>
                  <a:pt x="81" y="140"/>
                </a:lnTo>
                <a:lnTo>
                  <a:pt x="81" y="139"/>
                </a:lnTo>
                <a:lnTo>
                  <a:pt x="79" y="137"/>
                </a:lnTo>
                <a:lnTo>
                  <a:pt x="78" y="137"/>
                </a:lnTo>
                <a:lnTo>
                  <a:pt x="76" y="137"/>
                </a:lnTo>
                <a:lnTo>
                  <a:pt x="78" y="135"/>
                </a:lnTo>
                <a:lnTo>
                  <a:pt x="76" y="135"/>
                </a:lnTo>
                <a:lnTo>
                  <a:pt x="74" y="135"/>
                </a:lnTo>
                <a:lnTo>
                  <a:pt x="73" y="135"/>
                </a:lnTo>
                <a:lnTo>
                  <a:pt x="73" y="134"/>
                </a:lnTo>
                <a:lnTo>
                  <a:pt x="73" y="132"/>
                </a:lnTo>
                <a:lnTo>
                  <a:pt x="71" y="132"/>
                </a:lnTo>
                <a:lnTo>
                  <a:pt x="71" y="130"/>
                </a:lnTo>
                <a:lnTo>
                  <a:pt x="69" y="130"/>
                </a:lnTo>
                <a:lnTo>
                  <a:pt x="67" y="130"/>
                </a:lnTo>
                <a:lnTo>
                  <a:pt x="66" y="130"/>
                </a:lnTo>
                <a:lnTo>
                  <a:pt x="64" y="129"/>
                </a:lnTo>
                <a:lnTo>
                  <a:pt x="62" y="129"/>
                </a:lnTo>
                <a:lnTo>
                  <a:pt x="62" y="127"/>
                </a:lnTo>
                <a:lnTo>
                  <a:pt x="62" y="125"/>
                </a:lnTo>
                <a:lnTo>
                  <a:pt x="61" y="125"/>
                </a:lnTo>
                <a:lnTo>
                  <a:pt x="61" y="123"/>
                </a:lnTo>
                <a:lnTo>
                  <a:pt x="61" y="122"/>
                </a:lnTo>
                <a:lnTo>
                  <a:pt x="61" y="120"/>
                </a:lnTo>
                <a:lnTo>
                  <a:pt x="61" y="118"/>
                </a:lnTo>
                <a:lnTo>
                  <a:pt x="61" y="117"/>
                </a:lnTo>
                <a:lnTo>
                  <a:pt x="59" y="117"/>
                </a:lnTo>
                <a:lnTo>
                  <a:pt x="57" y="117"/>
                </a:lnTo>
                <a:lnTo>
                  <a:pt x="59" y="117"/>
                </a:lnTo>
                <a:lnTo>
                  <a:pt x="59" y="115"/>
                </a:lnTo>
                <a:lnTo>
                  <a:pt x="57" y="115"/>
                </a:lnTo>
                <a:lnTo>
                  <a:pt x="56" y="115"/>
                </a:lnTo>
                <a:lnTo>
                  <a:pt x="54" y="113"/>
                </a:lnTo>
                <a:lnTo>
                  <a:pt x="52" y="113"/>
                </a:lnTo>
                <a:lnTo>
                  <a:pt x="51" y="113"/>
                </a:lnTo>
                <a:lnTo>
                  <a:pt x="49" y="112"/>
                </a:lnTo>
                <a:lnTo>
                  <a:pt x="47" y="113"/>
                </a:lnTo>
                <a:lnTo>
                  <a:pt x="47" y="115"/>
                </a:lnTo>
                <a:lnTo>
                  <a:pt x="44" y="113"/>
                </a:lnTo>
                <a:lnTo>
                  <a:pt x="42" y="112"/>
                </a:lnTo>
                <a:lnTo>
                  <a:pt x="39" y="112"/>
                </a:lnTo>
                <a:lnTo>
                  <a:pt x="37" y="112"/>
                </a:lnTo>
                <a:lnTo>
                  <a:pt x="35" y="112"/>
                </a:lnTo>
                <a:lnTo>
                  <a:pt x="35" y="108"/>
                </a:lnTo>
                <a:lnTo>
                  <a:pt x="35" y="105"/>
                </a:lnTo>
                <a:lnTo>
                  <a:pt x="34" y="105"/>
                </a:lnTo>
                <a:lnTo>
                  <a:pt x="34" y="103"/>
                </a:lnTo>
                <a:lnTo>
                  <a:pt x="34" y="101"/>
                </a:lnTo>
                <a:lnTo>
                  <a:pt x="34" y="100"/>
                </a:lnTo>
                <a:lnTo>
                  <a:pt x="34" y="98"/>
                </a:lnTo>
                <a:lnTo>
                  <a:pt x="35" y="98"/>
                </a:lnTo>
                <a:lnTo>
                  <a:pt x="35" y="96"/>
                </a:lnTo>
                <a:lnTo>
                  <a:pt x="34" y="91"/>
                </a:lnTo>
                <a:lnTo>
                  <a:pt x="32" y="91"/>
                </a:lnTo>
                <a:lnTo>
                  <a:pt x="32" y="86"/>
                </a:lnTo>
                <a:lnTo>
                  <a:pt x="30" y="86"/>
                </a:lnTo>
                <a:lnTo>
                  <a:pt x="29" y="86"/>
                </a:lnTo>
                <a:lnTo>
                  <a:pt x="27" y="88"/>
                </a:lnTo>
                <a:lnTo>
                  <a:pt x="25" y="88"/>
                </a:lnTo>
                <a:lnTo>
                  <a:pt x="24" y="88"/>
                </a:lnTo>
                <a:lnTo>
                  <a:pt x="22" y="88"/>
                </a:lnTo>
                <a:lnTo>
                  <a:pt x="20" y="88"/>
                </a:lnTo>
                <a:lnTo>
                  <a:pt x="18" y="88"/>
                </a:lnTo>
                <a:lnTo>
                  <a:pt x="17" y="88"/>
                </a:lnTo>
                <a:lnTo>
                  <a:pt x="15" y="88"/>
                </a:lnTo>
                <a:lnTo>
                  <a:pt x="12" y="88"/>
                </a:lnTo>
                <a:lnTo>
                  <a:pt x="10" y="88"/>
                </a:lnTo>
                <a:lnTo>
                  <a:pt x="8" y="86"/>
                </a:lnTo>
                <a:lnTo>
                  <a:pt x="5" y="84"/>
                </a:lnTo>
                <a:lnTo>
                  <a:pt x="3" y="84"/>
                </a:lnTo>
                <a:lnTo>
                  <a:pt x="2" y="83"/>
                </a:lnTo>
                <a:lnTo>
                  <a:pt x="0" y="83"/>
                </a:lnTo>
                <a:lnTo>
                  <a:pt x="0" y="81"/>
                </a:lnTo>
                <a:lnTo>
                  <a:pt x="0" y="79"/>
                </a:lnTo>
                <a:lnTo>
                  <a:pt x="2" y="79"/>
                </a:lnTo>
                <a:lnTo>
                  <a:pt x="2" y="78"/>
                </a:lnTo>
                <a:lnTo>
                  <a:pt x="2" y="76"/>
                </a:lnTo>
                <a:lnTo>
                  <a:pt x="2" y="73"/>
                </a:lnTo>
                <a:lnTo>
                  <a:pt x="3" y="73"/>
                </a:lnTo>
                <a:lnTo>
                  <a:pt x="3" y="71"/>
                </a:lnTo>
                <a:lnTo>
                  <a:pt x="5" y="71"/>
                </a:lnTo>
                <a:lnTo>
                  <a:pt x="7" y="69"/>
                </a:lnTo>
                <a:lnTo>
                  <a:pt x="7" y="68"/>
                </a:lnTo>
                <a:lnTo>
                  <a:pt x="8" y="68"/>
                </a:lnTo>
                <a:lnTo>
                  <a:pt x="10" y="66"/>
                </a:lnTo>
                <a:lnTo>
                  <a:pt x="12" y="64"/>
                </a:lnTo>
                <a:lnTo>
                  <a:pt x="13" y="62"/>
                </a:lnTo>
                <a:lnTo>
                  <a:pt x="13" y="61"/>
                </a:lnTo>
                <a:lnTo>
                  <a:pt x="15" y="59"/>
                </a:lnTo>
                <a:lnTo>
                  <a:pt x="15" y="57"/>
                </a:lnTo>
                <a:lnTo>
                  <a:pt x="17" y="56"/>
                </a:lnTo>
                <a:lnTo>
                  <a:pt x="18" y="54"/>
                </a:lnTo>
                <a:lnTo>
                  <a:pt x="29" y="52"/>
                </a:lnTo>
                <a:lnTo>
                  <a:pt x="30" y="51"/>
                </a:lnTo>
                <a:lnTo>
                  <a:pt x="29" y="49"/>
                </a:lnTo>
                <a:lnTo>
                  <a:pt x="30" y="49"/>
                </a:lnTo>
                <a:lnTo>
                  <a:pt x="32" y="49"/>
                </a:lnTo>
                <a:lnTo>
                  <a:pt x="32" y="47"/>
                </a:lnTo>
                <a:lnTo>
                  <a:pt x="34" y="46"/>
                </a:lnTo>
                <a:lnTo>
                  <a:pt x="35" y="46"/>
                </a:lnTo>
                <a:lnTo>
                  <a:pt x="39" y="40"/>
                </a:lnTo>
                <a:lnTo>
                  <a:pt x="40" y="40"/>
                </a:lnTo>
                <a:lnTo>
                  <a:pt x="44" y="39"/>
                </a:lnTo>
                <a:lnTo>
                  <a:pt x="47" y="35"/>
                </a:lnTo>
                <a:lnTo>
                  <a:pt x="47" y="34"/>
                </a:lnTo>
                <a:lnTo>
                  <a:pt x="49" y="32"/>
                </a:lnTo>
                <a:lnTo>
                  <a:pt x="49" y="30"/>
                </a:lnTo>
                <a:lnTo>
                  <a:pt x="51" y="29"/>
                </a:lnTo>
                <a:lnTo>
                  <a:pt x="51" y="27"/>
                </a:lnTo>
                <a:lnTo>
                  <a:pt x="52" y="27"/>
                </a:lnTo>
                <a:lnTo>
                  <a:pt x="54" y="25"/>
                </a:lnTo>
                <a:lnTo>
                  <a:pt x="56" y="24"/>
                </a:lnTo>
                <a:lnTo>
                  <a:pt x="57" y="24"/>
                </a:lnTo>
                <a:lnTo>
                  <a:pt x="59" y="24"/>
                </a:lnTo>
                <a:lnTo>
                  <a:pt x="59" y="22"/>
                </a:lnTo>
                <a:lnTo>
                  <a:pt x="61" y="22"/>
                </a:lnTo>
                <a:lnTo>
                  <a:pt x="62" y="22"/>
                </a:lnTo>
                <a:lnTo>
                  <a:pt x="64" y="22"/>
                </a:lnTo>
                <a:lnTo>
                  <a:pt x="66" y="20"/>
                </a:lnTo>
                <a:lnTo>
                  <a:pt x="67" y="18"/>
                </a:lnTo>
                <a:lnTo>
                  <a:pt x="69" y="18"/>
                </a:lnTo>
                <a:lnTo>
                  <a:pt x="69" y="17"/>
                </a:lnTo>
                <a:lnTo>
                  <a:pt x="71" y="17"/>
                </a:lnTo>
                <a:lnTo>
                  <a:pt x="73" y="17"/>
                </a:lnTo>
                <a:lnTo>
                  <a:pt x="74" y="17"/>
                </a:lnTo>
                <a:lnTo>
                  <a:pt x="74" y="15"/>
                </a:lnTo>
                <a:lnTo>
                  <a:pt x="76" y="15"/>
                </a:lnTo>
                <a:lnTo>
                  <a:pt x="79" y="13"/>
                </a:lnTo>
                <a:lnTo>
                  <a:pt x="79" y="12"/>
                </a:lnTo>
                <a:lnTo>
                  <a:pt x="81" y="12"/>
                </a:lnTo>
                <a:lnTo>
                  <a:pt x="81" y="13"/>
                </a:lnTo>
                <a:lnTo>
                  <a:pt x="83" y="13"/>
                </a:lnTo>
                <a:lnTo>
                  <a:pt x="84" y="13"/>
                </a:lnTo>
                <a:lnTo>
                  <a:pt x="86" y="12"/>
                </a:lnTo>
                <a:lnTo>
                  <a:pt x="86" y="13"/>
                </a:lnTo>
                <a:lnTo>
                  <a:pt x="86" y="12"/>
                </a:lnTo>
                <a:lnTo>
                  <a:pt x="88" y="12"/>
                </a:lnTo>
                <a:lnTo>
                  <a:pt x="89" y="12"/>
                </a:lnTo>
                <a:lnTo>
                  <a:pt x="89" y="10"/>
                </a:lnTo>
                <a:lnTo>
                  <a:pt x="91" y="8"/>
                </a:lnTo>
                <a:lnTo>
                  <a:pt x="93" y="8"/>
                </a:lnTo>
                <a:lnTo>
                  <a:pt x="94" y="8"/>
                </a:lnTo>
                <a:lnTo>
                  <a:pt x="96" y="8"/>
                </a:lnTo>
                <a:lnTo>
                  <a:pt x="98" y="7"/>
                </a:lnTo>
                <a:lnTo>
                  <a:pt x="100" y="5"/>
                </a:lnTo>
                <a:lnTo>
                  <a:pt x="101" y="3"/>
                </a:lnTo>
                <a:lnTo>
                  <a:pt x="103" y="0"/>
                </a:lnTo>
                <a:lnTo>
                  <a:pt x="105" y="0"/>
                </a:lnTo>
                <a:lnTo>
                  <a:pt x="105" y="1"/>
                </a:lnTo>
                <a:lnTo>
                  <a:pt x="105" y="3"/>
                </a:lnTo>
                <a:lnTo>
                  <a:pt x="105" y="5"/>
                </a:lnTo>
                <a:lnTo>
                  <a:pt x="106" y="5"/>
                </a:lnTo>
                <a:lnTo>
                  <a:pt x="108" y="8"/>
                </a:lnTo>
                <a:close/>
              </a:path>
            </a:pathLst>
          </a:custGeom>
          <a:solidFill>
            <a:schemeClr val="accent4">
              <a:lumMod val="5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10">
            <a:extLst>
              <a:ext uri="{FF2B5EF4-FFF2-40B4-BE49-F238E27FC236}">
                <a16:creationId xmlns:a16="http://schemas.microsoft.com/office/drawing/2014/main" id="{F67BB3C2-9814-4AC8-B86E-A0AD078841AB}"/>
              </a:ext>
            </a:extLst>
          </p:cNvPr>
          <p:cNvSpPr>
            <a:spLocks/>
          </p:cNvSpPr>
          <p:nvPr/>
        </p:nvSpPr>
        <p:spPr bwMode="auto">
          <a:xfrm>
            <a:off x="1069975" y="3170239"/>
            <a:ext cx="3548063" cy="917575"/>
          </a:xfrm>
          <a:custGeom>
            <a:avLst/>
            <a:gdLst>
              <a:gd name="T0" fmla="*/ 2064 w 2235"/>
              <a:gd name="T1" fmla="*/ 21 h 578"/>
              <a:gd name="T2" fmla="*/ 2093 w 2235"/>
              <a:gd name="T3" fmla="*/ 31 h 578"/>
              <a:gd name="T4" fmla="*/ 2103 w 2235"/>
              <a:gd name="T5" fmla="*/ 156 h 578"/>
              <a:gd name="T6" fmla="*/ 2149 w 2235"/>
              <a:gd name="T7" fmla="*/ 239 h 578"/>
              <a:gd name="T8" fmla="*/ 2221 w 2235"/>
              <a:gd name="T9" fmla="*/ 258 h 578"/>
              <a:gd name="T10" fmla="*/ 2223 w 2235"/>
              <a:gd name="T11" fmla="*/ 349 h 578"/>
              <a:gd name="T12" fmla="*/ 2152 w 2235"/>
              <a:gd name="T13" fmla="*/ 383 h 578"/>
              <a:gd name="T14" fmla="*/ 2047 w 2235"/>
              <a:gd name="T15" fmla="*/ 342 h 578"/>
              <a:gd name="T16" fmla="*/ 1998 w 2235"/>
              <a:gd name="T17" fmla="*/ 285 h 578"/>
              <a:gd name="T18" fmla="*/ 1924 w 2235"/>
              <a:gd name="T19" fmla="*/ 273 h 578"/>
              <a:gd name="T20" fmla="*/ 1865 w 2235"/>
              <a:gd name="T21" fmla="*/ 268 h 578"/>
              <a:gd name="T22" fmla="*/ 1836 w 2235"/>
              <a:gd name="T23" fmla="*/ 234 h 578"/>
              <a:gd name="T24" fmla="*/ 1799 w 2235"/>
              <a:gd name="T25" fmla="*/ 226 h 578"/>
              <a:gd name="T26" fmla="*/ 1736 w 2235"/>
              <a:gd name="T27" fmla="*/ 244 h 578"/>
              <a:gd name="T28" fmla="*/ 1689 w 2235"/>
              <a:gd name="T29" fmla="*/ 317 h 578"/>
              <a:gd name="T30" fmla="*/ 1611 w 2235"/>
              <a:gd name="T31" fmla="*/ 266 h 578"/>
              <a:gd name="T32" fmla="*/ 1559 w 2235"/>
              <a:gd name="T33" fmla="*/ 266 h 578"/>
              <a:gd name="T34" fmla="*/ 1505 w 2235"/>
              <a:gd name="T35" fmla="*/ 293 h 578"/>
              <a:gd name="T36" fmla="*/ 1459 w 2235"/>
              <a:gd name="T37" fmla="*/ 329 h 578"/>
              <a:gd name="T38" fmla="*/ 1385 w 2235"/>
              <a:gd name="T39" fmla="*/ 344 h 578"/>
              <a:gd name="T40" fmla="*/ 1313 w 2235"/>
              <a:gd name="T41" fmla="*/ 339 h 578"/>
              <a:gd name="T42" fmla="*/ 1235 w 2235"/>
              <a:gd name="T43" fmla="*/ 329 h 578"/>
              <a:gd name="T44" fmla="*/ 1181 w 2235"/>
              <a:gd name="T45" fmla="*/ 349 h 578"/>
              <a:gd name="T46" fmla="*/ 1095 w 2235"/>
              <a:gd name="T47" fmla="*/ 354 h 578"/>
              <a:gd name="T48" fmla="*/ 1068 w 2235"/>
              <a:gd name="T49" fmla="*/ 361 h 578"/>
              <a:gd name="T50" fmla="*/ 1029 w 2235"/>
              <a:gd name="T51" fmla="*/ 363 h 578"/>
              <a:gd name="T52" fmla="*/ 976 w 2235"/>
              <a:gd name="T53" fmla="*/ 364 h 578"/>
              <a:gd name="T54" fmla="*/ 889 w 2235"/>
              <a:gd name="T55" fmla="*/ 370 h 578"/>
              <a:gd name="T56" fmla="*/ 782 w 2235"/>
              <a:gd name="T57" fmla="*/ 361 h 578"/>
              <a:gd name="T58" fmla="*/ 750 w 2235"/>
              <a:gd name="T59" fmla="*/ 331 h 578"/>
              <a:gd name="T60" fmla="*/ 659 w 2235"/>
              <a:gd name="T61" fmla="*/ 380 h 578"/>
              <a:gd name="T62" fmla="*/ 539 w 2235"/>
              <a:gd name="T63" fmla="*/ 490 h 578"/>
              <a:gd name="T64" fmla="*/ 419 w 2235"/>
              <a:gd name="T65" fmla="*/ 561 h 578"/>
              <a:gd name="T66" fmla="*/ 351 w 2235"/>
              <a:gd name="T67" fmla="*/ 554 h 578"/>
              <a:gd name="T68" fmla="*/ 284 w 2235"/>
              <a:gd name="T69" fmla="*/ 573 h 578"/>
              <a:gd name="T70" fmla="*/ 226 w 2235"/>
              <a:gd name="T71" fmla="*/ 564 h 578"/>
              <a:gd name="T72" fmla="*/ 169 w 2235"/>
              <a:gd name="T73" fmla="*/ 529 h 578"/>
              <a:gd name="T74" fmla="*/ 96 w 2235"/>
              <a:gd name="T75" fmla="*/ 515 h 578"/>
              <a:gd name="T76" fmla="*/ 117 w 2235"/>
              <a:gd name="T77" fmla="*/ 461 h 578"/>
              <a:gd name="T78" fmla="*/ 123 w 2235"/>
              <a:gd name="T79" fmla="*/ 390 h 578"/>
              <a:gd name="T80" fmla="*/ 73 w 2235"/>
              <a:gd name="T81" fmla="*/ 319 h 578"/>
              <a:gd name="T82" fmla="*/ 36 w 2235"/>
              <a:gd name="T83" fmla="*/ 302 h 578"/>
              <a:gd name="T84" fmla="*/ 2 w 2235"/>
              <a:gd name="T85" fmla="*/ 281 h 578"/>
              <a:gd name="T86" fmla="*/ 19 w 2235"/>
              <a:gd name="T87" fmla="*/ 266 h 578"/>
              <a:gd name="T88" fmla="*/ 41 w 2235"/>
              <a:gd name="T89" fmla="*/ 204 h 578"/>
              <a:gd name="T90" fmla="*/ 25 w 2235"/>
              <a:gd name="T91" fmla="*/ 131 h 578"/>
              <a:gd name="T92" fmla="*/ 9 w 2235"/>
              <a:gd name="T93" fmla="*/ 90 h 578"/>
              <a:gd name="T94" fmla="*/ 270 w 2235"/>
              <a:gd name="T95" fmla="*/ 90 h 578"/>
              <a:gd name="T96" fmla="*/ 539 w 2235"/>
              <a:gd name="T97" fmla="*/ 92 h 578"/>
              <a:gd name="T98" fmla="*/ 731 w 2235"/>
              <a:gd name="T99" fmla="*/ 77 h 578"/>
              <a:gd name="T100" fmla="*/ 829 w 2235"/>
              <a:gd name="T101" fmla="*/ 93 h 578"/>
              <a:gd name="T102" fmla="*/ 1037 w 2235"/>
              <a:gd name="T103" fmla="*/ 95 h 578"/>
              <a:gd name="T104" fmla="*/ 1198 w 2235"/>
              <a:gd name="T105" fmla="*/ 95 h 578"/>
              <a:gd name="T106" fmla="*/ 1527 w 2235"/>
              <a:gd name="T107" fmla="*/ 99 h 578"/>
              <a:gd name="T108" fmla="*/ 1677 w 2235"/>
              <a:gd name="T109" fmla="*/ 100 h 578"/>
              <a:gd name="T110" fmla="*/ 1747 w 2235"/>
              <a:gd name="T111" fmla="*/ 102 h 578"/>
              <a:gd name="T112" fmla="*/ 1951 w 2235"/>
              <a:gd name="T113" fmla="*/ 12 h 578"/>
              <a:gd name="T114" fmla="*/ 2032 w 2235"/>
              <a:gd name="T115" fmla="*/ 7 h 578"/>
              <a:gd name="T116" fmla="*/ 2049 w 2235"/>
              <a:gd name="T117" fmla="*/ 9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35" h="578">
                <a:moveTo>
                  <a:pt x="2054" y="0"/>
                </a:moveTo>
                <a:lnTo>
                  <a:pt x="2057" y="0"/>
                </a:lnTo>
                <a:lnTo>
                  <a:pt x="2059" y="0"/>
                </a:lnTo>
                <a:lnTo>
                  <a:pt x="2059" y="2"/>
                </a:lnTo>
                <a:lnTo>
                  <a:pt x="2059" y="4"/>
                </a:lnTo>
                <a:lnTo>
                  <a:pt x="2062" y="4"/>
                </a:lnTo>
                <a:lnTo>
                  <a:pt x="2064" y="5"/>
                </a:lnTo>
                <a:lnTo>
                  <a:pt x="2064" y="10"/>
                </a:lnTo>
                <a:lnTo>
                  <a:pt x="2061" y="14"/>
                </a:lnTo>
                <a:lnTo>
                  <a:pt x="2061" y="17"/>
                </a:lnTo>
                <a:lnTo>
                  <a:pt x="2062" y="21"/>
                </a:lnTo>
                <a:lnTo>
                  <a:pt x="2064" y="21"/>
                </a:lnTo>
                <a:lnTo>
                  <a:pt x="2066" y="21"/>
                </a:lnTo>
                <a:lnTo>
                  <a:pt x="2066" y="22"/>
                </a:lnTo>
                <a:lnTo>
                  <a:pt x="2064" y="22"/>
                </a:lnTo>
                <a:lnTo>
                  <a:pt x="2064" y="24"/>
                </a:lnTo>
                <a:lnTo>
                  <a:pt x="2064" y="27"/>
                </a:lnTo>
                <a:lnTo>
                  <a:pt x="2069" y="27"/>
                </a:lnTo>
                <a:lnTo>
                  <a:pt x="2071" y="31"/>
                </a:lnTo>
                <a:lnTo>
                  <a:pt x="2073" y="29"/>
                </a:lnTo>
                <a:lnTo>
                  <a:pt x="2076" y="29"/>
                </a:lnTo>
                <a:lnTo>
                  <a:pt x="2081" y="29"/>
                </a:lnTo>
                <a:lnTo>
                  <a:pt x="2093" y="29"/>
                </a:lnTo>
                <a:lnTo>
                  <a:pt x="2093" y="31"/>
                </a:lnTo>
                <a:lnTo>
                  <a:pt x="2101" y="31"/>
                </a:lnTo>
                <a:lnTo>
                  <a:pt x="2111" y="31"/>
                </a:lnTo>
                <a:lnTo>
                  <a:pt x="2110" y="38"/>
                </a:lnTo>
                <a:lnTo>
                  <a:pt x="2108" y="51"/>
                </a:lnTo>
                <a:lnTo>
                  <a:pt x="2106" y="61"/>
                </a:lnTo>
                <a:lnTo>
                  <a:pt x="2105" y="83"/>
                </a:lnTo>
                <a:lnTo>
                  <a:pt x="2105" y="109"/>
                </a:lnTo>
                <a:lnTo>
                  <a:pt x="2103" y="115"/>
                </a:lnTo>
                <a:lnTo>
                  <a:pt x="2103" y="126"/>
                </a:lnTo>
                <a:lnTo>
                  <a:pt x="2103" y="148"/>
                </a:lnTo>
                <a:lnTo>
                  <a:pt x="2103" y="151"/>
                </a:lnTo>
                <a:lnTo>
                  <a:pt x="2103" y="156"/>
                </a:lnTo>
                <a:lnTo>
                  <a:pt x="2105" y="160"/>
                </a:lnTo>
                <a:lnTo>
                  <a:pt x="2105" y="165"/>
                </a:lnTo>
                <a:lnTo>
                  <a:pt x="2106" y="173"/>
                </a:lnTo>
                <a:lnTo>
                  <a:pt x="2111" y="187"/>
                </a:lnTo>
                <a:lnTo>
                  <a:pt x="2118" y="200"/>
                </a:lnTo>
                <a:lnTo>
                  <a:pt x="2118" y="202"/>
                </a:lnTo>
                <a:lnTo>
                  <a:pt x="2122" y="205"/>
                </a:lnTo>
                <a:lnTo>
                  <a:pt x="2127" y="214"/>
                </a:lnTo>
                <a:lnTo>
                  <a:pt x="2132" y="220"/>
                </a:lnTo>
                <a:lnTo>
                  <a:pt x="2138" y="229"/>
                </a:lnTo>
                <a:lnTo>
                  <a:pt x="2145" y="236"/>
                </a:lnTo>
                <a:lnTo>
                  <a:pt x="2149" y="239"/>
                </a:lnTo>
                <a:lnTo>
                  <a:pt x="2152" y="241"/>
                </a:lnTo>
                <a:lnTo>
                  <a:pt x="2160" y="246"/>
                </a:lnTo>
                <a:lnTo>
                  <a:pt x="2171" y="249"/>
                </a:lnTo>
                <a:lnTo>
                  <a:pt x="2177" y="251"/>
                </a:lnTo>
                <a:lnTo>
                  <a:pt x="2182" y="251"/>
                </a:lnTo>
                <a:lnTo>
                  <a:pt x="2191" y="253"/>
                </a:lnTo>
                <a:lnTo>
                  <a:pt x="2198" y="254"/>
                </a:lnTo>
                <a:lnTo>
                  <a:pt x="2199" y="254"/>
                </a:lnTo>
                <a:lnTo>
                  <a:pt x="2204" y="254"/>
                </a:lnTo>
                <a:lnTo>
                  <a:pt x="2213" y="256"/>
                </a:lnTo>
                <a:lnTo>
                  <a:pt x="2218" y="256"/>
                </a:lnTo>
                <a:lnTo>
                  <a:pt x="2221" y="258"/>
                </a:lnTo>
                <a:lnTo>
                  <a:pt x="2225" y="259"/>
                </a:lnTo>
                <a:lnTo>
                  <a:pt x="2230" y="263"/>
                </a:lnTo>
                <a:lnTo>
                  <a:pt x="2233" y="268"/>
                </a:lnTo>
                <a:lnTo>
                  <a:pt x="2235" y="275"/>
                </a:lnTo>
                <a:lnTo>
                  <a:pt x="2233" y="293"/>
                </a:lnTo>
                <a:lnTo>
                  <a:pt x="2231" y="304"/>
                </a:lnTo>
                <a:lnTo>
                  <a:pt x="2230" y="317"/>
                </a:lnTo>
                <a:lnTo>
                  <a:pt x="2230" y="331"/>
                </a:lnTo>
                <a:lnTo>
                  <a:pt x="2230" y="334"/>
                </a:lnTo>
                <a:lnTo>
                  <a:pt x="2228" y="339"/>
                </a:lnTo>
                <a:lnTo>
                  <a:pt x="2226" y="344"/>
                </a:lnTo>
                <a:lnTo>
                  <a:pt x="2223" y="349"/>
                </a:lnTo>
                <a:lnTo>
                  <a:pt x="2220" y="353"/>
                </a:lnTo>
                <a:lnTo>
                  <a:pt x="2211" y="359"/>
                </a:lnTo>
                <a:lnTo>
                  <a:pt x="2208" y="361"/>
                </a:lnTo>
                <a:lnTo>
                  <a:pt x="2206" y="363"/>
                </a:lnTo>
                <a:lnTo>
                  <a:pt x="2203" y="363"/>
                </a:lnTo>
                <a:lnTo>
                  <a:pt x="2194" y="366"/>
                </a:lnTo>
                <a:lnTo>
                  <a:pt x="2184" y="371"/>
                </a:lnTo>
                <a:lnTo>
                  <a:pt x="2179" y="371"/>
                </a:lnTo>
                <a:lnTo>
                  <a:pt x="2174" y="375"/>
                </a:lnTo>
                <a:lnTo>
                  <a:pt x="2164" y="380"/>
                </a:lnTo>
                <a:lnTo>
                  <a:pt x="2157" y="383"/>
                </a:lnTo>
                <a:lnTo>
                  <a:pt x="2152" y="383"/>
                </a:lnTo>
                <a:lnTo>
                  <a:pt x="2144" y="383"/>
                </a:lnTo>
                <a:lnTo>
                  <a:pt x="2142" y="383"/>
                </a:lnTo>
                <a:lnTo>
                  <a:pt x="2138" y="381"/>
                </a:lnTo>
                <a:lnTo>
                  <a:pt x="2137" y="380"/>
                </a:lnTo>
                <a:lnTo>
                  <a:pt x="2135" y="378"/>
                </a:lnTo>
                <a:lnTo>
                  <a:pt x="2125" y="376"/>
                </a:lnTo>
                <a:lnTo>
                  <a:pt x="2086" y="361"/>
                </a:lnTo>
                <a:lnTo>
                  <a:pt x="2081" y="359"/>
                </a:lnTo>
                <a:lnTo>
                  <a:pt x="2078" y="359"/>
                </a:lnTo>
                <a:lnTo>
                  <a:pt x="2064" y="353"/>
                </a:lnTo>
                <a:lnTo>
                  <a:pt x="2059" y="349"/>
                </a:lnTo>
                <a:lnTo>
                  <a:pt x="2047" y="342"/>
                </a:lnTo>
                <a:lnTo>
                  <a:pt x="2044" y="341"/>
                </a:lnTo>
                <a:lnTo>
                  <a:pt x="2039" y="337"/>
                </a:lnTo>
                <a:lnTo>
                  <a:pt x="2034" y="332"/>
                </a:lnTo>
                <a:lnTo>
                  <a:pt x="2025" y="326"/>
                </a:lnTo>
                <a:lnTo>
                  <a:pt x="2022" y="320"/>
                </a:lnTo>
                <a:lnTo>
                  <a:pt x="2019" y="317"/>
                </a:lnTo>
                <a:lnTo>
                  <a:pt x="2015" y="314"/>
                </a:lnTo>
                <a:lnTo>
                  <a:pt x="2012" y="307"/>
                </a:lnTo>
                <a:lnTo>
                  <a:pt x="2008" y="302"/>
                </a:lnTo>
                <a:lnTo>
                  <a:pt x="2008" y="300"/>
                </a:lnTo>
                <a:lnTo>
                  <a:pt x="2003" y="292"/>
                </a:lnTo>
                <a:lnTo>
                  <a:pt x="1998" y="285"/>
                </a:lnTo>
                <a:lnTo>
                  <a:pt x="1995" y="280"/>
                </a:lnTo>
                <a:lnTo>
                  <a:pt x="1990" y="275"/>
                </a:lnTo>
                <a:lnTo>
                  <a:pt x="1988" y="273"/>
                </a:lnTo>
                <a:lnTo>
                  <a:pt x="1983" y="270"/>
                </a:lnTo>
                <a:lnTo>
                  <a:pt x="1975" y="266"/>
                </a:lnTo>
                <a:lnTo>
                  <a:pt x="1971" y="265"/>
                </a:lnTo>
                <a:lnTo>
                  <a:pt x="1965" y="265"/>
                </a:lnTo>
                <a:lnTo>
                  <a:pt x="1954" y="265"/>
                </a:lnTo>
                <a:lnTo>
                  <a:pt x="1946" y="266"/>
                </a:lnTo>
                <a:lnTo>
                  <a:pt x="1941" y="268"/>
                </a:lnTo>
                <a:lnTo>
                  <a:pt x="1936" y="268"/>
                </a:lnTo>
                <a:lnTo>
                  <a:pt x="1924" y="273"/>
                </a:lnTo>
                <a:lnTo>
                  <a:pt x="1914" y="278"/>
                </a:lnTo>
                <a:lnTo>
                  <a:pt x="1907" y="280"/>
                </a:lnTo>
                <a:lnTo>
                  <a:pt x="1905" y="280"/>
                </a:lnTo>
                <a:lnTo>
                  <a:pt x="1900" y="283"/>
                </a:lnTo>
                <a:lnTo>
                  <a:pt x="1897" y="283"/>
                </a:lnTo>
                <a:lnTo>
                  <a:pt x="1892" y="281"/>
                </a:lnTo>
                <a:lnTo>
                  <a:pt x="1889" y="281"/>
                </a:lnTo>
                <a:lnTo>
                  <a:pt x="1885" y="280"/>
                </a:lnTo>
                <a:lnTo>
                  <a:pt x="1882" y="280"/>
                </a:lnTo>
                <a:lnTo>
                  <a:pt x="1875" y="276"/>
                </a:lnTo>
                <a:lnTo>
                  <a:pt x="1868" y="273"/>
                </a:lnTo>
                <a:lnTo>
                  <a:pt x="1865" y="268"/>
                </a:lnTo>
                <a:lnTo>
                  <a:pt x="1861" y="263"/>
                </a:lnTo>
                <a:lnTo>
                  <a:pt x="1860" y="259"/>
                </a:lnTo>
                <a:lnTo>
                  <a:pt x="1856" y="254"/>
                </a:lnTo>
                <a:lnTo>
                  <a:pt x="1851" y="248"/>
                </a:lnTo>
                <a:lnTo>
                  <a:pt x="1848" y="246"/>
                </a:lnTo>
                <a:lnTo>
                  <a:pt x="1843" y="244"/>
                </a:lnTo>
                <a:lnTo>
                  <a:pt x="1845" y="244"/>
                </a:lnTo>
                <a:lnTo>
                  <a:pt x="1843" y="241"/>
                </a:lnTo>
                <a:lnTo>
                  <a:pt x="1841" y="239"/>
                </a:lnTo>
                <a:lnTo>
                  <a:pt x="1840" y="237"/>
                </a:lnTo>
                <a:lnTo>
                  <a:pt x="1838" y="236"/>
                </a:lnTo>
                <a:lnTo>
                  <a:pt x="1836" y="234"/>
                </a:lnTo>
                <a:lnTo>
                  <a:pt x="1834" y="232"/>
                </a:lnTo>
                <a:lnTo>
                  <a:pt x="1833" y="232"/>
                </a:lnTo>
                <a:lnTo>
                  <a:pt x="1831" y="231"/>
                </a:lnTo>
                <a:lnTo>
                  <a:pt x="1829" y="229"/>
                </a:lnTo>
                <a:lnTo>
                  <a:pt x="1826" y="229"/>
                </a:lnTo>
                <a:lnTo>
                  <a:pt x="1824" y="227"/>
                </a:lnTo>
                <a:lnTo>
                  <a:pt x="1821" y="229"/>
                </a:lnTo>
                <a:lnTo>
                  <a:pt x="1819" y="227"/>
                </a:lnTo>
                <a:lnTo>
                  <a:pt x="1816" y="227"/>
                </a:lnTo>
                <a:lnTo>
                  <a:pt x="1811" y="226"/>
                </a:lnTo>
                <a:lnTo>
                  <a:pt x="1804" y="226"/>
                </a:lnTo>
                <a:lnTo>
                  <a:pt x="1799" y="226"/>
                </a:lnTo>
                <a:lnTo>
                  <a:pt x="1797" y="226"/>
                </a:lnTo>
                <a:lnTo>
                  <a:pt x="1791" y="226"/>
                </a:lnTo>
                <a:lnTo>
                  <a:pt x="1782" y="226"/>
                </a:lnTo>
                <a:lnTo>
                  <a:pt x="1774" y="226"/>
                </a:lnTo>
                <a:lnTo>
                  <a:pt x="1770" y="226"/>
                </a:lnTo>
                <a:lnTo>
                  <a:pt x="1767" y="227"/>
                </a:lnTo>
                <a:lnTo>
                  <a:pt x="1764" y="227"/>
                </a:lnTo>
                <a:lnTo>
                  <a:pt x="1758" y="231"/>
                </a:lnTo>
                <a:lnTo>
                  <a:pt x="1753" y="232"/>
                </a:lnTo>
                <a:lnTo>
                  <a:pt x="1752" y="232"/>
                </a:lnTo>
                <a:lnTo>
                  <a:pt x="1743" y="239"/>
                </a:lnTo>
                <a:lnTo>
                  <a:pt x="1736" y="244"/>
                </a:lnTo>
                <a:lnTo>
                  <a:pt x="1731" y="248"/>
                </a:lnTo>
                <a:lnTo>
                  <a:pt x="1723" y="258"/>
                </a:lnTo>
                <a:lnTo>
                  <a:pt x="1716" y="266"/>
                </a:lnTo>
                <a:lnTo>
                  <a:pt x="1711" y="273"/>
                </a:lnTo>
                <a:lnTo>
                  <a:pt x="1709" y="278"/>
                </a:lnTo>
                <a:lnTo>
                  <a:pt x="1708" y="281"/>
                </a:lnTo>
                <a:lnTo>
                  <a:pt x="1706" y="288"/>
                </a:lnTo>
                <a:lnTo>
                  <a:pt x="1704" y="292"/>
                </a:lnTo>
                <a:lnTo>
                  <a:pt x="1703" y="295"/>
                </a:lnTo>
                <a:lnTo>
                  <a:pt x="1699" y="298"/>
                </a:lnTo>
                <a:lnTo>
                  <a:pt x="1693" y="310"/>
                </a:lnTo>
                <a:lnTo>
                  <a:pt x="1689" y="317"/>
                </a:lnTo>
                <a:lnTo>
                  <a:pt x="1689" y="319"/>
                </a:lnTo>
                <a:lnTo>
                  <a:pt x="1686" y="319"/>
                </a:lnTo>
                <a:lnTo>
                  <a:pt x="1681" y="317"/>
                </a:lnTo>
                <a:lnTo>
                  <a:pt x="1671" y="310"/>
                </a:lnTo>
                <a:lnTo>
                  <a:pt x="1664" y="305"/>
                </a:lnTo>
                <a:lnTo>
                  <a:pt x="1654" y="295"/>
                </a:lnTo>
                <a:lnTo>
                  <a:pt x="1649" y="288"/>
                </a:lnTo>
                <a:lnTo>
                  <a:pt x="1642" y="280"/>
                </a:lnTo>
                <a:lnTo>
                  <a:pt x="1640" y="278"/>
                </a:lnTo>
                <a:lnTo>
                  <a:pt x="1632" y="273"/>
                </a:lnTo>
                <a:lnTo>
                  <a:pt x="1620" y="268"/>
                </a:lnTo>
                <a:lnTo>
                  <a:pt x="1611" y="266"/>
                </a:lnTo>
                <a:lnTo>
                  <a:pt x="1608" y="265"/>
                </a:lnTo>
                <a:lnTo>
                  <a:pt x="1605" y="266"/>
                </a:lnTo>
                <a:lnTo>
                  <a:pt x="1600" y="265"/>
                </a:lnTo>
                <a:lnTo>
                  <a:pt x="1595" y="263"/>
                </a:lnTo>
                <a:lnTo>
                  <a:pt x="1588" y="263"/>
                </a:lnTo>
                <a:lnTo>
                  <a:pt x="1583" y="263"/>
                </a:lnTo>
                <a:lnTo>
                  <a:pt x="1573" y="263"/>
                </a:lnTo>
                <a:lnTo>
                  <a:pt x="1571" y="263"/>
                </a:lnTo>
                <a:lnTo>
                  <a:pt x="1563" y="265"/>
                </a:lnTo>
                <a:lnTo>
                  <a:pt x="1563" y="263"/>
                </a:lnTo>
                <a:lnTo>
                  <a:pt x="1559" y="265"/>
                </a:lnTo>
                <a:lnTo>
                  <a:pt x="1559" y="266"/>
                </a:lnTo>
                <a:lnTo>
                  <a:pt x="1551" y="270"/>
                </a:lnTo>
                <a:lnTo>
                  <a:pt x="1546" y="273"/>
                </a:lnTo>
                <a:lnTo>
                  <a:pt x="1542" y="275"/>
                </a:lnTo>
                <a:lnTo>
                  <a:pt x="1537" y="275"/>
                </a:lnTo>
                <a:lnTo>
                  <a:pt x="1532" y="276"/>
                </a:lnTo>
                <a:lnTo>
                  <a:pt x="1524" y="281"/>
                </a:lnTo>
                <a:lnTo>
                  <a:pt x="1522" y="281"/>
                </a:lnTo>
                <a:lnTo>
                  <a:pt x="1519" y="283"/>
                </a:lnTo>
                <a:lnTo>
                  <a:pt x="1514" y="285"/>
                </a:lnTo>
                <a:lnTo>
                  <a:pt x="1510" y="288"/>
                </a:lnTo>
                <a:lnTo>
                  <a:pt x="1508" y="290"/>
                </a:lnTo>
                <a:lnTo>
                  <a:pt x="1505" y="293"/>
                </a:lnTo>
                <a:lnTo>
                  <a:pt x="1502" y="295"/>
                </a:lnTo>
                <a:lnTo>
                  <a:pt x="1502" y="297"/>
                </a:lnTo>
                <a:lnTo>
                  <a:pt x="1497" y="298"/>
                </a:lnTo>
                <a:lnTo>
                  <a:pt x="1495" y="304"/>
                </a:lnTo>
                <a:lnTo>
                  <a:pt x="1483" y="312"/>
                </a:lnTo>
                <a:lnTo>
                  <a:pt x="1480" y="314"/>
                </a:lnTo>
                <a:lnTo>
                  <a:pt x="1478" y="317"/>
                </a:lnTo>
                <a:lnTo>
                  <a:pt x="1476" y="317"/>
                </a:lnTo>
                <a:lnTo>
                  <a:pt x="1476" y="319"/>
                </a:lnTo>
                <a:lnTo>
                  <a:pt x="1465" y="327"/>
                </a:lnTo>
                <a:lnTo>
                  <a:pt x="1463" y="327"/>
                </a:lnTo>
                <a:lnTo>
                  <a:pt x="1459" y="329"/>
                </a:lnTo>
                <a:lnTo>
                  <a:pt x="1456" y="329"/>
                </a:lnTo>
                <a:lnTo>
                  <a:pt x="1453" y="329"/>
                </a:lnTo>
                <a:lnTo>
                  <a:pt x="1439" y="332"/>
                </a:lnTo>
                <a:lnTo>
                  <a:pt x="1434" y="334"/>
                </a:lnTo>
                <a:lnTo>
                  <a:pt x="1429" y="334"/>
                </a:lnTo>
                <a:lnTo>
                  <a:pt x="1421" y="337"/>
                </a:lnTo>
                <a:lnTo>
                  <a:pt x="1412" y="337"/>
                </a:lnTo>
                <a:lnTo>
                  <a:pt x="1405" y="339"/>
                </a:lnTo>
                <a:lnTo>
                  <a:pt x="1400" y="341"/>
                </a:lnTo>
                <a:lnTo>
                  <a:pt x="1395" y="341"/>
                </a:lnTo>
                <a:lnTo>
                  <a:pt x="1389" y="342"/>
                </a:lnTo>
                <a:lnTo>
                  <a:pt x="1385" y="344"/>
                </a:lnTo>
                <a:lnTo>
                  <a:pt x="1380" y="344"/>
                </a:lnTo>
                <a:lnTo>
                  <a:pt x="1367" y="348"/>
                </a:lnTo>
                <a:lnTo>
                  <a:pt x="1365" y="349"/>
                </a:lnTo>
                <a:lnTo>
                  <a:pt x="1358" y="349"/>
                </a:lnTo>
                <a:lnTo>
                  <a:pt x="1353" y="349"/>
                </a:lnTo>
                <a:lnTo>
                  <a:pt x="1350" y="349"/>
                </a:lnTo>
                <a:lnTo>
                  <a:pt x="1338" y="344"/>
                </a:lnTo>
                <a:lnTo>
                  <a:pt x="1333" y="344"/>
                </a:lnTo>
                <a:lnTo>
                  <a:pt x="1321" y="342"/>
                </a:lnTo>
                <a:lnTo>
                  <a:pt x="1316" y="342"/>
                </a:lnTo>
                <a:lnTo>
                  <a:pt x="1314" y="339"/>
                </a:lnTo>
                <a:lnTo>
                  <a:pt x="1313" y="339"/>
                </a:lnTo>
                <a:lnTo>
                  <a:pt x="1304" y="337"/>
                </a:lnTo>
                <a:lnTo>
                  <a:pt x="1299" y="336"/>
                </a:lnTo>
                <a:lnTo>
                  <a:pt x="1284" y="332"/>
                </a:lnTo>
                <a:lnTo>
                  <a:pt x="1277" y="331"/>
                </a:lnTo>
                <a:lnTo>
                  <a:pt x="1269" y="329"/>
                </a:lnTo>
                <a:lnTo>
                  <a:pt x="1264" y="327"/>
                </a:lnTo>
                <a:lnTo>
                  <a:pt x="1262" y="326"/>
                </a:lnTo>
                <a:lnTo>
                  <a:pt x="1260" y="326"/>
                </a:lnTo>
                <a:lnTo>
                  <a:pt x="1257" y="326"/>
                </a:lnTo>
                <a:lnTo>
                  <a:pt x="1250" y="327"/>
                </a:lnTo>
                <a:lnTo>
                  <a:pt x="1242" y="329"/>
                </a:lnTo>
                <a:lnTo>
                  <a:pt x="1235" y="329"/>
                </a:lnTo>
                <a:lnTo>
                  <a:pt x="1228" y="332"/>
                </a:lnTo>
                <a:lnTo>
                  <a:pt x="1223" y="332"/>
                </a:lnTo>
                <a:lnTo>
                  <a:pt x="1213" y="336"/>
                </a:lnTo>
                <a:lnTo>
                  <a:pt x="1211" y="336"/>
                </a:lnTo>
                <a:lnTo>
                  <a:pt x="1204" y="339"/>
                </a:lnTo>
                <a:lnTo>
                  <a:pt x="1199" y="341"/>
                </a:lnTo>
                <a:lnTo>
                  <a:pt x="1194" y="342"/>
                </a:lnTo>
                <a:lnTo>
                  <a:pt x="1188" y="346"/>
                </a:lnTo>
                <a:lnTo>
                  <a:pt x="1186" y="346"/>
                </a:lnTo>
                <a:lnTo>
                  <a:pt x="1184" y="346"/>
                </a:lnTo>
                <a:lnTo>
                  <a:pt x="1182" y="346"/>
                </a:lnTo>
                <a:lnTo>
                  <a:pt x="1181" y="349"/>
                </a:lnTo>
                <a:lnTo>
                  <a:pt x="1179" y="349"/>
                </a:lnTo>
                <a:lnTo>
                  <a:pt x="1176" y="349"/>
                </a:lnTo>
                <a:lnTo>
                  <a:pt x="1174" y="351"/>
                </a:lnTo>
                <a:lnTo>
                  <a:pt x="1167" y="354"/>
                </a:lnTo>
                <a:lnTo>
                  <a:pt x="1164" y="358"/>
                </a:lnTo>
                <a:lnTo>
                  <a:pt x="1155" y="361"/>
                </a:lnTo>
                <a:lnTo>
                  <a:pt x="1147" y="359"/>
                </a:lnTo>
                <a:lnTo>
                  <a:pt x="1140" y="358"/>
                </a:lnTo>
                <a:lnTo>
                  <a:pt x="1128" y="356"/>
                </a:lnTo>
                <a:lnTo>
                  <a:pt x="1106" y="354"/>
                </a:lnTo>
                <a:lnTo>
                  <a:pt x="1096" y="354"/>
                </a:lnTo>
                <a:lnTo>
                  <a:pt x="1095" y="354"/>
                </a:lnTo>
                <a:lnTo>
                  <a:pt x="1093" y="356"/>
                </a:lnTo>
                <a:lnTo>
                  <a:pt x="1091" y="356"/>
                </a:lnTo>
                <a:lnTo>
                  <a:pt x="1086" y="356"/>
                </a:lnTo>
                <a:lnTo>
                  <a:pt x="1081" y="358"/>
                </a:lnTo>
                <a:lnTo>
                  <a:pt x="1079" y="358"/>
                </a:lnTo>
                <a:lnTo>
                  <a:pt x="1078" y="358"/>
                </a:lnTo>
                <a:lnTo>
                  <a:pt x="1078" y="359"/>
                </a:lnTo>
                <a:lnTo>
                  <a:pt x="1074" y="359"/>
                </a:lnTo>
                <a:lnTo>
                  <a:pt x="1073" y="359"/>
                </a:lnTo>
                <a:lnTo>
                  <a:pt x="1071" y="359"/>
                </a:lnTo>
                <a:lnTo>
                  <a:pt x="1069" y="359"/>
                </a:lnTo>
                <a:lnTo>
                  <a:pt x="1068" y="361"/>
                </a:lnTo>
                <a:lnTo>
                  <a:pt x="1063" y="359"/>
                </a:lnTo>
                <a:lnTo>
                  <a:pt x="1061" y="361"/>
                </a:lnTo>
                <a:lnTo>
                  <a:pt x="1057" y="361"/>
                </a:lnTo>
                <a:lnTo>
                  <a:pt x="1056" y="363"/>
                </a:lnTo>
                <a:lnTo>
                  <a:pt x="1054" y="363"/>
                </a:lnTo>
                <a:lnTo>
                  <a:pt x="1046" y="364"/>
                </a:lnTo>
                <a:lnTo>
                  <a:pt x="1037" y="364"/>
                </a:lnTo>
                <a:lnTo>
                  <a:pt x="1037" y="363"/>
                </a:lnTo>
                <a:lnTo>
                  <a:pt x="1036" y="363"/>
                </a:lnTo>
                <a:lnTo>
                  <a:pt x="1034" y="364"/>
                </a:lnTo>
                <a:lnTo>
                  <a:pt x="1030" y="363"/>
                </a:lnTo>
                <a:lnTo>
                  <a:pt x="1029" y="363"/>
                </a:lnTo>
                <a:lnTo>
                  <a:pt x="1019" y="363"/>
                </a:lnTo>
                <a:lnTo>
                  <a:pt x="1017" y="363"/>
                </a:lnTo>
                <a:lnTo>
                  <a:pt x="1015" y="361"/>
                </a:lnTo>
                <a:lnTo>
                  <a:pt x="1010" y="361"/>
                </a:lnTo>
                <a:lnTo>
                  <a:pt x="1008" y="359"/>
                </a:lnTo>
                <a:lnTo>
                  <a:pt x="1007" y="361"/>
                </a:lnTo>
                <a:lnTo>
                  <a:pt x="1005" y="359"/>
                </a:lnTo>
                <a:lnTo>
                  <a:pt x="1003" y="359"/>
                </a:lnTo>
                <a:lnTo>
                  <a:pt x="998" y="364"/>
                </a:lnTo>
                <a:lnTo>
                  <a:pt x="995" y="366"/>
                </a:lnTo>
                <a:lnTo>
                  <a:pt x="981" y="364"/>
                </a:lnTo>
                <a:lnTo>
                  <a:pt x="976" y="364"/>
                </a:lnTo>
                <a:lnTo>
                  <a:pt x="963" y="364"/>
                </a:lnTo>
                <a:lnTo>
                  <a:pt x="959" y="366"/>
                </a:lnTo>
                <a:lnTo>
                  <a:pt x="953" y="368"/>
                </a:lnTo>
                <a:lnTo>
                  <a:pt x="948" y="368"/>
                </a:lnTo>
                <a:lnTo>
                  <a:pt x="944" y="370"/>
                </a:lnTo>
                <a:lnTo>
                  <a:pt x="943" y="370"/>
                </a:lnTo>
                <a:lnTo>
                  <a:pt x="931" y="368"/>
                </a:lnTo>
                <a:lnTo>
                  <a:pt x="914" y="368"/>
                </a:lnTo>
                <a:lnTo>
                  <a:pt x="909" y="368"/>
                </a:lnTo>
                <a:lnTo>
                  <a:pt x="894" y="368"/>
                </a:lnTo>
                <a:lnTo>
                  <a:pt x="894" y="370"/>
                </a:lnTo>
                <a:lnTo>
                  <a:pt x="889" y="370"/>
                </a:lnTo>
                <a:lnTo>
                  <a:pt x="882" y="371"/>
                </a:lnTo>
                <a:lnTo>
                  <a:pt x="873" y="371"/>
                </a:lnTo>
                <a:lnTo>
                  <a:pt x="867" y="373"/>
                </a:lnTo>
                <a:lnTo>
                  <a:pt x="856" y="373"/>
                </a:lnTo>
                <a:lnTo>
                  <a:pt x="836" y="373"/>
                </a:lnTo>
                <a:lnTo>
                  <a:pt x="833" y="373"/>
                </a:lnTo>
                <a:lnTo>
                  <a:pt x="824" y="371"/>
                </a:lnTo>
                <a:lnTo>
                  <a:pt x="816" y="368"/>
                </a:lnTo>
                <a:lnTo>
                  <a:pt x="801" y="363"/>
                </a:lnTo>
                <a:lnTo>
                  <a:pt x="794" y="363"/>
                </a:lnTo>
                <a:lnTo>
                  <a:pt x="786" y="361"/>
                </a:lnTo>
                <a:lnTo>
                  <a:pt x="782" y="361"/>
                </a:lnTo>
                <a:lnTo>
                  <a:pt x="777" y="359"/>
                </a:lnTo>
                <a:lnTo>
                  <a:pt x="774" y="358"/>
                </a:lnTo>
                <a:lnTo>
                  <a:pt x="772" y="356"/>
                </a:lnTo>
                <a:lnTo>
                  <a:pt x="767" y="353"/>
                </a:lnTo>
                <a:lnTo>
                  <a:pt x="765" y="353"/>
                </a:lnTo>
                <a:lnTo>
                  <a:pt x="760" y="351"/>
                </a:lnTo>
                <a:lnTo>
                  <a:pt x="757" y="349"/>
                </a:lnTo>
                <a:lnTo>
                  <a:pt x="753" y="346"/>
                </a:lnTo>
                <a:lnTo>
                  <a:pt x="753" y="342"/>
                </a:lnTo>
                <a:lnTo>
                  <a:pt x="752" y="336"/>
                </a:lnTo>
                <a:lnTo>
                  <a:pt x="750" y="334"/>
                </a:lnTo>
                <a:lnTo>
                  <a:pt x="750" y="331"/>
                </a:lnTo>
                <a:lnTo>
                  <a:pt x="747" y="324"/>
                </a:lnTo>
                <a:lnTo>
                  <a:pt x="738" y="331"/>
                </a:lnTo>
                <a:lnTo>
                  <a:pt x="725" y="349"/>
                </a:lnTo>
                <a:lnTo>
                  <a:pt x="723" y="349"/>
                </a:lnTo>
                <a:lnTo>
                  <a:pt x="713" y="354"/>
                </a:lnTo>
                <a:lnTo>
                  <a:pt x="711" y="358"/>
                </a:lnTo>
                <a:lnTo>
                  <a:pt x="699" y="361"/>
                </a:lnTo>
                <a:lnTo>
                  <a:pt x="698" y="363"/>
                </a:lnTo>
                <a:lnTo>
                  <a:pt x="688" y="368"/>
                </a:lnTo>
                <a:lnTo>
                  <a:pt x="664" y="376"/>
                </a:lnTo>
                <a:lnTo>
                  <a:pt x="661" y="376"/>
                </a:lnTo>
                <a:lnTo>
                  <a:pt x="659" y="380"/>
                </a:lnTo>
                <a:lnTo>
                  <a:pt x="654" y="387"/>
                </a:lnTo>
                <a:lnTo>
                  <a:pt x="654" y="390"/>
                </a:lnTo>
                <a:lnTo>
                  <a:pt x="650" y="393"/>
                </a:lnTo>
                <a:lnTo>
                  <a:pt x="645" y="397"/>
                </a:lnTo>
                <a:lnTo>
                  <a:pt x="639" y="402"/>
                </a:lnTo>
                <a:lnTo>
                  <a:pt x="622" y="414"/>
                </a:lnTo>
                <a:lnTo>
                  <a:pt x="613" y="419"/>
                </a:lnTo>
                <a:lnTo>
                  <a:pt x="613" y="420"/>
                </a:lnTo>
                <a:lnTo>
                  <a:pt x="606" y="434"/>
                </a:lnTo>
                <a:lnTo>
                  <a:pt x="549" y="483"/>
                </a:lnTo>
                <a:lnTo>
                  <a:pt x="546" y="486"/>
                </a:lnTo>
                <a:lnTo>
                  <a:pt x="539" y="490"/>
                </a:lnTo>
                <a:lnTo>
                  <a:pt x="537" y="492"/>
                </a:lnTo>
                <a:lnTo>
                  <a:pt x="534" y="495"/>
                </a:lnTo>
                <a:lnTo>
                  <a:pt x="512" y="512"/>
                </a:lnTo>
                <a:lnTo>
                  <a:pt x="505" y="514"/>
                </a:lnTo>
                <a:lnTo>
                  <a:pt x="480" y="524"/>
                </a:lnTo>
                <a:lnTo>
                  <a:pt x="478" y="525"/>
                </a:lnTo>
                <a:lnTo>
                  <a:pt x="461" y="537"/>
                </a:lnTo>
                <a:lnTo>
                  <a:pt x="446" y="547"/>
                </a:lnTo>
                <a:lnTo>
                  <a:pt x="444" y="553"/>
                </a:lnTo>
                <a:lnTo>
                  <a:pt x="441" y="554"/>
                </a:lnTo>
                <a:lnTo>
                  <a:pt x="429" y="563"/>
                </a:lnTo>
                <a:lnTo>
                  <a:pt x="419" y="561"/>
                </a:lnTo>
                <a:lnTo>
                  <a:pt x="419" y="559"/>
                </a:lnTo>
                <a:lnTo>
                  <a:pt x="411" y="549"/>
                </a:lnTo>
                <a:lnTo>
                  <a:pt x="397" y="546"/>
                </a:lnTo>
                <a:lnTo>
                  <a:pt x="387" y="544"/>
                </a:lnTo>
                <a:lnTo>
                  <a:pt x="384" y="544"/>
                </a:lnTo>
                <a:lnTo>
                  <a:pt x="378" y="546"/>
                </a:lnTo>
                <a:lnTo>
                  <a:pt x="368" y="549"/>
                </a:lnTo>
                <a:lnTo>
                  <a:pt x="360" y="553"/>
                </a:lnTo>
                <a:lnTo>
                  <a:pt x="360" y="554"/>
                </a:lnTo>
                <a:lnTo>
                  <a:pt x="356" y="554"/>
                </a:lnTo>
                <a:lnTo>
                  <a:pt x="355" y="554"/>
                </a:lnTo>
                <a:lnTo>
                  <a:pt x="351" y="554"/>
                </a:lnTo>
                <a:lnTo>
                  <a:pt x="348" y="558"/>
                </a:lnTo>
                <a:lnTo>
                  <a:pt x="345" y="558"/>
                </a:lnTo>
                <a:lnTo>
                  <a:pt x="323" y="561"/>
                </a:lnTo>
                <a:lnTo>
                  <a:pt x="319" y="564"/>
                </a:lnTo>
                <a:lnTo>
                  <a:pt x="318" y="564"/>
                </a:lnTo>
                <a:lnTo>
                  <a:pt x="314" y="563"/>
                </a:lnTo>
                <a:lnTo>
                  <a:pt x="311" y="564"/>
                </a:lnTo>
                <a:lnTo>
                  <a:pt x="299" y="566"/>
                </a:lnTo>
                <a:lnTo>
                  <a:pt x="296" y="569"/>
                </a:lnTo>
                <a:lnTo>
                  <a:pt x="294" y="569"/>
                </a:lnTo>
                <a:lnTo>
                  <a:pt x="292" y="569"/>
                </a:lnTo>
                <a:lnTo>
                  <a:pt x="284" y="573"/>
                </a:lnTo>
                <a:lnTo>
                  <a:pt x="270" y="573"/>
                </a:lnTo>
                <a:lnTo>
                  <a:pt x="269" y="573"/>
                </a:lnTo>
                <a:lnTo>
                  <a:pt x="260" y="575"/>
                </a:lnTo>
                <a:lnTo>
                  <a:pt x="253" y="575"/>
                </a:lnTo>
                <a:lnTo>
                  <a:pt x="248" y="578"/>
                </a:lnTo>
                <a:lnTo>
                  <a:pt x="247" y="578"/>
                </a:lnTo>
                <a:lnTo>
                  <a:pt x="243" y="576"/>
                </a:lnTo>
                <a:lnTo>
                  <a:pt x="240" y="575"/>
                </a:lnTo>
                <a:lnTo>
                  <a:pt x="237" y="573"/>
                </a:lnTo>
                <a:lnTo>
                  <a:pt x="235" y="573"/>
                </a:lnTo>
                <a:lnTo>
                  <a:pt x="233" y="569"/>
                </a:lnTo>
                <a:lnTo>
                  <a:pt x="226" y="564"/>
                </a:lnTo>
                <a:lnTo>
                  <a:pt x="221" y="561"/>
                </a:lnTo>
                <a:lnTo>
                  <a:pt x="218" y="558"/>
                </a:lnTo>
                <a:lnTo>
                  <a:pt x="215" y="554"/>
                </a:lnTo>
                <a:lnTo>
                  <a:pt x="210" y="553"/>
                </a:lnTo>
                <a:lnTo>
                  <a:pt x="206" y="549"/>
                </a:lnTo>
                <a:lnTo>
                  <a:pt x="203" y="547"/>
                </a:lnTo>
                <a:lnTo>
                  <a:pt x="198" y="542"/>
                </a:lnTo>
                <a:lnTo>
                  <a:pt x="196" y="541"/>
                </a:lnTo>
                <a:lnTo>
                  <a:pt x="194" y="539"/>
                </a:lnTo>
                <a:lnTo>
                  <a:pt x="183" y="534"/>
                </a:lnTo>
                <a:lnTo>
                  <a:pt x="176" y="534"/>
                </a:lnTo>
                <a:lnTo>
                  <a:pt x="169" y="529"/>
                </a:lnTo>
                <a:lnTo>
                  <a:pt x="164" y="527"/>
                </a:lnTo>
                <a:lnTo>
                  <a:pt x="157" y="525"/>
                </a:lnTo>
                <a:lnTo>
                  <a:pt x="150" y="524"/>
                </a:lnTo>
                <a:lnTo>
                  <a:pt x="147" y="524"/>
                </a:lnTo>
                <a:lnTo>
                  <a:pt x="145" y="522"/>
                </a:lnTo>
                <a:lnTo>
                  <a:pt x="142" y="520"/>
                </a:lnTo>
                <a:lnTo>
                  <a:pt x="139" y="522"/>
                </a:lnTo>
                <a:lnTo>
                  <a:pt x="134" y="519"/>
                </a:lnTo>
                <a:lnTo>
                  <a:pt x="122" y="520"/>
                </a:lnTo>
                <a:lnTo>
                  <a:pt x="118" y="519"/>
                </a:lnTo>
                <a:lnTo>
                  <a:pt x="108" y="517"/>
                </a:lnTo>
                <a:lnTo>
                  <a:pt x="96" y="515"/>
                </a:lnTo>
                <a:lnTo>
                  <a:pt x="91" y="515"/>
                </a:lnTo>
                <a:lnTo>
                  <a:pt x="86" y="515"/>
                </a:lnTo>
                <a:lnTo>
                  <a:pt x="83" y="515"/>
                </a:lnTo>
                <a:lnTo>
                  <a:pt x="74" y="515"/>
                </a:lnTo>
                <a:lnTo>
                  <a:pt x="74" y="512"/>
                </a:lnTo>
                <a:lnTo>
                  <a:pt x="81" y="507"/>
                </a:lnTo>
                <a:lnTo>
                  <a:pt x="91" y="497"/>
                </a:lnTo>
                <a:lnTo>
                  <a:pt x="93" y="493"/>
                </a:lnTo>
                <a:lnTo>
                  <a:pt x="95" y="485"/>
                </a:lnTo>
                <a:lnTo>
                  <a:pt x="101" y="476"/>
                </a:lnTo>
                <a:lnTo>
                  <a:pt x="112" y="468"/>
                </a:lnTo>
                <a:lnTo>
                  <a:pt x="117" y="461"/>
                </a:lnTo>
                <a:lnTo>
                  <a:pt x="120" y="461"/>
                </a:lnTo>
                <a:lnTo>
                  <a:pt x="120" y="456"/>
                </a:lnTo>
                <a:lnTo>
                  <a:pt x="123" y="449"/>
                </a:lnTo>
                <a:lnTo>
                  <a:pt x="125" y="434"/>
                </a:lnTo>
                <a:lnTo>
                  <a:pt x="125" y="432"/>
                </a:lnTo>
                <a:lnTo>
                  <a:pt x="128" y="424"/>
                </a:lnTo>
                <a:lnTo>
                  <a:pt x="127" y="407"/>
                </a:lnTo>
                <a:lnTo>
                  <a:pt x="128" y="402"/>
                </a:lnTo>
                <a:lnTo>
                  <a:pt x="130" y="402"/>
                </a:lnTo>
                <a:lnTo>
                  <a:pt x="127" y="398"/>
                </a:lnTo>
                <a:lnTo>
                  <a:pt x="127" y="395"/>
                </a:lnTo>
                <a:lnTo>
                  <a:pt x="123" y="390"/>
                </a:lnTo>
                <a:lnTo>
                  <a:pt x="120" y="385"/>
                </a:lnTo>
                <a:lnTo>
                  <a:pt x="118" y="381"/>
                </a:lnTo>
                <a:lnTo>
                  <a:pt x="117" y="378"/>
                </a:lnTo>
                <a:lnTo>
                  <a:pt x="117" y="373"/>
                </a:lnTo>
                <a:lnTo>
                  <a:pt x="118" y="371"/>
                </a:lnTo>
                <a:lnTo>
                  <a:pt x="123" y="373"/>
                </a:lnTo>
                <a:lnTo>
                  <a:pt x="120" y="368"/>
                </a:lnTo>
                <a:lnTo>
                  <a:pt x="117" y="364"/>
                </a:lnTo>
                <a:lnTo>
                  <a:pt x="113" y="356"/>
                </a:lnTo>
                <a:lnTo>
                  <a:pt x="90" y="334"/>
                </a:lnTo>
                <a:lnTo>
                  <a:pt x="88" y="329"/>
                </a:lnTo>
                <a:lnTo>
                  <a:pt x="73" y="319"/>
                </a:lnTo>
                <a:lnTo>
                  <a:pt x="64" y="317"/>
                </a:lnTo>
                <a:lnTo>
                  <a:pt x="58" y="319"/>
                </a:lnTo>
                <a:lnTo>
                  <a:pt x="58" y="317"/>
                </a:lnTo>
                <a:lnTo>
                  <a:pt x="52" y="317"/>
                </a:lnTo>
                <a:lnTo>
                  <a:pt x="51" y="314"/>
                </a:lnTo>
                <a:lnTo>
                  <a:pt x="47" y="312"/>
                </a:lnTo>
                <a:lnTo>
                  <a:pt x="42" y="312"/>
                </a:lnTo>
                <a:lnTo>
                  <a:pt x="39" y="314"/>
                </a:lnTo>
                <a:lnTo>
                  <a:pt x="37" y="314"/>
                </a:lnTo>
                <a:lnTo>
                  <a:pt x="39" y="307"/>
                </a:lnTo>
                <a:lnTo>
                  <a:pt x="36" y="307"/>
                </a:lnTo>
                <a:lnTo>
                  <a:pt x="36" y="302"/>
                </a:lnTo>
                <a:lnTo>
                  <a:pt x="30" y="298"/>
                </a:lnTo>
                <a:lnTo>
                  <a:pt x="25" y="298"/>
                </a:lnTo>
                <a:lnTo>
                  <a:pt x="20" y="300"/>
                </a:lnTo>
                <a:lnTo>
                  <a:pt x="20" y="297"/>
                </a:lnTo>
                <a:lnTo>
                  <a:pt x="17" y="297"/>
                </a:lnTo>
                <a:lnTo>
                  <a:pt x="10" y="297"/>
                </a:lnTo>
                <a:lnTo>
                  <a:pt x="10" y="292"/>
                </a:lnTo>
                <a:lnTo>
                  <a:pt x="7" y="292"/>
                </a:lnTo>
                <a:lnTo>
                  <a:pt x="5" y="290"/>
                </a:lnTo>
                <a:lnTo>
                  <a:pt x="2" y="287"/>
                </a:lnTo>
                <a:lnTo>
                  <a:pt x="0" y="285"/>
                </a:lnTo>
                <a:lnTo>
                  <a:pt x="2" y="281"/>
                </a:lnTo>
                <a:lnTo>
                  <a:pt x="3" y="281"/>
                </a:lnTo>
                <a:lnTo>
                  <a:pt x="5" y="281"/>
                </a:lnTo>
                <a:lnTo>
                  <a:pt x="7" y="281"/>
                </a:lnTo>
                <a:lnTo>
                  <a:pt x="9" y="281"/>
                </a:lnTo>
                <a:lnTo>
                  <a:pt x="10" y="281"/>
                </a:lnTo>
                <a:lnTo>
                  <a:pt x="10" y="280"/>
                </a:lnTo>
                <a:lnTo>
                  <a:pt x="12" y="280"/>
                </a:lnTo>
                <a:lnTo>
                  <a:pt x="14" y="278"/>
                </a:lnTo>
                <a:lnTo>
                  <a:pt x="12" y="275"/>
                </a:lnTo>
                <a:lnTo>
                  <a:pt x="12" y="273"/>
                </a:lnTo>
                <a:lnTo>
                  <a:pt x="15" y="270"/>
                </a:lnTo>
                <a:lnTo>
                  <a:pt x="19" y="266"/>
                </a:lnTo>
                <a:lnTo>
                  <a:pt x="19" y="265"/>
                </a:lnTo>
                <a:lnTo>
                  <a:pt x="22" y="259"/>
                </a:lnTo>
                <a:lnTo>
                  <a:pt x="22" y="258"/>
                </a:lnTo>
                <a:lnTo>
                  <a:pt x="25" y="254"/>
                </a:lnTo>
                <a:lnTo>
                  <a:pt x="25" y="253"/>
                </a:lnTo>
                <a:lnTo>
                  <a:pt x="29" y="246"/>
                </a:lnTo>
                <a:lnTo>
                  <a:pt x="30" y="244"/>
                </a:lnTo>
                <a:lnTo>
                  <a:pt x="34" y="229"/>
                </a:lnTo>
                <a:lnTo>
                  <a:pt x="36" y="227"/>
                </a:lnTo>
                <a:lnTo>
                  <a:pt x="36" y="222"/>
                </a:lnTo>
                <a:lnTo>
                  <a:pt x="39" y="214"/>
                </a:lnTo>
                <a:lnTo>
                  <a:pt x="41" y="204"/>
                </a:lnTo>
                <a:lnTo>
                  <a:pt x="41" y="195"/>
                </a:lnTo>
                <a:lnTo>
                  <a:pt x="41" y="183"/>
                </a:lnTo>
                <a:lnTo>
                  <a:pt x="41" y="178"/>
                </a:lnTo>
                <a:lnTo>
                  <a:pt x="41" y="170"/>
                </a:lnTo>
                <a:lnTo>
                  <a:pt x="41" y="166"/>
                </a:lnTo>
                <a:lnTo>
                  <a:pt x="39" y="161"/>
                </a:lnTo>
                <a:lnTo>
                  <a:pt x="39" y="160"/>
                </a:lnTo>
                <a:lnTo>
                  <a:pt x="37" y="156"/>
                </a:lnTo>
                <a:lnTo>
                  <a:pt x="34" y="146"/>
                </a:lnTo>
                <a:lnTo>
                  <a:pt x="29" y="136"/>
                </a:lnTo>
                <a:lnTo>
                  <a:pt x="27" y="134"/>
                </a:lnTo>
                <a:lnTo>
                  <a:pt x="25" y="131"/>
                </a:lnTo>
                <a:lnTo>
                  <a:pt x="24" y="129"/>
                </a:lnTo>
                <a:lnTo>
                  <a:pt x="19" y="122"/>
                </a:lnTo>
                <a:lnTo>
                  <a:pt x="9" y="109"/>
                </a:lnTo>
                <a:lnTo>
                  <a:pt x="7" y="105"/>
                </a:lnTo>
                <a:lnTo>
                  <a:pt x="5" y="102"/>
                </a:lnTo>
                <a:lnTo>
                  <a:pt x="3" y="100"/>
                </a:lnTo>
                <a:lnTo>
                  <a:pt x="3" y="99"/>
                </a:lnTo>
                <a:lnTo>
                  <a:pt x="5" y="99"/>
                </a:lnTo>
                <a:lnTo>
                  <a:pt x="7" y="95"/>
                </a:lnTo>
                <a:lnTo>
                  <a:pt x="9" y="95"/>
                </a:lnTo>
                <a:lnTo>
                  <a:pt x="9" y="93"/>
                </a:lnTo>
                <a:lnTo>
                  <a:pt x="9" y="90"/>
                </a:lnTo>
                <a:lnTo>
                  <a:pt x="9" y="88"/>
                </a:lnTo>
                <a:lnTo>
                  <a:pt x="36" y="90"/>
                </a:lnTo>
                <a:lnTo>
                  <a:pt x="47" y="90"/>
                </a:lnTo>
                <a:lnTo>
                  <a:pt x="117" y="90"/>
                </a:lnTo>
                <a:lnTo>
                  <a:pt x="118" y="90"/>
                </a:lnTo>
                <a:lnTo>
                  <a:pt x="128" y="90"/>
                </a:lnTo>
                <a:lnTo>
                  <a:pt x="164" y="90"/>
                </a:lnTo>
                <a:lnTo>
                  <a:pt x="213" y="90"/>
                </a:lnTo>
                <a:lnTo>
                  <a:pt x="221" y="90"/>
                </a:lnTo>
                <a:lnTo>
                  <a:pt x="226" y="90"/>
                </a:lnTo>
                <a:lnTo>
                  <a:pt x="250" y="90"/>
                </a:lnTo>
                <a:lnTo>
                  <a:pt x="270" y="90"/>
                </a:lnTo>
                <a:lnTo>
                  <a:pt x="324" y="90"/>
                </a:lnTo>
                <a:lnTo>
                  <a:pt x="345" y="90"/>
                </a:lnTo>
                <a:lnTo>
                  <a:pt x="389" y="90"/>
                </a:lnTo>
                <a:lnTo>
                  <a:pt x="404" y="90"/>
                </a:lnTo>
                <a:lnTo>
                  <a:pt x="411" y="90"/>
                </a:lnTo>
                <a:lnTo>
                  <a:pt x="417" y="90"/>
                </a:lnTo>
                <a:lnTo>
                  <a:pt x="431" y="90"/>
                </a:lnTo>
                <a:lnTo>
                  <a:pt x="432" y="92"/>
                </a:lnTo>
                <a:lnTo>
                  <a:pt x="485" y="92"/>
                </a:lnTo>
                <a:lnTo>
                  <a:pt x="503" y="92"/>
                </a:lnTo>
                <a:lnTo>
                  <a:pt x="537" y="92"/>
                </a:lnTo>
                <a:lnTo>
                  <a:pt x="539" y="92"/>
                </a:lnTo>
                <a:lnTo>
                  <a:pt x="559" y="92"/>
                </a:lnTo>
                <a:lnTo>
                  <a:pt x="588" y="92"/>
                </a:lnTo>
                <a:lnTo>
                  <a:pt x="590" y="93"/>
                </a:lnTo>
                <a:lnTo>
                  <a:pt x="615" y="93"/>
                </a:lnTo>
                <a:lnTo>
                  <a:pt x="662" y="93"/>
                </a:lnTo>
                <a:lnTo>
                  <a:pt x="691" y="93"/>
                </a:lnTo>
                <a:lnTo>
                  <a:pt x="708" y="93"/>
                </a:lnTo>
                <a:lnTo>
                  <a:pt x="713" y="93"/>
                </a:lnTo>
                <a:lnTo>
                  <a:pt x="718" y="82"/>
                </a:lnTo>
                <a:lnTo>
                  <a:pt x="720" y="77"/>
                </a:lnTo>
                <a:lnTo>
                  <a:pt x="726" y="77"/>
                </a:lnTo>
                <a:lnTo>
                  <a:pt x="731" y="77"/>
                </a:lnTo>
                <a:lnTo>
                  <a:pt x="737" y="75"/>
                </a:lnTo>
                <a:lnTo>
                  <a:pt x="738" y="75"/>
                </a:lnTo>
                <a:lnTo>
                  <a:pt x="740" y="73"/>
                </a:lnTo>
                <a:lnTo>
                  <a:pt x="742" y="75"/>
                </a:lnTo>
                <a:lnTo>
                  <a:pt x="747" y="75"/>
                </a:lnTo>
                <a:lnTo>
                  <a:pt x="748" y="77"/>
                </a:lnTo>
                <a:lnTo>
                  <a:pt x="750" y="78"/>
                </a:lnTo>
                <a:lnTo>
                  <a:pt x="755" y="83"/>
                </a:lnTo>
                <a:lnTo>
                  <a:pt x="765" y="93"/>
                </a:lnTo>
                <a:lnTo>
                  <a:pt x="767" y="93"/>
                </a:lnTo>
                <a:lnTo>
                  <a:pt x="826" y="93"/>
                </a:lnTo>
                <a:lnTo>
                  <a:pt x="829" y="93"/>
                </a:lnTo>
                <a:lnTo>
                  <a:pt x="833" y="95"/>
                </a:lnTo>
                <a:lnTo>
                  <a:pt x="836" y="95"/>
                </a:lnTo>
                <a:lnTo>
                  <a:pt x="858" y="95"/>
                </a:lnTo>
                <a:lnTo>
                  <a:pt x="914" y="95"/>
                </a:lnTo>
                <a:lnTo>
                  <a:pt x="917" y="95"/>
                </a:lnTo>
                <a:lnTo>
                  <a:pt x="932" y="95"/>
                </a:lnTo>
                <a:lnTo>
                  <a:pt x="968" y="95"/>
                </a:lnTo>
                <a:lnTo>
                  <a:pt x="985" y="95"/>
                </a:lnTo>
                <a:lnTo>
                  <a:pt x="1003" y="95"/>
                </a:lnTo>
                <a:lnTo>
                  <a:pt x="1007" y="95"/>
                </a:lnTo>
                <a:lnTo>
                  <a:pt x="1034" y="95"/>
                </a:lnTo>
                <a:lnTo>
                  <a:pt x="1037" y="95"/>
                </a:lnTo>
                <a:lnTo>
                  <a:pt x="1054" y="95"/>
                </a:lnTo>
                <a:lnTo>
                  <a:pt x="1066" y="95"/>
                </a:lnTo>
                <a:lnTo>
                  <a:pt x="1078" y="95"/>
                </a:lnTo>
                <a:lnTo>
                  <a:pt x="1090" y="95"/>
                </a:lnTo>
                <a:lnTo>
                  <a:pt x="1091" y="95"/>
                </a:lnTo>
                <a:lnTo>
                  <a:pt x="1132" y="95"/>
                </a:lnTo>
                <a:lnTo>
                  <a:pt x="1145" y="95"/>
                </a:lnTo>
                <a:lnTo>
                  <a:pt x="1162" y="95"/>
                </a:lnTo>
                <a:lnTo>
                  <a:pt x="1164" y="95"/>
                </a:lnTo>
                <a:lnTo>
                  <a:pt x="1188" y="95"/>
                </a:lnTo>
                <a:lnTo>
                  <a:pt x="1193" y="95"/>
                </a:lnTo>
                <a:lnTo>
                  <a:pt x="1198" y="95"/>
                </a:lnTo>
                <a:lnTo>
                  <a:pt x="1216" y="95"/>
                </a:lnTo>
                <a:lnTo>
                  <a:pt x="1257" y="97"/>
                </a:lnTo>
                <a:lnTo>
                  <a:pt x="1258" y="97"/>
                </a:lnTo>
                <a:lnTo>
                  <a:pt x="1270" y="97"/>
                </a:lnTo>
                <a:lnTo>
                  <a:pt x="1324" y="97"/>
                </a:lnTo>
                <a:lnTo>
                  <a:pt x="1341" y="97"/>
                </a:lnTo>
                <a:lnTo>
                  <a:pt x="1399" y="97"/>
                </a:lnTo>
                <a:lnTo>
                  <a:pt x="1438" y="97"/>
                </a:lnTo>
                <a:lnTo>
                  <a:pt x="1465" y="99"/>
                </a:lnTo>
                <a:lnTo>
                  <a:pt x="1468" y="99"/>
                </a:lnTo>
                <a:lnTo>
                  <a:pt x="1502" y="99"/>
                </a:lnTo>
                <a:lnTo>
                  <a:pt x="1527" y="99"/>
                </a:lnTo>
                <a:lnTo>
                  <a:pt x="1529" y="99"/>
                </a:lnTo>
                <a:lnTo>
                  <a:pt x="1535" y="99"/>
                </a:lnTo>
                <a:lnTo>
                  <a:pt x="1561" y="99"/>
                </a:lnTo>
                <a:lnTo>
                  <a:pt x="1564" y="99"/>
                </a:lnTo>
                <a:lnTo>
                  <a:pt x="1568" y="99"/>
                </a:lnTo>
                <a:lnTo>
                  <a:pt x="1578" y="100"/>
                </a:lnTo>
                <a:lnTo>
                  <a:pt x="1579" y="100"/>
                </a:lnTo>
                <a:lnTo>
                  <a:pt x="1596" y="100"/>
                </a:lnTo>
                <a:lnTo>
                  <a:pt x="1608" y="100"/>
                </a:lnTo>
                <a:lnTo>
                  <a:pt x="1611" y="100"/>
                </a:lnTo>
                <a:lnTo>
                  <a:pt x="1632" y="100"/>
                </a:lnTo>
                <a:lnTo>
                  <a:pt x="1677" y="100"/>
                </a:lnTo>
                <a:lnTo>
                  <a:pt x="1679" y="100"/>
                </a:lnTo>
                <a:lnTo>
                  <a:pt x="1686" y="100"/>
                </a:lnTo>
                <a:lnTo>
                  <a:pt x="1687" y="100"/>
                </a:lnTo>
                <a:lnTo>
                  <a:pt x="1689" y="100"/>
                </a:lnTo>
                <a:lnTo>
                  <a:pt x="1694" y="100"/>
                </a:lnTo>
                <a:lnTo>
                  <a:pt x="1694" y="102"/>
                </a:lnTo>
                <a:lnTo>
                  <a:pt x="1701" y="102"/>
                </a:lnTo>
                <a:lnTo>
                  <a:pt x="1703" y="102"/>
                </a:lnTo>
                <a:lnTo>
                  <a:pt x="1728" y="102"/>
                </a:lnTo>
                <a:lnTo>
                  <a:pt x="1738" y="102"/>
                </a:lnTo>
                <a:lnTo>
                  <a:pt x="1742" y="102"/>
                </a:lnTo>
                <a:lnTo>
                  <a:pt x="1747" y="102"/>
                </a:lnTo>
                <a:lnTo>
                  <a:pt x="1758" y="102"/>
                </a:lnTo>
                <a:lnTo>
                  <a:pt x="1809" y="102"/>
                </a:lnTo>
                <a:lnTo>
                  <a:pt x="1824" y="102"/>
                </a:lnTo>
                <a:lnTo>
                  <a:pt x="1895" y="102"/>
                </a:lnTo>
                <a:lnTo>
                  <a:pt x="1937" y="104"/>
                </a:lnTo>
                <a:lnTo>
                  <a:pt x="1937" y="92"/>
                </a:lnTo>
                <a:lnTo>
                  <a:pt x="1939" y="82"/>
                </a:lnTo>
                <a:lnTo>
                  <a:pt x="1943" y="58"/>
                </a:lnTo>
                <a:lnTo>
                  <a:pt x="1943" y="56"/>
                </a:lnTo>
                <a:lnTo>
                  <a:pt x="1943" y="51"/>
                </a:lnTo>
                <a:lnTo>
                  <a:pt x="1946" y="44"/>
                </a:lnTo>
                <a:lnTo>
                  <a:pt x="1951" y="12"/>
                </a:lnTo>
                <a:lnTo>
                  <a:pt x="1976" y="10"/>
                </a:lnTo>
                <a:lnTo>
                  <a:pt x="1976" y="12"/>
                </a:lnTo>
                <a:lnTo>
                  <a:pt x="2007" y="12"/>
                </a:lnTo>
                <a:lnTo>
                  <a:pt x="2020" y="12"/>
                </a:lnTo>
                <a:lnTo>
                  <a:pt x="2020" y="10"/>
                </a:lnTo>
                <a:lnTo>
                  <a:pt x="2024" y="12"/>
                </a:lnTo>
                <a:lnTo>
                  <a:pt x="2025" y="10"/>
                </a:lnTo>
                <a:lnTo>
                  <a:pt x="2027" y="10"/>
                </a:lnTo>
                <a:lnTo>
                  <a:pt x="2029" y="10"/>
                </a:lnTo>
                <a:lnTo>
                  <a:pt x="2030" y="9"/>
                </a:lnTo>
                <a:lnTo>
                  <a:pt x="2030" y="7"/>
                </a:lnTo>
                <a:lnTo>
                  <a:pt x="2032" y="7"/>
                </a:lnTo>
                <a:lnTo>
                  <a:pt x="2032" y="9"/>
                </a:lnTo>
                <a:lnTo>
                  <a:pt x="2032" y="10"/>
                </a:lnTo>
                <a:lnTo>
                  <a:pt x="2035" y="10"/>
                </a:lnTo>
                <a:lnTo>
                  <a:pt x="2037" y="7"/>
                </a:lnTo>
                <a:lnTo>
                  <a:pt x="2037" y="10"/>
                </a:lnTo>
                <a:lnTo>
                  <a:pt x="2037" y="12"/>
                </a:lnTo>
                <a:lnTo>
                  <a:pt x="2041" y="14"/>
                </a:lnTo>
                <a:lnTo>
                  <a:pt x="2041" y="12"/>
                </a:lnTo>
                <a:lnTo>
                  <a:pt x="2042" y="12"/>
                </a:lnTo>
                <a:lnTo>
                  <a:pt x="2046" y="10"/>
                </a:lnTo>
                <a:lnTo>
                  <a:pt x="2046" y="9"/>
                </a:lnTo>
                <a:lnTo>
                  <a:pt x="2049" y="9"/>
                </a:lnTo>
                <a:lnTo>
                  <a:pt x="2047" y="7"/>
                </a:lnTo>
                <a:lnTo>
                  <a:pt x="2049" y="7"/>
                </a:lnTo>
                <a:lnTo>
                  <a:pt x="2049" y="5"/>
                </a:lnTo>
                <a:lnTo>
                  <a:pt x="2052" y="7"/>
                </a:lnTo>
                <a:lnTo>
                  <a:pt x="2052" y="2"/>
                </a:lnTo>
                <a:lnTo>
                  <a:pt x="2052" y="0"/>
                </a:lnTo>
                <a:lnTo>
                  <a:pt x="2054" y="0"/>
                </a:lnTo>
                <a:close/>
              </a:path>
            </a:pathLst>
          </a:custGeom>
          <a:solidFill>
            <a:schemeClr val="accent4">
              <a:lumMod val="60000"/>
              <a:lumOff val="4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Freeform 11">
            <a:extLst>
              <a:ext uri="{FF2B5EF4-FFF2-40B4-BE49-F238E27FC236}">
                <a16:creationId xmlns:a16="http://schemas.microsoft.com/office/drawing/2014/main" id="{B2B3E24E-411D-4F75-B8A2-8CCE71130762}"/>
              </a:ext>
            </a:extLst>
          </p:cNvPr>
          <p:cNvSpPr>
            <a:spLocks/>
          </p:cNvSpPr>
          <p:nvPr/>
        </p:nvSpPr>
        <p:spPr bwMode="auto">
          <a:xfrm>
            <a:off x="4167188" y="2654301"/>
            <a:ext cx="2890838" cy="1135063"/>
          </a:xfrm>
          <a:custGeom>
            <a:avLst/>
            <a:gdLst>
              <a:gd name="T0" fmla="*/ 843 w 1821"/>
              <a:gd name="T1" fmla="*/ 44 h 715"/>
              <a:gd name="T2" fmla="*/ 931 w 1821"/>
              <a:gd name="T3" fmla="*/ 56 h 715"/>
              <a:gd name="T4" fmla="*/ 1068 w 1821"/>
              <a:gd name="T5" fmla="*/ 73 h 715"/>
              <a:gd name="T6" fmla="*/ 1176 w 1821"/>
              <a:gd name="T7" fmla="*/ 139 h 715"/>
              <a:gd name="T8" fmla="*/ 1193 w 1821"/>
              <a:gd name="T9" fmla="*/ 283 h 715"/>
              <a:gd name="T10" fmla="*/ 1343 w 1821"/>
              <a:gd name="T11" fmla="*/ 374 h 715"/>
              <a:gd name="T12" fmla="*/ 1503 w 1821"/>
              <a:gd name="T13" fmla="*/ 315 h 715"/>
              <a:gd name="T14" fmla="*/ 1699 w 1821"/>
              <a:gd name="T15" fmla="*/ 351 h 715"/>
              <a:gd name="T16" fmla="*/ 1763 w 1821"/>
              <a:gd name="T17" fmla="*/ 462 h 715"/>
              <a:gd name="T18" fmla="*/ 1814 w 1821"/>
              <a:gd name="T19" fmla="*/ 534 h 715"/>
              <a:gd name="T20" fmla="*/ 1782 w 1821"/>
              <a:gd name="T21" fmla="*/ 579 h 715"/>
              <a:gd name="T22" fmla="*/ 1763 w 1821"/>
              <a:gd name="T23" fmla="*/ 613 h 715"/>
              <a:gd name="T24" fmla="*/ 1752 w 1821"/>
              <a:gd name="T25" fmla="*/ 651 h 715"/>
              <a:gd name="T26" fmla="*/ 1711 w 1821"/>
              <a:gd name="T27" fmla="*/ 667 h 715"/>
              <a:gd name="T28" fmla="*/ 1662 w 1821"/>
              <a:gd name="T29" fmla="*/ 644 h 715"/>
              <a:gd name="T30" fmla="*/ 1583 w 1821"/>
              <a:gd name="T31" fmla="*/ 606 h 715"/>
              <a:gd name="T32" fmla="*/ 1606 w 1821"/>
              <a:gd name="T33" fmla="*/ 537 h 715"/>
              <a:gd name="T34" fmla="*/ 1600 w 1821"/>
              <a:gd name="T35" fmla="*/ 490 h 715"/>
              <a:gd name="T36" fmla="*/ 1547 w 1821"/>
              <a:gd name="T37" fmla="*/ 474 h 715"/>
              <a:gd name="T38" fmla="*/ 1495 w 1821"/>
              <a:gd name="T39" fmla="*/ 545 h 715"/>
              <a:gd name="T40" fmla="*/ 1508 w 1821"/>
              <a:gd name="T41" fmla="*/ 652 h 715"/>
              <a:gd name="T42" fmla="*/ 1459 w 1821"/>
              <a:gd name="T43" fmla="*/ 713 h 715"/>
              <a:gd name="T44" fmla="*/ 1421 w 1821"/>
              <a:gd name="T45" fmla="*/ 645 h 715"/>
              <a:gd name="T46" fmla="*/ 1363 w 1821"/>
              <a:gd name="T47" fmla="*/ 578 h 715"/>
              <a:gd name="T48" fmla="*/ 1351 w 1821"/>
              <a:gd name="T49" fmla="*/ 540 h 715"/>
              <a:gd name="T50" fmla="*/ 1284 w 1821"/>
              <a:gd name="T51" fmla="*/ 525 h 715"/>
              <a:gd name="T52" fmla="*/ 1231 w 1821"/>
              <a:gd name="T53" fmla="*/ 510 h 715"/>
              <a:gd name="T54" fmla="*/ 1182 w 1821"/>
              <a:gd name="T55" fmla="*/ 493 h 715"/>
              <a:gd name="T56" fmla="*/ 1127 w 1821"/>
              <a:gd name="T57" fmla="*/ 468 h 715"/>
              <a:gd name="T58" fmla="*/ 1069 w 1821"/>
              <a:gd name="T59" fmla="*/ 491 h 715"/>
              <a:gd name="T60" fmla="*/ 1000 w 1821"/>
              <a:gd name="T61" fmla="*/ 451 h 715"/>
              <a:gd name="T62" fmla="*/ 926 w 1821"/>
              <a:gd name="T63" fmla="*/ 447 h 715"/>
              <a:gd name="T64" fmla="*/ 882 w 1821"/>
              <a:gd name="T65" fmla="*/ 432 h 715"/>
              <a:gd name="T66" fmla="*/ 875 w 1821"/>
              <a:gd name="T67" fmla="*/ 379 h 715"/>
              <a:gd name="T68" fmla="*/ 939 w 1821"/>
              <a:gd name="T69" fmla="*/ 339 h 715"/>
              <a:gd name="T70" fmla="*/ 992 w 1821"/>
              <a:gd name="T71" fmla="*/ 320 h 715"/>
              <a:gd name="T72" fmla="*/ 1025 w 1821"/>
              <a:gd name="T73" fmla="*/ 276 h 715"/>
              <a:gd name="T74" fmla="*/ 1020 w 1821"/>
              <a:gd name="T75" fmla="*/ 230 h 715"/>
              <a:gd name="T76" fmla="*/ 990 w 1821"/>
              <a:gd name="T77" fmla="*/ 217 h 715"/>
              <a:gd name="T78" fmla="*/ 924 w 1821"/>
              <a:gd name="T79" fmla="*/ 202 h 715"/>
              <a:gd name="T80" fmla="*/ 839 w 1821"/>
              <a:gd name="T81" fmla="*/ 220 h 715"/>
              <a:gd name="T82" fmla="*/ 752 w 1821"/>
              <a:gd name="T83" fmla="*/ 186 h 715"/>
              <a:gd name="T84" fmla="*/ 666 w 1821"/>
              <a:gd name="T85" fmla="*/ 200 h 715"/>
              <a:gd name="T86" fmla="*/ 603 w 1821"/>
              <a:gd name="T87" fmla="*/ 232 h 715"/>
              <a:gd name="T88" fmla="*/ 559 w 1821"/>
              <a:gd name="T89" fmla="*/ 259 h 715"/>
              <a:gd name="T90" fmla="*/ 451 w 1821"/>
              <a:gd name="T91" fmla="*/ 330 h 715"/>
              <a:gd name="T92" fmla="*/ 333 w 1821"/>
              <a:gd name="T93" fmla="*/ 286 h 715"/>
              <a:gd name="T94" fmla="*/ 257 w 1821"/>
              <a:gd name="T95" fmla="*/ 239 h 715"/>
              <a:gd name="T96" fmla="*/ 174 w 1821"/>
              <a:gd name="T97" fmla="*/ 315 h 715"/>
              <a:gd name="T98" fmla="*/ 115 w 1821"/>
              <a:gd name="T99" fmla="*/ 347 h 715"/>
              <a:gd name="T100" fmla="*/ 101 w 1821"/>
              <a:gd name="T101" fmla="*/ 332 h 715"/>
              <a:gd name="T102" fmla="*/ 81 w 1821"/>
              <a:gd name="T103" fmla="*/ 332 h 715"/>
              <a:gd name="T104" fmla="*/ 5 w 1821"/>
              <a:gd name="T105" fmla="*/ 312 h 715"/>
              <a:gd name="T106" fmla="*/ 57 w 1821"/>
              <a:gd name="T107" fmla="*/ 195 h 715"/>
              <a:gd name="T108" fmla="*/ 105 w 1821"/>
              <a:gd name="T109" fmla="*/ 120 h 715"/>
              <a:gd name="T110" fmla="*/ 159 w 1821"/>
              <a:gd name="T111" fmla="*/ 81 h 715"/>
              <a:gd name="T112" fmla="*/ 275 w 1821"/>
              <a:gd name="T113" fmla="*/ 61 h 715"/>
              <a:gd name="T114" fmla="*/ 395 w 1821"/>
              <a:gd name="T115" fmla="*/ 120 h 715"/>
              <a:gd name="T116" fmla="*/ 476 w 1821"/>
              <a:gd name="T117" fmla="*/ 108 h 715"/>
              <a:gd name="T118" fmla="*/ 598 w 1821"/>
              <a:gd name="T119" fmla="*/ 46 h 715"/>
              <a:gd name="T120" fmla="*/ 674 w 1821"/>
              <a:gd name="T121" fmla="*/ 15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21" h="715">
                <a:moveTo>
                  <a:pt x="716" y="3"/>
                </a:moveTo>
                <a:lnTo>
                  <a:pt x="720" y="5"/>
                </a:lnTo>
                <a:lnTo>
                  <a:pt x="723" y="5"/>
                </a:lnTo>
                <a:lnTo>
                  <a:pt x="743" y="10"/>
                </a:lnTo>
                <a:lnTo>
                  <a:pt x="755" y="14"/>
                </a:lnTo>
                <a:lnTo>
                  <a:pt x="762" y="15"/>
                </a:lnTo>
                <a:lnTo>
                  <a:pt x="772" y="19"/>
                </a:lnTo>
                <a:lnTo>
                  <a:pt x="775" y="20"/>
                </a:lnTo>
                <a:lnTo>
                  <a:pt x="782" y="22"/>
                </a:lnTo>
                <a:lnTo>
                  <a:pt x="784" y="22"/>
                </a:lnTo>
                <a:lnTo>
                  <a:pt x="791" y="24"/>
                </a:lnTo>
                <a:lnTo>
                  <a:pt x="794" y="25"/>
                </a:lnTo>
                <a:lnTo>
                  <a:pt x="797" y="25"/>
                </a:lnTo>
                <a:lnTo>
                  <a:pt x="801" y="27"/>
                </a:lnTo>
                <a:lnTo>
                  <a:pt x="812" y="31"/>
                </a:lnTo>
                <a:lnTo>
                  <a:pt x="843" y="44"/>
                </a:lnTo>
                <a:lnTo>
                  <a:pt x="850" y="49"/>
                </a:lnTo>
                <a:lnTo>
                  <a:pt x="863" y="54"/>
                </a:lnTo>
                <a:lnTo>
                  <a:pt x="867" y="56"/>
                </a:lnTo>
                <a:lnTo>
                  <a:pt x="877" y="61"/>
                </a:lnTo>
                <a:lnTo>
                  <a:pt x="882" y="63"/>
                </a:lnTo>
                <a:lnTo>
                  <a:pt x="883" y="63"/>
                </a:lnTo>
                <a:lnTo>
                  <a:pt x="890" y="66"/>
                </a:lnTo>
                <a:lnTo>
                  <a:pt x="894" y="66"/>
                </a:lnTo>
                <a:lnTo>
                  <a:pt x="897" y="68"/>
                </a:lnTo>
                <a:lnTo>
                  <a:pt x="899" y="68"/>
                </a:lnTo>
                <a:lnTo>
                  <a:pt x="900" y="66"/>
                </a:lnTo>
                <a:lnTo>
                  <a:pt x="904" y="64"/>
                </a:lnTo>
                <a:lnTo>
                  <a:pt x="909" y="63"/>
                </a:lnTo>
                <a:lnTo>
                  <a:pt x="915" y="59"/>
                </a:lnTo>
                <a:lnTo>
                  <a:pt x="927" y="56"/>
                </a:lnTo>
                <a:lnTo>
                  <a:pt x="931" y="56"/>
                </a:lnTo>
                <a:lnTo>
                  <a:pt x="932" y="56"/>
                </a:lnTo>
                <a:lnTo>
                  <a:pt x="944" y="53"/>
                </a:lnTo>
                <a:lnTo>
                  <a:pt x="948" y="53"/>
                </a:lnTo>
                <a:lnTo>
                  <a:pt x="963" y="51"/>
                </a:lnTo>
                <a:lnTo>
                  <a:pt x="966" y="51"/>
                </a:lnTo>
                <a:lnTo>
                  <a:pt x="970" y="51"/>
                </a:lnTo>
                <a:lnTo>
                  <a:pt x="975" y="51"/>
                </a:lnTo>
                <a:lnTo>
                  <a:pt x="985" y="49"/>
                </a:lnTo>
                <a:lnTo>
                  <a:pt x="1003" y="51"/>
                </a:lnTo>
                <a:lnTo>
                  <a:pt x="1017" y="53"/>
                </a:lnTo>
                <a:lnTo>
                  <a:pt x="1025" y="56"/>
                </a:lnTo>
                <a:lnTo>
                  <a:pt x="1027" y="56"/>
                </a:lnTo>
                <a:lnTo>
                  <a:pt x="1030" y="56"/>
                </a:lnTo>
                <a:lnTo>
                  <a:pt x="1037" y="59"/>
                </a:lnTo>
                <a:lnTo>
                  <a:pt x="1054" y="66"/>
                </a:lnTo>
                <a:lnTo>
                  <a:pt x="1068" y="73"/>
                </a:lnTo>
                <a:lnTo>
                  <a:pt x="1071" y="75"/>
                </a:lnTo>
                <a:lnTo>
                  <a:pt x="1078" y="80"/>
                </a:lnTo>
                <a:lnTo>
                  <a:pt x="1081" y="81"/>
                </a:lnTo>
                <a:lnTo>
                  <a:pt x="1088" y="86"/>
                </a:lnTo>
                <a:lnTo>
                  <a:pt x="1091" y="90"/>
                </a:lnTo>
                <a:lnTo>
                  <a:pt x="1096" y="93"/>
                </a:lnTo>
                <a:lnTo>
                  <a:pt x="1100" y="95"/>
                </a:lnTo>
                <a:lnTo>
                  <a:pt x="1103" y="95"/>
                </a:lnTo>
                <a:lnTo>
                  <a:pt x="1111" y="98"/>
                </a:lnTo>
                <a:lnTo>
                  <a:pt x="1120" y="102"/>
                </a:lnTo>
                <a:lnTo>
                  <a:pt x="1128" y="107"/>
                </a:lnTo>
                <a:lnTo>
                  <a:pt x="1137" y="112"/>
                </a:lnTo>
                <a:lnTo>
                  <a:pt x="1162" y="124"/>
                </a:lnTo>
                <a:lnTo>
                  <a:pt x="1167" y="130"/>
                </a:lnTo>
                <a:lnTo>
                  <a:pt x="1169" y="130"/>
                </a:lnTo>
                <a:lnTo>
                  <a:pt x="1176" y="139"/>
                </a:lnTo>
                <a:lnTo>
                  <a:pt x="1179" y="144"/>
                </a:lnTo>
                <a:lnTo>
                  <a:pt x="1186" y="166"/>
                </a:lnTo>
                <a:lnTo>
                  <a:pt x="1186" y="180"/>
                </a:lnTo>
                <a:lnTo>
                  <a:pt x="1186" y="181"/>
                </a:lnTo>
                <a:lnTo>
                  <a:pt x="1184" y="197"/>
                </a:lnTo>
                <a:lnTo>
                  <a:pt x="1179" y="215"/>
                </a:lnTo>
                <a:lnTo>
                  <a:pt x="1179" y="217"/>
                </a:lnTo>
                <a:lnTo>
                  <a:pt x="1181" y="222"/>
                </a:lnTo>
                <a:lnTo>
                  <a:pt x="1186" y="239"/>
                </a:lnTo>
                <a:lnTo>
                  <a:pt x="1186" y="242"/>
                </a:lnTo>
                <a:lnTo>
                  <a:pt x="1187" y="247"/>
                </a:lnTo>
                <a:lnTo>
                  <a:pt x="1189" y="259"/>
                </a:lnTo>
                <a:lnTo>
                  <a:pt x="1189" y="263"/>
                </a:lnTo>
                <a:lnTo>
                  <a:pt x="1191" y="273"/>
                </a:lnTo>
                <a:lnTo>
                  <a:pt x="1193" y="280"/>
                </a:lnTo>
                <a:lnTo>
                  <a:pt x="1193" y="283"/>
                </a:lnTo>
                <a:lnTo>
                  <a:pt x="1194" y="288"/>
                </a:lnTo>
                <a:lnTo>
                  <a:pt x="1196" y="290"/>
                </a:lnTo>
                <a:lnTo>
                  <a:pt x="1203" y="296"/>
                </a:lnTo>
                <a:lnTo>
                  <a:pt x="1206" y="298"/>
                </a:lnTo>
                <a:lnTo>
                  <a:pt x="1211" y="302"/>
                </a:lnTo>
                <a:lnTo>
                  <a:pt x="1253" y="335"/>
                </a:lnTo>
                <a:lnTo>
                  <a:pt x="1258" y="341"/>
                </a:lnTo>
                <a:lnTo>
                  <a:pt x="1279" y="352"/>
                </a:lnTo>
                <a:lnTo>
                  <a:pt x="1297" y="361"/>
                </a:lnTo>
                <a:lnTo>
                  <a:pt x="1307" y="366"/>
                </a:lnTo>
                <a:lnTo>
                  <a:pt x="1309" y="366"/>
                </a:lnTo>
                <a:lnTo>
                  <a:pt x="1329" y="376"/>
                </a:lnTo>
                <a:lnTo>
                  <a:pt x="1334" y="379"/>
                </a:lnTo>
                <a:lnTo>
                  <a:pt x="1336" y="379"/>
                </a:lnTo>
                <a:lnTo>
                  <a:pt x="1339" y="378"/>
                </a:lnTo>
                <a:lnTo>
                  <a:pt x="1343" y="374"/>
                </a:lnTo>
                <a:lnTo>
                  <a:pt x="1345" y="374"/>
                </a:lnTo>
                <a:lnTo>
                  <a:pt x="1351" y="371"/>
                </a:lnTo>
                <a:lnTo>
                  <a:pt x="1358" y="368"/>
                </a:lnTo>
                <a:lnTo>
                  <a:pt x="1360" y="368"/>
                </a:lnTo>
                <a:lnTo>
                  <a:pt x="1368" y="364"/>
                </a:lnTo>
                <a:lnTo>
                  <a:pt x="1392" y="352"/>
                </a:lnTo>
                <a:lnTo>
                  <a:pt x="1399" y="349"/>
                </a:lnTo>
                <a:lnTo>
                  <a:pt x="1415" y="342"/>
                </a:lnTo>
                <a:lnTo>
                  <a:pt x="1426" y="337"/>
                </a:lnTo>
                <a:lnTo>
                  <a:pt x="1436" y="332"/>
                </a:lnTo>
                <a:lnTo>
                  <a:pt x="1448" y="327"/>
                </a:lnTo>
                <a:lnTo>
                  <a:pt x="1464" y="322"/>
                </a:lnTo>
                <a:lnTo>
                  <a:pt x="1475" y="320"/>
                </a:lnTo>
                <a:lnTo>
                  <a:pt x="1497" y="315"/>
                </a:lnTo>
                <a:lnTo>
                  <a:pt x="1498" y="315"/>
                </a:lnTo>
                <a:lnTo>
                  <a:pt x="1503" y="315"/>
                </a:lnTo>
                <a:lnTo>
                  <a:pt x="1544" y="310"/>
                </a:lnTo>
                <a:lnTo>
                  <a:pt x="1551" y="310"/>
                </a:lnTo>
                <a:lnTo>
                  <a:pt x="1564" y="308"/>
                </a:lnTo>
                <a:lnTo>
                  <a:pt x="1588" y="308"/>
                </a:lnTo>
                <a:lnTo>
                  <a:pt x="1610" y="310"/>
                </a:lnTo>
                <a:lnTo>
                  <a:pt x="1623" y="312"/>
                </a:lnTo>
                <a:lnTo>
                  <a:pt x="1627" y="312"/>
                </a:lnTo>
                <a:lnTo>
                  <a:pt x="1638" y="313"/>
                </a:lnTo>
                <a:lnTo>
                  <a:pt x="1650" y="317"/>
                </a:lnTo>
                <a:lnTo>
                  <a:pt x="1654" y="318"/>
                </a:lnTo>
                <a:lnTo>
                  <a:pt x="1657" y="320"/>
                </a:lnTo>
                <a:lnTo>
                  <a:pt x="1659" y="322"/>
                </a:lnTo>
                <a:lnTo>
                  <a:pt x="1674" y="330"/>
                </a:lnTo>
                <a:lnTo>
                  <a:pt x="1677" y="332"/>
                </a:lnTo>
                <a:lnTo>
                  <a:pt x="1691" y="342"/>
                </a:lnTo>
                <a:lnTo>
                  <a:pt x="1699" y="351"/>
                </a:lnTo>
                <a:lnTo>
                  <a:pt x="1711" y="363"/>
                </a:lnTo>
                <a:lnTo>
                  <a:pt x="1716" y="368"/>
                </a:lnTo>
                <a:lnTo>
                  <a:pt x="1718" y="371"/>
                </a:lnTo>
                <a:lnTo>
                  <a:pt x="1735" y="395"/>
                </a:lnTo>
                <a:lnTo>
                  <a:pt x="1738" y="396"/>
                </a:lnTo>
                <a:lnTo>
                  <a:pt x="1740" y="400"/>
                </a:lnTo>
                <a:lnTo>
                  <a:pt x="1743" y="412"/>
                </a:lnTo>
                <a:lnTo>
                  <a:pt x="1743" y="420"/>
                </a:lnTo>
                <a:lnTo>
                  <a:pt x="1745" y="420"/>
                </a:lnTo>
                <a:lnTo>
                  <a:pt x="1747" y="425"/>
                </a:lnTo>
                <a:lnTo>
                  <a:pt x="1748" y="429"/>
                </a:lnTo>
                <a:lnTo>
                  <a:pt x="1750" y="437"/>
                </a:lnTo>
                <a:lnTo>
                  <a:pt x="1753" y="440"/>
                </a:lnTo>
                <a:lnTo>
                  <a:pt x="1757" y="446"/>
                </a:lnTo>
                <a:lnTo>
                  <a:pt x="1762" y="457"/>
                </a:lnTo>
                <a:lnTo>
                  <a:pt x="1763" y="462"/>
                </a:lnTo>
                <a:lnTo>
                  <a:pt x="1765" y="466"/>
                </a:lnTo>
                <a:lnTo>
                  <a:pt x="1767" y="469"/>
                </a:lnTo>
                <a:lnTo>
                  <a:pt x="1768" y="474"/>
                </a:lnTo>
                <a:lnTo>
                  <a:pt x="1768" y="476"/>
                </a:lnTo>
                <a:lnTo>
                  <a:pt x="1775" y="495"/>
                </a:lnTo>
                <a:lnTo>
                  <a:pt x="1779" y="501"/>
                </a:lnTo>
                <a:lnTo>
                  <a:pt x="1780" y="505"/>
                </a:lnTo>
                <a:lnTo>
                  <a:pt x="1782" y="508"/>
                </a:lnTo>
                <a:lnTo>
                  <a:pt x="1784" y="515"/>
                </a:lnTo>
                <a:lnTo>
                  <a:pt x="1785" y="518"/>
                </a:lnTo>
                <a:lnTo>
                  <a:pt x="1787" y="518"/>
                </a:lnTo>
                <a:lnTo>
                  <a:pt x="1790" y="520"/>
                </a:lnTo>
                <a:lnTo>
                  <a:pt x="1792" y="522"/>
                </a:lnTo>
                <a:lnTo>
                  <a:pt x="1801" y="525"/>
                </a:lnTo>
                <a:lnTo>
                  <a:pt x="1802" y="527"/>
                </a:lnTo>
                <a:lnTo>
                  <a:pt x="1814" y="534"/>
                </a:lnTo>
                <a:lnTo>
                  <a:pt x="1817" y="539"/>
                </a:lnTo>
                <a:lnTo>
                  <a:pt x="1821" y="542"/>
                </a:lnTo>
                <a:lnTo>
                  <a:pt x="1817" y="542"/>
                </a:lnTo>
                <a:lnTo>
                  <a:pt x="1814" y="544"/>
                </a:lnTo>
                <a:lnTo>
                  <a:pt x="1814" y="545"/>
                </a:lnTo>
                <a:lnTo>
                  <a:pt x="1812" y="556"/>
                </a:lnTo>
                <a:lnTo>
                  <a:pt x="1811" y="557"/>
                </a:lnTo>
                <a:lnTo>
                  <a:pt x="1807" y="559"/>
                </a:lnTo>
                <a:lnTo>
                  <a:pt x="1802" y="564"/>
                </a:lnTo>
                <a:lnTo>
                  <a:pt x="1801" y="566"/>
                </a:lnTo>
                <a:lnTo>
                  <a:pt x="1796" y="573"/>
                </a:lnTo>
                <a:lnTo>
                  <a:pt x="1794" y="574"/>
                </a:lnTo>
                <a:lnTo>
                  <a:pt x="1792" y="576"/>
                </a:lnTo>
                <a:lnTo>
                  <a:pt x="1790" y="578"/>
                </a:lnTo>
                <a:lnTo>
                  <a:pt x="1785" y="579"/>
                </a:lnTo>
                <a:lnTo>
                  <a:pt x="1782" y="579"/>
                </a:lnTo>
                <a:lnTo>
                  <a:pt x="1780" y="583"/>
                </a:lnTo>
                <a:lnTo>
                  <a:pt x="1779" y="584"/>
                </a:lnTo>
                <a:lnTo>
                  <a:pt x="1779" y="588"/>
                </a:lnTo>
                <a:lnTo>
                  <a:pt x="1775" y="591"/>
                </a:lnTo>
                <a:lnTo>
                  <a:pt x="1772" y="593"/>
                </a:lnTo>
                <a:lnTo>
                  <a:pt x="1767" y="595"/>
                </a:lnTo>
                <a:lnTo>
                  <a:pt x="1763" y="595"/>
                </a:lnTo>
                <a:lnTo>
                  <a:pt x="1758" y="596"/>
                </a:lnTo>
                <a:lnTo>
                  <a:pt x="1758" y="598"/>
                </a:lnTo>
                <a:lnTo>
                  <a:pt x="1757" y="600"/>
                </a:lnTo>
                <a:lnTo>
                  <a:pt x="1757" y="603"/>
                </a:lnTo>
                <a:lnTo>
                  <a:pt x="1758" y="605"/>
                </a:lnTo>
                <a:lnTo>
                  <a:pt x="1760" y="606"/>
                </a:lnTo>
                <a:lnTo>
                  <a:pt x="1760" y="608"/>
                </a:lnTo>
                <a:lnTo>
                  <a:pt x="1760" y="610"/>
                </a:lnTo>
                <a:lnTo>
                  <a:pt x="1763" y="613"/>
                </a:lnTo>
                <a:lnTo>
                  <a:pt x="1763" y="617"/>
                </a:lnTo>
                <a:lnTo>
                  <a:pt x="1765" y="618"/>
                </a:lnTo>
                <a:lnTo>
                  <a:pt x="1763" y="618"/>
                </a:lnTo>
                <a:lnTo>
                  <a:pt x="1767" y="622"/>
                </a:lnTo>
                <a:lnTo>
                  <a:pt x="1767" y="623"/>
                </a:lnTo>
                <a:lnTo>
                  <a:pt x="1770" y="629"/>
                </a:lnTo>
                <a:lnTo>
                  <a:pt x="1770" y="630"/>
                </a:lnTo>
                <a:lnTo>
                  <a:pt x="1772" y="634"/>
                </a:lnTo>
                <a:lnTo>
                  <a:pt x="1770" y="634"/>
                </a:lnTo>
                <a:lnTo>
                  <a:pt x="1772" y="635"/>
                </a:lnTo>
                <a:lnTo>
                  <a:pt x="1768" y="640"/>
                </a:lnTo>
                <a:lnTo>
                  <a:pt x="1767" y="644"/>
                </a:lnTo>
                <a:lnTo>
                  <a:pt x="1763" y="645"/>
                </a:lnTo>
                <a:lnTo>
                  <a:pt x="1758" y="647"/>
                </a:lnTo>
                <a:lnTo>
                  <a:pt x="1753" y="651"/>
                </a:lnTo>
                <a:lnTo>
                  <a:pt x="1752" y="651"/>
                </a:lnTo>
                <a:lnTo>
                  <a:pt x="1747" y="651"/>
                </a:lnTo>
                <a:lnTo>
                  <a:pt x="1745" y="651"/>
                </a:lnTo>
                <a:lnTo>
                  <a:pt x="1743" y="652"/>
                </a:lnTo>
                <a:lnTo>
                  <a:pt x="1740" y="652"/>
                </a:lnTo>
                <a:lnTo>
                  <a:pt x="1735" y="652"/>
                </a:lnTo>
                <a:lnTo>
                  <a:pt x="1733" y="652"/>
                </a:lnTo>
                <a:lnTo>
                  <a:pt x="1730" y="652"/>
                </a:lnTo>
                <a:lnTo>
                  <a:pt x="1728" y="652"/>
                </a:lnTo>
                <a:lnTo>
                  <a:pt x="1723" y="656"/>
                </a:lnTo>
                <a:lnTo>
                  <a:pt x="1721" y="656"/>
                </a:lnTo>
                <a:lnTo>
                  <a:pt x="1720" y="659"/>
                </a:lnTo>
                <a:lnTo>
                  <a:pt x="1716" y="664"/>
                </a:lnTo>
                <a:lnTo>
                  <a:pt x="1716" y="666"/>
                </a:lnTo>
                <a:lnTo>
                  <a:pt x="1713" y="669"/>
                </a:lnTo>
                <a:lnTo>
                  <a:pt x="1711" y="669"/>
                </a:lnTo>
                <a:lnTo>
                  <a:pt x="1711" y="667"/>
                </a:lnTo>
                <a:lnTo>
                  <a:pt x="1709" y="667"/>
                </a:lnTo>
                <a:lnTo>
                  <a:pt x="1709" y="666"/>
                </a:lnTo>
                <a:lnTo>
                  <a:pt x="1709" y="662"/>
                </a:lnTo>
                <a:lnTo>
                  <a:pt x="1708" y="659"/>
                </a:lnTo>
                <a:lnTo>
                  <a:pt x="1708" y="654"/>
                </a:lnTo>
                <a:lnTo>
                  <a:pt x="1706" y="652"/>
                </a:lnTo>
                <a:lnTo>
                  <a:pt x="1706" y="651"/>
                </a:lnTo>
                <a:lnTo>
                  <a:pt x="1703" y="649"/>
                </a:lnTo>
                <a:lnTo>
                  <a:pt x="1701" y="645"/>
                </a:lnTo>
                <a:lnTo>
                  <a:pt x="1698" y="645"/>
                </a:lnTo>
                <a:lnTo>
                  <a:pt x="1694" y="645"/>
                </a:lnTo>
                <a:lnTo>
                  <a:pt x="1689" y="644"/>
                </a:lnTo>
                <a:lnTo>
                  <a:pt x="1686" y="644"/>
                </a:lnTo>
                <a:lnTo>
                  <a:pt x="1676" y="644"/>
                </a:lnTo>
                <a:lnTo>
                  <a:pt x="1669" y="644"/>
                </a:lnTo>
                <a:lnTo>
                  <a:pt x="1662" y="644"/>
                </a:lnTo>
                <a:lnTo>
                  <a:pt x="1659" y="644"/>
                </a:lnTo>
                <a:lnTo>
                  <a:pt x="1657" y="644"/>
                </a:lnTo>
                <a:lnTo>
                  <a:pt x="1655" y="642"/>
                </a:lnTo>
                <a:lnTo>
                  <a:pt x="1650" y="639"/>
                </a:lnTo>
                <a:lnTo>
                  <a:pt x="1642" y="632"/>
                </a:lnTo>
                <a:lnTo>
                  <a:pt x="1635" y="627"/>
                </a:lnTo>
                <a:lnTo>
                  <a:pt x="1630" y="622"/>
                </a:lnTo>
                <a:lnTo>
                  <a:pt x="1628" y="622"/>
                </a:lnTo>
                <a:lnTo>
                  <a:pt x="1611" y="618"/>
                </a:lnTo>
                <a:lnTo>
                  <a:pt x="1608" y="618"/>
                </a:lnTo>
                <a:lnTo>
                  <a:pt x="1601" y="618"/>
                </a:lnTo>
                <a:lnTo>
                  <a:pt x="1596" y="617"/>
                </a:lnTo>
                <a:lnTo>
                  <a:pt x="1591" y="613"/>
                </a:lnTo>
                <a:lnTo>
                  <a:pt x="1588" y="612"/>
                </a:lnTo>
                <a:lnTo>
                  <a:pt x="1584" y="610"/>
                </a:lnTo>
                <a:lnTo>
                  <a:pt x="1583" y="606"/>
                </a:lnTo>
                <a:lnTo>
                  <a:pt x="1583" y="603"/>
                </a:lnTo>
                <a:lnTo>
                  <a:pt x="1581" y="601"/>
                </a:lnTo>
                <a:lnTo>
                  <a:pt x="1581" y="598"/>
                </a:lnTo>
                <a:lnTo>
                  <a:pt x="1581" y="596"/>
                </a:lnTo>
                <a:lnTo>
                  <a:pt x="1583" y="593"/>
                </a:lnTo>
                <a:lnTo>
                  <a:pt x="1583" y="588"/>
                </a:lnTo>
                <a:lnTo>
                  <a:pt x="1584" y="583"/>
                </a:lnTo>
                <a:lnTo>
                  <a:pt x="1588" y="574"/>
                </a:lnTo>
                <a:lnTo>
                  <a:pt x="1589" y="569"/>
                </a:lnTo>
                <a:lnTo>
                  <a:pt x="1591" y="564"/>
                </a:lnTo>
                <a:lnTo>
                  <a:pt x="1593" y="561"/>
                </a:lnTo>
                <a:lnTo>
                  <a:pt x="1595" y="557"/>
                </a:lnTo>
                <a:lnTo>
                  <a:pt x="1598" y="551"/>
                </a:lnTo>
                <a:lnTo>
                  <a:pt x="1601" y="545"/>
                </a:lnTo>
                <a:lnTo>
                  <a:pt x="1605" y="540"/>
                </a:lnTo>
                <a:lnTo>
                  <a:pt x="1606" y="537"/>
                </a:lnTo>
                <a:lnTo>
                  <a:pt x="1606" y="535"/>
                </a:lnTo>
                <a:lnTo>
                  <a:pt x="1608" y="532"/>
                </a:lnTo>
                <a:lnTo>
                  <a:pt x="1608" y="530"/>
                </a:lnTo>
                <a:lnTo>
                  <a:pt x="1608" y="529"/>
                </a:lnTo>
                <a:lnTo>
                  <a:pt x="1608" y="525"/>
                </a:lnTo>
                <a:lnTo>
                  <a:pt x="1608" y="523"/>
                </a:lnTo>
                <a:lnTo>
                  <a:pt x="1608" y="520"/>
                </a:lnTo>
                <a:lnTo>
                  <a:pt x="1606" y="517"/>
                </a:lnTo>
                <a:lnTo>
                  <a:pt x="1605" y="515"/>
                </a:lnTo>
                <a:lnTo>
                  <a:pt x="1603" y="505"/>
                </a:lnTo>
                <a:lnTo>
                  <a:pt x="1603" y="501"/>
                </a:lnTo>
                <a:lnTo>
                  <a:pt x="1601" y="498"/>
                </a:lnTo>
                <a:lnTo>
                  <a:pt x="1601" y="496"/>
                </a:lnTo>
                <a:lnTo>
                  <a:pt x="1601" y="495"/>
                </a:lnTo>
                <a:lnTo>
                  <a:pt x="1600" y="491"/>
                </a:lnTo>
                <a:lnTo>
                  <a:pt x="1600" y="490"/>
                </a:lnTo>
                <a:lnTo>
                  <a:pt x="1598" y="488"/>
                </a:lnTo>
                <a:lnTo>
                  <a:pt x="1596" y="486"/>
                </a:lnTo>
                <a:lnTo>
                  <a:pt x="1595" y="486"/>
                </a:lnTo>
                <a:lnTo>
                  <a:pt x="1595" y="485"/>
                </a:lnTo>
                <a:lnTo>
                  <a:pt x="1593" y="485"/>
                </a:lnTo>
                <a:lnTo>
                  <a:pt x="1591" y="483"/>
                </a:lnTo>
                <a:lnTo>
                  <a:pt x="1589" y="481"/>
                </a:lnTo>
                <a:lnTo>
                  <a:pt x="1588" y="481"/>
                </a:lnTo>
                <a:lnTo>
                  <a:pt x="1584" y="479"/>
                </a:lnTo>
                <a:lnTo>
                  <a:pt x="1571" y="474"/>
                </a:lnTo>
                <a:lnTo>
                  <a:pt x="1569" y="473"/>
                </a:lnTo>
                <a:lnTo>
                  <a:pt x="1564" y="471"/>
                </a:lnTo>
                <a:lnTo>
                  <a:pt x="1559" y="471"/>
                </a:lnTo>
                <a:lnTo>
                  <a:pt x="1556" y="471"/>
                </a:lnTo>
                <a:lnTo>
                  <a:pt x="1552" y="473"/>
                </a:lnTo>
                <a:lnTo>
                  <a:pt x="1547" y="474"/>
                </a:lnTo>
                <a:lnTo>
                  <a:pt x="1530" y="478"/>
                </a:lnTo>
                <a:lnTo>
                  <a:pt x="1527" y="479"/>
                </a:lnTo>
                <a:lnTo>
                  <a:pt x="1525" y="479"/>
                </a:lnTo>
                <a:lnTo>
                  <a:pt x="1525" y="481"/>
                </a:lnTo>
                <a:lnTo>
                  <a:pt x="1522" y="483"/>
                </a:lnTo>
                <a:lnTo>
                  <a:pt x="1520" y="483"/>
                </a:lnTo>
                <a:lnTo>
                  <a:pt x="1520" y="485"/>
                </a:lnTo>
                <a:lnTo>
                  <a:pt x="1515" y="490"/>
                </a:lnTo>
                <a:lnTo>
                  <a:pt x="1505" y="500"/>
                </a:lnTo>
                <a:lnTo>
                  <a:pt x="1502" y="503"/>
                </a:lnTo>
                <a:lnTo>
                  <a:pt x="1498" y="508"/>
                </a:lnTo>
                <a:lnTo>
                  <a:pt x="1497" y="512"/>
                </a:lnTo>
                <a:lnTo>
                  <a:pt x="1495" y="515"/>
                </a:lnTo>
                <a:lnTo>
                  <a:pt x="1495" y="518"/>
                </a:lnTo>
                <a:lnTo>
                  <a:pt x="1493" y="534"/>
                </a:lnTo>
                <a:lnTo>
                  <a:pt x="1495" y="545"/>
                </a:lnTo>
                <a:lnTo>
                  <a:pt x="1495" y="549"/>
                </a:lnTo>
                <a:lnTo>
                  <a:pt x="1495" y="556"/>
                </a:lnTo>
                <a:lnTo>
                  <a:pt x="1495" y="559"/>
                </a:lnTo>
                <a:lnTo>
                  <a:pt x="1498" y="566"/>
                </a:lnTo>
                <a:lnTo>
                  <a:pt x="1500" y="574"/>
                </a:lnTo>
                <a:lnTo>
                  <a:pt x="1502" y="586"/>
                </a:lnTo>
                <a:lnTo>
                  <a:pt x="1503" y="591"/>
                </a:lnTo>
                <a:lnTo>
                  <a:pt x="1505" y="596"/>
                </a:lnTo>
                <a:lnTo>
                  <a:pt x="1507" y="605"/>
                </a:lnTo>
                <a:lnTo>
                  <a:pt x="1507" y="613"/>
                </a:lnTo>
                <a:lnTo>
                  <a:pt x="1507" y="617"/>
                </a:lnTo>
                <a:lnTo>
                  <a:pt x="1508" y="620"/>
                </a:lnTo>
                <a:lnTo>
                  <a:pt x="1508" y="625"/>
                </a:lnTo>
                <a:lnTo>
                  <a:pt x="1510" y="635"/>
                </a:lnTo>
                <a:lnTo>
                  <a:pt x="1510" y="647"/>
                </a:lnTo>
                <a:lnTo>
                  <a:pt x="1508" y="652"/>
                </a:lnTo>
                <a:lnTo>
                  <a:pt x="1508" y="656"/>
                </a:lnTo>
                <a:lnTo>
                  <a:pt x="1507" y="661"/>
                </a:lnTo>
                <a:lnTo>
                  <a:pt x="1500" y="674"/>
                </a:lnTo>
                <a:lnTo>
                  <a:pt x="1498" y="676"/>
                </a:lnTo>
                <a:lnTo>
                  <a:pt x="1498" y="679"/>
                </a:lnTo>
                <a:lnTo>
                  <a:pt x="1497" y="681"/>
                </a:lnTo>
                <a:lnTo>
                  <a:pt x="1495" y="688"/>
                </a:lnTo>
                <a:lnTo>
                  <a:pt x="1493" y="693"/>
                </a:lnTo>
                <a:lnTo>
                  <a:pt x="1490" y="696"/>
                </a:lnTo>
                <a:lnTo>
                  <a:pt x="1485" y="701"/>
                </a:lnTo>
                <a:lnTo>
                  <a:pt x="1476" y="706"/>
                </a:lnTo>
                <a:lnTo>
                  <a:pt x="1471" y="710"/>
                </a:lnTo>
                <a:lnTo>
                  <a:pt x="1470" y="712"/>
                </a:lnTo>
                <a:lnTo>
                  <a:pt x="1466" y="713"/>
                </a:lnTo>
                <a:lnTo>
                  <a:pt x="1464" y="715"/>
                </a:lnTo>
                <a:lnTo>
                  <a:pt x="1459" y="713"/>
                </a:lnTo>
                <a:lnTo>
                  <a:pt x="1454" y="712"/>
                </a:lnTo>
                <a:lnTo>
                  <a:pt x="1451" y="708"/>
                </a:lnTo>
                <a:lnTo>
                  <a:pt x="1448" y="705"/>
                </a:lnTo>
                <a:lnTo>
                  <a:pt x="1446" y="701"/>
                </a:lnTo>
                <a:lnTo>
                  <a:pt x="1444" y="696"/>
                </a:lnTo>
                <a:lnTo>
                  <a:pt x="1442" y="695"/>
                </a:lnTo>
                <a:lnTo>
                  <a:pt x="1441" y="691"/>
                </a:lnTo>
                <a:lnTo>
                  <a:pt x="1437" y="684"/>
                </a:lnTo>
                <a:lnTo>
                  <a:pt x="1434" y="678"/>
                </a:lnTo>
                <a:lnTo>
                  <a:pt x="1432" y="673"/>
                </a:lnTo>
                <a:lnTo>
                  <a:pt x="1432" y="671"/>
                </a:lnTo>
                <a:lnTo>
                  <a:pt x="1427" y="661"/>
                </a:lnTo>
                <a:lnTo>
                  <a:pt x="1426" y="657"/>
                </a:lnTo>
                <a:lnTo>
                  <a:pt x="1424" y="654"/>
                </a:lnTo>
                <a:lnTo>
                  <a:pt x="1424" y="652"/>
                </a:lnTo>
                <a:lnTo>
                  <a:pt x="1421" y="645"/>
                </a:lnTo>
                <a:lnTo>
                  <a:pt x="1417" y="640"/>
                </a:lnTo>
                <a:lnTo>
                  <a:pt x="1415" y="639"/>
                </a:lnTo>
                <a:lnTo>
                  <a:pt x="1409" y="625"/>
                </a:lnTo>
                <a:lnTo>
                  <a:pt x="1402" y="617"/>
                </a:lnTo>
                <a:lnTo>
                  <a:pt x="1394" y="606"/>
                </a:lnTo>
                <a:lnTo>
                  <a:pt x="1392" y="605"/>
                </a:lnTo>
                <a:lnTo>
                  <a:pt x="1388" y="600"/>
                </a:lnTo>
                <a:lnTo>
                  <a:pt x="1385" y="596"/>
                </a:lnTo>
                <a:lnTo>
                  <a:pt x="1383" y="596"/>
                </a:lnTo>
                <a:lnTo>
                  <a:pt x="1382" y="593"/>
                </a:lnTo>
                <a:lnTo>
                  <a:pt x="1378" y="591"/>
                </a:lnTo>
                <a:lnTo>
                  <a:pt x="1375" y="588"/>
                </a:lnTo>
                <a:lnTo>
                  <a:pt x="1372" y="584"/>
                </a:lnTo>
                <a:lnTo>
                  <a:pt x="1366" y="581"/>
                </a:lnTo>
                <a:lnTo>
                  <a:pt x="1365" y="579"/>
                </a:lnTo>
                <a:lnTo>
                  <a:pt x="1363" y="578"/>
                </a:lnTo>
                <a:lnTo>
                  <a:pt x="1361" y="576"/>
                </a:lnTo>
                <a:lnTo>
                  <a:pt x="1361" y="574"/>
                </a:lnTo>
                <a:lnTo>
                  <a:pt x="1361" y="573"/>
                </a:lnTo>
                <a:lnTo>
                  <a:pt x="1361" y="571"/>
                </a:lnTo>
                <a:lnTo>
                  <a:pt x="1361" y="569"/>
                </a:lnTo>
                <a:lnTo>
                  <a:pt x="1361" y="566"/>
                </a:lnTo>
                <a:lnTo>
                  <a:pt x="1361" y="564"/>
                </a:lnTo>
                <a:lnTo>
                  <a:pt x="1361" y="562"/>
                </a:lnTo>
                <a:lnTo>
                  <a:pt x="1361" y="561"/>
                </a:lnTo>
                <a:lnTo>
                  <a:pt x="1361" y="557"/>
                </a:lnTo>
                <a:lnTo>
                  <a:pt x="1361" y="556"/>
                </a:lnTo>
                <a:lnTo>
                  <a:pt x="1358" y="551"/>
                </a:lnTo>
                <a:lnTo>
                  <a:pt x="1356" y="549"/>
                </a:lnTo>
                <a:lnTo>
                  <a:pt x="1355" y="545"/>
                </a:lnTo>
                <a:lnTo>
                  <a:pt x="1353" y="544"/>
                </a:lnTo>
                <a:lnTo>
                  <a:pt x="1351" y="540"/>
                </a:lnTo>
                <a:lnTo>
                  <a:pt x="1348" y="534"/>
                </a:lnTo>
                <a:lnTo>
                  <a:pt x="1348" y="532"/>
                </a:lnTo>
                <a:lnTo>
                  <a:pt x="1346" y="530"/>
                </a:lnTo>
                <a:lnTo>
                  <a:pt x="1346" y="529"/>
                </a:lnTo>
                <a:lnTo>
                  <a:pt x="1343" y="527"/>
                </a:lnTo>
                <a:lnTo>
                  <a:pt x="1341" y="527"/>
                </a:lnTo>
                <a:lnTo>
                  <a:pt x="1338" y="525"/>
                </a:lnTo>
                <a:lnTo>
                  <a:pt x="1334" y="525"/>
                </a:lnTo>
                <a:lnTo>
                  <a:pt x="1331" y="527"/>
                </a:lnTo>
                <a:lnTo>
                  <a:pt x="1323" y="527"/>
                </a:lnTo>
                <a:lnTo>
                  <a:pt x="1321" y="529"/>
                </a:lnTo>
                <a:lnTo>
                  <a:pt x="1304" y="529"/>
                </a:lnTo>
                <a:lnTo>
                  <a:pt x="1296" y="529"/>
                </a:lnTo>
                <a:lnTo>
                  <a:pt x="1292" y="529"/>
                </a:lnTo>
                <a:lnTo>
                  <a:pt x="1287" y="527"/>
                </a:lnTo>
                <a:lnTo>
                  <a:pt x="1284" y="525"/>
                </a:lnTo>
                <a:lnTo>
                  <a:pt x="1280" y="525"/>
                </a:lnTo>
                <a:lnTo>
                  <a:pt x="1272" y="518"/>
                </a:lnTo>
                <a:lnTo>
                  <a:pt x="1269" y="517"/>
                </a:lnTo>
                <a:lnTo>
                  <a:pt x="1267" y="517"/>
                </a:lnTo>
                <a:lnTo>
                  <a:pt x="1265" y="515"/>
                </a:lnTo>
                <a:lnTo>
                  <a:pt x="1260" y="513"/>
                </a:lnTo>
                <a:lnTo>
                  <a:pt x="1258" y="512"/>
                </a:lnTo>
                <a:lnTo>
                  <a:pt x="1257" y="510"/>
                </a:lnTo>
                <a:lnTo>
                  <a:pt x="1252" y="508"/>
                </a:lnTo>
                <a:lnTo>
                  <a:pt x="1250" y="508"/>
                </a:lnTo>
                <a:lnTo>
                  <a:pt x="1247" y="508"/>
                </a:lnTo>
                <a:lnTo>
                  <a:pt x="1245" y="508"/>
                </a:lnTo>
                <a:lnTo>
                  <a:pt x="1241" y="508"/>
                </a:lnTo>
                <a:lnTo>
                  <a:pt x="1238" y="508"/>
                </a:lnTo>
                <a:lnTo>
                  <a:pt x="1235" y="510"/>
                </a:lnTo>
                <a:lnTo>
                  <a:pt x="1231" y="510"/>
                </a:lnTo>
                <a:lnTo>
                  <a:pt x="1226" y="510"/>
                </a:lnTo>
                <a:lnTo>
                  <a:pt x="1221" y="508"/>
                </a:lnTo>
                <a:lnTo>
                  <a:pt x="1216" y="507"/>
                </a:lnTo>
                <a:lnTo>
                  <a:pt x="1213" y="508"/>
                </a:lnTo>
                <a:lnTo>
                  <a:pt x="1208" y="510"/>
                </a:lnTo>
                <a:lnTo>
                  <a:pt x="1203" y="510"/>
                </a:lnTo>
                <a:lnTo>
                  <a:pt x="1201" y="510"/>
                </a:lnTo>
                <a:lnTo>
                  <a:pt x="1198" y="510"/>
                </a:lnTo>
                <a:lnTo>
                  <a:pt x="1196" y="508"/>
                </a:lnTo>
                <a:lnTo>
                  <a:pt x="1194" y="507"/>
                </a:lnTo>
                <a:lnTo>
                  <a:pt x="1193" y="507"/>
                </a:lnTo>
                <a:lnTo>
                  <a:pt x="1191" y="505"/>
                </a:lnTo>
                <a:lnTo>
                  <a:pt x="1187" y="501"/>
                </a:lnTo>
                <a:lnTo>
                  <a:pt x="1186" y="498"/>
                </a:lnTo>
                <a:lnTo>
                  <a:pt x="1184" y="495"/>
                </a:lnTo>
                <a:lnTo>
                  <a:pt x="1182" y="493"/>
                </a:lnTo>
                <a:lnTo>
                  <a:pt x="1179" y="488"/>
                </a:lnTo>
                <a:lnTo>
                  <a:pt x="1177" y="488"/>
                </a:lnTo>
                <a:lnTo>
                  <a:pt x="1176" y="486"/>
                </a:lnTo>
                <a:lnTo>
                  <a:pt x="1174" y="483"/>
                </a:lnTo>
                <a:lnTo>
                  <a:pt x="1172" y="481"/>
                </a:lnTo>
                <a:lnTo>
                  <a:pt x="1171" y="481"/>
                </a:lnTo>
                <a:lnTo>
                  <a:pt x="1169" y="479"/>
                </a:lnTo>
                <a:lnTo>
                  <a:pt x="1165" y="476"/>
                </a:lnTo>
                <a:lnTo>
                  <a:pt x="1162" y="476"/>
                </a:lnTo>
                <a:lnTo>
                  <a:pt x="1157" y="474"/>
                </a:lnTo>
                <a:lnTo>
                  <a:pt x="1154" y="473"/>
                </a:lnTo>
                <a:lnTo>
                  <a:pt x="1150" y="473"/>
                </a:lnTo>
                <a:lnTo>
                  <a:pt x="1144" y="469"/>
                </a:lnTo>
                <a:lnTo>
                  <a:pt x="1138" y="469"/>
                </a:lnTo>
                <a:lnTo>
                  <a:pt x="1135" y="468"/>
                </a:lnTo>
                <a:lnTo>
                  <a:pt x="1127" y="468"/>
                </a:lnTo>
                <a:lnTo>
                  <a:pt x="1125" y="469"/>
                </a:lnTo>
                <a:lnTo>
                  <a:pt x="1122" y="469"/>
                </a:lnTo>
                <a:lnTo>
                  <a:pt x="1120" y="471"/>
                </a:lnTo>
                <a:lnTo>
                  <a:pt x="1116" y="471"/>
                </a:lnTo>
                <a:lnTo>
                  <a:pt x="1113" y="473"/>
                </a:lnTo>
                <a:lnTo>
                  <a:pt x="1110" y="473"/>
                </a:lnTo>
                <a:lnTo>
                  <a:pt x="1106" y="476"/>
                </a:lnTo>
                <a:lnTo>
                  <a:pt x="1105" y="476"/>
                </a:lnTo>
                <a:lnTo>
                  <a:pt x="1091" y="485"/>
                </a:lnTo>
                <a:lnTo>
                  <a:pt x="1086" y="490"/>
                </a:lnTo>
                <a:lnTo>
                  <a:pt x="1084" y="490"/>
                </a:lnTo>
                <a:lnTo>
                  <a:pt x="1083" y="491"/>
                </a:lnTo>
                <a:lnTo>
                  <a:pt x="1079" y="495"/>
                </a:lnTo>
                <a:lnTo>
                  <a:pt x="1078" y="495"/>
                </a:lnTo>
                <a:lnTo>
                  <a:pt x="1074" y="495"/>
                </a:lnTo>
                <a:lnTo>
                  <a:pt x="1069" y="491"/>
                </a:lnTo>
                <a:lnTo>
                  <a:pt x="1064" y="490"/>
                </a:lnTo>
                <a:lnTo>
                  <a:pt x="1057" y="485"/>
                </a:lnTo>
                <a:lnTo>
                  <a:pt x="1052" y="481"/>
                </a:lnTo>
                <a:lnTo>
                  <a:pt x="1049" y="478"/>
                </a:lnTo>
                <a:lnTo>
                  <a:pt x="1042" y="476"/>
                </a:lnTo>
                <a:lnTo>
                  <a:pt x="1039" y="474"/>
                </a:lnTo>
                <a:lnTo>
                  <a:pt x="1035" y="473"/>
                </a:lnTo>
                <a:lnTo>
                  <a:pt x="1032" y="473"/>
                </a:lnTo>
                <a:lnTo>
                  <a:pt x="1027" y="469"/>
                </a:lnTo>
                <a:lnTo>
                  <a:pt x="1017" y="462"/>
                </a:lnTo>
                <a:lnTo>
                  <a:pt x="1013" y="461"/>
                </a:lnTo>
                <a:lnTo>
                  <a:pt x="1012" y="459"/>
                </a:lnTo>
                <a:lnTo>
                  <a:pt x="1007" y="454"/>
                </a:lnTo>
                <a:lnTo>
                  <a:pt x="1005" y="454"/>
                </a:lnTo>
                <a:lnTo>
                  <a:pt x="1003" y="452"/>
                </a:lnTo>
                <a:lnTo>
                  <a:pt x="1000" y="451"/>
                </a:lnTo>
                <a:lnTo>
                  <a:pt x="998" y="451"/>
                </a:lnTo>
                <a:lnTo>
                  <a:pt x="997" y="449"/>
                </a:lnTo>
                <a:lnTo>
                  <a:pt x="993" y="449"/>
                </a:lnTo>
                <a:lnTo>
                  <a:pt x="990" y="447"/>
                </a:lnTo>
                <a:lnTo>
                  <a:pt x="988" y="447"/>
                </a:lnTo>
                <a:lnTo>
                  <a:pt x="985" y="446"/>
                </a:lnTo>
                <a:lnTo>
                  <a:pt x="981" y="446"/>
                </a:lnTo>
                <a:lnTo>
                  <a:pt x="975" y="446"/>
                </a:lnTo>
                <a:lnTo>
                  <a:pt x="975" y="444"/>
                </a:lnTo>
                <a:lnTo>
                  <a:pt x="956" y="444"/>
                </a:lnTo>
                <a:lnTo>
                  <a:pt x="949" y="447"/>
                </a:lnTo>
                <a:lnTo>
                  <a:pt x="948" y="447"/>
                </a:lnTo>
                <a:lnTo>
                  <a:pt x="946" y="447"/>
                </a:lnTo>
                <a:lnTo>
                  <a:pt x="932" y="447"/>
                </a:lnTo>
                <a:lnTo>
                  <a:pt x="931" y="447"/>
                </a:lnTo>
                <a:lnTo>
                  <a:pt x="926" y="447"/>
                </a:lnTo>
                <a:lnTo>
                  <a:pt x="921" y="449"/>
                </a:lnTo>
                <a:lnTo>
                  <a:pt x="912" y="449"/>
                </a:lnTo>
                <a:lnTo>
                  <a:pt x="910" y="447"/>
                </a:lnTo>
                <a:lnTo>
                  <a:pt x="909" y="447"/>
                </a:lnTo>
                <a:lnTo>
                  <a:pt x="907" y="447"/>
                </a:lnTo>
                <a:lnTo>
                  <a:pt x="905" y="447"/>
                </a:lnTo>
                <a:lnTo>
                  <a:pt x="897" y="449"/>
                </a:lnTo>
                <a:lnTo>
                  <a:pt x="894" y="447"/>
                </a:lnTo>
                <a:lnTo>
                  <a:pt x="892" y="446"/>
                </a:lnTo>
                <a:lnTo>
                  <a:pt x="890" y="444"/>
                </a:lnTo>
                <a:lnTo>
                  <a:pt x="888" y="444"/>
                </a:lnTo>
                <a:lnTo>
                  <a:pt x="887" y="442"/>
                </a:lnTo>
                <a:lnTo>
                  <a:pt x="885" y="439"/>
                </a:lnTo>
                <a:lnTo>
                  <a:pt x="883" y="437"/>
                </a:lnTo>
                <a:lnTo>
                  <a:pt x="882" y="435"/>
                </a:lnTo>
                <a:lnTo>
                  <a:pt x="882" y="432"/>
                </a:lnTo>
                <a:lnTo>
                  <a:pt x="880" y="429"/>
                </a:lnTo>
                <a:lnTo>
                  <a:pt x="878" y="427"/>
                </a:lnTo>
                <a:lnTo>
                  <a:pt x="878" y="424"/>
                </a:lnTo>
                <a:lnTo>
                  <a:pt x="877" y="424"/>
                </a:lnTo>
                <a:lnTo>
                  <a:pt x="877" y="420"/>
                </a:lnTo>
                <a:lnTo>
                  <a:pt x="877" y="418"/>
                </a:lnTo>
                <a:lnTo>
                  <a:pt x="875" y="417"/>
                </a:lnTo>
                <a:lnTo>
                  <a:pt x="875" y="412"/>
                </a:lnTo>
                <a:lnTo>
                  <a:pt x="873" y="408"/>
                </a:lnTo>
                <a:lnTo>
                  <a:pt x="873" y="402"/>
                </a:lnTo>
                <a:lnTo>
                  <a:pt x="873" y="396"/>
                </a:lnTo>
                <a:lnTo>
                  <a:pt x="873" y="393"/>
                </a:lnTo>
                <a:lnTo>
                  <a:pt x="873" y="390"/>
                </a:lnTo>
                <a:lnTo>
                  <a:pt x="873" y="386"/>
                </a:lnTo>
                <a:lnTo>
                  <a:pt x="873" y="383"/>
                </a:lnTo>
                <a:lnTo>
                  <a:pt x="875" y="379"/>
                </a:lnTo>
                <a:lnTo>
                  <a:pt x="877" y="378"/>
                </a:lnTo>
                <a:lnTo>
                  <a:pt x="878" y="376"/>
                </a:lnTo>
                <a:lnTo>
                  <a:pt x="880" y="373"/>
                </a:lnTo>
                <a:lnTo>
                  <a:pt x="882" y="371"/>
                </a:lnTo>
                <a:lnTo>
                  <a:pt x="887" y="366"/>
                </a:lnTo>
                <a:lnTo>
                  <a:pt x="890" y="363"/>
                </a:lnTo>
                <a:lnTo>
                  <a:pt x="895" y="359"/>
                </a:lnTo>
                <a:lnTo>
                  <a:pt x="900" y="356"/>
                </a:lnTo>
                <a:lnTo>
                  <a:pt x="907" y="351"/>
                </a:lnTo>
                <a:lnTo>
                  <a:pt x="915" y="347"/>
                </a:lnTo>
                <a:lnTo>
                  <a:pt x="917" y="346"/>
                </a:lnTo>
                <a:lnTo>
                  <a:pt x="922" y="344"/>
                </a:lnTo>
                <a:lnTo>
                  <a:pt x="929" y="342"/>
                </a:lnTo>
                <a:lnTo>
                  <a:pt x="931" y="341"/>
                </a:lnTo>
                <a:lnTo>
                  <a:pt x="932" y="341"/>
                </a:lnTo>
                <a:lnTo>
                  <a:pt x="939" y="339"/>
                </a:lnTo>
                <a:lnTo>
                  <a:pt x="941" y="339"/>
                </a:lnTo>
                <a:lnTo>
                  <a:pt x="946" y="337"/>
                </a:lnTo>
                <a:lnTo>
                  <a:pt x="951" y="335"/>
                </a:lnTo>
                <a:lnTo>
                  <a:pt x="956" y="335"/>
                </a:lnTo>
                <a:lnTo>
                  <a:pt x="963" y="335"/>
                </a:lnTo>
                <a:lnTo>
                  <a:pt x="966" y="335"/>
                </a:lnTo>
                <a:lnTo>
                  <a:pt x="970" y="334"/>
                </a:lnTo>
                <a:lnTo>
                  <a:pt x="973" y="334"/>
                </a:lnTo>
                <a:lnTo>
                  <a:pt x="975" y="332"/>
                </a:lnTo>
                <a:lnTo>
                  <a:pt x="980" y="329"/>
                </a:lnTo>
                <a:lnTo>
                  <a:pt x="983" y="327"/>
                </a:lnTo>
                <a:lnTo>
                  <a:pt x="983" y="325"/>
                </a:lnTo>
                <a:lnTo>
                  <a:pt x="986" y="324"/>
                </a:lnTo>
                <a:lnTo>
                  <a:pt x="988" y="322"/>
                </a:lnTo>
                <a:lnTo>
                  <a:pt x="990" y="322"/>
                </a:lnTo>
                <a:lnTo>
                  <a:pt x="992" y="320"/>
                </a:lnTo>
                <a:lnTo>
                  <a:pt x="993" y="318"/>
                </a:lnTo>
                <a:lnTo>
                  <a:pt x="1007" y="308"/>
                </a:lnTo>
                <a:lnTo>
                  <a:pt x="1008" y="307"/>
                </a:lnTo>
                <a:lnTo>
                  <a:pt x="1010" y="307"/>
                </a:lnTo>
                <a:lnTo>
                  <a:pt x="1012" y="305"/>
                </a:lnTo>
                <a:lnTo>
                  <a:pt x="1013" y="302"/>
                </a:lnTo>
                <a:lnTo>
                  <a:pt x="1017" y="300"/>
                </a:lnTo>
                <a:lnTo>
                  <a:pt x="1019" y="296"/>
                </a:lnTo>
                <a:lnTo>
                  <a:pt x="1020" y="295"/>
                </a:lnTo>
                <a:lnTo>
                  <a:pt x="1020" y="291"/>
                </a:lnTo>
                <a:lnTo>
                  <a:pt x="1022" y="290"/>
                </a:lnTo>
                <a:lnTo>
                  <a:pt x="1022" y="288"/>
                </a:lnTo>
                <a:lnTo>
                  <a:pt x="1022" y="285"/>
                </a:lnTo>
                <a:lnTo>
                  <a:pt x="1024" y="281"/>
                </a:lnTo>
                <a:lnTo>
                  <a:pt x="1024" y="278"/>
                </a:lnTo>
                <a:lnTo>
                  <a:pt x="1025" y="276"/>
                </a:lnTo>
                <a:lnTo>
                  <a:pt x="1027" y="273"/>
                </a:lnTo>
                <a:lnTo>
                  <a:pt x="1027" y="268"/>
                </a:lnTo>
                <a:lnTo>
                  <a:pt x="1027" y="266"/>
                </a:lnTo>
                <a:lnTo>
                  <a:pt x="1029" y="259"/>
                </a:lnTo>
                <a:lnTo>
                  <a:pt x="1029" y="258"/>
                </a:lnTo>
                <a:lnTo>
                  <a:pt x="1029" y="256"/>
                </a:lnTo>
                <a:lnTo>
                  <a:pt x="1029" y="249"/>
                </a:lnTo>
                <a:lnTo>
                  <a:pt x="1029" y="247"/>
                </a:lnTo>
                <a:lnTo>
                  <a:pt x="1027" y="244"/>
                </a:lnTo>
                <a:lnTo>
                  <a:pt x="1027" y="242"/>
                </a:lnTo>
                <a:lnTo>
                  <a:pt x="1025" y="242"/>
                </a:lnTo>
                <a:lnTo>
                  <a:pt x="1025" y="241"/>
                </a:lnTo>
                <a:lnTo>
                  <a:pt x="1024" y="235"/>
                </a:lnTo>
                <a:lnTo>
                  <a:pt x="1024" y="234"/>
                </a:lnTo>
                <a:lnTo>
                  <a:pt x="1022" y="232"/>
                </a:lnTo>
                <a:lnTo>
                  <a:pt x="1020" y="230"/>
                </a:lnTo>
                <a:lnTo>
                  <a:pt x="1019" y="230"/>
                </a:lnTo>
                <a:lnTo>
                  <a:pt x="1017" y="229"/>
                </a:lnTo>
                <a:lnTo>
                  <a:pt x="1015" y="229"/>
                </a:lnTo>
                <a:lnTo>
                  <a:pt x="1013" y="227"/>
                </a:lnTo>
                <a:lnTo>
                  <a:pt x="1012" y="225"/>
                </a:lnTo>
                <a:lnTo>
                  <a:pt x="1010" y="225"/>
                </a:lnTo>
                <a:lnTo>
                  <a:pt x="1010" y="224"/>
                </a:lnTo>
                <a:lnTo>
                  <a:pt x="1008" y="224"/>
                </a:lnTo>
                <a:lnTo>
                  <a:pt x="1007" y="222"/>
                </a:lnTo>
                <a:lnTo>
                  <a:pt x="1003" y="222"/>
                </a:lnTo>
                <a:lnTo>
                  <a:pt x="1002" y="222"/>
                </a:lnTo>
                <a:lnTo>
                  <a:pt x="995" y="220"/>
                </a:lnTo>
                <a:lnTo>
                  <a:pt x="993" y="219"/>
                </a:lnTo>
                <a:lnTo>
                  <a:pt x="992" y="219"/>
                </a:lnTo>
                <a:lnTo>
                  <a:pt x="990" y="219"/>
                </a:lnTo>
                <a:lnTo>
                  <a:pt x="990" y="217"/>
                </a:lnTo>
                <a:lnTo>
                  <a:pt x="988" y="217"/>
                </a:lnTo>
                <a:lnTo>
                  <a:pt x="986" y="219"/>
                </a:lnTo>
                <a:lnTo>
                  <a:pt x="983" y="219"/>
                </a:lnTo>
                <a:lnTo>
                  <a:pt x="981" y="219"/>
                </a:lnTo>
                <a:lnTo>
                  <a:pt x="980" y="219"/>
                </a:lnTo>
                <a:lnTo>
                  <a:pt x="978" y="219"/>
                </a:lnTo>
                <a:lnTo>
                  <a:pt x="976" y="217"/>
                </a:lnTo>
                <a:lnTo>
                  <a:pt x="973" y="217"/>
                </a:lnTo>
                <a:lnTo>
                  <a:pt x="961" y="213"/>
                </a:lnTo>
                <a:lnTo>
                  <a:pt x="956" y="210"/>
                </a:lnTo>
                <a:lnTo>
                  <a:pt x="954" y="210"/>
                </a:lnTo>
                <a:lnTo>
                  <a:pt x="953" y="210"/>
                </a:lnTo>
                <a:lnTo>
                  <a:pt x="951" y="208"/>
                </a:lnTo>
                <a:lnTo>
                  <a:pt x="948" y="205"/>
                </a:lnTo>
                <a:lnTo>
                  <a:pt x="948" y="203"/>
                </a:lnTo>
                <a:lnTo>
                  <a:pt x="924" y="202"/>
                </a:lnTo>
                <a:lnTo>
                  <a:pt x="910" y="200"/>
                </a:lnTo>
                <a:lnTo>
                  <a:pt x="907" y="200"/>
                </a:lnTo>
                <a:lnTo>
                  <a:pt x="905" y="200"/>
                </a:lnTo>
                <a:lnTo>
                  <a:pt x="904" y="200"/>
                </a:lnTo>
                <a:lnTo>
                  <a:pt x="899" y="202"/>
                </a:lnTo>
                <a:lnTo>
                  <a:pt x="895" y="203"/>
                </a:lnTo>
                <a:lnTo>
                  <a:pt x="883" y="208"/>
                </a:lnTo>
                <a:lnTo>
                  <a:pt x="877" y="208"/>
                </a:lnTo>
                <a:lnTo>
                  <a:pt x="872" y="212"/>
                </a:lnTo>
                <a:lnTo>
                  <a:pt x="863" y="213"/>
                </a:lnTo>
                <a:lnTo>
                  <a:pt x="856" y="217"/>
                </a:lnTo>
                <a:lnTo>
                  <a:pt x="855" y="217"/>
                </a:lnTo>
                <a:lnTo>
                  <a:pt x="848" y="219"/>
                </a:lnTo>
                <a:lnTo>
                  <a:pt x="846" y="219"/>
                </a:lnTo>
                <a:lnTo>
                  <a:pt x="843" y="220"/>
                </a:lnTo>
                <a:lnTo>
                  <a:pt x="839" y="220"/>
                </a:lnTo>
                <a:lnTo>
                  <a:pt x="838" y="220"/>
                </a:lnTo>
                <a:lnTo>
                  <a:pt x="834" y="222"/>
                </a:lnTo>
                <a:lnTo>
                  <a:pt x="828" y="222"/>
                </a:lnTo>
                <a:lnTo>
                  <a:pt x="824" y="222"/>
                </a:lnTo>
                <a:lnTo>
                  <a:pt x="823" y="222"/>
                </a:lnTo>
                <a:lnTo>
                  <a:pt x="812" y="217"/>
                </a:lnTo>
                <a:lnTo>
                  <a:pt x="807" y="213"/>
                </a:lnTo>
                <a:lnTo>
                  <a:pt x="806" y="212"/>
                </a:lnTo>
                <a:lnTo>
                  <a:pt x="787" y="203"/>
                </a:lnTo>
                <a:lnTo>
                  <a:pt x="785" y="203"/>
                </a:lnTo>
                <a:lnTo>
                  <a:pt x="782" y="202"/>
                </a:lnTo>
                <a:lnTo>
                  <a:pt x="780" y="202"/>
                </a:lnTo>
                <a:lnTo>
                  <a:pt x="774" y="200"/>
                </a:lnTo>
                <a:lnTo>
                  <a:pt x="772" y="198"/>
                </a:lnTo>
                <a:lnTo>
                  <a:pt x="752" y="188"/>
                </a:lnTo>
                <a:lnTo>
                  <a:pt x="752" y="186"/>
                </a:lnTo>
                <a:lnTo>
                  <a:pt x="750" y="185"/>
                </a:lnTo>
                <a:lnTo>
                  <a:pt x="742" y="181"/>
                </a:lnTo>
                <a:lnTo>
                  <a:pt x="738" y="180"/>
                </a:lnTo>
                <a:lnTo>
                  <a:pt x="733" y="180"/>
                </a:lnTo>
                <a:lnTo>
                  <a:pt x="731" y="180"/>
                </a:lnTo>
                <a:lnTo>
                  <a:pt x="730" y="180"/>
                </a:lnTo>
                <a:lnTo>
                  <a:pt x="721" y="181"/>
                </a:lnTo>
                <a:lnTo>
                  <a:pt x="716" y="183"/>
                </a:lnTo>
                <a:lnTo>
                  <a:pt x="701" y="185"/>
                </a:lnTo>
                <a:lnTo>
                  <a:pt x="696" y="188"/>
                </a:lnTo>
                <a:lnTo>
                  <a:pt x="694" y="188"/>
                </a:lnTo>
                <a:lnTo>
                  <a:pt x="691" y="190"/>
                </a:lnTo>
                <a:lnTo>
                  <a:pt x="687" y="190"/>
                </a:lnTo>
                <a:lnTo>
                  <a:pt x="681" y="193"/>
                </a:lnTo>
                <a:lnTo>
                  <a:pt x="676" y="195"/>
                </a:lnTo>
                <a:lnTo>
                  <a:pt x="666" y="200"/>
                </a:lnTo>
                <a:lnTo>
                  <a:pt x="664" y="202"/>
                </a:lnTo>
                <a:lnTo>
                  <a:pt x="657" y="203"/>
                </a:lnTo>
                <a:lnTo>
                  <a:pt x="655" y="205"/>
                </a:lnTo>
                <a:lnTo>
                  <a:pt x="654" y="205"/>
                </a:lnTo>
                <a:lnTo>
                  <a:pt x="644" y="210"/>
                </a:lnTo>
                <a:lnTo>
                  <a:pt x="640" y="212"/>
                </a:lnTo>
                <a:lnTo>
                  <a:pt x="635" y="215"/>
                </a:lnTo>
                <a:lnTo>
                  <a:pt x="632" y="217"/>
                </a:lnTo>
                <a:lnTo>
                  <a:pt x="630" y="219"/>
                </a:lnTo>
                <a:lnTo>
                  <a:pt x="623" y="222"/>
                </a:lnTo>
                <a:lnTo>
                  <a:pt x="620" y="224"/>
                </a:lnTo>
                <a:lnTo>
                  <a:pt x="620" y="225"/>
                </a:lnTo>
                <a:lnTo>
                  <a:pt x="617" y="225"/>
                </a:lnTo>
                <a:lnTo>
                  <a:pt x="613" y="227"/>
                </a:lnTo>
                <a:lnTo>
                  <a:pt x="611" y="229"/>
                </a:lnTo>
                <a:lnTo>
                  <a:pt x="603" y="232"/>
                </a:lnTo>
                <a:lnTo>
                  <a:pt x="596" y="235"/>
                </a:lnTo>
                <a:lnTo>
                  <a:pt x="595" y="235"/>
                </a:lnTo>
                <a:lnTo>
                  <a:pt x="591" y="237"/>
                </a:lnTo>
                <a:lnTo>
                  <a:pt x="588" y="239"/>
                </a:lnTo>
                <a:lnTo>
                  <a:pt x="586" y="241"/>
                </a:lnTo>
                <a:lnTo>
                  <a:pt x="584" y="242"/>
                </a:lnTo>
                <a:lnTo>
                  <a:pt x="581" y="244"/>
                </a:lnTo>
                <a:lnTo>
                  <a:pt x="578" y="246"/>
                </a:lnTo>
                <a:lnTo>
                  <a:pt x="578" y="247"/>
                </a:lnTo>
                <a:lnTo>
                  <a:pt x="576" y="247"/>
                </a:lnTo>
                <a:lnTo>
                  <a:pt x="573" y="249"/>
                </a:lnTo>
                <a:lnTo>
                  <a:pt x="569" y="251"/>
                </a:lnTo>
                <a:lnTo>
                  <a:pt x="568" y="252"/>
                </a:lnTo>
                <a:lnTo>
                  <a:pt x="564" y="254"/>
                </a:lnTo>
                <a:lnTo>
                  <a:pt x="562" y="258"/>
                </a:lnTo>
                <a:lnTo>
                  <a:pt x="559" y="259"/>
                </a:lnTo>
                <a:lnTo>
                  <a:pt x="556" y="261"/>
                </a:lnTo>
                <a:lnTo>
                  <a:pt x="541" y="268"/>
                </a:lnTo>
                <a:lnTo>
                  <a:pt x="541" y="269"/>
                </a:lnTo>
                <a:lnTo>
                  <a:pt x="541" y="281"/>
                </a:lnTo>
                <a:lnTo>
                  <a:pt x="537" y="285"/>
                </a:lnTo>
                <a:lnTo>
                  <a:pt x="530" y="288"/>
                </a:lnTo>
                <a:lnTo>
                  <a:pt x="503" y="303"/>
                </a:lnTo>
                <a:lnTo>
                  <a:pt x="497" y="305"/>
                </a:lnTo>
                <a:lnTo>
                  <a:pt x="476" y="315"/>
                </a:lnTo>
                <a:lnTo>
                  <a:pt x="475" y="318"/>
                </a:lnTo>
                <a:lnTo>
                  <a:pt x="468" y="313"/>
                </a:lnTo>
                <a:lnTo>
                  <a:pt x="463" y="320"/>
                </a:lnTo>
                <a:lnTo>
                  <a:pt x="459" y="322"/>
                </a:lnTo>
                <a:lnTo>
                  <a:pt x="456" y="325"/>
                </a:lnTo>
                <a:lnTo>
                  <a:pt x="454" y="327"/>
                </a:lnTo>
                <a:lnTo>
                  <a:pt x="451" y="330"/>
                </a:lnTo>
                <a:lnTo>
                  <a:pt x="448" y="330"/>
                </a:lnTo>
                <a:lnTo>
                  <a:pt x="441" y="330"/>
                </a:lnTo>
                <a:lnTo>
                  <a:pt x="427" y="329"/>
                </a:lnTo>
                <a:lnTo>
                  <a:pt x="426" y="329"/>
                </a:lnTo>
                <a:lnTo>
                  <a:pt x="424" y="329"/>
                </a:lnTo>
                <a:lnTo>
                  <a:pt x="414" y="327"/>
                </a:lnTo>
                <a:lnTo>
                  <a:pt x="404" y="329"/>
                </a:lnTo>
                <a:lnTo>
                  <a:pt x="400" y="329"/>
                </a:lnTo>
                <a:lnTo>
                  <a:pt x="397" y="329"/>
                </a:lnTo>
                <a:lnTo>
                  <a:pt x="390" y="325"/>
                </a:lnTo>
                <a:lnTo>
                  <a:pt x="387" y="324"/>
                </a:lnTo>
                <a:lnTo>
                  <a:pt x="383" y="320"/>
                </a:lnTo>
                <a:lnTo>
                  <a:pt x="378" y="317"/>
                </a:lnTo>
                <a:lnTo>
                  <a:pt x="367" y="310"/>
                </a:lnTo>
                <a:lnTo>
                  <a:pt x="361" y="307"/>
                </a:lnTo>
                <a:lnTo>
                  <a:pt x="333" y="286"/>
                </a:lnTo>
                <a:lnTo>
                  <a:pt x="329" y="283"/>
                </a:lnTo>
                <a:lnTo>
                  <a:pt x="328" y="283"/>
                </a:lnTo>
                <a:lnTo>
                  <a:pt x="321" y="274"/>
                </a:lnTo>
                <a:lnTo>
                  <a:pt x="318" y="271"/>
                </a:lnTo>
                <a:lnTo>
                  <a:pt x="316" y="269"/>
                </a:lnTo>
                <a:lnTo>
                  <a:pt x="314" y="264"/>
                </a:lnTo>
                <a:lnTo>
                  <a:pt x="311" y="263"/>
                </a:lnTo>
                <a:lnTo>
                  <a:pt x="307" y="258"/>
                </a:lnTo>
                <a:lnTo>
                  <a:pt x="302" y="252"/>
                </a:lnTo>
                <a:lnTo>
                  <a:pt x="291" y="246"/>
                </a:lnTo>
                <a:lnTo>
                  <a:pt x="287" y="242"/>
                </a:lnTo>
                <a:lnTo>
                  <a:pt x="280" y="239"/>
                </a:lnTo>
                <a:lnTo>
                  <a:pt x="274" y="237"/>
                </a:lnTo>
                <a:lnTo>
                  <a:pt x="269" y="237"/>
                </a:lnTo>
                <a:lnTo>
                  <a:pt x="260" y="237"/>
                </a:lnTo>
                <a:lnTo>
                  <a:pt x="257" y="239"/>
                </a:lnTo>
                <a:lnTo>
                  <a:pt x="250" y="241"/>
                </a:lnTo>
                <a:lnTo>
                  <a:pt x="248" y="241"/>
                </a:lnTo>
                <a:lnTo>
                  <a:pt x="245" y="241"/>
                </a:lnTo>
                <a:lnTo>
                  <a:pt x="243" y="241"/>
                </a:lnTo>
                <a:lnTo>
                  <a:pt x="236" y="244"/>
                </a:lnTo>
                <a:lnTo>
                  <a:pt x="235" y="244"/>
                </a:lnTo>
                <a:lnTo>
                  <a:pt x="225" y="249"/>
                </a:lnTo>
                <a:lnTo>
                  <a:pt x="220" y="254"/>
                </a:lnTo>
                <a:lnTo>
                  <a:pt x="211" y="261"/>
                </a:lnTo>
                <a:lnTo>
                  <a:pt x="204" y="264"/>
                </a:lnTo>
                <a:lnTo>
                  <a:pt x="196" y="274"/>
                </a:lnTo>
                <a:lnTo>
                  <a:pt x="189" y="283"/>
                </a:lnTo>
                <a:lnTo>
                  <a:pt x="184" y="293"/>
                </a:lnTo>
                <a:lnTo>
                  <a:pt x="182" y="296"/>
                </a:lnTo>
                <a:lnTo>
                  <a:pt x="179" y="303"/>
                </a:lnTo>
                <a:lnTo>
                  <a:pt x="174" y="315"/>
                </a:lnTo>
                <a:lnTo>
                  <a:pt x="169" y="325"/>
                </a:lnTo>
                <a:lnTo>
                  <a:pt x="167" y="332"/>
                </a:lnTo>
                <a:lnTo>
                  <a:pt x="162" y="346"/>
                </a:lnTo>
                <a:lnTo>
                  <a:pt x="160" y="356"/>
                </a:lnTo>
                <a:lnTo>
                  <a:pt x="150" y="356"/>
                </a:lnTo>
                <a:lnTo>
                  <a:pt x="142" y="356"/>
                </a:lnTo>
                <a:lnTo>
                  <a:pt x="142" y="354"/>
                </a:lnTo>
                <a:lnTo>
                  <a:pt x="130" y="354"/>
                </a:lnTo>
                <a:lnTo>
                  <a:pt x="125" y="354"/>
                </a:lnTo>
                <a:lnTo>
                  <a:pt x="122" y="354"/>
                </a:lnTo>
                <a:lnTo>
                  <a:pt x="120" y="356"/>
                </a:lnTo>
                <a:lnTo>
                  <a:pt x="118" y="352"/>
                </a:lnTo>
                <a:lnTo>
                  <a:pt x="113" y="352"/>
                </a:lnTo>
                <a:lnTo>
                  <a:pt x="113" y="349"/>
                </a:lnTo>
                <a:lnTo>
                  <a:pt x="113" y="347"/>
                </a:lnTo>
                <a:lnTo>
                  <a:pt x="115" y="347"/>
                </a:lnTo>
                <a:lnTo>
                  <a:pt x="115" y="346"/>
                </a:lnTo>
                <a:lnTo>
                  <a:pt x="113" y="346"/>
                </a:lnTo>
                <a:lnTo>
                  <a:pt x="111" y="346"/>
                </a:lnTo>
                <a:lnTo>
                  <a:pt x="110" y="342"/>
                </a:lnTo>
                <a:lnTo>
                  <a:pt x="110" y="339"/>
                </a:lnTo>
                <a:lnTo>
                  <a:pt x="113" y="335"/>
                </a:lnTo>
                <a:lnTo>
                  <a:pt x="113" y="330"/>
                </a:lnTo>
                <a:lnTo>
                  <a:pt x="111" y="329"/>
                </a:lnTo>
                <a:lnTo>
                  <a:pt x="108" y="329"/>
                </a:lnTo>
                <a:lnTo>
                  <a:pt x="108" y="327"/>
                </a:lnTo>
                <a:lnTo>
                  <a:pt x="108" y="325"/>
                </a:lnTo>
                <a:lnTo>
                  <a:pt x="106" y="325"/>
                </a:lnTo>
                <a:lnTo>
                  <a:pt x="103" y="325"/>
                </a:lnTo>
                <a:lnTo>
                  <a:pt x="101" y="325"/>
                </a:lnTo>
                <a:lnTo>
                  <a:pt x="101" y="327"/>
                </a:lnTo>
                <a:lnTo>
                  <a:pt x="101" y="332"/>
                </a:lnTo>
                <a:lnTo>
                  <a:pt x="98" y="330"/>
                </a:lnTo>
                <a:lnTo>
                  <a:pt x="98" y="332"/>
                </a:lnTo>
                <a:lnTo>
                  <a:pt x="96" y="332"/>
                </a:lnTo>
                <a:lnTo>
                  <a:pt x="98" y="334"/>
                </a:lnTo>
                <a:lnTo>
                  <a:pt x="95" y="334"/>
                </a:lnTo>
                <a:lnTo>
                  <a:pt x="95" y="335"/>
                </a:lnTo>
                <a:lnTo>
                  <a:pt x="91" y="337"/>
                </a:lnTo>
                <a:lnTo>
                  <a:pt x="90" y="337"/>
                </a:lnTo>
                <a:lnTo>
                  <a:pt x="90" y="339"/>
                </a:lnTo>
                <a:lnTo>
                  <a:pt x="86" y="337"/>
                </a:lnTo>
                <a:lnTo>
                  <a:pt x="86" y="335"/>
                </a:lnTo>
                <a:lnTo>
                  <a:pt x="86" y="332"/>
                </a:lnTo>
                <a:lnTo>
                  <a:pt x="84" y="335"/>
                </a:lnTo>
                <a:lnTo>
                  <a:pt x="81" y="335"/>
                </a:lnTo>
                <a:lnTo>
                  <a:pt x="81" y="334"/>
                </a:lnTo>
                <a:lnTo>
                  <a:pt x="81" y="332"/>
                </a:lnTo>
                <a:lnTo>
                  <a:pt x="79" y="332"/>
                </a:lnTo>
                <a:lnTo>
                  <a:pt x="79" y="334"/>
                </a:lnTo>
                <a:lnTo>
                  <a:pt x="78" y="335"/>
                </a:lnTo>
                <a:lnTo>
                  <a:pt x="76" y="335"/>
                </a:lnTo>
                <a:lnTo>
                  <a:pt x="74" y="335"/>
                </a:lnTo>
                <a:lnTo>
                  <a:pt x="73" y="337"/>
                </a:lnTo>
                <a:lnTo>
                  <a:pt x="69" y="335"/>
                </a:lnTo>
                <a:lnTo>
                  <a:pt x="69" y="337"/>
                </a:lnTo>
                <a:lnTo>
                  <a:pt x="56" y="337"/>
                </a:lnTo>
                <a:lnTo>
                  <a:pt x="25" y="337"/>
                </a:lnTo>
                <a:lnTo>
                  <a:pt x="25" y="335"/>
                </a:lnTo>
                <a:lnTo>
                  <a:pt x="0" y="337"/>
                </a:lnTo>
                <a:lnTo>
                  <a:pt x="0" y="335"/>
                </a:lnTo>
                <a:lnTo>
                  <a:pt x="2" y="330"/>
                </a:lnTo>
                <a:lnTo>
                  <a:pt x="2" y="325"/>
                </a:lnTo>
                <a:lnTo>
                  <a:pt x="5" y="312"/>
                </a:lnTo>
                <a:lnTo>
                  <a:pt x="10" y="300"/>
                </a:lnTo>
                <a:lnTo>
                  <a:pt x="10" y="296"/>
                </a:lnTo>
                <a:lnTo>
                  <a:pt x="12" y="293"/>
                </a:lnTo>
                <a:lnTo>
                  <a:pt x="12" y="291"/>
                </a:lnTo>
                <a:lnTo>
                  <a:pt x="15" y="285"/>
                </a:lnTo>
                <a:lnTo>
                  <a:pt x="17" y="274"/>
                </a:lnTo>
                <a:lnTo>
                  <a:pt x="20" y="266"/>
                </a:lnTo>
                <a:lnTo>
                  <a:pt x="22" y="263"/>
                </a:lnTo>
                <a:lnTo>
                  <a:pt x="24" y="259"/>
                </a:lnTo>
                <a:lnTo>
                  <a:pt x="24" y="256"/>
                </a:lnTo>
                <a:lnTo>
                  <a:pt x="29" y="247"/>
                </a:lnTo>
                <a:lnTo>
                  <a:pt x="32" y="241"/>
                </a:lnTo>
                <a:lnTo>
                  <a:pt x="39" y="230"/>
                </a:lnTo>
                <a:lnTo>
                  <a:pt x="41" y="227"/>
                </a:lnTo>
                <a:lnTo>
                  <a:pt x="51" y="208"/>
                </a:lnTo>
                <a:lnTo>
                  <a:pt x="57" y="195"/>
                </a:lnTo>
                <a:lnTo>
                  <a:pt x="64" y="183"/>
                </a:lnTo>
                <a:lnTo>
                  <a:pt x="68" y="178"/>
                </a:lnTo>
                <a:lnTo>
                  <a:pt x="69" y="176"/>
                </a:lnTo>
                <a:lnTo>
                  <a:pt x="69" y="175"/>
                </a:lnTo>
                <a:lnTo>
                  <a:pt x="73" y="169"/>
                </a:lnTo>
                <a:lnTo>
                  <a:pt x="74" y="168"/>
                </a:lnTo>
                <a:lnTo>
                  <a:pt x="74" y="166"/>
                </a:lnTo>
                <a:lnTo>
                  <a:pt x="79" y="158"/>
                </a:lnTo>
                <a:lnTo>
                  <a:pt x="81" y="156"/>
                </a:lnTo>
                <a:lnTo>
                  <a:pt x="81" y="152"/>
                </a:lnTo>
                <a:lnTo>
                  <a:pt x="84" y="146"/>
                </a:lnTo>
                <a:lnTo>
                  <a:pt x="88" y="139"/>
                </a:lnTo>
                <a:lnTo>
                  <a:pt x="91" y="134"/>
                </a:lnTo>
                <a:lnTo>
                  <a:pt x="96" y="129"/>
                </a:lnTo>
                <a:lnTo>
                  <a:pt x="103" y="122"/>
                </a:lnTo>
                <a:lnTo>
                  <a:pt x="105" y="120"/>
                </a:lnTo>
                <a:lnTo>
                  <a:pt x="113" y="112"/>
                </a:lnTo>
                <a:lnTo>
                  <a:pt x="115" y="112"/>
                </a:lnTo>
                <a:lnTo>
                  <a:pt x="117" y="110"/>
                </a:lnTo>
                <a:lnTo>
                  <a:pt x="120" y="107"/>
                </a:lnTo>
                <a:lnTo>
                  <a:pt x="123" y="103"/>
                </a:lnTo>
                <a:lnTo>
                  <a:pt x="128" y="102"/>
                </a:lnTo>
                <a:lnTo>
                  <a:pt x="128" y="100"/>
                </a:lnTo>
                <a:lnTo>
                  <a:pt x="130" y="100"/>
                </a:lnTo>
                <a:lnTo>
                  <a:pt x="132" y="97"/>
                </a:lnTo>
                <a:lnTo>
                  <a:pt x="135" y="95"/>
                </a:lnTo>
                <a:lnTo>
                  <a:pt x="137" y="95"/>
                </a:lnTo>
                <a:lnTo>
                  <a:pt x="144" y="90"/>
                </a:lnTo>
                <a:lnTo>
                  <a:pt x="147" y="88"/>
                </a:lnTo>
                <a:lnTo>
                  <a:pt x="152" y="85"/>
                </a:lnTo>
                <a:lnTo>
                  <a:pt x="155" y="81"/>
                </a:lnTo>
                <a:lnTo>
                  <a:pt x="159" y="81"/>
                </a:lnTo>
                <a:lnTo>
                  <a:pt x="160" y="80"/>
                </a:lnTo>
                <a:lnTo>
                  <a:pt x="169" y="76"/>
                </a:lnTo>
                <a:lnTo>
                  <a:pt x="171" y="76"/>
                </a:lnTo>
                <a:lnTo>
                  <a:pt x="176" y="75"/>
                </a:lnTo>
                <a:lnTo>
                  <a:pt x="177" y="75"/>
                </a:lnTo>
                <a:lnTo>
                  <a:pt x="184" y="73"/>
                </a:lnTo>
                <a:lnTo>
                  <a:pt x="187" y="69"/>
                </a:lnTo>
                <a:lnTo>
                  <a:pt x="191" y="69"/>
                </a:lnTo>
                <a:lnTo>
                  <a:pt x="199" y="66"/>
                </a:lnTo>
                <a:lnTo>
                  <a:pt x="206" y="64"/>
                </a:lnTo>
                <a:lnTo>
                  <a:pt x="208" y="64"/>
                </a:lnTo>
                <a:lnTo>
                  <a:pt x="220" y="63"/>
                </a:lnTo>
                <a:lnTo>
                  <a:pt x="230" y="63"/>
                </a:lnTo>
                <a:lnTo>
                  <a:pt x="238" y="61"/>
                </a:lnTo>
                <a:lnTo>
                  <a:pt x="260" y="61"/>
                </a:lnTo>
                <a:lnTo>
                  <a:pt x="275" y="61"/>
                </a:lnTo>
                <a:lnTo>
                  <a:pt x="301" y="61"/>
                </a:lnTo>
                <a:lnTo>
                  <a:pt x="307" y="61"/>
                </a:lnTo>
                <a:lnTo>
                  <a:pt x="324" y="68"/>
                </a:lnTo>
                <a:lnTo>
                  <a:pt x="328" y="69"/>
                </a:lnTo>
                <a:lnTo>
                  <a:pt x="336" y="73"/>
                </a:lnTo>
                <a:lnTo>
                  <a:pt x="338" y="75"/>
                </a:lnTo>
                <a:lnTo>
                  <a:pt x="341" y="76"/>
                </a:lnTo>
                <a:lnTo>
                  <a:pt x="355" y="83"/>
                </a:lnTo>
                <a:lnTo>
                  <a:pt x="361" y="90"/>
                </a:lnTo>
                <a:lnTo>
                  <a:pt x="368" y="93"/>
                </a:lnTo>
                <a:lnTo>
                  <a:pt x="373" y="98"/>
                </a:lnTo>
                <a:lnTo>
                  <a:pt x="377" y="100"/>
                </a:lnTo>
                <a:lnTo>
                  <a:pt x="380" y="105"/>
                </a:lnTo>
                <a:lnTo>
                  <a:pt x="383" y="107"/>
                </a:lnTo>
                <a:lnTo>
                  <a:pt x="387" y="110"/>
                </a:lnTo>
                <a:lnTo>
                  <a:pt x="395" y="120"/>
                </a:lnTo>
                <a:lnTo>
                  <a:pt x="395" y="122"/>
                </a:lnTo>
                <a:lnTo>
                  <a:pt x="397" y="124"/>
                </a:lnTo>
                <a:lnTo>
                  <a:pt x="397" y="125"/>
                </a:lnTo>
                <a:lnTo>
                  <a:pt x="402" y="134"/>
                </a:lnTo>
                <a:lnTo>
                  <a:pt x="402" y="136"/>
                </a:lnTo>
                <a:lnTo>
                  <a:pt x="412" y="137"/>
                </a:lnTo>
                <a:lnTo>
                  <a:pt x="419" y="137"/>
                </a:lnTo>
                <a:lnTo>
                  <a:pt x="422" y="137"/>
                </a:lnTo>
                <a:lnTo>
                  <a:pt x="424" y="137"/>
                </a:lnTo>
                <a:lnTo>
                  <a:pt x="427" y="136"/>
                </a:lnTo>
                <a:lnTo>
                  <a:pt x="439" y="136"/>
                </a:lnTo>
                <a:lnTo>
                  <a:pt x="448" y="129"/>
                </a:lnTo>
                <a:lnTo>
                  <a:pt x="449" y="127"/>
                </a:lnTo>
                <a:lnTo>
                  <a:pt x="451" y="125"/>
                </a:lnTo>
                <a:lnTo>
                  <a:pt x="470" y="112"/>
                </a:lnTo>
                <a:lnTo>
                  <a:pt x="476" y="108"/>
                </a:lnTo>
                <a:lnTo>
                  <a:pt x="486" y="103"/>
                </a:lnTo>
                <a:lnTo>
                  <a:pt x="485" y="103"/>
                </a:lnTo>
                <a:lnTo>
                  <a:pt x="490" y="102"/>
                </a:lnTo>
                <a:lnTo>
                  <a:pt x="512" y="90"/>
                </a:lnTo>
                <a:lnTo>
                  <a:pt x="534" y="78"/>
                </a:lnTo>
                <a:lnTo>
                  <a:pt x="552" y="68"/>
                </a:lnTo>
                <a:lnTo>
                  <a:pt x="554" y="68"/>
                </a:lnTo>
                <a:lnTo>
                  <a:pt x="564" y="61"/>
                </a:lnTo>
                <a:lnTo>
                  <a:pt x="571" y="59"/>
                </a:lnTo>
                <a:lnTo>
                  <a:pt x="576" y="56"/>
                </a:lnTo>
                <a:lnTo>
                  <a:pt x="579" y="54"/>
                </a:lnTo>
                <a:lnTo>
                  <a:pt x="586" y="51"/>
                </a:lnTo>
                <a:lnTo>
                  <a:pt x="588" y="51"/>
                </a:lnTo>
                <a:lnTo>
                  <a:pt x="589" y="49"/>
                </a:lnTo>
                <a:lnTo>
                  <a:pt x="595" y="47"/>
                </a:lnTo>
                <a:lnTo>
                  <a:pt x="598" y="46"/>
                </a:lnTo>
                <a:lnTo>
                  <a:pt x="601" y="44"/>
                </a:lnTo>
                <a:lnTo>
                  <a:pt x="605" y="42"/>
                </a:lnTo>
                <a:lnTo>
                  <a:pt x="610" y="39"/>
                </a:lnTo>
                <a:lnTo>
                  <a:pt x="618" y="36"/>
                </a:lnTo>
                <a:lnTo>
                  <a:pt x="627" y="34"/>
                </a:lnTo>
                <a:lnTo>
                  <a:pt x="630" y="32"/>
                </a:lnTo>
                <a:lnTo>
                  <a:pt x="633" y="32"/>
                </a:lnTo>
                <a:lnTo>
                  <a:pt x="637" y="29"/>
                </a:lnTo>
                <a:lnTo>
                  <a:pt x="640" y="29"/>
                </a:lnTo>
                <a:lnTo>
                  <a:pt x="645" y="27"/>
                </a:lnTo>
                <a:lnTo>
                  <a:pt x="647" y="27"/>
                </a:lnTo>
                <a:lnTo>
                  <a:pt x="650" y="25"/>
                </a:lnTo>
                <a:lnTo>
                  <a:pt x="659" y="20"/>
                </a:lnTo>
                <a:lnTo>
                  <a:pt x="662" y="20"/>
                </a:lnTo>
                <a:lnTo>
                  <a:pt x="669" y="17"/>
                </a:lnTo>
                <a:lnTo>
                  <a:pt x="674" y="15"/>
                </a:lnTo>
                <a:lnTo>
                  <a:pt x="682" y="12"/>
                </a:lnTo>
                <a:lnTo>
                  <a:pt x="687" y="8"/>
                </a:lnTo>
                <a:lnTo>
                  <a:pt x="691" y="8"/>
                </a:lnTo>
                <a:lnTo>
                  <a:pt x="696" y="3"/>
                </a:lnTo>
                <a:lnTo>
                  <a:pt x="701" y="2"/>
                </a:lnTo>
                <a:lnTo>
                  <a:pt x="703" y="0"/>
                </a:lnTo>
                <a:lnTo>
                  <a:pt x="706" y="0"/>
                </a:lnTo>
                <a:lnTo>
                  <a:pt x="708" y="2"/>
                </a:lnTo>
                <a:lnTo>
                  <a:pt x="709" y="2"/>
                </a:lnTo>
                <a:lnTo>
                  <a:pt x="713" y="3"/>
                </a:lnTo>
                <a:lnTo>
                  <a:pt x="716" y="3"/>
                </a:lnTo>
                <a:close/>
              </a:path>
            </a:pathLst>
          </a:custGeom>
          <a:solidFill>
            <a:schemeClr val="accent4"/>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12">
            <a:extLst>
              <a:ext uri="{FF2B5EF4-FFF2-40B4-BE49-F238E27FC236}">
                <a16:creationId xmlns:a16="http://schemas.microsoft.com/office/drawing/2014/main" id="{99402629-9AA9-4B4E-AB89-C3C39500850D}"/>
              </a:ext>
            </a:extLst>
          </p:cNvPr>
          <p:cNvSpPr>
            <a:spLocks/>
          </p:cNvSpPr>
          <p:nvPr/>
        </p:nvSpPr>
        <p:spPr bwMode="auto">
          <a:xfrm>
            <a:off x="1995488" y="3425826"/>
            <a:ext cx="3008313" cy="922338"/>
          </a:xfrm>
          <a:custGeom>
            <a:avLst/>
            <a:gdLst>
              <a:gd name="T0" fmla="*/ 1876 w 1895"/>
              <a:gd name="T1" fmla="*/ 14 h 581"/>
              <a:gd name="T2" fmla="*/ 1824 w 1895"/>
              <a:gd name="T3" fmla="*/ 139 h 581"/>
              <a:gd name="T4" fmla="*/ 1775 w 1895"/>
              <a:gd name="T5" fmla="*/ 292 h 581"/>
              <a:gd name="T6" fmla="*/ 1655 w 1895"/>
              <a:gd name="T7" fmla="*/ 373 h 581"/>
              <a:gd name="T8" fmla="*/ 1534 w 1895"/>
              <a:gd name="T9" fmla="*/ 392 h 581"/>
              <a:gd name="T10" fmla="*/ 1331 w 1895"/>
              <a:gd name="T11" fmla="*/ 309 h 581"/>
              <a:gd name="T12" fmla="*/ 1236 w 1895"/>
              <a:gd name="T13" fmla="*/ 329 h 581"/>
              <a:gd name="T14" fmla="*/ 1108 w 1895"/>
              <a:gd name="T15" fmla="*/ 388 h 581"/>
              <a:gd name="T16" fmla="*/ 929 w 1895"/>
              <a:gd name="T17" fmla="*/ 366 h 581"/>
              <a:gd name="T18" fmla="*/ 814 w 1895"/>
              <a:gd name="T19" fmla="*/ 388 h 581"/>
              <a:gd name="T20" fmla="*/ 743 w 1895"/>
              <a:gd name="T21" fmla="*/ 580 h 581"/>
              <a:gd name="T22" fmla="*/ 728 w 1895"/>
              <a:gd name="T23" fmla="*/ 546 h 581"/>
              <a:gd name="T24" fmla="*/ 687 w 1895"/>
              <a:gd name="T25" fmla="*/ 556 h 581"/>
              <a:gd name="T26" fmla="*/ 670 w 1895"/>
              <a:gd name="T27" fmla="*/ 536 h 581"/>
              <a:gd name="T28" fmla="*/ 638 w 1895"/>
              <a:gd name="T29" fmla="*/ 527 h 581"/>
              <a:gd name="T30" fmla="*/ 601 w 1895"/>
              <a:gd name="T31" fmla="*/ 537 h 581"/>
              <a:gd name="T32" fmla="*/ 554 w 1895"/>
              <a:gd name="T33" fmla="*/ 551 h 581"/>
              <a:gd name="T34" fmla="*/ 537 w 1895"/>
              <a:gd name="T35" fmla="*/ 524 h 581"/>
              <a:gd name="T36" fmla="*/ 490 w 1895"/>
              <a:gd name="T37" fmla="*/ 502 h 581"/>
              <a:gd name="T38" fmla="*/ 463 w 1895"/>
              <a:gd name="T39" fmla="*/ 495 h 581"/>
              <a:gd name="T40" fmla="*/ 417 w 1895"/>
              <a:gd name="T41" fmla="*/ 476 h 581"/>
              <a:gd name="T42" fmla="*/ 383 w 1895"/>
              <a:gd name="T43" fmla="*/ 478 h 581"/>
              <a:gd name="T44" fmla="*/ 344 w 1895"/>
              <a:gd name="T45" fmla="*/ 517 h 581"/>
              <a:gd name="T46" fmla="*/ 279 w 1895"/>
              <a:gd name="T47" fmla="*/ 534 h 581"/>
              <a:gd name="T48" fmla="*/ 240 w 1895"/>
              <a:gd name="T49" fmla="*/ 519 h 581"/>
              <a:gd name="T50" fmla="*/ 252 w 1895"/>
              <a:gd name="T51" fmla="*/ 564 h 581"/>
              <a:gd name="T52" fmla="*/ 192 w 1895"/>
              <a:gd name="T53" fmla="*/ 508 h 581"/>
              <a:gd name="T54" fmla="*/ 152 w 1895"/>
              <a:gd name="T55" fmla="*/ 480 h 581"/>
              <a:gd name="T56" fmla="*/ 64 w 1895"/>
              <a:gd name="T57" fmla="*/ 541 h 581"/>
              <a:gd name="T58" fmla="*/ 27 w 1895"/>
              <a:gd name="T59" fmla="*/ 524 h 581"/>
              <a:gd name="T60" fmla="*/ 18 w 1895"/>
              <a:gd name="T61" fmla="*/ 436 h 581"/>
              <a:gd name="T62" fmla="*/ 7 w 1895"/>
              <a:gd name="T63" fmla="*/ 392 h 581"/>
              <a:gd name="T64" fmla="*/ 27 w 1895"/>
              <a:gd name="T65" fmla="*/ 344 h 581"/>
              <a:gd name="T66" fmla="*/ 89 w 1895"/>
              <a:gd name="T67" fmla="*/ 292 h 581"/>
              <a:gd name="T68" fmla="*/ 133 w 1895"/>
              <a:gd name="T69" fmla="*/ 239 h 581"/>
              <a:gd name="T70" fmla="*/ 191 w 1895"/>
              <a:gd name="T71" fmla="*/ 251 h 581"/>
              <a:gd name="T72" fmla="*/ 324 w 1895"/>
              <a:gd name="T73" fmla="*/ 264 h 581"/>
              <a:gd name="T74" fmla="*/ 380 w 1895"/>
              <a:gd name="T75" fmla="*/ 248 h 581"/>
              <a:gd name="T76" fmla="*/ 486 w 1895"/>
              <a:gd name="T77" fmla="*/ 244 h 581"/>
              <a:gd name="T78" fmla="*/ 539 w 1895"/>
              <a:gd name="T79" fmla="*/ 237 h 581"/>
              <a:gd name="T80" fmla="*/ 586 w 1895"/>
              <a:gd name="T81" fmla="*/ 232 h 581"/>
              <a:gd name="T82" fmla="*/ 623 w 1895"/>
              <a:gd name="T83" fmla="*/ 222 h 581"/>
              <a:gd name="T84" fmla="*/ 648 w 1895"/>
              <a:gd name="T85" fmla="*/ 200 h 581"/>
              <a:gd name="T86" fmla="*/ 699 w 1895"/>
              <a:gd name="T87" fmla="*/ 209 h 581"/>
              <a:gd name="T88" fmla="*/ 745 w 1895"/>
              <a:gd name="T89" fmla="*/ 217 h 581"/>
              <a:gd name="T90" fmla="*/ 785 w 1895"/>
              <a:gd name="T91" fmla="*/ 215 h 581"/>
              <a:gd name="T92" fmla="*/ 878 w 1895"/>
              <a:gd name="T93" fmla="*/ 197 h 581"/>
              <a:gd name="T94" fmla="*/ 958 w 1895"/>
              <a:gd name="T95" fmla="*/ 171 h 581"/>
              <a:gd name="T96" fmla="*/ 1015 w 1895"/>
              <a:gd name="T97" fmla="*/ 146 h 581"/>
              <a:gd name="T98" fmla="*/ 1061 w 1895"/>
              <a:gd name="T99" fmla="*/ 188 h 581"/>
              <a:gd name="T100" fmla="*/ 1106 w 1895"/>
              <a:gd name="T101" fmla="*/ 202 h 581"/>
              <a:gd name="T102" fmla="*/ 1152 w 1895"/>
              <a:gd name="T103" fmla="*/ 144 h 581"/>
              <a:gd name="T104" fmla="*/ 1189 w 1895"/>
              <a:gd name="T105" fmla="*/ 80 h 581"/>
              <a:gd name="T106" fmla="*/ 1321 w 1895"/>
              <a:gd name="T107" fmla="*/ 131 h 581"/>
              <a:gd name="T108" fmla="*/ 1436 w 1895"/>
              <a:gd name="T109" fmla="*/ 171 h 581"/>
              <a:gd name="T110" fmla="*/ 1569 w 1895"/>
              <a:gd name="T111" fmla="*/ 229 h 581"/>
              <a:gd name="T112" fmla="*/ 1643 w 1895"/>
              <a:gd name="T113" fmla="*/ 193 h 581"/>
              <a:gd name="T114" fmla="*/ 1659 w 1895"/>
              <a:gd name="T115" fmla="*/ 132 h 581"/>
              <a:gd name="T116" fmla="*/ 1664 w 1895"/>
              <a:gd name="T117" fmla="*/ 87 h 581"/>
              <a:gd name="T118" fmla="*/ 1714 w 1895"/>
              <a:gd name="T119" fmla="*/ 58 h 581"/>
              <a:gd name="T120" fmla="*/ 1738 w 1895"/>
              <a:gd name="T121" fmla="*/ 75 h 581"/>
              <a:gd name="T122" fmla="*/ 1773 w 1895"/>
              <a:gd name="T123" fmla="*/ 22 h 581"/>
              <a:gd name="T124" fmla="*/ 1826 w 1895"/>
              <a:gd name="T125" fmla="*/ 29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95" h="581">
                <a:moveTo>
                  <a:pt x="1834" y="2"/>
                </a:moveTo>
                <a:lnTo>
                  <a:pt x="1836" y="4"/>
                </a:lnTo>
                <a:lnTo>
                  <a:pt x="1839" y="2"/>
                </a:lnTo>
                <a:lnTo>
                  <a:pt x="1841" y="2"/>
                </a:lnTo>
                <a:lnTo>
                  <a:pt x="1846" y="2"/>
                </a:lnTo>
                <a:lnTo>
                  <a:pt x="1849" y="4"/>
                </a:lnTo>
                <a:lnTo>
                  <a:pt x="1851" y="5"/>
                </a:lnTo>
                <a:lnTo>
                  <a:pt x="1853" y="5"/>
                </a:lnTo>
                <a:lnTo>
                  <a:pt x="1856" y="4"/>
                </a:lnTo>
                <a:lnTo>
                  <a:pt x="1858" y="4"/>
                </a:lnTo>
                <a:lnTo>
                  <a:pt x="1860" y="5"/>
                </a:lnTo>
                <a:lnTo>
                  <a:pt x="1861" y="9"/>
                </a:lnTo>
                <a:lnTo>
                  <a:pt x="1866" y="5"/>
                </a:lnTo>
                <a:lnTo>
                  <a:pt x="1870" y="5"/>
                </a:lnTo>
                <a:lnTo>
                  <a:pt x="1871" y="7"/>
                </a:lnTo>
                <a:lnTo>
                  <a:pt x="1875" y="9"/>
                </a:lnTo>
                <a:lnTo>
                  <a:pt x="1878" y="10"/>
                </a:lnTo>
                <a:lnTo>
                  <a:pt x="1876" y="14"/>
                </a:lnTo>
                <a:lnTo>
                  <a:pt x="1880" y="15"/>
                </a:lnTo>
                <a:lnTo>
                  <a:pt x="1881" y="15"/>
                </a:lnTo>
                <a:lnTo>
                  <a:pt x="1885" y="12"/>
                </a:lnTo>
                <a:lnTo>
                  <a:pt x="1890" y="14"/>
                </a:lnTo>
                <a:lnTo>
                  <a:pt x="1892" y="14"/>
                </a:lnTo>
                <a:lnTo>
                  <a:pt x="1895" y="24"/>
                </a:lnTo>
                <a:lnTo>
                  <a:pt x="1893" y="29"/>
                </a:lnTo>
                <a:lnTo>
                  <a:pt x="1861" y="43"/>
                </a:lnTo>
                <a:lnTo>
                  <a:pt x="1829" y="56"/>
                </a:lnTo>
                <a:lnTo>
                  <a:pt x="1819" y="59"/>
                </a:lnTo>
                <a:lnTo>
                  <a:pt x="1822" y="82"/>
                </a:lnTo>
                <a:lnTo>
                  <a:pt x="1822" y="92"/>
                </a:lnTo>
                <a:lnTo>
                  <a:pt x="1822" y="97"/>
                </a:lnTo>
                <a:lnTo>
                  <a:pt x="1822" y="100"/>
                </a:lnTo>
                <a:lnTo>
                  <a:pt x="1822" y="120"/>
                </a:lnTo>
                <a:lnTo>
                  <a:pt x="1824" y="129"/>
                </a:lnTo>
                <a:lnTo>
                  <a:pt x="1824" y="131"/>
                </a:lnTo>
                <a:lnTo>
                  <a:pt x="1824" y="139"/>
                </a:lnTo>
                <a:lnTo>
                  <a:pt x="1824" y="151"/>
                </a:lnTo>
                <a:lnTo>
                  <a:pt x="1824" y="159"/>
                </a:lnTo>
                <a:lnTo>
                  <a:pt x="1822" y="165"/>
                </a:lnTo>
                <a:lnTo>
                  <a:pt x="1821" y="165"/>
                </a:lnTo>
                <a:lnTo>
                  <a:pt x="1822" y="176"/>
                </a:lnTo>
                <a:lnTo>
                  <a:pt x="1821" y="192"/>
                </a:lnTo>
                <a:lnTo>
                  <a:pt x="1819" y="198"/>
                </a:lnTo>
                <a:lnTo>
                  <a:pt x="1819" y="202"/>
                </a:lnTo>
                <a:lnTo>
                  <a:pt x="1819" y="203"/>
                </a:lnTo>
                <a:lnTo>
                  <a:pt x="1812" y="220"/>
                </a:lnTo>
                <a:lnTo>
                  <a:pt x="1809" y="227"/>
                </a:lnTo>
                <a:lnTo>
                  <a:pt x="1805" y="242"/>
                </a:lnTo>
                <a:lnTo>
                  <a:pt x="1805" y="244"/>
                </a:lnTo>
                <a:lnTo>
                  <a:pt x="1802" y="251"/>
                </a:lnTo>
                <a:lnTo>
                  <a:pt x="1795" y="264"/>
                </a:lnTo>
                <a:lnTo>
                  <a:pt x="1785" y="281"/>
                </a:lnTo>
                <a:lnTo>
                  <a:pt x="1782" y="283"/>
                </a:lnTo>
                <a:lnTo>
                  <a:pt x="1775" y="292"/>
                </a:lnTo>
                <a:lnTo>
                  <a:pt x="1765" y="303"/>
                </a:lnTo>
                <a:lnTo>
                  <a:pt x="1763" y="305"/>
                </a:lnTo>
                <a:lnTo>
                  <a:pt x="1762" y="309"/>
                </a:lnTo>
                <a:lnTo>
                  <a:pt x="1756" y="312"/>
                </a:lnTo>
                <a:lnTo>
                  <a:pt x="1751" y="319"/>
                </a:lnTo>
                <a:lnTo>
                  <a:pt x="1735" y="331"/>
                </a:lnTo>
                <a:lnTo>
                  <a:pt x="1729" y="336"/>
                </a:lnTo>
                <a:lnTo>
                  <a:pt x="1723" y="342"/>
                </a:lnTo>
                <a:lnTo>
                  <a:pt x="1714" y="346"/>
                </a:lnTo>
                <a:lnTo>
                  <a:pt x="1708" y="349"/>
                </a:lnTo>
                <a:lnTo>
                  <a:pt x="1704" y="349"/>
                </a:lnTo>
                <a:lnTo>
                  <a:pt x="1704" y="351"/>
                </a:lnTo>
                <a:lnTo>
                  <a:pt x="1697" y="354"/>
                </a:lnTo>
                <a:lnTo>
                  <a:pt x="1692" y="358"/>
                </a:lnTo>
                <a:lnTo>
                  <a:pt x="1686" y="359"/>
                </a:lnTo>
                <a:lnTo>
                  <a:pt x="1684" y="361"/>
                </a:lnTo>
                <a:lnTo>
                  <a:pt x="1662" y="368"/>
                </a:lnTo>
                <a:lnTo>
                  <a:pt x="1655" y="373"/>
                </a:lnTo>
                <a:lnTo>
                  <a:pt x="1652" y="373"/>
                </a:lnTo>
                <a:lnTo>
                  <a:pt x="1643" y="376"/>
                </a:lnTo>
                <a:lnTo>
                  <a:pt x="1642" y="376"/>
                </a:lnTo>
                <a:lnTo>
                  <a:pt x="1637" y="378"/>
                </a:lnTo>
                <a:lnTo>
                  <a:pt x="1630" y="381"/>
                </a:lnTo>
                <a:lnTo>
                  <a:pt x="1628" y="381"/>
                </a:lnTo>
                <a:lnTo>
                  <a:pt x="1618" y="383"/>
                </a:lnTo>
                <a:lnTo>
                  <a:pt x="1615" y="383"/>
                </a:lnTo>
                <a:lnTo>
                  <a:pt x="1608" y="386"/>
                </a:lnTo>
                <a:lnTo>
                  <a:pt x="1603" y="386"/>
                </a:lnTo>
                <a:lnTo>
                  <a:pt x="1594" y="390"/>
                </a:lnTo>
                <a:lnTo>
                  <a:pt x="1593" y="390"/>
                </a:lnTo>
                <a:lnTo>
                  <a:pt x="1591" y="390"/>
                </a:lnTo>
                <a:lnTo>
                  <a:pt x="1576" y="392"/>
                </a:lnTo>
                <a:lnTo>
                  <a:pt x="1567" y="393"/>
                </a:lnTo>
                <a:lnTo>
                  <a:pt x="1550" y="393"/>
                </a:lnTo>
                <a:lnTo>
                  <a:pt x="1539" y="393"/>
                </a:lnTo>
                <a:lnTo>
                  <a:pt x="1534" y="392"/>
                </a:lnTo>
                <a:lnTo>
                  <a:pt x="1510" y="386"/>
                </a:lnTo>
                <a:lnTo>
                  <a:pt x="1503" y="385"/>
                </a:lnTo>
                <a:lnTo>
                  <a:pt x="1501" y="385"/>
                </a:lnTo>
                <a:lnTo>
                  <a:pt x="1479" y="380"/>
                </a:lnTo>
                <a:lnTo>
                  <a:pt x="1461" y="373"/>
                </a:lnTo>
                <a:lnTo>
                  <a:pt x="1454" y="370"/>
                </a:lnTo>
                <a:lnTo>
                  <a:pt x="1425" y="356"/>
                </a:lnTo>
                <a:lnTo>
                  <a:pt x="1414" y="349"/>
                </a:lnTo>
                <a:lnTo>
                  <a:pt x="1405" y="346"/>
                </a:lnTo>
                <a:lnTo>
                  <a:pt x="1393" y="339"/>
                </a:lnTo>
                <a:lnTo>
                  <a:pt x="1390" y="337"/>
                </a:lnTo>
                <a:lnTo>
                  <a:pt x="1373" y="329"/>
                </a:lnTo>
                <a:lnTo>
                  <a:pt x="1363" y="324"/>
                </a:lnTo>
                <a:lnTo>
                  <a:pt x="1360" y="324"/>
                </a:lnTo>
                <a:lnTo>
                  <a:pt x="1354" y="325"/>
                </a:lnTo>
                <a:lnTo>
                  <a:pt x="1338" y="320"/>
                </a:lnTo>
                <a:lnTo>
                  <a:pt x="1331" y="310"/>
                </a:lnTo>
                <a:lnTo>
                  <a:pt x="1331" y="309"/>
                </a:lnTo>
                <a:lnTo>
                  <a:pt x="1329" y="309"/>
                </a:lnTo>
                <a:lnTo>
                  <a:pt x="1327" y="309"/>
                </a:lnTo>
                <a:lnTo>
                  <a:pt x="1314" y="305"/>
                </a:lnTo>
                <a:lnTo>
                  <a:pt x="1312" y="305"/>
                </a:lnTo>
                <a:lnTo>
                  <a:pt x="1309" y="305"/>
                </a:lnTo>
                <a:lnTo>
                  <a:pt x="1306" y="305"/>
                </a:lnTo>
                <a:lnTo>
                  <a:pt x="1302" y="303"/>
                </a:lnTo>
                <a:lnTo>
                  <a:pt x="1273" y="300"/>
                </a:lnTo>
                <a:lnTo>
                  <a:pt x="1270" y="300"/>
                </a:lnTo>
                <a:lnTo>
                  <a:pt x="1258" y="309"/>
                </a:lnTo>
                <a:lnTo>
                  <a:pt x="1251" y="315"/>
                </a:lnTo>
                <a:lnTo>
                  <a:pt x="1250" y="319"/>
                </a:lnTo>
                <a:lnTo>
                  <a:pt x="1248" y="322"/>
                </a:lnTo>
                <a:lnTo>
                  <a:pt x="1246" y="324"/>
                </a:lnTo>
                <a:lnTo>
                  <a:pt x="1245" y="325"/>
                </a:lnTo>
                <a:lnTo>
                  <a:pt x="1240" y="327"/>
                </a:lnTo>
                <a:lnTo>
                  <a:pt x="1238" y="329"/>
                </a:lnTo>
                <a:lnTo>
                  <a:pt x="1236" y="329"/>
                </a:lnTo>
                <a:lnTo>
                  <a:pt x="1235" y="329"/>
                </a:lnTo>
                <a:lnTo>
                  <a:pt x="1231" y="331"/>
                </a:lnTo>
                <a:lnTo>
                  <a:pt x="1218" y="342"/>
                </a:lnTo>
                <a:lnTo>
                  <a:pt x="1214" y="344"/>
                </a:lnTo>
                <a:lnTo>
                  <a:pt x="1211" y="347"/>
                </a:lnTo>
                <a:lnTo>
                  <a:pt x="1189" y="361"/>
                </a:lnTo>
                <a:lnTo>
                  <a:pt x="1179" y="366"/>
                </a:lnTo>
                <a:lnTo>
                  <a:pt x="1179" y="368"/>
                </a:lnTo>
                <a:lnTo>
                  <a:pt x="1157" y="376"/>
                </a:lnTo>
                <a:lnTo>
                  <a:pt x="1155" y="378"/>
                </a:lnTo>
                <a:lnTo>
                  <a:pt x="1153" y="378"/>
                </a:lnTo>
                <a:lnTo>
                  <a:pt x="1143" y="381"/>
                </a:lnTo>
                <a:lnTo>
                  <a:pt x="1140" y="383"/>
                </a:lnTo>
                <a:lnTo>
                  <a:pt x="1135" y="385"/>
                </a:lnTo>
                <a:lnTo>
                  <a:pt x="1132" y="385"/>
                </a:lnTo>
                <a:lnTo>
                  <a:pt x="1125" y="386"/>
                </a:lnTo>
                <a:lnTo>
                  <a:pt x="1123" y="386"/>
                </a:lnTo>
                <a:lnTo>
                  <a:pt x="1108" y="388"/>
                </a:lnTo>
                <a:lnTo>
                  <a:pt x="1101" y="388"/>
                </a:lnTo>
                <a:lnTo>
                  <a:pt x="1079" y="392"/>
                </a:lnTo>
                <a:lnTo>
                  <a:pt x="1077" y="392"/>
                </a:lnTo>
                <a:lnTo>
                  <a:pt x="1076" y="392"/>
                </a:lnTo>
                <a:lnTo>
                  <a:pt x="1064" y="392"/>
                </a:lnTo>
                <a:lnTo>
                  <a:pt x="1042" y="390"/>
                </a:lnTo>
                <a:lnTo>
                  <a:pt x="1040" y="390"/>
                </a:lnTo>
                <a:lnTo>
                  <a:pt x="1032" y="388"/>
                </a:lnTo>
                <a:lnTo>
                  <a:pt x="1023" y="385"/>
                </a:lnTo>
                <a:lnTo>
                  <a:pt x="1018" y="383"/>
                </a:lnTo>
                <a:lnTo>
                  <a:pt x="1012" y="380"/>
                </a:lnTo>
                <a:lnTo>
                  <a:pt x="996" y="373"/>
                </a:lnTo>
                <a:lnTo>
                  <a:pt x="978" y="363"/>
                </a:lnTo>
                <a:lnTo>
                  <a:pt x="964" y="356"/>
                </a:lnTo>
                <a:lnTo>
                  <a:pt x="944" y="361"/>
                </a:lnTo>
                <a:lnTo>
                  <a:pt x="941" y="363"/>
                </a:lnTo>
                <a:lnTo>
                  <a:pt x="939" y="363"/>
                </a:lnTo>
                <a:lnTo>
                  <a:pt x="929" y="366"/>
                </a:lnTo>
                <a:lnTo>
                  <a:pt x="927" y="368"/>
                </a:lnTo>
                <a:lnTo>
                  <a:pt x="920" y="370"/>
                </a:lnTo>
                <a:lnTo>
                  <a:pt x="912" y="373"/>
                </a:lnTo>
                <a:lnTo>
                  <a:pt x="903" y="375"/>
                </a:lnTo>
                <a:lnTo>
                  <a:pt x="895" y="376"/>
                </a:lnTo>
                <a:lnTo>
                  <a:pt x="883" y="380"/>
                </a:lnTo>
                <a:lnTo>
                  <a:pt x="873" y="381"/>
                </a:lnTo>
                <a:lnTo>
                  <a:pt x="863" y="383"/>
                </a:lnTo>
                <a:lnTo>
                  <a:pt x="861" y="383"/>
                </a:lnTo>
                <a:lnTo>
                  <a:pt x="860" y="383"/>
                </a:lnTo>
                <a:lnTo>
                  <a:pt x="844" y="385"/>
                </a:lnTo>
                <a:lnTo>
                  <a:pt x="838" y="386"/>
                </a:lnTo>
                <a:lnTo>
                  <a:pt x="836" y="386"/>
                </a:lnTo>
                <a:lnTo>
                  <a:pt x="833" y="386"/>
                </a:lnTo>
                <a:lnTo>
                  <a:pt x="826" y="388"/>
                </a:lnTo>
                <a:lnTo>
                  <a:pt x="821" y="388"/>
                </a:lnTo>
                <a:lnTo>
                  <a:pt x="816" y="388"/>
                </a:lnTo>
                <a:lnTo>
                  <a:pt x="814" y="388"/>
                </a:lnTo>
                <a:lnTo>
                  <a:pt x="799" y="388"/>
                </a:lnTo>
                <a:lnTo>
                  <a:pt x="787" y="388"/>
                </a:lnTo>
                <a:lnTo>
                  <a:pt x="782" y="388"/>
                </a:lnTo>
                <a:lnTo>
                  <a:pt x="772" y="386"/>
                </a:lnTo>
                <a:lnTo>
                  <a:pt x="755" y="395"/>
                </a:lnTo>
                <a:lnTo>
                  <a:pt x="755" y="427"/>
                </a:lnTo>
                <a:lnTo>
                  <a:pt x="755" y="453"/>
                </a:lnTo>
                <a:lnTo>
                  <a:pt x="755" y="456"/>
                </a:lnTo>
                <a:lnTo>
                  <a:pt x="757" y="468"/>
                </a:lnTo>
                <a:lnTo>
                  <a:pt x="757" y="510"/>
                </a:lnTo>
                <a:lnTo>
                  <a:pt x="757" y="522"/>
                </a:lnTo>
                <a:lnTo>
                  <a:pt x="757" y="581"/>
                </a:lnTo>
                <a:lnTo>
                  <a:pt x="753" y="581"/>
                </a:lnTo>
                <a:lnTo>
                  <a:pt x="751" y="581"/>
                </a:lnTo>
                <a:lnTo>
                  <a:pt x="750" y="580"/>
                </a:lnTo>
                <a:lnTo>
                  <a:pt x="746" y="580"/>
                </a:lnTo>
                <a:lnTo>
                  <a:pt x="745" y="580"/>
                </a:lnTo>
                <a:lnTo>
                  <a:pt x="743" y="580"/>
                </a:lnTo>
                <a:lnTo>
                  <a:pt x="743" y="578"/>
                </a:lnTo>
                <a:lnTo>
                  <a:pt x="741" y="568"/>
                </a:lnTo>
                <a:lnTo>
                  <a:pt x="741" y="566"/>
                </a:lnTo>
                <a:lnTo>
                  <a:pt x="743" y="564"/>
                </a:lnTo>
                <a:lnTo>
                  <a:pt x="743" y="563"/>
                </a:lnTo>
                <a:lnTo>
                  <a:pt x="748" y="561"/>
                </a:lnTo>
                <a:lnTo>
                  <a:pt x="748" y="559"/>
                </a:lnTo>
                <a:lnTo>
                  <a:pt x="750" y="558"/>
                </a:lnTo>
                <a:lnTo>
                  <a:pt x="750" y="556"/>
                </a:lnTo>
                <a:lnTo>
                  <a:pt x="750" y="554"/>
                </a:lnTo>
                <a:lnTo>
                  <a:pt x="748" y="551"/>
                </a:lnTo>
                <a:lnTo>
                  <a:pt x="748" y="549"/>
                </a:lnTo>
                <a:lnTo>
                  <a:pt x="746" y="549"/>
                </a:lnTo>
                <a:lnTo>
                  <a:pt x="740" y="547"/>
                </a:lnTo>
                <a:lnTo>
                  <a:pt x="733" y="549"/>
                </a:lnTo>
                <a:lnTo>
                  <a:pt x="731" y="549"/>
                </a:lnTo>
                <a:lnTo>
                  <a:pt x="730" y="547"/>
                </a:lnTo>
                <a:lnTo>
                  <a:pt x="728" y="546"/>
                </a:lnTo>
                <a:lnTo>
                  <a:pt x="724" y="546"/>
                </a:lnTo>
                <a:lnTo>
                  <a:pt x="723" y="546"/>
                </a:lnTo>
                <a:lnTo>
                  <a:pt x="718" y="546"/>
                </a:lnTo>
                <a:lnTo>
                  <a:pt x="716" y="546"/>
                </a:lnTo>
                <a:lnTo>
                  <a:pt x="711" y="549"/>
                </a:lnTo>
                <a:lnTo>
                  <a:pt x="708" y="551"/>
                </a:lnTo>
                <a:lnTo>
                  <a:pt x="709" y="554"/>
                </a:lnTo>
                <a:lnTo>
                  <a:pt x="709" y="556"/>
                </a:lnTo>
                <a:lnTo>
                  <a:pt x="709" y="558"/>
                </a:lnTo>
                <a:lnTo>
                  <a:pt x="709" y="559"/>
                </a:lnTo>
                <a:lnTo>
                  <a:pt x="708" y="559"/>
                </a:lnTo>
                <a:lnTo>
                  <a:pt x="704" y="561"/>
                </a:lnTo>
                <a:lnTo>
                  <a:pt x="702" y="559"/>
                </a:lnTo>
                <a:lnTo>
                  <a:pt x="699" y="559"/>
                </a:lnTo>
                <a:lnTo>
                  <a:pt x="694" y="559"/>
                </a:lnTo>
                <a:lnTo>
                  <a:pt x="692" y="558"/>
                </a:lnTo>
                <a:lnTo>
                  <a:pt x="689" y="556"/>
                </a:lnTo>
                <a:lnTo>
                  <a:pt x="687" y="556"/>
                </a:lnTo>
                <a:lnTo>
                  <a:pt x="687" y="554"/>
                </a:lnTo>
                <a:lnTo>
                  <a:pt x="686" y="551"/>
                </a:lnTo>
                <a:lnTo>
                  <a:pt x="684" y="549"/>
                </a:lnTo>
                <a:lnTo>
                  <a:pt x="682" y="549"/>
                </a:lnTo>
                <a:lnTo>
                  <a:pt x="679" y="549"/>
                </a:lnTo>
                <a:lnTo>
                  <a:pt x="677" y="552"/>
                </a:lnTo>
                <a:lnTo>
                  <a:pt x="675" y="554"/>
                </a:lnTo>
                <a:lnTo>
                  <a:pt x="674" y="556"/>
                </a:lnTo>
                <a:lnTo>
                  <a:pt x="672" y="556"/>
                </a:lnTo>
                <a:lnTo>
                  <a:pt x="670" y="556"/>
                </a:lnTo>
                <a:lnTo>
                  <a:pt x="669" y="549"/>
                </a:lnTo>
                <a:lnTo>
                  <a:pt x="667" y="547"/>
                </a:lnTo>
                <a:lnTo>
                  <a:pt x="667" y="544"/>
                </a:lnTo>
                <a:lnTo>
                  <a:pt x="667" y="542"/>
                </a:lnTo>
                <a:lnTo>
                  <a:pt x="669" y="539"/>
                </a:lnTo>
                <a:lnTo>
                  <a:pt x="670" y="539"/>
                </a:lnTo>
                <a:lnTo>
                  <a:pt x="670" y="537"/>
                </a:lnTo>
                <a:lnTo>
                  <a:pt x="670" y="536"/>
                </a:lnTo>
                <a:lnTo>
                  <a:pt x="670" y="534"/>
                </a:lnTo>
                <a:lnTo>
                  <a:pt x="670" y="532"/>
                </a:lnTo>
                <a:lnTo>
                  <a:pt x="667" y="527"/>
                </a:lnTo>
                <a:lnTo>
                  <a:pt x="665" y="527"/>
                </a:lnTo>
                <a:lnTo>
                  <a:pt x="665" y="525"/>
                </a:lnTo>
                <a:lnTo>
                  <a:pt x="664" y="525"/>
                </a:lnTo>
                <a:lnTo>
                  <a:pt x="659" y="525"/>
                </a:lnTo>
                <a:lnTo>
                  <a:pt x="655" y="527"/>
                </a:lnTo>
                <a:lnTo>
                  <a:pt x="654" y="527"/>
                </a:lnTo>
                <a:lnTo>
                  <a:pt x="652" y="530"/>
                </a:lnTo>
                <a:lnTo>
                  <a:pt x="652" y="534"/>
                </a:lnTo>
                <a:lnTo>
                  <a:pt x="650" y="534"/>
                </a:lnTo>
                <a:lnTo>
                  <a:pt x="648" y="536"/>
                </a:lnTo>
                <a:lnTo>
                  <a:pt x="647" y="536"/>
                </a:lnTo>
                <a:lnTo>
                  <a:pt x="643" y="534"/>
                </a:lnTo>
                <a:lnTo>
                  <a:pt x="638" y="532"/>
                </a:lnTo>
                <a:lnTo>
                  <a:pt x="637" y="530"/>
                </a:lnTo>
                <a:lnTo>
                  <a:pt x="638" y="527"/>
                </a:lnTo>
                <a:lnTo>
                  <a:pt x="640" y="525"/>
                </a:lnTo>
                <a:lnTo>
                  <a:pt x="642" y="524"/>
                </a:lnTo>
                <a:lnTo>
                  <a:pt x="643" y="522"/>
                </a:lnTo>
                <a:lnTo>
                  <a:pt x="642" y="520"/>
                </a:lnTo>
                <a:lnTo>
                  <a:pt x="637" y="512"/>
                </a:lnTo>
                <a:lnTo>
                  <a:pt x="633" y="510"/>
                </a:lnTo>
                <a:lnTo>
                  <a:pt x="626" y="508"/>
                </a:lnTo>
                <a:lnTo>
                  <a:pt x="623" y="508"/>
                </a:lnTo>
                <a:lnTo>
                  <a:pt x="621" y="510"/>
                </a:lnTo>
                <a:lnTo>
                  <a:pt x="620" y="513"/>
                </a:lnTo>
                <a:lnTo>
                  <a:pt x="618" y="517"/>
                </a:lnTo>
                <a:lnTo>
                  <a:pt x="620" y="522"/>
                </a:lnTo>
                <a:lnTo>
                  <a:pt x="620" y="525"/>
                </a:lnTo>
                <a:lnTo>
                  <a:pt x="620" y="527"/>
                </a:lnTo>
                <a:lnTo>
                  <a:pt x="618" y="529"/>
                </a:lnTo>
                <a:lnTo>
                  <a:pt x="615" y="532"/>
                </a:lnTo>
                <a:lnTo>
                  <a:pt x="603" y="536"/>
                </a:lnTo>
                <a:lnTo>
                  <a:pt x="601" y="537"/>
                </a:lnTo>
                <a:lnTo>
                  <a:pt x="598" y="537"/>
                </a:lnTo>
                <a:lnTo>
                  <a:pt x="596" y="537"/>
                </a:lnTo>
                <a:lnTo>
                  <a:pt x="591" y="534"/>
                </a:lnTo>
                <a:lnTo>
                  <a:pt x="589" y="532"/>
                </a:lnTo>
                <a:lnTo>
                  <a:pt x="588" y="534"/>
                </a:lnTo>
                <a:lnTo>
                  <a:pt x="586" y="537"/>
                </a:lnTo>
                <a:lnTo>
                  <a:pt x="586" y="539"/>
                </a:lnTo>
                <a:lnTo>
                  <a:pt x="588" y="544"/>
                </a:lnTo>
                <a:lnTo>
                  <a:pt x="586" y="546"/>
                </a:lnTo>
                <a:lnTo>
                  <a:pt x="584" y="549"/>
                </a:lnTo>
                <a:lnTo>
                  <a:pt x="583" y="551"/>
                </a:lnTo>
                <a:lnTo>
                  <a:pt x="581" y="551"/>
                </a:lnTo>
                <a:lnTo>
                  <a:pt x="572" y="552"/>
                </a:lnTo>
                <a:lnTo>
                  <a:pt x="566" y="549"/>
                </a:lnTo>
                <a:lnTo>
                  <a:pt x="564" y="549"/>
                </a:lnTo>
                <a:lnTo>
                  <a:pt x="557" y="552"/>
                </a:lnTo>
                <a:lnTo>
                  <a:pt x="556" y="552"/>
                </a:lnTo>
                <a:lnTo>
                  <a:pt x="554" y="551"/>
                </a:lnTo>
                <a:lnTo>
                  <a:pt x="554" y="541"/>
                </a:lnTo>
                <a:lnTo>
                  <a:pt x="552" y="537"/>
                </a:lnTo>
                <a:lnTo>
                  <a:pt x="556" y="536"/>
                </a:lnTo>
                <a:lnTo>
                  <a:pt x="557" y="534"/>
                </a:lnTo>
                <a:lnTo>
                  <a:pt x="557" y="532"/>
                </a:lnTo>
                <a:lnTo>
                  <a:pt x="557" y="530"/>
                </a:lnTo>
                <a:lnTo>
                  <a:pt x="557" y="529"/>
                </a:lnTo>
                <a:lnTo>
                  <a:pt x="556" y="529"/>
                </a:lnTo>
                <a:lnTo>
                  <a:pt x="556" y="527"/>
                </a:lnTo>
                <a:lnTo>
                  <a:pt x="554" y="522"/>
                </a:lnTo>
                <a:lnTo>
                  <a:pt x="547" y="515"/>
                </a:lnTo>
                <a:lnTo>
                  <a:pt x="542" y="513"/>
                </a:lnTo>
                <a:lnTo>
                  <a:pt x="540" y="513"/>
                </a:lnTo>
                <a:lnTo>
                  <a:pt x="539" y="513"/>
                </a:lnTo>
                <a:lnTo>
                  <a:pt x="537" y="513"/>
                </a:lnTo>
                <a:lnTo>
                  <a:pt x="535" y="517"/>
                </a:lnTo>
                <a:lnTo>
                  <a:pt x="535" y="520"/>
                </a:lnTo>
                <a:lnTo>
                  <a:pt x="537" y="524"/>
                </a:lnTo>
                <a:lnTo>
                  <a:pt x="537" y="525"/>
                </a:lnTo>
                <a:lnTo>
                  <a:pt x="534" y="527"/>
                </a:lnTo>
                <a:lnTo>
                  <a:pt x="532" y="527"/>
                </a:lnTo>
                <a:lnTo>
                  <a:pt x="525" y="529"/>
                </a:lnTo>
                <a:lnTo>
                  <a:pt x="522" y="529"/>
                </a:lnTo>
                <a:lnTo>
                  <a:pt x="520" y="527"/>
                </a:lnTo>
                <a:lnTo>
                  <a:pt x="513" y="525"/>
                </a:lnTo>
                <a:lnTo>
                  <a:pt x="512" y="525"/>
                </a:lnTo>
                <a:lnTo>
                  <a:pt x="505" y="525"/>
                </a:lnTo>
                <a:lnTo>
                  <a:pt x="503" y="525"/>
                </a:lnTo>
                <a:lnTo>
                  <a:pt x="501" y="522"/>
                </a:lnTo>
                <a:lnTo>
                  <a:pt x="501" y="517"/>
                </a:lnTo>
                <a:lnTo>
                  <a:pt x="500" y="513"/>
                </a:lnTo>
                <a:lnTo>
                  <a:pt x="498" y="510"/>
                </a:lnTo>
                <a:lnTo>
                  <a:pt x="496" y="507"/>
                </a:lnTo>
                <a:lnTo>
                  <a:pt x="495" y="505"/>
                </a:lnTo>
                <a:lnTo>
                  <a:pt x="491" y="502"/>
                </a:lnTo>
                <a:lnTo>
                  <a:pt x="490" y="502"/>
                </a:lnTo>
                <a:lnTo>
                  <a:pt x="490" y="500"/>
                </a:lnTo>
                <a:lnTo>
                  <a:pt x="486" y="498"/>
                </a:lnTo>
                <a:lnTo>
                  <a:pt x="486" y="497"/>
                </a:lnTo>
                <a:lnTo>
                  <a:pt x="486" y="495"/>
                </a:lnTo>
                <a:lnTo>
                  <a:pt x="488" y="491"/>
                </a:lnTo>
                <a:lnTo>
                  <a:pt x="490" y="490"/>
                </a:lnTo>
                <a:lnTo>
                  <a:pt x="490" y="486"/>
                </a:lnTo>
                <a:lnTo>
                  <a:pt x="488" y="485"/>
                </a:lnTo>
                <a:lnTo>
                  <a:pt x="486" y="485"/>
                </a:lnTo>
                <a:lnTo>
                  <a:pt x="486" y="483"/>
                </a:lnTo>
                <a:lnTo>
                  <a:pt x="485" y="483"/>
                </a:lnTo>
                <a:lnTo>
                  <a:pt x="481" y="483"/>
                </a:lnTo>
                <a:lnTo>
                  <a:pt x="478" y="483"/>
                </a:lnTo>
                <a:lnTo>
                  <a:pt x="471" y="485"/>
                </a:lnTo>
                <a:lnTo>
                  <a:pt x="468" y="488"/>
                </a:lnTo>
                <a:lnTo>
                  <a:pt x="468" y="490"/>
                </a:lnTo>
                <a:lnTo>
                  <a:pt x="466" y="493"/>
                </a:lnTo>
                <a:lnTo>
                  <a:pt x="463" y="495"/>
                </a:lnTo>
                <a:lnTo>
                  <a:pt x="461" y="493"/>
                </a:lnTo>
                <a:lnTo>
                  <a:pt x="458" y="490"/>
                </a:lnTo>
                <a:lnTo>
                  <a:pt x="454" y="486"/>
                </a:lnTo>
                <a:lnTo>
                  <a:pt x="453" y="480"/>
                </a:lnTo>
                <a:lnTo>
                  <a:pt x="451" y="478"/>
                </a:lnTo>
                <a:lnTo>
                  <a:pt x="449" y="476"/>
                </a:lnTo>
                <a:lnTo>
                  <a:pt x="447" y="476"/>
                </a:lnTo>
                <a:lnTo>
                  <a:pt x="446" y="475"/>
                </a:lnTo>
                <a:lnTo>
                  <a:pt x="444" y="475"/>
                </a:lnTo>
                <a:lnTo>
                  <a:pt x="442" y="475"/>
                </a:lnTo>
                <a:lnTo>
                  <a:pt x="441" y="475"/>
                </a:lnTo>
                <a:lnTo>
                  <a:pt x="439" y="476"/>
                </a:lnTo>
                <a:lnTo>
                  <a:pt x="437" y="476"/>
                </a:lnTo>
                <a:lnTo>
                  <a:pt x="431" y="480"/>
                </a:lnTo>
                <a:lnTo>
                  <a:pt x="429" y="480"/>
                </a:lnTo>
                <a:lnTo>
                  <a:pt x="425" y="478"/>
                </a:lnTo>
                <a:lnTo>
                  <a:pt x="420" y="478"/>
                </a:lnTo>
                <a:lnTo>
                  <a:pt x="417" y="476"/>
                </a:lnTo>
                <a:lnTo>
                  <a:pt x="415" y="476"/>
                </a:lnTo>
                <a:lnTo>
                  <a:pt x="414" y="478"/>
                </a:lnTo>
                <a:lnTo>
                  <a:pt x="410" y="481"/>
                </a:lnTo>
                <a:lnTo>
                  <a:pt x="409" y="485"/>
                </a:lnTo>
                <a:lnTo>
                  <a:pt x="409" y="490"/>
                </a:lnTo>
                <a:lnTo>
                  <a:pt x="409" y="491"/>
                </a:lnTo>
                <a:lnTo>
                  <a:pt x="407" y="493"/>
                </a:lnTo>
                <a:lnTo>
                  <a:pt x="404" y="497"/>
                </a:lnTo>
                <a:lnTo>
                  <a:pt x="398" y="495"/>
                </a:lnTo>
                <a:lnTo>
                  <a:pt x="393" y="488"/>
                </a:lnTo>
                <a:lnTo>
                  <a:pt x="393" y="483"/>
                </a:lnTo>
                <a:lnTo>
                  <a:pt x="392" y="481"/>
                </a:lnTo>
                <a:lnTo>
                  <a:pt x="392" y="480"/>
                </a:lnTo>
                <a:lnTo>
                  <a:pt x="390" y="478"/>
                </a:lnTo>
                <a:lnTo>
                  <a:pt x="388" y="478"/>
                </a:lnTo>
                <a:lnTo>
                  <a:pt x="387" y="478"/>
                </a:lnTo>
                <a:lnTo>
                  <a:pt x="385" y="478"/>
                </a:lnTo>
                <a:lnTo>
                  <a:pt x="383" y="478"/>
                </a:lnTo>
                <a:lnTo>
                  <a:pt x="382" y="478"/>
                </a:lnTo>
                <a:lnTo>
                  <a:pt x="378" y="480"/>
                </a:lnTo>
                <a:lnTo>
                  <a:pt x="376" y="481"/>
                </a:lnTo>
                <a:lnTo>
                  <a:pt x="375" y="483"/>
                </a:lnTo>
                <a:lnTo>
                  <a:pt x="373" y="485"/>
                </a:lnTo>
                <a:lnTo>
                  <a:pt x="371" y="486"/>
                </a:lnTo>
                <a:lnTo>
                  <a:pt x="371" y="491"/>
                </a:lnTo>
                <a:lnTo>
                  <a:pt x="370" y="493"/>
                </a:lnTo>
                <a:lnTo>
                  <a:pt x="370" y="495"/>
                </a:lnTo>
                <a:lnTo>
                  <a:pt x="368" y="497"/>
                </a:lnTo>
                <a:lnTo>
                  <a:pt x="366" y="498"/>
                </a:lnTo>
                <a:lnTo>
                  <a:pt x="361" y="500"/>
                </a:lnTo>
                <a:lnTo>
                  <a:pt x="360" y="502"/>
                </a:lnTo>
                <a:lnTo>
                  <a:pt x="355" y="503"/>
                </a:lnTo>
                <a:lnTo>
                  <a:pt x="351" y="508"/>
                </a:lnTo>
                <a:lnTo>
                  <a:pt x="348" y="512"/>
                </a:lnTo>
                <a:lnTo>
                  <a:pt x="346" y="517"/>
                </a:lnTo>
                <a:lnTo>
                  <a:pt x="344" y="517"/>
                </a:lnTo>
                <a:lnTo>
                  <a:pt x="343" y="519"/>
                </a:lnTo>
                <a:lnTo>
                  <a:pt x="341" y="519"/>
                </a:lnTo>
                <a:lnTo>
                  <a:pt x="336" y="517"/>
                </a:lnTo>
                <a:lnTo>
                  <a:pt x="331" y="515"/>
                </a:lnTo>
                <a:lnTo>
                  <a:pt x="324" y="515"/>
                </a:lnTo>
                <a:lnTo>
                  <a:pt x="321" y="515"/>
                </a:lnTo>
                <a:lnTo>
                  <a:pt x="316" y="517"/>
                </a:lnTo>
                <a:lnTo>
                  <a:pt x="309" y="519"/>
                </a:lnTo>
                <a:lnTo>
                  <a:pt x="304" y="525"/>
                </a:lnTo>
                <a:lnTo>
                  <a:pt x="300" y="529"/>
                </a:lnTo>
                <a:lnTo>
                  <a:pt x="299" y="534"/>
                </a:lnTo>
                <a:lnTo>
                  <a:pt x="295" y="537"/>
                </a:lnTo>
                <a:lnTo>
                  <a:pt x="294" y="539"/>
                </a:lnTo>
                <a:lnTo>
                  <a:pt x="290" y="539"/>
                </a:lnTo>
                <a:lnTo>
                  <a:pt x="287" y="539"/>
                </a:lnTo>
                <a:lnTo>
                  <a:pt x="282" y="539"/>
                </a:lnTo>
                <a:lnTo>
                  <a:pt x="280" y="536"/>
                </a:lnTo>
                <a:lnTo>
                  <a:pt x="279" y="534"/>
                </a:lnTo>
                <a:lnTo>
                  <a:pt x="277" y="530"/>
                </a:lnTo>
                <a:lnTo>
                  <a:pt x="277" y="529"/>
                </a:lnTo>
                <a:lnTo>
                  <a:pt x="279" y="524"/>
                </a:lnTo>
                <a:lnTo>
                  <a:pt x="279" y="520"/>
                </a:lnTo>
                <a:lnTo>
                  <a:pt x="279" y="515"/>
                </a:lnTo>
                <a:lnTo>
                  <a:pt x="275" y="512"/>
                </a:lnTo>
                <a:lnTo>
                  <a:pt x="268" y="510"/>
                </a:lnTo>
                <a:lnTo>
                  <a:pt x="265" y="508"/>
                </a:lnTo>
                <a:lnTo>
                  <a:pt x="263" y="508"/>
                </a:lnTo>
                <a:lnTo>
                  <a:pt x="265" y="508"/>
                </a:lnTo>
                <a:lnTo>
                  <a:pt x="258" y="508"/>
                </a:lnTo>
                <a:lnTo>
                  <a:pt x="255" y="508"/>
                </a:lnTo>
                <a:lnTo>
                  <a:pt x="252" y="510"/>
                </a:lnTo>
                <a:lnTo>
                  <a:pt x="250" y="510"/>
                </a:lnTo>
                <a:lnTo>
                  <a:pt x="245" y="513"/>
                </a:lnTo>
                <a:lnTo>
                  <a:pt x="243" y="515"/>
                </a:lnTo>
                <a:lnTo>
                  <a:pt x="241" y="517"/>
                </a:lnTo>
                <a:lnTo>
                  <a:pt x="240" y="519"/>
                </a:lnTo>
                <a:lnTo>
                  <a:pt x="240" y="520"/>
                </a:lnTo>
                <a:lnTo>
                  <a:pt x="238" y="527"/>
                </a:lnTo>
                <a:lnTo>
                  <a:pt x="238" y="532"/>
                </a:lnTo>
                <a:lnTo>
                  <a:pt x="240" y="541"/>
                </a:lnTo>
                <a:lnTo>
                  <a:pt x="241" y="541"/>
                </a:lnTo>
                <a:lnTo>
                  <a:pt x="241" y="542"/>
                </a:lnTo>
                <a:lnTo>
                  <a:pt x="245" y="546"/>
                </a:lnTo>
                <a:lnTo>
                  <a:pt x="250" y="549"/>
                </a:lnTo>
                <a:lnTo>
                  <a:pt x="257" y="551"/>
                </a:lnTo>
                <a:lnTo>
                  <a:pt x="260" y="551"/>
                </a:lnTo>
                <a:lnTo>
                  <a:pt x="263" y="552"/>
                </a:lnTo>
                <a:lnTo>
                  <a:pt x="265" y="554"/>
                </a:lnTo>
                <a:lnTo>
                  <a:pt x="265" y="556"/>
                </a:lnTo>
                <a:lnTo>
                  <a:pt x="262" y="559"/>
                </a:lnTo>
                <a:lnTo>
                  <a:pt x="257" y="561"/>
                </a:lnTo>
                <a:lnTo>
                  <a:pt x="255" y="564"/>
                </a:lnTo>
                <a:lnTo>
                  <a:pt x="253" y="564"/>
                </a:lnTo>
                <a:lnTo>
                  <a:pt x="252" y="564"/>
                </a:lnTo>
                <a:lnTo>
                  <a:pt x="246" y="566"/>
                </a:lnTo>
                <a:lnTo>
                  <a:pt x="243" y="566"/>
                </a:lnTo>
                <a:lnTo>
                  <a:pt x="241" y="566"/>
                </a:lnTo>
                <a:lnTo>
                  <a:pt x="236" y="566"/>
                </a:lnTo>
                <a:lnTo>
                  <a:pt x="233" y="566"/>
                </a:lnTo>
                <a:lnTo>
                  <a:pt x="230" y="564"/>
                </a:lnTo>
                <a:lnTo>
                  <a:pt x="196" y="537"/>
                </a:lnTo>
                <a:lnTo>
                  <a:pt x="189" y="527"/>
                </a:lnTo>
                <a:lnTo>
                  <a:pt x="182" y="522"/>
                </a:lnTo>
                <a:lnTo>
                  <a:pt x="179" y="520"/>
                </a:lnTo>
                <a:lnTo>
                  <a:pt x="177" y="517"/>
                </a:lnTo>
                <a:lnTo>
                  <a:pt x="175" y="512"/>
                </a:lnTo>
                <a:lnTo>
                  <a:pt x="175" y="510"/>
                </a:lnTo>
                <a:lnTo>
                  <a:pt x="177" y="508"/>
                </a:lnTo>
                <a:lnTo>
                  <a:pt x="179" y="508"/>
                </a:lnTo>
                <a:lnTo>
                  <a:pt x="186" y="508"/>
                </a:lnTo>
                <a:lnTo>
                  <a:pt x="189" y="508"/>
                </a:lnTo>
                <a:lnTo>
                  <a:pt x="192" y="508"/>
                </a:lnTo>
                <a:lnTo>
                  <a:pt x="197" y="507"/>
                </a:lnTo>
                <a:lnTo>
                  <a:pt x="199" y="505"/>
                </a:lnTo>
                <a:lnTo>
                  <a:pt x="201" y="502"/>
                </a:lnTo>
                <a:lnTo>
                  <a:pt x="203" y="500"/>
                </a:lnTo>
                <a:lnTo>
                  <a:pt x="204" y="491"/>
                </a:lnTo>
                <a:lnTo>
                  <a:pt x="203" y="490"/>
                </a:lnTo>
                <a:lnTo>
                  <a:pt x="199" y="486"/>
                </a:lnTo>
                <a:lnTo>
                  <a:pt x="197" y="485"/>
                </a:lnTo>
                <a:lnTo>
                  <a:pt x="194" y="483"/>
                </a:lnTo>
                <a:lnTo>
                  <a:pt x="189" y="481"/>
                </a:lnTo>
                <a:lnTo>
                  <a:pt x="186" y="481"/>
                </a:lnTo>
                <a:lnTo>
                  <a:pt x="182" y="481"/>
                </a:lnTo>
                <a:lnTo>
                  <a:pt x="177" y="481"/>
                </a:lnTo>
                <a:lnTo>
                  <a:pt x="174" y="480"/>
                </a:lnTo>
                <a:lnTo>
                  <a:pt x="167" y="480"/>
                </a:lnTo>
                <a:lnTo>
                  <a:pt x="162" y="480"/>
                </a:lnTo>
                <a:lnTo>
                  <a:pt x="160" y="478"/>
                </a:lnTo>
                <a:lnTo>
                  <a:pt x="152" y="480"/>
                </a:lnTo>
                <a:lnTo>
                  <a:pt x="145" y="481"/>
                </a:lnTo>
                <a:lnTo>
                  <a:pt x="143" y="483"/>
                </a:lnTo>
                <a:lnTo>
                  <a:pt x="140" y="486"/>
                </a:lnTo>
                <a:lnTo>
                  <a:pt x="125" y="498"/>
                </a:lnTo>
                <a:lnTo>
                  <a:pt x="123" y="500"/>
                </a:lnTo>
                <a:lnTo>
                  <a:pt x="123" y="502"/>
                </a:lnTo>
                <a:lnTo>
                  <a:pt x="118" y="505"/>
                </a:lnTo>
                <a:lnTo>
                  <a:pt x="103" y="522"/>
                </a:lnTo>
                <a:lnTo>
                  <a:pt x="99" y="525"/>
                </a:lnTo>
                <a:lnTo>
                  <a:pt x="98" y="527"/>
                </a:lnTo>
                <a:lnTo>
                  <a:pt x="94" y="530"/>
                </a:lnTo>
                <a:lnTo>
                  <a:pt x="86" y="534"/>
                </a:lnTo>
                <a:lnTo>
                  <a:pt x="84" y="534"/>
                </a:lnTo>
                <a:lnTo>
                  <a:pt x="83" y="534"/>
                </a:lnTo>
                <a:lnTo>
                  <a:pt x="81" y="536"/>
                </a:lnTo>
                <a:lnTo>
                  <a:pt x="74" y="537"/>
                </a:lnTo>
                <a:lnTo>
                  <a:pt x="69" y="539"/>
                </a:lnTo>
                <a:lnTo>
                  <a:pt x="64" y="541"/>
                </a:lnTo>
                <a:lnTo>
                  <a:pt x="57" y="544"/>
                </a:lnTo>
                <a:lnTo>
                  <a:pt x="50" y="551"/>
                </a:lnTo>
                <a:lnTo>
                  <a:pt x="47" y="554"/>
                </a:lnTo>
                <a:lnTo>
                  <a:pt x="42" y="559"/>
                </a:lnTo>
                <a:lnTo>
                  <a:pt x="40" y="561"/>
                </a:lnTo>
                <a:lnTo>
                  <a:pt x="35" y="564"/>
                </a:lnTo>
                <a:lnTo>
                  <a:pt x="34" y="563"/>
                </a:lnTo>
                <a:lnTo>
                  <a:pt x="32" y="561"/>
                </a:lnTo>
                <a:lnTo>
                  <a:pt x="30" y="559"/>
                </a:lnTo>
                <a:lnTo>
                  <a:pt x="29" y="558"/>
                </a:lnTo>
                <a:lnTo>
                  <a:pt x="27" y="552"/>
                </a:lnTo>
                <a:lnTo>
                  <a:pt x="27" y="546"/>
                </a:lnTo>
                <a:lnTo>
                  <a:pt x="25" y="541"/>
                </a:lnTo>
                <a:lnTo>
                  <a:pt x="25" y="539"/>
                </a:lnTo>
                <a:lnTo>
                  <a:pt x="25" y="530"/>
                </a:lnTo>
                <a:lnTo>
                  <a:pt x="25" y="529"/>
                </a:lnTo>
                <a:lnTo>
                  <a:pt x="25" y="525"/>
                </a:lnTo>
                <a:lnTo>
                  <a:pt x="27" y="524"/>
                </a:lnTo>
                <a:lnTo>
                  <a:pt x="29" y="520"/>
                </a:lnTo>
                <a:lnTo>
                  <a:pt x="34" y="505"/>
                </a:lnTo>
                <a:lnTo>
                  <a:pt x="35" y="503"/>
                </a:lnTo>
                <a:lnTo>
                  <a:pt x="37" y="493"/>
                </a:lnTo>
                <a:lnTo>
                  <a:pt x="37" y="491"/>
                </a:lnTo>
                <a:lnTo>
                  <a:pt x="39" y="485"/>
                </a:lnTo>
                <a:lnTo>
                  <a:pt x="39" y="478"/>
                </a:lnTo>
                <a:lnTo>
                  <a:pt x="40" y="475"/>
                </a:lnTo>
                <a:lnTo>
                  <a:pt x="40" y="471"/>
                </a:lnTo>
                <a:lnTo>
                  <a:pt x="39" y="468"/>
                </a:lnTo>
                <a:lnTo>
                  <a:pt x="39" y="464"/>
                </a:lnTo>
                <a:lnTo>
                  <a:pt x="34" y="461"/>
                </a:lnTo>
                <a:lnTo>
                  <a:pt x="32" y="454"/>
                </a:lnTo>
                <a:lnTo>
                  <a:pt x="29" y="453"/>
                </a:lnTo>
                <a:lnTo>
                  <a:pt x="27" y="447"/>
                </a:lnTo>
                <a:lnTo>
                  <a:pt x="22" y="441"/>
                </a:lnTo>
                <a:lnTo>
                  <a:pt x="20" y="437"/>
                </a:lnTo>
                <a:lnTo>
                  <a:pt x="18" y="436"/>
                </a:lnTo>
                <a:lnTo>
                  <a:pt x="17" y="434"/>
                </a:lnTo>
                <a:lnTo>
                  <a:pt x="15" y="432"/>
                </a:lnTo>
                <a:lnTo>
                  <a:pt x="8" y="425"/>
                </a:lnTo>
                <a:lnTo>
                  <a:pt x="5" y="424"/>
                </a:lnTo>
                <a:lnTo>
                  <a:pt x="5" y="422"/>
                </a:lnTo>
                <a:lnTo>
                  <a:pt x="3" y="415"/>
                </a:lnTo>
                <a:lnTo>
                  <a:pt x="2" y="414"/>
                </a:lnTo>
                <a:lnTo>
                  <a:pt x="2" y="412"/>
                </a:lnTo>
                <a:lnTo>
                  <a:pt x="2" y="410"/>
                </a:lnTo>
                <a:lnTo>
                  <a:pt x="0" y="408"/>
                </a:lnTo>
                <a:lnTo>
                  <a:pt x="0" y="407"/>
                </a:lnTo>
                <a:lnTo>
                  <a:pt x="0" y="405"/>
                </a:lnTo>
                <a:lnTo>
                  <a:pt x="2" y="400"/>
                </a:lnTo>
                <a:lnTo>
                  <a:pt x="3" y="398"/>
                </a:lnTo>
                <a:lnTo>
                  <a:pt x="5" y="397"/>
                </a:lnTo>
                <a:lnTo>
                  <a:pt x="7" y="395"/>
                </a:lnTo>
                <a:lnTo>
                  <a:pt x="7" y="393"/>
                </a:lnTo>
                <a:lnTo>
                  <a:pt x="7" y="392"/>
                </a:lnTo>
                <a:lnTo>
                  <a:pt x="8" y="390"/>
                </a:lnTo>
                <a:lnTo>
                  <a:pt x="8" y="386"/>
                </a:lnTo>
                <a:lnTo>
                  <a:pt x="8" y="385"/>
                </a:lnTo>
                <a:lnTo>
                  <a:pt x="10" y="383"/>
                </a:lnTo>
                <a:lnTo>
                  <a:pt x="12" y="381"/>
                </a:lnTo>
                <a:lnTo>
                  <a:pt x="13" y="380"/>
                </a:lnTo>
                <a:lnTo>
                  <a:pt x="15" y="378"/>
                </a:lnTo>
                <a:lnTo>
                  <a:pt x="15" y="376"/>
                </a:lnTo>
                <a:lnTo>
                  <a:pt x="17" y="373"/>
                </a:lnTo>
                <a:lnTo>
                  <a:pt x="17" y="371"/>
                </a:lnTo>
                <a:lnTo>
                  <a:pt x="17" y="370"/>
                </a:lnTo>
                <a:lnTo>
                  <a:pt x="18" y="366"/>
                </a:lnTo>
                <a:lnTo>
                  <a:pt x="18" y="363"/>
                </a:lnTo>
                <a:lnTo>
                  <a:pt x="20" y="359"/>
                </a:lnTo>
                <a:lnTo>
                  <a:pt x="20" y="358"/>
                </a:lnTo>
                <a:lnTo>
                  <a:pt x="23" y="354"/>
                </a:lnTo>
                <a:lnTo>
                  <a:pt x="23" y="353"/>
                </a:lnTo>
                <a:lnTo>
                  <a:pt x="27" y="344"/>
                </a:lnTo>
                <a:lnTo>
                  <a:pt x="29" y="341"/>
                </a:lnTo>
                <a:lnTo>
                  <a:pt x="37" y="336"/>
                </a:lnTo>
                <a:lnTo>
                  <a:pt x="39" y="334"/>
                </a:lnTo>
                <a:lnTo>
                  <a:pt x="42" y="331"/>
                </a:lnTo>
                <a:lnTo>
                  <a:pt x="49" y="325"/>
                </a:lnTo>
                <a:lnTo>
                  <a:pt x="54" y="320"/>
                </a:lnTo>
                <a:lnTo>
                  <a:pt x="59" y="315"/>
                </a:lnTo>
                <a:lnTo>
                  <a:pt x="64" y="309"/>
                </a:lnTo>
                <a:lnTo>
                  <a:pt x="67" y="307"/>
                </a:lnTo>
                <a:lnTo>
                  <a:pt x="71" y="305"/>
                </a:lnTo>
                <a:lnTo>
                  <a:pt x="72" y="302"/>
                </a:lnTo>
                <a:lnTo>
                  <a:pt x="76" y="300"/>
                </a:lnTo>
                <a:lnTo>
                  <a:pt x="78" y="300"/>
                </a:lnTo>
                <a:lnTo>
                  <a:pt x="79" y="298"/>
                </a:lnTo>
                <a:lnTo>
                  <a:pt x="83" y="295"/>
                </a:lnTo>
                <a:lnTo>
                  <a:pt x="86" y="293"/>
                </a:lnTo>
                <a:lnTo>
                  <a:pt x="88" y="292"/>
                </a:lnTo>
                <a:lnTo>
                  <a:pt x="89" y="292"/>
                </a:lnTo>
                <a:lnTo>
                  <a:pt x="93" y="288"/>
                </a:lnTo>
                <a:lnTo>
                  <a:pt x="94" y="286"/>
                </a:lnTo>
                <a:lnTo>
                  <a:pt x="96" y="285"/>
                </a:lnTo>
                <a:lnTo>
                  <a:pt x="98" y="283"/>
                </a:lnTo>
                <a:lnTo>
                  <a:pt x="99" y="281"/>
                </a:lnTo>
                <a:lnTo>
                  <a:pt x="106" y="271"/>
                </a:lnTo>
                <a:lnTo>
                  <a:pt x="108" y="271"/>
                </a:lnTo>
                <a:lnTo>
                  <a:pt x="113" y="266"/>
                </a:lnTo>
                <a:lnTo>
                  <a:pt x="113" y="264"/>
                </a:lnTo>
                <a:lnTo>
                  <a:pt x="113" y="263"/>
                </a:lnTo>
                <a:lnTo>
                  <a:pt x="115" y="263"/>
                </a:lnTo>
                <a:lnTo>
                  <a:pt x="118" y="258"/>
                </a:lnTo>
                <a:lnTo>
                  <a:pt x="118" y="256"/>
                </a:lnTo>
                <a:lnTo>
                  <a:pt x="121" y="253"/>
                </a:lnTo>
                <a:lnTo>
                  <a:pt x="121" y="251"/>
                </a:lnTo>
                <a:lnTo>
                  <a:pt x="128" y="246"/>
                </a:lnTo>
                <a:lnTo>
                  <a:pt x="132" y="241"/>
                </a:lnTo>
                <a:lnTo>
                  <a:pt x="133" y="239"/>
                </a:lnTo>
                <a:lnTo>
                  <a:pt x="133" y="237"/>
                </a:lnTo>
                <a:lnTo>
                  <a:pt x="135" y="234"/>
                </a:lnTo>
                <a:lnTo>
                  <a:pt x="137" y="231"/>
                </a:lnTo>
                <a:lnTo>
                  <a:pt x="137" y="229"/>
                </a:lnTo>
                <a:lnTo>
                  <a:pt x="138" y="227"/>
                </a:lnTo>
                <a:lnTo>
                  <a:pt x="138" y="226"/>
                </a:lnTo>
                <a:lnTo>
                  <a:pt x="140" y="226"/>
                </a:lnTo>
                <a:lnTo>
                  <a:pt x="140" y="224"/>
                </a:lnTo>
                <a:lnTo>
                  <a:pt x="145" y="229"/>
                </a:lnTo>
                <a:lnTo>
                  <a:pt x="148" y="232"/>
                </a:lnTo>
                <a:lnTo>
                  <a:pt x="159" y="237"/>
                </a:lnTo>
                <a:lnTo>
                  <a:pt x="160" y="239"/>
                </a:lnTo>
                <a:lnTo>
                  <a:pt x="167" y="241"/>
                </a:lnTo>
                <a:lnTo>
                  <a:pt x="174" y="244"/>
                </a:lnTo>
                <a:lnTo>
                  <a:pt x="177" y="246"/>
                </a:lnTo>
                <a:lnTo>
                  <a:pt x="179" y="248"/>
                </a:lnTo>
                <a:lnTo>
                  <a:pt x="189" y="251"/>
                </a:lnTo>
                <a:lnTo>
                  <a:pt x="191" y="251"/>
                </a:lnTo>
                <a:lnTo>
                  <a:pt x="211" y="256"/>
                </a:lnTo>
                <a:lnTo>
                  <a:pt x="214" y="258"/>
                </a:lnTo>
                <a:lnTo>
                  <a:pt x="223" y="259"/>
                </a:lnTo>
                <a:lnTo>
                  <a:pt x="224" y="261"/>
                </a:lnTo>
                <a:lnTo>
                  <a:pt x="240" y="264"/>
                </a:lnTo>
                <a:lnTo>
                  <a:pt x="250" y="266"/>
                </a:lnTo>
                <a:lnTo>
                  <a:pt x="258" y="268"/>
                </a:lnTo>
                <a:lnTo>
                  <a:pt x="267" y="271"/>
                </a:lnTo>
                <a:lnTo>
                  <a:pt x="270" y="273"/>
                </a:lnTo>
                <a:lnTo>
                  <a:pt x="272" y="273"/>
                </a:lnTo>
                <a:lnTo>
                  <a:pt x="273" y="273"/>
                </a:lnTo>
                <a:lnTo>
                  <a:pt x="287" y="271"/>
                </a:lnTo>
                <a:lnTo>
                  <a:pt x="289" y="271"/>
                </a:lnTo>
                <a:lnTo>
                  <a:pt x="290" y="271"/>
                </a:lnTo>
                <a:lnTo>
                  <a:pt x="302" y="270"/>
                </a:lnTo>
                <a:lnTo>
                  <a:pt x="314" y="266"/>
                </a:lnTo>
                <a:lnTo>
                  <a:pt x="319" y="266"/>
                </a:lnTo>
                <a:lnTo>
                  <a:pt x="324" y="264"/>
                </a:lnTo>
                <a:lnTo>
                  <a:pt x="328" y="261"/>
                </a:lnTo>
                <a:lnTo>
                  <a:pt x="329" y="261"/>
                </a:lnTo>
                <a:lnTo>
                  <a:pt x="331" y="259"/>
                </a:lnTo>
                <a:lnTo>
                  <a:pt x="334" y="256"/>
                </a:lnTo>
                <a:lnTo>
                  <a:pt x="334" y="254"/>
                </a:lnTo>
                <a:lnTo>
                  <a:pt x="336" y="254"/>
                </a:lnTo>
                <a:lnTo>
                  <a:pt x="338" y="254"/>
                </a:lnTo>
                <a:lnTo>
                  <a:pt x="339" y="254"/>
                </a:lnTo>
                <a:lnTo>
                  <a:pt x="343" y="254"/>
                </a:lnTo>
                <a:lnTo>
                  <a:pt x="344" y="254"/>
                </a:lnTo>
                <a:lnTo>
                  <a:pt x="346" y="253"/>
                </a:lnTo>
                <a:lnTo>
                  <a:pt x="348" y="251"/>
                </a:lnTo>
                <a:lnTo>
                  <a:pt x="349" y="251"/>
                </a:lnTo>
                <a:lnTo>
                  <a:pt x="355" y="249"/>
                </a:lnTo>
                <a:lnTo>
                  <a:pt x="361" y="248"/>
                </a:lnTo>
                <a:lnTo>
                  <a:pt x="363" y="248"/>
                </a:lnTo>
                <a:lnTo>
                  <a:pt x="366" y="249"/>
                </a:lnTo>
                <a:lnTo>
                  <a:pt x="380" y="248"/>
                </a:lnTo>
                <a:lnTo>
                  <a:pt x="395" y="249"/>
                </a:lnTo>
                <a:lnTo>
                  <a:pt x="404" y="249"/>
                </a:lnTo>
                <a:lnTo>
                  <a:pt x="419" y="249"/>
                </a:lnTo>
                <a:lnTo>
                  <a:pt x="422" y="249"/>
                </a:lnTo>
                <a:lnTo>
                  <a:pt x="424" y="249"/>
                </a:lnTo>
                <a:lnTo>
                  <a:pt x="429" y="249"/>
                </a:lnTo>
                <a:lnTo>
                  <a:pt x="431" y="249"/>
                </a:lnTo>
                <a:lnTo>
                  <a:pt x="436" y="249"/>
                </a:lnTo>
                <a:lnTo>
                  <a:pt x="439" y="248"/>
                </a:lnTo>
                <a:lnTo>
                  <a:pt x="444" y="248"/>
                </a:lnTo>
                <a:lnTo>
                  <a:pt x="451" y="248"/>
                </a:lnTo>
                <a:lnTo>
                  <a:pt x="454" y="248"/>
                </a:lnTo>
                <a:lnTo>
                  <a:pt x="463" y="248"/>
                </a:lnTo>
                <a:lnTo>
                  <a:pt x="469" y="248"/>
                </a:lnTo>
                <a:lnTo>
                  <a:pt x="471" y="246"/>
                </a:lnTo>
                <a:lnTo>
                  <a:pt x="474" y="246"/>
                </a:lnTo>
                <a:lnTo>
                  <a:pt x="483" y="246"/>
                </a:lnTo>
                <a:lnTo>
                  <a:pt x="486" y="244"/>
                </a:lnTo>
                <a:lnTo>
                  <a:pt x="495" y="242"/>
                </a:lnTo>
                <a:lnTo>
                  <a:pt x="498" y="242"/>
                </a:lnTo>
                <a:lnTo>
                  <a:pt x="501" y="241"/>
                </a:lnTo>
                <a:lnTo>
                  <a:pt x="505" y="239"/>
                </a:lnTo>
                <a:lnTo>
                  <a:pt x="505" y="237"/>
                </a:lnTo>
                <a:lnTo>
                  <a:pt x="508" y="237"/>
                </a:lnTo>
                <a:lnTo>
                  <a:pt x="510" y="237"/>
                </a:lnTo>
                <a:lnTo>
                  <a:pt x="512" y="237"/>
                </a:lnTo>
                <a:lnTo>
                  <a:pt x="513" y="237"/>
                </a:lnTo>
                <a:lnTo>
                  <a:pt x="513" y="239"/>
                </a:lnTo>
                <a:lnTo>
                  <a:pt x="515" y="241"/>
                </a:lnTo>
                <a:lnTo>
                  <a:pt x="515" y="242"/>
                </a:lnTo>
                <a:lnTo>
                  <a:pt x="515" y="241"/>
                </a:lnTo>
                <a:lnTo>
                  <a:pt x="523" y="241"/>
                </a:lnTo>
                <a:lnTo>
                  <a:pt x="532" y="241"/>
                </a:lnTo>
                <a:lnTo>
                  <a:pt x="535" y="239"/>
                </a:lnTo>
                <a:lnTo>
                  <a:pt x="537" y="237"/>
                </a:lnTo>
                <a:lnTo>
                  <a:pt x="539" y="237"/>
                </a:lnTo>
                <a:lnTo>
                  <a:pt x="542" y="239"/>
                </a:lnTo>
                <a:lnTo>
                  <a:pt x="545" y="239"/>
                </a:lnTo>
                <a:lnTo>
                  <a:pt x="547" y="241"/>
                </a:lnTo>
                <a:lnTo>
                  <a:pt x="549" y="241"/>
                </a:lnTo>
                <a:lnTo>
                  <a:pt x="554" y="242"/>
                </a:lnTo>
                <a:lnTo>
                  <a:pt x="556" y="242"/>
                </a:lnTo>
                <a:lnTo>
                  <a:pt x="559" y="242"/>
                </a:lnTo>
                <a:lnTo>
                  <a:pt x="562" y="242"/>
                </a:lnTo>
                <a:lnTo>
                  <a:pt x="564" y="242"/>
                </a:lnTo>
                <a:lnTo>
                  <a:pt x="566" y="242"/>
                </a:lnTo>
                <a:lnTo>
                  <a:pt x="571" y="241"/>
                </a:lnTo>
                <a:lnTo>
                  <a:pt x="572" y="239"/>
                </a:lnTo>
                <a:lnTo>
                  <a:pt x="572" y="237"/>
                </a:lnTo>
                <a:lnTo>
                  <a:pt x="574" y="234"/>
                </a:lnTo>
                <a:lnTo>
                  <a:pt x="576" y="232"/>
                </a:lnTo>
                <a:lnTo>
                  <a:pt x="577" y="232"/>
                </a:lnTo>
                <a:lnTo>
                  <a:pt x="583" y="232"/>
                </a:lnTo>
                <a:lnTo>
                  <a:pt x="586" y="232"/>
                </a:lnTo>
                <a:lnTo>
                  <a:pt x="588" y="231"/>
                </a:lnTo>
                <a:lnTo>
                  <a:pt x="589" y="231"/>
                </a:lnTo>
                <a:lnTo>
                  <a:pt x="593" y="229"/>
                </a:lnTo>
                <a:lnTo>
                  <a:pt x="594" y="229"/>
                </a:lnTo>
                <a:lnTo>
                  <a:pt x="594" y="231"/>
                </a:lnTo>
                <a:lnTo>
                  <a:pt x="596" y="231"/>
                </a:lnTo>
                <a:lnTo>
                  <a:pt x="601" y="231"/>
                </a:lnTo>
                <a:lnTo>
                  <a:pt x="606" y="232"/>
                </a:lnTo>
                <a:lnTo>
                  <a:pt x="608" y="232"/>
                </a:lnTo>
                <a:lnTo>
                  <a:pt x="610" y="232"/>
                </a:lnTo>
                <a:lnTo>
                  <a:pt x="611" y="232"/>
                </a:lnTo>
                <a:lnTo>
                  <a:pt x="613" y="232"/>
                </a:lnTo>
                <a:lnTo>
                  <a:pt x="615" y="231"/>
                </a:lnTo>
                <a:lnTo>
                  <a:pt x="620" y="229"/>
                </a:lnTo>
                <a:lnTo>
                  <a:pt x="620" y="227"/>
                </a:lnTo>
                <a:lnTo>
                  <a:pt x="621" y="226"/>
                </a:lnTo>
                <a:lnTo>
                  <a:pt x="621" y="224"/>
                </a:lnTo>
                <a:lnTo>
                  <a:pt x="623" y="222"/>
                </a:lnTo>
                <a:lnTo>
                  <a:pt x="623" y="220"/>
                </a:lnTo>
                <a:lnTo>
                  <a:pt x="623" y="219"/>
                </a:lnTo>
                <a:lnTo>
                  <a:pt x="626" y="219"/>
                </a:lnTo>
                <a:lnTo>
                  <a:pt x="630" y="219"/>
                </a:lnTo>
                <a:lnTo>
                  <a:pt x="632" y="219"/>
                </a:lnTo>
                <a:lnTo>
                  <a:pt x="633" y="219"/>
                </a:lnTo>
                <a:lnTo>
                  <a:pt x="635" y="217"/>
                </a:lnTo>
                <a:lnTo>
                  <a:pt x="637" y="217"/>
                </a:lnTo>
                <a:lnTo>
                  <a:pt x="637" y="215"/>
                </a:lnTo>
                <a:lnTo>
                  <a:pt x="638" y="214"/>
                </a:lnTo>
                <a:lnTo>
                  <a:pt x="640" y="214"/>
                </a:lnTo>
                <a:lnTo>
                  <a:pt x="642" y="212"/>
                </a:lnTo>
                <a:lnTo>
                  <a:pt x="642" y="210"/>
                </a:lnTo>
                <a:lnTo>
                  <a:pt x="642" y="207"/>
                </a:lnTo>
                <a:lnTo>
                  <a:pt x="643" y="207"/>
                </a:lnTo>
                <a:lnTo>
                  <a:pt x="645" y="203"/>
                </a:lnTo>
                <a:lnTo>
                  <a:pt x="647" y="202"/>
                </a:lnTo>
                <a:lnTo>
                  <a:pt x="648" y="200"/>
                </a:lnTo>
                <a:lnTo>
                  <a:pt x="648" y="198"/>
                </a:lnTo>
                <a:lnTo>
                  <a:pt x="652" y="198"/>
                </a:lnTo>
                <a:lnTo>
                  <a:pt x="655" y="198"/>
                </a:lnTo>
                <a:lnTo>
                  <a:pt x="657" y="200"/>
                </a:lnTo>
                <a:lnTo>
                  <a:pt x="659" y="200"/>
                </a:lnTo>
                <a:lnTo>
                  <a:pt x="660" y="200"/>
                </a:lnTo>
                <a:lnTo>
                  <a:pt x="665" y="200"/>
                </a:lnTo>
                <a:lnTo>
                  <a:pt x="667" y="200"/>
                </a:lnTo>
                <a:lnTo>
                  <a:pt x="670" y="200"/>
                </a:lnTo>
                <a:lnTo>
                  <a:pt x="674" y="200"/>
                </a:lnTo>
                <a:lnTo>
                  <a:pt x="675" y="200"/>
                </a:lnTo>
                <a:lnTo>
                  <a:pt x="679" y="200"/>
                </a:lnTo>
                <a:lnTo>
                  <a:pt x="681" y="200"/>
                </a:lnTo>
                <a:lnTo>
                  <a:pt x="684" y="202"/>
                </a:lnTo>
                <a:lnTo>
                  <a:pt x="692" y="207"/>
                </a:lnTo>
                <a:lnTo>
                  <a:pt x="694" y="207"/>
                </a:lnTo>
                <a:lnTo>
                  <a:pt x="696" y="209"/>
                </a:lnTo>
                <a:lnTo>
                  <a:pt x="699" y="209"/>
                </a:lnTo>
                <a:lnTo>
                  <a:pt x="708" y="210"/>
                </a:lnTo>
                <a:lnTo>
                  <a:pt x="709" y="210"/>
                </a:lnTo>
                <a:lnTo>
                  <a:pt x="711" y="212"/>
                </a:lnTo>
                <a:lnTo>
                  <a:pt x="714" y="214"/>
                </a:lnTo>
                <a:lnTo>
                  <a:pt x="718" y="214"/>
                </a:lnTo>
                <a:lnTo>
                  <a:pt x="718" y="215"/>
                </a:lnTo>
                <a:lnTo>
                  <a:pt x="719" y="214"/>
                </a:lnTo>
                <a:lnTo>
                  <a:pt x="724" y="215"/>
                </a:lnTo>
                <a:lnTo>
                  <a:pt x="726" y="215"/>
                </a:lnTo>
                <a:lnTo>
                  <a:pt x="730" y="219"/>
                </a:lnTo>
                <a:lnTo>
                  <a:pt x="731" y="220"/>
                </a:lnTo>
                <a:lnTo>
                  <a:pt x="733" y="220"/>
                </a:lnTo>
                <a:lnTo>
                  <a:pt x="736" y="220"/>
                </a:lnTo>
                <a:lnTo>
                  <a:pt x="740" y="219"/>
                </a:lnTo>
                <a:lnTo>
                  <a:pt x="743" y="220"/>
                </a:lnTo>
                <a:lnTo>
                  <a:pt x="743" y="219"/>
                </a:lnTo>
                <a:lnTo>
                  <a:pt x="745" y="219"/>
                </a:lnTo>
                <a:lnTo>
                  <a:pt x="745" y="217"/>
                </a:lnTo>
                <a:lnTo>
                  <a:pt x="748" y="215"/>
                </a:lnTo>
                <a:lnTo>
                  <a:pt x="750" y="219"/>
                </a:lnTo>
                <a:lnTo>
                  <a:pt x="753" y="219"/>
                </a:lnTo>
                <a:lnTo>
                  <a:pt x="753" y="217"/>
                </a:lnTo>
                <a:lnTo>
                  <a:pt x="755" y="217"/>
                </a:lnTo>
                <a:lnTo>
                  <a:pt x="757" y="217"/>
                </a:lnTo>
                <a:lnTo>
                  <a:pt x="758" y="217"/>
                </a:lnTo>
                <a:lnTo>
                  <a:pt x="760" y="214"/>
                </a:lnTo>
                <a:lnTo>
                  <a:pt x="763" y="215"/>
                </a:lnTo>
                <a:lnTo>
                  <a:pt x="767" y="215"/>
                </a:lnTo>
                <a:lnTo>
                  <a:pt x="770" y="215"/>
                </a:lnTo>
                <a:lnTo>
                  <a:pt x="772" y="215"/>
                </a:lnTo>
                <a:lnTo>
                  <a:pt x="773" y="215"/>
                </a:lnTo>
                <a:lnTo>
                  <a:pt x="775" y="215"/>
                </a:lnTo>
                <a:lnTo>
                  <a:pt x="777" y="215"/>
                </a:lnTo>
                <a:lnTo>
                  <a:pt x="780" y="215"/>
                </a:lnTo>
                <a:lnTo>
                  <a:pt x="782" y="215"/>
                </a:lnTo>
                <a:lnTo>
                  <a:pt x="785" y="215"/>
                </a:lnTo>
                <a:lnTo>
                  <a:pt x="790" y="214"/>
                </a:lnTo>
                <a:lnTo>
                  <a:pt x="792" y="212"/>
                </a:lnTo>
                <a:lnTo>
                  <a:pt x="795" y="212"/>
                </a:lnTo>
                <a:lnTo>
                  <a:pt x="802" y="212"/>
                </a:lnTo>
                <a:lnTo>
                  <a:pt x="811" y="210"/>
                </a:lnTo>
                <a:lnTo>
                  <a:pt x="814" y="210"/>
                </a:lnTo>
                <a:lnTo>
                  <a:pt x="821" y="210"/>
                </a:lnTo>
                <a:lnTo>
                  <a:pt x="826" y="209"/>
                </a:lnTo>
                <a:lnTo>
                  <a:pt x="838" y="207"/>
                </a:lnTo>
                <a:lnTo>
                  <a:pt x="843" y="207"/>
                </a:lnTo>
                <a:lnTo>
                  <a:pt x="849" y="203"/>
                </a:lnTo>
                <a:lnTo>
                  <a:pt x="855" y="202"/>
                </a:lnTo>
                <a:lnTo>
                  <a:pt x="861" y="200"/>
                </a:lnTo>
                <a:lnTo>
                  <a:pt x="865" y="200"/>
                </a:lnTo>
                <a:lnTo>
                  <a:pt x="871" y="197"/>
                </a:lnTo>
                <a:lnTo>
                  <a:pt x="873" y="197"/>
                </a:lnTo>
                <a:lnTo>
                  <a:pt x="875" y="197"/>
                </a:lnTo>
                <a:lnTo>
                  <a:pt x="878" y="197"/>
                </a:lnTo>
                <a:lnTo>
                  <a:pt x="882" y="197"/>
                </a:lnTo>
                <a:lnTo>
                  <a:pt x="885" y="195"/>
                </a:lnTo>
                <a:lnTo>
                  <a:pt x="888" y="195"/>
                </a:lnTo>
                <a:lnTo>
                  <a:pt x="890" y="193"/>
                </a:lnTo>
                <a:lnTo>
                  <a:pt x="898" y="193"/>
                </a:lnTo>
                <a:lnTo>
                  <a:pt x="909" y="190"/>
                </a:lnTo>
                <a:lnTo>
                  <a:pt x="915" y="188"/>
                </a:lnTo>
                <a:lnTo>
                  <a:pt x="917" y="188"/>
                </a:lnTo>
                <a:lnTo>
                  <a:pt x="919" y="187"/>
                </a:lnTo>
                <a:lnTo>
                  <a:pt x="922" y="187"/>
                </a:lnTo>
                <a:lnTo>
                  <a:pt x="924" y="187"/>
                </a:lnTo>
                <a:lnTo>
                  <a:pt x="924" y="188"/>
                </a:lnTo>
                <a:lnTo>
                  <a:pt x="932" y="187"/>
                </a:lnTo>
                <a:lnTo>
                  <a:pt x="939" y="185"/>
                </a:lnTo>
                <a:lnTo>
                  <a:pt x="946" y="183"/>
                </a:lnTo>
                <a:lnTo>
                  <a:pt x="951" y="180"/>
                </a:lnTo>
                <a:lnTo>
                  <a:pt x="956" y="175"/>
                </a:lnTo>
                <a:lnTo>
                  <a:pt x="958" y="171"/>
                </a:lnTo>
                <a:lnTo>
                  <a:pt x="961" y="170"/>
                </a:lnTo>
                <a:lnTo>
                  <a:pt x="961" y="168"/>
                </a:lnTo>
                <a:lnTo>
                  <a:pt x="964" y="163"/>
                </a:lnTo>
                <a:lnTo>
                  <a:pt x="964" y="161"/>
                </a:lnTo>
                <a:lnTo>
                  <a:pt x="968" y="158"/>
                </a:lnTo>
                <a:lnTo>
                  <a:pt x="973" y="151"/>
                </a:lnTo>
                <a:lnTo>
                  <a:pt x="974" y="146"/>
                </a:lnTo>
                <a:lnTo>
                  <a:pt x="983" y="139"/>
                </a:lnTo>
                <a:lnTo>
                  <a:pt x="988" y="136"/>
                </a:lnTo>
                <a:lnTo>
                  <a:pt x="998" y="131"/>
                </a:lnTo>
                <a:lnTo>
                  <a:pt x="1000" y="129"/>
                </a:lnTo>
                <a:lnTo>
                  <a:pt x="1001" y="132"/>
                </a:lnTo>
                <a:lnTo>
                  <a:pt x="1005" y="136"/>
                </a:lnTo>
                <a:lnTo>
                  <a:pt x="1008" y="137"/>
                </a:lnTo>
                <a:lnTo>
                  <a:pt x="1012" y="141"/>
                </a:lnTo>
                <a:lnTo>
                  <a:pt x="1013" y="141"/>
                </a:lnTo>
                <a:lnTo>
                  <a:pt x="1015" y="144"/>
                </a:lnTo>
                <a:lnTo>
                  <a:pt x="1015" y="146"/>
                </a:lnTo>
                <a:lnTo>
                  <a:pt x="1017" y="146"/>
                </a:lnTo>
                <a:lnTo>
                  <a:pt x="1018" y="146"/>
                </a:lnTo>
                <a:lnTo>
                  <a:pt x="1025" y="151"/>
                </a:lnTo>
                <a:lnTo>
                  <a:pt x="1028" y="154"/>
                </a:lnTo>
                <a:lnTo>
                  <a:pt x="1030" y="156"/>
                </a:lnTo>
                <a:lnTo>
                  <a:pt x="1032" y="159"/>
                </a:lnTo>
                <a:lnTo>
                  <a:pt x="1035" y="161"/>
                </a:lnTo>
                <a:lnTo>
                  <a:pt x="1037" y="163"/>
                </a:lnTo>
                <a:lnTo>
                  <a:pt x="1039" y="163"/>
                </a:lnTo>
                <a:lnTo>
                  <a:pt x="1039" y="166"/>
                </a:lnTo>
                <a:lnTo>
                  <a:pt x="1042" y="168"/>
                </a:lnTo>
                <a:lnTo>
                  <a:pt x="1045" y="171"/>
                </a:lnTo>
                <a:lnTo>
                  <a:pt x="1047" y="175"/>
                </a:lnTo>
                <a:lnTo>
                  <a:pt x="1050" y="178"/>
                </a:lnTo>
                <a:lnTo>
                  <a:pt x="1052" y="180"/>
                </a:lnTo>
                <a:lnTo>
                  <a:pt x="1056" y="183"/>
                </a:lnTo>
                <a:lnTo>
                  <a:pt x="1057" y="185"/>
                </a:lnTo>
                <a:lnTo>
                  <a:pt x="1061" y="188"/>
                </a:lnTo>
                <a:lnTo>
                  <a:pt x="1062" y="190"/>
                </a:lnTo>
                <a:lnTo>
                  <a:pt x="1064" y="190"/>
                </a:lnTo>
                <a:lnTo>
                  <a:pt x="1066" y="193"/>
                </a:lnTo>
                <a:lnTo>
                  <a:pt x="1067" y="195"/>
                </a:lnTo>
                <a:lnTo>
                  <a:pt x="1071" y="195"/>
                </a:lnTo>
                <a:lnTo>
                  <a:pt x="1072" y="197"/>
                </a:lnTo>
                <a:lnTo>
                  <a:pt x="1076" y="198"/>
                </a:lnTo>
                <a:lnTo>
                  <a:pt x="1076" y="197"/>
                </a:lnTo>
                <a:lnTo>
                  <a:pt x="1079" y="198"/>
                </a:lnTo>
                <a:lnTo>
                  <a:pt x="1083" y="200"/>
                </a:lnTo>
                <a:lnTo>
                  <a:pt x="1084" y="200"/>
                </a:lnTo>
                <a:lnTo>
                  <a:pt x="1086" y="202"/>
                </a:lnTo>
                <a:lnTo>
                  <a:pt x="1089" y="202"/>
                </a:lnTo>
                <a:lnTo>
                  <a:pt x="1091" y="203"/>
                </a:lnTo>
                <a:lnTo>
                  <a:pt x="1094" y="202"/>
                </a:lnTo>
                <a:lnTo>
                  <a:pt x="1099" y="203"/>
                </a:lnTo>
                <a:lnTo>
                  <a:pt x="1103" y="202"/>
                </a:lnTo>
                <a:lnTo>
                  <a:pt x="1106" y="202"/>
                </a:lnTo>
                <a:lnTo>
                  <a:pt x="1108" y="202"/>
                </a:lnTo>
                <a:lnTo>
                  <a:pt x="1110" y="202"/>
                </a:lnTo>
                <a:lnTo>
                  <a:pt x="1113" y="200"/>
                </a:lnTo>
                <a:lnTo>
                  <a:pt x="1116" y="198"/>
                </a:lnTo>
                <a:lnTo>
                  <a:pt x="1118" y="198"/>
                </a:lnTo>
                <a:lnTo>
                  <a:pt x="1126" y="193"/>
                </a:lnTo>
                <a:lnTo>
                  <a:pt x="1135" y="187"/>
                </a:lnTo>
                <a:lnTo>
                  <a:pt x="1137" y="185"/>
                </a:lnTo>
                <a:lnTo>
                  <a:pt x="1138" y="181"/>
                </a:lnTo>
                <a:lnTo>
                  <a:pt x="1140" y="180"/>
                </a:lnTo>
                <a:lnTo>
                  <a:pt x="1142" y="176"/>
                </a:lnTo>
                <a:lnTo>
                  <a:pt x="1143" y="176"/>
                </a:lnTo>
                <a:lnTo>
                  <a:pt x="1145" y="171"/>
                </a:lnTo>
                <a:lnTo>
                  <a:pt x="1150" y="159"/>
                </a:lnTo>
                <a:lnTo>
                  <a:pt x="1150" y="154"/>
                </a:lnTo>
                <a:lnTo>
                  <a:pt x="1150" y="151"/>
                </a:lnTo>
                <a:lnTo>
                  <a:pt x="1152" y="148"/>
                </a:lnTo>
                <a:lnTo>
                  <a:pt x="1152" y="144"/>
                </a:lnTo>
                <a:lnTo>
                  <a:pt x="1152" y="143"/>
                </a:lnTo>
                <a:lnTo>
                  <a:pt x="1152" y="139"/>
                </a:lnTo>
                <a:lnTo>
                  <a:pt x="1153" y="131"/>
                </a:lnTo>
                <a:lnTo>
                  <a:pt x="1155" y="131"/>
                </a:lnTo>
                <a:lnTo>
                  <a:pt x="1155" y="129"/>
                </a:lnTo>
                <a:lnTo>
                  <a:pt x="1155" y="119"/>
                </a:lnTo>
                <a:lnTo>
                  <a:pt x="1159" y="105"/>
                </a:lnTo>
                <a:lnTo>
                  <a:pt x="1160" y="100"/>
                </a:lnTo>
                <a:lnTo>
                  <a:pt x="1164" y="93"/>
                </a:lnTo>
                <a:lnTo>
                  <a:pt x="1169" y="88"/>
                </a:lnTo>
                <a:lnTo>
                  <a:pt x="1170" y="85"/>
                </a:lnTo>
                <a:lnTo>
                  <a:pt x="1172" y="82"/>
                </a:lnTo>
                <a:lnTo>
                  <a:pt x="1174" y="83"/>
                </a:lnTo>
                <a:lnTo>
                  <a:pt x="1175" y="82"/>
                </a:lnTo>
                <a:lnTo>
                  <a:pt x="1179" y="82"/>
                </a:lnTo>
                <a:lnTo>
                  <a:pt x="1182" y="82"/>
                </a:lnTo>
                <a:lnTo>
                  <a:pt x="1187" y="82"/>
                </a:lnTo>
                <a:lnTo>
                  <a:pt x="1189" y="80"/>
                </a:lnTo>
                <a:lnTo>
                  <a:pt x="1192" y="80"/>
                </a:lnTo>
                <a:lnTo>
                  <a:pt x="1196" y="80"/>
                </a:lnTo>
                <a:lnTo>
                  <a:pt x="1201" y="80"/>
                </a:lnTo>
                <a:lnTo>
                  <a:pt x="1216" y="80"/>
                </a:lnTo>
                <a:lnTo>
                  <a:pt x="1219" y="82"/>
                </a:lnTo>
                <a:lnTo>
                  <a:pt x="1226" y="82"/>
                </a:lnTo>
                <a:lnTo>
                  <a:pt x="1231" y="83"/>
                </a:lnTo>
                <a:lnTo>
                  <a:pt x="1236" y="85"/>
                </a:lnTo>
                <a:lnTo>
                  <a:pt x="1245" y="90"/>
                </a:lnTo>
                <a:lnTo>
                  <a:pt x="1251" y="95"/>
                </a:lnTo>
                <a:lnTo>
                  <a:pt x="1263" y="107"/>
                </a:lnTo>
                <a:lnTo>
                  <a:pt x="1268" y="112"/>
                </a:lnTo>
                <a:lnTo>
                  <a:pt x="1280" y="119"/>
                </a:lnTo>
                <a:lnTo>
                  <a:pt x="1292" y="126"/>
                </a:lnTo>
                <a:lnTo>
                  <a:pt x="1294" y="126"/>
                </a:lnTo>
                <a:lnTo>
                  <a:pt x="1307" y="131"/>
                </a:lnTo>
                <a:lnTo>
                  <a:pt x="1312" y="131"/>
                </a:lnTo>
                <a:lnTo>
                  <a:pt x="1321" y="131"/>
                </a:lnTo>
                <a:lnTo>
                  <a:pt x="1327" y="131"/>
                </a:lnTo>
                <a:lnTo>
                  <a:pt x="1333" y="129"/>
                </a:lnTo>
                <a:lnTo>
                  <a:pt x="1354" y="119"/>
                </a:lnTo>
                <a:lnTo>
                  <a:pt x="1356" y="119"/>
                </a:lnTo>
                <a:lnTo>
                  <a:pt x="1365" y="114"/>
                </a:lnTo>
                <a:lnTo>
                  <a:pt x="1370" y="114"/>
                </a:lnTo>
                <a:lnTo>
                  <a:pt x="1376" y="114"/>
                </a:lnTo>
                <a:lnTo>
                  <a:pt x="1382" y="114"/>
                </a:lnTo>
                <a:lnTo>
                  <a:pt x="1383" y="115"/>
                </a:lnTo>
                <a:lnTo>
                  <a:pt x="1388" y="117"/>
                </a:lnTo>
                <a:lnTo>
                  <a:pt x="1392" y="119"/>
                </a:lnTo>
                <a:lnTo>
                  <a:pt x="1397" y="122"/>
                </a:lnTo>
                <a:lnTo>
                  <a:pt x="1402" y="127"/>
                </a:lnTo>
                <a:lnTo>
                  <a:pt x="1407" y="132"/>
                </a:lnTo>
                <a:lnTo>
                  <a:pt x="1412" y="141"/>
                </a:lnTo>
                <a:lnTo>
                  <a:pt x="1419" y="151"/>
                </a:lnTo>
                <a:lnTo>
                  <a:pt x="1425" y="161"/>
                </a:lnTo>
                <a:lnTo>
                  <a:pt x="1436" y="171"/>
                </a:lnTo>
                <a:lnTo>
                  <a:pt x="1446" y="178"/>
                </a:lnTo>
                <a:lnTo>
                  <a:pt x="1447" y="181"/>
                </a:lnTo>
                <a:lnTo>
                  <a:pt x="1454" y="187"/>
                </a:lnTo>
                <a:lnTo>
                  <a:pt x="1464" y="192"/>
                </a:lnTo>
                <a:lnTo>
                  <a:pt x="1473" y="197"/>
                </a:lnTo>
                <a:lnTo>
                  <a:pt x="1486" y="203"/>
                </a:lnTo>
                <a:lnTo>
                  <a:pt x="1501" y="210"/>
                </a:lnTo>
                <a:lnTo>
                  <a:pt x="1503" y="212"/>
                </a:lnTo>
                <a:lnTo>
                  <a:pt x="1508" y="212"/>
                </a:lnTo>
                <a:lnTo>
                  <a:pt x="1510" y="214"/>
                </a:lnTo>
                <a:lnTo>
                  <a:pt x="1512" y="214"/>
                </a:lnTo>
                <a:lnTo>
                  <a:pt x="1522" y="215"/>
                </a:lnTo>
                <a:lnTo>
                  <a:pt x="1523" y="217"/>
                </a:lnTo>
                <a:lnTo>
                  <a:pt x="1544" y="222"/>
                </a:lnTo>
                <a:lnTo>
                  <a:pt x="1555" y="227"/>
                </a:lnTo>
                <a:lnTo>
                  <a:pt x="1559" y="227"/>
                </a:lnTo>
                <a:lnTo>
                  <a:pt x="1564" y="229"/>
                </a:lnTo>
                <a:lnTo>
                  <a:pt x="1569" y="229"/>
                </a:lnTo>
                <a:lnTo>
                  <a:pt x="1576" y="227"/>
                </a:lnTo>
                <a:lnTo>
                  <a:pt x="1584" y="224"/>
                </a:lnTo>
                <a:lnTo>
                  <a:pt x="1591" y="222"/>
                </a:lnTo>
                <a:lnTo>
                  <a:pt x="1594" y="219"/>
                </a:lnTo>
                <a:lnTo>
                  <a:pt x="1603" y="217"/>
                </a:lnTo>
                <a:lnTo>
                  <a:pt x="1608" y="214"/>
                </a:lnTo>
                <a:lnTo>
                  <a:pt x="1610" y="214"/>
                </a:lnTo>
                <a:lnTo>
                  <a:pt x="1613" y="212"/>
                </a:lnTo>
                <a:lnTo>
                  <a:pt x="1615" y="212"/>
                </a:lnTo>
                <a:lnTo>
                  <a:pt x="1623" y="209"/>
                </a:lnTo>
                <a:lnTo>
                  <a:pt x="1625" y="207"/>
                </a:lnTo>
                <a:lnTo>
                  <a:pt x="1628" y="205"/>
                </a:lnTo>
                <a:lnTo>
                  <a:pt x="1632" y="205"/>
                </a:lnTo>
                <a:lnTo>
                  <a:pt x="1633" y="203"/>
                </a:lnTo>
                <a:lnTo>
                  <a:pt x="1638" y="200"/>
                </a:lnTo>
                <a:lnTo>
                  <a:pt x="1640" y="198"/>
                </a:lnTo>
                <a:lnTo>
                  <a:pt x="1640" y="197"/>
                </a:lnTo>
                <a:lnTo>
                  <a:pt x="1643" y="193"/>
                </a:lnTo>
                <a:lnTo>
                  <a:pt x="1647" y="190"/>
                </a:lnTo>
                <a:lnTo>
                  <a:pt x="1648" y="187"/>
                </a:lnTo>
                <a:lnTo>
                  <a:pt x="1650" y="183"/>
                </a:lnTo>
                <a:lnTo>
                  <a:pt x="1652" y="180"/>
                </a:lnTo>
                <a:lnTo>
                  <a:pt x="1653" y="178"/>
                </a:lnTo>
                <a:lnTo>
                  <a:pt x="1653" y="176"/>
                </a:lnTo>
                <a:lnTo>
                  <a:pt x="1653" y="173"/>
                </a:lnTo>
                <a:lnTo>
                  <a:pt x="1655" y="165"/>
                </a:lnTo>
                <a:lnTo>
                  <a:pt x="1655" y="163"/>
                </a:lnTo>
                <a:lnTo>
                  <a:pt x="1655" y="161"/>
                </a:lnTo>
                <a:lnTo>
                  <a:pt x="1655" y="156"/>
                </a:lnTo>
                <a:lnTo>
                  <a:pt x="1657" y="154"/>
                </a:lnTo>
                <a:lnTo>
                  <a:pt x="1657" y="151"/>
                </a:lnTo>
                <a:lnTo>
                  <a:pt x="1657" y="148"/>
                </a:lnTo>
                <a:lnTo>
                  <a:pt x="1657" y="141"/>
                </a:lnTo>
                <a:lnTo>
                  <a:pt x="1659" y="139"/>
                </a:lnTo>
                <a:lnTo>
                  <a:pt x="1659" y="137"/>
                </a:lnTo>
                <a:lnTo>
                  <a:pt x="1659" y="132"/>
                </a:lnTo>
                <a:lnTo>
                  <a:pt x="1659" y="131"/>
                </a:lnTo>
                <a:lnTo>
                  <a:pt x="1660" y="122"/>
                </a:lnTo>
                <a:lnTo>
                  <a:pt x="1659" y="117"/>
                </a:lnTo>
                <a:lnTo>
                  <a:pt x="1659" y="114"/>
                </a:lnTo>
                <a:lnTo>
                  <a:pt x="1659" y="110"/>
                </a:lnTo>
                <a:lnTo>
                  <a:pt x="1657" y="107"/>
                </a:lnTo>
                <a:lnTo>
                  <a:pt x="1657" y="105"/>
                </a:lnTo>
                <a:lnTo>
                  <a:pt x="1655" y="104"/>
                </a:lnTo>
                <a:lnTo>
                  <a:pt x="1653" y="100"/>
                </a:lnTo>
                <a:lnTo>
                  <a:pt x="1653" y="98"/>
                </a:lnTo>
                <a:lnTo>
                  <a:pt x="1659" y="100"/>
                </a:lnTo>
                <a:lnTo>
                  <a:pt x="1659" y="95"/>
                </a:lnTo>
                <a:lnTo>
                  <a:pt x="1662" y="92"/>
                </a:lnTo>
                <a:lnTo>
                  <a:pt x="1664" y="92"/>
                </a:lnTo>
                <a:lnTo>
                  <a:pt x="1665" y="92"/>
                </a:lnTo>
                <a:lnTo>
                  <a:pt x="1667" y="90"/>
                </a:lnTo>
                <a:lnTo>
                  <a:pt x="1665" y="87"/>
                </a:lnTo>
                <a:lnTo>
                  <a:pt x="1664" y="87"/>
                </a:lnTo>
                <a:lnTo>
                  <a:pt x="1664" y="83"/>
                </a:lnTo>
                <a:lnTo>
                  <a:pt x="1669" y="80"/>
                </a:lnTo>
                <a:lnTo>
                  <a:pt x="1670" y="78"/>
                </a:lnTo>
                <a:lnTo>
                  <a:pt x="1672" y="76"/>
                </a:lnTo>
                <a:lnTo>
                  <a:pt x="1672" y="75"/>
                </a:lnTo>
                <a:lnTo>
                  <a:pt x="1674" y="73"/>
                </a:lnTo>
                <a:lnTo>
                  <a:pt x="1675" y="73"/>
                </a:lnTo>
                <a:lnTo>
                  <a:pt x="1680" y="76"/>
                </a:lnTo>
                <a:lnTo>
                  <a:pt x="1689" y="75"/>
                </a:lnTo>
                <a:lnTo>
                  <a:pt x="1689" y="71"/>
                </a:lnTo>
                <a:lnTo>
                  <a:pt x="1691" y="71"/>
                </a:lnTo>
                <a:lnTo>
                  <a:pt x="1696" y="68"/>
                </a:lnTo>
                <a:lnTo>
                  <a:pt x="1701" y="68"/>
                </a:lnTo>
                <a:lnTo>
                  <a:pt x="1704" y="71"/>
                </a:lnTo>
                <a:lnTo>
                  <a:pt x="1706" y="70"/>
                </a:lnTo>
                <a:lnTo>
                  <a:pt x="1706" y="68"/>
                </a:lnTo>
                <a:lnTo>
                  <a:pt x="1708" y="65"/>
                </a:lnTo>
                <a:lnTo>
                  <a:pt x="1714" y="58"/>
                </a:lnTo>
                <a:lnTo>
                  <a:pt x="1713" y="56"/>
                </a:lnTo>
                <a:lnTo>
                  <a:pt x="1713" y="51"/>
                </a:lnTo>
                <a:lnTo>
                  <a:pt x="1714" y="51"/>
                </a:lnTo>
                <a:lnTo>
                  <a:pt x="1718" y="51"/>
                </a:lnTo>
                <a:lnTo>
                  <a:pt x="1721" y="48"/>
                </a:lnTo>
                <a:lnTo>
                  <a:pt x="1723" y="48"/>
                </a:lnTo>
                <a:lnTo>
                  <a:pt x="1726" y="49"/>
                </a:lnTo>
                <a:lnTo>
                  <a:pt x="1736" y="56"/>
                </a:lnTo>
                <a:lnTo>
                  <a:pt x="1736" y="63"/>
                </a:lnTo>
                <a:lnTo>
                  <a:pt x="1731" y="68"/>
                </a:lnTo>
                <a:lnTo>
                  <a:pt x="1729" y="68"/>
                </a:lnTo>
                <a:lnTo>
                  <a:pt x="1728" y="68"/>
                </a:lnTo>
                <a:lnTo>
                  <a:pt x="1726" y="70"/>
                </a:lnTo>
                <a:lnTo>
                  <a:pt x="1726" y="73"/>
                </a:lnTo>
                <a:lnTo>
                  <a:pt x="1731" y="75"/>
                </a:lnTo>
                <a:lnTo>
                  <a:pt x="1735" y="76"/>
                </a:lnTo>
                <a:lnTo>
                  <a:pt x="1738" y="76"/>
                </a:lnTo>
                <a:lnTo>
                  <a:pt x="1738" y="75"/>
                </a:lnTo>
                <a:lnTo>
                  <a:pt x="1738" y="71"/>
                </a:lnTo>
                <a:lnTo>
                  <a:pt x="1746" y="63"/>
                </a:lnTo>
                <a:lnTo>
                  <a:pt x="1755" y="65"/>
                </a:lnTo>
                <a:lnTo>
                  <a:pt x="1756" y="63"/>
                </a:lnTo>
                <a:lnTo>
                  <a:pt x="1758" y="58"/>
                </a:lnTo>
                <a:lnTo>
                  <a:pt x="1762" y="54"/>
                </a:lnTo>
                <a:lnTo>
                  <a:pt x="1762" y="51"/>
                </a:lnTo>
                <a:lnTo>
                  <a:pt x="1760" y="51"/>
                </a:lnTo>
                <a:lnTo>
                  <a:pt x="1758" y="49"/>
                </a:lnTo>
                <a:lnTo>
                  <a:pt x="1756" y="46"/>
                </a:lnTo>
                <a:lnTo>
                  <a:pt x="1756" y="41"/>
                </a:lnTo>
                <a:lnTo>
                  <a:pt x="1762" y="34"/>
                </a:lnTo>
                <a:lnTo>
                  <a:pt x="1767" y="36"/>
                </a:lnTo>
                <a:lnTo>
                  <a:pt x="1770" y="32"/>
                </a:lnTo>
                <a:lnTo>
                  <a:pt x="1768" y="29"/>
                </a:lnTo>
                <a:lnTo>
                  <a:pt x="1768" y="26"/>
                </a:lnTo>
                <a:lnTo>
                  <a:pt x="1772" y="22"/>
                </a:lnTo>
                <a:lnTo>
                  <a:pt x="1773" y="22"/>
                </a:lnTo>
                <a:lnTo>
                  <a:pt x="1780" y="24"/>
                </a:lnTo>
                <a:lnTo>
                  <a:pt x="1785" y="29"/>
                </a:lnTo>
                <a:lnTo>
                  <a:pt x="1790" y="29"/>
                </a:lnTo>
                <a:lnTo>
                  <a:pt x="1795" y="24"/>
                </a:lnTo>
                <a:lnTo>
                  <a:pt x="1797" y="24"/>
                </a:lnTo>
                <a:lnTo>
                  <a:pt x="1802" y="27"/>
                </a:lnTo>
                <a:lnTo>
                  <a:pt x="1802" y="32"/>
                </a:lnTo>
                <a:lnTo>
                  <a:pt x="1802" y="36"/>
                </a:lnTo>
                <a:lnTo>
                  <a:pt x="1800" y="41"/>
                </a:lnTo>
                <a:lnTo>
                  <a:pt x="1802" y="43"/>
                </a:lnTo>
                <a:lnTo>
                  <a:pt x="1804" y="43"/>
                </a:lnTo>
                <a:lnTo>
                  <a:pt x="1807" y="41"/>
                </a:lnTo>
                <a:lnTo>
                  <a:pt x="1809" y="43"/>
                </a:lnTo>
                <a:lnTo>
                  <a:pt x="1811" y="44"/>
                </a:lnTo>
                <a:lnTo>
                  <a:pt x="1816" y="41"/>
                </a:lnTo>
                <a:lnTo>
                  <a:pt x="1817" y="36"/>
                </a:lnTo>
                <a:lnTo>
                  <a:pt x="1821" y="32"/>
                </a:lnTo>
                <a:lnTo>
                  <a:pt x="1826" y="29"/>
                </a:lnTo>
                <a:lnTo>
                  <a:pt x="1827" y="29"/>
                </a:lnTo>
                <a:lnTo>
                  <a:pt x="1831" y="27"/>
                </a:lnTo>
                <a:lnTo>
                  <a:pt x="1831" y="22"/>
                </a:lnTo>
                <a:lnTo>
                  <a:pt x="1831" y="17"/>
                </a:lnTo>
                <a:lnTo>
                  <a:pt x="1824" y="17"/>
                </a:lnTo>
                <a:lnTo>
                  <a:pt x="1817" y="10"/>
                </a:lnTo>
                <a:lnTo>
                  <a:pt x="1824" y="4"/>
                </a:lnTo>
                <a:lnTo>
                  <a:pt x="1827" y="2"/>
                </a:lnTo>
                <a:lnTo>
                  <a:pt x="1831" y="4"/>
                </a:lnTo>
                <a:lnTo>
                  <a:pt x="1831" y="2"/>
                </a:lnTo>
                <a:lnTo>
                  <a:pt x="1833" y="0"/>
                </a:lnTo>
                <a:lnTo>
                  <a:pt x="1834" y="2"/>
                </a:lnTo>
                <a:close/>
              </a:path>
            </a:pathLst>
          </a:custGeom>
          <a:solidFill>
            <a:schemeClr val="accent4">
              <a:lumMod val="60000"/>
              <a:lumOff val="4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D0642387-CB41-4F28-96B0-71D589974024}"/>
              </a:ext>
            </a:extLst>
          </p:cNvPr>
          <p:cNvSpPr txBox="1"/>
          <p:nvPr/>
        </p:nvSpPr>
        <p:spPr>
          <a:xfrm>
            <a:off x="7446981" y="3563829"/>
            <a:ext cx="1254087"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Basse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85%</a:t>
            </a:r>
          </a:p>
        </p:txBody>
      </p:sp>
      <p:sp>
        <p:nvSpPr>
          <p:cNvPr id="17" name="TextBox 16">
            <a:extLst>
              <a:ext uri="{FF2B5EF4-FFF2-40B4-BE49-F238E27FC236}">
                <a16:creationId xmlns:a16="http://schemas.microsoft.com/office/drawing/2014/main" id="{EF4D1BBD-6EB6-43CB-A81D-A52C4DF1CE0E}"/>
              </a:ext>
            </a:extLst>
          </p:cNvPr>
          <p:cNvSpPr txBox="1"/>
          <p:nvPr/>
        </p:nvSpPr>
        <p:spPr>
          <a:xfrm>
            <a:off x="2148724" y="2237330"/>
            <a:ext cx="1711557"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Kerewan</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91%</a:t>
            </a:r>
          </a:p>
        </p:txBody>
      </p:sp>
      <p:sp>
        <p:nvSpPr>
          <p:cNvPr id="18" name="TextBox 17">
            <a:extLst>
              <a:ext uri="{FF2B5EF4-FFF2-40B4-BE49-F238E27FC236}">
                <a16:creationId xmlns:a16="http://schemas.microsoft.com/office/drawing/2014/main" id="{6B748668-6337-4425-94B7-42857BF92E92}"/>
              </a:ext>
            </a:extLst>
          </p:cNvPr>
          <p:cNvSpPr txBox="1"/>
          <p:nvPr/>
        </p:nvSpPr>
        <p:spPr>
          <a:xfrm>
            <a:off x="1044575" y="4986338"/>
            <a:ext cx="142398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Brikama</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85%</a:t>
            </a:r>
          </a:p>
        </p:txBody>
      </p:sp>
      <p:sp>
        <p:nvSpPr>
          <p:cNvPr id="19" name="TextBox 18">
            <a:extLst>
              <a:ext uri="{FF2B5EF4-FFF2-40B4-BE49-F238E27FC236}">
                <a16:creationId xmlns:a16="http://schemas.microsoft.com/office/drawing/2014/main" id="{CF33017E-70C6-4888-96AD-D79A70F1C3C0}"/>
              </a:ext>
            </a:extLst>
          </p:cNvPr>
          <p:cNvSpPr txBox="1"/>
          <p:nvPr/>
        </p:nvSpPr>
        <p:spPr>
          <a:xfrm>
            <a:off x="3320340" y="4291273"/>
            <a:ext cx="145659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Mansakonko</a:t>
            </a:r>
            <a:endPar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92%</a:t>
            </a:r>
          </a:p>
        </p:txBody>
      </p:sp>
      <p:sp>
        <p:nvSpPr>
          <p:cNvPr id="20" name="TextBox 19">
            <a:extLst>
              <a:ext uri="{FF2B5EF4-FFF2-40B4-BE49-F238E27FC236}">
                <a16:creationId xmlns:a16="http://schemas.microsoft.com/office/drawing/2014/main" id="{87D8F552-83AE-45CC-A5A9-282E9F3E9114}"/>
              </a:ext>
            </a:extLst>
          </p:cNvPr>
          <p:cNvSpPr txBox="1"/>
          <p:nvPr/>
        </p:nvSpPr>
        <p:spPr>
          <a:xfrm>
            <a:off x="5055303" y="1714104"/>
            <a:ext cx="133814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Kuntaur</a:t>
            </a:r>
            <a:endPar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85% </a:t>
            </a:r>
          </a:p>
        </p:txBody>
      </p:sp>
      <p:sp>
        <p:nvSpPr>
          <p:cNvPr id="21" name="TextBox 20">
            <a:extLst>
              <a:ext uri="{FF2B5EF4-FFF2-40B4-BE49-F238E27FC236}">
                <a16:creationId xmlns:a16="http://schemas.microsoft.com/office/drawing/2014/main" id="{071F9079-E3A4-48EC-98D9-F322801E96F6}"/>
              </a:ext>
            </a:extLst>
          </p:cNvPr>
          <p:cNvSpPr txBox="1"/>
          <p:nvPr/>
        </p:nvSpPr>
        <p:spPr>
          <a:xfrm>
            <a:off x="4387483" y="3866378"/>
            <a:ext cx="205422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Janjanbureh</a:t>
            </a:r>
            <a:endPar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82%</a:t>
            </a:r>
          </a:p>
        </p:txBody>
      </p:sp>
      <p:cxnSp>
        <p:nvCxnSpPr>
          <p:cNvPr id="23" name="Straight Connector 22">
            <a:extLst>
              <a:ext uri="{FF2B5EF4-FFF2-40B4-BE49-F238E27FC236}">
                <a16:creationId xmlns:a16="http://schemas.microsoft.com/office/drawing/2014/main" id="{0D2CAA7C-F5BC-4A58-B489-FFECFD31834A}"/>
              </a:ext>
            </a:extLst>
          </p:cNvPr>
          <p:cNvCxnSpPr>
            <a:cxnSpLocks/>
          </p:cNvCxnSpPr>
          <p:nvPr/>
        </p:nvCxnSpPr>
        <p:spPr>
          <a:xfrm flipV="1">
            <a:off x="5338414" y="3634250"/>
            <a:ext cx="244475" cy="365790"/>
          </a:xfrm>
          <a:prstGeom prst="line">
            <a:avLst/>
          </a:prstGeom>
        </p:spPr>
        <p:style>
          <a:lnRef idx="1">
            <a:schemeClr val="dk1"/>
          </a:lnRef>
          <a:fillRef idx="0">
            <a:schemeClr val="dk1"/>
          </a:fillRef>
          <a:effectRef idx="0">
            <a:schemeClr val="dk1"/>
          </a:effectRef>
          <a:fontRef idx="minor">
            <a:schemeClr val="tx1"/>
          </a:fontRef>
        </p:style>
      </p:cxnSp>
      <p:sp>
        <p:nvSpPr>
          <p:cNvPr id="25" name="TextBox 24">
            <a:extLst>
              <a:ext uri="{FF2B5EF4-FFF2-40B4-BE49-F238E27FC236}">
                <a16:creationId xmlns:a16="http://schemas.microsoft.com/office/drawing/2014/main" id="{760C8C88-3749-4764-B633-A82C06B3CEEC}"/>
              </a:ext>
            </a:extLst>
          </p:cNvPr>
          <p:cNvSpPr txBox="1"/>
          <p:nvPr/>
        </p:nvSpPr>
        <p:spPr>
          <a:xfrm>
            <a:off x="664528" y="2378107"/>
            <a:ext cx="13716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Banjul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77%</a:t>
            </a:r>
          </a:p>
        </p:txBody>
      </p:sp>
      <p:cxnSp>
        <p:nvCxnSpPr>
          <p:cNvPr id="27" name="Straight Connector 26">
            <a:extLst>
              <a:ext uri="{FF2B5EF4-FFF2-40B4-BE49-F238E27FC236}">
                <a16:creationId xmlns:a16="http://schemas.microsoft.com/office/drawing/2014/main" id="{198DCADD-56D7-49B7-87C7-7DFE1C5CFB83}"/>
              </a:ext>
            </a:extLst>
          </p:cNvPr>
          <p:cNvCxnSpPr>
            <a:cxnSpLocks/>
          </p:cNvCxnSpPr>
          <p:nvPr/>
        </p:nvCxnSpPr>
        <p:spPr>
          <a:xfrm flipH="1">
            <a:off x="925377" y="2971533"/>
            <a:ext cx="325205" cy="684193"/>
          </a:xfrm>
          <a:prstGeom prst="line">
            <a:avLst/>
          </a:prstGeom>
        </p:spPr>
        <p:style>
          <a:lnRef idx="1">
            <a:schemeClr val="dk1"/>
          </a:lnRef>
          <a:fillRef idx="0">
            <a:schemeClr val="dk1"/>
          </a:fillRef>
          <a:effectRef idx="0">
            <a:schemeClr val="dk1"/>
          </a:effectRef>
          <a:fontRef idx="minor">
            <a:schemeClr val="tx1"/>
          </a:fontRef>
        </p:style>
      </p:cxnSp>
      <p:sp>
        <p:nvSpPr>
          <p:cNvPr id="28" name="TextBox 27">
            <a:extLst>
              <a:ext uri="{FF2B5EF4-FFF2-40B4-BE49-F238E27FC236}">
                <a16:creationId xmlns:a16="http://schemas.microsoft.com/office/drawing/2014/main" id="{F9C0E913-4AC5-4333-A0CE-24C177DB38E7}"/>
              </a:ext>
            </a:extLst>
          </p:cNvPr>
          <p:cNvSpPr txBox="1"/>
          <p:nvPr/>
        </p:nvSpPr>
        <p:spPr>
          <a:xfrm>
            <a:off x="-66633" y="2810451"/>
            <a:ext cx="117339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Kanifing</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79%</a:t>
            </a:r>
          </a:p>
        </p:txBody>
      </p:sp>
      <p:cxnSp>
        <p:nvCxnSpPr>
          <p:cNvPr id="30" name="Straight Connector 29">
            <a:extLst>
              <a:ext uri="{FF2B5EF4-FFF2-40B4-BE49-F238E27FC236}">
                <a16:creationId xmlns:a16="http://schemas.microsoft.com/office/drawing/2014/main" id="{7934A133-46CD-48FD-8F9E-D624A92DD162}"/>
              </a:ext>
            </a:extLst>
          </p:cNvPr>
          <p:cNvCxnSpPr>
            <a:cxnSpLocks/>
            <a:endCxn id="11" idx="53"/>
          </p:cNvCxnSpPr>
          <p:nvPr/>
        </p:nvCxnSpPr>
        <p:spPr>
          <a:xfrm>
            <a:off x="526024" y="3398838"/>
            <a:ext cx="120089" cy="271464"/>
          </a:xfrm>
          <a:prstGeom prst="line">
            <a:avLst/>
          </a:prstGeom>
        </p:spPr>
        <p:style>
          <a:lnRef idx="1">
            <a:schemeClr val="dk1"/>
          </a:lnRef>
          <a:fillRef idx="0">
            <a:schemeClr val="dk1"/>
          </a:fillRef>
          <a:effectRef idx="0">
            <a:schemeClr val="dk1"/>
          </a:effectRef>
          <a:fontRef idx="minor">
            <a:schemeClr val="tx1"/>
          </a:fontRef>
        </p:style>
      </p:cxnSp>
      <p:sp>
        <p:nvSpPr>
          <p:cNvPr id="3" name="TextBox 2">
            <a:extLst>
              <a:ext uri="{FF2B5EF4-FFF2-40B4-BE49-F238E27FC236}">
                <a16:creationId xmlns:a16="http://schemas.microsoft.com/office/drawing/2014/main" id="{316DA822-99C8-45E1-8C55-0D5081967196}"/>
              </a:ext>
            </a:extLst>
          </p:cNvPr>
          <p:cNvSpPr txBox="1"/>
          <p:nvPr/>
        </p:nvSpPr>
        <p:spPr>
          <a:xfrm>
            <a:off x="1011238" y="1244600"/>
            <a:ext cx="775557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Percent of children age 12-23 months who have received all basic vaccinations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5585CBFA-42D6-4D10-9AD2-F428D6085DDB}"/>
              </a:ext>
            </a:extLst>
          </p:cNvPr>
          <p:cNvSpPr txBox="1"/>
          <p:nvPr/>
        </p:nvSpPr>
        <p:spPr>
          <a:xfrm>
            <a:off x="5746576" y="5041901"/>
            <a:ext cx="2622899" cy="135421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rPr>
              <a:t>The Gambia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rPr>
              <a:t>85%</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15" name="Straight Connector 14">
            <a:extLst>
              <a:ext uri="{FF2B5EF4-FFF2-40B4-BE49-F238E27FC236}">
                <a16:creationId xmlns:a16="http://schemas.microsoft.com/office/drawing/2014/main" id="{24746D29-EB4D-4B12-A906-1C0994CE7147}"/>
              </a:ext>
            </a:extLst>
          </p:cNvPr>
          <p:cNvCxnSpPr>
            <a:cxnSpLocks/>
            <a:endCxn id="13" idx="1"/>
          </p:cNvCxnSpPr>
          <p:nvPr/>
        </p:nvCxnSpPr>
        <p:spPr>
          <a:xfrm flipH="1">
            <a:off x="5645151" y="2181444"/>
            <a:ext cx="79225" cy="561757"/>
          </a:xfrm>
          <a:prstGeom prst="line">
            <a:avLst/>
          </a:prstGeom>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219E9224-496D-4353-84B3-273A5E324F3A}"/>
              </a:ext>
            </a:extLst>
          </p:cNvPr>
          <p:cNvCxnSpPr>
            <a:stCxn id="17" idx="2"/>
          </p:cNvCxnSpPr>
          <p:nvPr/>
        </p:nvCxnSpPr>
        <p:spPr>
          <a:xfrm flipH="1">
            <a:off x="2625976" y="2883661"/>
            <a:ext cx="378527" cy="499988"/>
          </a:xfrm>
          <a:prstGeom prst="line">
            <a:avLst/>
          </a:prstGeom>
        </p:spPr>
        <p:style>
          <a:lnRef idx="1">
            <a:schemeClr val="dk1"/>
          </a:lnRef>
          <a:fillRef idx="0">
            <a:schemeClr val="dk1"/>
          </a:fillRef>
          <a:effectRef idx="0">
            <a:schemeClr val="dk1"/>
          </a:effectRef>
          <a:fontRef idx="minor">
            <a:schemeClr val="tx1"/>
          </a:fontRef>
        </p:style>
      </p:cxnSp>
      <p:cxnSp>
        <p:nvCxnSpPr>
          <p:cNvPr id="35" name="Straight Connector 34">
            <a:extLst>
              <a:ext uri="{FF2B5EF4-FFF2-40B4-BE49-F238E27FC236}">
                <a16:creationId xmlns:a16="http://schemas.microsoft.com/office/drawing/2014/main" id="{47D621F8-6BF3-497F-818A-36B345CEC5FA}"/>
              </a:ext>
            </a:extLst>
          </p:cNvPr>
          <p:cNvCxnSpPr>
            <a:cxnSpLocks/>
            <a:endCxn id="9" idx="18"/>
          </p:cNvCxnSpPr>
          <p:nvPr/>
        </p:nvCxnSpPr>
        <p:spPr>
          <a:xfrm flipH="1" flipV="1">
            <a:off x="1416050" y="4557714"/>
            <a:ext cx="239512" cy="484187"/>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6245364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Trends in Basic Vaccination Coverage</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455185200"/>
              </p:ext>
            </p:extLst>
          </p:nvPr>
        </p:nvGraphicFramePr>
        <p:xfrm>
          <a:off x="461963" y="1594624"/>
          <a:ext cx="8256587" cy="5263376"/>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148590" y="1052552"/>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Percent of children age 12-23 months who have received all basic vaccinations</a:t>
            </a:r>
          </a:p>
        </p:txBody>
      </p:sp>
    </p:spTree>
    <p:extLst>
      <p:ext uri="{BB962C8B-B14F-4D97-AF65-F5344CB8AC3E}">
        <p14:creationId xmlns:p14="http://schemas.microsoft.com/office/powerpoint/2010/main" val="37706872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Early Breastfeeding</a:t>
            </a:r>
          </a:p>
        </p:txBody>
      </p:sp>
      <p:graphicFrame>
        <p:nvGraphicFramePr>
          <p:cNvPr id="7" name="Content Placeholder 6"/>
          <p:cNvGraphicFramePr>
            <a:graphicFrameLocks noGrp="1"/>
          </p:cNvGraphicFramePr>
          <p:nvPr>
            <p:ph idx="1"/>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Percent of last-born children born in the past 2 years</a:t>
            </a:r>
          </a:p>
        </p:txBody>
      </p:sp>
    </p:spTree>
    <p:extLst>
      <p:ext uri="{BB962C8B-B14F-4D97-AF65-F5344CB8AC3E}">
        <p14:creationId xmlns:p14="http://schemas.microsoft.com/office/powerpoint/2010/main" val="24480127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Exclusive Breastfeeding by Age</a:t>
            </a:r>
          </a:p>
        </p:txBody>
      </p:sp>
      <p:graphicFrame>
        <p:nvGraphicFramePr>
          <p:cNvPr id="8" name="Content Placeholder 7"/>
          <p:cNvGraphicFramePr>
            <a:graphicFrameLocks noGrp="1"/>
          </p:cNvGraphicFramePr>
          <p:nvPr>
            <p:ph idx="1"/>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Percent of children exclusively breastfed</a:t>
            </a:r>
          </a:p>
        </p:txBody>
      </p:sp>
    </p:spTree>
    <p:extLst>
      <p:ext uri="{BB962C8B-B14F-4D97-AF65-F5344CB8AC3E}">
        <p14:creationId xmlns:p14="http://schemas.microsoft.com/office/powerpoint/2010/main" val="255840540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Duration of Breastfeeding</a:t>
            </a:r>
          </a:p>
        </p:txBody>
      </p:sp>
      <p:graphicFrame>
        <p:nvGraphicFramePr>
          <p:cNvPr id="8" name="Content Placeholder 7"/>
          <p:cNvGraphicFramePr>
            <a:graphicFrameLocks noGrp="1"/>
          </p:cNvGraphicFramePr>
          <p:nvPr>
            <p:ph idx="1"/>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Median duration of breastfeeding in months among children born in the last 3 years</a:t>
            </a:r>
          </a:p>
        </p:txBody>
      </p:sp>
    </p:spTree>
    <p:extLst>
      <p:ext uri="{BB962C8B-B14F-4D97-AF65-F5344CB8AC3E}">
        <p14:creationId xmlns:p14="http://schemas.microsoft.com/office/powerpoint/2010/main" val="386187816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Anaemia in Children</a:t>
            </a:r>
          </a:p>
        </p:txBody>
      </p:sp>
      <p:graphicFrame>
        <p:nvGraphicFramePr>
          <p:cNvPr id="8" name="Content Placeholder 7"/>
          <p:cNvGraphicFramePr>
            <a:graphicFrameLocks noGrp="1"/>
          </p:cNvGraphicFramePr>
          <p:nvPr>
            <p:ph idx="1"/>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82469"/>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Percent of children age 6-59 months with </a:t>
            </a:r>
            <a:r>
              <a:rPr kumimoji="0" lang="en-GB" sz="1800" b="0" i="1" u="none" strike="noStrike" kern="1200" cap="none" spc="0" normalizeH="0" baseline="0" noProof="0" dirty="0">
                <a:ln>
                  <a:noFill/>
                </a:ln>
                <a:solidFill>
                  <a:prstClr val="black"/>
                </a:solidFill>
                <a:effectLst/>
                <a:uLnTx/>
                <a:uFillTx/>
                <a:latin typeface="Calibri" panose="020F0502020204030204"/>
                <a:ea typeface="+mn-ea"/>
                <a:cs typeface="+mn-cs"/>
              </a:rPr>
              <a:t>anaemia</a:t>
            </a:r>
          </a:p>
        </p:txBody>
      </p:sp>
    </p:spTree>
    <p:extLst>
      <p:ext uri="{BB962C8B-B14F-4D97-AF65-F5344CB8AC3E}">
        <p14:creationId xmlns:p14="http://schemas.microsoft.com/office/powerpoint/2010/main" val="20078285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700"/>
            <a:ext cx="9144000" cy="917575"/>
          </a:xfrm>
        </p:spPr>
        <p:txBody>
          <a:bodyPr>
            <a:noAutofit/>
          </a:bodyPr>
          <a:lstStyle/>
          <a:p>
            <a:r>
              <a:rPr lang="en-GB" sz="3600" dirty="0"/>
              <a:t>Anaemia in Children by Local Government Area</a:t>
            </a:r>
            <a:endParaRPr lang="en-GB" sz="3600" noProof="0" dirty="0"/>
          </a:p>
        </p:txBody>
      </p:sp>
      <p:sp>
        <p:nvSpPr>
          <p:cNvPr id="7" name="Freeform 5">
            <a:extLst>
              <a:ext uri="{FF2B5EF4-FFF2-40B4-BE49-F238E27FC236}">
                <a16:creationId xmlns:a16="http://schemas.microsoft.com/office/drawing/2014/main" id="{B6C3A306-8004-4C72-86F1-56C021283999}"/>
              </a:ext>
            </a:extLst>
          </p:cNvPr>
          <p:cNvSpPr>
            <a:spLocks/>
          </p:cNvSpPr>
          <p:nvPr/>
        </p:nvSpPr>
        <p:spPr bwMode="auto">
          <a:xfrm>
            <a:off x="850900" y="3660776"/>
            <a:ext cx="160338" cy="90488"/>
          </a:xfrm>
          <a:custGeom>
            <a:avLst/>
            <a:gdLst>
              <a:gd name="T0" fmla="*/ 30 w 101"/>
              <a:gd name="T1" fmla="*/ 8 h 57"/>
              <a:gd name="T2" fmla="*/ 32 w 101"/>
              <a:gd name="T3" fmla="*/ 10 h 57"/>
              <a:gd name="T4" fmla="*/ 37 w 101"/>
              <a:gd name="T5" fmla="*/ 11 h 57"/>
              <a:gd name="T6" fmla="*/ 42 w 101"/>
              <a:gd name="T7" fmla="*/ 13 h 57"/>
              <a:gd name="T8" fmla="*/ 43 w 101"/>
              <a:gd name="T9" fmla="*/ 15 h 57"/>
              <a:gd name="T10" fmla="*/ 45 w 101"/>
              <a:gd name="T11" fmla="*/ 17 h 57"/>
              <a:gd name="T12" fmla="*/ 50 w 101"/>
              <a:gd name="T13" fmla="*/ 17 h 57"/>
              <a:gd name="T14" fmla="*/ 59 w 101"/>
              <a:gd name="T15" fmla="*/ 18 h 57"/>
              <a:gd name="T16" fmla="*/ 71 w 101"/>
              <a:gd name="T17" fmla="*/ 18 h 57"/>
              <a:gd name="T18" fmla="*/ 81 w 101"/>
              <a:gd name="T19" fmla="*/ 22 h 57"/>
              <a:gd name="T20" fmla="*/ 89 w 101"/>
              <a:gd name="T21" fmla="*/ 27 h 57"/>
              <a:gd name="T22" fmla="*/ 94 w 101"/>
              <a:gd name="T23" fmla="*/ 28 h 57"/>
              <a:gd name="T24" fmla="*/ 98 w 101"/>
              <a:gd name="T25" fmla="*/ 32 h 57"/>
              <a:gd name="T26" fmla="*/ 101 w 101"/>
              <a:gd name="T27" fmla="*/ 35 h 57"/>
              <a:gd name="T28" fmla="*/ 101 w 101"/>
              <a:gd name="T29" fmla="*/ 42 h 57"/>
              <a:gd name="T30" fmla="*/ 99 w 101"/>
              <a:gd name="T31" fmla="*/ 45 h 57"/>
              <a:gd name="T32" fmla="*/ 98 w 101"/>
              <a:gd name="T33" fmla="*/ 50 h 57"/>
              <a:gd name="T34" fmla="*/ 94 w 101"/>
              <a:gd name="T35" fmla="*/ 57 h 57"/>
              <a:gd name="T36" fmla="*/ 89 w 101"/>
              <a:gd name="T37" fmla="*/ 57 h 57"/>
              <a:gd name="T38" fmla="*/ 86 w 101"/>
              <a:gd name="T39" fmla="*/ 50 h 57"/>
              <a:gd name="T40" fmla="*/ 76 w 101"/>
              <a:gd name="T41" fmla="*/ 47 h 57"/>
              <a:gd name="T42" fmla="*/ 72 w 101"/>
              <a:gd name="T43" fmla="*/ 47 h 57"/>
              <a:gd name="T44" fmla="*/ 65 w 101"/>
              <a:gd name="T45" fmla="*/ 47 h 57"/>
              <a:gd name="T46" fmla="*/ 64 w 101"/>
              <a:gd name="T47" fmla="*/ 45 h 57"/>
              <a:gd name="T48" fmla="*/ 60 w 101"/>
              <a:gd name="T49" fmla="*/ 47 h 57"/>
              <a:gd name="T50" fmla="*/ 54 w 101"/>
              <a:gd name="T51" fmla="*/ 50 h 57"/>
              <a:gd name="T52" fmla="*/ 49 w 101"/>
              <a:gd name="T53" fmla="*/ 52 h 57"/>
              <a:gd name="T54" fmla="*/ 45 w 101"/>
              <a:gd name="T55" fmla="*/ 54 h 57"/>
              <a:gd name="T56" fmla="*/ 40 w 101"/>
              <a:gd name="T57" fmla="*/ 55 h 57"/>
              <a:gd name="T58" fmla="*/ 35 w 101"/>
              <a:gd name="T59" fmla="*/ 52 h 57"/>
              <a:gd name="T60" fmla="*/ 32 w 101"/>
              <a:gd name="T61" fmla="*/ 49 h 57"/>
              <a:gd name="T62" fmla="*/ 27 w 101"/>
              <a:gd name="T63" fmla="*/ 49 h 57"/>
              <a:gd name="T64" fmla="*/ 25 w 101"/>
              <a:gd name="T65" fmla="*/ 47 h 57"/>
              <a:gd name="T66" fmla="*/ 28 w 101"/>
              <a:gd name="T67" fmla="*/ 45 h 57"/>
              <a:gd name="T68" fmla="*/ 30 w 101"/>
              <a:gd name="T69" fmla="*/ 42 h 57"/>
              <a:gd name="T70" fmla="*/ 27 w 101"/>
              <a:gd name="T71" fmla="*/ 39 h 57"/>
              <a:gd name="T72" fmla="*/ 25 w 101"/>
              <a:gd name="T73" fmla="*/ 37 h 57"/>
              <a:gd name="T74" fmla="*/ 28 w 101"/>
              <a:gd name="T75" fmla="*/ 37 h 57"/>
              <a:gd name="T76" fmla="*/ 30 w 101"/>
              <a:gd name="T77" fmla="*/ 33 h 57"/>
              <a:gd name="T78" fmla="*/ 32 w 101"/>
              <a:gd name="T79" fmla="*/ 32 h 57"/>
              <a:gd name="T80" fmla="*/ 35 w 101"/>
              <a:gd name="T81" fmla="*/ 30 h 57"/>
              <a:gd name="T82" fmla="*/ 35 w 101"/>
              <a:gd name="T83" fmla="*/ 28 h 57"/>
              <a:gd name="T84" fmla="*/ 33 w 101"/>
              <a:gd name="T85" fmla="*/ 25 h 57"/>
              <a:gd name="T86" fmla="*/ 32 w 101"/>
              <a:gd name="T87" fmla="*/ 27 h 57"/>
              <a:gd name="T88" fmla="*/ 30 w 101"/>
              <a:gd name="T89" fmla="*/ 23 h 57"/>
              <a:gd name="T90" fmla="*/ 27 w 101"/>
              <a:gd name="T91" fmla="*/ 23 h 57"/>
              <a:gd name="T92" fmla="*/ 23 w 101"/>
              <a:gd name="T93" fmla="*/ 22 h 57"/>
              <a:gd name="T94" fmla="*/ 22 w 101"/>
              <a:gd name="T95" fmla="*/ 18 h 57"/>
              <a:gd name="T96" fmla="*/ 18 w 101"/>
              <a:gd name="T97" fmla="*/ 17 h 57"/>
              <a:gd name="T98" fmla="*/ 15 w 101"/>
              <a:gd name="T99" fmla="*/ 13 h 57"/>
              <a:gd name="T100" fmla="*/ 10 w 101"/>
              <a:gd name="T101" fmla="*/ 11 h 57"/>
              <a:gd name="T102" fmla="*/ 1 w 101"/>
              <a:gd name="T103" fmla="*/ 13 h 57"/>
              <a:gd name="T104" fmla="*/ 0 w 101"/>
              <a:gd name="T105" fmla="*/ 11 h 57"/>
              <a:gd name="T106" fmla="*/ 5 w 101"/>
              <a:gd name="T107" fmla="*/ 8 h 57"/>
              <a:gd name="T108" fmla="*/ 13 w 101"/>
              <a:gd name="T109" fmla="*/ 3 h 57"/>
              <a:gd name="T110" fmla="*/ 18 w 101"/>
              <a:gd name="T111" fmla="*/ 0 h 57"/>
              <a:gd name="T112" fmla="*/ 25 w 101"/>
              <a:gd name="T113" fmla="*/ 3 h 57"/>
              <a:gd name="T114" fmla="*/ 28 w 101"/>
              <a:gd name="T115" fmla="*/ 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 h="57">
                <a:moveTo>
                  <a:pt x="28" y="8"/>
                </a:moveTo>
                <a:lnTo>
                  <a:pt x="28" y="8"/>
                </a:lnTo>
                <a:lnTo>
                  <a:pt x="30" y="8"/>
                </a:lnTo>
                <a:lnTo>
                  <a:pt x="30" y="8"/>
                </a:lnTo>
                <a:lnTo>
                  <a:pt x="30" y="8"/>
                </a:lnTo>
                <a:lnTo>
                  <a:pt x="30" y="8"/>
                </a:lnTo>
                <a:lnTo>
                  <a:pt x="32" y="8"/>
                </a:lnTo>
                <a:lnTo>
                  <a:pt x="32" y="8"/>
                </a:lnTo>
                <a:lnTo>
                  <a:pt x="32" y="10"/>
                </a:lnTo>
                <a:lnTo>
                  <a:pt x="32" y="10"/>
                </a:lnTo>
                <a:lnTo>
                  <a:pt x="32" y="10"/>
                </a:lnTo>
                <a:lnTo>
                  <a:pt x="33" y="10"/>
                </a:lnTo>
                <a:lnTo>
                  <a:pt x="33" y="10"/>
                </a:lnTo>
                <a:lnTo>
                  <a:pt x="35" y="11"/>
                </a:lnTo>
                <a:lnTo>
                  <a:pt x="37" y="11"/>
                </a:lnTo>
                <a:lnTo>
                  <a:pt x="38" y="13"/>
                </a:lnTo>
                <a:lnTo>
                  <a:pt x="38" y="13"/>
                </a:lnTo>
                <a:lnTo>
                  <a:pt x="40" y="13"/>
                </a:lnTo>
                <a:lnTo>
                  <a:pt x="42" y="13"/>
                </a:lnTo>
                <a:lnTo>
                  <a:pt x="42" y="13"/>
                </a:lnTo>
                <a:lnTo>
                  <a:pt x="42" y="13"/>
                </a:lnTo>
                <a:lnTo>
                  <a:pt x="42" y="13"/>
                </a:lnTo>
                <a:lnTo>
                  <a:pt x="43" y="13"/>
                </a:lnTo>
                <a:lnTo>
                  <a:pt x="43" y="13"/>
                </a:lnTo>
                <a:lnTo>
                  <a:pt x="43" y="15"/>
                </a:lnTo>
                <a:lnTo>
                  <a:pt x="43" y="15"/>
                </a:lnTo>
                <a:lnTo>
                  <a:pt x="43" y="15"/>
                </a:lnTo>
                <a:lnTo>
                  <a:pt x="45" y="15"/>
                </a:lnTo>
                <a:lnTo>
                  <a:pt x="45" y="17"/>
                </a:lnTo>
                <a:lnTo>
                  <a:pt x="45" y="17"/>
                </a:lnTo>
                <a:lnTo>
                  <a:pt x="47" y="17"/>
                </a:lnTo>
                <a:lnTo>
                  <a:pt x="47" y="17"/>
                </a:lnTo>
                <a:lnTo>
                  <a:pt x="49" y="17"/>
                </a:lnTo>
                <a:lnTo>
                  <a:pt x="49" y="17"/>
                </a:lnTo>
                <a:lnTo>
                  <a:pt x="50" y="17"/>
                </a:lnTo>
                <a:lnTo>
                  <a:pt x="54" y="17"/>
                </a:lnTo>
                <a:lnTo>
                  <a:pt x="55" y="17"/>
                </a:lnTo>
                <a:lnTo>
                  <a:pt x="55" y="17"/>
                </a:lnTo>
                <a:lnTo>
                  <a:pt x="57" y="17"/>
                </a:lnTo>
                <a:lnTo>
                  <a:pt x="59" y="18"/>
                </a:lnTo>
                <a:lnTo>
                  <a:pt x="59" y="18"/>
                </a:lnTo>
                <a:lnTo>
                  <a:pt x="64" y="18"/>
                </a:lnTo>
                <a:lnTo>
                  <a:pt x="69" y="18"/>
                </a:lnTo>
                <a:lnTo>
                  <a:pt x="69" y="20"/>
                </a:lnTo>
                <a:lnTo>
                  <a:pt x="71" y="18"/>
                </a:lnTo>
                <a:lnTo>
                  <a:pt x="76" y="20"/>
                </a:lnTo>
                <a:lnTo>
                  <a:pt x="77" y="20"/>
                </a:lnTo>
                <a:lnTo>
                  <a:pt x="77" y="20"/>
                </a:lnTo>
                <a:lnTo>
                  <a:pt x="79" y="20"/>
                </a:lnTo>
                <a:lnTo>
                  <a:pt x="81" y="22"/>
                </a:lnTo>
                <a:lnTo>
                  <a:pt x="81" y="22"/>
                </a:lnTo>
                <a:lnTo>
                  <a:pt x="84" y="23"/>
                </a:lnTo>
                <a:lnTo>
                  <a:pt x="86" y="25"/>
                </a:lnTo>
                <a:lnTo>
                  <a:pt x="89" y="27"/>
                </a:lnTo>
                <a:lnTo>
                  <a:pt x="89" y="27"/>
                </a:lnTo>
                <a:lnTo>
                  <a:pt x="89" y="27"/>
                </a:lnTo>
                <a:lnTo>
                  <a:pt x="89" y="27"/>
                </a:lnTo>
                <a:lnTo>
                  <a:pt x="89" y="27"/>
                </a:lnTo>
                <a:lnTo>
                  <a:pt x="89" y="27"/>
                </a:lnTo>
                <a:lnTo>
                  <a:pt x="94" y="28"/>
                </a:lnTo>
                <a:lnTo>
                  <a:pt x="94" y="28"/>
                </a:lnTo>
                <a:lnTo>
                  <a:pt x="96" y="30"/>
                </a:lnTo>
                <a:lnTo>
                  <a:pt x="98" y="32"/>
                </a:lnTo>
                <a:lnTo>
                  <a:pt x="98" y="32"/>
                </a:lnTo>
                <a:lnTo>
                  <a:pt x="98" y="32"/>
                </a:lnTo>
                <a:lnTo>
                  <a:pt x="99" y="32"/>
                </a:lnTo>
                <a:lnTo>
                  <a:pt x="99" y="32"/>
                </a:lnTo>
                <a:lnTo>
                  <a:pt x="99" y="33"/>
                </a:lnTo>
                <a:lnTo>
                  <a:pt x="101" y="33"/>
                </a:lnTo>
                <a:lnTo>
                  <a:pt x="101" y="35"/>
                </a:lnTo>
                <a:lnTo>
                  <a:pt x="101" y="37"/>
                </a:lnTo>
                <a:lnTo>
                  <a:pt x="101" y="37"/>
                </a:lnTo>
                <a:lnTo>
                  <a:pt x="101" y="39"/>
                </a:lnTo>
                <a:lnTo>
                  <a:pt x="101" y="40"/>
                </a:lnTo>
                <a:lnTo>
                  <a:pt x="101" y="42"/>
                </a:lnTo>
                <a:lnTo>
                  <a:pt x="101" y="42"/>
                </a:lnTo>
                <a:lnTo>
                  <a:pt x="101" y="44"/>
                </a:lnTo>
                <a:lnTo>
                  <a:pt x="99" y="44"/>
                </a:lnTo>
                <a:lnTo>
                  <a:pt x="99" y="45"/>
                </a:lnTo>
                <a:lnTo>
                  <a:pt x="99" y="45"/>
                </a:lnTo>
                <a:lnTo>
                  <a:pt x="99" y="45"/>
                </a:lnTo>
                <a:lnTo>
                  <a:pt x="98" y="45"/>
                </a:lnTo>
                <a:lnTo>
                  <a:pt x="98" y="47"/>
                </a:lnTo>
                <a:lnTo>
                  <a:pt x="98" y="49"/>
                </a:lnTo>
                <a:lnTo>
                  <a:pt x="98" y="50"/>
                </a:lnTo>
                <a:lnTo>
                  <a:pt x="98" y="52"/>
                </a:lnTo>
                <a:lnTo>
                  <a:pt x="96" y="54"/>
                </a:lnTo>
                <a:lnTo>
                  <a:pt x="96" y="55"/>
                </a:lnTo>
                <a:lnTo>
                  <a:pt x="94" y="55"/>
                </a:lnTo>
                <a:lnTo>
                  <a:pt x="94" y="57"/>
                </a:lnTo>
                <a:lnTo>
                  <a:pt x="92" y="57"/>
                </a:lnTo>
                <a:lnTo>
                  <a:pt x="91" y="57"/>
                </a:lnTo>
                <a:lnTo>
                  <a:pt x="91" y="57"/>
                </a:lnTo>
                <a:lnTo>
                  <a:pt x="91" y="57"/>
                </a:lnTo>
                <a:lnTo>
                  <a:pt x="89" y="57"/>
                </a:lnTo>
                <a:lnTo>
                  <a:pt x="89" y="55"/>
                </a:lnTo>
                <a:lnTo>
                  <a:pt x="87" y="55"/>
                </a:lnTo>
                <a:lnTo>
                  <a:pt x="87" y="55"/>
                </a:lnTo>
                <a:lnTo>
                  <a:pt x="86" y="55"/>
                </a:lnTo>
                <a:lnTo>
                  <a:pt x="86" y="50"/>
                </a:lnTo>
                <a:lnTo>
                  <a:pt x="86" y="50"/>
                </a:lnTo>
                <a:lnTo>
                  <a:pt x="79" y="49"/>
                </a:lnTo>
                <a:lnTo>
                  <a:pt x="77" y="49"/>
                </a:lnTo>
                <a:lnTo>
                  <a:pt x="77" y="49"/>
                </a:lnTo>
                <a:lnTo>
                  <a:pt x="76" y="47"/>
                </a:lnTo>
                <a:lnTo>
                  <a:pt x="74" y="47"/>
                </a:lnTo>
                <a:lnTo>
                  <a:pt x="74" y="45"/>
                </a:lnTo>
                <a:lnTo>
                  <a:pt x="74" y="45"/>
                </a:lnTo>
                <a:lnTo>
                  <a:pt x="74" y="47"/>
                </a:lnTo>
                <a:lnTo>
                  <a:pt x="72" y="47"/>
                </a:lnTo>
                <a:lnTo>
                  <a:pt x="71" y="47"/>
                </a:lnTo>
                <a:lnTo>
                  <a:pt x="69" y="47"/>
                </a:lnTo>
                <a:lnTo>
                  <a:pt x="67" y="47"/>
                </a:lnTo>
                <a:lnTo>
                  <a:pt x="67" y="47"/>
                </a:lnTo>
                <a:lnTo>
                  <a:pt x="65" y="47"/>
                </a:lnTo>
                <a:lnTo>
                  <a:pt x="65" y="47"/>
                </a:lnTo>
                <a:lnTo>
                  <a:pt x="65" y="47"/>
                </a:lnTo>
                <a:lnTo>
                  <a:pt x="64" y="45"/>
                </a:lnTo>
                <a:lnTo>
                  <a:pt x="64" y="45"/>
                </a:lnTo>
                <a:lnTo>
                  <a:pt x="64" y="45"/>
                </a:lnTo>
                <a:lnTo>
                  <a:pt x="62" y="45"/>
                </a:lnTo>
                <a:lnTo>
                  <a:pt x="62" y="45"/>
                </a:lnTo>
                <a:lnTo>
                  <a:pt x="62" y="47"/>
                </a:lnTo>
                <a:lnTo>
                  <a:pt x="62" y="47"/>
                </a:lnTo>
                <a:lnTo>
                  <a:pt x="60" y="47"/>
                </a:lnTo>
                <a:lnTo>
                  <a:pt x="60" y="49"/>
                </a:lnTo>
                <a:lnTo>
                  <a:pt x="57" y="49"/>
                </a:lnTo>
                <a:lnTo>
                  <a:pt x="57" y="49"/>
                </a:lnTo>
                <a:lnTo>
                  <a:pt x="55" y="50"/>
                </a:lnTo>
                <a:lnTo>
                  <a:pt x="54" y="50"/>
                </a:lnTo>
                <a:lnTo>
                  <a:pt x="52" y="52"/>
                </a:lnTo>
                <a:lnTo>
                  <a:pt x="50" y="52"/>
                </a:lnTo>
                <a:lnTo>
                  <a:pt x="50" y="52"/>
                </a:lnTo>
                <a:lnTo>
                  <a:pt x="49" y="52"/>
                </a:lnTo>
                <a:lnTo>
                  <a:pt x="49" y="52"/>
                </a:lnTo>
                <a:lnTo>
                  <a:pt x="49" y="54"/>
                </a:lnTo>
                <a:lnTo>
                  <a:pt x="47" y="54"/>
                </a:lnTo>
                <a:lnTo>
                  <a:pt x="47" y="54"/>
                </a:lnTo>
                <a:lnTo>
                  <a:pt x="45" y="54"/>
                </a:lnTo>
                <a:lnTo>
                  <a:pt x="45" y="54"/>
                </a:lnTo>
                <a:lnTo>
                  <a:pt x="43" y="54"/>
                </a:lnTo>
                <a:lnTo>
                  <a:pt x="43" y="55"/>
                </a:lnTo>
                <a:lnTo>
                  <a:pt x="42" y="55"/>
                </a:lnTo>
                <a:lnTo>
                  <a:pt x="40" y="55"/>
                </a:lnTo>
                <a:lnTo>
                  <a:pt x="40" y="55"/>
                </a:lnTo>
                <a:lnTo>
                  <a:pt x="38" y="55"/>
                </a:lnTo>
                <a:lnTo>
                  <a:pt x="37" y="55"/>
                </a:lnTo>
                <a:lnTo>
                  <a:pt x="37" y="54"/>
                </a:lnTo>
                <a:lnTo>
                  <a:pt x="35" y="54"/>
                </a:lnTo>
                <a:lnTo>
                  <a:pt x="35" y="52"/>
                </a:lnTo>
                <a:lnTo>
                  <a:pt x="35" y="50"/>
                </a:lnTo>
                <a:lnTo>
                  <a:pt x="33" y="50"/>
                </a:lnTo>
                <a:lnTo>
                  <a:pt x="33" y="49"/>
                </a:lnTo>
                <a:lnTo>
                  <a:pt x="32" y="49"/>
                </a:lnTo>
                <a:lnTo>
                  <a:pt x="32" y="49"/>
                </a:lnTo>
                <a:lnTo>
                  <a:pt x="30" y="49"/>
                </a:lnTo>
                <a:lnTo>
                  <a:pt x="30" y="49"/>
                </a:lnTo>
                <a:lnTo>
                  <a:pt x="28" y="49"/>
                </a:lnTo>
                <a:lnTo>
                  <a:pt x="27" y="49"/>
                </a:lnTo>
                <a:lnTo>
                  <a:pt x="27" y="49"/>
                </a:lnTo>
                <a:lnTo>
                  <a:pt x="27" y="49"/>
                </a:lnTo>
                <a:lnTo>
                  <a:pt x="25" y="49"/>
                </a:lnTo>
                <a:lnTo>
                  <a:pt x="25" y="49"/>
                </a:lnTo>
                <a:lnTo>
                  <a:pt x="25" y="47"/>
                </a:lnTo>
                <a:lnTo>
                  <a:pt x="25" y="47"/>
                </a:lnTo>
                <a:lnTo>
                  <a:pt x="25" y="45"/>
                </a:lnTo>
                <a:lnTo>
                  <a:pt x="25" y="45"/>
                </a:lnTo>
                <a:lnTo>
                  <a:pt x="27" y="45"/>
                </a:lnTo>
                <a:lnTo>
                  <a:pt x="27" y="45"/>
                </a:lnTo>
                <a:lnTo>
                  <a:pt x="28" y="45"/>
                </a:lnTo>
                <a:lnTo>
                  <a:pt x="28" y="45"/>
                </a:lnTo>
                <a:lnTo>
                  <a:pt x="30" y="44"/>
                </a:lnTo>
                <a:lnTo>
                  <a:pt x="30" y="44"/>
                </a:lnTo>
                <a:lnTo>
                  <a:pt x="30" y="44"/>
                </a:lnTo>
                <a:lnTo>
                  <a:pt x="30" y="42"/>
                </a:lnTo>
                <a:lnTo>
                  <a:pt x="30" y="42"/>
                </a:lnTo>
                <a:lnTo>
                  <a:pt x="30" y="42"/>
                </a:lnTo>
                <a:lnTo>
                  <a:pt x="30" y="40"/>
                </a:lnTo>
                <a:lnTo>
                  <a:pt x="30" y="40"/>
                </a:lnTo>
                <a:lnTo>
                  <a:pt x="27" y="39"/>
                </a:lnTo>
                <a:lnTo>
                  <a:pt x="27" y="39"/>
                </a:lnTo>
                <a:lnTo>
                  <a:pt x="27" y="39"/>
                </a:lnTo>
                <a:lnTo>
                  <a:pt x="25" y="37"/>
                </a:lnTo>
                <a:lnTo>
                  <a:pt x="25" y="37"/>
                </a:lnTo>
                <a:lnTo>
                  <a:pt x="25" y="37"/>
                </a:lnTo>
                <a:lnTo>
                  <a:pt x="27" y="37"/>
                </a:lnTo>
                <a:lnTo>
                  <a:pt x="27" y="37"/>
                </a:lnTo>
                <a:lnTo>
                  <a:pt x="27" y="37"/>
                </a:lnTo>
                <a:lnTo>
                  <a:pt x="28" y="37"/>
                </a:lnTo>
                <a:lnTo>
                  <a:pt x="28" y="37"/>
                </a:lnTo>
                <a:lnTo>
                  <a:pt x="28" y="37"/>
                </a:lnTo>
                <a:lnTo>
                  <a:pt x="30" y="35"/>
                </a:lnTo>
                <a:lnTo>
                  <a:pt x="30" y="35"/>
                </a:lnTo>
                <a:lnTo>
                  <a:pt x="30" y="35"/>
                </a:lnTo>
                <a:lnTo>
                  <a:pt x="30" y="33"/>
                </a:lnTo>
                <a:lnTo>
                  <a:pt x="30" y="33"/>
                </a:lnTo>
                <a:lnTo>
                  <a:pt x="30" y="33"/>
                </a:lnTo>
                <a:lnTo>
                  <a:pt x="30" y="32"/>
                </a:lnTo>
                <a:lnTo>
                  <a:pt x="32" y="32"/>
                </a:lnTo>
                <a:lnTo>
                  <a:pt x="32" y="32"/>
                </a:lnTo>
                <a:lnTo>
                  <a:pt x="33" y="32"/>
                </a:lnTo>
                <a:lnTo>
                  <a:pt x="33" y="32"/>
                </a:lnTo>
                <a:lnTo>
                  <a:pt x="35" y="30"/>
                </a:lnTo>
                <a:lnTo>
                  <a:pt x="35" y="30"/>
                </a:lnTo>
                <a:lnTo>
                  <a:pt x="35" y="30"/>
                </a:lnTo>
                <a:lnTo>
                  <a:pt x="35" y="30"/>
                </a:lnTo>
                <a:lnTo>
                  <a:pt x="35" y="30"/>
                </a:lnTo>
                <a:lnTo>
                  <a:pt x="35" y="28"/>
                </a:lnTo>
                <a:lnTo>
                  <a:pt x="35" y="28"/>
                </a:lnTo>
                <a:lnTo>
                  <a:pt x="35" y="28"/>
                </a:lnTo>
                <a:lnTo>
                  <a:pt x="35" y="27"/>
                </a:lnTo>
                <a:lnTo>
                  <a:pt x="35" y="27"/>
                </a:lnTo>
                <a:lnTo>
                  <a:pt x="35" y="25"/>
                </a:lnTo>
                <a:lnTo>
                  <a:pt x="35" y="25"/>
                </a:lnTo>
                <a:lnTo>
                  <a:pt x="33" y="25"/>
                </a:lnTo>
                <a:lnTo>
                  <a:pt x="33" y="25"/>
                </a:lnTo>
                <a:lnTo>
                  <a:pt x="33" y="25"/>
                </a:lnTo>
                <a:lnTo>
                  <a:pt x="32" y="25"/>
                </a:lnTo>
                <a:lnTo>
                  <a:pt x="32" y="27"/>
                </a:lnTo>
                <a:lnTo>
                  <a:pt x="32" y="27"/>
                </a:lnTo>
                <a:lnTo>
                  <a:pt x="32" y="25"/>
                </a:lnTo>
                <a:lnTo>
                  <a:pt x="30" y="25"/>
                </a:lnTo>
                <a:lnTo>
                  <a:pt x="30" y="23"/>
                </a:lnTo>
                <a:lnTo>
                  <a:pt x="30" y="23"/>
                </a:lnTo>
                <a:lnTo>
                  <a:pt x="30" y="23"/>
                </a:lnTo>
                <a:lnTo>
                  <a:pt x="28" y="25"/>
                </a:lnTo>
                <a:lnTo>
                  <a:pt x="28" y="25"/>
                </a:lnTo>
                <a:lnTo>
                  <a:pt x="28" y="25"/>
                </a:lnTo>
                <a:lnTo>
                  <a:pt x="28" y="25"/>
                </a:lnTo>
                <a:lnTo>
                  <a:pt x="27" y="23"/>
                </a:lnTo>
                <a:lnTo>
                  <a:pt x="25" y="23"/>
                </a:lnTo>
                <a:lnTo>
                  <a:pt x="25" y="22"/>
                </a:lnTo>
                <a:lnTo>
                  <a:pt x="25" y="22"/>
                </a:lnTo>
                <a:lnTo>
                  <a:pt x="23" y="22"/>
                </a:lnTo>
                <a:lnTo>
                  <a:pt x="23" y="22"/>
                </a:lnTo>
                <a:lnTo>
                  <a:pt x="23" y="20"/>
                </a:lnTo>
                <a:lnTo>
                  <a:pt x="22" y="20"/>
                </a:lnTo>
                <a:lnTo>
                  <a:pt x="22" y="20"/>
                </a:lnTo>
                <a:lnTo>
                  <a:pt x="22" y="20"/>
                </a:lnTo>
                <a:lnTo>
                  <a:pt x="22" y="18"/>
                </a:lnTo>
                <a:lnTo>
                  <a:pt x="22" y="18"/>
                </a:lnTo>
                <a:lnTo>
                  <a:pt x="20" y="18"/>
                </a:lnTo>
                <a:lnTo>
                  <a:pt x="20" y="17"/>
                </a:lnTo>
                <a:lnTo>
                  <a:pt x="20" y="17"/>
                </a:lnTo>
                <a:lnTo>
                  <a:pt x="18" y="17"/>
                </a:lnTo>
                <a:lnTo>
                  <a:pt x="18" y="15"/>
                </a:lnTo>
                <a:lnTo>
                  <a:pt x="16" y="15"/>
                </a:lnTo>
                <a:lnTo>
                  <a:pt x="16" y="13"/>
                </a:lnTo>
                <a:lnTo>
                  <a:pt x="15" y="13"/>
                </a:lnTo>
                <a:lnTo>
                  <a:pt x="15" y="13"/>
                </a:lnTo>
                <a:lnTo>
                  <a:pt x="15" y="13"/>
                </a:lnTo>
                <a:lnTo>
                  <a:pt x="13" y="11"/>
                </a:lnTo>
                <a:lnTo>
                  <a:pt x="11" y="11"/>
                </a:lnTo>
                <a:lnTo>
                  <a:pt x="10" y="11"/>
                </a:lnTo>
                <a:lnTo>
                  <a:pt x="10" y="11"/>
                </a:lnTo>
                <a:lnTo>
                  <a:pt x="8" y="11"/>
                </a:lnTo>
                <a:lnTo>
                  <a:pt x="6" y="11"/>
                </a:lnTo>
                <a:lnTo>
                  <a:pt x="5" y="11"/>
                </a:lnTo>
                <a:lnTo>
                  <a:pt x="3" y="11"/>
                </a:lnTo>
                <a:lnTo>
                  <a:pt x="1" y="13"/>
                </a:lnTo>
                <a:lnTo>
                  <a:pt x="0" y="13"/>
                </a:lnTo>
                <a:lnTo>
                  <a:pt x="0" y="13"/>
                </a:lnTo>
                <a:lnTo>
                  <a:pt x="0" y="13"/>
                </a:lnTo>
                <a:lnTo>
                  <a:pt x="0" y="11"/>
                </a:lnTo>
                <a:lnTo>
                  <a:pt x="0" y="11"/>
                </a:lnTo>
                <a:lnTo>
                  <a:pt x="0" y="10"/>
                </a:lnTo>
                <a:lnTo>
                  <a:pt x="0" y="10"/>
                </a:lnTo>
                <a:lnTo>
                  <a:pt x="1" y="10"/>
                </a:lnTo>
                <a:lnTo>
                  <a:pt x="1" y="8"/>
                </a:lnTo>
                <a:lnTo>
                  <a:pt x="5" y="8"/>
                </a:lnTo>
                <a:lnTo>
                  <a:pt x="5" y="6"/>
                </a:lnTo>
                <a:lnTo>
                  <a:pt x="6" y="6"/>
                </a:lnTo>
                <a:lnTo>
                  <a:pt x="10" y="5"/>
                </a:lnTo>
                <a:lnTo>
                  <a:pt x="10" y="5"/>
                </a:lnTo>
                <a:lnTo>
                  <a:pt x="13" y="3"/>
                </a:lnTo>
                <a:lnTo>
                  <a:pt x="13" y="3"/>
                </a:lnTo>
                <a:lnTo>
                  <a:pt x="15" y="1"/>
                </a:lnTo>
                <a:lnTo>
                  <a:pt x="16" y="0"/>
                </a:lnTo>
                <a:lnTo>
                  <a:pt x="18" y="0"/>
                </a:lnTo>
                <a:lnTo>
                  <a:pt x="18" y="0"/>
                </a:lnTo>
                <a:lnTo>
                  <a:pt x="20" y="0"/>
                </a:lnTo>
                <a:lnTo>
                  <a:pt x="20" y="1"/>
                </a:lnTo>
                <a:lnTo>
                  <a:pt x="22" y="1"/>
                </a:lnTo>
                <a:lnTo>
                  <a:pt x="23" y="1"/>
                </a:lnTo>
                <a:lnTo>
                  <a:pt x="25" y="3"/>
                </a:lnTo>
                <a:lnTo>
                  <a:pt x="25" y="3"/>
                </a:lnTo>
                <a:lnTo>
                  <a:pt x="25" y="3"/>
                </a:lnTo>
                <a:lnTo>
                  <a:pt x="27" y="6"/>
                </a:lnTo>
                <a:lnTo>
                  <a:pt x="27" y="8"/>
                </a:lnTo>
                <a:lnTo>
                  <a:pt x="28" y="8"/>
                </a:lnTo>
                <a:close/>
              </a:path>
            </a:pathLst>
          </a:custGeom>
          <a:solidFill>
            <a:schemeClr val="accent4">
              <a:lumMod val="60000"/>
              <a:lumOff val="4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Freeform 6">
            <a:extLst>
              <a:ext uri="{FF2B5EF4-FFF2-40B4-BE49-F238E27FC236}">
                <a16:creationId xmlns:a16="http://schemas.microsoft.com/office/drawing/2014/main" id="{F7EB0C32-8224-468B-93BD-0030DB6DC09A}"/>
              </a:ext>
            </a:extLst>
          </p:cNvPr>
          <p:cNvSpPr>
            <a:spLocks/>
          </p:cNvSpPr>
          <p:nvPr/>
        </p:nvSpPr>
        <p:spPr bwMode="auto">
          <a:xfrm>
            <a:off x="6775450" y="3362326"/>
            <a:ext cx="2147888" cy="1058863"/>
          </a:xfrm>
          <a:custGeom>
            <a:avLst/>
            <a:gdLst>
              <a:gd name="T0" fmla="*/ 1242 w 1353"/>
              <a:gd name="T1" fmla="*/ 123 h 667"/>
              <a:gd name="T2" fmla="*/ 1296 w 1353"/>
              <a:gd name="T3" fmla="*/ 172 h 667"/>
              <a:gd name="T4" fmla="*/ 1286 w 1353"/>
              <a:gd name="T5" fmla="*/ 208 h 667"/>
              <a:gd name="T6" fmla="*/ 1299 w 1353"/>
              <a:gd name="T7" fmla="*/ 238 h 667"/>
              <a:gd name="T8" fmla="*/ 1348 w 1353"/>
              <a:gd name="T9" fmla="*/ 325 h 667"/>
              <a:gd name="T10" fmla="*/ 1299 w 1353"/>
              <a:gd name="T11" fmla="*/ 421 h 667"/>
              <a:gd name="T12" fmla="*/ 1261 w 1353"/>
              <a:gd name="T13" fmla="*/ 455 h 667"/>
              <a:gd name="T14" fmla="*/ 1147 w 1353"/>
              <a:gd name="T15" fmla="*/ 479 h 667"/>
              <a:gd name="T16" fmla="*/ 1012 w 1353"/>
              <a:gd name="T17" fmla="*/ 504 h 667"/>
              <a:gd name="T18" fmla="*/ 960 w 1353"/>
              <a:gd name="T19" fmla="*/ 516 h 667"/>
              <a:gd name="T20" fmla="*/ 902 w 1353"/>
              <a:gd name="T21" fmla="*/ 528 h 667"/>
              <a:gd name="T22" fmla="*/ 867 w 1353"/>
              <a:gd name="T23" fmla="*/ 530 h 667"/>
              <a:gd name="T24" fmla="*/ 811 w 1353"/>
              <a:gd name="T25" fmla="*/ 545 h 667"/>
              <a:gd name="T26" fmla="*/ 752 w 1353"/>
              <a:gd name="T27" fmla="*/ 581 h 667"/>
              <a:gd name="T28" fmla="*/ 742 w 1353"/>
              <a:gd name="T29" fmla="*/ 614 h 667"/>
              <a:gd name="T30" fmla="*/ 727 w 1353"/>
              <a:gd name="T31" fmla="*/ 640 h 667"/>
              <a:gd name="T32" fmla="*/ 649 w 1353"/>
              <a:gd name="T33" fmla="*/ 662 h 667"/>
              <a:gd name="T34" fmla="*/ 600 w 1353"/>
              <a:gd name="T35" fmla="*/ 665 h 667"/>
              <a:gd name="T36" fmla="*/ 551 w 1353"/>
              <a:gd name="T37" fmla="*/ 650 h 667"/>
              <a:gd name="T38" fmla="*/ 502 w 1353"/>
              <a:gd name="T39" fmla="*/ 621 h 667"/>
              <a:gd name="T40" fmla="*/ 445 w 1353"/>
              <a:gd name="T41" fmla="*/ 631 h 667"/>
              <a:gd name="T42" fmla="*/ 426 w 1353"/>
              <a:gd name="T43" fmla="*/ 636 h 667"/>
              <a:gd name="T44" fmla="*/ 404 w 1353"/>
              <a:gd name="T45" fmla="*/ 638 h 667"/>
              <a:gd name="T46" fmla="*/ 313 w 1353"/>
              <a:gd name="T47" fmla="*/ 630 h 667"/>
              <a:gd name="T48" fmla="*/ 269 w 1353"/>
              <a:gd name="T49" fmla="*/ 621 h 667"/>
              <a:gd name="T50" fmla="*/ 225 w 1353"/>
              <a:gd name="T51" fmla="*/ 592 h 667"/>
              <a:gd name="T52" fmla="*/ 174 w 1353"/>
              <a:gd name="T53" fmla="*/ 547 h 667"/>
              <a:gd name="T54" fmla="*/ 107 w 1353"/>
              <a:gd name="T55" fmla="*/ 528 h 667"/>
              <a:gd name="T56" fmla="*/ 58 w 1353"/>
              <a:gd name="T57" fmla="*/ 509 h 667"/>
              <a:gd name="T58" fmla="*/ 26 w 1353"/>
              <a:gd name="T59" fmla="*/ 496 h 667"/>
              <a:gd name="T60" fmla="*/ 14 w 1353"/>
              <a:gd name="T61" fmla="*/ 445 h 667"/>
              <a:gd name="T62" fmla="*/ 36 w 1353"/>
              <a:gd name="T63" fmla="*/ 360 h 667"/>
              <a:gd name="T64" fmla="*/ 61 w 1353"/>
              <a:gd name="T65" fmla="*/ 365 h 667"/>
              <a:gd name="T66" fmla="*/ 85 w 1353"/>
              <a:gd name="T67" fmla="*/ 360 h 667"/>
              <a:gd name="T68" fmla="*/ 82 w 1353"/>
              <a:gd name="T69" fmla="*/ 321 h 667"/>
              <a:gd name="T70" fmla="*/ 77 w 1353"/>
              <a:gd name="T71" fmla="*/ 308 h 667"/>
              <a:gd name="T72" fmla="*/ 75 w 1353"/>
              <a:gd name="T73" fmla="*/ 279 h 667"/>
              <a:gd name="T74" fmla="*/ 68 w 1353"/>
              <a:gd name="T75" fmla="*/ 233 h 667"/>
              <a:gd name="T76" fmla="*/ 87 w 1353"/>
              <a:gd name="T77" fmla="*/ 208 h 667"/>
              <a:gd name="T78" fmla="*/ 119 w 1353"/>
              <a:gd name="T79" fmla="*/ 201 h 667"/>
              <a:gd name="T80" fmla="*/ 129 w 1353"/>
              <a:gd name="T81" fmla="*/ 186 h 667"/>
              <a:gd name="T82" fmla="*/ 120 w 1353"/>
              <a:gd name="T83" fmla="*/ 164 h 667"/>
              <a:gd name="T84" fmla="*/ 120 w 1353"/>
              <a:gd name="T85" fmla="*/ 150 h 667"/>
              <a:gd name="T86" fmla="*/ 137 w 1353"/>
              <a:gd name="T87" fmla="*/ 138 h 667"/>
              <a:gd name="T88" fmla="*/ 156 w 1353"/>
              <a:gd name="T89" fmla="*/ 125 h 667"/>
              <a:gd name="T90" fmla="*/ 173 w 1353"/>
              <a:gd name="T91" fmla="*/ 106 h 667"/>
              <a:gd name="T92" fmla="*/ 188 w 1353"/>
              <a:gd name="T93" fmla="*/ 108 h 667"/>
              <a:gd name="T94" fmla="*/ 256 w 1353"/>
              <a:gd name="T95" fmla="*/ 164 h 667"/>
              <a:gd name="T96" fmla="*/ 294 w 1353"/>
              <a:gd name="T97" fmla="*/ 186 h 667"/>
              <a:gd name="T98" fmla="*/ 343 w 1353"/>
              <a:gd name="T99" fmla="*/ 213 h 667"/>
              <a:gd name="T100" fmla="*/ 392 w 1353"/>
              <a:gd name="T101" fmla="*/ 237 h 667"/>
              <a:gd name="T102" fmla="*/ 458 w 1353"/>
              <a:gd name="T103" fmla="*/ 218 h 667"/>
              <a:gd name="T104" fmla="*/ 519 w 1353"/>
              <a:gd name="T105" fmla="*/ 216 h 667"/>
              <a:gd name="T106" fmla="*/ 549 w 1353"/>
              <a:gd name="T107" fmla="*/ 206 h 667"/>
              <a:gd name="T108" fmla="*/ 576 w 1353"/>
              <a:gd name="T109" fmla="*/ 155 h 667"/>
              <a:gd name="T110" fmla="*/ 647 w 1353"/>
              <a:gd name="T111" fmla="*/ 103 h 667"/>
              <a:gd name="T112" fmla="*/ 740 w 1353"/>
              <a:gd name="T113" fmla="*/ 91 h 667"/>
              <a:gd name="T114" fmla="*/ 855 w 1353"/>
              <a:gd name="T115" fmla="*/ 47 h 667"/>
              <a:gd name="T116" fmla="*/ 957 w 1353"/>
              <a:gd name="T117" fmla="*/ 32 h 667"/>
              <a:gd name="T118" fmla="*/ 1051 w 1353"/>
              <a:gd name="T119" fmla="*/ 11 h 667"/>
              <a:gd name="T120" fmla="*/ 1125 w 1353"/>
              <a:gd name="T121" fmla="*/ 25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53" h="667">
                <a:moveTo>
                  <a:pt x="1173" y="47"/>
                </a:moveTo>
                <a:lnTo>
                  <a:pt x="1185" y="57"/>
                </a:lnTo>
                <a:lnTo>
                  <a:pt x="1193" y="74"/>
                </a:lnTo>
                <a:lnTo>
                  <a:pt x="1200" y="81"/>
                </a:lnTo>
                <a:lnTo>
                  <a:pt x="1215" y="103"/>
                </a:lnTo>
                <a:lnTo>
                  <a:pt x="1232" y="122"/>
                </a:lnTo>
                <a:lnTo>
                  <a:pt x="1239" y="123"/>
                </a:lnTo>
                <a:lnTo>
                  <a:pt x="1242" y="123"/>
                </a:lnTo>
                <a:lnTo>
                  <a:pt x="1247" y="125"/>
                </a:lnTo>
                <a:lnTo>
                  <a:pt x="1249" y="125"/>
                </a:lnTo>
                <a:lnTo>
                  <a:pt x="1264" y="132"/>
                </a:lnTo>
                <a:lnTo>
                  <a:pt x="1269" y="133"/>
                </a:lnTo>
                <a:lnTo>
                  <a:pt x="1276" y="135"/>
                </a:lnTo>
                <a:lnTo>
                  <a:pt x="1283" y="142"/>
                </a:lnTo>
                <a:lnTo>
                  <a:pt x="1283" y="159"/>
                </a:lnTo>
                <a:lnTo>
                  <a:pt x="1296" y="172"/>
                </a:lnTo>
                <a:lnTo>
                  <a:pt x="1311" y="177"/>
                </a:lnTo>
                <a:lnTo>
                  <a:pt x="1313" y="183"/>
                </a:lnTo>
                <a:lnTo>
                  <a:pt x="1313" y="186"/>
                </a:lnTo>
                <a:lnTo>
                  <a:pt x="1296" y="189"/>
                </a:lnTo>
                <a:lnTo>
                  <a:pt x="1289" y="194"/>
                </a:lnTo>
                <a:lnTo>
                  <a:pt x="1288" y="205"/>
                </a:lnTo>
                <a:lnTo>
                  <a:pt x="1286" y="206"/>
                </a:lnTo>
                <a:lnTo>
                  <a:pt x="1286" y="208"/>
                </a:lnTo>
                <a:lnTo>
                  <a:pt x="1284" y="211"/>
                </a:lnTo>
                <a:lnTo>
                  <a:pt x="1284" y="213"/>
                </a:lnTo>
                <a:lnTo>
                  <a:pt x="1286" y="215"/>
                </a:lnTo>
                <a:lnTo>
                  <a:pt x="1289" y="220"/>
                </a:lnTo>
                <a:lnTo>
                  <a:pt x="1289" y="228"/>
                </a:lnTo>
                <a:lnTo>
                  <a:pt x="1289" y="230"/>
                </a:lnTo>
                <a:lnTo>
                  <a:pt x="1293" y="238"/>
                </a:lnTo>
                <a:lnTo>
                  <a:pt x="1299" y="238"/>
                </a:lnTo>
                <a:lnTo>
                  <a:pt x="1303" y="233"/>
                </a:lnTo>
                <a:lnTo>
                  <a:pt x="1306" y="232"/>
                </a:lnTo>
                <a:lnTo>
                  <a:pt x="1308" y="240"/>
                </a:lnTo>
                <a:lnTo>
                  <a:pt x="1315" y="245"/>
                </a:lnTo>
                <a:lnTo>
                  <a:pt x="1323" y="245"/>
                </a:lnTo>
                <a:lnTo>
                  <a:pt x="1350" y="245"/>
                </a:lnTo>
                <a:lnTo>
                  <a:pt x="1353" y="271"/>
                </a:lnTo>
                <a:lnTo>
                  <a:pt x="1348" y="325"/>
                </a:lnTo>
                <a:lnTo>
                  <a:pt x="1345" y="345"/>
                </a:lnTo>
                <a:lnTo>
                  <a:pt x="1343" y="355"/>
                </a:lnTo>
                <a:lnTo>
                  <a:pt x="1332" y="376"/>
                </a:lnTo>
                <a:lnTo>
                  <a:pt x="1323" y="382"/>
                </a:lnTo>
                <a:lnTo>
                  <a:pt x="1303" y="413"/>
                </a:lnTo>
                <a:lnTo>
                  <a:pt x="1301" y="415"/>
                </a:lnTo>
                <a:lnTo>
                  <a:pt x="1299" y="416"/>
                </a:lnTo>
                <a:lnTo>
                  <a:pt x="1299" y="421"/>
                </a:lnTo>
                <a:lnTo>
                  <a:pt x="1296" y="426"/>
                </a:lnTo>
                <a:lnTo>
                  <a:pt x="1288" y="437"/>
                </a:lnTo>
                <a:lnTo>
                  <a:pt x="1283" y="440"/>
                </a:lnTo>
                <a:lnTo>
                  <a:pt x="1276" y="445"/>
                </a:lnTo>
                <a:lnTo>
                  <a:pt x="1267" y="450"/>
                </a:lnTo>
                <a:lnTo>
                  <a:pt x="1264" y="454"/>
                </a:lnTo>
                <a:lnTo>
                  <a:pt x="1261" y="454"/>
                </a:lnTo>
                <a:lnTo>
                  <a:pt x="1261" y="455"/>
                </a:lnTo>
                <a:lnTo>
                  <a:pt x="1247" y="465"/>
                </a:lnTo>
                <a:lnTo>
                  <a:pt x="1232" y="469"/>
                </a:lnTo>
                <a:lnTo>
                  <a:pt x="1232" y="470"/>
                </a:lnTo>
                <a:lnTo>
                  <a:pt x="1198" y="477"/>
                </a:lnTo>
                <a:lnTo>
                  <a:pt x="1196" y="477"/>
                </a:lnTo>
                <a:lnTo>
                  <a:pt x="1181" y="476"/>
                </a:lnTo>
                <a:lnTo>
                  <a:pt x="1173" y="481"/>
                </a:lnTo>
                <a:lnTo>
                  <a:pt x="1147" y="479"/>
                </a:lnTo>
                <a:lnTo>
                  <a:pt x="1141" y="477"/>
                </a:lnTo>
                <a:lnTo>
                  <a:pt x="1092" y="477"/>
                </a:lnTo>
                <a:lnTo>
                  <a:pt x="1080" y="477"/>
                </a:lnTo>
                <a:lnTo>
                  <a:pt x="1070" y="482"/>
                </a:lnTo>
                <a:lnTo>
                  <a:pt x="1039" y="494"/>
                </a:lnTo>
                <a:lnTo>
                  <a:pt x="1033" y="496"/>
                </a:lnTo>
                <a:lnTo>
                  <a:pt x="1021" y="501"/>
                </a:lnTo>
                <a:lnTo>
                  <a:pt x="1012" y="504"/>
                </a:lnTo>
                <a:lnTo>
                  <a:pt x="997" y="508"/>
                </a:lnTo>
                <a:lnTo>
                  <a:pt x="994" y="509"/>
                </a:lnTo>
                <a:lnTo>
                  <a:pt x="987" y="509"/>
                </a:lnTo>
                <a:lnTo>
                  <a:pt x="980" y="513"/>
                </a:lnTo>
                <a:lnTo>
                  <a:pt x="978" y="513"/>
                </a:lnTo>
                <a:lnTo>
                  <a:pt x="973" y="513"/>
                </a:lnTo>
                <a:lnTo>
                  <a:pt x="962" y="515"/>
                </a:lnTo>
                <a:lnTo>
                  <a:pt x="960" y="516"/>
                </a:lnTo>
                <a:lnTo>
                  <a:pt x="948" y="518"/>
                </a:lnTo>
                <a:lnTo>
                  <a:pt x="946" y="518"/>
                </a:lnTo>
                <a:lnTo>
                  <a:pt x="926" y="523"/>
                </a:lnTo>
                <a:lnTo>
                  <a:pt x="924" y="525"/>
                </a:lnTo>
                <a:lnTo>
                  <a:pt x="923" y="525"/>
                </a:lnTo>
                <a:lnTo>
                  <a:pt x="921" y="525"/>
                </a:lnTo>
                <a:lnTo>
                  <a:pt x="906" y="526"/>
                </a:lnTo>
                <a:lnTo>
                  <a:pt x="902" y="528"/>
                </a:lnTo>
                <a:lnTo>
                  <a:pt x="897" y="528"/>
                </a:lnTo>
                <a:lnTo>
                  <a:pt x="889" y="528"/>
                </a:lnTo>
                <a:lnTo>
                  <a:pt x="881" y="528"/>
                </a:lnTo>
                <a:lnTo>
                  <a:pt x="881" y="530"/>
                </a:lnTo>
                <a:lnTo>
                  <a:pt x="875" y="530"/>
                </a:lnTo>
                <a:lnTo>
                  <a:pt x="874" y="530"/>
                </a:lnTo>
                <a:lnTo>
                  <a:pt x="870" y="530"/>
                </a:lnTo>
                <a:lnTo>
                  <a:pt x="867" y="530"/>
                </a:lnTo>
                <a:lnTo>
                  <a:pt x="865" y="531"/>
                </a:lnTo>
                <a:lnTo>
                  <a:pt x="857" y="531"/>
                </a:lnTo>
                <a:lnTo>
                  <a:pt x="852" y="531"/>
                </a:lnTo>
                <a:lnTo>
                  <a:pt x="850" y="533"/>
                </a:lnTo>
                <a:lnTo>
                  <a:pt x="835" y="542"/>
                </a:lnTo>
                <a:lnTo>
                  <a:pt x="825" y="543"/>
                </a:lnTo>
                <a:lnTo>
                  <a:pt x="815" y="545"/>
                </a:lnTo>
                <a:lnTo>
                  <a:pt x="811" y="545"/>
                </a:lnTo>
                <a:lnTo>
                  <a:pt x="783" y="545"/>
                </a:lnTo>
                <a:lnTo>
                  <a:pt x="781" y="545"/>
                </a:lnTo>
                <a:lnTo>
                  <a:pt x="767" y="545"/>
                </a:lnTo>
                <a:lnTo>
                  <a:pt x="764" y="552"/>
                </a:lnTo>
                <a:lnTo>
                  <a:pt x="761" y="565"/>
                </a:lnTo>
                <a:lnTo>
                  <a:pt x="754" y="576"/>
                </a:lnTo>
                <a:lnTo>
                  <a:pt x="754" y="577"/>
                </a:lnTo>
                <a:lnTo>
                  <a:pt x="752" y="581"/>
                </a:lnTo>
                <a:lnTo>
                  <a:pt x="750" y="582"/>
                </a:lnTo>
                <a:lnTo>
                  <a:pt x="747" y="589"/>
                </a:lnTo>
                <a:lnTo>
                  <a:pt x="745" y="592"/>
                </a:lnTo>
                <a:lnTo>
                  <a:pt x="744" y="598"/>
                </a:lnTo>
                <a:lnTo>
                  <a:pt x="742" y="603"/>
                </a:lnTo>
                <a:lnTo>
                  <a:pt x="742" y="606"/>
                </a:lnTo>
                <a:lnTo>
                  <a:pt x="742" y="611"/>
                </a:lnTo>
                <a:lnTo>
                  <a:pt x="742" y="614"/>
                </a:lnTo>
                <a:lnTo>
                  <a:pt x="742" y="618"/>
                </a:lnTo>
                <a:lnTo>
                  <a:pt x="742" y="621"/>
                </a:lnTo>
                <a:lnTo>
                  <a:pt x="744" y="626"/>
                </a:lnTo>
                <a:lnTo>
                  <a:pt x="744" y="628"/>
                </a:lnTo>
                <a:lnTo>
                  <a:pt x="742" y="635"/>
                </a:lnTo>
                <a:lnTo>
                  <a:pt x="737" y="638"/>
                </a:lnTo>
                <a:lnTo>
                  <a:pt x="735" y="638"/>
                </a:lnTo>
                <a:lnTo>
                  <a:pt x="727" y="640"/>
                </a:lnTo>
                <a:lnTo>
                  <a:pt x="718" y="638"/>
                </a:lnTo>
                <a:lnTo>
                  <a:pt x="698" y="642"/>
                </a:lnTo>
                <a:lnTo>
                  <a:pt x="696" y="643"/>
                </a:lnTo>
                <a:lnTo>
                  <a:pt x="680" y="650"/>
                </a:lnTo>
                <a:lnTo>
                  <a:pt x="666" y="657"/>
                </a:lnTo>
                <a:lnTo>
                  <a:pt x="664" y="657"/>
                </a:lnTo>
                <a:lnTo>
                  <a:pt x="652" y="660"/>
                </a:lnTo>
                <a:lnTo>
                  <a:pt x="649" y="662"/>
                </a:lnTo>
                <a:lnTo>
                  <a:pt x="637" y="664"/>
                </a:lnTo>
                <a:lnTo>
                  <a:pt x="624" y="664"/>
                </a:lnTo>
                <a:lnTo>
                  <a:pt x="619" y="664"/>
                </a:lnTo>
                <a:lnTo>
                  <a:pt x="617" y="664"/>
                </a:lnTo>
                <a:lnTo>
                  <a:pt x="610" y="662"/>
                </a:lnTo>
                <a:lnTo>
                  <a:pt x="609" y="662"/>
                </a:lnTo>
                <a:lnTo>
                  <a:pt x="609" y="667"/>
                </a:lnTo>
                <a:lnTo>
                  <a:pt x="600" y="665"/>
                </a:lnTo>
                <a:lnTo>
                  <a:pt x="595" y="665"/>
                </a:lnTo>
                <a:lnTo>
                  <a:pt x="585" y="664"/>
                </a:lnTo>
                <a:lnTo>
                  <a:pt x="582" y="664"/>
                </a:lnTo>
                <a:lnTo>
                  <a:pt x="575" y="662"/>
                </a:lnTo>
                <a:lnTo>
                  <a:pt x="565" y="657"/>
                </a:lnTo>
                <a:lnTo>
                  <a:pt x="561" y="653"/>
                </a:lnTo>
                <a:lnTo>
                  <a:pt x="555" y="652"/>
                </a:lnTo>
                <a:lnTo>
                  <a:pt x="551" y="650"/>
                </a:lnTo>
                <a:lnTo>
                  <a:pt x="541" y="648"/>
                </a:lnTo>
                <a:lnTo>
                  <a:pt x="536" y="647"/>
                </a:lnTo>
                <a:lnTo>
                  <a:pt x="533" y="643"/>
                </a:lnTo>
                <a:lnTo>
                  <a:pt x="528" y="638"/>
                </a:lnTo>
                <a:lnTo>
                  <a:pt x="526" y="638"/>
                </a:lnTo>
                <a:lnTo>
                  <a:pt x="517" y="630"/>
                </a:lnTo>
                <a:lnTo>
                  <a:pt x="514" y="628"/>
                </a:lnTo>
                <a:lnTo>
                  <a:pt x="502" y="621"/>
                </a:lnTo>
                <a:lnTo>
                  <a:pt x="500" y="621"/>
                </a:lnTo>
                <a:lnTo>
                  <a:pt x="494" y="621"/>
                </a:lnTo>
                <a:lnTo>
                  <a:pt x="490" y="620"/>
                </a:lnTo>
                <a:lnTo>
                  <a:pt x="487" y="620"/>
                </a:lnTo>
                <a:lnTo>
                  <a:pt x="475" y="625"/>
                </a:lnTo>
                <a:lnTo>
                  <a:pt x="467" y="628"/>
                </a:lnTo>
                <a:lnTo>
                  <a:pt x="465" y="628"/>
                </a:lnTo>
                <a:lnTo>
                  <a:pt x="445" y="631"/>
                </a:lnTo>
                <a:lnTo>
                  <a:pt x="443" y="633"/>
                </a:lnTo>
                <a:lnTo>
                  <a:pt x="440" y="633"/>
                </a:lnTo>
                <a:lnTo>
                  <a:pt x="435" y="635"/>
                </a:lnTo>
                <a:lnTo>
                  <a:pt x="433" y="635"/>
                </a:lnTo>
                <a:lnTo>
                  <a:pt x="431" y="636"/>
                </a:lnTo>
                <a:lnTo>
                  <a:pt x="430" y="636"/>
                </a:lnTo>
                <a:lnTo>
                  <a:pt x="428" y="636"/>
                </a:lnTo>
                <a:lnTo>
                  <a:pt x="426" y="636"/>
                </a:lnTo>
                <a:lnTo>
                  <a:pt x="423" y="638"/>
                </a:lnTo>
                <a:lnTo>
                  <a:pt x="421" y="638"/>
                </a:lnTo>
                <a:lnTo>
                  <a:pt x="419" y="638"/>
                </a:lnTo>
                <a:lnTo>
                  <a:pt x="418" y="638"/>
                </a:lnTo>
                <a:lnTo>
                  <a:pt x="414" y="638"/>
                </a:lnTo>
                <a:lnTo>
                  <a:pt x="413" y="638"/>
                </a:lnTo>
                <a:lnTo>
                  <a:pt x="408" y="638"/>
                </a:lnTo>
                <a:lnTo>
                  <a:pt x="404" y="638"/>
                </a:lnTo>
                <a:lnTo>
                  <a:pt x="403" y="638"/>
                </a:lnTo>
                <a:lnTo>
                  <a:pt x="382" y="638"/>
                </a:lnTo>
                <a:lnTo>
                  <a:pt x="360" y="635"/>
                </a:lnTo>
                <a:lnTo>
                  <a:pt x="359" y="635"/>
                </a:lnTo>
                <a:lnTo>
                  <a:pt x="352" y="633"/>
                </a:lnTo>
                <a:lnTo>
                  <a:pt x="332" y="631"/>
                </a:lnTo>
                <a:lnTo>
                  <a:pt x="323" y="630"/>
                </a:lnTo>
                <a:lnTo>
                  <a:pt x="313" y="630"/>
                </a:lnTo>
                <a:lnTo>
                  <a:pt x="303" y="628"/>
                </a:lnTo>
                <a:lnTo>
                  <a:pt x="299" y="626"/>
                </a:lnTo>
                <a:lnTo>
                  <a:pt x="294" y="626"/>
                </a:lnTo>
                <a:lnTo>
                  <a:pt x="283" y="623"/>
                </a:lnTo>
                <a:lnTo>
                  <a:pt x="279" y="623"/>
                </a:lnTo>
                <a:lnTo>
                  <a:pt x="276" y="623"/>
                </a:lnTo>
                <a:lnTo>
                  <a:pt x="274" y="621"/>
                </a:lnTo>
                <a:lnTo>
                  <a:pt x="269" y="621"/>
                </a:lnTo>
                <a:lnTo>
                  <a:pt x="256" y="614"/>
                </a:lnTo>
                <a:lnTo>
                  <a:pt x="250" y="611"/>
                </a:lnTo>
                <a:lnTo>
                  <a:pt x="249" y="609"/>
                </a:lnTo>
                <a:lnTo>
                  <a:pt x="245" y="606"/>
                </a:lnTo>
                <a:lnTo>
                  <a:pt x="239" y="603"/>
                </a:lnTo>
                <a:lnTo>
                  <a:pt x="234" y="599"/>
                </a:lnTo>
                <a:lnTo>
                  <a:pt x="232" y="598"/>
                </a:lnTo>
                <a:lnTo>
                  <a:pt x="225" y="592"/>
                </a:lnTo>
                <a:lnTo>
                  <a:pt x="222" y="591"/>
                </a:lnTo>
                <a:lnTo>
                  <a:pt x="217" y="586"/>
                </a:lnTo>
                <a:lnTo>
                  <a:pt x="200" y="572"/>
                </a:lnTo>
                <a:lnTo>
                  <a:pt x="196" y="569"/>
                </a:lnTo>
                <a:lnTo>
                  <a:pt x="195" y="567"/>
                </a:lnTo>
                <a:lnTo>
                  <a:pt x="191" y="564"/>
                </a:lnTo>
                <a:lnTo>
                  <a:pt x="176" y="548"/>
                </a:lnTo>
                <a:lnTo>
                  <a:pt x="174" y="547"/>
                </a:lnTo>
                <a:lnTo>
                  <a:pt x="166" y="538"/>
                </a:lnTo>
                <a:lnTo>
                  <a:pt x="159" y="533"/>
                </a:lnTo>
                <a:lnTo>
                  <a:pt x="154" y="530"/>
                </a:lnTo>
                <a:lnTo>
                  <a:pt x="149" y="526"/>
                </a:lnTo>
                <a:lnTo>
                  <a:pt x="147" y="525"/>
                </a:lnTo>
                <a:lnTo>
                  <a:pt x="125" y="528"/>
                </a:lnTo>
                <a:lnTo>
                  <a:pt x="117" y="528"/>
                </a:lnTo>
                <a:lnTo>
                  <a:pt x="107" y="528"/>
                </a:lnTo>
                <a:lnTo>
                  <a:pt x="95" y="525"/>
                </a:lnTo>
                <a:lnTo>
                  <a:pt x="85" y="523"/>
                </a:lnTo>
                <a:lnTo>
                  <a:pt x="83" y="523"/>
                </a:lnTo>
                <a:lnTo>
                  <a:pt x="82" y="523"/>
                </a:lnTo>
                <a:lnTo>
                  <a:pt x="80" y="521"/>
                </a:lnTo>
                <a:lnTo>
                  <a:pt x="77" y="518"/>
                </a:lnTo>
                <a:lnTo>
                  <a:pt x="70" y="516"/>
                </a:lnTo>
                <a:lnTo>
                  <a:pt x="58" y="509"/>
                </a:lnTo>
                <a:lnTo>
                  <a:pt x="56" y="509"/>
                </a:lnTo>
                <a:lnTo>
                  <a:pt x="46" y="506"/>
                </a:lnTo>
                <a:lnTo>
                  <a:pt x="44" y="504"/>
                </a:lnTo>
                <a:lnTo>
                  <a:pt x="43" y="504"/>
                </a:lnTo>
                <a:lnTo>
                  <a:pt x="38" y="503"/>
                </a:lnTo>
                <a:lnTo>
                  <a:pt x="33" y="499"/>
                </a:lnTo>
                <a:lnTo>
                  <a:pt x="29" y="498"/>
                </a:lnTo>
                <a:lnTo>
                  <a:pt x="26" y="496"/>
                </a:lnTo>
                <a:lnTo>
                  <a:pt x="21" y="493"/>
                </a:lnTo>
                <a:lnTo>
                  <a:pt x="19" y="491"/>
                </a:lnTo>
                <a:lnTo>
                  <a:pt x="14" y="487"/>
                </a:lnTo>
                <a:lnTo>
                  <a:pt x="11" y="484"/>
                </a:lnTo>
                <a:lnTo>
                  <a:pt x="2" y="477"/>
                </a:lnTo>
                <a:lnTo>
                  <a:pt x="0" y="476"/>
                </a:lnTo>
                <a:lnTo>
                  <a:pt x="2" y="470"/>
                </a:lnTo>
                <a:lnTo>
                  <a:pt x="14" y="445"/>
                </a:lnTo>
                <a:lnTo>
                  <a:pt x="22" y="428"/>
                </a:lnTo>
                <a:lnTo>
                  <a:pt x="29" y="415"/>
                </a:lnTo>
                <a:lnTo>
                  <a:pt x="36" y="401"/>
                </a:lnTo>
                <a:lnTo>
                  <a:pt x="36" y="372"/>
                </a:lnTo>
                <a:lnTo>
                  <a:pt x="33" y="362"/>
                </a:lnTo>
                <a:lnTo>
                  <a:pt x="33" y="360"/>
                </a:lnTo>
                <a:lnTo>
                  <a:pt x="34" y="360"/>
                </a:lnTo>
                <a:lnTo>
                  <a:pt x="36" y="360"/>
                </a:lnTo>
                <a:lnTo>
                  <a:pt x="39" y="365"/>
                </a:lnTo>
                <a:lnTo>
                  <a:pt x="41" y="367"/>
                </a:lnTo>
                <a:lnTo>
                  <a:pt x="43" y="367"/>
                </a:lnTo>
                <a:lnTo>
                  <a:pt x="44" y="365"/>
                </a:lnTo>
                <a:lnTo>
                  <a:pt x="46" y="364"/>
                </a:lnTo>
                <a:lnTo>
                  <a:pt x="55" y="367"/>
                </a:lnTo>
                <a:lnTo>
                  <a:pt x="56" y="367"/>
                </a:lnTo>
                <a:lnTo>
                  <a:pt x="61" y="365"/>
                </a:lnTo>
                <a:lnTo>
                  <a:pt x="63" y="365"/>
                </a:lnTo>
                <a:lnTo>
                  <a:pt x="66" y="367"/>
                </a:lnTo>
                <a:lnTo>
                  <a:pt x="73" y="365"/>
                </a:lnTo>
                <a:lnTo>
                  <a:pt x="78" y="362"/>
                </a:lnTo>
                <a:lnTo>
                  <a:pt x="80" y="360"/>
                </a:lnTo>
                <a:lnTo>
                  <a:pt x="82" y="360"/>
                </a:lnTo>
                <a:lnTo>
                  <a:pt x="83" y="360"/>
                </a:lnTo>
                <a:lnTo>
                  <a:pt x="85" y="360"/>
                </a:lnTo>
                <a:lnTo>
                  <a:pt x="87" y="359"/>
                </a:lnTo>
                <a:lnTo>
                  <a:pt x="87" y="354"/>
                </a:lnTo>
                <a:lnTo>
                  <a:pt x="85" y="349"/>
                </a:lnTo>
                <a:lnTo>
                  <a:pt x="83" y="347"/>
                </a:lnTo>
                <a:lnTo>
                  <a:pt x="82" y="342"/>
                </a:lnTo>
                <a:lnTo>
                  <a:pt x="82" y="333"/>
                </a:lnTo>
                <a:lnTo>
                  <a:pt x="82" y="325"/>
                </a:lnTo>
                <a:lnTo>
                  <a:pt x="82" y="321"/>
                </a:lnTo>
                <a:lnTo>
                  <a:pt x="80" y="321"/>
                </a:lnTo>
                <a:lnTo>
                  <a:pt x="78" y="313"/>
                </a:lnTo>
                <a:lnTo>
                  <a:pt x="78" y="311"/>
                </a:lnTo>
                <a:lnTo>
                  <a:pt x="77" y="311"/>
                </a:lnTo>
                <a:lnTo>
                  <a:pt x="75" y="311"/>
                </a:lnTo>
                <a:lnTo>
                  <a:pt x="75" y="310"/>
                </a:lnTo>
                <a:lnTo>
                  <a:pt x="75" y="308"/>
                </a:lnTo>
                <a:lnTo>
                  <a:pt x="77" y="308"/>
                </a:lnTo>
                <a:lnTo>
                  <a:pt x="77" y="306"/>
                </a:lnTo>
                <a:lnTo>
                  <a:pt x="77" y="304"/>
                </a:lnTo>
                <a:lnTo>
                  <a:pt x="75" y="301"/>
                </a:lnTo>
                <a:lnTo>
                  <a:pt x="75" y="296"/>
                </a:lnTo>
                <a:lnTo>
                  <a:pt x="75" y="294"/>
                </a:lnTo>
                <a:lnTo>
                  <a:pt x="75" y="288"/>
                </a:lnTo>
                <a:lnTo>
                  <a:pt x="75" y="286"/>
                </a:lnTo>
                <a:lnTo>
                  <a:pt x="75" y="279"/>
                </a:lnTo>
                <a:lnTo>
                  <a:pt x="75" y="277"/>
                </a:lnTo>
                <a:lnTo>
                  <a:pt x="75" y="272"/>
                </a:lnTo>
                <a:lnTo>
                  <a:pt x="75" y="266"/>
                </a:lnTo>
                <a:lnTo>
                  <a:pt x="75" y="264"/>
                </a:lnTo>
                <a:lnTo>
                  <a:pt x="75" y="252"/>
                </a:lnTo>
                <a:lnTo>
                  <a:pt x="71" y="243"/>
                </a:lnTo>
                <a:lnTo>
                  <a:pt x="71" y="242"/>
                </a:lnTo>
                <a:lnTo>
                  <a:pt x="68" y="233"/>
                </a:lnTo>
                <a:lnTo>
                  <a:pt x="68" y="232"/>
                </a:lnTo>
                <a:lnTo>
                  <a:pt x="66" y="221"/>
                </a:lnTo>
                <a:lnTo>
                  <a:pt x="68" y="223"/>
                </a:lnTo>
                <a:lnTo>
                  <a:pt x="70" y="225"/>
                </a:lnTo>
                <a:lnTo>
                  <a:pt x="73" y="223"/>
                </a:lnTo>
                <a:lnTo>
                  <a:pt x="78" y="211"/>
                </a:lnTo>
                <a:lnTo>
                  <a:pt x="83" y="208"/>
                </a:lnTo>
                <a:lnTo>
                  <a:pt x="87" y="208"/>
                </a:lnTo>
                <a:lnTo>
                  <a:pt x="90" y="208"/>
                </a:lnTo>
                <a:lnTo>
                  <a:pt x="98" y="208"/>
                </a:lnTo>
                <a:lnTo>
                  <a:pt x="102" y="206"/>
                </a:lnTo>
                <a:lnTo>
                  <a:pt x="105" y="206"/>
                </a:lnTo>
                <a:lnTo>
                  <a:pt x="109" y="205"/>
                </a:lnTo>
                <a:lnTo>
                  <a:pt x="110" y="205"/>
                </a:lnTo>
                <a:lnTo>
                  <a:pt x="115" y="203"/>
                </a:lnTo>
                <a:lnTo>
                  <a:pt x="119" y="201"/>
                </a:lnTo>
                <a:lnTo>
                  <a:pt x="120" y="201"/>
                </a:lnTo>
                <a:lnTo>
                  <a:pt x="124" y="199"/>
                </a:lnTo>
                <a:lnTo>
                  <a:pt x="125" y="198"/>
                </a:lnTo>
                <a:lnTo>
                  <a:pt x="127" y="194"/>
                </a:lnTo>
                <a:lnTo>
                  <a:pt x="129" y="193"/>
                </a:lnTo>
                <a:lnTo>
                  <a:pt x="129" y="191"/>
                </a:lnTo>
                <a:lnTo>
                  <a:pt x="129" y="189"/>
                </a:lnTo>
                <a:lnTo>
                  <a:pt x="129" y="186"/>
                </a:lnTo>
                <a:lnTo>
                  <a:pt x="129" y="184"/>
                </a:lnTo>
                <a:lnTo>
                  <a:pt x="129" y="183"/>
                </a:lnTo>
                <a:lnTo>
                  <a:pt x="125" y="177"/>
                </a:lnTo>
                <a:lnTo>
                  <a:pt x="125" y="176"/>
                </a:lnTo>
                <a:lnTo>
                  <a:pt x="125" y="174"/>
                </a:lnTo>
                <a:lnTo>
                  <a:pt x="124" y="172"/>
                </a:lnTo>
                <a:lnTo>
                  <a:pt x="122" y="166"/>
                </a:lnTo>
                <a:lnTo>
                  <a:pt x="120" y="164"/>
                </a:lnTo>
                <a:lnTo>
                  <a:pt x="119" y="162"/>
                </a:lnTo>
                <a:lnTo>
                  <a:pt x="117" y="160"/>
                </a:lnTo>
                <a:lnTo>
                  <a:pt x="117" y="159"/>
                </a:lnTo>
                <a:lnTo>
                  <a:pt x="115" y="159"/>
                </a:lnTo>
                <a:lnTo>
                  <a:pt x="115" y="157"/>
                </a:lnTo>
                <a:lnTo>
                  <a:pt x="115" y="154"/>
                </a:lnTo>
                <a:lnTo>
                  <a:pt x="117" y="152"/>
                </a:lnTo>
                <a:lnTo>
                  <a:pt x="120" y="150"/>
                </a:lnTo>
                <a:lnTo>
                  <a:pt x="122" y="150"/>
                </a:lnTo>
                <a:lnTo>
                  <a:pt x="131" y="149"/>
                </a:lnTo>
                <a:lnTo>
                  <a:pt x="132" y="147"/>
                </a:lnTo>
                <a:lnTo>
                  <a:pt x="134" y="145"/>
                </a:lnTo>
                <a:lnTo>
                  <a:pt x="136" y="144"/>
                </a:lnTo>
                <a:lnTo>
                  <a:pt x="137" y="142"/>
                </a:lnTo>
                <a:lnTo>
                  <a:pt x="137" y="140"/>
                </a:lnTo>
                <a:lnTo>
                  <a:pt x="137" y="138"/>
                </a:lnTo>
                <a:lnTo>
                  <a:pt x="139" y="137"/>
                </a:lnTo>
                <a:lnTo>
                  <a:pt x="141" y="135"/>
                </a:lnTo>
                <a:lnTo>
                  <a:pt x="142" y="133"/>
                </a:lnTo>
                <a:lnTo>
                  <a:pt x="146" y="133"/>
                </a:lnTo>
                <a:lnTo>
                  <a:pt x="149" y="132"/>
                </a:lnTo>
                <a:lnTo>
                  <a:pt x="153" y="130"/>
                </a:lnTo>
                <a:lnTo>
                  <a:pt x="154" y="127"/>
                </a:lnTo>
                <a:lnTo>
                  <a:pt x="156" y="125"/>
                </a:lnTo>
                <a:lnTo>
                  <a:pt x="158" y="122"/>
                </a:lnTo>
                <a:lnTo>
                  <a:pt x="159" y="120"/>
                </a:lnTo>
                <a:lnTo>
                  <a:pt x="164" y="116"/>
                </a:lnTo>
                <a:lnTo>
                  <a:pt x="166" y="115"/>
                </a:lnTo>
                <a:lnTo>
                  <a:pt x="169" y="111"/>
                </a:lnTo>
                <a:lnTo>
                  <a:pt x="171" y="110"/>
                </a:lnTo>
                <a:lnTo>
                  <a:pt x="171" y="106"/>
                </a:lnTo>
                <a:lnTo>
                  <a:pt x="173" y="106"/>
                </a:lnTo>
                <a:lnTo>
                  <a:pt x="173" y="103"/>
                </a:lnTo>
                <a:lnTo>
                  <a:pt x="173" y="101"/>
                </a:lnTo>
                <a:lnTo>
                  <a:pt x="173" y="99"/>
                </a:lnTo>
                <a:lnTo>
                  <a:pt x="174" y="98"/>
                </a:lnTo>
                <a:lnTo>
                  <a:pt x="176" y="98"/>
                </a:lnTo>
                <a:lnTo>
                  <a:pt x="180" y="98"/>
                </a:lnTo>
                <a:lnTo>
                  <a:pt x="181" y="99"/>
                </a:lnTo>
                <a:lnTo>
                  <a:pt x="188" y="108"/>
                </a:lnTo>
                <a:lnTo>
                  <a:pt x="196" y="120"/>
                </a:lnTo>
                <a:lnTo>
                  <a:pt x="208" y="142"/>
                </a:lnTo>
                <a:lnTo>
                  <a:pt x="212" y="147"/>
                </a:lnTo>
                <a:lnTo>
                  <a:pt x="213" y="149"/>
                </a:lnTo>
                <a:lnTo>
                  <a:pt x="218" y="154"/>
                </a:lnTo>
                <a:lnTo>
                  <a:pt x="232" y="159"/>
                </a:lnTo>
                <a:lnTo>
                  <a:pt x="249" y="162"/>
                </a:lnTo>
                <a:lnTo>
                  <a:pt x="256" y="164"/>
                </a:lnTo>
                <a:lnTo>
                  <a:pt x="259" y="166"/>
                </a:lnTo>
                <a:lnTo>
                  <a:pt x="262" y="167"/>
                </a:lnTo>
                <a:lnTo>
                  <a:pt x="264" y="167"/>
                </a:lnTo>
                <a:lnTo>
                  <a:pt x="271" y="171"/>
                </a:lnTo>
                <a:lnTo>
                  <a:pt x="284" y="177"/>
                </a:lnTo>
                <a:lnTo>
                  <a:pt x="286" y="179"/>
                </a:lnTo>
                <a:lnTo>
                  <a:pt x="291" y="183"/>
                </a:lnTo>
                <a:lnTo>
                  <a:pt x="294" y="186"/>
                </a:lnTo>
                <a:lnTo>
                  <a:pt x="306" y="193"/>
                </a:lnTo>
                <a:lnTo>
                  <a:pt x="311" y="196"/>
                </a:lnTo>
                <a:lnTo>
                  <a:pt x="321" y="203"/>
                </a:lnTo>
                <a:lnTo>
                  <a:pt x="328" y="206"/>
                </a:lnTo>
                <a:lnTo>
                  <a:pt x="330" y="206"/>
                </a:lnTo>
                <a:lnTo>
                  <a:pt x="335" y="210"/>
                </a:lnTo>
                <a:lnTo>
                  <a:pt x="342" y="211"/>
                </a:lnTo>
                <a:lnTo>
                  <a:pt x="343" y="213"/>
                </a:lnTo>
                <a:lnTo>
                  <a:pt x="348" y="215"/>
                </a:lnTo>
                <a:lnTo>
                  <a:pt x="354" y="218"/>
                </a:lnTo>
                <a:lnTo>
                  <a:pt x="359" y="223"/>
                </a:lnTo>
                <a:lnTo>
                  <a:pt x="364" y="225"/>
                </a:lnTo>
                <a:lnTo>
                  <a:pt x="372" y="228"/>
                </a:lnTo>
                <a:lnTo>
                  <a:pt x="381" y="233"/>
                </a:lnTo>
                <a:lnTo>
                  <a:pt x="387" y="237"/>
                </a:lnTo>
                <a:lnTo>
                  <a:pt x="392" y="237"/>
                </a:lnTo>
                <a:lnTo>
                  <a:pt x="396" y="233"/>
                </a:lnTo>
                <a:lnTo>
                  <a:pt x="404" y="233"/>
                </a:lnTo>
                <a:lnTo>
                  <a:pt x="411" y="232"/>
                </a:lnTo>
                <a:lnTo>
                  <a:pt x="419" y="228"/>
                </a:lnTo>
                <a:lnTo>
                  <a:pt x="428" y="227"/>
                </a:lnTo>
                <a:lnTo>
                  <a:pt x="436" y="223"/>
                </a:lnTo>
                <a:lnTo>
                  <a:pt x="451" y="221"/>
                </a:lnTo>
                <a:lnTo>
                  <a:pt x="458" y="218"/>
                </a:lnTo>
                <a:lnTo>
                  <a:pt x="462" y="216"/>
                </a:lnTo>
                <a:lnTo>
                  <a:pt x="475" y="215"/>
                </a:lnTo>
                <a:lnTo>
                  <a:pt x="480" y="216"/>
                </a:lnTo>
                <a:lnTo>
                  <a:pt x="487" y="216"/>
                </a:lnTo>
                <a:lnTo>
                  <a:pt x="492" y="216"/>
                </a:lnTo>
                <a:lnTo>
                  <a:pt x="504" y="215"/>
                </a:lnTo>
                <a:lnTo>
                  <a:pt x="516" y="216"/>
                </a:lnTo>
                <a:lnTo>
                  <a:pt x="519" y="216"/>
                </a:lnTo>
                <a:lnTo>
                  <a:pt x="522" y="215"/>
                </a:lnTo>
                <a:lnTo>
                  <a:pt x="529" y="215"/>
                </a:lnTo>
                <a:lnTo>
                  <a:pt x="533" y="215"/>
                </a:lnTo>
                <a:lnTo>
                  <a:pt x="536" y="213"/>
                </a:lnTo>
                <a:lnTo>
                  <a:pt x="539" y="215"/>
                </a:lnTo>
                <a:lnTo>
                  <a:pt x="543" y="215"/>
                </a:lnTo>
                <a:lnTo>
                  <a:pt x="548" y="210"/>
                </a:lnTo>
                <a:lnTo>
                  <a:pt x="549" y="206"/>
                </a:lnTo>
                <a:lnTo>
                  <a:pt x="551" y="201"/>
                </a:lnTo>
                <a:lnTo>
                  <a:pt x="553" y="198"/>
                </a:lnTo>
                <a:lnTo>
                  <a:pt x="555" y="196"/>
                </a:lnTo>
                <a:lnTo>
                  <a:pt x="555" y="194"/>
                </a:lnTo>
                <a:lnTo>
                  <a:pt x="565" y="172"/>
                </a:lnTo>
                <a:lnTo>
                  <a:pt x="570" y="166"/>
                </a:lnTo>
                <a:lnTo>
                  <a:pt x="575" y="157"/>
                </a:lnTo>
                <a:lnTo>
                  <a:pt x="576" y="155"/>
                </a:lnTo>
                <a:lnTo>
                  <a:pt x="578" y="154"/>
                </a:lnTo>
                <a:lnTo>
                  <a:pt x="580" y="150"/>
                </a:lnTo>
                <a:lnTo>
                  <a:pt x="597" y="133"/>
                </a:lnTo>
                <a:lnTo>
                  <a:pt x="600" y="130"/>
                </a:lnTo>
                <a:lnTo>
                  <a:pt x="639" y="108"/>
                </a:lnTo>
                <a:lnTo>
                  <a:pt x="644" y="105"/>
                </a:lnTo>
                <a:lnTo>
                  <a:pt x="646" y="103"/>
                </a:lnTo>
                <a:lnTo>
                  <a:pt x="647" y="103"/>
                </a:lnTo>
                <a:lnTo>
                  <a:pt x="654" y="101"/>
                </a:lnTo>
                <a:lnTo>
                  <a:pt x="658" y="99"/>
                </a:lnTo>
                <a:lnTo>
                  <a:pt x="659" y="99"/>
                </a:lnTo>
                <a:lnTo>
                  <a:pt x="668" y="98"/>
                </a:lnTo>
                <a:lnTo>
                  <a:pt x="696" y="96"/>
                </a:lnTo>
                <a:lnTo>
                  <a:pt x="727" y="98"/>
                </a:lnTo>
                <a:lnTo>
                  <a:pt x="730" y="98"/>
                </a:lnTo>
                <a:lnTo>
                  <a:pt x="740" y="91"/>
                </a:lnTo>
                <a:lnTo>
                  <a:pt x="754" y="83"/>
                </a:lnTo>
                <a:lnTo>
                  <a:pt x="756" y="81"/>
                </a:lnTo>
                <a:lnTo>
                  <a:pt x="761" y="74"/>
                </a:lnTo>
                <a:lnTo>
                  <a:pt x="766" y="71"/>
                </a:lnTo>
                <a:lnTo>
                  <a:pt x="784" y="59"/>
                </a:lnTo>
                <a:lnTo>
                  <a:pt x="793" y="59"/>
                </a:lnTo>
                <a:lnTo>
                  <a:pt x="830" y="52"/>
                </a:lnTo>
                <a:lnTo>
                  <a:pt x="855" y="47"/>
                </a:lnTo>
                <a:lnTo>
                  <a:pt x="864" y="47"/>
                </a:lnTo>
                <a:lnTo>
                  <a:pt x="875" y="45"/>
                </a:lnTo>
                <a:lnTo>
                  <a:pt x="884" y="44"/>
                </a:lnTo>
                <a:lnTo>
                  <a:pt x="891" y="44"/>
                </a:lnTo>
                <a:lnTo>
                  <a:pt x="892" y="44"/>
                </a:lnTo>
                <a:lnTo>
                  <a:pt x="921" y="44"/>
                </a:lnTo>
                <a:lnTo>
                  <a:pt x="941" y="37"/>
                </a:lnTo>
                <a:lnTo>
                  <a:pt x="957" y="32"/>
                </a:lnTo>
                <a:lnTo>
                  <a:pt x="958" y="32"/>
                </a:lnTo>
                <a:lnTo>
                  <a:pt x="972" y="10"/>
                </a:lnTo>
                <a:lnTo>
                  <a:pt x="985" y="5"/>
                </a:lnTo>
                <a:lnTo>
                  <a:pt x="1004" y="0"/>
                </a:lnTo>
                <a:lnTo>
                  <a:pt x="1019" y="3"/>
                </a:lnTo>
                <a:lnTo>
                  <a:pt x="1021" y="5"/>
                </a:lnTo>
                <a:lnTo>
                  <a:pt x="1046" y="11"/>
                </a:lnTo>
                <a:lnTo>
                  <a:pt x="1051" y="11"/>
                </a:lnTo>
                <a:lnTo>
                  <a:pt x="1053" y="11"/>
                </a:lnTo>
                <a:lnTo>
                  <a:pt x="1055" y="11"/>
                </a:lnTo>
                <a:lnTo>
                  <a:pt x="1065" y="13"/>
                </a:lnTo>
                <a:lnTo>
                  <a:pt x="1066" y="15"/>
                </a:lnTo>
                <a:lnTo>
                  <a:pt x="1080" y="15"/>
                </a:lnTo>
                <a:lnTo>
                  <a:pt x="1110" y="22"/>
                </a:lnTo>
                <a:lnTo>
                  <a:pt x="1112" y="22"/>
                </a:lnTo>
                <a:lnTo>
                  <a:pt x="1125" y="25"/>
                </a:lnTo>
                <a:lnTo>
                  <a:pt x="1141" y="28"/>
                </a:lnTo>
                <a:lnTo>
                  <a:pt x="1156" y="37"/>
                </a:lnTo>
                <a:lnTo>
                  <a:pt x="1159" y="37"/>
                </a:lnTo>
                <a:lnTo>
                  <a:pt x="1166" y="42"/>
                </a:lnTo>
                <a:lnTo>
                  <a:pt x="1171" y="45"/>
                </a:lnTo>
                <a:lnTo>
                  <a:pt x="1173" y="47"/>
                </a:lnTo>
                <a:close/>
              </a:path>
            </a:pathLst>
          </a:custGeom>
          <a:solidFill>
            <a:schemeClr val="accent4">
              <a:lumMod val="5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7">
            <a:extLst>
              <a:ext uri="{FF2B5EF4-FFF2-40B4-BE49-F238E27FC236}">
                <a16:creationId xmlns:a16="http://schemas.microsoft.com/office/drawing/2014/main" id="{ACB4F4A4-DBBB-4594-9B10-B2046A8E9DF1}"/>
              </a:ext>
            </a:extLst>
          </p:cNvPr>
          <p:cNvSpPr>
            <a:spLocks/>
          </p:cNvSpPr>
          <p:nvPr/>
        </p:nvSpPr>
        <p:spPr bwMode="auto">
          <a:xfrm>
            <a:off x="314325" y="3743326"/>
            <a:ext cx="2884488" cy="1169988"/>
          </a:xfrm>
          <a:custGeom>
            <a:avLst/>
            <a:gdLst>
              <a:gd name="T0" fmla="*/ 1086 w 1817"/>
              <a:gd name="T1" fmla="*/ 324 h 737"/>
              <a:gd name="T2" fmla="*/ 1143 w 1817"/>
              <a:gd name="T3" fmla="*/ 334 h 737"/>
              <a:gd name="T4" fmla="*/ 1256 w 1817"/>
              <a:gd name="T5" fmla="*/ 285 h 737"/>
              <a:gd name="T6" fmla="*/ 1300 w 1817"/>
              <a:gd name="T7" fmla="*/ 366 h 737"/>
              <a:gd name="T8" fmla="*/ 1302 w 1817"/>
              <a:gd name="T9" fmla="*/ 315 h 737"/>
              <a:gd name="T10" fmla="*/ 1358 w 1817"/>
              <a:gd name="T11" fmla="*/ 334 h 737"/>
              <a:gd name="T12" fmla="*/ 1430 w 1817"/>
              <a:gd name="T13" fmla="*/ 286 h 737"/>
              <a:gd name="T14" fmla="*/ 1474 w 1817"/>
              <a:gd name="T15" fmla="*/ 276 h 737"/>
              <a:gd name="T16" fmla="*/ 1530 w 1817"/>
              <a:gd name="T17" fmla="*/ 285 h 737"/>
              <a:gd name="T18" fmla="*/ 1564 w 1817"/>
              <a:gd name="T19" fmla="*/ 325 h 737"/>
              <a:gd name="T20" fmla="*/ 1616 w 1817"/>
              <a:gd name="T21" fmla="*/ 334 h 737"/>
              <a:gd name="T22" fmla="*/ 1662 w 1817"/>
              <a:gd name="T23" fmla="*/ 336 h 737"/>
              <a:gd name="T24" fmla="*/ 1709 w 1817"/>
              <a:gd name="T25" fmla="*/ 334 h 737"/>
              <a:gd name="T26" fmla="*/ 1734 w 1817"/>
              <a:gd name="T27" fmla="*/ 354 h 737"/>
              <a:gd name="T28" fmla="*/ 1782 w 1817"/>
              <a:gd name="T29" fmla="*/ 346 h 737"/>
              <a:gd name="T30" fmla="*/ 1809 w 1817"/>
              <a:gd name="T31" fmla="*/ 380 h 737"/>
              <a:gd name="T32" fmla="*/ 1584 w 1817"/>
              <a:gd name="T33" fmla="*/ 520 h 737"/>
              <a:gd name="T34" fmla="*/ 1000 w 1817"/>
              <a:gd name="T35" fmla="*/ 517 h 737"/>
              <a:gd name="T36" fmla="*/ 694 w 1817"/>
              <a:gd name="T37" fmla="*/ 513 h 737"/>
              <a:gd name="T38" fmla="*/ 246 w 1817"/>
              <a:gd name="T39" fmla="*/ 508 h 737"/>
              <a:gd name="T40" fmla="*/ 206 w 1817"/>
              <a:gd name="T41" fmla="*/ 522 h 737"/>
              <a:gd name="T42" fmla="*/ 191 w 1817"/>
              <a:gd name="T43" fmla="*/ 546 h 737"/>
              <a:gd name="T44" fmla="*/ 187 w 1817"/>
              <a:gd name="T45" fmla="*/ 571 h 737"/>
              <a:gd name="T46" fmla="*/ 160 w 1817"/>
              <a:gd name="T47" fmla="*/ 593 h 737"/>
              <a:gd name="T48" fmla="*/ 153 w 1817"/>
              <a:gd name="T49" fmla="*/ 620 h 737"/>
              <a:gd name="T50" fmla="*/ 145 w 1817"/>
              <a:gd name="T51" fmla="*/ 630 h 737"/>
              <a:gd name="T52" fmla="*/ 147 w 1817"/>
              <a:gd name="T53" fmla="*/ 657 h 737"/>
              <a:gd name="T54" fmla="*/ 123 w 1817"/>
              <a:gd name="T55" fmla="*/ 691 h 737"/>
              <a:gd name="T56" fmla="*/ 104 w 1817"/>
              <a:gd name="T57" fmla="*/ 684 h 737"/>
              <a:gd name="T58" fmla="*/ 72 w 1817"/>
              <a:gd name="T59" fmla="*/ 662 h 737"/>
              <a:gd name="T60" fmla="*/ 83 w 1817"/>
              <a:gd name="T61" fmla="*/ 600 h 737"/>
              <a:gd name="T62" fmla="*/ 69 w 1817"/>
              <a:gd name="T63" fmla="*/ 551 h 737"/>
              <a:gd name="T64" fmla="*/ 40 w 1817"/>
              <a:gd name="T65" fmla="*/ 525 h 737"/>
              <a:gd name="T66" fmla="*/ 52 w 1817"/>
              <a:gd name="T67" fmla="*/ 481 h 737"/>
              <a:gd name="T68" fmla="*/ 54 w 1817"/>
              <a:gd name="T69" fmla="*/ 412 h 737"/>
              <a:gd name="T70" fmla="*/ 44 w 1817"/>
              <a:gd name="T71" fmla="*/ 339 h 737"/>
              <a:gd name="T72" fmla="*/ 17 w 1817"/>
              <a:gd name="T73" fmla="*/ 313 h 737"/>
              <a:gd name="T74" fmla="*/ 20 w 1817"/>
              <a:gd name="T75" fmla="*/ 253 h 737"/>
              <a:gd name="T76" fmla="*/ 8 w 1817"/>
              <a:gd name="T77" fmla="*/ 202 h 737"/>
              <a:gd name="T78" fmla="*/ 18 w 1817"/>
              <a:gd name="T79" fmla="*/ 180 h 737"/>
              <a:gd name="T80" fmla="*/ 34 w 1817"/>
              <a:gd name="T81" fmla="*/ 141 h 737"/>
              <a:gd name="T82" fmla="*/ 62 w 1817"/>
              <a:gd name="T83" fmla="*/ 110 h 737"/>
              <a:gd name="T84" fmla="*/ 121 w 1817"/>
              <a:gd name="T85" fmla="*/ 70 h 737"/>
              <a:gd name="T86" fmla="*/ 164 w 1817"/>
              <a:gd name="T87" fmla="*/ 2 h 737"/>
              <a:gd name="T88" fmla="*/ 196 w 1817"/>
              <a:gd name="T89" fmla="*/ 20 h 737"/>
              <a:gd name="T90" fmla="*/ 223 w 1817"/>
              <a:gd name="T91" fmla="*/ 37 h 737"/>
              <a:gd name="T92" fmla="*/ 243 w 1817"/>
              <a:gd name="T93" fmla="*/ 58 h 737"/>
              <a:gd name="T94" fmla="*/ 267 w 1817"/>
              <a:gd name="T95" fmla="*/ 75 h 737"/>
              <a:gd name="T96" fmla="*/ 278 w 1817"/>
              <a:gd name="T97" fmla="*/ 110 h 737"/>
              <a:gd name="T98" fmla="*/ 317 w 1817"/>
              <a:gd name="T99" fmla="*/ 76 h 737"/>
              <a:gd name="T100" fmla="*/ 346 w 1817"/>
              <a:gd name="T101" fmla="*/ 80 h 737"/>
              <a:gd name="T102" fmla="*/ 360 w 1817"/>
              <a:gd name="T103" fmla="*/ 120 h 737"/>
              <a:gd name="T104" fmla="*/ 422 w 1817"/>
              <a:gd name="T105" fmla="*/ 136 h 737"/>
              <a:gd name="T106" fmla="*/ 430 w 1817"/>
              <a:gd name="T107" fmla="*/ 181 h 737"/>
              <a:gd name="T108" fmla="*/ 442 w 1817"/>
              <a:gd name="T109" fmla="*/ 242 h 737"/>
              <a:gd name="T110" fmla="*/ 490 w 1817"/>
              <a:gd name="T111" fmla="*/ 280 h 737"/>
              <a:gd name="T112" fmla="*/ 550 w 1817"/>
              <a:gd name="T113" fmla="*/ 288 h 737"/>
              <a:gd name="T114" fmla="*/ 680 w 1817"/>
              <a:gd name="T115" fmla="*/ 320 h 737"/>
              <a:gd name="T116" fmla="*/ 777 w 1817"/>
              <a:gd name="T117" fmla="*/ 305 h 737"/>
              <a:gd name="T118" fmla="*/ 887 w 1817"/>
              <a:gd name="T119" fmla="*/ 285 h 737"/>
              <a:gd name="T120" fmla="*/ 941 w 1817"/>
              <a:gd name="T121" fmla="*/ 266 h 737"/>
              <a:gd name="T122" fmla="*/ 995 w 1817"/>
              <a:gd name="T123" fmla="*/ 247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17" h="737">
                <a:moveTo>
                  <a:pt x="1064" y="224"/>
                </a:moveTo>
                <a:lnTo>
                  <a:pt x="1067" y="225"/>
                </a:lnTo>
                <a:lnTo>
                  <a:pt x="1074" y="232"/>
                </a:lnTo>
                <a:lnTo>
                  <a:pt x="1076" y="234"/>
                </a:lnTo>
                <a:lnTo>
                  <a:pt x="1077" y="236"/>
                </a:lnTo>
                <a:lnTo>
                  <a:pt x="1079" y="237"/>
                </a:lnTo>
                <a:lnTo>
                  <a:pt x="1081" y="241"/>
                </a:lnTo>
                <a:lnTo>
                  <a:pt x="1086" y="247"/>
                </a:lnTo>
                <a:lnTo>
                  <a:pt x="1088" y="253"/>
                </a:lnTo>
                <a:lnTo>
                  <a:pt x="1091" y="254"/>
                </a:lnTo>
                <a:lnTo>
                  <a:pt x="1093" y="261"/>
                </a:lnTo>
                <a:lnTo>
                  <a:pt x="1098" y="264"/>
                </a:lnTo>
                <a:lnTo>
                  <a:pt x="1098" y="268"/>
                </a:lnTo>
                <a:lnTo>
                  <a:pt x="1099" y="271"/>
                </a:lnTo>
                <a:lnTo>
                  <a:pt x="1099" y="275"/>
                </a:lnTo>
                <a:lnTo>
                  <a:pt x="1098" y="278"/>
                </a:lnTo>
                <a:lnTo>
                  <a:pt x="1098" y="285"/>
                </a:lnTo>
                <a:lnTo>
                  <a:pt x="1096" y="291"/>
                </a:lnTo>
                <a:lnTo>
                  <a:pt x="1096" y="293"/>
                </a:lnTo>
                <a:lnTo>
                  <a:pt x="1094" y="303"/>
                </a:lnTo>
                <a:lnTo>
                  <a:pt x="1093" y="305"/>
                </a:lnTo>
                <a:lnTo>
                  <a:pt x="1088" y="320"/>
                </a:lnTo>
                <a:lnTo>
                  <a:pt x="1086" y="324"/>
                </a:lnTo>
                <a:lnTo>
                  <a:pt x="1084" y="325"/>
                </a:lnTo>
                <a:lnTo>
                  <a:pt x="1084" y="329"/>
                </a:lnTo>
                <a:lnTo>
                  <a:pt x="1084" y="330"/>
                </a:lnTo>
                <a:lnTo>
                  <a:pt x="1084" y="339"/>
                </a:lnTo>
                <a:lnTo>
                  <a:pt x="1084" y="341"/>
                </a:lnTo>
                <a:lnTo>
                  <a:pt x="1086" y="346"/>
                </a:lnTo>
                <a:lnTo>
                  <a:pt x="1086" y="352"/>
                </a:lnTo>
                <a:lnTo>
                  <a:pt x="1088" y="358"/>
                </a:lnTo>
                <a:lnTo>
                  <a:pt x="1089" y="359"/>
                </a:lnTo>
                <a:lnTo>
                  <a:pt x="1091" y="361"/>
                </a:lnTo>
                <a:lnTo>
                  <a:pt x="1093" y="363"/>
                </a:lnTo>
                <a:lnTo>
                  <a:pt x="1094" y="364"/>
                </a:lnTo>
                <a:lnTo>
                  <a:pt x="1099" y="361"/>
                </a:lnTo>
                <a:lnTo>
                  <a:pt x="1101" y="359"/>
                </a:lnTo>
                <a:lnTo>
                  <a:pt x="1106" y="354"/>
                </a:lnTo>
                <a:lnTo>
                  <a:pt x="1109" y="351"/>
                </a:lnTo>
                <a:lnTo>
                  <a:pt x="1116" y="344"/>
                </a:lnTo>
                <a:lnTo>
                  <a:pt x="1123" y="341"/>
                </a:lnTo>
                <a:lnTo>
                  <a:pt x="1128" y="339"/>
                </a:lnTo>
                <a:lnTo>
                  <a:pt x="1133" y="337"/>
                </a:lnTo>
                <a:lnTo>
                  <a:pt x="1140" y="336"/>
                </a:lnTo>
                <a:lnTo>
                  <a:pt x="1142" y="334"/>
                </a:lnTo>
                <a:lnTo>
                  <a:pt x="1143" y="334"/>
                </a:lnTo>
                <a:lnTo>
                  <a:pt x="1145" y="334"/>
                </a:lnTo>
                <a:lnTo>
                  <a:pt x="1153" y="330"/>
                </a:lnTo>
                <a:lnTo>
                  <a:pt x="1157" y="327"/>
                </a:lnTo>
                <a:lnTo>
                  <a:pt x="1158" y="325"/>
                </a:lnTo>
                <a:lnTo>
                  <a:pt x="1162" y="322"/>
                </a:lnTo>
                <a:lnTo>
                  <a:pt x="1177" y="305"/>
                </a:lnTo>
                <a:lnTo>
                  <a:pt x="1182" y="302"/>
                </a:lnTo>
                <a:lnTo>
                  <a:pt x="1182" y="300"/>
                </a:lnTo>
                <a:lnTo>
                  <a:pt x="1184" y="298"/>
                </a:lnTo>
                <a:lnTo>
                  <a:pt x="1199" y="286"/>
                </a:lnTo>
                <a:lnTo>
                  <a:pt x="1202" y="283"/>
                </a:lnTo>
                <a:lnTo>
                  <a:pt x="1204" y="281"/>
                </a:lnTo>
                <a:lnTo>
                  <a:pt x="1211" y="280"/>
                </a:lnTo>
                <a:lnTo>
                  <a:pt x="1219" y="278"/>
                </a:lnTo>
                <a:lnTo>
                  <a:pt x="1221" y="280"/>
                </a:lnTo>
                <a:lnTo>
                  <a:pt x="1226" y="280"/>
                </a:lnTo>
                <a:lnTo>
                  <a:pt x="1233" y="280"/>
                </a:lnTo>
                <a:lnTo>
                  <a:pt x="1236" y="281"/>
                </a:lnTo>
                <a:lnTo>
                  <a:pt x="1241" y="281"/>
                </a:lnTo>
                <a:lnTo>
                  <a:pt x="1245" y="281"/>
                </a:lnTo>
                <a:lnTo>
                  <a:pt x="1248" y="281"/>
                </a:lnTo>
                <a:lnTo>
                  <a:pt x="1253" y="283"/>
                </a:lnTo>
                <a:lnTo>
                  <a:pt x="1256" y="285"/>
                </a:lnTo>
                <a:lnTo>
                  <a:pt x="1258" y="286"/>
                </a:lnTo>
                <a:lnTo>
                  <a:pt x="1262" y="290"/>
                </a:lnTo>
                <a:lnTo>
                  <a:pt x="1263" y="291"/>
                </a:lnTo>
                <a:lnTo>
                  <a:pt x="1262" y="300"/>
                </a:lnTo>
                <a:lnTo>
                  <a:pt x="1260" y="302"/>
                </a:lnTo>
                <a:lnTo>
                  <a:pt x="1258" y="305"/>
                </a:lnTo>
                <a:lnTo>
                  <a:pt x="1256" y="307"/>
                </a:lnTo>
                <a:lnTo>
                  <a:pt x="1251" y="308"/>
                </a:lnTo>
                <a:lnTo>
                  <a:pt x="1248" y="308"/>
                </a:lnTo>
                <a:lnTo>
                  <a:pt x="1245" y="308"/>
                </a:lnTo>
                <a:lnTo>
                  <a:pt x="1238" y="308"/>
                </a:lnTo>
                <a:lnTo>
                  <a:pt x="1236" y="308"/>
                </a:lnTo>
                <a:lnTo>
                  <a:pt x="1234" y="310"/>
                </a:lnTo>
                <a:lnTo>
                  <a:pt x="1234" y="312"/>
                </a:lnTo>
                <a:lnTo>
                  <a:pt x="1236" y="317"/>
                </a:lnTo>
                <a:lnTo>
                  <a:pt x="1238" y="320"/>
                </a:lnTo>
                <a:lnTo>
                  <a:pt x="1241" y="322"/>
                </a:lnTo>
                <a:lnTo>
                  <a:pt x="1248" y="327"/>
                </a:lnTo>
                <a:lnTo>
                  <a:pt x="1255" y="337"/>
                </a:lnTo>
                <a:lnTo>
                  <a:pt x="1289" y="364"/>
                </a:lnTo>
                <a:lnTo>
                  <a:pt x="1292" y="366"/>
                </a:lnTo>
                <a:lnTo>
                  <a:pt x="1295" y="366"/>
                </a:lnTo>
                <a:lnTo>
                  <a:pt x="1300" y="366"/>
                </a:lnTo>
                <a:lnTo>
                  <a:pt x="1302" y="366"/>
                </a:lnTo>
                <a:lnTo>
                  <a:pt x="1305" y="366"/>
                </a:lnTo>
                <a:lnTo>
                  <a:pt x="1311" y="364"/>
                </a:lnTo>
                <a:lnTo>
                  <a:pt x="1312" y="364"/>
                </a:lnTo>
                <a:lnTo>
                  <a:pt x="1314" y="364"/>
                </a:lnTo>
                <a:lnTo>
                  <a:pt x="1316" y="361"/>
                </a:lnTo>
                <a:lnTo>
                  <a:pt x="1321" y="359"/>
                </a:lnTo>
                <a:lnTo>
                  <a:pt x="1324" y="356"/>
                </a:lnTo>
                <a:lnTo>
                  <a:pt x="1324" y="354"/>
                </a:lnTo>
                <a:lnTo>
                  <a:pt x="1322" y="352"/>
                </a:lnTo>
                <a:lnTo>
                  <a:pt x="1319" y="351"/>
                </a:lnTo>
                <a:lnTo>
                  <a:pt x="1316" y="351"/>
                </a:lnTo>
                <a:lnTo>
                  <a:pt x="1309" y="349"/>
                </a:lnTo>
                <a:lnTo>
                  <a:pt x="1304" y="346"/>
                </a:lnTo>
                <a:lnTo>
                  <a:pt x="1300" y="342"/>
                </a:lnTo>
                <a:lnTo>
                  <a:pt x="1300" y="341"/>
                </a:lnTo>
                <a:lnTo>
                  <a:pt x="1299" y="341"/>
                </a:lnTo>
                <a:lnTo>
                  <a:pt x="1297" y="332"/>
                </a:lnTo>
                <a:lnTo>
                  <a:pt x="1297" y="327"/>
                </a:lnTo>
                <a:lnTo>
                  <a:pt x="1299" y="320"/>
                </a:lnTo>
                <a:lnTo>
                  <a:pt x="1299" y="319"/>
                </a:lnTo>
                <a:lnTo>
                  <a:pt x="1300" y="317"/>
                </a:lnTo>
                <a:lnTo>
                  <a:pt x="1302" y="315"/>
                </a:lnTo>
                <a:lnTo>
                  <a:pt x="1304" y="313"/>
                </a:lnTo>
                <a:lnTo>
                  <a:pt x="1309" y="310"/>
                </a:lnTo>
                <a:lnTo>
                  <a:pt x="1311" y="310"/>
                </a:lnTo>
                <a:lnTo>
                  <a:pt x="1314" y="308"/>
                </a:lnTo>
                <a:lnTo>
                  <a:pt x="1317" y="308"/>
                </a:lnTo>
                <a:lnTo>
                  <a:pt x="1324" y="308"/>
                </a:lnTo>
                <a:lnTo>
                  <a:pt x="1322" y="308"/>
                </a:lnTo>
                <a:lnTo>
                  <a:pt x="1324" y="308"/>
                </a:lnTo>
                <a:lnTo>
                  <a:pt x="1327" y="310"/>
                </a:lnTo>
                <a:lnTo>
                  <a:pt x="1334" y="312"/>
                </a:lnTo>
                <a:lnTo>
                  <a:pt x="1338" y="315"/>
                </a:lnTo>
                <a:lnTo>
                  <a:pt x="1338" y="320"/>
                </a:lnTo>
                <a:lnTo>
                  <a:pt x="1338" y="324"/>
                </a:lnTo>
                <a:lnTo>
                  <a:pt x="1336" y="329"/>
                </a:lnTo>
                <a:lnTo>
                  <a:pt x="1336" y="330"/>
                </a:lnTo>
                <a:lnTo>
                  <a:pt x="1338" y="334"/>
                </a:lnTo>
                <a:lnTo>
                  <a:pt x="1339" y="336"/>
                </a:lnTo>
                <a:lnTo>
                  <a:pt x="1341" y="339"/>
                </a:lnTo>
                <a:lnTo>
                  <a:pt x="1346" y="339"/>
                </a:lnTo>
                <a:lnTo>
                  <a:pt x="1349" y="339"/>
                </a:lnTo>
                <a:lnTo>
                  <a:pt x="1353" y="339"/>
                </a:lnTo>
                <a:lnTo>
                  <a:pt x="1354" y="337"/>
                </a:lnTo>
                <a:lnTo>
                  <a:pt x="1358" y="334"/>
                </a:lnTo>
                <a:lnTo>
                  <a:pt x="1359" y="329"/>
                </a:lnTo>
                <a:lnTo>
                  <a:pt x="1363" y="325"/>
                </a:lnTo>
                <a:lnTo>
                  <a:pt x="1368" y="319"/>
                </a:lnTo>
                <a:lnTo>
                  <a:pt x="1375" y="317"/>
                </a:lnTo>
                <a:lnTo>
                  <a:pt x="1380" y="315"/>
                </a:lnTo>
                <a:lnTo>
                  <a:pt x="1383" y="315"/>
                </a:lnTo>
                <a:lnTo>
                  <a:pt x="1390" y="315"/>
                </a:lnTo>
                <a:lnTo>
                  <a:pt x="1395" y="317"/>
                </a:lnTo>
                <a:lnTo>
                  <a:pt x="1400" y="319"/>
                </a:lnTo>
                <a:lnTo>
                  <a:pt x="1402" y="319"/>
                </a:lnTo>
                <a:lnTo>
                  <a:pt x="1403" y="317"/>
                </a:lnTo>
                <a:lnTo>
                  <a:pt x="1405" y="317"/>
                </a:lnTo>
                <a:lnTo>
                  <a:pt x="1407" y="312"/>
                </a:lnTo>
                <a:lnTo>
                  <a:pt x="1410" y="308"/>
                </a:lnTo>
                <a:lnTo>
                  <a:pt x="1414" y="303"/>
                </a:lnTo>
                <a:lnTo>
                  <a:pt x="1419" y="302"/>
                </a:lnTo>
                <a:lnTo>
                  <a:pt x="1420" y="300"/>
                </a:lnTo>
                <a:lnTo>
                  <a:pt x="1425" y="298"/>
                </a:lnTo>
                <a:lnTo>
                  <a:pt x="1427" y="297"/>
                </a:lnTo>
                <a:lnTo>
                  <a:pt x="1429" y="295"/>
                </a:lnTo>
                <a:lnTo>
                  <a:pt x="1429" y="293"/>
                </a:lnTo>
                <a:lnTo>
                  <a:pt x="1430" y="291"/>
                </a:lnTo>
                <a:lnTo>
                  <a:pt x="1430" y="286"/>
                </a:lnTo>
                <a:lnTo>
                  <a:pt x="1432" y="285"/>
                </a:lnTo>
                <a:lnTo>
                  <a:pt x="1434" y="283"/>
                </a:lnTo>
                <a:lnTo>
                  <a:pt x="1435" y="281"/>
                </a:lnTo>
                <a:lnTo>
                  <a:pt x="1437" y="280"/>
                </a:lnTo>
                <a:lnTo>
                  <a:pt x="1441" y="278"/>
                </a:lnTo>
                <a:lnTo>
                  <a:pt x="1442" y="278"/>
                </a:lnTo>
                <a:lnTo>
                  <a:pt x="1444" y="278"/>
                </a:lnTo>
                <a:lnTo>
                  <a:pt x="1446" y="278"/>
                </a:lnTo>
                <a:lnTo>
                  <a:pt x="1447" y="278"/>
                </a:lnTo>
                <a:lnTo>
                  <a:pt x="1449" y="278"/>
                </a:lnTo>
                <a:lnTo>
                  <a:pt x="1451" y="280"/>
                </a:lnTo>
                <a:lnTo>
                  <a:pt x="1451" y="281"/>
                </a:lnTo>
                <a:lnTo>
                  <a:pt x="1452" y="283"/>
                </a:lnTo>
                <a:lnTo>
                  <a:pt x="1452" y="288"/>
                </a:lnTo>
                <a:lnTo>
                  <a:pt x="1457" y="295"/>
                </a:lnTo>
                <a:lnTo>
                  <a:pt x="1463" y="297"/>
                </a:lnTo>
                <a:lnTo>
                  <a:pt x="1466" y="293"/>
                </a:lnTo>
                <a:lnTo>
                  <a:pt x="1468" y="291"/>
                </a:lnTo>
                <a:lnTo>
                  <a:pt x="1468" y="290"/>
                </a:lnTo>
                <a:lnTo>
                  <a:pt x="1468" y="285"/>
                </a:lnTo>
                <a:lnTo>
                  <a:pt x="1469" y="281"/>
                </a:lnTo>
                <a:lnTo>
                  <a:pt x="1473" y="278"/>
                </a:lnTo>
                <a:lnTo>
                  <a:pt x="1474" y="276"/>
                </a:lnTo>
                <a:lnTo>
                  <a:pt x="1476" y="276"/>
                </a:lnTo>
                <a:lnTo>
                  <a:pt x="1479" y="278"/>
                </a:lnTo>
                <a:lnTo>
                  <a:pt x="1484" y="278"/>
                </a:lnTo>
                <a:lnTo>
                  <a:pt x="1488" y="280"/>
                </a:lnTo>
                <a:lnTo>
                  <a:pt x="1490" y="280"/>
                </a:lnTo>
                <a:lnTo>
                  <a:pt x="1496" y="276"/>
                </a:lnTo>
                <a:lnTo>
                  <a:pt x="1498" y="276"/>
                </a:lnTo>
                <a:lnTo>
                  <a:pt x="1500" y="275"/>
                </a:lnTo>
                <a:lnTo>
                  <a:pt x="1501" y="275"/>
                </a:lnTo>
                <a:lnTo>
                  <a:pt x="1503" y="275"/>
                </a:lnTo>
                <a:lnTo>
                  <a:pt x="1505" y="275"/>
                </a:lnTo>
                <a:lnTo>
                  <a:pt x="1506" y="276"/>
                </a:lnTo>
                <a:lnTo>
                  <a:pt x="1508" y="276"/>
                </a:lnTo>
                <a:lnTo>
                  <a:pt x="1510" y="278"/>
                </a:lnTo>
                <a:lnTo>
                  <a:pt x="1512" y="280"/>
                </a:lnTo>
                <a:lnTo>
                  <a:pt x="1513" y="286"/>
                </a:lnTo>
                <a:lnTo>
                  <a:pt x="1517" y="290"/>
                </a:lnTo>
                <a:lnTo>
                  <a:pt x="1520" y="293"/>
                </a:lnTo>
                <a:lnTo>
                  <a:pt x="1522" y="295"/>
                </a:lnTo>
                <a:lnTo>
                  <a:pt x="1525" y="293"/>
                </a:lnTo>
                <a:lnTo>
                  <a:pt x="1527" y="290"/>
                </a:lnTo>
                <a:lnTo>
                  <a:pt x="1527" y="288"/>
                </a:lnTo>
                <a:lnTo>
                  <a:pt x="1530" y="285"/>
                </a:lnTo>
                <a:lnTo>
                  <a:pt x="1537" y="283"/>
                </a:lnTo>
                <a:lnTo>
                  <a:pt x="1540" y="283"/>
                </a:lnTo>
                <a:lnTo>
                  <a:pt x="1544" y="283"/>
                </a:lnTo>
                <a:lnTo>
                  <a:pt x="1545" y="283"/>
                </a:lnTo>
                <a:lnTo>
                  <a:pt x="1545" y="285"/>
                </a:lnTo>
                <a:lnTo>
                  <a:pt x="1547" y="285"/>
                </a:lnTo>
                <a:lnTo>
                  <a:pt x="1549" y="286"/>
                </a:lnTo>
                <a:lnTo>
                  <a:pt x="1549" y="290"/>
                </a:lnTo>
                <a:lnTo>
                  <a:pt x="1547" y="291"/>
                </a:lnTo>
                <a:lnTo>
                  <a:pt x="1545" y="295"/>
                </a:lnTo>
                <a:lnTo>
                  <a:pt x="1545" y="297"/>
                </a:lnTo>
                <a:lnTo>
                  <a:pt x="1545" y="298"/>
                </a:lnTo>
                <a:lnTo>
                  <a:pt x="1549" y="300"/>
                </a:lnTo>
                <a:lnTo>
                  <a:pt x="1549" y="302"/>
                </a:lnTo>
                <a:lnTo>
                  <a:pt x="1550" y="302"/>
                </a:lnTo>
                <a:lnTo>
                  <a:pt x="1554" y="305"/>
                </a:lnTo>
                <a:lnTo>
                  <a:pt x="1555" y="307"/>
                </a:lnTo>
                <a:lnTo>
                  <a:pt x="1557" y="310"/>
                </a:lnTo>
                <a:lnTo>
                  <a:pt x="1559" y="313"/>
                </a:lnTo>
                <a:lnTo>
                  <a:pt x="1560" y="317"/>
                </a:lnTo>
                <a:lnTo>
                  <a:pt x="1560" y="322"/>
                </a:lnTo>
                <a:lnTo>
                  <a:pt x="1562" y="325"/>
                </a:lnTo>
                <a:lnTo>
                  <a:pt x="1564" y="325"/>
                </a:lnTo>
                <a:lnTo>
                  <a:pt x="1571" y="325"/>
                </a:lnTo>
                <a:lnTo>
                  <a:pt x="1572" y="325"/>
                </a:lnTo>
                <a:lnTo>
                  <a:pt x="1579" y="327"/>
                </a:lnTo>
                <a:lnTo>
                  <a:pt x="1581" y="329"/>
                </a:lnTo>
                <a:lnTo>
                  <a:pt x="1584" y="329"/>
                </a:lnTo>
                <a:lnTo>
                  <a:pt x="1591" y="327"/>
                </a:lnTo>
                <a:lnTo>
                  <a:pt x="1593" y="327"/>
                </a:lnTo>
                <a:lnTo>
                  <a:pt x="1596" y="325"/>
                </a:lnTo>
                <a:lnTo>
                  <a:pt x="1596" y="324"/>
                </a:lnTo>
                <a:lnTo>
                  <a:pt x="1594" y="320"/>
                </a:lnTo>
                <a:lnTo>
                  <a:pt x="1594" y="317"/>
                </a:lnTo>
                <a:lnTo>
                  <a:pt x="1596" y="313"/>
                </a:lnTo>
                <a:lnTo>
                  <a:pt x="1598" y="313"/>
                </a:lnTo>
                <a:lnTo>
                  <a:pt x="1599" y="313"/>
                </a:lnTo>
                <a:lnTo>
                  <a:pt x="1601" y="313"/>
                </a:lnTo>
                <a:lnTo>
                  <a:pt x="1606" y="315"/>
                </a:lnTo>
                <a:lnTo>
                  <a:pt x="1613" y="322"/>
                </a:lnTo>
                <a:lnTo>
                  <a:pt x="1615" y="327"/>
                </a:lnTo>
                <a:lnTo>
                  <a:pt x="1615" y="329"/>
                </a:lnTo>
                <a:lnTo>
                  <a:pt x="1616" y="329"/>
                </a:lnTo>
                <a:lnTo>
                  <a:pt x="1616" y="330"/>
                </a:lnTo>
                <a:lnTo>
                  <a:pt x="1616" y="332"/>
                </a:lnTo>
                <a:lnTo>
                  <a:pt x="1616" y="334"/>
                </a:lnTo>
                <a:lnTo>
                  <a:pt x="1615" y="336"/>
                </a:lnTo>
                <a:lnTo>
                  <a:pt x="1611" y="337"/>
                </a:lnTo>
                <a:lnTo>
                  <a:pt x="1613" y="341"/>
                </a:lnTo>
                <a:lnTo>
                  <a:pt x="1613" y="351"/>
                </a:lnTo>
                <a:lnTo>
                  <a:pt x="1615" y="352"/>
                </a:lnTo>
                <a:lnTo>
                  <a:pt x="1616" y="352"/>
                </a:lnTo>
                <a:lnTo>
                  <a:pt x="1623" y="349"/>
                </a:lnTo>
                <a:lnTo>
                  <a:pt x="1625" y="349"/>
                </a:lnTo>
                <a:lnTo>
                  <a:pt x="1631" y="352"/>
                </a:lnTo>
                <a:lnTo>
                  <a:pt x="1640" y="351"/>
                </a:lnTo>
                <a:lnTo>
                  <a:pt x="1642" y="351"/>
                </a:lnTo>
                <a:lnTo>
                  <a:pt x="1643" y="349"/>
                </a:lnTo>
                <a:lnTo>
                  <a:pt x="1645" y="346"/>
                </a:lnTo>
                <a:lnTo>
                  <a:pt x="1647" y="344"/>
                </a:lnTo>
                <a:lnTo>
                  <a:pt x="1645" y="339"/>
                </a:lnTo>
                <a:lnTo>
                  <a:pt x="1645" y="337"/>
                </a:lnTo>
                <a:lnTo>
                  <a:pt x="1647" y="334"/>
                </a:lnTo>
                <a:lnTo>
                  <a:pt x="1648" y="332"/>
                </a:lnTo>
                <a:lnTo>
                  <a:pt x="1650" y="334"/>
                </a:lnTo>
                <a:lnTo>
                  <a:pt x="1655" y="337"/>
                </a:lnTo>
                <a:lnTo>
                  <a:pt x="1657" y="337"/>
                </a:lnTo>
                <a:lnTo>
                  <a:pt x="1660" y="337"/>
                </a:lnTo>
                <a:lnTo>
                  <a:pt x="1662" y="336"/>
                </a:lnTo>
                <a:lnTo>
                  <a:pt x="1674" y="332"/>
                </a:lnTo>
                <a:lnTo>
                  <a:pt x="1677" y="329"/>
                </a:lnTo>
                <a:lnTo>
                  <a:pt x="1679" y="327"/>
                </a:lnTo>
                <a:lnTo>
                  <a:pt x="1679" y="325"/>
                </a:lnTo>
                <a:lnTo>
                  <a:pt x="1679" y="322"/>
                </a:lnTo>
                <a:lnTo>
                  <a:pt x="1677" y="317"/>
                </a:lnTo>
                <a:lnTo>
                  <a:pt x="1679" y="313"/>
                </a:lnTo>
                <a:lnTo>
                  <a:pt x="1680" y="310"/>
                </a:lnTo>
                <a:lnTo>
                  <a:pt x="1682" y="308"/>
                </a:lnTo>
                <a:lnTo>
                  <a:pt x="1685" y="308"/>
                </a:lnTo>
                <a:lnTo>
                  <a:pt x="1692" y="310"/>
                </a:lnTo>
                <a:lnTo>
                  <a:pt x="1696" y="312"/>
                </a:lnTo>
                <a:lnTo>
                  <a:pt x="1701" y="320"/>
                </a:lnTo>
                <a:lnTo>
                  <a:pt x="1702" y="322"/>
                </a:lnTo>
                <a:lnTo>
                  <a:pt x="1701" y="324"/>
                </a:lnTo>
                <a:lnTo>
                  <a:pt x="1699" y="325"/>
                </a:lnTo>
                <a:lnTo>
                  <a:pt x="1697" y="327"/>
                </a:lnTo>
                <a:lnTo>
                  <a:pt x="1696" y="330"/>
                </a:lnTo>
                <a:lnTo>
                  <a:pt x="1697" y="332"/>
                </a:lnTo>
                <a:lnTo>
                  <a:pt x="1702" y="334"/>
                </a:lnTo>
                <a:lnTo>
                  <a:pt x="1706" y="336"/>
                </a:lnTo>
                <a:lnTo>
                  <a:pt x="1707" y="336"/>
                </a:lnTo>
                <a:lnTo>
                  <a:pt x="1709" y="334"/>
                </a:lnTo>
                <a:lnTo>
                  <a:pt x="1711" y="334"/>
                </a:lnTo>
                <a:lnTo>
                  <a:pt x="1711" y="330"/>
                </a:lnTo>
                <a:lnTo>
                  <a:pt x="1713" y="327"/>
                </a:lnTo>
                <a:lnTo>
                  <a:pt x="1714" y="327"/>
                </a:lnTo>
                <a:lnTo>
                  <a:pt x="1718" y="325"/>
                </a:lnTo>
                <a:lnTo>
                  <a:pt x="1723" y="325"/>
                </a:lnTo>
                <a:lnTo>
                  <a:pt x="1724" y="325"/>
                </a:lnTo>
                <a:lnTo>
                  <a:pt x="1724" y="327"/>
                </a:lnTo>
                <a:lnTo>
                  <a:pt x="1726" y="327"/>
                </a:lnTo>
                <a:lnTo>
                  <a:pt x="1729" y="332"/>
                </a:lnTo>
                <a:lnTo>
                  <a:pt x="1729" y="334"/>
                </a:lnTo>
                <a:lnTo>
                  <a:pt x="1729" y="336"/>
                </a:lnTo>
                <a:lnTo>
                  <a:pt x="1729" y="337"/>
                </a:lnTo>
                <a:lnTo>
                  <a:pt x="1729" y="339"/>
                </a:lnTo>
                <a:lnTo>
                  <a:pt x="1728" y="339"/>
                </a:lnTo>
                <a:lnTo>
                  <a:pt x="1726" y="342"/>
                </a:lnTo>
                <a:lnTo>
                  <a:pt x="1726" y="344"/>
                </a:lnTo>
                <a:lnTo>
                  <a:pt x="1726" y="347"/>
                </a:lnTo>
                <a:lnTo>
                  <a:pt x="1728" y="349"/>
                </a:lnTo>
                <a:lnTo>
                  <a:pt x="1729" y="356"/>
                </a:lnTo>
                <a:lnTo>
                  <a:pt x="1731" y="356"/>
                </a:lnTo>
                <a:lnTo>
                  <a:pt x="1733" y="356"/>
                </a:lnTo>
                <a:lnTo>
                  <a:pt x="1734" y="354"/>
                </a:lnTo>
                <a:lnTo>
                  <a:pt x="1736" y="352"/>
                </a:lnTo>
                <a:lnTo>
                  <a:pt x="1738" y="349"/>
                </a:lnTo>
                <a:lnTo>
                  <a:pt x="1741" y="349"/>
                </a:lnTo>
                <a:lnTo>
                  <a:pt x="1743" y="349"/>
                </a:lnTo>
                <a:lnTo>
                  <a:pt x="1745" y="351"/>
                </a:lnTo>
                <a:lnTo>
                  <a:pt x="1746" y="354"/>
                </a:lnTo>
                <a:lnTo>
                  <a:pt x="1746" y="356"/>
                </a:lnTo>
                <a:lnTo>
                  <a:pt x="1748" y="356"/>
                </a:lnTo>
                <a:lnTo>
                  <a:pt x="1751" y="358"/>
                </a:lnTo>
                <a:lnTo>
                  <a:pt x="1753" y="359"/>
                </a:lnTo>
                <a:lnTo>
                  <a:pt x="1758" y="359"/>
                </a:lnTo>
                <a:lnTo>
                  <a:pt x="1761" y="359"/>
                </a:lnTo>
                <a:lnTo>
                  <a:pt x="1763" y="361"/>
                </a:lnTo>
                <a:lnTo>
                  <a:pt x="1767" y="359"/>
                </a:lnTo>
                <a:lnTo>
                  <a:pt x="1768" y="359"/>
                </a:lnTo>
                <a:lnTo>
                  <a:pt x="1768" y="358"/>
                </a:lnTo>
                <a:lnTo>
                  <a:pt x="1768" y="356"/>
                </a:lnTo>
                <a:lnTo>
                  <a:pt x="1768" y="354"/>
                </a:lnTo>
                <a:lnTo>
                  <a:pt x="1767" y="351"/>
                </a:lnTo>
                <a:lnTo>
                  <a:pt x="1770" y="349"/>
                </a:lnTo>
                <a:lnTo>
                  <a:pt x="1775" y="346"/>
                </a:lnTo>
                <a:lnTo>
                  <a:pt x="1777" y="346"/>
                </a:lnTo>
                <a:lnTo>
                  <a:pt x="1782" y="346"/>
                </a:lnTo>
                <a:lnTo>
                  <a:pt x="1783" y="346"/>
                </a:lnTo>
                <a:lnTo>
                  <a:pt x="1787" y="346"/>
                </a:lnTo>
                <a:lnTo>
                  <a:pt x="1789" y="347"/>
                </a:lnTo>
                <a:lnTo>
                  <a:pt x="1790" y="349"/>
                </a:lnTo>
                <a:lnTo>
                  <a:pt x="1792" y="349"/>
                </a:lnTo>
                <a:lnTo>
                  <a:pt x="1799" y="347"/>
                </a:lnTo>
                <a:lnTo>
                  <a:pt x="1805" y="349"/>
                </a:lnTo>
                <a:lnTo>
                  <a:pt x="1807" y="349"/>
                </a:lnTo>
                <a:lnTo>
                  <a:pt x="1807" y="351"/>
                </a:lnTo>
                <a:lnTo>
                  <a:pt x="1809" y="354"/>
                </a:lnTo>
                <a:lnTo>
                  <a:pt x="1809" y="356"/>
                </a:lnTo>
                <a:lnTo>
                  <a:pt x="1809" y="358"/>
                </a:lnTo>
                <a:lnTo>
                  <a:pt x="1807" y="359"/>
                </a:lnTo>
                <a:lnTo>
                  <a:pt x="1807" y="361"/>
                </a:lnTo>
                <a:lnTo>
                  <a:pt x="1802" y="363"/>
                </a:lnTo>
                <a:lnTo>
                  <a:pt x="1802" y="364"/>
                </a:lnTo>
                <a:lnTo>
                  <a:pt x="1800" y="366"/>
                </a:lnTo>
                <a:lnTo>
                  <a:pt x="1800" y="368"/>
                </a:lnTo>
                <a:lnTo>
                  <a:pt x="1802" y="378"/>
                </a:lnTo>
                <a:lnTo>
                  <a:pt x="1802" y="380"/>
                </a:lnTo>
                <a:lnTo>
                  <a:pt x="1804" y="380"/>
                </a:lnTo>
                <a:lnTo>
                  <a:pt x="1805" y="380"/>
                </a:lnTo>
                <a:lnTo>
                  <a:pt x="1809" y="380"/>
                </a:lnTo>
                <a:lnTo>
                  <a:pt x="1810" y="381"/>
                </a:lnTo>
                <a:lnTo>
                  <a:pt x="1812" y="381"/>
                </a:lnTo>
                <a:lnTo>
                  <a:pt x="1816" y="381"/>
                </a:lnTo>
                <a:lnTo>
                  <a:pt x="1816" y="383"/>
                </a:lnTo>
                <a:lnTo>
                  <a:pt x="1814" y="385"/>
                </a:lnTo>
                <a:lnTo>
                  <a:pt x="1816" y="388"/>
                </a:lnTo>
                <a:lnTo>
                  <a:pt x="1816" y="449"/>
                </a:lnTo>
                <a:lnTo>
                  <a:pt x="1816" y="480"/>
                </a:lnTo>
                <a:lnTo>
                  <a:pt x="1817" y="481"/>
                </a:lnTo>
                <a:lnTo>
                  <a:pt x="1817" y="520"/>
                </a:lnTo>
                <a:lnTo>
                  <a:pt x="1800" y="520"/>
                </a:lnTo>
                <a:lnTo>
                  <a:pt x="1792" y="520"/>
                </a:lnTo>
                <a:lnTo>
                  <a:pt x="1729" y="520"/>
                </a:lnTo>
                <a:lnTo>
                  <a:pt x="1670" y="520"/>
                </a:lnTo>
                <a:lnTo>
                  <a:pt x="1621" y="520"/>
                </a:lnTo>
                <a:lnTo>
                  <a:pt x="1598" y="520"/>
                </a:lnTo>
                <a:lnTo>
                  <a:pt x="1596" y="520"/>
                </a:lnTo>
                <a:lnTo>
                  <a:pt x="1594" y="522"/>
                </a:lnTo>
                <a:lnTo>
                  <a:pt x="1593" y="522"/>
                </a:lnTo>
                <a:lnTo>
                  <a:pt x="1591" y="524"/>
                </a:lnTo>
                <a:lnTo>
                  <a:pt x="1589" y="522"/>
                </a:lnTo>
                <a:lnTo>
                  <a:pt x="1588" y="522"/>
                </a:lnTo>
                <a:lnTo>
                  <a:pt x="1584" y="520"/>
                </a:lnTo>
                <a:lnTo>
                  <a:pt x="1582" y="520"/>
                </a:lnTo>
                <a:lnTo>
                  <a:pt x="1542" y="520"/>
                </a:lnTo>
                <a:lnTo>
                  <a:pt x="1488" y="520"/>
                </a:lnTo>
                <a:lnTo>
                  <a:pt x="1488" y="518"/>
                </a:lnTo>
                <a:lnTo>
                  <a:pt x="1454" y="518"/>
                </a:lnTo>
                <a:lnTo>
                  <a:pt x="1442" y="518"/>
                </a:lnTo>
                <a:lnTo>
                  <a:pt x="1429" y="518"/>
                </a:lnTo>
                <a:lnTo>
                  <a:pt x="1358" y="518"/>
                </a:lnTo>
                <a:lnTo>
                  <a:pt x="1312" y="518"/>
                </a:lnTo>
                <a:lnTo>
                  <a:pt x="1311" y="518"/>
                </a:lnTo>
                <a:lnTo>
                  <a:pt x="1305" y="518"/>
                </a:lnTo>
                <a:lnTo>
                  <a:pt x="1280" y="518"/>
                </a:lnTo>
                <a:lnTo>
                  <a:pt x="1263" y="518"/>
                </a:lnTo>
                <a:lnTo>
                  <a:pt x="1262" y="518"/>
                </a:lnTo>
                <a:lnTo>
                  <a:pt x="1243" y="518"/>
                </a:lnTo>
                <a:lnTo>
                  <a:pt x="1211" y="518"/>
                </a:lnTo>
                <a:lnTo>
                  <a:pt x="1187" y="518"/>
                </a:lnTo>
                <a:lnTo>
                  <a:pt x="1158" y="518"/>
                </a:lnTo>
                <a:lnTo>
                  <a:pt x="1130" y="518"/>
                </a:lnTo>
                <a:lnTo>
                  <a:pt x="1108" y="518"/>
                </a:lnTo>
                <a:lnTo>
                  <a:pt x="1106" y="518"/>
                </a:lnTo>
                <a:lnTo>
                  <a:pt x="1027" y="517"/>
                </a:lnTo>
                <a:lnTo>
                  <a:pt x="1000" y="517"/>
                </a:lnTo>
                <a:lnTo>
                  <a:pt x="978" y="517"/>
                </a:lnTo>
                <a:lnTo>
                  <a:pt x="964" y="517"/>
                </a:lnTo>
                <a:lnTo>
                  <a:pt x="952" y="517"/>
                </a:lnTo>
                <a:lnTo>
                  <a:pt x="951" y="517"/>
                </a:lnTo>
                <a:lnTo>
                  <a:pt x="942" y="517"/>
                </a:lnTo>
                <a:lnTo>
                  <a:pt x="919" y="517"/>
                </a:lnTo>
                <a:lnTo>
                  <a:pt x="893" y="517"/>
                </a:lnTo>
                <a:lnTo>
                  <a:pt x="870" y="517"/>
                </a:lnTo>
                <a:lnTo>
                  <a:pt x="866" y="517"/>
                </a:lnTo>
                <a:lnTo>
                  <a:pt x="865" y="515"/>
                </a:lnTo>
                <a:lnTo>
                  <a:pt x="836" y="515"/>
                </a:lnTo>
                <a:lnTo>
                  <a:pt x="834" y="517"/>
                </a:lnTo>
                <a:lnTo>
                  <a:pt x="805" y="515"/>
                </a:lnTo>
                <a:lnTo>
                  <a:pt x="787" y="515"/>
                </a:lnTo>
                <a:lnTo>
                  <a:pt x="777" y="515"/>
                </a:lnTo>
                <a:lnTo>
                  <a:pt x="775" y="515"/>
                </a:lnTo>
                <a:lnTo>
                  <a:pt x="748" y="515"/>
                </a:lnTo>
                <a:lnTo>
                  <a:pt x="748" y="513"/>
                </a:lnTo>
                <a:lnTo>
                  <a:pt x="745" y="513"/>
                </a:lnTo>
                <a:lnTo>
                  <a:pt x="733" y="515"/>
                </a:lnTo>
                <a:lnTo>
                  <a:pt x="721" y="515"/>
                </a:lnTo>
                <a:lnTo>
                  <a:pt x="721" y="513"/>
                </a:lnTo>
                <a:lnTo>
                  <a:pt x="694" y="513"/>
                </a:lnTo>
                <a:lnTo>
                  <a:pt x="660" y="513"/>
                </a:lnTo>
                <a:lnTo>
                  <a:pt x="626" y="513"/>
                </a:lnTo>
                <a:lnTo>
                  <a:pt x="603" y="513"/>
                </a:lnTo>
                <a:lnTo>
                  <a:pt x="581" y="513"/>
                </a:lnTo>
                <a:lnTo>
                  <a:pt x="557" y="513"/>
                </a:lnTo>
                <a:lnTo>
                  <a:pt x="518" y="512"/>
                </a:lnTo>
                <a:lnTo>
                  <a:pt x="501" y="512"/>
                </a:lnTo>
                <a:lnTo>
                  <a:pt x="488" y="512"/>
                </a:lnTo>
                <a:lnTo>
                  <a:pt x="449" y="512"/>
                </a:lnTo>
                <a:lnTo>
                  <a:pt x="425" y="512"/>
                </a:lnTo>
                <a:lnTo>
                  <a:pt x="407" y="512"/>
                </a:lnTo>
                <a:lnTo>
                  <a:pt x="378" y="512"/>
                </a:lnTo>
                <a:lnTo>
                  <a:pt x="338" y="510"/>
                </a:lnTo>
                <a:lnTo>
                  <a:pt x="316" y="510"/>
                </a:lnTo>
                <a:lnTo>
                  <a:pt x="302" y="510"/>
                </a:lnTo>
                <a:lnTo>
                  <a:pt x="299" y="510"/>
                </a:lnTo>
                <a:lnTo>
                  <a:pt x="295" y="512"/>
                </a:lnTo>
                <a:lnTo>
                  <a:pt x="289" y="515"/>
                </a:lnTo>
                <a:lnTo>
                  <a:pt x="287" y="515"/>
                </a:lnTo>
                <a:lnTo>
                  <a:pt x="282" y="517"/>
                </a:lnTo>
                <a:lnTo>
                  <a:pt x="277" y="515"/>
                </a:lnTo>
                <a:lnTo>
                  <a:pt x="268" y="508"/>
                </a:lnTo>
                <a:lnTo>
                  <a:pt x="246" y="508"/>
                </a:lnTo>
                <a:lnTo>
                  <a:pt x="241" y="508"/>
                </a:lnTo>
                <a:lnTo>
                  <a:pt x="241" y="510"/>
                </a:lnTo>
                <a:lnTo>
                  <a:pt x="240" y="512"/>
                </a:lnTo>
                <a:lnTo>
                  <a:pt x="238" y="513"/>
                </a:lnTo>
                <a:lnTo>
                  <a:pt x="236" y="513"/>
                </a:lnTo>
                <a:lnTo>
                  <a:pt x="233" y="512"/>
                </a:lnTo>
                <a:lnTo>
                  <a:pt x="233" y="508"/>
                </a:lnTo>
                <a:lnTo>
                  <a:pt x="231" y="507"/>
                </a:lnTo>
                <a:lnTo>
                  <a:pt x="229" y="507"/>
                </a:lnTo>
                <a:lnTo>
                  <a:pt x="223" y="508"/>
                </a:lnTo>
                <a:lnTo>
                  <a:pt x="223" y="510"/>
                </a:lnTo>
                <a:lnTo>
                  <a:pt x="221" y="512"/>
                </a:lnTo>
                <a:lnTo>
                  <a:pt x="221" y="513"/>
                </a:lnTo>
                <a:lnTo>
                  <a:pt x="221" y="517"/>
                </a:lnTo>
                <a:lnTo>
                  <a:pt x="221" y="520"/>
                </a:lnTo>
                <a:lnTo>
                  <a:pt x="221" y="522"/>
                </a:lnTo>
                <a:lnTo>
                  <a:pt x="219" y="524"/>
                </a:lnTo>
                <a:lnTo>
                  <a:pt x="218" y="524"/>
                </a:lnTo>
                <a:lnTo>
                  <a:pt x="214" y="524"/>
                </a:lnTo>
                <a:lnTo>
                  <a:pt x="213" y="524"/>
                </a:lnTo>
                <a:lnTo>
                  <a:pt x="209" y="524"/>
                </a:lnTo>
                <a:lnTo>
                  <a:pt x="208" y="525"/>
                </a:lnTo>
                <a:lnTo>
                  <a:pt x="206" y="522"/>
                </a:lnTo>
                <a:lnTo>
                  <a:pt x="204" y="520"/>
                </a:lnTo>
                <a:lnTo>
                  <a:pt x="202" y="518"/>
                </a:lnTo>
                <a:lnTo>
                  <a:pt x="201" y="518"/>
                </a:lnTo>
                <a:lnTo>
                  <a:pt x="199" y="520"/>
                </a:lnTo>
                <a:lnTo>
                  <a:pt x="201" y="522"/>
                </a:lnTo>
                <a:lnTo>
                  <a:pt x="201" y="524"/>
                </a:lnTo>
                <a:lnTo>
                  <a:pt x="202" y="527"/>
                </a:lnTo>
                <a:lnTo>
                  <a:pt x="204" y="530"/>
                </a:lnTo>
                <a:lnTo>
                  <a:pt x="204" y="532"/>
                </a:lnTo>
                <a:lnTo>
                  <a:pt x="202" y="534"/>
                </a:lnTo>
                <a:lnTo>
                  <a:pt x="201" y="537"/>
                </a:lnTo>
                <a:lnTo>
                  <a:pt x="197" y="537"/>
                </a:lnTo>
                <a:lnTo>
                  <a:pt x="196" y="537"/>
                </a:lnTo>
                <a:lnTo>
                  <a:pt x="194" y="537"/>
                </a:lnTo>
                <a:lnTo>
                  <a:pt x="192" y="532"/>
                </a:lnTo>
                <a:lnTo>
                  <a:pt x="192" y="530"/>
                </a:lnTo>
                <a:lnTo>
                  <a:pt x="189" y="530"/>
                </a:lnTo>
                <a:lnTo>
                  <a:pt x="187" y="532"/>
                </a:lnTo>
                <a:lnTo>
                  <a:pt x="186" y="534"/>
                </a:lnTo>
                <a:lnTo>
                  <a:pt x="187" y="539"/>
                </a:lnTo>
                <a:lnTo>
                  <a:pt x="189" y="542"/>
                </a:lnTo>
                <a:lnTo>
                  <a:pt x="189" y="546"/>
                </a:lnTo>
                <a:lnTo>
                  <a:pt x="191" y="546"/>
                </a:lnTo>
                <a:lnTo>
                  <a:pt x="192" y="549"/>
                </a:lnTo>
                <a:lnTo>
                  <a:pt x="197" y="551"/>
                </a:lnTo>
                <a:lnTo>
                  <a:pt x="199" y="551"/>
                </a:lnTo>
                <a:lnTo>
                  <a:pt x="199" y="549"/>
                </a:lnTo>
                <a:lnTo>
                  <a:pt x="201" y="549"/>
                </a:lnTo>
                <a:lnTo>
                  <a:pt x="201" y="551"/>
                </a:lnTo>
                <a:lnTo>
                  <a:pt x="202" y="551"/>
                </a:lnTo>
                <a:lnTo>
                  <a:pt x="202" y="552"/>
                </a:lnTo>
                <a:lnTo>
                  <a:pt x="206" y="554"/>
                </a:lnTo>
                <a:lnTo>
                  <a:pt x="208" y="554"/>
                </a:lnTo>
                <a:lnTo>
                  <a:pt x="208" y="557"/>
                </a:lnTo>
                <a:lnTo>
                  <a:pt x="208" y="559"/>
                </a:lnTo>
                <a:lnTo>
                  <a:pt x="208" y="561"/>
                </a:lnTo>
                <a:lnTo>
                  <a:pt x="206" y="564"/>
                </a:lnTo>
                <a:lnTo>
                  <a:pt x="204" y="569"/>
                </a:lnTo>
                <a:lnTo>
                  <a:pt x="202" y="573"/>
                </a:lnTo>
                <a:lnTo>
                  <a:pt x="199" y="574"/>
                </a:lnTo>
                <a:lnTo>
                  <a:pt x="197" y="576"/>
                </a:lnTo>
                <a:lnTo>
                  <a:pt x="194" y="578"/>
                </a:lnTo>
                <a:lnTo>
                  <a:pt x="192" y="576"/>
                </a:lnTo>
                <a:lnTo>
                  <a:pt x="189" y="574"/>
                </a:lnTo>
                <a:lnTo>
                  <a:pt x="189" y="571"/>
                </a:lnTo>
                <a:lnTo>
                  <a:pt x="187" y="571"/>
                </a:lnTo>
                <a:lnTo>
                  <a:pt x="186" y="571"/>
                </a:lnTo>
                <a:lnTo>
                  <a:pt x="184" y="573"/>
                </a:lnTo>
                <a:lnTo>
                  <a:pt x="184" y="574"/>
                </a:lnTo>
                <a:lnTo>
                  <a:pt x="186" y="578"/>
                </a:lnTo>
                <a:lnTo>
                  <a:pt x="187" y="581"/>
                </a:lnTo>
                <a:lnTo>
                  <a:pt x="187" y="583"/>
                </a:lnTo>
                <a:lnTo>
                  <a:pt x="186" y="586"/>
                </a:lnTo>
                <a:lnTo>
                  <a:pt x="186" y="588"/>
                </a:lnTo>
                <a:lnTo>
                  <a:pt x="186" y="590"/>
                </a:lnTo>
                <a:lnTo>
                  <a:pt x="184" y="591"/>
                </a:lnTo>
                <a:lnTo>
                  <a:pt x="182" y="593"/>
                </a:lnTo>
                <a:lnTo>
                  <a:pt x="180" y="595"/>
                </a:lnTo>
                <a:lnTo>
                  <a:pt x="177" y="596"/>
                </a:lnTo>
                <a:lnTo>
                  <a:pt x="175" y="596"/>
                </a:lnTo>
                <a:lnTo>
                  <a:pt x="172" y="598"/>
                </a:lnTo>
                <a:lnTo>
                  <a:pt x="170" y="600"/>
                </a:lnTo>
                <a:lnTo>
                  <a:pt x="169" y="600"/>
                </a:lnTo>
                <a:lnTo>
                  <a:pt x="165" y="600"/>
                </a:lnTo>
                <a:lnTo>
                  <a:pt x="164" y="598"/>
                </a:lnTo>
                <a:lnTo>
                  <a:pt x="162" y="598"/>
                </a:lnTo>
                <a:lnTo>
                  <a:pt x="160" y="596"/>
                </a:lnTo>
                <a:lnTo>
                  <a:pt x="160" y="595"/>
                </a:lnTo>
                <a:lnTo>
                  <a:pt x="160" y="593"/>
                </a:lnTo>
                <a:lnTo>
                  <a:pt x="159" y="591"/>
                </a:lnTo>
                <a:lnTo>
                  <a:pt x="157" y="593"/>
                </a:lnTo>
                <a:lnTo>
                  <a:pt x="155" y="593"/>
                </a:lnTo>
                <a:lnTo>
                  <a:pt x="155" y="596"/>
                </a:lnTo>
                <a:lnTo>
                  <a:pt x="157" y="598"/>
                </a:lnTo>
                <a:lnTo>
                  <a:pt x="157" y="601"/>
                </a:lnTo>
                <a:lnTo>
                  <a:pt x="157" y="603"/>
                </a:lnTo>
                <a:lnTo>
                  <a:pt x="160" y="607"/>
                </a:lnTo>
                <a:lnTo>
                  <a:pt x="162" y="607"/>
                </a:lnTo>
                <a:lnTo>
                  <a:pt x="164" y="608"/>
                </a:lnTo>
                <a:lnTo>
                  <a:pt x="165" y="610"/>
                </a:lnTo>
                <a:lnTo>
                  <a:pt x="165" y="612"/>
                </a:lnTo>
                <a:lnTo>
                  <a:pt x="167" y="612"/>
                </a:lnTo>
                <a:lnTo>
                  <a:pt x="169" y="610"/>
                </a:lnTo>
                <a:lnTo>
                  <a:pt x="170" y="608"/>
                </a:lnTo>
                <a:lnTo>
                  <a:pt x="172" y="610"/>
                </a:lnTo>
                <a:lnTo>
                  <a:pt x="174" y="612"/>
                </a:lnTo>
                <a:lnTo>
                  <a:pt x="172" y="615"/>
                </a:lnTo>
                <a:lnTo>
                  <a:pt x="170" y="617"/>
                </a:lnTo>
                <a:lnTo>
                  <a:pt x="165" y="618"/>
                </a:lnTo>
                <a:lnTo>
                  <a:pt x="160" y="620"/>
                </a:lnTo>
                <a:lnTo>
                  <a:pt x="155" y="622"/>
                </a:lnTo>
                <a:lnTo>
                  <a:pt x="153" y="620"/>
                </a:lnTo>
                <a:lnTo>
                  <a:pt x="148" y="618"/>
                </a:lnTo>
                <a:lnTo>
                  <a:pt x="148" y="617"/>
                </a:lnTo>
                <a:lnTo>
                  <a:pt x="148" y="615"/>
                </a:lnTo>
                <a:lnTo>
                  <a:pt x="147" y="612"/>
                </a:lnTo>
                <a:lnTo>
                  <a:pt x="148" y="610"/>
                </a:lnTo>
                <a:lnTo>
                  <a:pt x="148" y="608"/>
                </a:lnTo>
                <a:lnTo>
                  <a:pt x="147" y="607"/>
                </a:lnTo>
                <a:lnTo>
                  <a:pt x="145" y="607"/>
                </a:lnTo>
                <a:lnTo>
                  <a:pt x="143" y="608"/>
                </a:lnTo>
                <a:lnTo>
                  <a:pt x="140" y="608"/>
                </a:lnTo>
                <a:lnTo>
                  <a:pt x="140" y="610"/>
                </a:lnTo>
                <a:lnTo>
                  <a:pt x="138" y="612"/>
                </a:lnTo>
                <a:lnTo>
                  <a:pt x="137" y="613"/>
                </a:lnTo>
                <a:lnTo>
                  <a:pt x="137" y="615"/>
                </a:lnTo>
                <a:lnTo>
                  <a:pt x="138" y="618"/>
                </a:lnTo>
                <a:lnTo>
                  <a:pt x="137" y="623"/>
                </a:lnTo>
                <a:lnTo>
                  <a:pt x="137" y="625"/>
                </a:lnTo>
                <a:lnTo>
                  <a:pt x="137" y="627"/>
                </a:lnTo>
                <a:lnTo>
                  <a:pt x="138" y="627"/>
                </a:lnTo>
                <a:lnTo>
                  <a:pt x="140" y="629"/>
                </a:lnTo>
                <a:lnTo>
                  <a:pt x="142" y="630"/>
                </a:lnTo>
                <a:lnTo>
                  <a:pt x="143" y="630"/>
                </a:lnTo>
                <a:lnTo>
                  <a:pt x="145" y="630"/>
                </a:lnTo>
                <a:lnTo>
                  <a:pt x="147" y="634"/>
                </a:lnTo>
                <a:lnTo>
                  <a:pt x="147" y="635"/>
                </a:lnTo>
                <a:lnTo>
                  <a:pt x="148" y="635"/>
                </a:lnTo>
                <a:lnTo>
                  <a:pt x="150" y="634"/>
                </a:lnTo>
                <a:lnTo>
                  <a:pt x="152" y="634"/>
                </a:lnTo>
                <a:lnTo>
                  <a:pt x="153" y="635"/>
                </a:lnTo>
                <a:lnTo>
                  <a:pt x="155" y="635"/>
                </a:lnTo>
                <a:lnTo>
                  <a:pt x="155" y="637"/>
                </a:lnTo>
                <a:lnTo>
                  <a:pt x="155" y="639"/>
                </a:lnTo>
                <a:lnTo>
                  <a:pt x="155" y="640"/>
                </a:lnTo>
                <a:lnTo>
                  <a:pt x="153" y="642"/>
                </a:lnTo>
                <a:lnTo>
                  <a:pt x="153" y="646"/>
                </a:lnTo>
                <a:lnTo>
                  <a:pt x="152" y="647"/>
                </a:lnTo>
                <a:lnTo>
                  <a:pt x="150" y="647"/>
                </a:lnTo>
                <a:lnTo>
                  <a:pt x="148" y="649"/>
                </a:lnTo>
                <a:lnTo>
                  <a:pt x="147" y="649"/>
                </a:lnTo>
                <a:lnTo>
                  <a:pt x="145" y="649"/>
                </a:lnTo>
                <a:lnTo>
                  <a:pt x="143" y="649"/>
                </a:lnTo>
                <a:lnTo>
                  <a:pt x="142" y="651"/>
                </a:lnTo>
                <a:lnTo>
                  <a:pt x="143" y="654"/>
                </a:lnTo>
                <a:lnTo>
                  <a:pt x="145" y="654"/>
                </a:lnTo>
                <a:lnTo>
                  <a:pt x="147" y="656"/>
                </a:lnTo>
                <a:lnTo>
                  <a:pt x="147" y="657"/>
                </a:lnTo>
                <a:lnTo>
                  <a:pt x="148" y="661"/>
                </a:lnTo>
                <a:lnTo>
                  <a:pt x="150" y="666"/>
                </a:lnTo>
                <a:lnTo>
                  <a:pt x="148" y="673"/>
                </a:lnTo>
                <a:lnTo>
                  <a:pt x="147" y="674"/>
                </a:lnTo>
                <a:lnTo>
                  <a:pt x="145" y="676"/>
                </a:lnTo>
                <a:lnTo>
                  <a:pt x="145" y="678"/>
                </a:lnTo>
                <a:lnTo>
                  <a:pt x="143" y="681"/>
                </a:lnTo>
                <a:lnTo>
                  <a:pt x="142" y="681"/>
                </a:lnTo>
                <a:lnTo>
                  <a:pt x="142" y="683"/>
                </a:lnTo>
                <a:lnTo>
                  <a:pt x="140" y="683"/>
                </a:lnTo>
                <a:lnTo>
                  <a:pt x="138" y="683"/>
                </a:lnTo>
                <a:lnTo>
                  <a:pt x="137" y="684"/>
                </a:lnTo>
                <a:lnTo>
                  <a:pt x="135" y="683"/>
                </a:lnTo>
                <a:lnTo>
                  <a:pt x="133" y="683"/>
                </a:lnTo>
                <a:lnTo>
                  <a:pt x="132" y="681"/>
                </a:lnTo>
                <a:lnTo>
                  <a:pt x="128" y="681"/>
                </a:lnTo>
                <a:lnTo>
                  <a:pt x="126" y="681"/>
                </a:lnTo>
                <a:lnTo>
                  <a:pt x="126" y="683"/>
                </a:lnTo>
                <a:lnTo>
                  <a:pt x="123" y="684"/>
                </a:lnTo>
                <a:lnTo>
                  <a:pt x="123" y="686"/>
                </a:lnTo>
                <a:lnTo>
                  <a:pt x="121" y="688"/>
                </a:lnTo>
                <a:lnTo>
                  <a:pt x="123" y="690"/>
                </a:lnTo>
                <a:lnTo>
                  <a:pt x="123" y="691"/>
                </a:lnTo>
                <a:lnTo>
                  <a:pt x="123" y="693"/>
                </a:lnTo>
                <a:lnTo>
                  <a:pt x="125" y="695"/>
                </a:lnTo>
                <a:lnTo>
                  <a:pt x="126" y="700"/>
                </a:lnTo>
                <a:lnTo>
                  <a:pt x="128" y="701"/>
                </a:lnTo>
                <a:lnTo>
                  <a:pt x="128" y="703"/>
                </a:lnTo>
                <a:lnTo>
                  <a:pt x="128" y="705"/>
                </a:lnTo>
                <a:lnTo>
                  <a:pt x="128" y="707"/>
                </a:lnTo>
                <a:lnTo>
                  <a:pt x="128" y="708"/>
                </a:lnTo>
                <a:lnTo>
                  <a:pt x="128" y="712"/>
                </a:lnTo>
                <a:lnTo>
                  <a:pt x="130" y="712"/>
                </a:lnTo>
                <a:lnTo>
                  <a:pt x="130" y="713"/>
                </a:lnTo>
                <a:lnTo>
                  <a:pt x="133" y="720"/>
                </a:lnTo>
                <a:lnTo>
                  <a:pt x="133" y="723"/>
                </a:lnTo>
                <a:lnTo>
                  <a:pt x="135" y="730"/>
                </a:lnTo>
                <a:lnTo>
                  <a:pt x="135" y="734"/>
                </a:lnTo>
                <a:lnTo>
                  <a:pt x="133" y="737"/>
                </a:lnTo>
                <a:lnTo>
                  <a:pt x="130" y="737"/>
                </a:lnTo>
                <a:lnTo>
                  <a:pt x="125" y="727"/>
                </a:lnTo>
                <a:lnTo>
                  <a:pt x="125" y="718"/>
                </a:lnTo>
                <a:lnTo>
                  <a:pt x="121" y="710"/>
                </a:lnTo>
                <a:lnTo>
                  <a:pt x="111" y="691"/>
                </a:lnTo>
                <a:lnTo>
                  <a:pt x="108" y="688"/>
                </a:lnTo>
                <a:lnTo>
                  <a:pt x="104" y="684"/>
                </a:lnTo>
                <a:lnTo>
                  <a:pt x="103" y="684"/>
                </a:lnTo>
                <a:lnTo>
                  <a:pt x="101" y="683"/>
                </a:lnTo>
                <a:lnTo>
                  <a:pt x="98" y="681"/>
                </a:lnTo>
                <a:lnTo>
                  <a:pt x="96" y="679"/>
                </a:lnTo>
                <a:lnTo>
                  <a:pt x="94" y="679"/>
                </a:lnTo>
                <a:lnTo>
                  <a:pt x="93" y="679"/>
                </a:lnTo>
                <a:lnTo>
                  <a:pt x="91" y="679"/>
                </a:lnTo>
                <a:lnTo>
                  <a:pt x="89" y="678"/>
                </a:lnTo>
                <a:lnTo>
                  <a:pt x="88" y="678"/>
                </a:lnTo>
                <a:lnTo>
                  <a:pt x="86" y="678"/>
                </a:lnTo>
                <a:lnTo>
                  <a:pt x="84" y="678"/>
                </a:lnTo>
                <a:lnTo>
                  <a:pt x="83" y="678"/>
                </a:lnTo>
                <a:lnTo>
                  <a:pt x="81" y="676"/>
                </a:lnTo>
                <a:lnTo>
                  <a:pt x="79" y="676"/>
                </a:lnTo>
                <a:lnTo>
                  <a:pt x="77" y="674"/>
                </a:lnTo>
                <a:lnTo>
                  <a:pt x="76" y="673"/>
                </a:lnTo>
                <a:lnTo>
                  <a:pt x="74" y="673"/>
                </a:lnTo>
                <a:lnTo>
                  <a:pt x="72" y="674"/>
                </a:lnTo>
                <a:lnTo>
                  <a:pt x="72" y="673"/>
                </a:lnTo>
                <a:lnTo>
                  <a:pt x="72" y="671"/>
                </a:lnTo>
                <a:lnTo>
                  <a:pt x="72" y="668"/>
                </a:lnTo>
                <a:lnTo>
                  <a:pt x="72" y="664"/>
                </a:lnTo>
                <a:lnTo>
                  <a:pt x="72" y="662"/>
                </a:lnTo>
                <a:lnTo>
                  <a:pt x="72" y="661"/>
                </a:lnTo>
                <a:lnTo>
                  <a:pt x="72" y="657"/>
                </a:lnTo>
                <a:lnTo>
                  <a:pt x="74" y="654"/>
                </a:lnTo>
                <a:lnTo>
                  <a:pt x="74" y="649"/>
                </a:lnTo>
                <a:lnTo>
                  <a:pt x="76" y="642"/>
                </a:lnTo>
                <a:lnTo>
                  <a:pt x="76" y="640"/>
                </a:lnTo>
                <a:lnTo>
                  <a:pt x="77" y="637"/>
                </a:lnTo>
                <a:lnTo>
                  <a:pt x="77" y="634"/>
                </a:lnTo>
                <a:lnTo>
                  <a:pt x="77" y="632"/>
                </a:lnTo>
                <a:lnTo>
                  <a:pt x="79" y="629"/>
                </a:lnTo>
                <a:lnTo>
                  <a:pt x="79" y="627"/>
                </a:lnTo>
                <a:lnTo>
                  <a:pt x="79" y="625"/>
                </a:lnTo>
                <a:lnTo>
                  <a:pt x="79" y="623"/>
                </a:lnTo>
                <a:lnTo>
                  <a:pt x="81" y="623"/>
                </a:lnTo>
                <a:lnTo>
                  <a:pt x="81" y="622"/>
                </a:lnTo>
                <a:lnTo>
                  <a:pt x="81" y="618"/>
                </a:lnTo>
                <a:lnTo>
                  <a:pt x="81" y="617"/>
                </a:lnTo>
                <a:lnTo>
                  <a:pt x="83" y="613"/>
                </a:lnTo>
                <a:lnTo>
                  <a:pt x="83" y="612"/>
                </a:lnTo>
                <a:lnTo>
                  <a:pt x="83" y="610"/>
                </a:lnTo>
                <a:lnTo>
                  <a:pt x="83" y="607"/>
                </a:lnTo>
                <a:lnTo>
                  <a:pt x="83" y="603"/>
                </a:lnTo>
                <a:lnTo>
                  <a:pt x="83" y="600"/>
                </a:lnTo>
                <a:lnTo>
                  <a:pt x="83" y="598"/>
                </a:lnTo>
                <a:lnTo>
                  <a:pt x="83" y="595"/>
                </a:lnTo>
                <a:lnTo>
                  <a:pt x="83" y="591"/>
                </a:lnTo>
                <a:lnTo>
                  <a:pt x="83" y="590"/>
                </a:lnTo>
                <a:lnTo>
                  <a:pt x="83" y="588"/>
                </a:lnTo>
                <a:lnTo>
                  <a:pt x="81" y="586"/>
                </a:lnTo>
                <a:lnTo>
                  <a:pt x="79" y="583"/>
                </a:lnTo>
                <a:lnTo>
                  <a:pt x="77" y="583"/>
                </a:lnTo>
                <a:lnTo>
                  <a:pt x="77" y="581"/>
                </a:lnTo>
                <a:lnTo>
                  <a:pt x="76" y="581"/>
                </a:lnTo>
                <a:lnTo>
                  <a:pt x="74" y="581"/>
                </a:lnTo>
                <a:lnTo>
                  <a:pt x="72" y="581"/>
                </a:lnTo>
                <a:lnTo>
                  <a:pt x="72" y="578"/>
                </a:lnTo>
                <a:lnTo>
                  <a:pt x="71" y="573"/>
                </a:lnTo>
                <a:lnTo>
                  <a:pt x="69" y="571"/>
                </a:lnTo>
                <a:lnTo>
                  <a:pt x="69" y="569"/>
                </a:lnTo>
                <a:lnTo>
                  <a:pt x="69" y="564"/>
                </a:lnTo>
                <a:lnTo>
                  <a:pt x="71" y="561"/>
                </a:lnTo>
                <a:lnTo>
                  <a:pt x="71" y="559"/>
                </a:lnTo>
                <a:lnTo>
                  <a:pt x="71" y="557"/>
                </a:lnTo>
                <a:lnTo>
                  <a:pt x="71" y="556"/>
                </a:lnTo>
                <a:lnTo>
                  <a:pt x="69" y="552"/>
                </a:lnTo>
                <a:lnTo>
                  <a:pt x="69" y="551"/>
                </a:lnTo>
                <a:lnTo>
                  <a:pt x="67" y="551"/>
                </a:lnTo>
                <a:lnTo>
                  <a:pt x="66" y="551"/>
                </a:lnTo>
                <a:lnTo>
                  <a:pt x="66" y="549"/>
                </a:lnTo>
                <a:lnTo>
                  <a:pt x="66" y="544"/>
                </a:lnTo>
                <a:lnTo>
                  <a:pt x="64" y="544"/>
                </a:lnTo>
                <a:lnTo>
                  <a:pt x="64" y="542"/>
                </a:lnTo>
                <a:lnTo>
                  <a:pt x="64" y="540"/>
                </a:lnTo>
                <a:lnTo>
                  <a:pt x="64" y="539"/>
                </a:lnTo>
                <a:lnTo>
                  <a:pt x="61" y="537"/>
                </a:lnTo>
                <a:lnTo>
                  <a:pt x="61" y="535"/>
                </a:lnTo>
                <a:lnTo>
                  <a:pt x="59" y="534"/>
                </a:lnTo>
                <a:lnTo>
                  <a:pt x="57" y="532"/>
                </a:lnTo>
                <a:lnTo>
                  <a:pt x="55" y="532"/>
                </a:lnTo>
                <a:lnTo>
                  <a:pt x="54" y="532"/>
                </a:lnTo>
                <a:lnTo>
                  <a:pt x="50" y="535"/>
                </a:lnTo>
                <a:lnTo>
                  <a:pt x="50" y="534"/>
                </a:lnTo>
                <a:lnTo>
                  <a:pt x="49" y="532"/>
                </a:lnTo>
                <a:lnTo>
                  <a:pt x="47" y="530"/>
                </a:lnTo>
                <a:lnTo>
                  <a:pt x="47" y="529"/>
                </a:lnTo>
                <a:lnTo>
                  <a:pt x="45" y="529"/>
                </a:lnTo>
                <a:lnTo>
                  <a:pt x="44" y="527"/>
                </a:lnTo>
                <a:lnTo>
                  <a:pt x="42" y="525"/>
                </a:lnTo>
                <a:lnTo>
                  <a:pt x="40" y="525"/>
                </a:lnTo>
                <a:lnTo>
                  <a:pt x="39" y="524"/>
                </a:lnTo>
                <a:lnTo>
                  <a:pt x="40" y="524"/>
                </a:lnTo>
                <a:lnTo>
                  <a:pt x="44" y="522"/>
                </a:lnTo>
                <a:lnTo>
                  <a:pt x="44" y="520"/>
                </a:lnTo>
                <a:lnTo>
                  <a:pt x="45" y="518"/>
                </a:lnTo>
                <a:lnTo>
                  <a:pt x="45" y="517"/>
                </a:lnTo>
                <a:lnTo>
                  <a:pt x="44" y="517"/>
                </a:lnTo>
                <a:lnTo>
                  <a:pt x="45" y="515"/>
                </a:lnTo>
                <a:lnTo>
                  <a:pt x="45" y="513"/>
                </a:lnTo>
                <a:lnTo>
                  <a:pt x="47" y="512"/>
                </a:lnTo>
                <a:lnTo>
                  <a:pt x="47" y="508"/>
                </a:lnTo>
                <a:lnTo>
                  <a:pt x="47" y="505"/>
                </a:lnTo>
                <a:lnTo>
                  <a:pt x="49" y="503"/>
                </a:lnTo>
                <a:lnTo>
                  <a:pt x="49" y="502"/>
                </a:lnTo>
                <a:lnTo>
                  <a:pt x="49" y="500"/>
                </a:lnTo>
                <a:lnTo>
                  <a:pt x="49" y="498"/>
                </a:lnTo>
                <a:lnTo>
                  <a:pt x="49" y="496"/>
                </a:lnTo>
                <a:lnTo>
                  <a:pt x="50" y="495"/>
                </a:lnTo>
                <a:lnTo>
                  <a:pt x="50" y="493"/>
                </a:lnTo>
                <a:lnTo>
                  <a:pt x="50" y="491"/>
                </a:lnTo>
                <a:lnTo>
                  <a:pt x="52" y="488"/>
                </a:lnTo>
                <a:lnTo>
                  <a:pt x="52" y="486"/>
                </a:lnTo>
                <a:lnTo>
                  <a:pt x="52" y="481"/>
                </a:lnTo>
                <a:lnTo>
                  <a:pt x="52" y="478"/>
                </a:lnTo>
                <a:lnTo>
                  <a:pt x="52" y="476"/>
                </a:lnTo>
                <a:lnTo>
                  <a:pt x="52" y="473"/>
                </a:lnTo>
                <a:lnTo>
                  <a:pt x="54" y="469"/>
                </a:lnTo>
                <a:lnTo>
                  <a:pt x="54" y="468"/>
                </a:lnTo>
                <a:lnTo>
                  <a:pt x="54" y="466"/>
                </a:lnTo>
                <a:lnTo>
                  <a:pt x="54" y="463"/>
                </a:lnTo>
                <a:lnTo>
                  <a:pt x="54" y="461"/>
                </a:lnTo>
                <a:lnTo>
                  <a:pt x="54" y="457"/>
                </a:lnTo>
                <a:lnTo>
                  <a:pt x="52" y="454"/>
                </a:lnTo>
                <a:lnTo>
                  <a:pt x="52" y="452"/>
                </a:lnTo>
                <a:lnTo>
                  <a:pt x="52" y="447"/>
                </a:lnTo>
                <a:lnTo>
                  <a:pt x="52" y="444"/>
                </a:lnTo>
                <a:lnTo>
                  <a:pt x="54" y="442"/>
                </a:lnTo>
                <a:lnTo>
                  <a:pt x="54" y="439"/>
                </a:lnTo>
                <a:lnTo>
                  <a:pt x="54" y="430"/>
                </a:lnTo>
                <a:lnTo>
                  <a:pt x="54" y="429"/>
                </a:lnTo>
                <a:lnTo>
                  <a:pt x="54" y="425"/>
                </a:lnTo>
                <a:lnTo>
                  <a:pt x="54" y="420"/>
                </a:lnTo>
                <a:lnTo>
                  <a:pt x="54" y="419"/>
                </a:lnTo>
                <a:lnTo>
                  <a:pt x="54" y="417"/>
                </a:lnTo>
                <a:lnTo>
                  <a:pt x="54" y="413"/>
                </a:lnTo>
                <a:lnTo>
                  <a:pt x="54" y="412"/>
                </a:lnTo>
                <a:lnTo>
                  <a:pt x="54" y="410"/>
                </a:lnTo>
                <a:lnTo>
                  <a:pt x="54" y="407"/>
                </a:lnTo>
                <a:lnTo>
                  <a:pt x="54" y="403"/>
                </a:lnTo>
                <a:lnTo>
                  <a:pt x="54" y="402"/>
                </a:lnTo>
                <a:lnTo>
                  <a:pt x="54" y="400"/>
                </a:lnTo>
                <a:lnTo>
                  <a:pt x="54" y="398"/>
                </a:lnTo>
                <a:lnTo>
                  <a:pt x="54" y="395"/>
                </a:lnTo>
                <a:lnTo>
                  <a:pt x="54" y="393"/>
                </a:lnTo>
                <a:lnTo>
                  <a:pt x="54" y="391"/>
                </a:lnTo>
                <a:lnTo>
                  <a:pt x="52" y="386"/>
                </a:lnTo>
                <a:lnTo>
                  <a:pt x="52" y="385"/>
                </a:lnTo>
                <a:lnTo>
                  <a:pt x="52" y="380"/>
                </a:lnTo>
                <a:lnTo>
                  <a:pt x="50" y="369"/>
                </a:lnTo>
                <a:lnTo>
                  <a:pt x="50" y="368"/>
                </a:lnTo>
                <a:lnTo>
                  <a:pt x="49" y="361"/>
                </a:lnTo>
                <a:lnTo>
                  <a:pt x="49" y="358"/>
                </a:lnTo>
                <a:lnTo>
                  <a:pt x="49" y="352"/>
                </a:lnTo>
                <a:lnTo>
                  <a:pt x="47" y="349"/>
                </a:lnTo>
                <a:lnTo>
                  <a:pt x="47" y="347"/>
                </a:lnTo>
                <a:lnTo>
                  <a:pt x="45" y="346"/>
                </a:lnTo>
                <a:lnTo>
                  <a:pt x="45" y="344"/>
                </a:lnTo>
                <a:lnTo>
                  <a:pt x="45" y="342"/>
                </a:lnTo>
                <a:lnTo>
                  <a:pt x="44" y="339"/>
                </a:lnTo>
                <a:lnTo>
                  <a:pt x="44" y="337"/>
                </a:lnTo>
                <a:lnTo>
                  <a:pt x="44" y="336"/>
                </a:lnTo>
                <a:lnTo>
                  <a:pt x="42" y="334"/>
                </a:lnTo>
                <a:lnTo>
                  <a:pt x="42" y="332"/>
                </a:lnTo>
                <a:lnTo>
                  <a:pt x="40" y="330"/>
                </a:lnTo>
                <a:lnTo>
                  <a:pt x="40" y="329"/>
                </a:lnTo>
                <a:lnTo>
                  <a:pt x="39" y="327"/>
                </a:lnTo>
                <a:lnTo>
                  <a:pt x="37" y="325"/>
                </a:lnTo>
                <a:lnTo>
                  <a:pt x="35" y="324"/>
                </a:lnTo>
                <a:lnTo>
                  <a:pt x="35" y="322"/>
                </a:lnTo>
                <a:lnTo>
                  <a:pt x="34" y="320"/>
                </a:lnTo>
                <a:lnTo>
                  <a:pt x="32" y="320"/>
                </a:lnTo>
                <a:lnTo>
                  <a:pt x="30" y="319"/>
                </a:lnTo>
                <a:lnTo>
                  <a:pt x="28" y="319"/>
                </a:lnTo>
                <a:lnTo>
                  <a:pt x="27" y="319"/>
                </a:lnTo>
                <a:lnTo>
                  <a:pt x="25" y="320"/>
                </a:lnTo>
                <a:lnTo>
                  <a:pt x="23" y="320"/>
                </a:lnTo>
                <a:lnTo>
                  <a:pt x="22" y="319"/>
                </a:lnTo>
                <a:lnTo>
                  <a:pt x="22" y="317"/>
                </a:lnTo>
                <a:lnTo>
                  <a:pt x="20" y="317"/>
                </a:lnTo>
                <a:lnTo>
                  <a:pt x="20" y="315"/>
                </a:lnTo>
                <a:lnTo>
                  <a:pt x="18" y="313"/>
                </a:lnTo>
                <a:lnTo>
                  <a:pt x="17" y="313"/>
                </a:lnTo>
                <a:lnTo>
                  <a:pt x="15" y="312"/>
                </a:lnTo>
                <a:lnTo>
                  <a:pt x="13" y="310"/>
                </a:lnTo>
                <a:lnTo>
                  <a:pt x="12" y="310"/>
                </a:lnTo>
                <a:lnTo>
                  <a:pt x="12" y="308"/>
                </a:lnTo>
                <a:lnTo>
                  <a:pt x="12" y="307"/>
                </a:lnTo>
                <a:lnTo>
                  <a:pt x="13" y="302"/>
                </a:lnTo>
                <a:lnTo>
                  <a:pt x="13" y="300"/>
                </a:lnTo>
                <a:lnTo>
                  <a:pt x="13" y="298"/>
                </a:lnTo>
                <a:lnTo>
                  <a:pt x="13" y="295"/>
                </a:lnTo>
                <a:lnTo>
                  <a:pt x="13" y="293"/>
                </a:lnTo>
                <a:lnTo>
                  <a:pt x="13" y="291"/>
                </a:lnTo>
                <a:lnTo>
                  <a:pt x="13" y="288"/>
                </a:lnTo>
                <a:lnTo>
                  <a:pt x="13" y="286"/>
                </a:lnTo>
                <a:lnTo>
                  <a:pt x="15" y="283"/>
                </a:lnTo>
                <a:lnTo>
                  <a:pt x="15" y="281"/>
                </a:lnTo>
                <a:lnTo>
                  <a:pt x="17" y="280"/>
                </a:lnTo>
                <a:lnTo>
                  <a:pt x="17" y="276"/>
                </a:lnTo>
                <a:lnTo>
                  <a:pt x="18" y="273"/>
                </a:lnTo>
                <a:lnTo>
                  <a:pt x="18" y="268"/>
                </a:lnTo>
                <a:lnTo>
                  <a:pt x="20" y="263"/>
                </a:lnTo>
                <a:lnTo>
                  <a:pt x="20" y="258"/>
                </a:lnTo>
                <a:lnTo>
                  <a:pt x="20" y="254"/>
                </a:lnTo>
                <a:lnTo>
                  <a:pt x="20" y="253"/>
                </a:lnTo>
                <a:lnTo>
                  <a:pt x="20" y="251"/>
                </a:lnTo>
                <a:lnTo>
                  <a:pt x="18" y="247"/>
                </a:lnTo>
                <a:lnTo>
                  <a:pt x="18" y="246"/>
                </a:lnTo>
                <a:lnTo>
                  <a:pt x="18" y="242"/>
                </a:lnTo>
                <a:lnTo>
                  <a:pt x="18" y="237"/>
                </a:lnTo>
                <a:lnTo>
                  <a:pt x="18" y="236"/>
                </a:lnTo>
                <a:lnTo>
                  <a:pt x="18" y="234"/>
                </a:lnTo>
                <a:lnTo>
                  <a:pt x="18" y="230"/>
                </a:lnTo>
                <a:lnTo>
                  <a:pt x="18" y="227"/>
                </a:lnTo>
                <a:lnTo>
                  <a:pt x="18" y="225"/>
                </a:lnTo>
                <a:lnTo>
                  <a:pt x="17" y="224"/>
                </a:lnTo>
                <a:lnTo>
                  <a:pt x="17" y="222"/>
                </a:lnTo>
                <a:lnTo>
                  <a:pt x="17" y="220"/>
                </a:lnTo>
                <a:lnTo>
                  <a:pt x="17" y="219"/>
                </a:lnTo>
                <a:lnTo>
                  <a:pt x="15" y="219"/>
                </a:lnTo>
                <a:lnTo>
                  <a:pt x="15" y="217"/>
                </a:lnTo>
                <a:lnTo>
                  <a:pt x="15" y="215"/>
                </a:lnTo>
                <a:lnTo>
                  <a:pt x="15" y="214"/>
                </a:lnTo>
                <a:lnTo>
                  <a:pt x="13" y="210"/>
                </a:lnTo>
                <a:lnTo>
                  <a:pt x="12" y="208"/>
                </a:lnTo>
                <a:lnTo>
                  <a:pt x="12" y="207"/>
                </a:lnTo>
                <a:lnTo>
                  <a:pt x="10" y="203"/>
                </a:lnTo>
                <a:lnTo>
                  <a:pt x="8" y="202"/>
                </a:lnTo>
                <a:lnTo>
                  <a:pt x="7" y="200"/>
                </a:lnTo>
                <a:lnTo>
                  <a:pt x="5" y="200"/>
                </a:lnTo>
                <a:lnTo>
                  <a:pt x="5" y="198"/>
                </a:lnTo>
                <a:lnTo>
                  <a:pt x="3" y="197"/>
                </a:lnTo>
                <a:lnTo>
                  <a:pt x="1" y="195"/>
                </a:lnTo>
                <a:lnTo>
                  <a:pt x="0" y="193"/>
                </a:lnTo>
                <a:lnTo>
                  <a:pt x="0" y="192"/>
                </a:lnTo>
                <a:lnTo>
                  <a:pt x="1" y="190"/>
                </a:lnTo>
                <a:lnTo>
                  <a:pt x="3" y="190"/>
                </a:lnTo>
                <a:lnTo>
                  <a:pt x="3" y="188"/>
                </a:lnTo>
                <a:lnTo>
                  <a:pt x="3" y="186"/>
                </a:lnTo>
                <a:lnTo>
                  <a:pt x="3" y="185"/>
                </a:lnTo>
                <a:lnTo>
                  <a:pt x="3" y="183"/>
                </a:lnTo>
                <a:lnTo>
                  <a:pt x="3" y="181"/>
                </a:lnTo>
                <a:lnTo>
                  <a:pt x="5" y="181"/>
                </a:lnTo>
                <a:lnTo>
                  <a:pt x="7" y="181"/>
                </a:lnTo>
                <a:lnTo>
                  <a:pt x="8" y="180"/>
                </a:lnTo>
                <a:lnTo>
                  <a:pt x="10" y="180"/>
                </a:lnTo>
                <a:lnTo>
                  <a:pt x="12" y="180"/>
                </a:lnTo>
                <a:lnTo>
                  <a:pt x="12" y="181"/>
                </a:lnTo>
                <a:lnTo>
                  <a:pt x="13" y="181"/>
                </a:lnTo>
                <a:lnTo>
                  <a:pt x="15" y="181"/>
                </a:lnTo>
                <a:lnTo>
                  <a:pt x="18" y="180"/>
                </a:lnTo>
                <a:lnTo>
                  <a:pt x="20" y="178"/>
                </a:lnTo>
                <a:lnTo>
                  <a:pt x="22" y="176"/>
                </a:lnTo>
                <a:lnTo>
                  <a:pt x="23" y="175"/>
                </a:lnTo>
                <a:lnTo>
                  <a:pt x="25" y="173"/>
                </a:lnTo>
                <a:lnTo>
                  <a:pt x="25" y="170"/>
                </a:lnTo>
                <a:lnTo>
                  <a:pt x="27" y="168"/>
                </a:lnTo>
                <a:lnTo>
                  <a:pt x="27" y="166"/>
                </a:lnTo>
                <a:lnTo>
                  <a:pt x="27" y="163"/>
                </a:lnTo>
                <a:lnTo>
                  <a:pt x="27" y="161"/>
                </a:lnTo>
                <a:lnTo>
                  <a:pt x="28" y="161"/>
                </a:lnTo>
                <a:lnTo>
                  <a:pt x="28" y="159"/>
                </a:lnTo>
                <a:lnTo>
                  <a:pt x="28" y="158"/>
                </a:lnTo>
                <a:lnTo>
                  <a:pt x="28" y="156"/>
                </a:lnTo>
                <a:lnTo>
                  <a:pt x="28" y="154"/>
                </a:lnTo>
                <a:lnTo>
                  <a:pt x="30" y="153"/>
                </a:lnTo>
                <a:lnTo>
                  <a:pt x="32" y="153"/>
                </a:lnTo>
                <a:lnTo>
                  <a:pt x="32" y="151"/>
                </a:lnTo>
                <a:lnTo>
                  <a:pt x="32" y="149"/>
                </a:lnTo>
                <a:lnTo>
                  <a:pt x="32" y="146"/>
                </a:lnTo>
                <a:lnTo>
                  <a:pt x="32" y="144"/>
                </a:lnTo>
                <a:lnTo>
                  <a:pt x="34" y="144"/>
                </a:lnTo>
                <a:lnTo>
                  <a:pt x="34" y="142"/>
                </a:lnTo>
                <a:lnTo>
                  <a:pt x="34" y="141"/>
                </a:lnTo>
                <a:lnTo>
                  <a:pt x="35" y="139"/>
                </a:lnTo>
                <a:lnTo>
                  <a:pt x="35" y="136"/>
                </a:lnTo>
                <a:lnTo>
                  <a:pt x="35" y="134"/>
                </a:lnTo>
                <a:lnTo>
                  <a:pt x="35" y="132"/>
                </a:lnTo>
                <a:lnTo>
                  <a:pt x="35" y="131"/>
                </a:lnTo>
                <a:lnTo>
                  <a:pt x="35" y="129"/>
                </a:lnTo>
                <a:lnTo>
                  <a:pt x="37" y="125"/>
                </a:lnTo>
                <a:lnTo>
                  <a:pt x="35" y="124"/>
                </a:lnTo>
                <a:lnTo>
                  <a:pt x="37" y="122"/>
                </a:lnTo>
                <a:lnTo>
                  <a:pt x="37" y="120"/>
                </a:lnTo>
                <a:lnTo>
                  <a:pt x="37" y="119"/>
                </a:lnTo>
                <a:lnTo>
                  <a:pt x="39" y="119"/>
                </a:lnTo>
                <a:lnTo>
                  <a:pt x="42" y="119"/>
                </a:lnTo>
                <a:lnTo>
                  <a:pt x="45" y="117"/>
                </a:lnTo>
                <a:lnTo>
                  <a:pt x="47" y="117"/>
                </a:lnTo>
                <a:lnTo>
                  <a:pt x="50" y="115"/>
                </a:lnTo>
                <a:lnTo>
                  <a:pt x="52" y="115"/>
                </a:lnTo>
                <a:lnTo>
                  <a:pt x="55" y="114"/>
                </a:lnTo>
                <a:lnTo>
                  <a:pt x="57" y="114"/>
                </a:lnTo>
                <a:lnTo>
                  <a:pt x="59" y="114"/>
                </a:lnTo>
                <a:lnTo>
                  <a:pt x="59" y="112"/>
                </a:lnTo>
                <a:lnTo>
                  <a:pt x="61" y="112"/>
                </a:lnTo>
                <a:lnTo>
                  <a:pt x="62" y="110"/>
                </a:lnTo>
                <a:lnTo>
                  <a:pt x="64" y="110"/>
                </a:lnTo>
                <a:lnTo>
                  <a:pt x="66" y="110"/>
                </a:lnTo>
                <a:lnTo>
                  <a:pt x="67" y="109"/>
                </a:lnTo>
                <a:lnTo>
                  <a:pt x="69" y="109"/>
                </a:lnTo>
                <a:lnTo>
                  <a:pt x="71" y="107"/>
                </a:lnTo>
                <a:lnTo>
                  <a:pt x="72" y="107"/>
                </a:lnTo>
                <a:lnTo>
                  <a:pt x="74" y="105"/>
                </a:lnTo>
                <a:lnTo>
                  <a:pt x="76" y="105"/>
                </a:lnTo>
                <a:lnTo>
                  <a:pt x="77" y="103"/>
                </a:lnTo>
                <a:lnTo>
                  <a:pt x="79" y="103"/>
                </a:lnTo>
                <a:lnTo>
                  <a:pt x="81" y="102"/>
                </a:lnTo>
                <a:lnTo>
                  <a:pt x="84" y="102"/>
                </a:lnTo>
                <a:lnTo>
                  <a:pt x="86" y="100"/>
                </a:lnTo>
                <a:lnTo>
                  <a:pt x="89" y="97"/>
                </a:lnTo>
                <a:lnTo>
                  <a:pt x="93" y="97"/>
                </a:lnTo>
                <a:lnTo>
                  <a:pt x="94" y="95"/>
                </a:lnTo>
                <a:lnTo>
                  <a:pt x="94" y="93"/>
                </a:lnTo>
                <a:lnTo>
                  <a:pt x="96" y="93"/>
                </a:lnTo>
                <a:lnTo>
                  <a:pt x="98" y="92"/>
                </a:lnTo>
                <a:lnTo>
                  <a:pt x="108" y="83"/>
                </a:lnTo>
                <a:lnTo>
                  <a:pt x="113" y="80"/>
                </a:lnTo>
                <a:lnTo>
                  <a:pt x="118" y="73"/>
                </a:lnTo>
                <a:lnTo>
                  <a:pt x="121" y="70"/>
                </a:lnTo>
                <a:lnTo>
                  <a:pt x="126" y="64"/>
                </a:lnTo>
                <a:lnTo>
                  <a:pt x="130" y="59"/>
                </a:lnTo>
                <a:lnTo>
                  <a:pt x="132" y="58"/>
                </a:lnTo>
                <a:lnTo>
                  <a:pt x="133" y="54"/>
                </a:lnTo>
                <a:lnTo>
                  <a:pt x="137" y="51"/>
                </a:lnTo>
                <a:lnTo>
                  <a:pt x="138" y="48"/>
                </a:lnTo>
                <a:lnTo>
                  <a:pt x="138" y="46"/>
                </a:lnTo>
                <a:lnTo>
                  <a:pt x="140" y="44"/>
                </a:lnTo>
                <a:lnTo>
                  <a:pt x="142" y="41"/>
                </a:lnTo>
                <a:lnTo>
                  <a:pt x="143" y="39"/>
                </a:lnTo>
                <a:lnTo>
                  <a:pt x="143" y="37"/>
                </a:lnTo>
                <a:lnTo>
                  <a:pt x="147" y="32"/>
                </a:lnTo>
                <a:lnTo>
                  <a:pt x="147" y="31"/>
                </a:lnTo>
                <a:lnTo>
                  <a:pt x="148" y="29"/>
                </a:lnTo>
                <a:lnTo>
                  <a:pt x="150" y="26"/>
                </a:lnTo>
                <a:lnTo>
                  <a:pt x="152" y="24"/>
                </a:lnTo>
                <a:lnTo>
                  <a:pt x="152" y="22"/>
                </a:lnTo>
                <a:lnTo>
                  <a:pt x="155" y="15"/>
                </a:lnTo>
                <a:lnTo>
                  <a:pt x="159" y="10"/>
                </a:lnTo>
                <a:lnTo>
                  <a:pt x="160" y="5"/>
                </a:lnTo>
                <a:lnTo>
                  <a:pt x="162" y="0"/>
                </a:lnTo>
                <a:lnTo>
                  <a:pt x="162" y="2"/>
                </a:lnTo>
                <a:lnTo>
                  <a:pt x="164" y="2"/>
                </a:lnTo>
                <a:lnTo>
                  <a:pt x="165" y="3"/>
                </a:lnTo>
                <a:lnTo>
                  <a:pt x="167" y="3"/>
                </a:lnTo>
                <a:lnTo>
                  <a:pt x="170" y="5"/>
                </a:lnTo>
                <a:lnTo>
                  <a:pt x="172" y="7"/>
                </a:lnTo>
                <a:lnTo>
                  <a:pt x="174" y="7"/>
                </a:lnTo>
                <a:lnTo>
                  <a:pt x="177" y="7"/>
                </a:lnTo>
                <a:lnTo>
                  <a:pt x="179" y="7"/>
                </a:lnTo>
                <a:lnTo>
                  <a:pt x="180" y="7"/>
                </a:lnTo>
                <a:lnTo>
                  <a:pt x="182" y="7"/>
                </a:lnTo>
                <a:lnTo>
                  <a:pt x="184" y="7"/>
                </a:lnTo>
                <a:lnTo>
                  <a:pt x="186" y="7"/>
                </a:lnTo>
                <a:lnTo>
                  <a:pt x="187" y="7"/>
                </a:lnTo>
                <a:lnTo>
                  <a:pt x="189" y="7"/>
                </a:lnTo>
                <a:lnTo>
                  <a:pt x="191" y="5"/>
                </a:lnTo>
                <a:lnTo>
                  <a:pt x="192" y="5"/>
                </a:lnTo>
                <a:lnTo>
                  <a:pt x="194" y="5"/>
                </a:lnTo>
                <a:lnTo>
                  <a:pt x="194" y="10"/>
                </a:lnTo>
                <a:lnTo>
                  <a:pt x="196" y="10"/>
                </a:lnTo>
                <a:lnTo>
                  <a:pt x="197" y="15"/>
                </a:lnTo>
                <a:lnTo>
                  <a:pt x="197" y="17"/>
                </a:lnTo>
                <a:lnTo>
                  <a:pt x="196" y="17"/>
                </a:lnTo>
                <a:lnTo>
                  <a:pt x="196" y="19"/>
                </a:lnTo>
                <a:lnTo>
                  <a:pt x="196" y="20"/>
                </a:lnTo>
                <a:lnTo>
                  <a:pt x="196" y="22"/>
                </a:lnTo>
                <a:lnTo>
                  <a:pt x="196" y="24"/>
                </a:lnTo>
                <a:lnTo>
                  <a:pt x="197" y="24"/>
                </a:lnTo>
                <a:lnTo>
                  <a:pt x="197" y="27"/>
                </a:lnTo>
                <a:lnTo>
                  <a:pt x="197" y="31"/>
                </a:lnTo>
                <a:lnTo>
                  <a:pt x="199" y="31"/>
                </a:lnTo>
                <a:lnTo>
                  <a:pt x="201" y="31"/>
                </a:lnTo>
                <a:lnTo>
                  <a:pt x="204" y="31"/>
                </a:lnTo>
                <a:lnTo>
                  <a:pt x="206" y="32"/>
                </a:lnTo>
                <a:lnTo>
                  <a:pt x="209" y="34"/>
                </a:lnTo>
                <a:lnTo>
                  <a:pt x="209" y="32"/>
                </a:lnTo>
                <a:lnTo>
                  <a:pt x="211" y="31"/>
                </a:lnTo>
                <a:lnTo>
                  <a:pt x="213" y="32"/>
                </a:lnTo>
                <a:lnTo>
                  <a:pt x="214" y="32"/>
                </a:lnTo>
                <a:lnTo>
                  <a:pt x="216" y="32"/>
                </a:lnTo>
                <a:lnTo>
                  <a:pt x="218" y="34"/>
                </a:lnTo>
                <a:lnTo>
                  <a:pt x="219" y="34"/>
                </a:lnTo>
                <a:lnTo>
                  <a:pt x="221" y="34"/>
                </a:lnTo>
                <a:lnTo>
                  <a:pt x="221" y="36"/>
                </a:lnTo>
                <a:lnTo>
                  <a:pt x="219" y="36"/>
                </a:lnTo>
                <a:lnTo>
                  <a:pt x="221" y="36"/>
                </a:lnTo>
                <a:lnTo>
                  <a:pt x="223" y="36"/>
                </a:lnTo>
                <a:lnTo>
                  <a:pt x="223" y="37"/>
                </a:lnTo>
                <a:lnTo>
                  <a:pt x="223" y="39"/>
                </a:lnTo>
                <a:lnTo>
                  <a:pt x="223" y="41"/>
                </a:lnTo>
                <a:lnTo>
                  <a:pt x="223" y="42"/>
                </a:lnTo>
                <a:lnTo>
                  <a:pt x="223" y="44"/>
                </a:lnTo>
                <a:lnTo>
                  <a:pt x="224" y="44"/>
                </a:lnTo>
                <a:lnTo>
                  <a:pt x="224" y="46"/>
                </a:lnTo>
                <a:lnTo>
                  <a:pt x="224" y="48"/>
                </a:lnTo>
                <a:lnTo>
                  <a:pt x="226" y="48"/>
                </a:lnTo>
                <a:lnTo>
                  <a:pt x="228" y="49"/>
                </a:lnTo>
                <a:lnTo>
                  <a:pt x="229" y="49"/>
                </a:lnTo>
                <a:lnTo>
                  <a:pt x="231" y="49"/>
                </a:lnTo>
                <a:lnTo>
                  <a:pt x="233" y="49"/>
                </a:lnTo>
                <a:lnTo>
                  <a:pt x="233" y="51"/>
                </a:lnTo>
                <a:lnTo>
                  <a:pt x="235" y="51"/>
                </a:lnTo>
                <a:lnTo>
                  <a:pt x="235" y="53"/>
                </a:lnTo>
                <a:lnTo>
                  <a:pt x="235" y="54"/>
                </a:lnTo>
                <a:lnTo>
                  <a:pt x="236" y="54"/>
                </a:lnTo>
                <a:lnTo>
                  <a:pt x="238" y="54"/>
                </a:lnTo>
                <a:lnTo>
                  <a:pt x="240" y="54"/>
                </a:lnTo>
                <a:lnTo>
                  <a:pt x="238" y="56"/>
                </a:lnTo>
                <a:lnTo>
                  <a:pt x="240" y="56"/>
                </a:lnTo>
                <a:lnTo>
                  <a:pt x="241" y="56"/>
                </a:lnTo>
                <a:lnTo>
                  <a:pt x="243" y="58"/>
                </a:lnTo>
                <a:lnTo>
                  <a:pt x="243" y="59"/>
                </a:lnTo>
                <a:lnTo>
                  <a:pt x="245" y="59"/>
                </a:lnTo>
                <a:lnTo>
                  <a:pt x="246" y="59"/>
                </a:lnTo>
                <a:lnTo>
                  <a:pt x="246" y="61"/>
                </a:lnTo>
                <a:lnTo>
                  <a:pt x="248" y="61"/>
                </a:lnTo>
                <a:lnTo>
                  <a:pt x="248" y="63"/>
                </a:lnTo>
                <a:lnTo>
                  <a:pt x="250" y="63"/>
                </a:lnTo>
                <a:lnTo>
                  <a:pt x="250" y="64"/>
                </a:lnTo>
                <a:lnTo>
                  <a:pt x="251" y="64"/>
                </a:lnTo>
                <a:lnTo>
                  <a:pt x="253" y="64"/>
                </a:lnTo>
                <a:lnTo>
                  <a:pt x="253" y="66"/>
                </a:lnTo>
                <a:lnTo>
                  <a:pt x="256" y="66"/>
                </a:lnTo>
                <a:lnTo>
                  <a:pt x="258" y="66"/>
                </a:lnTo>
                <a:lnTo>
                  <a:pt x="258" y="68"/>
                </a:lnTo>
                <a:lnTo>
                  <a:pt x="258" y="70"/>
                </a:lnTo>
                <a:lnTo>
                  <a:pt x="260" y="70"/>
                </a:lnTo>
                <a:lnTo>
                  <a:pt x="262" y="71"/>
                </a:lnTo>
                <a:lnTo>
                  <a:pt x="262" y="73"/>
                </a:lnTo>
                <a:lnTo>
                  <a:pt x="262" y="75"/>
                </a:lnTo>
                <a:lnTo>
                  <a:pt x="263" y="73"/>
                </a:lnTo>
                <a:lnTo>
                  <a:pt x="265" y="73"/>
                </a:lnTo>
                <a:lnTo>
                  <a:pt x="265" y="75"/>
                </a:lnTo>
                <a:lnTo>
                  <a:pt x="267" y="75"/>
                </a:lnTo>
                <a:lnTo>
                  <a:pt x="267" y="76"/>
                </a:lnTo>
                <a:lnTo>
                  <a:pt x="268" y="76"/>
                </a:lnTo>
                <a:lnTo>
                  <a:pt x="268" y="78"/>
                </a:lnTo>
                <a:lnTo>
                  <a:pt x="268" y="80"/>
                </a:lnTo>
                <a:lnTo>
                  <a:pt x="268" y="81"/>
                </a:lnTo>
                <a:lnTo>
                  <a:pt x="268" y="83"/>
                </a:lnTo>
                <a:lnTo>
                  <a:pt x="268" y="85"/>
                </a:lnTo>
                <a:lnTo>
                  <a:pt x="268" y="86"/>
                </a:lnTo>
                <a:lnTo>
                  <a:pt x="268" y="88"/>
                </a:lnTo>
                <a:lnTo>
                  <a:pt x="268" y="90"/>
                </a:lnTo>
                <a:lnTo>
                  <a:pt x="268" y="92"/>
                </a:lnTo>
                <a:lnTo>
                  <a:pt x="270" y="92"/>
                </a:lnTo>
                <a:lnTo>
                  <a:pt x="270" y="93"/>
                </a:lnTo>
                <a:lnTo>
                  <a:pt x="272" y="95"/>
                </a:lnTo>
                <a:lnTo>
                  <a:pt x="272" y="97"/>
                </a:lnTo>
                <a:lnTo>
                  <a:pt x="272" y="98"/>
                </a:lnTo>
                <a:lnTo>
                  <a:pt x="273" y="98"/>
                </a:lnTo>
                <a:lnTo>
                  <a:pt x="273" y="100"/>
                </a:lnTo>
                <a:lnTo>
                  <a:pt x="273" y="102"/>
                </a:lnTo>
                <a:lnTo>
                  <a:pt x="275" y="103"/>
                </a:lnTo>
                <a:lnTo>
                  <a:pt x="275" y="105"/>
                </a:lnTo>
                <a:lnTo>
                  <a:pt x="277" y="110"/>
                </a:lnTo>
                <a:lnTo>
                  <a:pt x="278" y="110"/>
                </a:lnTo>
                <a:lnTo>
                  <a:pt x="285" y="105"/>
                </a:lnTo>
                <a:lnTo>
                  <a:pt x="289" y="105"/>
                </a:lnTo>
                <a:lnTo>
                  <a:pt x="290" y="103"/>
                </a:lnTo>
                <a:lnTo>
                  <a:pt x="292" y="102"/>
                </a:lnTo>
                <a:lnTo>
                  <a:pt x="295" y="100"/>
                </a:lnTo>
                <a:lnTo>
                  <a:pt x="299" y="97"/>
                </a:lnTo>
                <a:lnTo>
                  <a:pt x="305" y="93"/>
                </a:lnTo>
                <a:lnTo>
                  <a:pt x="304" y="92"/>
                </a:lnTo>
                <a:lnTo>
                  <a:pt x="304" y="90"/>
                </a:lnTo>
                <a:lnTo>
                  <a:pt x="304" y="86"/>
                </a:lnTo>
                <a:lnTo>
                  <a:pt x="304" y="83"/>
                </a:lnTo>
                <a:lnTo>
                  <a:pt x="307" y="83"/>
                </a:lnTo>
                <a:lnTo>
                  <a:pt x="307" y="81"/>
                </a:lnTo>
                <a:lnTo>
                  <a:pt x="309" y="81"/>
                </a:lnTo>
                <a:lnTo>
                  <a:pt x="309" y="80"/>
                </a:lnTo>
                <a:lnTo>
                  <a:pt x="311" y="78"/>
                </a:lnTo>
                <a:lnTo>
                  <a:pt x="311" y="80"/>
                </a:lnTo>
                <a:lnTo>
                  <a:pt x="312" y="80"/>
                </a:lnTo>
                <a:lnTo>
                  <a:pt x="312" y="78"/>
                </a:lnTo>
                <a:lnTo>
                  <a:pt x="312" y="76"/>
                </a:lnTo>
                <a:lnTo>
                  <a:pt x="314" y="76"/>
                </a:lnTo>
                <a:lnTo>
                  <a:pt x="316" y="76"/>
                </a:lnTo>
                <a:lnTo>
                  <a:pt x="317" y="76"/>
                </a:lnTo>
                <a:lnTo>
                  <a:pt x="317" y="78"/>
                </a:lnTo>
                <a:lnTo>
                  <a:pt x="317" y="76"/>
                </a:lnTo>
                <a:lnTo>
                  <a:pt x="319" y="76"/>
                </a:lnTo>
                <a:lnTo>
                  <a:pt x="319" y="75"/>
                </a:lnTo>
                <a:lnTo>
                  <a:pt x="321" y="75"/>
                </a:lnTo>
                <a:lnTo>
                  <a:pt x="321" y="76"/>
                </a:lnTo>
                <a:lnTo>
                  <a:pt x="322" y="76"/>
                </a:lnTo>
                <a:lnTo>
                  <a:pt x="322" y="75"/>
                </a:lnTo>
                <a:lnTo>
                  <a:pt x="322" y="76"/>
                </a:lnTo>
                <a:lnTo>
                  <a:pt x="324" y="78"/>
                </a:lnTo>
                <a:lnTo>
                  <a:pt x="324" y="80"/>
                </a:lnTo>
                <a:lnTo>
                  <a:pt x="324" y="81"/>
                </a:lnTo>
                <a:lnTo>
                  <a:pt x="324" y="83"/>
                </a:lnTo>
                <a:lnTo>
                  <a:pt x="326" y="83"/>
                </a:lnTo>
                <a:lnTo>
                  <a:pt x="326" y="85"/>
                </a:lnTo>
                <a:lnTo>
                  <a:pt x="329" y="83"/>
                </a:lnTo>
                <a:lnTo>
                  <a:pt x="331" y="83"/>
                </a:lnTo>
                <a:lnTo>
                  <a:pt x="333" y="81"/>
                </a:lnTo>
                <a:lnTo>
                  <a:pt x="334" y="83"/>
                </a:lnTo>
                <a:lnTo>
                  <a:pt x="338" y="83"/>
                </a:lnTo>
                <a:lnTo>
                  <a:pt x="339" y="80"/>
                </a:lnTo>
                <a:lnTo>
                  <a:pt x="343" y="80"/>
                </a:lnTo>
                <a:lnTo>
                  <a:pt x="346" y="80"/>
                </a:lnTo>
                <a:lnTo>
                  <a:pt x="348" y="85"/>
                </a:lnTo>
                <a:lnTo>
                  <a:pt x="348" y="88"/>
                </a:lnTo>
                <a:lnTo>
                  <a:pt x="344" y="92"/>
                </a:lnTo>
                <a:lnTo>
                  <a:pt x="343" y="95"/>
                </a:lnTo>
                <a:lnTo>
                  <a:pt x="344" y="97"/>
                </a:lnTo>
                <a:lnTo>
                  <a:pt x="346" y="98"/>
                </a:lnTo>
                <a:lnTo>
                  <a:pt x="348" y="100"/>
                </a:lnTo>
                <a:lnTo>
                  <a:pt x="344" y="103"/>
                </a:lnTo>
                <a:lnTo>
                  <a:pt x="344" y="105"/>
                </a:lnTo>
                <a:lnTo>
                  <a:pt x="344" y="107"/>
                </a:lnTo>
                <a:lnTo>
                  <a:pt x="346" y="107"/>
                </a:lnTo>
                <a:lnTo>
                  <a:pt x="349" y="107"/>
                </a:lnTo>
                <a:lnTo>
                  <a:pt x="349" y="109"/>
                </a:lnTo>
                <a:lnTo>
                  <a:pt x="351" y="109"/>
                </a:lnTo>
                <a:lnTo>
                  <a:pt x="351" y="110"/>
                </a:lnTo>
                <a:lnTo>
                  <a:pt x="353" y="109"/>
                </a:lnTo>
                <a:lnTo>
                  <a:pt x="354" y="109"/>
                </a:lnTo>
                <a:lnTo>
                  <a:pt x="356" y="110"/>
                </a:lnTo>
                <a:lnTo>
                  <a:pt x="358" y="112"/>
                </a:lnTo>
                <a:lnTo>
                  <a:pt x="356" y="112"/>
                </a:lnTo>
                <a:lnTo>
                  <a:pt x="354" y="114"/>
                </a:lnTo>
                <a:lnTo>
                  <a:pt x="353" y="115"/>
                </a:lnTo>
                <a:lnTo>
                  <a:pt x="360" y="120"/>
                </a:lnTo>
                <a:lnTo>
                  <a:pt x="361" y="120"/>
                </a:lnTo>
                <a:lnTo>
                  <a:pt x="363" y="120"/>
                </a:lnTo>
                <a:lnTo>
                  <a:pt x="370" y="119"/>
                </a:lnTo>
                <a:lnTo>
                  <a:pt x="376" y="115"/>
                </a:lnTo>
                <a:lnTo>
                  <a:pt x="380" y="115"/>
                </a:lnTo>
                <a:lnTo>
                  <a:pt x="395" y="112"/>
                </a:lnTo>
                <a:lnTo>
                  <a:pt x="405" y="110"/>
                </a:lnTo>
                <a:lnTo>
                  <a:pt x="407" y="109"/>
                </a:lnTo>
                <a:lnTo>
                  <a:pt x="409" y="109"/>
                </a:lnTo>
                <a:lnTo>
                  <a:pt x="410" y="109"/>
                </a:lnTo>
                <a:lnTo>
                  <a:pt x="410" y="110"/>
                </a:lnTo>
                <a:lnTo>
                  <a:pt x="410" y="112"/>
                </a:lnTo>
                <a:lnTo>
                  <a:pt x="412" y="115"/>
                </a:lnTo>
                <a:lnTo>
                  <a:pt x="412" y="117"/>
                </a:lnTo>
                <a:lnTo>
                  <a:pt x="412" y="120"/>
                </a:lnTo>
                <a:lnTo>
                  <a:pt x="414" y="122"/>
                </a:lnTo>
                <a:lnTo>
                  <a:pt x="414" y="124"/>
                </a:lnTo>
                <a:lnTo>
                  <a:pt x="415" y="125"/>
                </a:lnTo>
                <a:lnTo>
                  <a:pt x="417" y="127"/>
                </a:lnTo>
                <a:lnTo>
                  <a:pt x="417" y="129"/>
                </a:lnTo>
                <a:lnTo>
                  <a:pt x="419" y="131"/>
                </a:lnTo>
                <a:lnTo>
                  <a:pt x="419" y="132"/>
                </a:lnTo>
                <a:lnTo>
                  <a:pt x="422" y="136"/>
                </a:lnTo>
                <a:lnTo>
                  <a:pt x="424" y="137"/>
                </a:lnTo>
                <a:lnTo>
                  <a:pt x="424" y="139"/>
                </a:lnTo>
                <a:lnTo>
                  <a:pt x="425" y="142"/>
                </a:lnTo>
                <a:lnTo>
                  <a:pt x="425" y="144"/>
                </a:lnTo>
                <a:lnTo>
                  <a:pt x="427" y="146"/>
                </a:lnTo>
                <a:lnTo>
                  <a:pt x="429" y="146"/>
                </a:lnTo>
                <a:lnTo>
                  <a:pt x="429" y="147"/>
                </a:lnTo>
                <a:lnTo>
                  <a:pt x="430" y="149"/>
                </a:lnTo>
                <a:lnTo>
                  <a:pt x="432" y="151"/>
                </a:lnTo>
                <a:lnTo>
                  <a:pt x="434" y="154"/>
                </a:lnTo>
                <a:lnTo>
                  <a:pt x="436" y="156"/>
                </a:lnTo>
                <a:lnTo>
                  <a:pt x="436" y="159"/>
                </a:lnTo>
                <a:lnTo>
                  <a:pt x="436" y="161"/>
                </a:lnTo>
                <a:lnTo>
                  <a:pt x="436" y="163"/>
                </a:lnTo>
                <a:lnTo>
                  <a:pt x="436" y="164"/>
                </a:lnTo>
                <a:lnTo>
                  <a:pt x="436" y="168"/>
                </a:lnTo>
                <a:lnTo>
                  <a:pt x="436" y="171"/>
                </a:lnTo>
                <a:lnTo>
                  <a:pt x="436" y="173"/>
                </a:lnTo>
                <a:lnTo>
                  <a:pt x="434" y="175"/>
                </a:lnTo>
                <a:lnTo>
                  <a:pt x="432" y="176"/>
                </a:lnTo>
                <a:lnTo>
                  <a:pt x="432" y="178"/>
                </a:lnTo>
                <a:lnTo>
                  <a:pt x="430" y="180"/>
                </a:lnTo>
                <a:lnTo>
                  <a:pt x="430" y="181"/>
                </a:lnTo>
                <a:lnTo>
                  <a:pt x="429" y="186"/>
                </a:lnTo>
                <a:lnTo>
                  <a:pt x="425" y="190"/>
                </a:lnTo>
                <a:lnTo>
                  <a:pt x="424" y="192"/>
                </a:lnTo>
                <a:lnTo>
                  <a:pt x="425" y="193"/>
                </a:lnTo>
                <a:lnTo>
                  <a:pt x="424" y="198"/>
                </a:lnTo>
                <a:lnTo>
                  <a:pt x="424" y="200"/>
                </a:lnTo>
                <a:lnTo>
                  <a:pt x="424" y="202"/>
                </a:lnTo>
                <a:lnTo>
                  <a:pt x="422" y="203"/>
                </a:lnTo>
                <a:lnTo>
                  <a:pt x="422" y="205"/>
                </a:lnTo>
                <a:lnTo>
                  <a:pt x="424" y="205"/>
                </a:lnTo>
                <a:lnTo>
                  <a:pt x="425" y="210"/>
                </a:lnTo>
                <a:lnTo>
                  <a:pt x="427" y="212"/>
                </a:lnTo>
                <a:lnTo>
                  <a:pt x="429" y="214"/>
                </a:lnTo>
                <a:lnTo>
                  <a:pt x="429" y="215"/>
                </a:lnTo>
                <a:lnTo>
                  <a:pt x="432" y="219"/>
                </a:lnTo>
                <a:lnTo>
                  <a:pt x="432" y="222"/>
                </a:lnTo>
                <a:lnTo>
                  <a:pt x="434" y="224"/>
                </a:lnTo>
                <a:lnTo>
                  <a:pt x="436" y="225"/>
                </a:lnTo>
                <a:lnTo>
                  <a:pt x="436" y="229"/>
                </a:lnTo>
                <a:lnTo>
                  <a:pt x="439" y="230"/>
                </a:lnTo>
                <a:lnTo>
                  <a:pt x="439" y="236"/>
                </a:lnTo>
                <a:lnTo>
                  <a:pt x="441" y="237"/>
                </a:lnTo>
                <a:lnTo>
                  <a:pt x="442" y="242"/>
                </a:lnTo>
                <a:lnTo>
                  <a:pt x="442" y="244"/>
                </a:lnTo>
                <a:lnTo>
                  <a:pt x="444" y="247"/>
                </a:lnTo>
                <a:lnTo>
                  <a:pt x="447" y="251"/>
                </a:lnTo>
                <a:lnTo>
                  <a:pt x="449" y="253"/>
                </a:lnTo>
                <a:lnTo>
                  <a:pt x="452" y="254"/>
                </a:lnTo>
                <a:lnTo>
                  <a:pt x="454" y="256"/>
                </a:lnTo>
                <a:lnTo>
                  <a:pt x="456" y="259"/>
                </a:lnTo>
                <a:lnTo>
                  <a:pt x="459" y="261"/>
                </a:lnTo>
                <a:lnTo>
                  <a:pt x="459" y="264"/>
                </a:lnTo>
                <a:lnTo>
                  <a:pt x="463" y="269"/>
                </a:lnTo>
                <a:lnTo>
                  <a:pt x="464" y="269"/>
                </a:lnTo>
                <a:lnTo>
                  <a:pt x="466" y="269"/>
                </a:lnTo>
                <a:lnTo>
                  <a:pt x="468" y="271"/>
                </a:lnTo>
                <a:lnTo>
                  <a:pt x="469" y="271"/>
                </a:lnTo>
                <a:lnTo>
                  <a:pt x="471" y="273"/>
                </a:lnTo>
                <a:lnTo>
                  <a:pt x="473" y="275"/>
                </a:lnTo>
                <a:lnTo>
                  <a:pt x="474" y="275"/>
                </a:lnTo>
                <a:lnTo>
                  <a:pt x="478" y="275"/>
                </a:lnTo>
                <a:lnTo>
                  <a:pt x="485" y="276"/>
                </a:lnTo>
                <a:lnTo>
                  <a:pt x="486" y="278"/>
                </a:lnTo>
                <a:lnTo>
                  <a:pt x="486" y="280"/>
                </a:lnTo>
                <a:lnTo>
                  <a:pt x="488" y="280"/>
                </a:lnTo>
                <a:lnTo>
                  <a:pt x="490" y="280"/>
                </a:lnTo>
                <a:lnTo>
                  <a:pt x="493" y="281"/>
                </a:lnTo>
                <a:lnTo>
                  <a:pt x="496" y="281"/>
                </a:lnTo>
                <a:lnTo>
                  <a:pt x="501" y="283"/>
                </a:lnTo>
                <a:lnTo>
                  <a:pt x="503" y="283"/>
                </a:lnTo>
                <a:lnTo>
                  <a:pt x="505" y="283"/>
                </a:lnTo>
                <a:lnTo>
                  <a:pt x="506" y="283"/>
                </a:lnTo>
                <a:lnTo>
                  <a:pt x="508" y="285"/>
                </a:lnTo>
                <a:lnTo>
                  <a:pt x="512" y="286"/>
                </a:lnTo>
                <a:lnTo>
                  <a:pt x="515" y="285"/>
                </a:lnTo>
                <a:lnTo>
                  <a:pt x="517" y="285"/>
                </a:lnTo>
                <a:lnTo>
                  <a:pt x="518" y="285"/>
                </a:lnTo>
                <a:lnTo>
                  <a:pt x="520" y="285"/>
                </a:lnTo>
                <a:lnTo>
                  <a:pt x="520" y="283"/>
                </a:lnTo>
                <a:lnTo>
                  <a:pt x="522" y="283"/>
                </a:lnTo>
                <a:lnTo>
                  <a:pt x="523" y="283"/>
                </a:lnTo>
                <a:lnTo>
                  <a:pt x="527" y="283"/>
                </a:lnTo>
                <a:lnTo>
                  <a:pt x="530" y="283"/>
                </a:lnTo>
                <a:lnTo>
                  <a:pt x="534" y="283"/>
                </a:lnTo>
                <a:lnTo>
                  <a:pt x="537" y="283"/>
                </a:lnTo>
                <a:lnTo>
                  <a:pt x="544" y="286"/>
                </a:lnTo>
                <a:lnTo>
                  <a:pt x="547" y="286"/>
                </a:lnTo>
                <a:lnTo>
                  <a:pt x="547" y="288"/>
                </a:lnTo>
                <a:lnTo>
                  <a:pt x="550" y="288"/>
                </a:lnTo>
                <a:lnTo>
                  <a:pt x="554" y="288"/>
                </a:lnTo>
                <a:lnTo>
                  <a:pt x="561" y="290"/>
                </a:lnTo>
                <a:lnTo>
                  <a:pt x="564" y="290"/>
                </a:lnTo>
                <a:lnTo>
                  <a:pt x="567" y="290"/>
                </a:lnTo>
                <a:lnTo>
                  <a:pt x="571" y="291"/>
                </a:lnTo>
                <a:lnTo>
                  <a:pt x="577" y="291"/>
                </a:lnTo>
                <a:lnTo>
                  <a:pt x="579" y="293"/>
                </a:lnTo>
                <a:lnTo>
                  <a:pt x="591" y="293"/>
                </a:lnTo>
                <a:lnTo>
                  <a:pt x="596" y="293"/>
                </a:lnTo>
                <a:lnTo>
                  <a:pt x="603" y="297"/>
                </a:lnTo>
                <a:lnTo>
                  <a:pt x="606" y="297"/>
                </a:lnTo>
                <a:lnTo>
                  <a:pt x="623" y="302"/>
                </a:lnTo>
                <a:lnTo>
                  <a:pt x="628" y="303"/>
                </a:lnTo>
                <a:lnTo>
                  <a:pt x="633" y="305"/>
                </a:lnTo>
                <a:lnTo>
                  <a:pt x="637" y="305"/>
                </a:lnTo>
                <a:lnTo>
                  <a:pt x="645" y="313"/>
                </a:lnTo>
                <a:lnTo>
                  <a:pt x="650" y="319"/>
                </a:lnTo>
                <a:lnTo>
                  <a:pt x="653" y="320"/>
                </a:lnTo>
                <a:lnTo>
                  <a:pt x="655" y="322"/>
                </a:lnTo>
                <a:lnTo>
                  <a:pt x="669" y="322"/>
                </a:lnTo>
                <a:lnTo>
                  <a:pt x="670" y="320"/>
                </a:lnTo>
                <a:lnTo>
                  <a:pt x="674" y="322"/>
                </a:lnTo>
                <a:lnTo>
                  <a:pt x="680" y="320"/>
                </a:lnTo>
                <a:lnTo>
                  <a:pt x="689" y="324"/>
                </a:lnTo>
                <a:lnTo>
                  <a:pt x="694" y="322"/>
                </a:lnTo>
                <a:lnTo>
                  <a:pt x="696" y="322"/>
                </a:lnTo>
                <a:lnTo>
                  <a:pt x="696" y="319"/>
                </a:lnTo>
                <a:lnTo>
                  <a:pt x="697" y="319"/>
                </a:lnTo>
                <a:lnTo>
                  <a:pt x="701" y="319"/>
                </a:lnTo>
                <a:lnTo>
                  <a:pt x="702" y="320"/>
                </a:lnTo>
                <a:lnTo>
                  <a:pt x="706" y="319"/>
                </a:lnTo>
                <a:lnTo>
                  <a:pt x="709" y="320"/>
                </a:lnTo>
                <a:lnTo>
                  <a:pt x="716" y="320"/>
                </a:lnTo>
                <a:lnTo>
                  <a:pt x="721" y="319"/>
                </a:lnTo>
                <a:lnTo>
                  <a:pt x="724" y="317"/>
                </a:lnTo>
                <a:lnTo>
                  <a:pt x="728" y="317"/>
                </a:lnTo>
                <a:lnTo>
                  <a:pt x="731" y="315"/>
                </a:lnTo>
                <a:lnTo>
                  <a:pt x="736" y="315"/>
                </a:lnTo>
                <a:lnTo>
                  <a:pt x="746" y="310"/>
                </a:lnTo>
                <a:lnTo>
                  <a:pt x="748" y="312"/>
                </a:lnTo>
                <a:lnTo>
                  <a:pt x="750" y="310"/>
                </a:lnTo>
                <a:lnTo>
                  <a:pt x="756" y="308"/>
                </a:lnTo>
                <a:lnTo>
                  <a:pt x="763" y="305"/>
                </a:lnTo>
                <a:lnTo>
                  <a:pt x="770" y="305"/>
                </a:lnTo>
                <a:lnTo>
                  <a:pt x="773" y="303"/>
                </a:lnTo>
                <a:lnTo>
                  <a:pt x="777" y="305"/>
                </a:lnTo>
                <a:lnTo>
                  <a:pt x="780" y="305"/>
                </a:lnTo>
                <a:lnTo>
                  <a:pt x="784" y="308"/>
                </a:lnTo>
                <a:lnTo>
                  <a:pt x="784" y="320"/>
                </a:lnTo>
                <a:lnTo>
                  <a:pt x="789" y="325"/>
                </a:lnTo>
                <a:lnTo>
                  <a:pt x="792" y="325"/>
                </a:lnTo>
                <a:lnTo>
                  <a:pt x="794" y="325"/>
                </a:lnTo>
                <a:lnTo>
                  <a:pt x="800" y="327"/>
                </a:lnTo>
                <a:lnTo>
                  <a:pt x="804" y="325"/>
                </a:lnTo>
                <a:lnTo>
                  <a:pt x="811" y="329"/>
                </a:lnTo>
                <a:lnTo>
                  <a:pt x="811" y="334"/>
                </a:lnTo>
                <a:lnTo>
                  <a:pt x="812" y="334"/>
                </a:lnTo>
                <a:lnTo>
                  <a:pt x="816" y="327"/>
                </a:lnTo>
                <a:lnTo>
                  <a:pt x="826" y="315"/>
                </a:lnTo>
                <a:lnTo>
                  <a:pt x="827" y="307"/>
                </a:lnTo>
                <a:lnTo>
                  <a:pt x="831" y="303"/>
                </a:lnTo>
                <a:lnTo>
                  <a:pt x="838" y="302"/>
                </a:lnTo>
                <a:lnTo>
                  <a:pt x="848" y="298"/>
                </a:lnTo>
                <a:lnTo>
                  <a:pt x="854" y="291"/>
                </a:lnTo>
                <a:lnTo>
                  <a:pt x="858" y="285"/>
                </a:lnTo>
                <a:lnTo>
                  <a:pt x="863" y="281"/>
                </a:lnTo>
                <a:lnTo>
                  <a:pt x="871" y="281"/>
                </a:lnTo>
                <a:lnTo>
                  <a:pt x="880" y="285"/>
                </a:lnTo>
                <a:lnTo>
                  <a:pt x="887" y="285"/>
                </a:lnTo>
                <a:lnTo>
                  <a:pt x="893" y="285"/>
                </a:lnTo>
                <a:lnTo>
                  <a:pt x="898" y="285"/>
                </a:lnTo>
                <a:lnTo>
                  <a:pt x="903" y="288"/>
                </a:lnTo>
                <a:lnTo>
                  <a:pt x="907" y="285"/>
                </a:lnTo>
                <a:lnTo>
                  <a:pt x="907" y="283"/>
                </a:lnTo>
                <a:lnTo>
                  <a:pt x="908" y="283"/>
                </a:lnTo>
                <a:lnTo>
                  <a:pt x="910" y="283"/>
                </a:lnTo>
                <a:lnTo>
                  <a:pt x="912" y="281"/>
                </a:lnTo>
                <a:lnTo>
                  <a:pt x="914" y="281"/>
                </a:lnTo>
                <a:lnTo>
                  <a:pt x="915" y="281"/>
                </a:lnTo>
                <a:lnTo>
                  <a:pt x="917" y="280"/>
                </a:lnTo>
                <a:lnTo>
                  <a:pt x="919" y="278"/>
                </a:lnTo>
                <a:lnTo>
                  <a:pt x="922" y="278"/>
                </a:lnTo>
                <a:lnTo>
                  <a:pt x="924" y="278"/>
                </a:lnTo>
                <a:lnTo>
                  <a:pt x="924" y="276"/>
                </a:lnTo>
                <a:lnTo>
                  <a:pt x="927" y="273"/>
                </a:lnTo>
                <a:lnTo>
                  <a:pt x="929" y="273"/>
                </a:lnTo>
                <a:lnTo>
                  <a:pt x="930" y="271"/>
                </a:lnTo>
                <a:lnTo>
                  <a:pt x="936" y="269"/>
                </a:lnTo>
                <a:lnTo>
                  <a:pt x="937" y="268"/>
                </a:lnTo>
                <a:lnTo>
                  <a:pt x="939" y="268"/>
                </a:lnTo>
                <a:lnTo>
                  <a:pt x="939" y="266"/>
                </a:lnTo>
                <a:lnTo>
                  <a:pt x="941" y="266"/>
                </a:lnTo>
                <a:lnTo>
                  <a:pt x="942" y="266"/>
                </a:lnTo>
                <a:lnTo>
                  <a:pt x="944" y="266"/>
                </a:lnTo>
                <a:lnTo>
                  <a:pt x="946" y="266"/>
                </a:lnTo>
                <a:lnTo>
                  <a:pt x="947" y="264"/>
                </a:lnTo>
                <a:lnTo>
                  <a:pt x="951" y="261"/>
                </a:lnTo>
                <a:lnTo>
                  <a:pt x="952" y="261"/>
                </a:lnTo>
                <a:lnTo>
                  <a:pt x="954" y="261"/>
                </a:lnTo>
                <a:lnTo>
                  <a:pt x="954" y="259"/>
                </a:lnTo>
                <a:lnTo>
                  <a:pt x="956" y="261"/>
                </a:lnTo>
                <a:lnTo>
                  <a:pt x="956" y="259"/>
                </a:lnTo>
                <a:lnTo>
                  <a:pt x="957" y="259"/>
                </a:lnTo>
                <a:lnTo>
                  <a:pt x="959" y="261"/>
                </a:lnTo>
                <a:lnTo>
                  <a:pt x="961" y="259"/>
                </a:lnTo>
                <a:lnTo>
                  <a:pt x="963" y="259"/>
                </a:lnTo>
                <a:lnTo>
                  <a:pt x="964" y="259"/>
                </a:lnTo>
                <a:lnTo>
                  <a:pt x="968" y="258"/>
                </a:lnTo>
                <a:lnTo>
                  <a:pt x="971" y="256"/>
                </a:lnTo>
                <a:lnTo>
                  <a:pt x="976" y="256"/>
                </a:lnTo>
                <a:lnTo>
                  <a:pt x="978" y="254"/>
                </a:lnTo>
                <a:lnTo>
                  <a:pt x="981" y="254"/>
                </a:lnTo>
                <a:lnTo>
                  <a:pt x="985" y="253"/>
                </a:lnTo>
                <a:lnTo>
                  <a:pt x="988" y="251"/>
                </a:lnTo>
                <a:lnTo>
                  <a:pt x="995" y="247"/>
                </a:lnTo>
                <a:lnTo>
                  <a:pt x="998" y="246"/>
                </a:lnTo>
                <a:lnTo>
                  <a:pt x="1001" y="246"/>
                </a:lnTo>
                <a:lnTo>
                  <a:pt x="1001" y="244"/>
                </a:lnTo>
                <a:lnTo>
                  <a:pt x="1003" y="242"/>
                </a:lnTo>
                <a:lnTo>
                  <a:pt x="1005" y="241"/>
                </a:lnTo>
                <a:lnTo>
                  <a:pt x="1006" y="241"/>
                </a:lnTo>
                <a:lnTo>
                  <a:pt x="1008" y="239"/>
                </a:lnTo>
                <a:lnTo>
                  <a:pt x="1010" y="239"/>
                </a:lnTo>
                <a:lnTo>
                  <a:pt x="1013" y="237"/>
                </a:lnTo>
                <a:lnTo>
                  <a:pt x="1015" y="237"/>
                </a:lnTo>
                <a:lnTo>
                  <a:pt x="1017" y="236"/>
                </a:lnTo>
                <a:lnTo>
                  <a:pt x="1022" y="236"/>
                </a:lnTo>
                <a:lnTo>
                  <a:pt x="1025" y="234"/>
                </a:lnTo>
                <a:lnTo>
                  <a:pt x="1030" y="234"/>
                </a:lnTo>
                <a:lnTo>
                  <a:pt x="1040" y="229"/>
                </a:lnTo>
                <a:lnTo>
                  <a:pt x="1044" y="227"/>
                </a:lnTo>
                <a:lnTo>
                  <a:pt x="1047" y="227"/>
                </a:lnTo>
                <a:lnTo>
                  <a:pt x="1054" y="227"/>
                </a:lnTo>
                <a:lnTo>
                  <a:pt x="1064" y="224"/>
                </a:lnTo>
                <a:close/>
              </a:path>
            </a:pathLst>
          </a:custGeom>
          <a:solidFill>
            <a:schemeClr val="accent4">
              <a:lumMod val="60000"/>
              <a:lumOff val="4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Freeform 8">
            <a:extLst>
              <a:ext uri="{FF2B5EF4-FFF2-40B4-BE49-F238E27FC236}">
                <a16:creationId xmlns:a16="http://schemas.microsoft.com/office/drawing/2014/main" id="{C55A993E-0B0A-441A-9F24-07D72B12B5FF}"/>
              </a:ext>
            </a:extLst>
          </p:cNvPr>
          <p:cNvSpPr>
            <a:spLocks/>
          </p:cNvSpPr>
          <p:nvPr/>
        </p:nvSpPr>
        <p:spPr bwMode="auto">
          <a:xfrm>
            <a:off x="4424363" y="2944814"/>
            <a:ext cx="2489200" cy="1173163"/>
          </a:xfrm>
          <a:custGeom>
            <a:avLst/>
            <a:gdLst>
              <a:gd name="T0" fmla="*/ 659 w 1568"/>
              <a:gd name="T1" fmla="*/ 52 h 739"/>
              <a:gd name="T2" fmla="*/ 762 w 1568"/>
              <a:gd name="T3" fmla="*/ 34 h 739"/>
              <a:gd name="T4" fmla="*/ 853 w 1568"/>
              <a:gd name="T5" fmla="*/ 110 h 739"/>
              <a:gd name="T6" fmla="*/ 794 w 1568"/>
              <a:gd name="T7" fmla="*/ 147 h 739"/>
              <a:gd name="T8" fmla="*/ 705 w 1568"/>
              <a:gd name="T9" fmla="*/ 202 h 739"/>
              <a:gd name="T10" fmla="*/ 708 w 1568"/>
              <a:gd name="T11" fmla="*/ 242 h 739"/>
              <a:gd name="T12" fmla="*/ 752 w 1568"/>
              <a:gd name="T13" fmla="*/ 276 h 739"/>
              <a:gd name="T14" fmla="*/ 818 w 1568"/>
              <a:gd name="T15" fmla="*/ 268 h 739"/>
              <a:gd name="T16" fmla="*/ 865 w 1568"/>
              <a:gd name="T17" fmla="*/ 290 h 739"/>
              <a:gd name="T18" fmla="*/ 919 w 1568"/>
              <a:gd name="T19" fmla="*/ 322 h 739"/>
              <a:gd name="T20" fmla="*/ 1014 w 1568"/>
              <a:gd name="T21" fmla="*/ 308 h 739"/>
              <a:gd name="T22" fmla="*/ 1120 w 1568"/>
              <a:gd name="T23" fmla="*/ 346 h 739"/>
              <a:gd name="T24" fmla="*/ 1189 w 1568"/>
              <a:gd name="T25" fmla="*/ 366 h 739"/>
              <a:gd name="T26" fmla="*/ 1232 w 1568"/>
              <a:gd name="T27" fmla="*/ 430 h 739"/>
              <a:gd name="T28" fmla="*/ 1270 w 1568"/>
              <a:gd name="T29" fmla="*/ 496 h 739"/>
              <a:gd name="T30" fmla="*/ 1304 w 1568"/>
              <a:gd name="T31" fmla="*/ 535 h 739"/>
              <a:gd name="T32" fmla="*/ 1351 w 1568"/>
              <a:gd name="T33" fmla="*/ 462 h 739"/>
              <a:gd name="T34" fmla="*/ 1335 w 1568"/>
              <a:gd name="T35" fmla="*/ 346 h 739"/>
              <a:gd name="T36" fmla="*/ 1416 w 1568"/>
              <a:gd name="T37" fmla="*/ 296 h 739"/>
              <a:gd name="T38" fmla="*/ 1419 w 1568"/>
              <a:gd name="T39" fmla="*/ 405 h 739"/>
              <a:gd name="T40" fmla="*/ 1492 w 1568"/>
              <a:gd name="T41" fmla="*/ 462 h 739"/>
              <a:gd name="T42" fmla="*/ 1554 w 1568"/>
              <a:gd name="T43" fmla="*/ 532 h 739"/>
              <a:gd name="T44" fmla="*/ 1558 w 1568"/>
              <a:gd name="T45" fmla="*/ 576 h 739"/>
              <a:gd name="T46" fmla="*/ 1568 w 1568"/>
              <a:gd name="T47" fmla="*/ 618 h 739"/>
              <a:gd name="T48" fmla="*/ 1534 w 1568"/>
              <a:gd name="T49" fmla="*/ 630 h 739"/>
              <a:gd name="T50" fmla="*/ 1495 w 1568"/>
              <a:gd name="T51" fmla="*/ 708 h 739"/>
              <a:gd name="T52" fmla="*/ 1414 w 1568"/>
              <a:gd name="T53" fmla="*/ 666 h 739"/>
              <a:gd name="T54" fmla="*/ 1355 w 1568"/>
              <a:gd name="T55" fmla="*/ 693 h 739"/>
              <a:gd name="T56" fmla="*/ 1291 w 1568"/>
              <a:gd name="T57" fmla="*/ 698 h 739"/>
              <a:gd name="T58" fmla="*/ 1248 w 1568"/>
              <a:gd name="T59" fmla="*/ 696 h 739"/>
              <a:gd name="T60" fmla="*/ 1183 w 1568"/>
              <a:gd name="T61" fmla="*/ 656 h 739"/>
              <a:gd name="T62" fmla="*/ 1132 w 1568"/>
              <a:gd name="T63" fmla="*/ 610 h 739"/>
              <a:gd name="T64" fmla="*/ 1096 w 1568"/>
              <a:gd name="T65" fmla="*/ 566 h 739"/>
              <a:gd name="T66" fmla="*/ 997 w 1568"/>
              <a:gd name="T67" fmla="*/ 527 h 739"/>
              <a:gd name="T68" fmla="*/ 841 w 1568"/>
              <a:gd name="T69" fmla="*/ 505 h 739"/>
              <a:gd name="T70" fmla="*/ 753 w 1568"/>
              <a:gd name="T71" fmla="*/ 466 h 739"/>
              <a:gd name="T72" fmla="*/ 681 w 1568"/>
              <a:gd name="T73" fmla="*/ 440 h 739"/>
              <a:gd name="T74" fmla="*/ 583 w 1568"/>
              <a:gd name="T75" fmla="*/ 374 h 739"/>
              <a:gd name="T76" fmla="*/ 534 w 1568"/>
              <a:gd name="T77" fmla="*/ 308 h 739"/>
              <a:gd name="T78" fmla="*/ 387 w 1568"/>
              <a:gd name="T79" fmla="*/ 317 h 739"/>
              <a:gd name="T80" fmla="*/ 348 w 1568"/>
              <a:gd name="T81" fmla="*/ 313 h 739"/>
              <a:gd name="T82" fmla="*/ 316 w 1568"/>
              <a:gd name="T83" fmla="*/ 305 h 739"/>
              <a:gd name="T84" fmla="*/ 301 w 1568"/>
              <a:gd name="T85" fmla="*/ 320 h 739"/>
              <a:gd name="T86" fmla="*/ 272 w 1568"/>
              <a:gd name="T87" fmla="*/ 346 h 739"/>
              <a:gd name="T88" fmla="*/ 238 w 1568"/>
              <a:gd name="T89" fmla="*/ 329 h 739"/>
              <a:gd name="T90" fmla="*/ 226 w 1568"/>
              <a:gd name="T91" fmla="*/ 366 h 739"/>
              <a:gd name="T92" fmla="*/ 201 w 1568"/>
              <a:gd name="T93" fmla="*/ 371 h 739"/>
              <a:gd name="T94" fmla="*/ 176 w 1568"/>
              <a:gd name="T95" fmla="*/ 371 h 739"/>
              <a:gd name="T96" fmla="*/ 142 w 1568"/>
              <a:gd name="T97" fmla="*/ 379 h 739"/>
              <a:gd name="T98" fmla="*/ 123 w 1568"/>
              <a:gd name="T99" fmla="*/ 401 h 739"/>
              <a:gd name="T100" fmla="*/ 73 w 1568"/>
              <a:gd name="T101" fmla="*/ 383 h 739"/>
              <a:gd name="T102" fmla="*/ 19 w 1568"/>
              <a:gd name="T103" fmla="*/ 347 h 739"/>
              <a:gd name="T104" fmla="*/ 2 w 1568"/>
              <a:gd name="T105" fmla="*/ 256 h 739"/>
              <a:gd name="T106" fmla="*/ 37 w 1568"/>
              <a:gd name="T107" fmla="*/ 102 h 739"/>
              <a:gd name="T108" fmla="*/ 112 w 1568"/>
              <a:gd name="T109" fmla="*/ 61 h 739"/>
              <a:gd name="T110" fmla="*/ 206 w 1568"/>
              <a:gd name="T111" fmla="*/ 139 h 739"/>
              <a:gd name="T112" fmla="*/ 275 w 1568"/>
              <a:gd name="T113" fmla="*/ 154 h 739"/>
              <a:gd name="T114" fmla="*/ 375 w 1568"/>
              <a:gd name="T115" fmla="*/ 102 h 739"/>
              <a:gd name="T116" fmla="*/ 461 w 1568"/>
              <a:gd name="T117" fmla="*/ 49 h 739"/>
              <a:gd name="T118" fmla="*/ 583 w 1568"/>
              <a:gd name="T119" fmla="*/ 7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68" h="739">
                <a:moveTo>
                  <a:pt x="583" y="7"/>
                </a:moveTo>
                <a:lnTo>
                  <a:pt x="586" y="8"/>
                </a:lnTo>
                <a:lnTo>
                  <a:pt x="588" y="8"/>
                </a:lnTo>
                <a:lnTo>
                  <a:pt x="591" y="10"/>
                </a:lnTo>
                <a:lnTo>
                  <a:pt x="593" y="14"/>
                </a:lnTo>
                <a:lnTo>
                  <a:pt x="603" y="17"/>
                </a:lnTo>
                <a:lnTo>
                  <a:pt x="608" y="20"/>
                </a:lnTo>
                <a:lnTo>
                  <a:pt x="615" y="20"/>
                </a:lnTo>
                <a:lnTo>
                  <a:pt x="622" y="24"/>
                </a:lnTo>
                <a:lnTo>
                  <a:pt x="642" y="37"/>
                </a:lnTo>
                <a:lnTo>
                  <a:pt x="644" y="39"/>
                </a:lnTo>
                <a:lnTo>
                  <a:pt x="659" y="52"/>
                </a:lnTo>
                <a:lnTo>
                  <a:pt x="662" y="52"/>
                </a:lnTo>
                <a:lnTo>
                  <a:pt x="666" y="51"/>
                </a:lnTo>
                <a:lnTo>
                  <a:pt x="667" y="52"/>
                </a:lnTo>
                <a:lnTo>
                  <a:pt x="677" y="47"/>
                </a:lnTo>
                <a:lnTo>
                  <a:pt x="684" y="46"/>
                </a:lnTo>
                <a:lnTo>
                  <a:pt x="686" y="46"/>
                </a:lnTo>
                <a:lnTo>
                  <a:pt x="713" y="36"/>
                </a:lnTo>
                <a:lnTo>
                  <a:pt x="732" y="29"/>
                </a:lnTo>
                <a:lnTo>
                  <a:pt x="742" y="27"/>
                </a:lnTo>
                <a:lnTo>
                  <a:pt x="759" y="32"/>
                </a:lnTo>
                <a:lnTo>
                  <a:pt x="760" y="36"/>
                </a:lnTo>
                <a:lnTo>
                  <a:pt x="762" y="34"/>
                </a:lnTo>
                <a:lnTo>
                  <a:pt x="777" y="37"/>
                </a:lnTo>
                <a:lnTo>
                  <a:pt x="801" y="41"/>
                </a:lnTo>
                <a:lnTo>
                  <a:pt x="831" y="44"/>
                </a:lnTo>
                <a:lnTo>
                  <a:pt x="836" y="47"/>
                </a:lnTo>
                <a:lnTo>
                  <a:pt x="850" y="54"/>
                </a:lnTo>
                <a:lnTo>
                  <a:pt x="858" y="63"/>
                </a:lnTo>
                <a:lnTo>
                  <a:pt x="860" y="68"/>
                </a:lnTo>
                <a:lnTo>
                  <a:pt x="860" y="75"/>
                </a:lnTo>
                <a:lnTo>
                  <a:pt x="858" y="88"/>
                </a:lnTo>
                <a:lnTo>
                  <a:pt x="858" y="95"/>
                </a:lnTo>
                <a:lnTo>
                  <a:pt x="855" y="107"/>
                </a:lnTo>
                <a:lnTo>
                  <a:pt x="853" y="110"/>
                </a:lnTo>
                <a:lnTo>
                  <a:pt x="845" y="117"/>
                </a:lnTo>
                <a:lnTo>
                  <a:pt x="840" y="119"/>
                </a:lnTo>
                <a:lnTo>
                  <a:pt x="840" y="120"/>
                </a:lnTo>
                <a:lnTo>
                  <a:pt x="835" y="122"/>
                </a:lnTo>
                <a:lnTo>
                  <a:pt x="833" y="122"/>
                </a:lnTo>
                <a:lnTo>
                  <a:pt x="830" y="125"/>
                </a:lnTo>
                <a:lnTo>
                  <a:pt x="823" y="127"/>
                </a:lnTo>
                <a:lnTo>
                  <a:pt x="818" y="129"/>
                </a:lnTo>
                <a:lnTo>
                  <a:pt x="811" y="130"/>
                </a:lnTo>
                <a:lnTo>
                  <a:pt x="804" y="141"/>
                </a:lnTo>
                <a:lnTo>
                  <a:pt x="801" y="144"/>
                </a:lnTo>
                <a:lnTo>
                  <a:pt x="794" y="147"/>
                </a:lnTo>
                <a:lnTo>
                  <a:pt x="791" y="147"/>
                </a:lnTo>
                <a:lnTo>
                  <a:pt x="786" y="149"/>
                </a:lnTo>
                <a:lnTo>
                  <a:pt x="774" y="152"/>
                </a:lnTo>
                <a:lnTo>
                  <a:pt x="764" y="154"/>
                </a:lnTo>
                <a:lnTo>
                  <a:pt x="755" y="154"/>
                </a:lnTo>
                <a:lnTo>
                  <a:pt x="745" y="159"/>
                </a:lnTo>
                <a:lnTo>
                  <a:pt x="728" y="173"/>
                </a:lnTo>
                <a:lnTo>
                  <a:pt x="726" y="176"/>
                </a:lnTo>
                <a:lnTo>
                  <a:pt x="723" y="180"/>
                </a:lnTo>
                <a:lnTo>
                  <a:pt x="711" y="195"/>
                </a:lnTo>
                <a:lnTo>
                  <a:pt x="706" y="203"/>
                </a:lnTo>
                <a:lnTo>
                  <a:pt x="705" y="202"/>
                </a:lnTo>
                <a:lnTo>
                  <a:pt x="699" y="202"/>
                </a:lnTo>
                <a:lnTo>
                  <a:pt x="699" y="203"/>
                </a:lnTo>
                <a:lnTo>
                  <a:pt x="698" y="202"/>
                </a:lnTo>
                <a:lnTo>
                  <a:pt x="696" y="203"/>
                </a:lnTo>
                <a:lnTo>
                  <a:pt x="698" y="210"/>
                </a:lnTo>
                <a:lnTo>
                  <a:pt x="699" y="213"/>
                </a:lnTo>
                <a:lnTo>
                  <a:pt x="703" y="217"/>
                </a:lnTo>
                <a:lnTo>
                  <a:pt x="703" y="220"/>
                </a:lnTo>
                <a:lnTo>
                  <a:pt x="705" y="225"/>
                </a:lnTo>
                <a:lnTo>
                  <a:pt x="706" y="232"/>
                </a:lnTo>
                <a:lnTo>
                  <a:pt x="708" y="237"/>
                </a:lnTo>
                <a:lnTo>
                  <a:pt x="708" y="242"/>
                </a:lnTo>
                <a:lnTo>
                  <a:pt x="711" y="247"/>
                </a:lnTo>
                <a:lnTo>
                  <a:pt x="713" y="252"/>
                </a:lnTo>
                <a:lnTo>
                  <a:pt x="715" y="254"/>
                </a:lnTo>
                <a:lnTo>
                  <a:pt x="716" y="259"/>
                </a:lnTo>
                <a:lnTo>
                  <a:pt x="721" y="264"/>
                </a:lnTo>
                <a:lnTo>
                  <a:pt x="725" y="268"/>
                </a:lnTo>
                <a:lnTo>
                  <a:pt x="737" y="274"/>
                </a:lnTo>
                <a:lnTo>
                  <a:pt x="742" y="276"/>
                </a:lnTo>
                <a:lnTo>
                  <a:pt x="743" y="278"/>
                </a:lnTo>
                <a:lnTo>
                  <a:pt x="747" y="278"/>
                </a:lnTo>
                <a:lnTo>
                  <a:pt x="748" y="278"/>
                </a:lnTo>
                <a:lnTo>
                  <a:pt x="752" y="276"/>
                </a:lnTo>
                <a:lnTo>
                  <a:pt x="760" y="274"/>
                </a:lnTo>
                <a:lnTo>
                  <a:pt x="765" y="273"/>
                </a:lnTo>
                <a:lnTo>
                  <a:pt x="770" y="271"/>
                </a:lnTo>
                <a:lnTo>
                  <a:pt x="774" y="271"/>
                </a:lnTo>
                <a:lnTo>
                  <a:pt x="779" y="269"/>
                </a:lnTo>
                <a:lnTo>
                  <a:pt x="789" y="269"/>
                </a:lnTo>
                <a:lnTo>
                  <a:pt x="794" y="271"/>
                </a:lnTo>
                <a:lnTo>
                  <a:pt x="797" y="273"/>
                </a:lnTo>
                <a:lnTo>
                  <a:pt x="806" y="271"/>
                </a:lnTo>
                <a:lnTo>
                  <a:pt x="808" y="271"/>
                </a:lnTo>
                <a:lnTo>
                  <a:pt x="813" y="269"/>
                </a:lnTo>
                <a:lnTo>
                  <a:pt x="818" y="268"/>
                </a:lnTo>
                <a:lnTo>
                  <a:pt x="823" y="268"/>
                </a:lnTo>
                <a:lnTo>
                  <a:pt x="824" y="268"/>
                </a:lnTo>
                <a:lnTo>
                  <a:pt x="828" y="268"/>
                </a:lnTo>
                <a:lnTo>
                  <a:pt x="835" y="269"/>
                </a:lnTo>
                <a:lnTo>
                  <a:pt x="840" y="273"/>
                </a:lnTo>
                <a:lnTo>
                  <a:pt x="845" y="276"/>
                </a:lnTo>
                <a:lnTo>
                  <a:pt x="846" y="276"/>
                </a:lnTo>
                <a:lnTo>
                  <a:pt x="850" y="278"/>
                </a:lnTo>
                <a:lnTo>
                  <a:pt x="851" y="279"/>
                </a:lnTo>
                <a:lnTo>
                  <a:pt x="855" y="283"/>
                </a:lnTo>
                <a:lnTo>
                  <a:pt x="858" y="286"/>
                </a:lnTo>
                <a:lnTo>
                  <a:pt x="865" y="290"/>
                </a:lnTo>
                <a:lnTo>
                  <a:pt x="865" y="291"/>
                </a:lnTo>
                <a:lnTo>
                  <a:pt x="868" y="293"/>
                </a:lnTo>
                <a:lnTo>
                  <a:pt x="870" y="293"/>
                </a:lnTo>
                <a:lnTo>
                  <a:pt x="872" y="293"/>
                </a:lnTo>
                <a:lnTo>
                  <a:pt x="884" y="296"/>
                </a:lnTo>
                <a:lnTo>
                  <a:pt x="892" y="303"/>
                </a:lnTo>
                <a:lnTo>
                  <a:pt x="894" y="307"/>
                </a:lnTo>
                <a:lnTo>
                  <a:pt x="897" y="307"/>
                </a:lnTo>
                <a:lnTo>
                  <a:pt x="899" y="307"/>
                </a:lnTo>
                <a:lnTo>
                  <a:pt x="906" y="317"/>
                </a:lnTo>
                <a:lnTo>
                  <a:pt x="917" y="322"/>
                </a:lnTo>
                <a:lnTo>
                  <a:pt x="919" y="322"/>
                </a:lnTo>
                <a:lnTo>
                  <a:pt x="929" y="308"/>
                </a:lnTo>
                <a:lnTo>
                  <a:pt x="934" y="303"/>
                </a:lnTo>
                <a:lnTo>
                  <a:pt x="944" y="298"/>
                </a:lnTo>
                <a:lnTo>
                  <a:pt x="946" y="298"/>
                </a:lnTo>
                <a:lnTo>
                  <a:pt x="953" y="296"/>
                </a:lnTo>
                <a:lnTo>
                  <a:pt x="966" y="295"/>
                </a:lnTo>
                <a:lnTo>
                  <a:pt x="978" y="295"/>
                </a:lnTo>
                <a:lnTo>
                  <a:pt x="990" y="296"/>
                </a:lnTo>
                <a:lnTo>
                  <a:pt x="1003" y="298"/>
                </a:lnTo>
                <a:lnTo>
                  <a:pt x="1009" y="303"/>
                </a:lnTo>
                <a:lnTo>
                  <a:pt x="1012" y="305"/>
                </a:lnTo>
                <a:lnTo>
                  <a:pt x="1014" y="308"/>
                </a:lnTo>
                <a:lnTo>
                  <a:pt x="1017" y="308"/>
                </a:lnTo>
                <a:lnTo>
                  <a:pt x="1019" y="312"/>
                </a:lnTo>
                <a:lnTo>
                  <a:pt x="1025" y="322"/>
                </a:lnTo>
                <a:lnTo>
                  <a:pt x="1031" y="327"/>
                </a:lnTo>
                <a:lnTo>
                  <a:pt x="1039" y="329"/>
                </a:lnTo>
                <a:lnTo>
                  <a:pt x="1074" y="330"/>
                </a:lnTo>
                <a:lnTo>
                  <a:pt x="1076" y="329"/>
                </a:lnTo>
                <a:lnTo>
                  <a:pt x="1078" y="329"/>
                </a:lnTo>
                <a:lnTo>
                  <a:pt x="1086" y="329"/>
                </a:lnTo>
                <a:lnTo>
                  <a:pt x="1091" y="330"/>
                </a:lnTo>
                <a:lnTo>
                  <a:pt x="1093" y="330"/>
                </a:lnTo>
                <a:lnTo>
                  <a:pt x="1120" y="346"/>
                </a:lnTo>
                <a:lnTo>
                  <a:pt x="1127" y="347"/>
                </a:lnTo>
                <a:lnTo>
                  <a:pt x="1142" y="351"/>
                </a:lnTo>
                <a:lnTo>
                  <a:pt x="1149" y="351"/>
                </a:lnTo>
                <a:lnTo>
                  <a:pt x="1164" y="347"/>
                </a:lnTo>
                <a:lnTo>
                  <a:pt x="1172" y="346"/>
                </a:lnTo>
                <a:lnTo>
                  <a:pt x="1179" y="346"/>
                </a:lnTo>
                <a:lnTo>
                  <a:pt x="1183" y="349"/>
                </a:lnTo>
                <a:lnTo>
                  <a:pt x="1181" y="351"/>
                </a:lnTo>
                <a:lnTo>
                  <a:pt x="1181" y="352"/>
                </a:lnTo>
                <a:lnTo>
                  <a:pt x="1183" y="352"/>
                </a:lnTo>
                <a:lnTo>
                  <a:pt x="1189" y="362"/>
                </a:lnTo>
                <a:lnTo>
                  <a:pt x="1189" y="366"/>
                </a:lnTo>
                <a:lnTo>
                  <a:pt x="1193" y="374"/>
                </a:lnTo>
                <a:lnTo>
                  <a:pt x="1193" y="376"/>
                </a:lnTo>
                <a:lnTo>
                  <a:pt x="1193" y="383"/>
                </a:lnTo>
                <a:lnTo>
                  <a:pt x="1196" y="395"/>
                </a:lnTo>
                <a:lnTo>
                  <a:pt x="1203" y="401"/>
                </a:lnTo>
                <a:lnTo>
                  <a:pt x="1210" y="408"/>
                </a:lnTo>
                <a:lnTo>
                  <a:pt x="1211" y="410"/>
                </a:lnTo>
                <a:lnTo>
                  <a:pt x="1216" y="413"/>
                </a:lnTo>
                <a:lnTo>
                  <a:pt x="1220" y="417"/>
                </a:lnTo>
                <a:lnTo>
                  <a:pt x="1223" y="422"/>
                </a:lnTo>
                <a:lnTo>
                  <a:pt x="1226" y="425"/>
                </a:lnTo>
                <a:lnTo>
                  <a:pt x="1232" y="430"/>
                </a:lnTo>
                <a:lnTo>
                  <a:pt x="1242" y="444"/>
                </a:lnTo>
                <a:lnTo>
                  <a:pt x="1243" y="446"/>
                </a:lnTo>
                <a:lnTo>
                  <a:pt x="1250" y="457"/>
                </a:lnTo>
                <a:lnTo>
                  <a:pt x="1253" y="462"/>
                </a:lnTo>
                <a:lnTo>
                  <a:pt x="1255" y="466"/>
                </a:lnTo>
                <a:lnTo>
                  <a:pt x="1257" y="471"/>
                </a:lnTo>
                <a:lnTo>
                  <a:pt x="1262" y="479"/>
                </a:lnTo>
                <a:lnTo>
                  <a:pt x="1264" y="484"/>
                </a:lnTo>
                <a:lnTo>
                  <a:pt x="1267" y="490"/>
                </a:lnTo>
                <a:lnTo>
                  <a:pt x="1269" y="491"/>
                </a:lnTo>
                <a:lnTo>
                  <a:pt x="1269" y="493"/>
                </a:lnTo>
                <a:lnTo>
                  <a:pt x="1270" y="496"/>
                </a:lnTo>
                <a:lnTo>
                  <a:pt x="1272" y="500"/>
                </a:lnTo>
                <a:lnTo>
                  <a:pt x="1275" y="510"/>
                </a:lnTo>
                <a:lnTo>
                  <a:pt x="1277" y="512"/>
                </a:lnTo>
                <a:lnTo>
                  <a:pt x="1277" y="513"/>
                </a:lnTo>
                <a:lnTo>
                  <a:pt x="1280" y="517"/>
                </a:lnTo>
                <a:lnTo>
                  <a:pt x="1286" y="525"/>
                </a:lnTo>
                <a:lnTo>
                  <a:pt x="1287" y="527"/>
                </a:lnTo>
                <a:lnTo>
                  <a:pt x="1291" y="532"/>
                </a:lnTo>
                <a:lnTo>
                  <a:pt x="1292" y="534"/>
                </a:lnTo>
                <a:lnTo>
                  <a:pt x="1296" y="534"/>
                </a:lnTo>
                <a:lnTo>
                  <a:pt x="1304" y="534"/>
                </a:lnTo>
                <a:lnTo>
                  <a:pt x="1304" y="535"/>
                </a:lnTo>
                <a:lnTo>
                  <a:pt x="1311" y="534"/>
                </a:lnTo>
                <a:lnTo>
                  <a:pt x="1318" y="530"/>
                </a:lnTo>
                <a:lnTo>
                  <a:pt x="1326" y="525"/>
                </a:lnTo>
                <a:lnTo>
                  <a:pt x="1333" y="520"/>
                </a:lnTo>
                <a:lnTo>
                  <a:pt x="1335" y="515"/>
                </a:lnTo>
                <a:lnTo>
                  <a:pt x="1336" y="513"/>
                </a:lnTo>
                <a:lnTo>
                  <a:pt x="1338" y="503"/>
                </a:lnTo>
                <a:lnTo>
                  <a:pt x="1343" y="491"/>
                </a:lnTo>
                <a:lnTo>
                  <a:pt x="1348" y="478"/>
                </a:lnTo>
                <a:lnTo>
                  <a:pt x="1350" y="478"/>
                </a:lnTo>
                <a:lnTo>
                  <a:pt x="1351" y="469"/>
                </a:lnTo>
                <a:lnTo>
                  <a:pt x="1351" y="462"/>
                </a:lnTo>
                <a:lnTo>
                  <a:pt x="1351" y="456"/>
                </a:lnTo>
                <a:lnTo>
                  <a:pt x="1353" y="447"/>
                </a:lnTo>
                <a:lnTo>
                  <a:pt x="1353" y="444"/>
                </a:lnTo>
                <a:lnTo>
                  <a:pt x="1353" y="439"/>
                </a:lnTo>
                <a:lnTo>
                  <a:pt x="1353" y="434"/>
                </a:lnTo>
                <a:lnTo>
                  <a:pt x="1350" y="417"/>
                </a:lnTo>
                <a:lnTo>
                  <a:pt x="1346" y="401"/>
                </a:lnTo>
                <a:lnTo>
                  <a:pt x="1346" y="400"/>
                </a:lnTo>
                <a:lnTo>
                  <a:pt x="1345" y="388"/>
                </a:lnTo>
                <a:lnTo>
                  <a:pt x="1338" y="368"/>
                </a:lnTo>
                <a:lnTo>
                  <a:pt x="1336" y="352"/>
                </a:lnTo>
                <a:lnTo>
                  <a:pt x="1335" y="346"/>
                </a:lnTo>
                <a:lnTo>
                  <a:pt x="1335" y="342"/>
                </a:lnTo>
                <a:lnTo>
                  <a:pt x="1340" y="329"/>
                </a:lnTo>
                <a:lnTo>
                  <a:pt x="1345" y="320"/>
                </a:lnTo>
                <a:lnTo>
                  <a:pt x="1353" y="310"/>
                </a:lnTo>
                <a:lnTo>
                  <a:pt x="1360" y="305"/>
                </a:lnTo>
                <a:lnTo>
                  <a:pt x="1363" y="302"/>
                </a:lnTo>
                <a:lnTo>
                  <a:pt x="1370" y="298"/>
                </a:lnTo>
                <a:lnTo>
                  <a:pt x="1384" y="295"/>
                </a:lnTo>
                <a:lnTo>
                  <a:pt x="1392" y="291"/>
                </a:lnTo>
                <a:lnTo>
                  <a:pt x="1399" y="291"/>
                </a:lnTo>
                <a:lnTo>
                  <a:pt x="1404" y="291"/>
                </a:lnTo>
                <a:lnTo>
                  <a:pt x="1416" y="296"/>
                </a:lnTo>
                <a:lnTo>
                  <a:pt x="1421" y="300"/>
                </a:lnTo>
                <a:lnTo>
                  <a:pt x="1424" y="300"/>
                </a:lnTo>
                <a:lnTo>
                  <a:pt x="1431" y="303"/>
                </a:lnTo>
                <a:lnTo>
                  <a:pt x="1434" y="308"/>
                </a:lnTo>
                <a:lnTo>
                  <a:pt x="1438" y="315"/>
                </a:lnTo>
                <a:lnTo>
                  <a:pt x="1439" y="335"/>
                </a:lnTo>
                <a:lnTo>
                  <a:pt x="1441" y="346"/>
                </a:lnTo>
                <a:lnTo>
                  <a:pt x="1439" y="354"/>
                </a:lnTo>
                <a:lnTo>
                  <a:pt x="1429" y="373"/>
                </a:lnTo>
                <a:lnTo>
                  <a:pt x="1426" y="381"/>
                </a:lnTo>
                <a:lnTo>
                  <a:pt x="1421" y="398"/>
                </a:lnTo>
                <a:lnTo>
                  <a:pt x="1419" y="405"/>
                </a:lnTo>
                <a:lnTo>
                  <a:pt x="1417" y="418"/>
                </a:lnTo>
                <a:lnTo>
                  <a:pt x="1416" y="420"/>
                </a:lnTo>
                <a:lnTo>
                  <a:pt x="1417" y="423"/>
                </a:lnTo>
                <a:lnTo>
                  <a:pt x="1421" y="429"/>
                </a:lnTo>
                <a:lnTo>
                  <a:pt x="1424" y="432"/>
                </a:lnTo>
                <a:lnTo>
                  <a:pt x="1427" y="435"/>
                </a:lnTo>
                <a:lnTo>
                  <a:pt x="1436" y="439"/>
                </a:lnTo>
                <a:lnTo>
                  <a:pt x="1438" y="439"/>
                </a:lnTo>
                <a:lnTo>
                  <a:pt x="1460" y="440"/>
                </a:lnTo>
                <a:lnTo>
                  <a:pt x="1465" y="442"/>
                </a:lnTo>
                <a:lnTo>
                  <a:pt x="1468" y="444"/>
                </a:lnTo>
                <a:lnTo>
                  <a:pt x="1492" y="462"/>
                </a:lnTo>
                <a:lnTo>
                  <a:pt x="1497" y="464"/>
                </a:lnTo>
                <a:lnTo>
                  <a:pt x="1502" y="466"/>
                </a:lnTo>
                <a:lnTo>
                  <a:pt x="1507" y="464"/>
                </a:lnTo>
                <a:lnTo>
                  <a:pt x="1524" y="462"/>
                </a:lnTo>
                <a:lnTo>
                  <a:pt x="1537" y="466"/>
                </a:lnTo>
                <a:lnTo>
                  <a:pt x="1539" y="468"/>
                </a:lnTo>
                <a:lnTo>
                  <a:pt x="1544" y="478"/>
                </a:lnTo>
                <a:lnTo>
                  <a:pt x="1544" y="486"/>
                </a:lnTo>
                <a:lnTo>
                  <a:pt x="1546" y="496"/>
                </a:lnTo>
                <a:lnTo>
                  <a:pt x="1546" y="498"/>
                </a:lnTo>
                <a:lnTo>
                  <a:pt x="1551" y="515"/>
                </a:lnTo>
                <a:lnTo>
                  <a:pt x="1554" y="532"/>
                </a:lnTo>
                <a:lnTo>
                  <a:pt x="1552" y="539"/>
                </a:lnTo>
                <a:lnTo>
                  <a:pt x="1552" y="545"/>
                </a:lnTo>
                <a:lnTo>
                  <a:pt x="1554" y="556"/>
                </a:lnTo>
                <a:lnTo>
                  <a:pt x="1554" y="557"/>
                </a:lnTo>
                <a:lnTo>
                  <a:pt x="1554" y="559"/>
                </a:lnTo>
                <a:lnTo>
                  <a:pt x="1554" y="566"/>
                </a:lnTo>
                <a:lnTo>
                  <a:pt x="1558" y="567"/>
                </a:lnTo>
                <a:lnTo>
                  <a:pt x="1558" y="569"/>
                </a:lnTo>
                <a:lnTo>
                  <a:pt x="1558" y="571"/>
                </a:lnTo>
                <a:lnTo>
                  <a:pt x="1556" y="573"/>
                </a:lnTo>
                <a:lnTo>
                  <a:pt x="1556" y="576"/>
                </a:lnTo>
                <a:lnTo>
                  <a:pt x="1558" y="576"/>
                </a:lnTo>
                <a:lnTo>
                  <a:pt x="1559" y="583"/>
                </a:lnTo>
                <a:lnTo>
                  <a:pt x="1561" y="584"/>
                </a:lnTo>
                <a:lnTo>
                  <a:pt x="1561" y="586"/>
                </a:lnTo>
                <a:lnTo>
                  <a:pt x="1563" y="586"/>
                </a:lnTo>
                <a:lnTo>
                  <a:pt x="1563" y="588"/>
                </a:lnTo>
                <a:lnTo>
                  <a:pt x="1563" y="595"/>
                </a:lnTo>
                <a:lnTo>
                  <a:pt x="1563" y="596"/>
                </a:lnTo>
                <a:lnTo>
                  <a:pt x="1563" y="600"/>
                </a:lnTo>
                <a:lnTo>
                  <a:pt x="1563" y="606"/>
                </a:lnTo>
                <a:lnTo>
                  <a:pt x="1564" y="610"/>
                </a:lnTo>
                <a:lnTo>
                  <a:pt x="1564" y="613"/>
                </a:lnTo>
                <a:lnTo>
                  <a:pt x="1568" y="618"/>
                </a:lnTo>
                <a:lnTo>
                  <a:pt x="1568" y="622"/>
                </a:lnTo>
                <a:lnTo>
                  <a:pt x="1566" y="623"/>
                </a:lnTo>
                <a:lnTo>
                  <a:pt x="1563" y="623"/>
                </a:lnTo>
                <a:lnTo>
                  <a:pt x="1563" y="625"/>
                </a:lnTo>
                <a:lnTo>
                  <a:pt x="1561" y="625"/>
                </a:lnTo>
                <a:lnTo>
                  <a:pt x="1558" y="625"/>
                </a:lnTo>
                <a:lnTo>
                  <a:pt x="1554" y="630"/>
                </a:lnTo>
                <a:lnTo>
                  <a:pt x="1546" y="630"/>
                </a:lnTo>
                <a:lnTo>
                  <a:pt x="1544" y="628"/>
                </a:lnTo>
                <a:lnTo>
                  <a:pt x="1542" y="628"/>
                </a:lnTo>
                <a:lnTo>
                  <a:pt x="1537" y="630"/>
                </a:lnTo>
                <a:lnTo>
                  <a:pt x="1534" y="630"/>
                </a:lnTo>
                <a:lnTo>
                  <a:pt x="1525" y="628"/>
                </a:lnTo>
                <a:lnTo>
                  <a:pt x="1524" y="630"/>
                </a:lnTo>
                <a:lnTo>
                  <a:pt x="1524" y="632"/>
                </a:lnTo>
                <a:lnTo>
                  <a:pt x="1520" y="632"/>
                </a:lnTo>
                <a:lnTo>
                  <a:pt x="1520" y="628"/>
                </a:lnTo>
                <a:lnTo>
                  <a:pt x="1515" y="625"/>
                </a:lnTo>
                <a:lnTo>
                  <a:pt x="1515" y="623"/>
                </a:lnTo>
                <a:lnTo>
                  <a:pt x="1514" y="623"/>
                </a:lnTo>
                <a:lnTo>
                  <a:pt x="1514" y="625"/>
                </a:lnTo>
                <a:lnTo>
                  <a:pt x="1515" y="637"/>
                </a:lnTo>
                <a:lnTo>
                  <a:pt x="1515" y="664"/>
                </a:lnTo>
                <a:lnTo>
                  <a:pt x="1495" y="708"/>
                </a:lnTo>
                <a:lnTo>
                  <a:pt x="1480" y="739"/>
                </a:lnTo>
                <a:lnTo>
                  <a:pt x="1478" y="737"/>
                </a:lnTo>
                <a:lnTo>
                  <a:pt x="1473" y="732"/>
                </a:lnTo>
                <a:lnTo>
                  <a:pt x="1470" y="725"/>
                </a:lnTo>
                <a:lnTo>
                  <a:pt x="1466" y="722"/>
                </a:lnTo>
                <a:lnTo>
                  <a:pt x="1466" y="718"/>
                </a:lnTo>
                <a:lnTo>
                  <a:pt x="1441" y="689"/>
                </a:lnTo>
                <a:lnTo>
                  <a:pt x="1436" y="684"/>
                </a:lnTo>
                <a:lnTo>
                  <a:pt x="1426" y="671"/>
                </a:lnTo>
                <a:lnTo>
                  <a:pt x="1421" y="664"/>
                </a:lnTo>
                <a:lnTo>
                  <a:pt x="1419" y="662"/>
                </a:lnTo>
                <a:lnTo>
                  <a:pt x="1414" y="666"/>
                </a:lnTo>
                <a:lnTo>
                  <a:pt x="1412" y="669"/>
                </a:lnTo>
                <a:lnTo>
                  <a:pt x="1409" y="673"/>
                </a:lnTo>
                <a:lnTo>
                  <a:pt x="1405" y="674"/>
                </a:lnTo>
                <a:lnTo>
                  <a:pt x="1400" y="676"/>
                </a:lnTo>
                <a:lnTo>
                  <a:pt x="1394" y="678"/>
                </a:lnTo>
                <a:lnTo>
                  <a:pt x="1385" y="679"/>
                </a:lnTo>
                <a:lnTo>
                  <a:pt x="1380" y="683"/>
                </a:lnTo>
                <a:lnTo>
                  <a:pt x="1370" y="688"/>
                </a:lnTo>
                <a:lnTo>
                  <a:pt x="1365" y="689"/>
                </a:lnTo>
                <a:lnTo>
                  <a:pt x="1363" y="689"/>
                </a:lnTo>
                <a:lnTo>
                  <a:pt x="1360" y="691"/>
                </a:lnTo>
                <a:lnTo>
                  <a:pt x="1355" y="693"/>
                </a:lnTo>
                <a:lnTo>
                  <a:pt x="1351" y="693"/>
                </a:lnTo>
                <a:lnTo>
                  <a:pt x="1345" y="695"/>
                </a:lnTo>
                <a:lnTo>
                  <a:pt x="1338" y="696"/>
                </a:lnTo>
                <a:lnTo>
                  <a:pt x="1333" y="696"/>
                </a:lnTo>
                <a:lnTo>
                  <a:pt x="1326" y="698"/>
                </a:lnTo>
                <a:lnTo>
                  <a:pt x="1321" y="698"/>
                </a:lnTo>
                <a:lnTo>
                  <a:pt x="1319" y="698"/>
                </a:lnTo>
                <a:lnTo>
                  <a:pt x="1313" y="700"/>
                </a:lnTo>
                <a:lnTo>
                  <a:pt x="1311" y="700"/>
                </a:lnTo>
                <a:lnTo>
                  <a:pt x="1308" y="700"/>
                </a:lnTo>
                <a:lnTo>
                  <a:pt x="1301" y="700"/>
                </a:lnTo>
                <a:lnTo>
                  <a:pt x="1291" y="698"/>
                </a:lnTo>
                <a:lnTo>
                  <a:pt x="1286" y="700"/>
                </a:lnTo>
                <a:lnTo>
                  <a:pt x="1282" y="700"/>
                </a:lnTo>
                <a:lnTo>
                  <a:pt x="1280" y="700"/>
                </a:lnTo>
                <a:lnTo>
                  <a:pt x="1275" y="700"/>
                </a:lnTo>
                <a:lnTo>
                  <a:pt x="1274" y="700"/>
                </a:lnTo>
                <a:lnTo>
                  <a:pt x="1270" y="700"/>
                </a:lnTo>
                <a:lnTo>
                  <a:pt x="1269" y="700"/>
                </a:lnTo>
                <a:lnTo>
                  <a:pt x="1267" y="700"/>
                </a:lnTo>
                <a:lnTo>
                  <a:pt x="1264" y="698"/>
                </a:lnTo>
                <a:lnTo>
                  <a:pt x="1260" y="696"/>
                </a:lnTo>
                <a:lnTo>
                  <a:pt x="1252" y="696"/>
                </a:lnTo>
                <a:lnTo>
                  <a:pt x="1248" y="696"/>
                </a:lnTo>
                <a:lnTo>
                  <a:pt x="1237" y="693"/>
                </a:lnTo>
                <a:lnTo>
                  <a:pt x="1232" y="691"/>
                </a:lnTo>
                <a:lnTo>
                  <a:pt x="1228" y="691"/>
                </a:lnTo>
                <a:lnTo>
                  <a:pt x="1223" y="689"/>
                </a:lnTo>
                <a:lnTo>
                  <a:pt x="1218" y="686"/>
                </a:lnTo>
                <a:lnTo>
                  <a:pt x="1213" y="684"/>
                </a:lnTo>
                <a:lnTo>
                  <a:pt x="1213" y="683"/>
                </a:lnTo>
                <a:lnTo>
                  <a:pt x="1211" y="683"/>
                </a:lnTo>
                <a:lnTo>
                  <a:pt x="1203" y="676"/>
                </a:lnTo>
                <a:lnTo>
                  <a:pt x="1194" y="669"/>
                </a:lnTo>
                <a:lnTo>
                  <a:pt x="1189" y="662"/>
                </a:lnTo>
                <a:lnTo>
                  <a:pt x="1183" y="656"/>
                </a:lnTo>
                <a:lnTo>
                  <a:pt x="1179" y="650"/>
                </a:lnTo>
                <a:lnTo>
                  <a:pt x="1171" y="642"/>
                </a:lnTo>
                <a:lnTo>
                  <a:pt x="1147" y="644"/>
                </a:lnTo>
                <a:lnTo>
                  <a:pt x="1145" y="644"/>
                </a:lnTo>
                <a:lnTo>
                  <a:pt x="1142" y="640"/>
                </a:lnTo>
                <a:lnTo>
                  <a:pt x="1140" y="632"/>
                </a:lnTo>
                <a:lnTo>
                  <a:pt x="1142" y="623"/>
                </a:lnTo>
                <a:lnTo>
                  <a:pt x="1142" y="620"/>
                </a:lnTo>
                <a:lnTo>
                  <a:pt x="1140" y="618"/>
                </a:lnTo>
                <a:lnTo>
                  <a:pt x="1137" y="613"/>
                </a:lnTo>
                <a:lnTo>
                  <a:pt x="1135" y="613"/>
                </a:lnTo>
                <a:lnTo>
                  <a:pt x="1132" y="610"/>
                </a:lnTo>
                <a:lnTo>
                  <a:pt x="1130" y="608"/>
                </a:lnTo>
                <a:lnTo>
                  <a:pt x="1125" y="605"/>
                </a:lnTo>
                <a:lnTo>
                  <a:pt x="1120" y="598"/>
                </a:lnTo>
                <a:lnTo>
                  <a:pt x="1120" y="596"/>
                </a:lnTo>
                <a:lnTo>
                  <a:pt x="1118" y="596"/>
                </a:lnTo>
                <a:lnTo>
                  <a:pt x="1115" y="593"/>
                </a:lnTo>
                <a:lnTo>
                  <a:pt x="1113" y="589"/>
                </a:lnTo>
                <a:lnTo>
                  <a:pt x="1108" y="581"/>
                </a:lnTo>
                <a:lnTo>
                  <a:pt x="1105" y="578"/>
                </a:lnTo>
                <a:lnTo>
                  <a:pt x="1103" y="573"/>
                </a:lnTo>
                <a:lnTo>
                  <a:pt x="1098" y="567"/>
                </a:lnTo>
                <a:lnTo>
                  <a:pt x="1096" y="566"/>
                </a:lnTo>
                <a:lnTo>
                  <a:pt x="1091" y="557"/>
                </a:lnTo>
                <a:lnTo>
                  <a:pt x="1088" y="551"/>
                </a:lnTo>
                <a:lnTo>
                  <a:pt x="1086" y="544"/>
                </a:lnTo>
                <a:lnTo>
                  <a:pt x="1081" y="530"/>
                </a:lnTo>
                <a:lnTo>
                  <a:pt x="1069" y="530"/>
                </a:lnTo>
                <a:lnTo>
                  <a:pt x="1059" y="530"/>
                </a:lnTo>
                <a:lnTo>
                  <a:pt x="1052" y="530"/>
                </a:lnTo>
                <a:lnTo>
                  <a:pt x="1051" y="530"/>
                </a:lnTo>
                <a:lnTo>
                  <a:pt x="1047" y="530"/>
                </a:lnTo>
                <a:lnTo>
                  <a:pt x="1015" y="530"/>
                </a:lnTo>
                <a:lnTo>
                  <a:pt x="1007" y="529"/>
                </a:lnTo>
                <a:lnTo>
                  <a:pt x="997" y="527"/>
                </a:lnTo>
                <a:lnTo>
                  <a:pt x="958" y="512"/>
                </a:lnTo>
                <a:lnTo>
                  <a:pt x="948" y="506"/>
                </a:lnTo>
                <a:lnTo>
                  <a:pt x="933" y="500"/>
                </a:lnTo>
                <a:lnTo>
                  <a:pt x="927" y="498"/>
                </a:lnTo>
                <a:lnTo>
                  <a:pt x="924" y="498"/>
                </a:lnTo>
                <a:lnTo>
                  <a:pt x="922" y="498"/>
                </a:lnTo>
                <a:lnTo>
                  <a:pt x="921" y="498"/>
                </a:lnTo>
                <a:lnTo>
                  <a:pt x="912" y="500"/>
                </a:lnTo>
                <a:lnTo>
                  <a:pt x="882" y="503"/>
                </a:lnTo>
                <a:lnTo>
                  <a:pt x="872" y="505"/>
                </a:lnTo>
                <a:lnTo>
                  <a:pt x="858" y="505"/>
                </a:lnTo>
                <a:lnTo>
                  <a:pt x="841" y="505"/>
                </a:lnTo>
                <a:lnTo>
                  <a:pt x="838" y="505"/>
                </a:lnTo>
                <a:lnTo>
                  <a:pt x="823" y="501"/>
                </a:lnTo>
                <a:lnTo>
                  <a:pt x="821" y="501"/>
                </a:lnTo>
                <a:lnTo>
                  <a:pt x="816" y="500"/>
                </a:lnTo>
                <a:lnTo>
                  <a:pt x="808" y="496"/>
                </a:lnTo>
                <a:lnTo>
                  <a:pt x="804" y="496"/>
                </a:lnTo>
                <a:lnTo>
                  <a:pt x="789" y="491"/>
                </a:lnTo>
                <a:lnTo>
                  <a:pt x="784" y="488"/>
                </a:lnTo>
                <a:lnTo>
                  <a:pt x="777" y="484"/>
                </a:lnTo>
                <a:lnTo>
                  <a:pt x="764" y="474"/>
                </a:lnTo>
                <a:lnTo>
                  <a:pt x="757" y="469"/>
                </a:lnTo>
                <a:lnTo>
                  <a:pt x="753" y="466"/>
                </a:lnTo>
                <a:lnTo>
                  <a:pt x="748" y="464"/>
                </a:lnTo>
                <a:lnTo>
                  <a:pt x="742" y="457"/>
                </a:lnTo>
                <a:lnTo>
                  <a:pt x="738" y="456"/>
                </a:lnTo>
                <a:lnTo>
                  <a:pt x="733" y="452"/>
                </a:lnTo>
                <a:lnTo>
                  <a:pt x="725" y="449"/>
                </a:lnTo>
                <a:lnTo>
                  <a:pt x="716" y="447"/>
                </a:lnTo>
                <a:lnTo>
                  <a:pt x="708" y="446"/>
                </a:lnTo>
                <a:lnTo>
                  <a:pt x="696" y="442"/>
                </a:lnTo>
                <a:lnTo>
                  <a:pt x="691" y="442"/>
                </a:lnTo>
                <a:lnTo>
                  <a:pt x="688" y="442"/>
                </a:lnTo>
                <a:lnTo>
                  <a:pt x="684" y="440"/>
                </a:lnTo>
                <a:lnTo>
                  <a:pt x="681" y="440"/>
                </a:lnTo>
                <a:lnTo>
                  <a:pt x="677" y="439"/>
                </a:lnTo>
                <a:lnTo>
                  <a:pt x="674" y="439"/>
                </a:lnTo>
                <a:lnTo>
                  <a:pt x="666" y="435"/>
                </a:lnTo>
                <a:lnTo>
                  <a:pt x="654" y="430"/>
                </a:lnTo>
                <a:lnTo>
                  <a:pt x="642" y="425"/>
                </a:lnTo>
                <a:lnTo>
                  <a:pt x="635" y="418"/>
                </a:lnTo>
                <a:lnTo>
                  <a:pt x="629" y="413"/>
                </a:lnTo>
                <a:lnTo>
                  <a:pt x="607" y="396"/>
                </a:lnTo>
                <a:lnTo>
                  <a:pt x="607" y="395"/>
                </a:lnTo>
                <a:lnTo>
                  <a:pt x="600" y="390"/>
                </a:lnTo>
                <a:lnTo>
                  <a:pt x="590" y="381"/>
                </a:lnTo>
                <a:lnTo>
                  <a:pt x="583" y="374"/>
                </a:lnTo>
                <a:lnTo>
                  <a:pt x="576" y="368"/>
                </a:lnTo>
                <a:lnTo>
                  <a:pt x="564" y="354"/>
                </a:lnTo>
                <a:lnTo>
                  <a:pt x="561" y="351"/>
                </a:lnTo>
                <a:lnTo>
                  <a:pt x="559" y="349"/>
                </a:lnTo>
                <a:lnTo>
                  <a:pt x="558" y="347"/>
                </a:lnTo>
                <a:lnTo>
                  <a:pt x="554" y="344"/>
                </a:lnTo>
                <a:lnTo>
                  <a:pt x="552" y="340"/>
                </a:lnTo>
                <a:lnTo>
                  <a:pt x="549" y="335"/>
                </a:lnTo>
                <a:lnTo>
                  <a:pt x="547" y="335"/>
                </a:lnTo>
                <a:lnTo>
                  <a:pt x="539" y="317"/>
                </a:lnTo>
                <a:lnTo>
                  <a:pt x="537" y="317"/>
                </a:lnTo>
                <a:lnTo>
                  <a:pt x="534" y="308"/>
                </a:lnTo>
                <a:lnTo>
                  <a:pt x="531" y="286"/>
                </a:lnTo>
                <a:lnTo>
                  <a:pt x="529" y="256"/>
                </a:lnTo>
                <a:lnTo>
                  <a:pt x="527" y="256"/>
                </a:lnTo>
                <a:lnTo>
                  <a:pt x="524" y="256"/>
                </a:lnTo>
                <a:lnTo>
                  <a:pt x="493" y="256"/>
                </a:lnTo>
                <a:lnTo>
                  <a:pt x="463" y="256"/>
                </a:lnTo>
                <a:lnTo>
                  <a:pt x="458" y="256"/>
                </a:lnTo>
                <a:lnTo>
                  <a:pt x="453" y="261"/>
                </a:lnTo>
                <a:lnTo>
                  <a:pt x="451" y="263"/>
                </a:lnTo>
                <a:lnTo>
                  <a:pt x="422" y="291"/>
                </a:lnTo>
                <a:lnTo>
                  <a:pt x="411" y="303"/>
                </a:lnTo>
                <a:lnTo>
                  <a:pt x="387" y="317"/>
                </a:lnTo>
                <a:lnTo>
                  <a:pt x="385" y="318"/>
                </a:lnTo>
                <a:lnTo>
                  <a:pt x="384" y="318"/>
                </a:lnTo>
                <a:lnTo>
                  <a:pt x="372" y="320"/>
                </a:lnTo>
                <a:lnTo>
                  <a:pt x="365" y="329"/>
                </a:lnTo>
                <a:lnTo>
                  <a:pt x="365" y="327"/>
                </a:lnTo>
                <a:lnTo>
                  <a:pt x="362" y="317"/>
                </a:lnTo>
                <a:lnTo>
                  <a:pt x="360" y="317"/>
                </a:lnTo>
                <a:lnTo>
                  <a:pt x="355" y="315"/>
                </a:lnTo>
                <a:lnTo>
                  <a:pt x="351" y="318"/>
                </a:lnTo>
                <a:lnTo>
                  <a:pt x="350" y="318"/>
                </a:lnTo>
                <a:lnTo>
                  <a:pt x="346" y="317"/>
                </a:lnTo>
                <a:lnTo>
                  <a:pt x="348" y="313"/>
                </a:lnTo>
                <a:lnTo>
                  <a:pt x="345" y="312"/>
                </a:lnTo>
                <a:lnTo>
                  <a:pt x="341" y="310"/>
                </a:lnTo>
                <a:lnTo>
                  <a:pt x="340" y="308"/>
                </a:lnTo>
                <a:lnTo>
                  <a:pt x="336" y="308"/>
                </a:lnTo>
                <a:lnTo>
                  <a:pt x="331" y="312"/>
                </a:lnTo>
                <a:lnTo>
                  <a:pt x="330" y="308"/>
                </a:lnTo>
                <a:lnTo>
                  <a:pt x="328" y="307"/>
                </a:lnTo>
                <a:lnTo>
                  <a:pt x="326" y="307"/>
                </a:lnTo>
                <a:lnTo>
                  <a:pt x="323" y="308"/>
                </a:lnTo>
                <a:lnTo>
                  <a:pt x="321" y="308"/>
                </a:lnTo>
                <a:lnTo>
                  <a:pt x="319" y="307"/>
                </a:lnTo>
                <a:lnTo>
                  <a:pt x="316" y="305"/>
                </a:lnTo>
                <a:lnTo>
                  <a:pt x="311" y="305"/>
                </a:lnTo>
                <a:lnTo>
                  <a:pt x="309" y="305"/>
                </a:lnTo>
                <a:lnTo>
                  <a:pt x="306" y="307"/>
                </a:lnTo>
                <a:lnTo>
                  <a:pt x="304" y="305"/>
                </a:lnTo>
                <a:lnTo>
                  <a:pt x="303" y="303"/>
                </a:lnTo>
                <a:lnTo>
                  <a:pt x="301" y="305"/>
                </a:lnTo>
                <a:lnTo>
                  <a:pt x="301" y="307"/>
                </a:lnTo>
                <a:lnTo>
                  <a:pt x="297" y="305"/>
                </a:lnTo>
                <a:lnTo>
                  <a:pt x="294" y="307"/>
                </a:lnTo>
                <a:lnTo>
                  <a:pt x="287" y="313"/>
                </a:lnTo>
                <a:lnTo>
                  <a:pt x="294" y="320"/>
                </a:lnTo>
                <a:lnTo>
                  <a:pt x="301" y="320"/>
                </a:lnTo>
                <a:lnTo>
                  <a:pt x="301" y="325"/>
                </a:lnTo>
                <a:lnTo>
                  <a:pt x="301" y="330"/>
                </a:lnTo>
                <a:lnTo>
                  <a:pt x="297" y="332"/>
                </a:lnTo>
                <a:lnTo>
                  <a:pt x="296" y="332"/>
                </a:lnTo>
                <a:lnTo>
                  <a:pt x="291" y="335"/>
                </a:lnTo>
                <a:lnTo>
                  <a:pt x="287" y="339"/>
                </a:lnTo>
                <a:lnTo>
                  <a:pt x="286" y="344"/>
                </a:lnTo>
                <a:lnTo>
                  <a:pt x="281" y="347"/>
                </a:lnTo>
                <a:lnTo>
                  <a:pt x="279" y="346"/>
                </a:lnTo>
                <a:lnTo>
                  <a:pt x="277" y="344"/>
                </a:lnTo>
                <a:lnTo>
                  <a:pt x="274" y="346"/>
                </a:lnTo>
                <a:lnTo>
                  <a:pt x="272" y="346"/>
                </a:lnTo>
                <a:lnTo>
                  <a:pt x="270" y="344"/>
                </a:lnTo>
                <a:lnTo>
                  <a:pt x="272" y="339"/>
                </a:lnTo>
                <a:lnTo>
                  <a:pt x="272" y="335"/>
                </a:lnTo>
                <a:lnTo>
                  <a:pt x="272" y="330"/>
                </a:lnTo>
                <a:lnTo>
                  <a:pt x="267" y="327"/>
                </a:lnTo>
                <a:lnTo>
                  <a:pt x="265" y="327"/>
                </a:lnTo>
                <a:lnTo>
                  <a:pt x="260" y="332"/>
                </a:lnTo>
                <a:lnTo>
                  <a:pt x="255" y="332"/>
                </a:lnTo>
                <a:lnTo>
                  <a:pt x="250" y="327"/>
                </a:lnTo>
                <a:lnTo>
                  <a:pt x="243" y="325"/>
                </a:lnTo>
                <a:lnTo>
                  <a:pt x="242" y="325"/>
                </a:lnTo>
                <a:lnTo>
                  <a:pt x="238" y="329"/>
                </a:lnTo>
                <a:lnTo>
                  <a:pt x="238" y="332"/>
                </a:lnTo>
                <a:lnTo>
                  <a:pt x="240" y="335"/>
                </a:lnTo>
                <a:lnTo>
                  <a:pt x="237" y="339"/>
                </a:lnTo>
                <a:lnTo>
                  <a:pt x="232" y="337"/>
                </a:lnTo>
                <a:lnTo>
                  <a:pt x="226" y="344"/>
                </a:lnTo>
                <a:lnTo>
                  <a:pt x="226" y="349"/>
                </a:lnTo>
                <a:lnTo>
                  <a:pt x="228" y="352"/>
                </a:lnTo>
                <a:lnTo>
                  <a:pt x="230" y="354"/>
                </a:lnTo>
                <a:lnTo>
                  <a:pt x="232" y="354"/>
                </a:lnTo>
                <a:lnTo>
                  <a:pt x="232" y="357"/>
                </a:lnTo>
                <a:lnTo>
                  <a:pt x="228" y="361"/>
                </a:lnTo>
                <a:lnTo>
                  <a:pt x="226" y="366"/>
                </a:lnTo>
                <a:lnTo>
                  <a:pt x="225" y="368"/>
                </a:lnTo>
                <a:lnTo>
                  <a:pt x="216" y="366"/>
                </a:lnTo>
                <a:lnTo>
                  <a:pt x="208" y="374"/>
                </a:lnTo>
                <a:lnTo>
                  <a:pt x="208" y="378"/>
                </a:lnTo>
                <a:lnTo>
                  <a:pt x="208" y="379"/>
                </a:lnTo>
                <a:lnTo>
                  <a:pt x="205" y="379"/>
                </a:lnTo>
                <a:lnTo>
                  <a:pt x="201" y="378"/>
                </a:lnTo>
                <a:lnTo>
                  <a:pt x="196" y="376"/>
                </a:lnTo>
                <a:lnTo>
                  <a:pt x="196" y="373"/>
                </a:lnTo>
                <a:lnTo>
                  <a:pt x="198" y="371"/>
                </a:lnTo>
                <a:lnTo>
                  <a:pt x="199" y="371"/>
                </a:lnTo>
                <a:lnTo>
                  <a:pt x="201" y="371"/>
                </a:lnTo>
                <a:lnTo>
                  <a:pt x="206" y="366"/>
                </a:lnTo>
                <a:lnTo>
                  <a:pt x="206" y="359"/>
                </a:lnTo>
                <a:lnTo>
                  <a:pt x="196" y="352"/>
                </a:lnTo>
                <a:lnTo>
                  <a:pt x="193" y="351"/>
                </a:lnTo>
                <a:lnTo>
                  <a:pt x="191" y="351"/>
                </a:lnTo>
                <a:lnTo>
                  <a:pt x="188" y="354"/>
                </a:lnTo>
                <a:lnTo>
                  <a:pt x="184" y="354"/>
                </a:lnTo>
                <a:lnTo>
                  <a:pt x="183" y="354"/>
                </a:lnTo>
                <a:lnTo>
                  <a:pt x="183" y="359"/>
                </a:lnTo>
                <a:lnTo>
                  <a:pt x="184" y="361"/>
                </a:lnTo>
                <a:lnTo>
                  <a:pt x="178" y="368"/>
                </a:lnTo>
                <a:lnTo>
                  <a:pt x="176" y="371"/>
                </a:lnTo>
                <a:lnTo>
                  <a:pt x="176" y="373"/>
                </a:lnTo>
                <a:lnTo>
                  <a:pt x="174" y="374"/>
                </a:lnTo>
                <a:lnTo>
                  <a:pt x="171" y="371"/>
                </a:lnTo>
                <a:lnTo>
                  <a:pt x="166" y="371"/>
                </a:lnTo>
                <a:lnTo>
                  <a:pt x="161" y="374"/>
                </a:lnTo>
                <a:lnTo>
                  <a:pt x="159" y="374"/>
                </a:lnTo>
                <a:lnTo>
                  <a:pt x="159" y="378"/>
                </a:lnTo>
                <a:lnTo>
                  <a:pt x="150" y="379"/>
                </a:lnTo>
                <a:lnTo>
                  <a:pt x="145" y="376"/>
                </a:lnTo>
                <a:lnTo>
                  <a:pt x="144" y="376"/>
                </a:lnTo>
                <a:lnTo>
                  <a:pt x="142" y="378"/>
                </a:lnTo>
                <a:lnTo>
                  <a:pt x="142" y="379"/>
                </a:lnTo>
                <a:lnTo>
                  <a:pt x="140" y="381"/>
                </a:lnTo>
                <a:lnTo>
                  <a:pt x="139" y="383"/>
                </a:lnTo>
                <a:lnTo>
                  <a:pt x="134" y="386"/>
                </a:lnTo>
                <a:lnTo>
                  <a:pt x="134" y="390"/>
                </a:lnTo>
                <a:lnTo>
                  <a:pt x="135" y="390"/>
                </a:lnTo>
                <a:lnTo>
                  <a:pt x="137" y="393"/>
                </a:lnTo>
                <a:lnTo>
                  <a:pt x="135" y="395"/>
                </a:lnTo>
                <a:lnTo>
                  <a:pt x="134" y="395"/>
                </a:lnTo>
                <a:lnTo>
                  <a:pt x="132" y="395"/>
                </a:lnTo>
                <a:lnTo>
                  <a:pt x="129" y="398"/>
                </a:lnTo>
                <a:lnTo>
                  <a:pt x="129" y="403"/>
                </a:lnTo>
                <a:lnTo>
                  <a:pt x="123" y="401"/>
                </a:lnTo>
                <a:lnTo>
                  <a:pt x="122" y="400"/>
                </a:lnTo>
                <a:lnTo>
                  <a:pt x="122" y="398"/>
                </a:lnTo>
                <a:lnTo>
                  <a:pt x="118" y="395"/>
                </a:lnTo>
                <a:lnTo>
                  <a:pt x="117" y="393"/>
                </a:lnTo>
                <a:lnTo>
                  <a:pt x="112" y="390"/>
                </a:lnTo>
                <a:lnTo>
                  <a:pt x="108" y="388"/>
                </a:lnTo>
                <a:lnTo>
                  <a:pt x="107" y="388"/>
                </a:lnTo>
                <a:lnTo>
                  <a:pt x="98" y="385"/>
                </a:lnTo>
                <a:lnTo>
                  <a:pt x="93" y="385"/>
                </a:lnTo>
                <a:lnTo>
                  <a:pt x="83" y="385"/>
                </a:lnTo>
                <a:lnTo>
                  <a:pt x="74" y="385"/>
                </a:lnTo>
                <a:lnTo>
                  <a:pt x="73" y="383"/>
                </a:lnTo>
                <a:lnTo>
                  <a:pt x="69" y="385"/>
                </a:lnTo>
                <a:lnTo>
                  <a:pt x="68" y="385"/>
                </a:lnTo>
                <a:lnTo>
                  <a:pt x="63" y="385"/>
                </a:lnTo>
                <a:lnTo>
                  <a:pt x="59" y="383"/>
                </a:lnTo>
                <a:lnTo>
                  <a:pt x="56" y="381"/>
                </a:lnTo>
                <a:lnTo>
                  <a:pt x="49" y="379"/>
                </a:lnTo>
                <a:lnTo>
                  <a:pt x="39" y="373"/>
                </a:lnTo>
                <a:lnTo>
                  <a:pt x="34" y="368"/>
                </a:lnTo>
                <a:lnTo>
                  <a:pt x="29" y="364"/>
                </a:lnTo>
                <a:lnTo>
                  <a:pt x="25" y="359"/>
                </a:lnTo>
                <a:lnTo>
                  <a:pt x="22" y="354"/>
                </a:lnTo>
                <a:lnTo>
                  <a:pt x="19" y="347"/>
                </a:lnTo>
                <a:lnTo>
                  <a:pt x="14" y="334"/>
                </a:lnTo>
                <a:lnTo>
                  <a:pt x="10" y="325"/>
                </a:lnTo>
                <a:lnTo>
                  <a:pt x="10" y="322"/>
                </a:lnTo>
                <a:lnTo>
                  <a:pt x="9" y="317"/>
                </a:lnTo>
                <a:lnTo>
                  <a:pt x="7" y="310"/>
                </a:lnTo>
                <a:lnTo>
                  <a:pt x="5" y="298"/>
                </a:lnTo>
                <a:lnTo>
                  <a:pt x="2" y="288"/>
                </a:lnTo>
                <a:lnTo>
                  <a:pt x="2" y="279"/>
                </a:lnTo>
                <a:lnTo>
                  <a:pt x="0" y="279"/>
                </a:lnTo>
                <a:lnTo>
                  <a:pt x="0" y="273"/>
                </a:lnTo>
                <a:lnTo>
                  <a:pt x="0" y="266"/>
                </a:lnTo>
                <a:lnTo>
                  <a:pt x="2" y="256"/>
                </a:lnTo>
                <a:lnTo>
                  <a:pt x="4" y="252"/>
                </a:lnTo>
                <a:lnTo>
                  <a:pt x="7" y="252"/>
                </a:lnTo>
                <a:lnTo>
                  <a:pt x="9" y="252"/>
                </a:lnTo>
                <a:lnTo>
                  <a:pt x="9" y="215"/>
                </a:lnTo>
                <a:lnTo>
                  <a:pt x="5" y="213"/>
                </a:lnTo>
                <a:lnTo>
                  <a:pt x="5" y="208"/>
                </a:lnTo>
                <a:lnTo>
                  <a:pt x="7" y="196"/>
                </a:lnTo>
                <a:lnTo>
                  <a:pt x="9" y="188"/>
                </a:lnTo>
                <a:lnTo>
                  <a:pt x="20" y="142"/>
                </a:lnTo>
                <a:lnTo>
                  <a:pt x="29" y="115"/>
                </a:lnTo>
                <a:lnTo>
                  <a:pt x="32" y="107"/>
                </a:lnTo>
                <a:lnTo>
                  <a:pt x="37" y="102"/>
                </a:lnTo>
                <a:lnTo>
                  <a:pt x="37" y="100"/>
                </a:lnTo>
                <a:lnTo>
                  <a:pt x="41" y="95"/>
                </a:lnTo>
                <a:lnTo>
                  <a:pt x="51" y="86"/>
                </a:lnTo>
                <a:lnTo>
                  <a:pt x="54" y="83"/>
                </a:lnTo>
                <a:lnTo>
                  <a:pt x="61" y="78"/>
                </a:lnTo>
                <a:lnTo>
                  <a:pt x="68" y="73"/>
                </a:lnTo>
                <a:lnTo>
                  <a:pt x="73" y="69"/>
                </a:lnTo>
                <a:lnTo>
                  <a:pt x="80" y="68"/>
                </a:lnTo>
                <a:lnTo>
                  <a:pt x="88" y="64"/>
                </a:lnTo>
                <a:lnTo>
                  <a:pt x="98" y="63"/>
                </a:lnTo>
                <a:lnTo>
                  <a:pt x="105" y="61"/>
                </a:lnTo>
                <a:lnTo>
                  <a:pt x="112" y="61"/>
                </a:lnTo>
                <a:lnTo>
                  <a:pt x="117" y="63"/>
                </a:lnTo>
                <a:lnTo>
                  <a:pt x="122" y="64"/>
                </a:lnTo>
                <a:lnTo>
                  <a:pt x="137" y="80"/>
                </a:lnTo>
                <a:lnTo>
                  <a:pt x="139" y="85"/>
                </a:lnTo>
                <a:lnTo>
                  <a:pt x="156" y="107"/>
                </a:lnTo>
                <a:lnTo>
                  <a:pt x="162" y="113"/>
                </a:lnTo>
                <a:lnTo>
                  <a:pt x="164" y="115"/>
                </a:lnTo>
                <a:lnTo>
                  <a:pt x="169" y="119"/>
                </a:lnTo>
                <a:lnTo>
                  <a:pt x="181" y="122"/>
                </a:lnTo>
                <a:lnTo>
                  <a:pt x="186" y="125"/>
                </a:lnTo>
                <a:lnTo>
                  <a:pt x="199" y="134"/>
                </a:lnTo>
                <a:lnTo>
                  <a:pt x="206" y="139"/>
                </a:lnTo>
                <a:lnTo>
                  <a:pt x="210" y="141"/>
                </a:lnTo>
                <a:lnTo>
                  <a:pt x="215" y="146"/>
                </a:lnTo>
                <a:lnTo>
                  <a:pt x="220" y="147"/>
                </a:lnTo>
                <a:lnTo>
                  <a:pt x="223" y="149"/>
                </a:lnTo>
                <a:lnTo>
                  <a:pt x="230" y="151"/>
                </a:lnTo>
                <a:lnTo>
                  <a:pt x="235" y="152"/>
                </a:lnTo>
                <a:lnTo>
                  <a:pt x="238" y="152"/>
                </a:lnTo>
                <a:lnTo>
                  <a:pt x="240" y="152"/>
                </a:lnTo>
                <a:lnTo>
                  <a:pt x="245" y="154"/>
                </a:lnTo>
                <a:lnTo>
                  <a:pt x="254" y="154"/>
                </a:lnTo>
                <a:lnTo>
                  <a:pt x="269" y="154"/>
                </a:lnTo>
                <a:lnTo>
                  <a:pt x="275" y="154"/>
                </a:lnTo>
                <a:lnTo>
                  <a:pt x="282" y="154"/>
                </a:lnTo>
                <a:lnTo>
                  <a:pt x="284" y="154"/>
                </a:lnTo>
                <a:lnTo>
                  <a:pt x="291" y="152"/>
                </a:lnTo>
                <a:lnTo>
                  <a:pt x="297" y="151"/>
                </a:lnTo>
                <a:lnTo>
                  <a:pt x="313" y="137"/>
                </a:lnTo>
                <a:lnTo>
                  <a:pt x="314" y="135"/>
                </a:lnTo>
                <a:lnTo>
                  <a:pt x="318" y="132"/>
                </a:lnTo>
                <a:lnTo>
                  <a:pt x="330" y="127"/>
                </a:lnTo>
                <a:lnTo>
                  <a:pt x="336" y="124"/>
                </a:lnTo>
                <a:lnTo>
                  <a:pt x="346" y="119"/>
                </a:lnTo>
                <a:lnTo>
                  <a:pt x="350" y="115"/>
                </a:lnTo>
                <a:lnTo>
                  <a:pt x="375" y="102"/>
                </a:lnTo>
                <a:lnTo>
                  <a:pt x="377" y="100"/>
                </a:lnTo>
                <a:lnTo>
                  <a:pt x="380" y="98"/>
                </a:lnTo>
                <a:lnTo>
                  <a:pt x="382" y="95"/>
                </a:lnTo>
                <a:lnTo>
                  <a:pt x="394" y="90"/>
                </a:lnTo>
                <a:lnTo>
                  <a:pt x="404" y="83"/>
                </a:lnTo>
                <a:lnTo>
                  <a:pt x="417" y="73"/>
                </a:lnTo>
                <a:lnTo>
                  <a:pt x="424" y="68"/>
                </a:lnTo>
                <a:lnTo>
                  <a:pt x="431" y="63"/>
                </a:lnTo>
                <a:lnTo>
                  <a:pt x="436" y="59"/>
                </a:lnTo>
                <a:lnTo>
                  <a:pt x="441" y="56"/>
                </a:lnTo>
                <a:lnTo>
                  <a:pt x="448" y="54"/>
                </a:lnTo>
                <a:lnTo>
                  <a:pt x="461" y="49"/>
                </a:lnTo>
                <a:lnTo>
                  <a:pt x="466" y="46"/>
                </a:lnTo>
                <a:lnTo>
                  <a:pt x="490" y="32"/>
                </a:lnTo>
                <a:lnTo>
                  <a:pt x="512" y="20"/>
                </a:lnTo>
                <a:lnTo>
                  <a:pt x="520" y="15"/>
                </a:lnTo>
                <a:lnTo>
                  <a:pt x="529" y="12"/>
                </a:lnTo>
                <a:lnTo>
                  <a:pt x="537" y="8"/>
                </a:lnTo>
                <a:lnTo>
                  <a:pt x="541" y="5"/>
                </a:lnTo>
                <a:lnTo>
                  <a:pt x="571" y="0"/>
                </a:lnTo>
                <a:lnTo>
                  <a:pt x="574" y="0"/>
                </a:lnTo>
                <a:lnTo>
                  <a:pt x="580" y="0"/>
                </a:lnTo>
                <a:lnTo>
                  <a:pt x="581" y="2"/>
                </a:lnTo>
                <a:lnTo>
                  <a:pt x="583" y="7"/>
                </a:lnTo>
                <a:close/>
              </a:path>
            </a:pathLst>
          </a:custGeom>
          <a:solidFill>
            <a:schemeClr val="accent4">
              <a:lumMod val="5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Freeform 9">
            <a:extLst>
              <a:ext uri="{FF2B5EF4-FFF2-40B4-BE49-F238E27FC236}">
                <a16:creationId xmlns:a16="http://schemas.microsoft.com/office/drawing/2014/main" id="{BE4890E0-D23D-4784-9BB2-9C63AF719CBF}"/>
              </a:ext>
            </a:extLst>
          </p:cNvPr>
          <p:cNvSpPr>
            <a:spLocks/>
          </p:cNvSpPr>
          <p:nvPr/>
        </p:nvSpPr>
        <p:spPr bwMode="auto">
          <a:xfrm>
            <a:off x="571500" y="3614739"/>
            <a:ext cx="273050" cy="303213"/>
          </a:xfrm>
          <a:custGeom>
            <a:avLst/>
            <a:gdLst>
              <a:gd name="T0" fmla="*/ 111 w 172"/>
              <a:gd name="T1" fmla="*/ 18 h 191"/>
              <a:gd name="T2" fmla="*/ 118 w 172"/>
              <a:gd name="T3" fmla="*/ 27 h 191"/>
              <a:gd name="T4" fmla="*/ 130 w 172"/>
              <a:gd name="T5" fmla="*/ 29 h 191"/>
              <a:gd name="T6" fmla="*/ 143 w 172"/>
              <a:gd name="T7" fmla="*/ 27 h 191"/>
              <a:gd name="T8" fmla="*/ 154 w 172"/>
              <a:gd name="T9" fmla="*/ 29 h 191"/>
              <a:gd name="T10" fmla="*/ 164 w 172"/>
              <a:gd name="T11" fmla="*/ 32 h 191"/>
              <a:gd name="T12" fmla="*/ 172 w 172"/>
              <a:gd name="T13" fmla="*/ 37 h 191"/>
              <a:gd name="T14" fmla="*/ 171 w 172"/>
              <a:gd name="T15" fmla="*/ 49 h 191"/>
              <a:gd name="T16" fmla="*/ 155 w 172"/>
              <a:gd name="T17" fmla="*/ 64 h 191"/>
              <a:gd name="T18" fmla="*/ 142 w 172"/>
              <a:gd name="T19" fmla="*/ 74 h 191"/>
              <a:gd name="T20" fmla="*/ 135 w 172"/>
              <a:gd name="T21" fmla="*/ 76 h 191"/>
              <a:gd name="T22" fmla="*/ 133 w 172"/>
              <a:gd name="T23" fmla="*/ 73 h 191"/>
              <a:gd name="T24" fmla="*/ 128 w 172"/>
              <a:gd name="T25" fmla="*/ 69 h 191"/>
              <a:gd name="T26" fmla="*/ 116 w 172"/>
              <a:gd name="T27" fmla="*/ 79 h 191"/>
              <a:gd name="T28" fmla="*/ 120 w 172"/>
              <a:gd name="T29" fmla="*/ 83 h 191"/>
              <a:gd name="T30" fmla="*/ 125 w 172"/>
              <a:gd name="T31" fmla="*/ 90 h 191"/>
              <a:gd name="T32" fmla="*/ 123 w 172"/>
              <a:gd name="T33" fmla="*/ 96 h 191"/>
              <a:gd name="T34" fmla="*/ 120 w 172"/>
              <a:gd name="T35" fmla="*/ 105 h 191"/>
              <a:gd name="T36" fmla="*/ 127 w 172"/>
              <a:gd name="T37" fmla="*/ 110 h 191"/>
              <a:gd name="T38" fmla="*/ 122 w 172"/>
              <a:gd name="T39" fmla="*/ 117 h 191"/>
              <a:gd name="T40" fmla="*/ 128 w 172"/>
              <a:gd name="T41" fmla="*/ 120 h 191"/>
              <a:gd name="T42" fmla="*/ 132 w 172"/>
              <a:gd name="T43" fmla="*/ 125 h 191"/>
              <a:gd name="T44" fmla="*/ 125 w 172"/>
              <a:gd name="T45" fmla="*/ 134 h 191"/>
              <a:gd name="T46" fmla="*/ 128 w 172"/>
              <a:gd name="T47" fmla="*/ 137 h 191"/>
              <a:gd name="T48" fmla="*/ 137 w 172"/>
              <a:gd name="T49" fmla="*/ 137 h 191"/>
              <a:gd name="T50" fmla="*/ 142 w 172"/>
              <a:gd name="T51" fmla="*/ 144 h 191"/>
              <a:gd name="T52" fmla="*/ 147 w 172"/>
              <a:gd name="T53" fmla="*/ 147 h 191"/>
              <a:gd name="T54" fmla="*/ 157 w 172"/>
              <a:gd name="T55" fmla="*/ 154 h 191"/>
              <a:gd name="T56" fmla="*/ 157 w 172"/>
              <a:gd name="T57" fmla="*/ 156 h 191"/>
              <a:gd name="T58" fmla="*/ 150 w 172"/>
              <a:gd name="T59" fmla="*/ 157 h 191"/>
              <a:gd name="T60" fmla="*/ 145 w 172"/>
              <a:gd name="T61" fmla="*/ 162 h 191"/>
              <a:gd name="T62" fmla="*/ 137 w 172"/>
              <a:gd name="T63" fmla="*/ 178 h 191"/>
              <a:gd name="T64" fmla="*/ 115 w 172"/>
              <a:gd name="T65" fmla="*/ 191 h 191"/>
              <a:gd name="T66" fmla="*/ 110 w 172"/>
              <a:gd name="T67" fmla="*/ 178 h 191"/>
              <a:gd name="T68" fmla="*/ 106 w 172"/>
              <a:gd name="T69" fmla="*/ 167 h 191"/>
              <a:gd name="T70" fmla="*/ 105 w 172"/>
              <a:gd name="T71" fmla="*/ 157 h 191"/>
              <a:gd name="T72" fmla="*/ 100 w 172"/>
              <a:gd name="T73" fmla="*/ 152 h 191"/>
              <a:gd name="T74" fmla="*/ 91 w 172"/>
              <a:gd name="T75" fmla="*/ 145 h 191"/>
              <a:gd name="T76" fmla="*/ 84 w 172"/>
              <a:gd name="T77" fmla="*/ 140 h 191"/>
              <a:gd name="T78" fmla="*/ 78 w 172"/>
              <a:gd name="T79" fmla="*/ 135 h 191"/>
              <a:gd name="T80" fmla="*/ 71 w 172"/>
              <a:gd name="T81" fmla="*/ 130 h 191"/>
              <a:gd name="T82" fmla="*/ 62 w 172"/>
              <a:gd name="T83" fmla="*/ 125 h 191"/>
              <a:gd name="T84" fmla="*/ 59 w 172"/>
              <a:gd name="T85" fmla="*/ 117 h 191"/>
              <a:gd name="T86" fmla="*/ 52 w 172"/>
              <a:gd name="T87" fmla="*/ 113 h 191"/>
              <a:gd name="T88" fmla="*/ 39 w 172"/>
              <a:gd name="T89" fmla="*/ 112 h 191"/>
              <a:gd name="T90" fmla="*/ 34 w 172"/>
              <a:gd name="T91" fmla="*/ 101 h 191"/>
              <a:gd name="T92" fmla="*/ 32 w 172"/>
              <a:gd name="T93" fmla="*/ 86 h 191"/>
              <a:gd name="T94" fmla="*/ 20 w 172"/>
              <a:gd name="T95" fmla="*/ 88 h 191"/>
              <a:gd name="T96" fmla="*/ 5 w 172"/>
              <a:gd name="T97" fmla="*/ 84 h 191"/>
              <a:gd name="T98" fmla="*/ 2 w 172"/>
              <a:gd name="T99" fmla="*/ 78 h 191"/>
              <a:gd name="T100" fmla="*/ 7 w 172"/>
              <a:gd name="T101" fmla="*/ 68 h 191"/>
              <a:gd name="T102" fmla="*/ 15 w 172"/>
              <a:gd name="T103" fmla="*/ 57 h 191"/>
              <a:gd name="T104" fmla="*/ 32 w 172"/>
              <a:gd name="T105" fmla="*/ 49 h 191"/>
              <a:gd name="T106" fmla="*/ 47 w 172"/>
              <a:gd name="T107" fmla="*/ 35 h 191"/>
              <a:gd name="T108" fmla="*/ 54 w 172"/>
              <a:gd name="T109" fmla="*/ 25 h 191"/>
              <a:gd name="T110" fmla="*/ 64 w 172"/>
              <a:gd name="T111" fmla="*/ 22 h 191"/>
              <a:gd name="T112" fmla="*/ 74 w 172"/>
              <a:gd name="T113" fmla="*/ 17 h 191"/>
              <a:gd name="T114" fmla="*/ 83 w 172"/>
              <a:gd name="T115" fmla="*/ 13 h 191"/>
              <a:gd name="T116" fmla="*/ 89 w 172"/>
              <a:gd name="T117" fmla="*/ 10 h 191"/>
              <a:gd name="T118" fmla="*/ 101 w 172"/>
              <a:gd name="T119" fmla="*/ 3 h 191"/>
              <a:gd name="T120" fmla="*/ 108 w 172"/>
              <a:gd name="T121" fmla="*/ 8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2" h="191">
                <a:moveTo>
                  <a:pt x="108" y="8"/>
                </a:moveTo>
                <a:lnTo>
                  <a:pt x="110" y="10"/>
                </a:lnTo>
                <a:lnTo>
                  <a:pt x="110" y="12"/>
                </a:lnTo>
                <a:lnTo>
                  <a:pt x="110" y="13"/>
                </a:lnTo>
                <a:lnTo>
                  <a:pt x="111" y="15"/>
                </a:lnTo>
                <a:lnTo>
                  <a:pt x="111" y="17"/>
                </a:lnTo>
                <a:lnTo>
                  <a:pt x="111" y="18"/>
                </a:lnTo>
                <a:lnTo>
                  <a:pt x="111" y="20"/>
                </a:lnTo>
                <a:lnTo>
                  <a:pt x="113" y="22"/>
                </a:lnTo>
                <a:lnTo>
                  <a:pt x="113" y="24"/>
                </a:lnTo>
                <a:lnTo>
                  <a:pt x="115" y="24"/>
                </a:lnTo>
                <a:lnTo>
                  <a:pt x="115" y="25"/>
                </a:lnTo>
                <a:lnTo>
                  <a:pt x="116" y="25"/>
                </a:lnTo>
                <a:lnTo>
                  <a:pt x="118" y="27"/>
                </a:lnTo>
                <a:lnTo>
                  <a:pt x="120" y="27"/>
                </a:lnTo>
                <a:lnTo>
                  <a:pt x="122" y="29"/>
                </a:lnTo>
                <a:lnTo>
                  <a:pt x="123" y="29"/>
                </a:lnTo>
                <a:lnTo>
                  <a:pt x="125" y="29"/>
                </a:lnTo>
                <a:lnTo>
                  <a:pt x="127" y="29"/>
                </a:lnTo>
                <a:lnTo>
                  <a:pt x="128" y="29"/>
                </a:lnTo>
                <a:lnTo>
                  <a:pt x="130" y="29"/>
                </a:lnTo>
                <a:lnTo>
                  <a:pt x="133" y="29"/>
                </a:lnTo>
                <a:lnTo>
                  <a:pt x="135" y="27"/>
                </a:lnTo>
                <a:lnTo>
                  <a:pt x="137" y="27"/>
                </a:lnTo>
                <a:lnTo>
                  <a:pt x="138" y="27"/>
                </a:lnTo>
                <a:lnTo>
                  <a:pt x="140" y="27"/>
                </a:lnTo>
                <a:lnTo>
                  <a:pt x="142" y="27"/>
                </a:lnTo>
                <a:lnTo>
                  <a:pt x="143" y="27"/>
                </a:lnTo>
                <a:lnTo>
                  <a:pt x="145" y="27"/>
                </a:lnTo>
                <a:lnTo>
                  <a:pt x="147" y="27"/>
                </a:lnTo>
                <a:lnTo>
                  <a:pt x="149" y="27"/>
                </a:lnTo>
                <a:lnTo>
                  <a:pt x="150" y="27"/>
                </a:lnTo>
                <a:lnTo>
                  <a:pt x="150" y="29"/>
                </a:lnTo>
                <a:lnTo>
                  <a:pt x="152" y="29"/>
                </a:lnTo>
                <a:lnTo>
                  <a:pt x="154" y="29"/>
                </a:lnTo>
                <a:lnTo>
                  <a:pt x="155" y="29"/>
                </a:lnTo>
                <a:lnTo>
                  <a:pt x="155" y="30"/>
                </a:lnTo>
                <a:lnTo>
                  <a:pt x="157" y="30"/>
                </a:lnTo>
                <a:lnTo>
                  <a:pt x="159" y="32"/>
                </a:lnTo>
                <a:lnTo>
                  <a:pt x="160" y="32"/>
                </a:lnTo>
                <a:lnTo>
                  <a:pt x="162" y="32"/>
                </a:lnTo>
                <a:lnTo>
                  <a:pt x="164" y="32"/>
                </a:lnTo>
                <a:lnTo>
                  <a:pt x="165" y="32"/>
                </a:lnTo>
                <a:lnTo>
                  <a:pt x="167" y="32"/>
                </a:lnTo>
                <a:lnTo>
                  <a:pt x="167" y="34"/>
                </a:lnTo>
                <a:lnTo>
                  <a:pt x="169" y="34"/>
                </a:lnTo>
                <a:lnTo>
                  <a:pt x="171" y="34"/>
                </a:lnTo>
                <a:lnTo>
                  <a:pt x="172" y="35"/>
                </a:lnTo>
                <a:lnTo>
                  <a:pt x="172" y="37"/>
                </a:lnTo>
                <a:lnTo>
                  <a:pt x="172" y="39"/>
                </a:lnTo>
                <a:lnTo>
                  <a:pt x="172" y="40"/>
                </a:lnTo>
                <a:lnTo>
                  <a:pt x="172" y="42"/>
                </a:lnTo>
                <a:lnTo>
                  <a:pt x="172" y="44"/>
                </a:lnTo>
                <a:lnTo>
                  <a:pt x="171" y="46"/>
                </a:lnTo>
                <a:lnTo>
                  <a:pt x="171" y="47"/>
                </a:lnTo>
                <a:lnTo>
                  <a:pt x="171" y="49"/>
                </a:lnTo>
                <a:lnTo>
                  <a:pt x="169" y="52"/>
                </a:lnTo>
                <a:lnTo>
                  <a:pt x="167" y="57"/>
                </a:lnTo>
                <a:lnTo>
                  <a:pt x="167" y="59"/>
                </a:lnTo>
                <a:lnTo>
                  <a:pt x="165" y="62"/>
                </a:lnTo>
                <a:lnTo>
                  <a:pt x="164" y="64"/>
                </a:lnTo>
                <a:lnTo>
                  <a:pt x="162" y="64"/>
                </a:lnTo>
                <a:lnTo>
                  <a:pt x="155" y="64"/>
                </a:lnTo>
                <a:lnTo>
                  <a:pt x="152" y="66"/>
                </a:lnTo>
                <a:lnTo>
                  <a:pt x="150" y="66"/>
                </a:lnTo>
                <a:lnTo>
                  <a:pt x="149" y="68"/>
                </a:lnTo>
                <a:lnTo>
                  <a:pt x="149" y="69"/>
                </a:lnTo>
                <a:lnTo>
                  <a:pt x="147" y="71"/>
                </a:lnTo>
                <a:lnTo>
                  <a:pt x="145" y="73"/>
                </a:lnTo>
                <a:lnTo>
                  <a:pt x="142" y="74"/>
                </a:lnTo>
                <a:lnTo>
                  <a:pt x="142" y="73"/>
                </a:lnTo>
                <a:lnTo>
                  <a:pt x="142" y="71"/>
                </a:lnTo>
                <a:lnTo>
                  <a:pt x="140" y="71"/>
                </a:lnTo>
                <a:lnTo>
                  <a:pt x="138" y="71"/>
                </a:lnTo>
                <a:lnTo>
                  <a:pt x="138" y="73"/>
                </a:lnTo>
                <a:lnTo>
                  <a:pt x="137" y="76"/>
                </a:lnTo>
                <a:lnTo>
                  <a:pt x="135" y="76"/>
                </a:lnTo>
                <a:lnTo>
                  <a:pt x="135" y="74"/>
                </a:lnTo>
                <a:lnTo>
                  <a:pt x="133" y="74"/>
                </a:lnTo>
                <a:lnTo>
                  <a:pt x="133" y="73"/>
                </a:lnTo>
                <a:lnTo>
                  <a:pt x="135" y="71"/>
                </a:lnTo>
                <a:lnTo>
                  <a:pt x="135" y="69"/>
                </a:lnTo>
                <a:lnTo>
                  <a:pt x="133" y="71"/>
                </a:lnTo>
                <a:lnTo>
                  <a:pt x="133" y="73"/>
                </a:lnTo>
                <a:lnTo>
                  <a:pt x="132" y="73"/>
                </a:lnTo>
                <a:lnTo>
                  <a:pt x="130" y="73"/>
                </a:lnTo>
                <a:lnTo>
                  <a:pt x="130" y="71"/>
                </a:lnTo>
                <a:lnTo>
                  <a:pt x="132" y="71"/>
                </a:lnTo>
                <a:lnTo>
                  <a:pt x="132" y="69"/>
                </a:lnTo>
                <a:lnTo>
                  <a:pt x="130" y="69"/>
                </a:lnTo>
                <a:lnTo>
                  <a:pt x="128" y="69"/>
                </a:lnTo>
                <a:lnTo>
                  <a:pt x="127" y="69"/>
                </a:lnTo>
                <a:lnTo>
                  <a:pt x="125" y="69"/>
                </a:lnTo>
                <a:lnTo>
                  <a:pt x="127" y="71"/>
                </a:lnTo>
                <a:lnTo>
                  <a:pt x="120" y="74"/>
                </a:lnTo>
                <a:lnTo>
                  <a:pt x="116" y="76"/>
                </a:lnTo>
                <a:lnTo>
                  <a:pt x="115" y="78"/>
                </a:lnTo>
                <a:lnTo>
                  <a:pt x="116" y="79"/>
                </a:lnTo>
                <a:lnTo>
                  <a:pt x="118" y="79"/>
                </a:lnTo>
                <a:lnTo>
                  <a:pt x="118" y="81"/>
                </a:lnTo>
                <a:lnTo>
                  <a:pt x="120" y="81"/>
                </a:lnTo>
                <a:lnTo>
                  <a:pt x="120" y="79"/>
                </a:lnTo>
                <a:lnTo>
                  <a:pt x="122" y="81"/>
                </a:lnTo>
                <a:lnTo>
                  <a:pt x="120" y="81"/>
                </a:lnTo>
                <a:lnTo>
                  <a:pt x="120" y="83"/>
                </a:lnTo>
                <a:lnTo>
                  <a:pt x="122" y="83"/>
                </a:lnTo>
                <a:lnTo>
                  <a:pt x="122" y="84"/>
                </a:lnTo>
                <a:lnTo>
                  <a:pt x="123" y="84"/>
                </a:lnTo>
                <a:lnTo>
                  <a:pt x="123" y="86"/>
                </a:lnTo>
                <a:lnTo>
                  <a:pt x="125" y="86"/>
                </a:lnTo>
                <a:lnTo>
                  <a:pt x="125" y="88"/>
                </a:lnTo>
                <a:lnTo>
                  <a:pt x="125" y="90"/>
                </a:lnTo>
                <a:lnTo>
                  <a:pt x="123" y="90"/>
                </a:lnTo>
                <a:lnTo>
                  <a:pt x="123" y="91"/>
                </a:lnTo>
                <a:lnTo>
                  <a:pt x="123" y="93"/>
                </a:lnTo>
                <a:lnTo>
                  <a:pt x="125" y="93"/>
                </a:lnTo>
                <a:lnTo>
                  <a:pt x="123" y="93"/>
                </a:lnTo>
                <a:lnTo>
                  <a:pt x="123" y="95"/>
                </a:lnTo>
                <a:lnTo>
                  <a:pt x="123" y="96"/>
                </a:lnTo>
                <a:lnTo>
                  <a:pt x="123" y="98"/>
                </a:lnTo>
                <a:lnTo>
                  <a:pt x="122" y="98"/>
                </a:lnTo>
                <a:lnTo>
                  <a:pt x="122" y="100"/>
                </a:lnTo>
                <a:lnTo>
                  <a:pt x="122" y="101"/>
                </a:lnTo>
                <a:lnTo>
                  <a:pt x="120" y="101"/>
                </a:lnTo>
                <a:lnTo>
                  <a:pt x="120" y="103"/>
                </a:lnTo>
                <a:lnTo>
                  <a:pt x="120" y="105"/>
                </a:lnTo>
                <a:lnTo>
                  <a:pt x="120" y="107"/>
                </a:lnTo>
                <a:lnTo>
                  <a:pt x="120" y="108"/>
                </a:lnTo>
                <a:lnTo>
                  <a:pt x="120" y="110"/>
                </a:lnTo>
                <a:lnTo>
                  <a:pt x="122" y="110"/>
                </a:lnTo>
                <a:lnTo>
                  <a:pt x="123" y="110"/>
                </a:lnTo>
                <a:lnTo>
                  <a:pt x="125" y="110"/>
                </a:lnTo>
                <a:lnTo>
                  <a:pt x="127" y="110"/>
                </a:lnTo>
                <a:lnTo>
                  <a:pt x="127" y="112"/>
                </a:lnTo>
                <a:lnTo>
                  <a:pt x="127" y="113"/>
                </a:lnTo>
                <a:lnTo>
                  <a:pt x="127" y="115"/>
                </a:lnTo>
                <a:lnTo>
                  <a:pt x="125" y="115"/>
                </a:lnTo>
                <a:lnTo>
                  <a:pt x="125" y="117"/>
                </a:lnTo>
                <a:lnTo>
                  <a:pt x="123" y="117"/>
                </a:lnTo>
                <a:lnTo>
                  <a:pt x="122" y="117"/>
                </a:lnTo>
                <a:lnTo>
                  <a:pt x="122" y="118"/>
                </a:lnTo>
                <a:lnTo>
                  <a:pt x="123" y="118"/>
                </a:lnTo>
                <a:lnTo>
                  <a:pt x="123" y="120"/>
                </a:lnTo>
                <a:lnTo>
                  <a:pt x="125" y="120"/>
                </a:lnTo>
                <a:lnTo>
                  <a:pt x="127" y="118"/>
                </a:lnTo>
                <a:lnTo>
                  <a:pt x="128" y="118"/>
                </a:lnTo>
                <a:lnTo>
                  <a:pt x="128" y="120"/>
                </a:lnTo>
                <a:lnTo>
                  <a:pt x="130" y="120"/>
                </a:lnTo>
                <a:lnTo>
                  <a:pt x="132" y="120"/>
                </a:lnTo>
                <a:lnTo>
                  <a:pt x="133" y="120"/>
                </a:lnTo>
                <a:lnTo>
                  <a:pt x="133" y="122"/>
                </a:lnTo>
                <a:lnTo>
                  <a:pt x="133" y="123"/>
                </a:lnTo>
                <a:lnTo>
                  <a:pt x="132" y="123"/>
                </a:lnTo>
                <a:lnTo>
                  <a:pt x="132" y="125"/>
                </a:lnTo>
                <a:lnTo>
                  <a:pt x="130" y="127"/>
                </a:lnTo>
                <a:lnTo>
                  <a:pt x="128" y="127"/>
                </a:lnTo>
                <a:lnTo>
                  <a:pt x="127" y="127"/>
                </a:lnTo>
                <a:lnTo>
                  <a:pt x="125" y="127"/>
                </a:lnTo>
                <a:lnTo>
                  <a:pt x="123" y="132"/>
                </a:lnTo>
                <a:lnTo>
                  <a:pt x="123" y="134"/>
                </a:lnTo>
                <a:lnTo>
                  <a:pt x="125" y="134"/>
                </a:lnTo>
                <a:lnTo>
                  <a:pt x="127" y="132"/>
                </a:lnTo>
                <a:lnTo>
                  <a:pt x="127" y="134"/>
                </a:lnTo>
                <a:lnTo>
                  <a:pt x="128" y="134"/>
                </a:lnTo>
                <a:lnTo>
                  <a:pt x="128" y="135"/>
                </a:lnTo>
                <a:lnTo>
                  <a:pt x="130" y="135"/>
                </a:lnTo>
                <a:lnTo>
                  <a:pt x="128" y="135"/>
                </a:lnTo>
                <a:lnTo>
                  <a:pt x="128" y="137"/>
                </a:lnTo>
                <a:lnTo>
                  <a:pt x="130" y="137"/>
                </a:lnTo>
                <a:lnTo>
                  <a:pt x="130" y="139"/>
                </a:lnTo>
                <a:lnTo>
                  <a:pt x="132" y="139"/>
                </a:lnTo>
                <a:lnTo>
                  <a:pt x="133" y="139"/>
                </a:lnTo>
                <a:lnTo>
                  <a:pt x="135" y="139"/>
                </a:lnTo>
                <a:lnTo>
                  <a:pt x="135" y="137"/>
                </a:lnTo>
                <a:lnTo>
                  <a:pt x="137" y="137"/>
                </a:lnTo>
                <a:lnTo>
                  <a:pt x="137" y="139"/>
                </a:lnTo>
                <a:lnTo>
                  <a:pt x="138" y="139"/>
                </a:lnTo>
                <a:lnTo>
                  <a:pt x="140" y="139"/>
                </a:lnTo>
                <a:lnTo>
                  <a:pt x="140" y="140"/>
                </a:lnTo>
                <a:lnTo>
                  <a:pt x="140" y="142"/>
                </a:lnTo>
                <a:lnTo>
                  <a:pt x="140" y="144"/>
                </a:lnTo>
                <a:lnTo>
                  <a:pt x="142" y="144"/>
                </a:lnTo>
                <a:lnTo>
                  <a:pt x="143" y="144"/>
                </a:lnTo>
                <a:lnTo>
                  <a:pt x="143" y="145"/>
                </a:lnTo>
                <a:lnTo>
                  <a:pt x="145" y="145"/>
                </a:lnTo>
                <a:lnTo>
                  <a:pt x="145" y="144"/>
                </a:lnTo>
                <a:lnTo>
                  <a:pt x="147" y="144"/>
                </a:lnTo>
                <a:lnTo>
                  <a:pt x="147" y="145"/>
                </a:lnTo>
                <a:lnTo>
                  <a:pt x="147" y="147"/>
                </a:lnTo>
                <a:lnTo>
                  <a:pt x="149" y="147"/>
                </a:lnTo>
                <a:lnTo>
                  <a:pt x="149" y="149"/>
                </a:lnTo>
                <a:lnTo>
                  <a:pt x="150" y="149"/>
                </a:lnTo>
                <a:lnTo>
                  <a:pt x="154" y="149"/>
                </a:lnTo>
                <a:lnTo>
                  <a:pt x="155" y="151"/>
                </a:lnTo>
                <a:lnTo>
                  <a:pt x="155" y="152"/>
                </a:lnTo>
                <a:lnTo>
                  <a:pt x="157" y="154"/>
                </a:lnTo>
                <a:lnTo>
                  <a:pt x="159" y="154"/>
                </a:lnTo>
                <a:lnTo>
                  <a:pt x="160" y="154"/>
                </a:lnTo>
                <a:lnTo>
                  <a:pt x="160" y="156"/>
                </a:lnTo>
                <a:lnTo>
                  <a:pt x="160" y="157"/>
                </a:lnTo>
                <a:lnTo>
                  <a:pt x="159" y="157"/>
                </a:lnTo>
                <a:lnTo>
                  <a:pt x="159" y="156"/>
                </a:lnTo>
                <a:lnTo>
                  <a:pt x="157" y="156"/>
                </a:lnTo>
                <a:lnTo>
                  <a:pt x="157" y="157"/>
                </a:lnTo>
                <a:lnTo>
                  <a:pt x="155" y="157"/>
                </a:lnTo>
                <a:lnTo>
                  <a:pt x="155" y="159"/>
                </a:lnTo>
                <a:lnTo>
                  <a:pt x="155" y="157"/>
                </a:lnTo>
                <a:lnTo>
                  <a:pt x="154" y="157"/>
                </a:lnTo>
                <a:lnTo>
                  <a:pt x="152" y="157"/>
                </a:lnTo>
                <a:lnTo>
                  <a:pt x="150" y="157"/>
                </a:lnTo>
                <a:lnTo>
                  <a:pt x="150" y="159"/>
                </a:lnTo>
                <a:lnTo>
                  <a:pt x="150" y="161"/>
                </a:lnTo>
                <a:lnTo>
                  <a:pt x="149" y="161"/>
                </a:lnTo>
                <a:lnTo>
                  <a:pt x="149" y="159"/>
                </a:lnTo>
                <a:lnTo>
                  <a:pt x="147" y="161"/>
                </a:lnTo>
                <a:lnTo>
                  <a:pt x="147" y="162"/>
                </a:lnTo>
                <a:lnTo>
                  <a:pt x="145" y="162"/>
                </a:lnTo>
                <a:lnTo>
                  <a:pt x="145" y="164"/>
                </a:lnTo>
                <a:lnTo>
                  <a:pt x="142" y="164"/>
                </a:lnTo>
                <a:lnTo>
                  <a:pt x="142" y="167"/>
                </a:lnTo>
                <a:lnTo>
                  <a:pt x="142" y="171"/>
                </a:lnTo>
                <a:lnTo>
                  <a:pt x="142" y="173"/>
                </a:lnTo>
                <a:lnTo>
                  <a:pt x="143" y="174"/>
                </a:lnTo>
                <a:lnTo>
                  <a:pt x="137" y="178"/>
                </a:lnTo>
                <a:lnTo>
                  <a:pt x="133" y="181"/>
                </a:lnTo>
                <a:lnTo>
                  <a:pt x="130" y="183"/>
                </a:lnTo>
                <a:lnTo>
                  <a:pt x="128" y="184"/>
                </a:lnTo>
                <a:lnTo>
                  <a:pt x="127" y="186"/>
                </a:lnTo>
                <a:lnTo>
                  <a:pt x="123" y="186"/>
                </a:lnTo>
                <a:lnTo>
                  <a:pt x="116" y="191"/>
                </a:lnTo>
                <a:lnTo>
                  <a:pt x="115" y="191"/>
                </a:lnTo>
                <a:lnTo>
                  <a:pt x="113" y="186"/>
                </a:lnTo>
                <a:lnTo>
                  <a:pt x="113" y="184"/>
                </a:lnTo>
                <a:lnTo>
                  <a:pt x="111" y="183"/>
                </a:lnTo>
                <a:lnTo>
                  <a:pt x="111" y="181"/>
                </a:lnTo>
                <a:lnTo>
                  <a:pt x="111" y="179"/>
                </a:lnTo>
                <a:lnTo>
                  <a:pt x="110" y="179"/>
                </a:lnTo>
                <a:lnTo>
                  <a:pt x="110" y="178"/>
                </a:lnTo>
                <a:lnTo>
                  <a:pt x="110" y="176"/>
                </a:lnTo>
                <a:lnTo>
                  <a:pt x="108" y="174"/>
                </a:lnTo>
                <a:lnTo>
                  <a:pt x="108" y="173"/>
                </a:lnTo>
                <a:lnTo>
                  <a:pt x="106" y="173"/>
                </a:lnTo>
                <a:lnTo>
                  <a:pt x="106" y="171"/>
                </a:lnTo>
                <a:lnTo>
                  <a:pt x="106" y="169"/>
                </a:lnTo>
                <a:lnTo>
                  <a:pt x="106" y="167"/>
                </a:lnTo>
                <a:lnTo>
                  <a:pt x="106" y="166"/>
                </a:lnTo>
                <a:lnTo>
                  <a:pt x="106" y="164"/>
                </a:lnTo>
                <a:lnTo>
                  <a:pt x="106" y="162"/>
                </a:lnTo>
                <a:lnTo>
                  <a:pt x="106" y="161"/>
                </a:lnTo>
                <a:lnTo>
                  <a:pt x="106" y="159"/>
                </a:lnTo>
                <a:lnTo>
                  <a:pt x="106" y="157"/>
                </a:lnTo>
                <a:lnTo>
                  <a:pt x="105" y="157"/>
                </a:lnTo>
                <a:lnTo>
                  <a:pt x="105" y="156"/>
                </a:lnTo>
                <a:lnTo>
                  <a:pt x="103" y="156"/>
                </a:lnTo>
                <a:lnTo>
                  <a:pt x="103" y="154"/>
                </a:lnTo>
                <a:lnTo>
                  <a:pt x="101" y="154"/>
                </a:lnTo>
                <a:lnTo>
                  <a:pt x="100" y="156"/>
                </a:lnTo>
                <a:lnTo>
                  <a:pt x="100" y="154"/>
                </a:lnTo>
                <a:lnTo>
                  <a:pt x="100" y="152"/>
                </a:lnTo>
                <a:lnTo>
                  <a:pt x="98" y="151"/>
                </a:lnTo>
                <a:lnTo>
                  <a:pt x="96" y="151"/>
                </a:lnTo>
                <a:lnTo>
                  <a:pt x="96" y="149"/>
                </a:lnTo>
                <a:lnTo>
                  <a:pt x="96" y="147"/>
                </a:lnTo>
                <a:lnTo>
                  <a:pt x="94" y="147"/>
                </a:lnTo>
                <a:lnTo>
                  <a:pt x="91" y="147"/>
                </a:lnTo>
                <a:lnTo>
                  <a:pt x="91" y="145"/>
                </a:lnTo>
                <a:lnTo>
                  <a:pt x="89" y="145"/>
                </a:lnTo>
                <a:lnTo>
                  <a:pt x="88" y="145"/>
                </a:lnTo>
                <a:lnTo>
                  <a:pt x="88" y="144"/>
                </a:lnTo>
                <a:lnTo>
                  <a:pt x="86" y="144"/>
                </a:lnTo>
                <a:lnTo>
                  <a:pt x="86" y="142"/>
                </a:lnTo>
                <a:lnTo>
                  <a:pt x="84" y="142"/>
                </a:lnTo>
                <a:lnTo>
                  <a:pt x="84" y="140"/>
                </a:lnTo>
                <a:lnTo>
                  <a:pt x="83" y="140"/>
                </a:lnTo>
                <a:lnTo>
                  <a:pt x="81" y="140"/>
                </a:lnTo>
                <a:lnTo>
                  <a:pt x="81" y="139"/>
                </a:lnTo>
                <a:lnTo>
                  <a:pt x="79" y="137"/>
                </a:lnTo>
                <a:lnTo>
                  <a:pt x="78" y="137"/>
                </a:lnTo>
                <a:lnTo>
                  <a:pt x="76" y="137"/>
                </a:lnTo>
                <a:lnTo>
                  <a:pt x="78" y="135"/>
                </a:lnTo>
                <a:lnTo>
                  <a:pt x="76" y="135"/>
                </a:lnTo>
                <a:lnTo>
                  <a:pt x="74" y="135"/>
                </a:lnTo>
                <a:lnTo>
                  <a:pt x="73" y="135"/>
                </a:lnTo>
                <a:lnTo>
                  <a:pt x="73" y="134"/>
                </a:lnTo>
                <a:lnTo>
                  <a:pt x="73" y="132"/>
                </a:lnTo>
                <a:lnTo>
                  <a:pt x="71" y="132"/>
                </a:lnTo>
                <a:lnTo>
                  <a:pt x="71" y="130"/>
                </a:lnTo>
                <a:lnTo>
                  <a:pt x="69" y="130"/>
                </a:lnTo>
                <a:lnTo>
                  <a:pt x="67" y="130"/>
                </a:lnTo>
                <a:lnTo>
                  <a:pt x="66" y="130"/>
                </a:lnTo>
                <a:lnTo>
                  <a:pt x="64" y="129"/>
                </a:lnTo>
                <a:lnTo>
                  <a:pt x="62" y="129"/>
                </a:lnTo>
                <a:lnTo>
                  <a:pt x="62" y="127"/>
                </a:lnTo>
                <a:lnTo>
                  <a:pt x="62" y="125"/>
                </a:lnTo>
                <a:lnTo>
                  <a:pt x="61" y="125"/>
                </a:lnTo>
                <a:lnTo>
                  <a:pt x="61" y="123"/>
                </a:lnTo>
                <a:lnTo>
                  <a:pt x="61" y="122"/>
                </a:lnTo>
                <a:lnTo>
                  <a:pt x="61" y="120"/>
                </a:lnTo>
                <a:lnTo>
                  <a:pt x="61" y="118"/>
                </a:lnTo>
                <a:lnTo>
                  <a:pt x="61" y="117"/>
                </a:lnTo>
                <a:lnTo>
                  <a:pt x="59" y="117"/>
                </a:lnTo>
                <a:lnTo>
                  <a:pt x="57" y="117"/>
                </a:lnTo>
                <a:lnTo>
                  <a:pt x="59" y="117"/>
                </a:lnTo>
                <a:lnTo>
                  <a:pt x="59" y="115"/>
                </a:lnTo>
                <a:lnTo>
                  <a:pt x="57" y="115"/>
                </a:lnTo>
                <a:lnTo>
                  <a:pt x="56" y="115"/>
                </a:lnTo>
                <a:lnTo>
                  <a:pt x="54" y="113"/>
                </a:lnTo>
                <a:lnTo>
                  <a:pt x="52" y="113"/>
                </a:lnTo>
                <a:lnTo>
                  <a:pt x="51" y="113"/>
                </a:lnTo>
                <a:lnTo>
                  <a:pt x="49" y="112"/>
                </a:lnTo>
                <a:lnTo>
                  <a:pt x="47" y="113"/>
                </a:lnTo>
                <a:lnTo>
                  <a:pt x="47" y="115"/>
                </a:lnTo>
                <a:lnTo>
                  <a:pt x="44" y="113"/>
                </a:lnTo>
                <a:lnTo>
                  <a:pt x="42" y="112"/>
                </a:lnTo>
                <a:lnTo>
                  <a:pt x="39" y="112"/>
                </a:lnTo>
                <a:lnTo>
                  <a:pt x="37" y="112"/>
                </a:lnTo>
                <a:lnTo>
                  <a:pt x="35" y="112"/>
                </a:lnTo>
                <a:lnTo>
                  <a:pt x="35" y="108"/>
                </a:lnTo>
                <a:lnTo>
                  <a:pt x="35" y="105"/>
                </a:lnTo>
                <a:lnTo>
                  <a:pt x="34" y="105"/>
                </a:lnTo>
                <a:lnTo>
                  <a:pt x="34" y="103"/>
                </a:lnTo>
                <a:lnTo>
                  <a:pt x="34" y="101"/>
                </a:lnTo>
                <a:lnTo>
                  <a:pt x="34" y="100"/>
                </a:lnTo>
                <a:lnTo>
                  <a:pt x="34" y="98"/>
                </a:lnTo>
                <a:lnTo>
                  <a:pt x="35" y="98"/>
                </a:lnTo>
                <a:lnTo>
                  <a:pt x="35" y="96"/>
                </a:lnTo>
                <a:lnTo>
                  <a:pt x="34" y="91"/>
                </a:lnTo>
                <a:lnTo>
                  <a:pt x="32" y="91"/>
                </a:lnTo>
                <a:lnTo>
                  <a:pt x="32" y="86"/>
                </a:lnTo>
                <a:lnTo>
                  <a:pt x="30" y="86"/>
                </a:lnTo>
                <a:lnTo>
                  <a:pt x="29" y="86"/>
                </a:lnTo>
                <a:lnTo>
                  <a:pt x="27" y="88"/>
                </a:lnTo>
                <a:lnTo>
                  <a:pt x="25" y="88"/>
                </a:lnTo>
                <a:lnTo>
                  <a:pt x="24" y="88"/>
                </a:lnTo>
                <a:lnTo>
                  <a:pt x="22" y="88"/>
                </a:lnTo>
                <a:lnTo>
                  <a:pt x="20" y="88"/>
                </a:lnTo>
                <a:lnTo>
                  <a:pt x="18" y="88"/>
                </a:lnTo>
                <a:lnTo>
                  <a:pt x="17" y="88"/>
                </a:lnTo>
                <a:lnTo>
                  <a:pt x="15" y="88"/>
                </a:lnTo>
                <a:lnTo>
                  <a:pt x="12" y="88"/>
                </a:lnTo>
                <a:lnTo>
                  <a:pt x="10" y="88"/>
                </a:lnTo>
                <a:lnTo>
                  <a:pt x="8" y="86"/>
                </a:lnTo>
                <a:lnTo>
                  <a:pt x="5" y="84"/>
                </a:lnTo>
                <a:lnTo>
                  <a:pt x="3" y="84"/>
                </a:lnTo>
                <a:lnTo>
                  <a:pt x="2" y="83"/>
                </a:lnTo>
                <a:lnTo>
                  <a:pt x="0" y="83"/>
                </a:lnTo>
                <a:lnTo>
                  <a:pt x="0" y="81"/>
                </a:lnTo>
                <a:lnTo>
                  <a:pt x="0" y="79"/>
                </a:lnTo>
                <a:lnTo>
                  <a:pt x="2" y="79"/>
                </a:lnTo>
                <a:lnTo>
                  <a:pt x="2" y="78"/>
                </a:lnTo>
                <a:lnTo>
                  <a:pt x="2" y="76"/>
                </a:lnTo>
                <a:lnTo>
                  <a:pt x="2" y="73"/>
                </a:lnTo>
                <a:lnTo>
                  <a:pt x="3" y="73"/>
                </a:lnTo>
                <a:lnTo>
                  <a:pt x="3" y="71"/>
                </a:lnTo>
                <a:lnTo>
                  <a:pt x="5" y="71"/>
                </a:lnTo>
                <a:lnTo>
                  <a:pt x="7" y="69"/>
                </a:lnTo>
                <a:lnTo>
                  <a:pt x="7" y="68"/>
                </a:lnTo>
                <a:lnTo>
                  <a:pt x="8" y="68"/>
                </a:lnTo>
                <a:lnTo>
                  <a:pt x="10" y="66"/>
                </a:lnTo>
                <a:lnTo>
                  <a:pt x="12" y="64"/>
                </a:lnTo>
                <a:lnTo>
                  <a:pt x="13" y="62"/>
                </a:lnTo>
                <a:lnTo>
                  <a:pt x="13" y="61"/>
                </a:lnTo>
                <a:lnTo>
                  <a:pt x="15" y="59"/>
                </a:lnTo>
                <a:lnTo>
                  <a:pt x="15" y="57"/>
                </a:lnTo>
                <a:lnTo>
                  <a:pt x="17" y="56"/>
                </a:lnTo>
                <a:lnTo>
                  <a:pt x="18" y="54"/>
                </a:lnTo>
                <a:lnTo>
                  <a:pt x="29" y="52"/>
                </a:lnTo>
                <a:lnTo>
                  <a:pt x="30" y="51"/>
                </a:lnTo>
                <a:lnTo>
                  <a:pt x="29" y="49"/>
                </a:lnTo>
                <a:lnTo>
                  <a:pt x="30" y="49"/>
                </a:lnTo>
                <a:lnTo>
                  <a:pt x="32" y="49"/>
                </a:lnTo>
                <a:lnTo>
                  <a:pt x="32" y="47"/>
                </a:lnTo>
                <a:lnTo>
                  <a:pt x="34" y="46"/>
                </a:lnTo>
                <a:lnTo>
                  <a:pt x="35" y="46"/>
                </a:lnTo>
                <a:lnTo>
                  <a:pt x="39" y="40"/>
                </a:lnTo>
                <a:lnTo>
                  <a:pt x="40" y="40"/>
                </a:lnTo>
                <a:lnTo>
                  <a:pt x="44" y="39"/>
                </a:lnTo>
                <a:lnTo>
                  <a:pt x="47" y="35"/>
                </a:lnTo>
                <a:lnTo>
                  <a:pt x="47" y="34"/>
                </a:lnTo>
                <a:lnTo>
                  <a:pt x="49" y="32"/>
                </a:lnTo>
                <a:lnTo>
                  <a:pt x="49" y="30"/>
                </a:lnTo>
                <a:lnTo>
                  <a:pt x="51" y="29"/>
                </a:lnTo>
                <a:lnTo>
                  <a:pt x="51" y="27"/>
                </a:lnTo>
                <a:lnTo>
                  <a:pt x="52" y="27"/>
                </a:lnTo>
                <a:lnTo>
                  <a:pt x="54" y="25"/>
                </a:lnTo>
                <a:lnTo>
                  <a:pt x="56" y="24"/>
                </a:lnTo>
                <a:lnTo>
                  <a:pt x="57" y="24"/>
                </a:lnTo>
                <a:lnTo>
                  <a:pt x="59" y="24"/>
                </a:lnTo>
                <a:lnTo>
                  <a:pt x="59" y="22"/>
                </a:lnTo>
                <a:lnTo>
                  <a:pt x="61" y="22"/>
                </a:lnTo>
                <a:lnTo>
                  <a:pt x="62" y="22"/>
                </a:lnTo>
                <a:lnTo>
                  <a:pt x="64" y="22"/>
                </a:lnTo>
                <a:lnTo>
                  <a:pt x="66" y="20"/>
                </a:lnTo>
                <a:lnTo>
                  <a:pt x="67" y="18"/>
                </a:lnTo>
                <a:lnTo>
                  <a:pt x="69" y="18"/>
                </a:lnTo>
                <a:lnTo>
                  <a:pt x="69" y="17"/>
                </a:lnTo>
                <a:lnTo>
                  <a:pt x="71" y="17"/>
                </a:lnTo>
                <a:lnTo>
                  <a:pt x="73" y="17"/>
                </a:lnTo>
                <a:lnTo>
                  <a:pt x="74" y="17"/>
                </a:lnTo>
                <a:lnTo>
                  <a:pt x="74" y="15"/>
                </a:lnTo>
                <a:lnTo>
                  <a:pt x="76" y="15"/>
                </a:lnTo>
                <a:lnTo>
                  <a:pt x="79" y="13"/>
                </a:lnTo>
                <a:lnTo>
                  <a:pt x="79" y="12"/>
                </a:lnTo>
                <a:lnTo>
                  <a:pt x="81" y="12"/>
                </a:lnTo>
                <a:lnTo>
                  <a:pt x="81" y="13"/>
                </a:lnTo>
                <a:lnTo>
                  <a:pt x="83" y="13"/>
                </a:lnTo>
                <a:lnTo>
                  <a:pt x="84" y="13"/>
                </a:lnTo>
                <a:lnTo>
                  <a:pt x="86" y="12"/>
                </a:lnTo>
                <a:lnTo>
                  <a:pt x="86" y="13"/>
                </a:lnTo>
                <a:lnTo>
                  <a:pt x="86" y="12"/>
                </a:lnTo>
                <a:lnTo>
                  <a:pt x="88" y="12"/>
                </a:lnTo>
                <a:lnTo>
                  <a:pt x="89" y="12"/>
                </a:lnTo>
                <a:lnTo>
                  <a:pt x="89" y="10"/>
                </a:lnTo>
                <a:lnTo>
                  <a:pt x="91" y="8"/>
                </a:lnTo>
                <a:lnTo>
                  <a:pt x="93" y="8"/>
                </a:lnTo>
                <a:lnTo>
                  <a:pt x="94" y="8"/>
                </a:lnTo>
                <a:lnTo>
                  <a:pt x="96" y="8"/>
                </a:lnTo>
                <a:lnTo>
                  <a:pt x="98" y="7"/>
                </a:lnTo>
                <a:lnTo>
                  <a:pt x="100" y="5"/>
                </a:lnTo>
                <a:lnTo>
                  <a:pt x="101" y="3"/>
                </a:lnTo>
                <a:lnTo>
                  <a:pt x="103" y="0"/>
                </a:lnTo>
                <a:lnTo>
                  <a:pt x="105" y="0"/>
                </a:lnTo>
                <a:lnTo>
                  <a:pt x="105" y="1"/>
                </a:lnTo>
                <a:lnTo>
                  <a:pt x="105" y="3"/>
                </a:lnTo>
                <a:lnTo>
                  <a:pt x="105" y="5"/>
                </a:lnTo>
                <a:lnTo>
                  <a:pt x="106" y="5"/>
                </a:lnTo>
                <a:lnTo>
                  <a:pt x="108" y="8"/>
                </a:lnTo>
                <a:close/>
              </a:path>
            </a:pathLst>
          </a:custGeom>
          <a:solidFill>
            <a:schemeClr val="accent4"/>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10">
            <a:extLst>
              <a:ext uri="{FF2B5EF4-FFF2-40B4-BE49-F238E27FC236}">
                <a16:creationId xmlns:a16="http://schemas.microsoft.com/office/drawing/2014/main" id="{F67BB3C2-9814-4AC8-B86E-A0AD078841AB}"/>
              </a:ext>
            </a:extLst>
          </p:cNvPr>
          <p:cNvSpPr>
            <a:spLocks/>
          </p:cNvSpPr>
          <p:nvPr/>
        </p:nvSpPr>
        <p:spPr bwMode="auto">
          <a:xfrm>
            <a:off x="1069975" y="3170239"/>
            <a:ext cx="3548063" cy="917575"/>
          </a:xfrm>
          <a:custGeom>
            <a:avLst/>
            <a:gdLst>
              <a:gd name="T0" fmla="*/ 2064 w 2235"/>
              <a:gd name="T1" fmla="*/ 21 h 578"/>
              <a:gd name="T2" fmla="*/ 2093 w 2235"/>
              <a:gd name="T3" fmla="*/ 31 h 578"/>
              <a:gd name="T4" fmla="*/ 2103 w 2235"/>
              <a:gd name="T5" fmla="*/ 156 h 578"/>
              <a:gd name="T6" fmla="*/ 2149 w 2235"/>
              <a:gd name="T7" fmla="*/ 239 h 578"/>
              <a:gd name="T8" fmla="*/ 2221 w 2235"/>
              <a:gd name="T9" fmla="*/ 258 h 578"/>
              <a:gd name="T10" fmla="*/ 2223 w 2235"/>
              <a:gd name="T11" fmla="*/ 349 h 578"/>
              <a:gd name="T12" fmla="*/ 2152 w 2235"/>
              <a:gd name="T13" fmla="*/ 383 h 578"/>
              <a:gd name="T14" fmla="*/ 2047 w 2235"/>
              <a:gd name="T15" fmla="*/ 342 h 578"/>
              <a:gd name="T16" fmla="*/ 1998 w 2235"/>
              <a:gd name="T17" fmla="*/ 285 h 578"/>
              <a:gd name="T18" fmla="*/ 1924 w 2235"/>
              <a:gd name="T19" fmla="*/ 273 h 578"/>
              <a:gd name="T20" fmla="*/ 1865 w 2235"/>
              <a:gd name="T21" fmla="*/ 268 h 578"/>
              <a:gd name="T22" fmla="*/ 1836 w 2235"/>
              <a:gd name="T23" fmla="*/ 234 h 578"/>
              <a:gd name="T24" fmla="*/ 1799 w 2235"/>
              <a:gd name="T25" fmla="*/ 226 h 578"/>
              <a:gd name="T26" fmla="*/ 1736 w 2235"/>
              <a:gd name="T27" fmla="*/ 244 h 578"/>
              <a:gd name="T28" fmla="*/ 1689 w 2235"/>
              <a:gd name="T29" fmla="*/ 317 h 578"/>
              <a:gd name="T30" fmla="*/ 1611 w 2235"/>
              <a:gd name="T31" fmla="*/ 266 h 578"/>
              <a:gd name="T32" fmla="*/ 1559 w 2235"/>
              <a:gd name="T33" fmla="*/ 266 h 578"/>
              <a:gd name="T34" fmla="*/ 1505 w 2235"/>
              <a:gd name="T35" fmla="*/ 293 h 578"/>
              <a:gd name="T36" fmla="*/ 1459 w 2235"/>
              <a:gd name="T37" fmla="*/ 329 h 578"/>
              <a:gd name="T38" fmla="*/ 1385 w 2235"/>
              <a:gd name="T39" fmla="*/ 344 h 578"/>
              <a:gd name="T40" fmla="*/ 1313 w 2235"/>
              <a:gd name="T41" fmla="*/ 339 h 578"/>
              <a:gd name="T42" fmla="*/ 1235 w 2235"/>
              <a:gd name="T43" fmla="*/ 329 h 578"/>
              <a:gd name="T44" fmla="*/ 1181 w 2235"/>
              <a:gd name="T45" fmla="*/ 349 h 578"/>
              <a:gd name="T46" fmla="*/ 1095 w 2235"/>
              <a:gd name="T47" fmla="*/ 354 h 578"/>
              <a:gd name="T48" fmla="*/ 1068 w 2235"/>
              <a:gd name="T49" fmla="*/ 361 h 578"/>
              <a:gd name="T50" fmla="*/ 1029 w 2235"/>
              <a:gd name="T51" fmla="*/ 363 h 578"/>
              <a:gd name="T52" fmla="*/ 976 w 2235"/>
              <a:gd name="T53" fmla="*/ 364 h 578"/>
              <a:gd name="T54" fmla="*/ 889 w 2235"/>
              <a:gd name="T55" fmla="*/ 370 h 578"/>
              <a:gd name="T56" fmla="*/ 782 w 2235"/>
              <a:gd name="T57" fmla="*/ 361 h 578"/>
              <a:gd name="T58" fmla="*/ 750 w 2235"/>
              <a:gd name="T59" fmla="*/ 331 h 578"/>
              <a:gd name="T60" fmla="*/ 659 w 2235"/>
              <a:gd name="T61" fmla="*/ 380 h 578"/>
              <a:gd name="T62" fmla="*/ 539 w 2235"/>
              <a:gd name="T63" fmla="*/ 490 h 578"/>
              <a:gd name="T64" fmla="*/ 419 w 2235"/>
              <a:gd name="T65" fmla="*/ 561 h 578"/>
              <a:gd name="T66" fmla="*/ 351 w 2235"/>
              <a:gd name="T67" fmla="*/ 554 h 578"/>
              <a:gd name="T68" fmla="*/ 284 w 2235"/>
              <a:gd name="T69" fmla="*/ 573 h 578"/>
              <a:gd name="T70" fmla="*/ 226 w 2235"/>
              <a:gd name="T71" fmla="*/ 564 h 578"/>
              <a:gd name="T72" fmla="*/ 169 w 2235"/>
              <a:gd name="T73" fmla="*/ 529 h 578"/>
              <a:gd name="T74" fmla="*/ 96 w 2235"/>
              <a:gd name="T75" fmla="*/ 515 h 578"/>
              <a:gd name="T76" fmla="*/ 117 w 2235"/>
              <a:gd name="T77" fmla="*/ 461 h 578"/>
              <a:gd name="T78" fmla="*/ 123 w 2235"/>
              <a:gd name="T79" fmla="*/ 390 h 578"/>
              <a:gd name="T80" fmla="*/ 73 w 2235"/>
              <a:gd name="T81" fmla="*/ 319 h 578"/>
              <a:gd name="T82" fmla="*/ 36 w 2235"/>
              <a:gd name="T83" fmla="*/ 302 h 578"/>
              <a:gd name="T84" fmla="*/ 2 w 2235"/>
              <a:gd name="T85" fmla="*/ 281 h 578"/>
              <a:gd name="T86" fmla="*/ 19 w 2235"/>
              <a:gd name="T87" fmla="*/ 266 h 578"/>
              <a:gd name="T88" fmla="*/ 41 w 2235"/>
              <a:gd name="T89" fmla="*/ 204 h 578"/>
              <a:gd name="T90" fmla="*/ 25 w 2235"/>
              <a:gd name="T91" fmla="*/ 131 h 578"/>
              <a:gd name="T92" fmla="*/ 9 w 2235"/>
              <a:gd name="T93" fmla="*/ 90 h 578"/>
              <a:gd name="T94" fmla="*/ 270 w 2235"/>
              <a:gd name="T95" fmla="*/ 90 h 578"/>
              <a:gd name="T96" fmla="*/ 539 w 2235"/>
              <a:gd name="T97" fmla="*/ 92 h 578"/>
              <a:gd name="T98" fmla="*/ 731 w 2235"/>
              <a:gd name="T99" fmla="*/ 77 h 578"/>
              <a:gd name="T100" fmla="*/ 829 w 2235"/>
              <a:gd name="T101" fmla="*/ 93 h 578"/>
              <a:gd name="T102" fmla="*/ 1037 w 2235"/>
              <a:gd name="T103" fmla="*/ 95 h 578"/>
              <a:gd name="T104" fmla="*/ 1198 w 2235"/>
              <a:gd name="T105" fmla="*/ 95 h 578"/>
              <a:gd name="T106" fmla="*/ 1527 w 2235"/>
              <a:gd name="T107" fmla="*/ 99 h 578"/>
              <a:gd name="T108" fmla="*/ 1677 w 2235"/>
              <a:gd name="T109" fmla="*/ 100 h 578"/>
              <a:gd name="T110" fmla="*/ 1747 w 2235"/>
              <a:gd name="T111" fmla="*/ 102 h 578"/>
              <a:gd name="T112" fmla="*/ 1951 w 2235"/>
              <a:gd name="T113" fmla="*/ 12 h 578"/>
              <a:gd name="T114" fmla="*/ 2032 w 2235"/>
              <a:gd name="T115" fmla="*/ 7 h 578"/>
              <a:gd name="T116" fmla="*/ 2049 w 2235"/>
              <a:gd name="T117" fmla="*/ 9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35" h="578">
                <a:moveTo>
                  <a:pt x="2054" y="0"/>
                </a:moveTo>
                <a:lnTo>
                  <a:pt x="2057" y="0"/>
                </a:lnTo>
                <a:lnTo>
                  <a:pt x="2059" y="0"/>
                </a:lnTo>
                <a:lnTo>
                  <a:pt x="2059" y="2"/>
                </a:lnTo>
                <a:lnTo>
                  <a:pt x="2059" y="4"/>
                </a:lnTo>
                <a:lnTo>
                  <a:pt x="2062" y="4"/>
                </a:lnTo>
                <a:lnTo>
                  <a:pt x="2064" y="5"/>
                </a:lnTo>
                <a:lnTo>
                  <a:pt x="2064" y="10"/>
                </a:lnTo>
                <a:lnTo>
                  <a:pt x="2061" y="14"/>
                </a:lnTo>
                <a:lnTo>
                  <a:pt x="2061" y="17"/>
                </a:lnTo>
                <a:lnTo>
                  <a:pt x="2062" y="21"/>
                </a:lnTo>
                <a:lnTo>
                  <a:pt x="2064" y="21"/>
                </a:lnTo>
                <a:lnTo>
                  <a:pt x="2066" y="21"/>
                </a:lnTo>
                <a:lnTo>
                  <a:pt x="2066" y="22"/>
                </a:lnTo>
                <a:lnTo>
                  <a:pt x="2064" y="22"/>
                </a:lnTo>
                <a:lnTo>
                  <a:pt x="2064" y="24"/>
                </a:lnTo>
                <a:lnTo>
                  <a:pt x="2064" y="27"/>
                </a:lnTo>
                <a:lnTo>
                  <a:pt x="2069" y="27"/>
                </a:lnTo>
                <a:lnTo>
                  <a:pt x="2071" y="31"/>
                </a:lnTo>
                <a:lnTo>
                  <a:pt x="2073" y="29"/>
                </a:lnTo>
                <a:lnTo>
                  <a:pt x="2076" y="29"/>
                </a:lnTo>
                <a:lnTo>
                  <a:pt x="2081" y="29"/>
                </a:lnTo>
                <a:lnTo>
                  <a:pt x="2093" y="29"/>
                </a:lnTo>
                <a:lnTo>
                  <a:pt x="2093" y="31"/>
                </a:lnTo>
                <a:lnTo>
                  <a:pt x="2101" y="31"/>
                </a:lnTo>
                <a:lnTo>
                  <a:pt x="2111" y="31"/>
                </a:lnTo>
                <a:lnTo>
                  <a:pt x="2110" y="38"/>
                </a:lnTo>
                <a:lnTo>
                  <a:pt x="2108" y="51"/>
                </a:lnTo>
                <a:lnTo>
                  <a:pt x="2106" y="61"/>
                </a:lnTo>
                <a:lnTo>
                  <a:pt x="2105" y="83"/>
                </a:lnTo>
                <a:lnTo>
                  <a:pt x="2105" y="109"/>
                </a:lnTo>
                <a:lnTo>
                  <a:pt x="2103" y="115"/>
                </a:lnTo>
                <a:lnTo>
                  <a:pt x="2103" y="126"/>
                </a:lnTo>
                <a:lnTo>
                  <a:pt x="2103" y="148"/>
                </a:lnTo>
                <a:lnTo>
                  <a:pt x="2103" y="151"/>
                </a:lnTo>
                <a:lnTo>
                  <a:pt x="2103" y="156"/>
                </a:lnTo>
                <a:lnTo>
                  <a:pt x="2105" y="160"/>
                </a:lnTo>
                <a:lnTo>
                  <a:pt x="2105" y="165"/>
                </a:lnTo>
                <a:lnTo>
                  <a:pt x="2106" y="173"/>
                </a:lnTo>
                <a:lnTo>
                  <a:pt x="2111" y="187"/>
                </a:lnTo>
                <a:lnTo>
                  <a:pt x="2118" y="200"/>
                </a:lnTo>
                <a:lnTo>
                  <a:pt x="2118" y="202"/>
                </a:lnTo>
                <a:lnTo>
                  <a:pt x="2122" y="205"/>
                </a:lnTo>
                <a:lnTo>
                  <a:pt x="2127" y="214"/>
                </a:lnTo>
                <a:lnTo>
                  <a:pt x="2132" y="220"/>
                </a:lnTo>
                <a:lnTo>
                  <a:pt x="2138" y="229"/>
                </a:lnTo>
                <a:lnTo>
                  <a:pt x="2145" y="236"/>
                </a:lnTo>
                <a:lnTo>
                  <a:pt x="2149" y="239"/>
                </a:lnTo>
                <a:lnTo>
                  <a:pt x="2152" y="241"/>
                </a:lnTo>
                <a:lnTo>
                  <a:pt x="2160" y="246"/>
                </a:lnTo>
                <a:lnTo>
                  <a:pt x="2171" y="249"/>
                </a:lnTo>
                <a:lnTo>
                  <a:pt x="2177" y="251"/>
                </a:lnTo>
                <a:lnTo>
                  <a:pt x="2182" y="251"/>
                </a:lnTo>
                <a:lnTo>
                  <a:pt x="2191" y="253"/>
                </a:lnTo>
                <a:lnTo>
                  <a:pt x="2198" y="254"/>
                </a:lnTo>
                <a:lnTo>
                  <a:pt x="2199" y="254"/>
                </a:lnTo>
                <a:lnTo>
                  <a:pt x="2204" y="254"/>
                </a:lnTo>
                <a:lnTo>
                  <a:pt x="2213" y="256"/>
                </a:lnTo>
                <a:lnTo>
                  <a:pt x="2218" y="256"/>
                </a:lnTo>
                <a:lnTo>
                  <a:pt x="2221" y="258"/>
                </a:lnTo>
                <a:lnTo>
                  <a:pt x="2225" y="259"/>
                </a:lnTo>
                <a:lnTo>
                  <a:pt x="2230" y="263"/>
                </a:lnTo>
                <a:lnTo>
                  <a:pt x="2233" y="268"/>
                </a:lnTo>
                <a:lnTo>
                  <a:pt x="2235" y="275"/>
                </a:lnTo>
                <a:lnTo>
                  <a:pt x="2233" y="293"/>
                </a:lnTo>
                <a:lnTo>
                  <a:pt x="2231" y="304"/>
                </a:lnTo>
                <a:lnTo>
                  <a:pt x="2230" y="317"/>
                </a:lnTo>
                <a:lnTo>
                  <a:pt x="2230" y="331"/>
                </a:lnTo>
                <a:lnTo>
                  <a:pt x="2230" y="334"/>
                </a:lnTo>
                <a:lnTo>
                  <a:pt x="2228" y="339"/>
                </a:lnTo>
                <a:lnTo>
                  <a:pt x="2226" y="344"/>
                </a:lnTo>
                <a:lnTo>
                  <a:pt x="2223" y="349"/>
                </a:lnTo>
                <a:lnTo>
                  <a:pt x="2220" y="353"/>
                </a:lnTo>
                <a:lnTo>
                  <a:pt x="2211" y="359"/>
                </a:lnTo>
                <a:lnTo>
                  <a:pt x="2208" y="361"/>
                </a:lnTo>
                <a:lnTo>
                  <a:pt x="2206" y="363"/>
                </a:lnTo>
                <a:lnTo>
                  <a:pt x="2203" y="363"/>
                </a:lnTo>
                <a:lnTo>
                  <a:pt x="2194" y="366"/>
                </a:lnTo>
                <a:lnTo>
                  <a:pt x="2184" y="371"/>
                </a:lnTo>
                <a:lnTo>
                  <a:pt x="2179" y="371"/>
                </a:lnTo>
                <a:lnTo>
                  <a:pt x="2174" y="375"/>
                </a:lnTo>
                <a:lnTo>
                  <a:pt x="2164" y="380"/>
                </a:lnTo>
                <a:lnTo>
                  <a:pt x="2157" y="383"/>
                </a:lnTo>
                <a:lnTo>
                  <a:pt x="2152" y="383"/>
                </a:lnTo>
                <a:lnTo>
                  <a:pt x="2144" y="383"/>
                </a:lnTo>
                <a:lnTo>
                  <a:pt x="2142" y="383"/>
                </a:lnTo>
                <a:lnTo>
                  <a:pt x="2138" y="381"/>
                </a:lnTo>
                <a:lnTo>
                  <a:pt x="2137" y="380"/>
                </a:lnTo>
                <a:lnTo>
                  <a:pt x="2135" y="378"/>
                </a:lnTo>
                <a:lnTo>
                  <a:pt x="2125" y="376"/>
                </a:lnTo>
                <a:lnTo>
                  <a:pt x="2086" y="361"/>
                </a:lnTo>
                <a:lnTo>
                  <a:pt x="2081" y="359"/>
                </a:lnTo>
                <a:lnTo>
                  <a:pt x="2078" y="359"/>
                </a:lnTo>
                <a:lnTo>
                  <a:pt x="2064" y="353"/>
                </a:lnTo>
                <a:lnTo>
                  <a:pt x="2059" y="349"/>
                </a:lnTo>
                <a:lnTo>
                  <a:pt x="2047" y="342"/>
                </a:lnTo>
                <a:lnTo>
                  <a:pt x="2044" y="341"/>
                </a:lnTo>
                <a:lnTo>
                  <a:pt x="2039" y="337"/>
                </a:lnTo>
                <a:lnTo>
                  <a:pt x="2034" y="332"/>
                </a:lnTo>
                <a:lnTo>
                  <a:pt x="2025" y="326"/>
                </a:lnTo>
                <a:lnTo>
                  <a:pt x="2022" y="320"/>
                </a:lnTo>
                <a:lnTo>
                  <a:pt x="2019" y="317"/>
                </a:lnTo>
                <a:lnTo>
                  <a:pt x="2015" y="314"/>
                </a:lnTo>
                <a:lnTo>
                  <a:pt x="2012" y="307"/>
                </a:lnTo>
                <a:lnTo>
                  <a:pt x="2008" y="302"/>
                </a:lnTo>
                <a:lnTo>
                  <a:pt x="2008" y="300"/>
                </a:lnTo>
                <a:lnTo>
                  <a:pt x="2003" y="292"/>
                </a:lnTo>
                <a:lnTo>
                  <a:pt x="1998" y="285"/>
                </a:lnTo>
                <a:lnTo>
                  <a:pt x="1995" y="280"/>
                </a:lnTo>
                <a:lnTo>
                  <a:pt x="1990" y="275"/>
                </a:lnTo>
                <a:lnTo>
                  <a:pt x="1988" y="273"/>
                </a:lnTo>
                <a:lnTo>
                  <a:pt x="1983" y="270"/>
                </a:lnTo>
                <a:lnTo>
                  <a:pt x="1975" y="266"/>
                </a:lnTo>
                <a:lnTo>
                  <a:pt x="1971" y="265"/>
                </a:lnTo>
                <a:lnTo>
                  <a:pt x="1965" y="265"/>
                </a:lnTo>
                <a:lnTo>
                  <a:pt x="1954" y="265"/>
                </a:lnTo>
                <a:lnTo>
                  <a:pt x="1946" y="266"/>
                </a:lnTo>
                <a:lnTo>
                  <a:pt x="1941" y="268"/>
                </a:lnTo>
                <a:lnTo>
                  <a:pt x="1936" y="268"/>
                </a:lnTo>
                <a:lnTo>
                  <a:pt x="1924" y="273"/>
                </a:lnTo>
                <a:lnTo>
                  <a:pt x="1914" y="278"/>
                </a:lnTo>
                <a:lnTo>
                  <a:pt x="1907" y="280"/>
                </a:lnTo>
                <a:lnTo>
                  <a:pt x="1905" y="280"/>
                </a:lnTo>
                <a:lnTo>
                  <a:pt x="1900" y="283"/>
                </a:lnTo>
                <a:lnTo>
                  <a:pt x="1897" y="283"/>
                </a:lnTo>
                <a:lnTo>
                  <a:pt x="1892" y="281"/>
                </a:lnTo>
                <a:lnTo>
                  <a:pt x="1889" y="281"/>
                </a:lnTo>
                <a:lnTo>
                  <a:pt x="1885" y="280"/>
                </a:lnTo>
                <a:lnTo>
                  <a:pt x="1882" y="280"/>
                </a:lnTo>
                <a:lnTo>
                  <a:pt x="1875" y="276"/>
                </a:lnTo>
                <a:lnTo>
                  <a:pt x="1868" y="273"/>
                </a:lnTo>
                <a:lnTo>
                  <a:pt x="1865" y="268"/>
                </a:lnTo>
                <a:lnTo>
                  <a:pt x="1861" y="263"/>
                </a:lnTo>
                <a:lnTo>
                  <a:pt x="1860" y="259"/>
                </a:lnTo>
                <a:lnTo>
                  <a:pt x="1856" y="254"/>
                </a:lnTo>
                <a:lnTo>
                  <a:pt x="1851" y="248"/>
                </a:lnTo>
                <a:lnTo>
                  <a:pt x="1848" y="246"/>
                </a:lnTo>
                <a:lnTo>
                  <a:pt x="1843" y="244"/>
                </a:lnTo>
                <a:lnTo>
                  <a:pt x="1845" y="244"/>
                </a:lnTo>
                <a:lnTo>
                  <a:pt x="1843" y="241"/>
                </a:lnTo>
                <a:lnTo>
                  <a:pt x="1841" y="239"/>
                </a:lnTo>
                <a:lnTo>
                  <a:pt x="1840" y="237"/>
                </a:lnTo>
                <a:lnTo>
                  <a:pt x="1838" y="236"/>
                </a:lnTo>
                <a:lnTo>
                  <a:pt x="1836" y="234"/>
                </a:lnTo>
                <a:lnTo>
                  <a:pt x="1834" y="232"/>
                </a:lnTo>
                <a:lnTo>
                  <a:pt x="1833" y="232"/>
                </a:lnTo>
                <a:lnTo>
                  <a:pt x="1831" y="231"/>
                </a:lnTo>
                <a:lnTo>
                  <a:pt x="1829" y="229"/>
                </a:lnTo>
                <a:lnTo>
                  <a:pt x="1826" y="229"/>
                </a:lnTo>
                <a:lnTo>
                  <a:pt x="1824" y="227"/>
                </a:lnTo>
                <a:lnTo>
                  <a:pt x="1821" y="229"/>
                </a:lnTo>
                <a:lnTo>
                  <a:pt x="1819" y="227"/>
                </a:lnTo>
                <a:lnTo>
                  <a:pt x="1816" y="227"/>
                </a:lnTo>
                <a:lnTo>
                  <a:pt x="1811" y="226"/>
                </a:lnTo>
                <a:lnTo>
                  <a:pt x="1804" y="226"/>
                </a:lnTo>
                <a:lnTo>
                  <a:pt x="1799" y="226"/>
                </a:lnTo>
                <a:lnTo>
                  <a:pt x="1797" y="226"/>
                </a:lnTo>
                <a:lnTo>
                  <a:pt x="1791" y="226"/>
                </a:lnTo>
                <a:lnTo>
                  <a:pt x="1782" y="226"/>
                </a:lnTo>
                <a:lnTo>
                  <a:pt x="1774" y="226"/>
                </a:lnTo>
                <a:lnTo>
                  <a:pt x="1770" y="226"/>
                </a:lnTo>
                <a:lnTo>
                  <a:pt x="1767" y="227"/>
                </a:lnTo>
                <a:lnTo>
                  <a:pt x="1764" y="227"/>
                </a:lnTo>
                <a:lnTo>
                  <a:pt x="1758" y="231"/>
                </a:lnTo>
                <a:lnTo>
                  <a:pt x="1753" y="232"/>
                </a:lnTo>
                <a:lnTo>
                  <a:pt x="1752" y="232"/>
                </a:lnTo>
                <a:lnTo>
                  <a:pt x="1743" y="239"/>
                </a:lnTo>
                <a:lnTo>
                  <a:pt x="1736" y="244"/>
                </a:lnTo>
                <a:lnTo>
                  <a:pt x="1731" y="248"/>
                </a:lnTo>
                <a:lnTo>
                  <a:pt x="1723" y="258"/>
                </a:lnTo>
                <a:lnTo>
                  <a:pt x="1716" y="266"/>
                </a:lnTo>
                <a:lnTo>
                  <a:pt x="1711" y="273"/>
                </a:lnTo>
                <a:lnTo>
                  <a:pt x="1709" y="278"/>
                </a:lnTo>
                <a:lnTo>
                  <a:pt x="1708" y="281"/>
                </a:lnTo>
                <a:lnTo>
                  <a:pt x="1706" y="288"/>
                </a:lnTo>
                <a:lnTo>
                  <a:pt x="1704" y="292"/>
                </a:lnTo>
                <a:lnTo>
                  <a:pt x="1703" y="295"/>
                </a:lnTo>
                <a:lnTo>
                  <a:pt x="1699" y="298"/>
                </a:lnTo>
                <a:lnTo>
                  <a:pt x="1693" y="310"/>
                </a:lnTo>
                <a:lnTo>
                  <a:pt x="1689" y="317"/>
                </a:lnTo>
                <a:lnTo>
                  <a:pt x="1689" y="319"/>
                </a:lnTo>
                <a:lnTo>
                  <a:pt x="1686" y="319"/>
                </a:lnTo>
                <a:lnTo>
                  <a:pt x="1681" y="317"/>
                </a:lnTo>
                <a:lnTo>
                  <a:pt x="1671" y="310"/>
                </a:lnTo>
                <a:lnTo>
                  <a:pt x="1664" y="305"/>
                </a:lnTo>
                <a:lnTo>
                  <a:pt x="1654" y="295"/>
                </a:lnTo>
                <a:lnTo>
                  <a:pt x="1649" y="288"/>
                </a:lnTo>
                <a:lnTo>
                  <a:pt x="1642" y="280"/>
                </a:lnTo>
                <a:lnTo>
                  <a:pt x="1640" y="278"/>
                </a:lnTo>
                <a:lnTo>
                  <a:pt x="1632" y="273"/>
                </a:lnTo>
                <a:lnTo>
                  <a:pt x="1620" y="268"/>
                </a:lnTo>
                <a:lnTo>
                  <a:pt x="1611" y="266"/>
                </a:lnTo>
                <a:lnTo>
                  <a:pt x="1608" y="265"/>
                </a:lnTo>
                <a:lnTo>
                  <a:pt x="1605" y="266"/>
                </a:lnTo>
                <a:lnTo>
                  <a:pt x="1600" y="265"/>
                </a:lnTo>
                <a:lnTo>
                  <a:pt x="1595" y="263"/>
                </a:lnTo>
                <a:lnTo>
                  <a:pt x="1588" y="263"/>
                </a:lnTo>
                <a:lnTo>
                  <a:pt x="1583" y="263"/>
                </a:lnTo>
                <a:lnTo>
                  <a:pt x="1573" y="263"/>
                </a:lnTo>
                <a:lnTo>
                  <a:pt x="1571" y="263"/>
                </a:lnTo>
                <a:lnTo>
                  <a:pt x="1563" y="265"/>
                </a:lnTo>
                <a:lnTo>
                  <a:pt x="1563" y="263"/>
                </a:lnTo>
                <a:lnTo>
                  <a:pt x="1559" y="265"/>
                </a:lnTo>
                <a:lnTo>
                  <a:pt x="1559" y="266"/>
                </a:lnTo>
                <a:lnTo>
                  <a:pt x="1551" y="270"/>
                </a:lnTo>
                <a:lnTo>
                  <a:pt x="1546" y="273"/>
                </a:lnTo>
                <a:lnTo>
                  <a:pt x="1542" y="275"/>
                </a:lnTo>
                <a:lnTo>
                  <a:pt x="1537" y="275"/>
                </a:lnTo>
                <a:lnTo>
                  <a:pt x="1532" y="276"/>
                </a:lnTo>
                <a:lnTo>
                  <a:pt x="1524" y="281"/>
                </a:lnTo>
                <a:lnTo>
                  <a:pt x="1522" y="281"/>
                </a:lnTo>
                <a:lnTo>
                  <a:pt x="1519" y="283"/>
                </a:lnTo>
                <a:lnTo>
                  <a:pt x="1514" y="285"/>
                </a:lnTo>
                <a:lnTo>
                  <a:pt x="1510" y="288"/>
                </a:lnTo>
                <a:lnTo>
                  <a:pt x="1508" y="290"/>
                </a:lnTo>
                <a:lnTo>
                  <a:pt x="1505" y="293"/>
                </a:lnTo>
                <a:lnTo>
                  <a:pt x="1502" y="295"/>
                </a:lnTo>
                <a:lnTo>
                  <a:pt x="1502" y="297"/>
                </a:lnTo>
                <a:lnTo>
                  <a:pt x="1497" y="298"/>
                </a:lnTo>
                <a:lnTo>
                  <a:pt x="1495" y="304"/>
                </a:lnTo>
                <a:lnTo>
                  <a:pt x="1483" y="312"/>
                </a:lnTo>
                <a:lnTo>
                  <a:pt x="1480" y="314"/>
                </a:lnTo>
                <a:lnTo>
                  <a:pt x="1478" y="317"/>
                </a:lnTo>
                <a:lnTo>
                  <a:pt x="1476" y="317"/>
                </a:lnTo>
                <a:lnTo>
                  <a:pt x="1476" y="319"/>
                </a:lnTo>
                <a:lnTo>
                  <a:pt x="1465" y="327"/>
                </a:lnTo>
                <a:lnTo>
                  <a:pt x="1463" y="327"/>
                </a:lnTo>
                <a:lnTo>
                  <a:pt x="1459" y="329"/>
                </a:lnTo>
                <a:lnTo>
                  <a:pt x="1456" y="329"/>
                </a:lnTo>
                <a:lnTo>
                  <a:pt x="1453" y="329"/>
                </a:lnTo>
                <a:lnTo>
                  <a:pt x="1439" y="332"/>
                </a:lnTo>
                <a:lnTo>
                  <a:pt x="1434" y="334"/>
                </a:lnTo>
                <a:lnTo>
                  <a:pt x="1429" y="334"/>
                </a:lnTo>
                <a:lnTo>
                  <a:pt x="1421" y="337"/>
                </a:lnTo>
                <a:lnTo>
                  <a:pt x="1412" y="337"/>
                </a:lnTo>
                <a:lnTo>
                  <a:pt x="1405" y="339"/>
                </a:lnTo>
                <a:lnTo>
                  <a:pt x="1400" y="341"/>
                </a:lnTo>
                <a:lnTo>
                  <a:pt x="1395" y="341"/>
                </a:lnTo>
                <a:lnTo>
                  <a:pt x="1389" y="342"/>
                </a:lnTo>
                <a:lnTo>
                  <a:pt x="1385" y="344"/>
                </a:lnTo>
                <a:lnTo>
                  <a:pt x="1380" y="344"/>
                </a:lnTo>
                <a:lnTo>
                  <a:pt x="1367" y="348"/>
                </a:lnTo>
                <a:lnTo>
                  <a:pt x="1365" y="349"/>
                </a:lnTo>
                <a:lnTo>
                  <a:pt x="1358" y="349"/>
                </a:lnTo>
                <a:lnTo>
                  <a:pt x="1353" y="349"/>
                </a:lnTo>
                <a:lnTo>
                  <a:pt x="1350" y="349"/>
                </a:lnTo>
                <a:lnTo>
                  <a:pt x="1338" y="344"/>
                </a:lnTo>
                <a:lnTo>
                  <a:pt x="1333" y="344"/>
                </a:lnTo>
                <a:lnTo>
                  <a:pt x="1321" y="342"/>
                </a:lnTo>
                <a:lnTo>
                  <a:pt x="1316" y="342"/>
                </a:lnTo>
                <a:lnTo>
                  <a:pt x="1314" y="339"/>
                </a:lnTo>
                <a:lnTo>
                  <a:pt x="1313" y="339"/>
                </a:lnTo>
                <a:lnTo>
                  <a:pt x="1304" y="337"/>
                </a:lnTo>
                <a:lnTo>
                  <a:pt x="1299" y="336"/>
                </a:lnTo>
                <a:lnTo>
                  <a:pt x="1284" y="332"/>
                </a:lnTo>
                <a:lnTo>
                  <a:pt x="1277" y="331"/>
                </a:lnTo>
                <a:lnTo>
                  <a:pt x="1269" y="329"/>
                </a:lnTo>
                <a:lnTo>
                  <a:pt x="1264" y="327"/>
                </a:lnTo>
                <a:lnTo>
                  <a:pt x="1262" y="326"/>
                </a:lnTo>
                <a:lnTo>
                  <a:pt x="1260" y="326"/>
                </a:lnTo>
                <a:lnTo>
                  <a:pt x="1257" y="326"/>
                </a:lnTo>
                <a:lnTo>
                  <a:pt x="1250" y="327"/>
                </a:lnTo>
                <a:lnTo>
                  <a:pt x="1242" y="329"/>
                </a:lnTo>
                <a:lnTo>
                  <a:pt x="1235" y="329"/>
                </a:lnTo>
                <a:lnTo>
                  <a:pt x="1228" y="332"/>
                </a:lnTo>
                <a:lnTo>
                  <a:pt x="1223" y="332"/>
                </a:lnTo>
                <a:lnTo>
                  <a:pt x="1213" y="336"/>
                </a:lnTo>
                <a:lnTo>
                  <a:pt x="1211" y="336"/>
                </a:lnTo>
                <a:lnTo>
                  <a:pt x="1204" y="339"/>
                </a:lnTo>
                <a:lnTo>
                  <a:pt x="1199" y="341"/>
                </a:lnTo>
                <a:lnTo>
                  <a:pt x="1194" y="342"/>
                </a:lnTo>
                <a:lnTo>
                  <a:pt x="1188" y="346"/>
                </a:lnTo>
                <a:lnTo>
                  <a:pt x="1186" y="346"/>
                </a:lnTo>
                <a:lnTo>
                  <a:pt x="1184" y="346"/>
                </a:lnTo>
                <a:lnTo>
                  <a:pt x="1182" y="346"/>
                </a:lnTo>
                <a:lnTo>
                  <a:pt x="1181" y="349"/>
                </a:lnTo>
                <a:lnTo>
                  <a:pt x="1179" y="349"/>
                </a:lnTo>
                <a:lnTo>
                  <a:pt x="1176" y="349"/>
                </a:lnTo>
                <a:lnTo>
                  <a:pt x="1174" y="351"/>
                </a:lnTo>
                <a:lnTo>
                  <a:pt x="1167" y="354"/>
                </a:lnTo>
                <a:lnTo>
                  <a:pt x="1164" y="358"/>
                </a:lnTo>
                <a:lnTo>
                  <a:pt x="1155" y="361"/>
                </a:lnTo>
                <a:lnTo>
                  <a:pt x="1147" y="359"/>
                </a:lnTo>
                <a:lnTo>
                  <a:pt x="1140" y="358"/>
                </a:lnTo>
                <a:lnTo>
                  <a:pt x="1128" y="356"/>
                </a:lnTo>
                <a:lnTo>
                  <a:pt x="1106" y="354"/>
                </a:lnTo>
                <a:lnTo>
                  <a:pt x="1096" y="354"/>
                </a:lnTo>
                <a:lnTo>
                  <a:pt x="1095" y="354"/>
                </a:lnTo>
                <a:lnTo>
                  <a:pt x="1093" y="356"/>
                </a:lnTo>
                <a:lnTo>
                  <a:pt x="1091" y="356"/>
                </a:lnTo>
                <a:lnTo>
                  <a:pt x="1086" y="356"/>
                </a:lnTo>
                <a:lnTo>
                  <a:pt x="1081" y="358"/>
                </a:lnTo>
                <a:lnTo>
                  <a:pt x="1079" y="358"/>
                </a:lnTo>
                <a:lnTo>
                  <a:pt x="1078" y="358"/>
                </a:lnTo>
                <a:lnTo>
                  <a:pt x="1078" y="359"/>
                </a:lnTo>
                <a:lnTo>
                  <a:pt x="1074" y="359"/>
                </a:lnTo>
                <a:lnTo>
                  <a:pt x="1073" y="359"/>
                </a:lnTo>
                <a:lnTo>
                  <a:pt x="1071" y="359"/>
                </a:lnTo>
                <a:lnTo>
                  <a:pt x="1069" y="359"/>
                </a:lnTo>
                <a:lnTo>
                  <a:pt x="1068" y="361"/>
                </a:lnTo>
                <a:lnTo>
                  <a:pt x="1063" y="359"/>
                </a:lnTo>
                <a:lnTo>
                  <a:pt x="1061" y="361"/>
                </a:lnTo>
                <a:lnTo>
                  <a:pt x="1057" y="361"/>
                </a:lnTo>
                <a:lnTo>
                  <a:pt x="1056" y="363"/>
                </a:lnTo>
                <a:lnTo>
                  <a:pt x="1054" y="363"/>
                </a:lnTo>
                <a:lnTo>
                  <a:pt x="1046" y="364"/>
                </a:lnTo>
                <a:lnTo>
                  <a:pt x="1037" y="364"/>
                </a:lnTo>
                <a:lnTo>
                  <a:pt x="1037" y="363"/>
                </a:lnTo>
                <a:lnTo>
                  <a:pt x="1036" y="363"/>
                </a:lnTo>
                <a:lnTo>
                  <a:pt x="1034" y="364"/>
                </a:lnTo>
                <a:lnTo>
                  <a:pt x="1030" y="363"/>
                </a:lnTo>
                <a:lnTo>
                  <a:pt x="1029" y="363"/>
                </a:lnTo>
                <a:lnTo>
                  <a:pt x="1019" y="363"/>
                </a:lnTo>
                <a:lnTo>
                  <a:pt x="1017" y="363"/>
                </a:lnTo>
                <a:lnTo>
                  <a:pt x="1015" y="361"/>
                </a:lnTo>
                <a:lnTo>
                  <a:pt x="1010" y="361"/>
                </a:lnTo>
                <a:lnTo>
                  <a:pt x="1008" y="359"/>
                </a:lnTo>
                <a:lnTo>
                  <a:pt x="1007" y="361"/>
                </a:lnTo>
                <a:lnTo>
                  <a:pt x="1005" y="359"/>
                </a:lnTo>
                <a:lnTo>
                  <a:pt x="1003" y="359"/>
                </a:lnTo>
                <a:lnTo>
                  <a:pt x="998" y="364"/>
                </a:lnTo>
                <a:lnTo>
                  <a:pt x="995" y="366"/>
                </a:lnTo>
                <a:lnTo>
                  <a:pt x="981" y="364"/>
                </a:lnTo>
                <a:lnTo>
                  <a:pt x="976" y="364"/>
                </a:lnTo>
                <a:lnTo>
                  <a:pt x="963" y="364"/>
                </a:lnTo>
                <a:lnTo>
                  <a:pt x="959" y="366"/>
                </a:lnTo>
                <a:lnTo>
                  <a:pt x="953" y="368"/>
                </a:lnTo>
                <a:lnTo>
                  <a:pt x="948" y="368"/>
                </a:lnTo>
                <a:lnTo>
                  <a:pt x="944" y="370"/>
                </a:lnTo>
                <a:lnTo>
                  <a:pt x="943" y="370"/>
                </a:lnTo>
                <a:lnTo>
                  <a:pt x="931" y="368"/>
                </a:lnTo>
                <a:lnTo>
                  <a:pt x="914" y="368"/>
                </a:lnTo>
                <a:lnTo>
                  <a:pt x="909" y="368"/>
                </a:lnTo>
                <a:lnTo>
                  <a:pt x="894" y="368"/>
                </a:lnTo>
                <a:lnTo>
                  <a:pt x="894" y="370"/>
                </a:lnTo>
                <a:lnTo>
                  <a:pt x="889" y="370"/>
                </a:lnTo>
                <a:lnTo>
                  <a:pt x="882" y="371"/>
                </a:lnTo>
                <a:lnTo>
                  <a:pt x="873" y="371"/>
                </a:lnTo>
                <a:lnTo>
                  <a:pt x="867" y="373"/>
                </a:lnTo>
                <a:lnTo>
                  <a:pt x="856" y="373"/>
                </a:lnTo>
                <a:lnTo>
                  <a:pt x="836" y="373"/>
                </a:lnTo>
                <a:lnTo>
                  <a:pt x="833" y="373"/>
                </a:lnTo>
                <a:lnTo>
                  <a:pt x="824" y="371"/>
                </a:lnTo>
                <a:lnTo>
                  <a:pt x="816" y="368"/>
                </a:lnTo>
                <a:lnTo>
                  <a:pt x="801" y="363"/>
                </a:lnTo>
                <a:lnTo>
                  <a:pt x="794" y="363"/>
                </a:lnTo>
                <a:lnTo>
                  <a:pt x="786" y="361"/>
                </a:lnTo>
                <a:lnTo>
                  <a:pt x="782" y="361"/>
                </a:lnTo>
                <a:lnTo>
                  <a:pt x="777" y="359"/>
                </a:lnTo>
                <a:lnTo>
                  <a:pt x="774" y="358"/>
                </a:lnTo>
                <a:lnTo>
                  <a:pt x="772" y="356"/>
                </a:lnTo>
                <a:lnTo>
                  <a:pt x="767" y="353"/>
                </a:lnTo>
                <a:lnTo>
                  <a:pt x="765" y="353"/>
                </a:lnTo>
                <a:lnTo>
                  <a:pt x="760" y="351"/>
                </a:lnTo>
                <a:lnTo>
                  <a:pt x="757" y="349"/>
                </a:lnTo>
                <a:lnTo>
                  <a:pt x="753" y="346"/>
                </a:lnTo>
                <a:lnTo>
                  <a:pt x="753" y="342"/>
                </a:lnTo>
                <a:lnTo>
                  <a:pt x="752" y="336"/>
                </a:lnTo>
                <a:lnTo>
                  <a:pt x="750" y="334"/>
                </a:lnTo>
                <a:lnTo>
                  <a:pt x="750" y="331"/>
                </a:lnTo>
                <a:lnTo>
                  <a:pt x="747" y="324"/>
                </a:lnTo>
                <a:lnTo>
                  <a:pt x="738" y="331"/>
                </a:lnTo>
                <a:lnTo>
                  <a:pt x="725" y="349"/>
                </a:lnTo>
                <a:lnTo>
                  <a:pt x="723" y="349"/>
                </a:lnTo>
                <a:lnTo>
                  <a:pt x="713" y="354"/>
                </a:lnTo>
                <a:lnTo>
                  <a:pt x="711" y="358"/>
                </a:lnTo>
                <a:lnTo>
                  <a:pt x="699" y="361"/>
                </a:lnTo>
                <a:lnTo>
                  <a:pt x="698" y="363"/>
                </a:lnTo>
                <a:lnTo>
                  <a:pt x="688" y="368"/>
                </a:lnTo>
                <a:lnTo>
                  <a:pt x="664" y="376"/>
                </a:lnTo>
                <a:lnTo>
                  <a:pt x="661" y="376"/>
                </a:lnTo>
                <a:lnTo>
                  <a:pt x="659" y="380"/>
                </a:lnTo>
                <a:lnTo>
                  <a:pt x="654" y="387"/>
                </a:lnTo>
                <a:lnTo>
                  <a:pt x="654" y="390"/>
                </a:lnTo>
                <a:lnTo>
                  <a:pt x="650" y="393"/>
                </a:lnTo>
                <a:lnTo>
                  <a:pt x="645" y="397"/>
                </a:lnTo>
                <a:lnTo>
                  <a:pt x="639" y="402"/>
                </a:lnTo>
                <a:lnTo>
                  <a:pt x="622" y="414"/>
                </a:lnTo>
                <a:lnTo>
                  <a:pt x="613" y="419"/>
                </a:lnTo>
                <a:lnTo>
                  <a:pt x="613" y="420"/>
                </a:lnTo>
                <a:lnTo>
                  <a:pt x="606" y="434"/>
                </a:lnTo>
                <a:lnTo>
                  <a:pt x="549" y="483"/>
                </a:lnTo>
                <a:lnTo>
                  <a:pt x="546" y="486"/>
                </a:lnTo>
                <a:lnTo>
                  <a:pt x="539" y="490"/>
                </a:lnTo>
                <a:lnTo>
                  <a:pt x="537" y="492"/>
                </a:lnTo>
                <a:lnTo>
                  <a:pt x="534" y="495"/>
                </a:lnTo>
                <a:lnTo>
                  <a:pt x="512" y="512"/>
                </a:lnTo>
                <a:lnTo>
                  <a:pt x="505" y="514"/>
                </a:lnTo>
                <a:lnTo>
                  <a:pt x="480" y="524"/>
                </a:lnTo>
                <a:lnTo>
                  <a:pt x="478" y="525"/>
                </a:lnTo>
                <a:lnTo>
                  <a:pt x="461" y="537"/>
                </a:lnTo>
                <a:lnTo>
                  <a:pt x="446" y="547"/>
                </a:lnTo>
                <a:lnTo>
                  <a:pt x="444" y="553"/>
                </a:lnTo>
                <a:lnTo>
                  <a:pt x="441" y="554"/>
                </a:lnTo>
                <a:lnTo>
                  <a:pt x="429" y="563"/>
                </a:lnTo>
                <a:lnTo>
                  <a:pt x="419" y="561"/>
                </a:lnTo>
                <a:lnTo>
                  <a:pt x="419" y="559"/>
                </a:lnTo>
                <a:lnTo>
                  <a:pt x="411" y="549"/>
                </a:lnTo>
                <a:lnTo>
                  <a:pt x="397" y="546"/>
                </a:lnTo>
                <a:lnTo>
                  <a:pt x="387" y="544"/>
                </a:lnTo>
                <a:lnTo>
                  <a:pt x="384" y="544"/>
                </a:lnTo>
                <a:lnTo>
                  <a:pt x="378" y="546"/>
                </a:lnTo>
                <a:lnTo>
                  <a:pt x="368" y="549"/>
                </a:lnTo>
                <a:lnTo>
                  <a:pt x="360" y="553"/>
                </a:lnTo>
                <a:lnTo>
                  <a:pt x="360" y="554"/>
                </a:lnTo>
                <a:lnTo>
                  <a:pt x="356" y="554"/>
                </a:lnTo>
                <a:lnTo>
                  <a:pt x="355" y="554"/>
                </a:lnTo>
                <a:lnTo>
                  <a:pt x="351" y="554"/>
                </a:lnTo>
                <a:lnTo>
                  <a:pt x="348" y="558"/>
                </a:lnTo>
                <a:lnTo>
                  <a:pt x="345" y="558"/>
                </a:lnTo>
                <a:lnTo>
                  <a:pt x="323" y="561"/>
                </a:lnTo>
                <a:lnTo>
                  <a:pt x="319" y="564"/>
                </a:lnTo>
                <a:lnTo>
                  <a:pt x="318" y="564"/>
                </a:lnTo>
                <a:lnTo>
                  <a:pt x="314" y="563"/>
                </a:lnTo>
                <a:lnTo>
                  <a:pt x="311" y="564"/>
                </a:lnTo>
                <a:lnTo>
                  <a:pt x="299" y="566"/>
                </a:lnTo>
                <a:lnTo>
                  <a:pt x="296" y="569"/>
                </a:lnTo>
                <a:lnTo>
                  <a:pt x="294" y="569"/>
                </a:lnTo>
                <a:lnTo>
                  <a:pt x="292" y="569"/>
                </a:lnTo>
                <a:lnTo>
                  <a:pt x="284" y="573"/>
                </a:lnTo>
                <a:lnTo>
                  <a:pt x="270" y="573"/>
                </a:lnTo>
                <a:lnTo>
                  <a:pt x="269" y="573"/>
                </a:lnTo>
                <a:lnTo>
                  <a:pt x="260" y="575"/>
                </a:lnTo>
                <a:lnTo>
                  <a:pt x="253" y="575"/>
                </a:lnTo>
                <a:lnTo>
                  <a:pt x="248" y="578"/>
                </a:lnTo>
                <a:lnTo>
                  <a:pt x="247" y="578"/>
                </a:lnTo>
                <a:lnTo>
                  <a:pt x="243" y="576"/>
                </a:lnTo>
                <a:lnTo>
                  <a:pt x="240" y="575"/>
                </a:lnTo>
                <a:lnTo>
                  <a:pt x="237" y="573"/>
                </a:lnTo>
                <a:lnTo>
                  <a:pt x="235" y="573"/>
                </a:lnTo>
                <a:lnTo>
                  <a:pt x="233" y="569"/>
                </a:lnTo>
                <a:lnTo>
                  <a:pt x="226" y="564"/>
                </a:lnTo>
                <a:lnTo>
                  <a:pt x="221" y="561"/>
                </a:lnTo>
                <a:lnTo>
                  <a:pt x="218" y="558"/>
                </a:lnTo>
                <a:lnTo>
                  <a:pt x="215" y="554"/>
                </a:lnTo>
                <a:lnTo>
                  <a:pt x="210" y="553"/>
                </a:lnTo>
                <a:lnTo>
                  <a:pt x="206" y="549"/>
                </a:lnTo>
                <a:lnTo>
                  <a:pt x="203" y="547"/>
                </a:lnTo>
                <a:lnTo>
                  <a:pt x="198" y="542"/>
                </a:lnTo>
                <a:lnTo>
                  <a:pt x="196" y="541"/>
                </a:lnTo>
                <a:lnTo>
                  <a:pt x="194" y="539"/>
                </a:lnTo>
                <a:lnTo>
                  <a:pt x="183" y="534"/>
                </a:lnTo>
                <a:lnTo>
                  <a:pt x="176" y="534"/>
                </a:lnTo>
                <a:lnTo>
                  <a:pt x="169" y="529"/>
                </a:lnTo>
                <a:lnTo>
                  <a:pt x="164" y="527"/>
                </a:lnTo>
                <a:lnTo>
                  <a:pt x="157" y="525"/>
                </a:lnTo>
                <a:lnTo>
                  <a:pt x="150" y="524"/>
                </a:lnTo>
                <a:lnTo>
                  <a:pt x="147" y="524"/>
                </a:lnTo>
                <a:lnTo>
                  <a:pt x="145" y="522"/>
                </a:lnTo>
                <a:lnTo>
                  <a:pt x="142" y="520"/>
                </a:lnTo>
                <a:lnTo>
                  <a:pt x="139" y="522"/>
                </a:lnTo>
                <a:lnTo>
                  <a:pt x="134" y="519"/>
                </a:lnTo>
                <a:lnTo>
                  <a:pt x="122" y="520"/>
                </a:lnTo>
                <a:lnTo>
                  <a:pt x="118" y="519"/>
                </a:lnTo>
                <a:lnTo>
                  <a:pt x="108" y="517"/>
                </a:lnTo>
                <a:lnTo>
                  <a:pt x="96" y="515"/>
                </a:lnTo>
                <a:lnTo>
                  <a:pt x="91" y="515"/>
                </a:lnTo>
                <a:lnTo>
                  <a:pt x="86" y="515"/>
                </a:lnTo>
                <a:lnTo>
                  <a:pt x="83" y="515"/>
                </a:lnTo>
                <a:lnTo>
                  <a:pt x="74" y="515"/>
                </a:lnTo>
                <a:lnTo>
                  <a:pt x="74" y="512"/>
                </a:lnTo>
                <a:lnTo>
                  <a:pt x="81" y="507"/>
                </a:lnTo>
                <a:lnTo>
                  <a:pt x="91" y="497"/>
                </a:lnTo>
                <a:lnTo>
                  <a:pt x="93" y="493"/>
                </a:lnTo>
                <a:lnTo>
                  <a:pt x="95" y="485"/>
                </a:lnTo>
                <a:lnTo>
                  <a:pt x="101" y="476"/>
                </a:lnTo>
                <a:lnTo>
                  <a:pt x="112" y="468"/>
                </a:lnTo>
                <a:lnTo>
                  <a:pt x="117" y="461"/>
                </a:lnTo>
                <a:lnTo>
                  <a:pt x="120" y="461"/>
                </a:lnTo>
                <a:lnTo>
                  <a:pt x="120" y="456"/>
                </a:lnTo>
                <a:lnTo>
                  <a:pt x="123" y="449"/>
                </a:lnTo>
                <a:lnTo>
                  <a:pt x="125" y="434"/>
                </a:lnTo>
                <a:lnTo>
                  <a:pt x="125" y="432"/>
                </a:lnTo>
                <a:lnTo>
                  <a:pt x="128" y="424"/>
                </a:lnTo>
                <a:lnTo>
                  <a:pt x="127" y="407"/>
                </a:lnTo>
                <a:lnTo>
                  <a:pt x="128" y="402"/>
                </a:lnTo>
                <a:lnTo>
                  <a:pt x="130" y="402"/>
                </a:lnTo>
                <a:lnTo>
                  <a:pt x="127" y="398"/>
                </a:lnTo>
                <a:lnTo>
                  <a:pt x="127" y="395"/>
                </a:lnTo>
                <a:lnTo>
                  <a:pt x="123" y="390"/>
                </a:lnTo>
                <a:lnTo>
                  <a:pt x="120" y="385"/>
                </a:lnTo>
                <a:lnTo>
                  <a:pt x="118" y="381"/>
                </a:lnTo>
                <a:lnTo>
                  <a:pt x="117" y="378"/>
                </a:lnTo>
                <a:lnTo>
                  <a:pt x="117" y="373"/>
                </a:lnTo>
                <a:lnTo>
                  <a:pt x="118" y="371"/>
                </a:lnTo>
                <a:lnTo>
                  <a:pt x="123" y="373"/>
                </a:lnTo>
                <a:lnTo>
                  <a:pt x="120" y="368"/>
                </a:lnTo>
                <a:lnTo>
                  <a:pt x="117" y="364"/>
                </a:lnTo>
                <a:lnTo>
                  <a:pt x="113" y="356"/>
                </a:lnTo>
                <a:lnTo>
                  <a:pt x="90" y="334"/>
                </a:lnTo>
                <a:lnTo>
                  <a:pt x="88" y="329"/>
                </a:lnTo>
                <a:lnTo>
                  <a:pt x="73" y="319"/>
                </a:lnTo>
                <a:lnTo>
                  <a:pt x="64" y="317"/>
                </a:lnTo>
                <a:lnTo>
                  <a:pt x="58" y="319"/>
                </a:lnTo>
                <a:lnTo>
                  <a:pt x="58" y="317"/>
                </a:lnTo>
                <a:lnTo>
                  <a:pt x="52" y="317"/>
                </a:lnTo>
                <a:lnTo>
                  <a:pt x="51" y="314"/>
                </a:lnTo>
                <a:lnTo>
                  <a:pt x="47" y="312"/>
                </a:lnTo>
                <a:lnTo>
                  <a:pt x="42" y="312"/>
                </a:lnTo>
                <a:lnTo>
                  <a:pt x="39" y="314"/>
                </a:lnTo>
                <a:lnTo>
                  <a:pt x="37" y="314"/>
                </a:lnTo>
                <a:lnTo>
                  <a:pt x="39" y="307"/>
                </a:lnTo>
                <a:lnTo>
                  <a:pt x="36" y="307"/>
                </a:lnTo>
                <a:lnTo>
                  <a:pt x="36" y="302"/>
                </a:lnTo>
                <a:lnTo>
                  <a:pt x="30" y="298"/>
                </a:lnTo>
                <a:lnTo>
                  <a:pt x="25" y="298"/>
                </a:lnTo>
                <a:lnTo>
                  <a:pt x="20" y="300"/>
                </a:lnTo>
                <a:lnTo>
                  <a:pt x="20" y="297"/>
                </a:lnTo>
                <a:lnTo>
                  <a:pt x="17" y="297"/>
                </a:lnTo>
                <a:lnTo>
                  <a:pt x="10" y="297"/>
                </a:lnTo>
                <a:lnTo>
                  <a:pt x="10" y="292"/>
                </a:lnTo>
                <a:lnTo>
                  <a:pt x="7" y="292"/>
                </a:lnTo>
                <a:lnTo>
                  <a:pt x="5" y="290"/>
                </a:lnTo>
                <a:lnTo>
                  <a:pt x="2" y="287"/>
                </a:lnTo>
                <a:lnTo>
                  <a:pt x="0" y="285"/>
                </a:lnTo>
                <a:lnTo>
                  <a:pt x="2" y="281"/>
                </a:lnTo>
                <a:lnTo>
                  <a:pt x="3" y="281"/>
                </a:lnTo>
                <a:lnTo>
                  <a:pt x="5" y="281"/>
                </a:lnTo>
                <a:lnTo>
                  <a:pt x="7" y="281"/>
                </a:lnTo>
                <a:lnTo>
                  <a:pt x="9" y="281"/>
                </a:lnTo>
                <a:lnTo>
                  <a:pt x="10" y="281"/>
                </a:lnTo>
                <a:lnTo>
                  <a:pt x="10" y="280"/>
                </a:lnTo>
                <a:lnTo>
                  <a:pt x="12" y="280"/>
                </a:lnTo>
                <a:lnTo>
                  <a:pt x="14" y="278"/>
                </a:lnTo>
                <a:lnTo>
                  <a:pt x="12" y="275"/>
                </a:lnTo>
                <a:lnTo>
                  <a:pt x="12" y="273"/>
                </a:lnTo>
                <a:lnTo>
                  <a:pt x="15" y="270"/>
                </a:lnTo>
                <a:lnTo>
                  <a:pt x="19" y="266"/>
                </a:lnTo>
                <a:lnTo>
                  <a:pt x="19" y="265"/>
                </a:lnTo>
                <a:lnTo>
                  <a:pt x="22" y="259"/>
                </a:lnTo>
                <a:lnTo>
                  <a:pt x="22" y="258"/>
                </a:lnTo>
                <a:lnTo>
                  <a:pt x="25" y="254"/>
                </a:lnTo>
                <a:lnTo>
                  <a:pt x="25" y="253"/>
                </a:lnTo>
                <a:lnTo>
                  <a:pt x="29" y="246"/>
                </a:lnTo>
                <a:lnTo>
                  <a:pt x="30" y="244"/>
                </a:lnTo>
                <a:lnTo>
                  <a:pt x="34" y="229"/>
                </a:lnTo>
                <a:lnTo>
                  <a:pt x="36" y="227"/>
                </a:lnTo>
                <a:lnTo>
                  <a:pt x="36" y="222"/>
                </a:lnTo>
                <a:lnTo>
                  <a:pt x="39" y="214"/>
                </a:lnTo>
                <a:lnTo>
                  <a:pt x="41" y="204"/>
                </a:lnTo>
                <a:lnTo>
                  <a:pt x="41" y="195"/>
                </a:lnTo>
                <a:lnTo>
                  <a:pt x="41" y="183"/>
                </a:lnTo>
                <a:lnTo>
                  <a:pt x="41" y="178"/>
                </a:lnTo>
                <a:lnTo>
                  <a:pt x="41" y="170"/>
                </a:lnTo>
                <a:lnTo>
                  <a:pt x="41" y="166"/>
                </a:lnTo>
                <a:lnTo>
                  <a:pt x="39" y="161"/>
                </a:lnTo>
                <a:lnTo>
                  <a:pt x="39" y="160"/>
                </a:lnTo>
                <a:lnTo>
                  <a:pt x="37" y="156"/>
                </a:lnTo>
                <a:lnTo>
                  <a:pt x="34" y="146"/>
                </a:lnTo>
                <a:lnTo>
                  <a:pt x="29" y="136"/>
                </a:lnTo>
                <a:lnTo>
                  <a:pt x="27" y="134"/>
                </a:lnTo>
                <a:lnTo>
                  <a:pt x="25" y="131"/>
                </a:lnTo>
                <a:lnTo>
                  <a:pt x="24" y="129"/>
                </a:lnTo>
                <a:lnTo>
                  <a:pt x="19" y="122"/>
                </a:lnTo>
                <a:lnTo>
                  <a:pt x="9" y="109"/>
                </a:lnTo>
                <a:lnTo>
                  <a:pt x="7" y="105"/>
                </a:lnTo>
                <a:lnTo>
                  <a:pt x="5" y="102"/>
                </a:lnTo>
                <a:lnTo>
                  <a:pt x="3" y="100"/>
                </a:lnTo>
                <a:lnTo>
                  <a:pt x="3" y="99"/>
                </a:lnTo>
                <a:lnTo>
                  <a:pt x="5" y="99"/>
                </a:lnTo>
                <a:lnTo>
                  <a:pt x="7" y="95"/>
                </a:lnTo>
                <a:lnTo>
                  <a:pt x="9" y="95"/>
                </a:lnTo>
                <a:lnTo>
                  <a:pt x="9" y="93"/>
                </a:lnTo>
                <a:lnTo>
                  <a:pt x="9" y="90"/>
                </a:lnTo>
                <a:lnTo>
                  <a:pt x="9" y="88"/>
                </a:lnTo>
                <a:lnTo>
                  <a:pt x="36" y="90"/>
                </a:lnTo>
                <a:lnTo>
                  <a:pt x="47" y="90"/>
                </a:lnTo>
                <a:lnTo>
                  <a:pt x="117" y="90"/>
                </a:lnTo>
                <a:lnTo>
                  <a:pt x="118" y="90"/>
                </a:lnTo>
                <a:lnTo>
                  <a:pt x="128" y="90"/>
                </a:lnTo>
                <a:lnTo>
                  <a:pt x="164" y="90"/>
                </a:lnTo>
                <a:lnTo>
                  <a:pt x="213" y="90"/>
                </a:lnTo>
                <a:lnTo>
                  <a:pt x="221" y="90"/>
                </a:lnTo>
                <a:lnTo>
                  <a:pt x="226" y="90"/>
                </a:lnTo>
                <a:lnTo>
                  <a:pt x="250" y="90"/>
                </a:lnTo>
                <a:lnTo>
                  <a:pt x="270" y="90"/>
                </a:lnTo>
                <a:lnTo>
                  <a:pt x="324" y="90"/>
                </a:lnTo>
                <a:lnTo>
                  <a:pt x="345" y="90"/>
                </a:lnTo>
                <a:lnTo>
                  <a:pt x="389" y="90"/>
                </a:lnTo>
                <a:lnTo>
                  <a:pt x="404" y="90"/>
                </a:lnTo>
                <a:lnTo>
                  <a:pt x="411" y="90"/>
                </a:lnTo>
                <a:lnTo>
                  <a:pt x="417" y="90"/>
                </a:lnTo>
                <a:lnTo>
                  <a:pt x="431" y="90"/>
                </a:lnTo>
                <a:lnTo>
                  <a:pt x="432" y="92"/>
                </a:lnTo>
                <a:lnTo>
                  <a:pt x="485" y="92"/>
                </a:lnTo>
                <a:lnTo>
                  <a:pt x="503" y="92"/>
                </a:lnTo>
                <a:lnTo>
                  <a:pt x="537" y="92"/>
                </a:lnTo>
                <a:lnTo>
                  <a:pt x="539" y="92"/>
                </a:lnTo>
                <a:lnTo>
                  <a:pt x="559" y="92"/>
                </a:lnTo>
                <a:lnTo>
                  <a:pt x="588" y="92"/>
                </a:lnTo>
                <a:lnTo>
                  <a:pt x="590" y="93"/>
                </a:lnTo>
                <a:lnTo>
                  <a:pt x="615" y="93"/>
                </a:lnTo>
                <a:lnTo>
                  <a:pt x="662" y="93"/>
                </a:lnTo>
                <a:lnTo>
                  <a:pt x="691" y="93"/>
                </a:lnTo>
                <a:lnTo>
                  <a:pt x="708" y="93"/>
                </a:lnTo>
                <a:lnTo>
                  <a:pt x="713" y="93"/>
                </a:lnTo>
                <a:lnTo>
                  <a:pt x="718" y="82"/>
                </a:lnTo>
                <a:lnTo>
                  <a:pt x="720" y="77"/>
                </a:lnTo>
                <a:lnTo>
                  <a:pt x="726" y="77"/>
                </a:lnTo>
                <a:lnTo>
                  <a:pt x="731" y="77"/>
                </a:lnTo>
                <a:lnTo>
                  <a:pt x="737" y="75"/>
                </a:lnTo>
                <a:lnTo>
                  <a:pt x="738" y="75"/>
                </a:lnTo>
                <a:lnTo>
                  <a:pt x="740" y="73"/>
                </a:lnTo>
                <a:lnTo>
                  <a:pt x="742" y="75"/>
                </a:lnTo>
                <a:lnTo>
                  <a:pt x="747" y="75"/>
                </a:lnTo>
                <a:lnTo>
                  <a:pt x="748" y="77"/>
                </a:lnTo>
                <a:lnTo>
                  <a:pt x="750" y="78"/>
                </a:lnTo>
                <a:lnTo>
                  <a:pt x="755" y="83"/>
                </a:lnTo>
                <a:lnTo>
                  <a:pt x="765" y="93"/>
                </a:lnTo>
                <a:lnTo>
                  <a:pt x="767" y="93"/>
                </a:lnTo>
                <a:lnTo>
                  <a:pt x="826" y="93"/>
                </a:lnTo>
                <a:lnTo>
                  <a:pt x="829" y="93"/>
                </a:lnTo>
                <a:lnTo>
                  <a:pt x="833" y="95"/>
                </a:lnTo>
                <a:lnTo>
                  <a:pt x="836" y="95"/>
                </a:lnTo>
                <a:lnTo>
                  <a:pt x="858" y="95"/>
                </a:lnTo>
                <a:lnTo>
                  <a:pt x="914" y="95"/>
                </a:lnTo>
                <a:lnTo>
                  <a:pt x="917" y="95"/>
                </a:lnTo>
                <a:lnTo>
                  <a:pt x="932" y="95"/>
                </a:lnTo>
                <a:lnTo>
                  <a:pt x="968" y="95"/>
                </a:lnTo>
                <a:lnTo>
                  <a:pt x="985" y="95"/>
                </a:lnTo>
                <a:lnTo>
                  <a:pt x="1003" y="95"/>
                </a:lnTo>
                <a:lnTo>
                  <a:pt x="1007" y="95"/>
                </a:lnTo>
                <a:lnTo>
                  <a:pt x="1034" y="95"/>
                </a:lnTo>
                <a:lnTo>
                  <a:pt x="1037" y="95"/>
                </a:lnTo>
                <a:lnTo>
                  <a:pt x="1054" y="95"/>
                </a:lnTo>
                <a:lnTo>
                  <a:pt x="1066" y="95"/>
                </a:lnTo>
                <a:lnTo>
                  <a:pt x="1078" y="95"/>
                </a:lnTo>
                <a:lnTo>
                  <a:pt x="1090" y="95"/>
                </a:lnTo>
                <a:lnTo>
                  <a:pt x="1091" y="95"/>
                </a:lnTo>
                <a:lnTo>
                  <a:pt x="1132" y="95"/>
                </a:lnTo>
                <a:lnTo>
                  <a:pt x="1145" y="95"/>
                </a:lnTo>
                <a:lnTo>
                  <a:pt x="1162" y="95"/>
                </a:lnTo>
                <a:lnTo>
                  <a:pt x="1164" y="95"/>
                </a:lnTo>
                <a:lnTo>
                  <a:pt x="1188" y="95"/>
                </a:lnTo>
                <a:lnTo>
                  <a:pt x="1193" y="95"/>
                </a:lnTo>
                <a:lnTo>
                  <a:pt x="1198" y="95"/>
                </a:lnTo>
                <a:lnTo>
                  <a:pt x="1216" y="95"/>
                </a:lnTo>
                <a:lnTo>
                  <a:pt x="1257" y="97"/>
                </a:lnTo>
                <a:lnTo>
                  <a:pt x="1258" y="97"/>
                </a:lnTo>
                <a:lnTo>
                  <a:pt x="1270" y="97"/>
                </a:lnTo>
                <a:lnTo>
                  <a:pt x="1324" y="97"/>
                </a:lnTo>
                <a:lnTo>
                  <a:pt x="1341" y="97"/>
                </a:lnTo>
                <a:lnTo>
                  <a:pt x="1399" y="97"/>
                </a:lnTo>
                <a:lnTo>
                  <a:pt x="1438" y="97"/>
                </a:lnTo>
                <a:lnTo>
                  <a:pt x="1465" y="99"/>
                </a:lnTo>
                <a:lnTo>
                  <a:pt x="1468" y="99"/>
                </a:lnTo>
                <a:lnTo>
                  <a:pt x="1502" y="99"/>
                </a:lnTo>
                <a:lnTo>
                  <a:pt x="1527" y="99"/>
                </a:lnTo>
                <a:lnTo>
                  <a:pt x="1529" y="99"/>
                </a:lnTo>
                <a:lnTo>
                  <a:pt x="1535" y="99"/>
                </a:lnTo>
                <a:lnTo>
                  <a:pt x="1561" y="99"/>
                </a:lnTo>
                <a:lnTo>
                  <a:pt x="1564" y="99"/>
                </a:lnTo>
                <a:lnTo>
                  <a:pt x="1568" y="99"/>
                </a:lnTo>
                <a:lnTo>
                  <a:pt x="1578" y="100"/>
                </a:lnTo>
                <a:lnTo>
                  <a:pt x="1579" y="100"/>
                </a:lnTo>
                <a:lnTo>
                  <a:pt x="1596" y="100"/>
                </a:lnTo>
                <a:lnTo>
                  <a:pt x="1608" y="100"/>
                </a:lnTo>
                <a:lnTo>
                  <a:pt x="1611" y="100"/>
                </a:lnTo>
                <a:lnTo>
                  <a:pt x="1632" y="100"/>
                </a:lnTo>
                <a:lnTo>
                  <a:pt x="1677" y="100"/>
                </a:lnTo>
                <a:lnTo>
                  <a:pt x="1679" y="100"/>
                </a:lnTo>
                <a:lnTo>
                  <a:pt x="1686" y="100"/>
                </a:lnTo>
                <a:lnTo>
                  <a:pt x="1687" y="100"/>
                </a:lnTo>
                <a:lnTo>
                  <a:pt x="1689" y="100"/>
                </a:lnTo>
                <a:lnTo>
                  <a:pt x="1694" y="100"/>
                </a:lnTo>
                <a:lnTo>
                  <a:pt x="1694" y="102"/>
                </a:lnTo>
                <a:lnTo>
                  <a:pt x="1701" y="102"/>
                </a:lnTo>
                <a:lnTo>
                  <a:pt x="1703" y="102"/>
                </a:lnTo>
                <a:lnTo>
                  <a:pt x="1728" y="102"/>
                </a:lnTo>
                <a:lnTo>
                  <a:pt x="1738" y="102"/>
                </a:lnTo>
                <a:lnTo>
                  <a:pt x="1742" y="102"/>
                </a:lnTo>
                <a:lnTo>
                  <a:pt x="1747" y="102"/>
                </a:lnTo>
                <a:lnTo>
                  <a:pt x="1758" y="102"/>
                </a:lnTo>
                <a:lnTo>
                  <a:pt x="1809" y="102"/>
                </a:lnTo>
                <a:lnTo>
                  <a:pt x="1824" y="102"/>
                </a:lnTo>
                <a:lnTo>
                  <a:pt x="1895" y="102"/>
                </a:lnTo>
                <a:lnTo>
                  <a:pt x="1937" y="104"/>
                </a:lnTo>
                <a:lnTo>
                  <a:pt x="1937" y="92"/>
                </a:lnTo>
                <a:lnTo>
                  <a:pt x="1939" y="82"/>
                </a:lnTo>
                <a:lnTo>
                  <a:pt x="1943" y="58"/>
                </a:lnTo>
                <a:lnTo>
                  <a:pt x="1943" y="56"/>
                </a:lnTo>
                <a:lnTo>
                  <a:pt x="1943" y="51"/>
                </a:lnTo>
                <a:lnTo>
                  <a:pt x="1946" y="44"/>
                </a:lnTo>
                <a:lnTo>
                  <a:pt x="1951" y="12"/>
                </a:lnTo>
                <a:lnTo>
                  <a:pt x="1976" y="10"/>
                </a:lnTo>
                <a:lnTo>
                  <a:pt x="1976" y="12"/>
                </a:lnTo>
                <a:lnTo>
                  <a:pt x="2007" y="12"/>
                </a:lnTo>
                <a:lnTo>
                  <a:pt x="2020" y="12"/>
                </a:lnTo>
                <a:lnTo>
                  <a:pt x="2020" y="10"/>
                </a:lnTo>
                <a:lnTo>
                  <a:pt x="2024" y="12"/>
                </a:lnTo>
                <a:lnTo>
                  <a:pt x="2025" y="10"/>
                </a:lnTo>
                <a:lnTo>
                  <a:pt x="2027" y="10"/>
                </a:lnTo>
                <a:lnTo>
                  <a:pt x="2029" y="10"/>
                </a:lnTo>
                <a:lnTo>
                  <a:pt x="2030" y="9"/>
                </a:lnTo>
                <a:lnTo>
                  <a:pt x="2030" y="7"/>
                </a:lnTo>
                <a:lnTo>
                  <a:pt x="2032" y="7"/>
                </a:lnTo>
                <a:lnTo>
                  <a:pt x="2032" y="9"/>
                </a:lnTo>
                <a:lnTo>
                  <a:pt x="2032" y="10"/>
                </a:lnTo>
                <a:lnTo>
                  <a:pt x="2035" y="10"/>
                </a:lnTo>
                <a:lnTo>
                  <a:pt x="2037" y="7"/>
                </a:lnTo>
                <a:lnTo>
                  <a:pt x="2037" y="10"/>
                </a:lnTo>
                <a:lnTo>
                  <a:pt x="2037" y="12"/>
                </a:lnTo>
                <a:lnTo>
                  <a:pt x="2041" y="14"/>
                </a:lnTo>
                <a:lnTo>
                  <a:pt x="2041" y="12"/>
                </a:lnTo>
                <a:lnTo>
                  <a:pt x="2042" y="12"/>
                </a:lnTo>
                <a:lnTo>
                  <a:pt x="2046" y="10"/>
                </a:lnTo>
                <a:lnTo>
                  <a:pt x="2046" y="9"/>
                </a:lnTo>
                <a:lnTo>
                  <a:pt x="2049" y="9"/>
                </a:lnTo>
                <a:lnTo>
                  <a:pt x="2047" y="7"/>
                </a:lnTo>
                <a:lnTo>
                  <a:pt x="2049" y="7"/>
                </a:lnTo>
                <a:lnTo>
                  <a:pt x="2049" y="5"/>
                </a:lnTo>
                <a:lnTo>
                  <a:pt x="2052" y="7"/>
                </a:lnTo>
                <a:lnTo>
                  <a:pt x="2052" y="2"/>
                </a:lnTo>
                <a:lnTo>
                  <a:pt x="2052" y="0"/>
                </a:lnTo>
                <a:lnTo>
                  <a:pt x="2054" y="0"/>
                </a:lnTo>
                <a:close/>
              </a:path>
            </a:pathLst>
          </a:custGeom>
          <a:solidFill>
            <a:schemeClr val="accent4">
              <a:lumMod val="5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Freeform 11">
            <a:extLst>
              <a:ext uri="{FF2B5EF4-FFF2-40B4-BE49-F238E27FC236}">
                <a16:creationId xmlns:a16="http://schemas.microsoft.com/office/drawing/2014/main" id="{B2B3E24E-411D-4F75-B8A2-8CCE71130762}"/>
              </a:ext>
            </a:extLst>
          </p:cNvPr>
          <p:cNvSpPr>
            <a:spLocks/>
          </p:cNvSpPr>
          <p:nvPr/>
        </p:nvSpPr>
        <p:spPr bwMode="auto">
          <a:xfrm>
            <a:off x="4167188" y="2654301"/>
            <a:ext cx="2890838" cy="1135063"/>
          </a:xfrm>
          <a:custGeom>
            <a:avLst/>
            <a:gdLst>
              <a:gd name="T0" fmla="*/ 843 w 1821"/>
              <a:gd name="T1" fmla="*/ 44 h 715"/>
              <a:gd name="T2" fmla="*/ 931 w 1821"/>
              <a:gd name="T3" fmla="*/ 56 h 715"/>
              <a:gd name="T4" fmla="*/ 1068 w 1821"/>
              <a:gd name="T5" fmla="*/ 73 h 715"/>
              <a:gd name="T6" fmla="*/ 1176 w 1821"/>
              <a:gd name="T7" fmla="*/ 139 h 715"/>
              <a:gd name="T8" fmla="*/ 1193 w 1821"/>
              <a:gd name="T9" fmla="*/ 283 h 715"/>
              <a:gd name="T10" fmla="*/ 1343 w 1821"/>
              <a:gd name="T11" fmla="*/ 374 h 715"/>
              <a:gd name="T12" fmla="*/ 1503 w 1821"/>
              <a:gd name="T13" fmla="*/ 315 h 715"/>
              <a:gd name="T14" fmla="*/ 1699 w 1821"/>
              <a:gd name="T15" fmla="*/ 351 h 715"/>
              <a:gd name="T16" fmla="*/ 1763 w 1821"/>
              <a:gd name="T17" fmla="*/ 462 h 715"/>
              <a:gd name="T18" fmla="*/ 1814 w 1821"/>
              <a:gd name="T19" fmla="*/ 534 h 715"/>
              <a:gd name="T20" fmla="*/ 1782 w 1821"/>
              <a:gd name="T21" fmla="*/ 579 h 715"/>
              <a:gd name="T22" fmla="*/ 1763 w 1821"/>
              <a:gd name="T23" fmla="*/ 613 h 715"/>
              <a:gd name="T24" fmla="*/ 1752 w 1821"/>
              <a:gd name="T25" fmla="*/ 651 h 715"/>
              <a:gd name="T26" fmla="*/ 1711 w 1821"/>
              <a:gd name="T27" fmla="*/ 667 h 715"/>
              <a:gd name="T28" fmla="*/ 1662 w 1821"/>
              <a:gd name="T29" fmla="*/ 644 h 715"/>
              <a:gd name="T30" fmla="*/ 1583 w 1821"/>
              <a:gd name="T31" fmla="*/ 606 h 715"/>
              <a:gd name="T32" fmla="*/ 1606 w 1821"/>
              <a:gd name="T33" fmla="*/ 537 h 715"/>
              <a:gd name="T34" fmla="*/ 1600 w 1821"/>
              <a:gd name="T35" fmla="*/ 490 h 715"/>
              <a:gd name="T36" fmla="*/ 1547 w 1821"/>
              <a:gd name="T37" fmla="*/ 474 h 715"/>
              <a:gd name="T38" fmla="*/ 1495 w 1821"/>
              <a:gd name="T39" fmla="*/ 545 h 715"/>
              <a:gd name="T40" fmla="*/ 1508 w 1821"/>
              <a:gd name="T41" fmla="*/ 652 h 715"/>
              <a:gd name="T42" fmla="*/ 1459 w 1821"/>
              <a:gd name="T43" fmla="*/ 713 h 715"/>
              <a:gd name="T44" fmla="*/ 1421 w 1821"/>
              <a:gd name="T45" fmla="*/ 645 h 715"/>
              <a:gd name="T46" fmla="*/ 1363 w 1821"/>
              <a:gd name="T47" fmla="*/ 578 h 715"/>
              <a:gd name="T48" fmla="*/ 1351 w 1821"/>
              <a:gd name="T49" fmla="*/ 540 h 715"/>
              <a:gd name="T50" fmla="*/ 1284 w 1821"/>
              <a:gd name="T51" fmla="*/ 525 h 715"/>
              <a:gd name="T52" fmla="*/ 1231 w 1821"/>
              <a:gd name="T53" fmla="*/ 510 h 715"/>
              <a:gd name="T54" fmla="*/ 1182 w 1821"/>
              <a:gd name="T55" fmla="*/ 493 h 715"/>
              <a:gd name="T56" fmla="*/ 1127 w 1821"/>
              <a:gd name="T57" fmla="*/ 468 h 715"/>
              <a:gd name="T58" fmla="*/ 1069 w 1821"/>
              <a:gd name="T59" fmla="*/ 491 h 715"/>
              <a:gd name="T60" fmla="*/ 1000 w 1821"/>
              <a:gd name="T61" fmla="*/ 451 h 715"/>
              <a:gd name="T62" fmla="*/ 926 w 1821"/>
              <a:gd name="T63" fmla="*/ 447 h 715"/>
              <a:gd name="T64" fmla="*/ 882 w 1821"/>
              <a:gd name="T65" fmla="*/ 432 h 715"/>
              <a:gd name="T66" fmla="*/ 875 w 1821"/>
              <a:gd name="T67" fmla="*/ 379 h 715"/>
              <a:gd name="T68" fmla="*/ 939 w 1821"/>
              <a:gd name="T69" fmla="*/ 339 h 715"/>
              <a:gd name="T70" fmla="*/ 992 w 1821"/>
              <a:gd name="T71" fmla="*/ 320 h 715"/>
              <a:gd name="T72" fmla="*/ 1025 w 1821"/>
              <a:gd name="T73" fmla="*/ 276 h 715"/>
              <a:gd name="T74" fmla="*/ 1020 w 1821"/>
              <a:gd name="T75" fmla="*/ 230 h 715"/>
              <a:gd name="T76" fmla="*/ 990 w 1821"/>
              <a:gd name="T77" fmla="*/ 217 h 715"/>
              <a:gd name="T78" fmla="*/ 924 w 1821"/>
              <a:gd name="T79" fmla="*/ 202 h 715"/>
              <a:gd name="T80" fmla="*/ 839 w 1821"/>
              <a:gd name="T81" fmla="*/ 220 h 715"/>
              <a:gd name="T82" fmla="*/ 752 w 1821"/>
              <a:gd name="T83" fmla="*/ 186 h 715"/>
              <a:gd name="T84" fmla="*/ 666 w 1821"/>
              <a:gd name="T85" fmla="*/ 200 h 715"/>
              <a:gd name="T86" fmla="*/ 603 w 1821"/>
              <a:gd name="T87" fmla="*/ 232 h 715"/>
              <a:gd name="T88" fmla="*/ 559 w 1821"/>
              <a:gd name="T89" fmla="*/ 259 h 715"/>
              <a:gd name="T90" fmla="*/ 451 w 1821"/>
              <a:gd name="T91" fmla="*/ 330 h 715"/>
              <a:gd name="T92" fmla="*/ 333 w 1821"/>
              <a:gd name="T93" fmla="*/ 286 h 715"/>
              <a:gd name="T94" fmla="*/ 257 w 1821"/>
              <a:gd name="T95" fmla="*/ 239 h 715"/>
              <a:gd name="T96" fmla="*/ 174 w 1821"/>
              <a:gd name="T97" fmla="*/ 315 h 715"/>
              <a:gd name="T98" fmla="*/ 115 w 1821"/>
              <a:gd name="T99" fmla="*/ 347 h 715"/>
              <a:gd name="T100" fmla="*/ 101 w 1821"/>
              <a:gd name="T101" fmla="*/ 332 h 715"/>
              <a:gd name="T102" fmla="*/ 81 w 1821"/>
              <a:gd name="T103" fmla="*/ 332 h 715"/>
              <a:gd name="T104" fmla="*/ 5 w 1821"/>
              <a:gd name="T105" fmla="*/ 312 h 715"/>
              <a:gd name="T106" fmla="*/ 57 w 1821"/>
              <a:gd name="T107" fmla="*/ 195 h 715"/>
              <a:gd name="T108" fmla="*/ 105 w 1821"/>
              <a:gd name="T109" fmla="*/ 120 h 715"/>
              <a:gd name="T110" fmla="*/ 159 w 1821"/>
              <a:gd name="T111" fmla="*/ 81 h 715"/>
              <a:gd name="T112" fmla="*/ 275 w 1821"/>
              <a:gd name="T113" fmla="*/ 61 h 715"/>
              <a:gd name="T114" fmla="*/ 395 w 1821"/>
              <a:gd name="T115" fmla="*/ 120 h 715"/>
              <a:gd name="T116" fmla="*/ 476 w 1821"/>
              <a:gd name="T117" fmla="*/ 108 h 715"/>
              <a:gd name="T118" fmla="*/ 598 w 1821"/>
              <a:gd name="T119" fmla="*/ 46 h 715"/>
              <a:gd name="T120" fmla="*/ 674 w 1821"/>
              <a:gd name="T121" fmla="*/ 15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21" h="715">
                <a:moveTo>
                  <a:pt x="716" y="3"/>
                </a:moveTo>
                <a:lnTo>
                  <a:pt x="720" y="5"/>
                </a:lnTo>
                <a:lnTo>
                  <a:pt x="723" y="5"/>
                </a:lnTo>
                <a:lnTo>
                  <a:pt x="743" y="10"/>
                </a:lnTo>
                <a:lnTo>
                  <a:pt x="755" y="14"/>
                </a:lnTo>
                <a:lnTo>
                  <a:pt x="762" y="15"/>
                </a:lnTo>
                <a:lnTo>
                  <a:pt x="772" y="19"/>
                </a:lnTo>
                <a:lnTo>
                  <a:pt x="775" y="20"/>
                </a:lnTo>
                <a:lnTo>
                  <a:pt x="782" y="22"/>
                </a:lnTo>
                <a:lnTo>
                  <a:pt x="784" y="22"/>
                </a:lnTo>
                <a:lnTo>
                  <a:pt x="791" y="24"/>
                </a:lnTo>
                <a:lnTo>
                  <a:pt x="794" y="25"/>
                </a:lnTo>
                <a:lnTo>
                  <a:pt x="797" y="25"/>
                </a:lnTo>
                <a:lnTo>
                  <a:pt x="801" y="27"/>
                </a:lnTo>
                <a:lnTo>
                  <a:pt x="812" y="31"/>
                </a:lnTo>
                <a:lnTo>
                  <a:pt x="843" y="44"/>
                </a:lnTo>
                <a:lnTo>
                  <a:pt x="850" y="49"/>
                </a:lnTo>
                <a:lnTo>
                  <a:pt x="863" y="54"/>
                </a:lnTo>
                <a:lnTo>
                  <a:pt x="867" y="56"/>
                </a:lnTo>
                <a:lnTo>
                  <a:pt x="877" y="61"/>
                </a:lnTo>
                <a:lnTo>
                  <a:pt x="882" y="63"/>
                </a:lnTo>
                <a:lnTo>
                  <a:pt x="883" y="63"/>
                </a:lnTo>
                <a:lnTo>
                  <a:pt x="890" y="66"/>
                </a:lnTo>
                <a:lnTo>
                  <a:pt x="894" y="66"/>
                </a:lnTo>
                <a:lnTo>
                  <a:pt x="897" y="68"/>
                </a:lnTo>
                <a:lnTo>
                  <a:pt x="899" y="68"/>
                </a:lnTo>
                <a:lnTo>
                  <a:pt x="900" y="66"/>
                </a:lnTo>
                <a:lnTo>
                  <a:pt x="904" y="64"/>
                </a:lnTo>
                <a:lnTo>
                  <a:pt x="909" y="63"/>
                </a:lnTo>
                <a:lnTo>
                  <a:pt x="915" y="59"/>
                </a:lnTo>
                <a:lnTo>
                  <a:pt x="927" y="56"/>
                </a:lnTo>
                <a:lnTo>
                  <a:pt x="931" y="56"/>
                </a:lnTo>
                <a:lnTo>
                  <a:pt x="932" y="56"/>
                </a:lnTo>
                <a:lnTo>
                  <a:pt x="944" y="53"/>
                </a:lnTo>
                <a:lnTo>
                  <a:pt x="948" y="53"/>
                </a:lnTo>
                <a:lnTo>
                  <a:pt x="963" y="51"/>
                </a:lnTo>
                <a:lnTo>
                  <a:pt x="966" y="51"/>
                </a:lnTo>
                <a:lnTo>
                  <a:pt x="970" y="51"/>
                </a:lnTo>
                <a:lnTo>
                  <a:pt x="975" y="51"/>
                </a:lnTo>
                <a:lnTo>
                  <a:pt x="985" y="49"/>
                </a:lnTo>
                <a:lnTo>
                  <a:pt x="1003" y="51"/>
                </a:lnTo>
                <a:lnTo>
                  <a:pt x="1017" y="53"/>
                </a:lnTo>
                <a:lnTo>
                  <a:pt x="1025" y="56"/>
                </a:lnTo>
                <a:lnTo>
                  <a:pt x="1027" y="56"/>
                </a:lnTo>
                <a:lnTo>
                  <a:pt x="1030" y="56"/>
                </a:lnTo>
                <a:lnTo>
                  <a:pt x="1037" y="59"/>
                </a:lnTo>
                <a:lnTo>
                  <a:pt x="1054" y="66"/>
                </a:lnTo>
                <a:lnTo>
                  <a:pt x="1068" y="73"/>
                </a:lnTo>
                <a:lnTo>
                  <a:pt x="1071" y="75"/>
                </a:lnTo>
                <a:lnTo>
                  <a:pt x="1078" y="80"/>
                </a:lnTo>
                <a:lnTo>
                  <a:pt x="1081" y="81"/>
                </a:lnTo>
                <a:lnTo>
                  <a:pt x="1088" y="86"/>
                </a:lnTo>
                <a:lnTo>
                  <a:pt x="1091" y="90"/>
                </a:lnTo>
                <a:lnTo>
                  <a:pt x="1096" y="93"/>
                </a:lnTo>
                <a:lnTo>
                  <a:pt x="1100" y="95"/>
                </a:lnTo>
                <a:lnTo>
                  <a:pt x="1103" y="95"/>
                </a:lnTo>
                <a:lnTo>
                  <a:pt x="1111" y="98"/>
                </a:lnTo>
                <a:lnTo>
                  <a:pt x="1120" y="102"/>
                </a:lnTo>
                <a:lnTo>
                  <a:pt x="1128" y="107"/>
                </a:lnTo>
                <a:lnTo>
                  <a:pt x="1137" y="112"/>
                </a:lnTo>
                <a:lnTo>
                  <a:pt x="1162" y="124"/>
                </a:lnTo>
                <a:lnTo>
                  <a:pt x="1167" y="130"/>
                </a:lnTo>
                <a:lnTo>
                  <a:pt x="1169" y="130"/>
                </a:lnTo>
                <a:lnTo>
                  <a:pt x="1176" y="139"/>
                </a:lnTo>
                <a:lnTo>
                  <a:pt x="1179" y="144"/>
                </a:lnTo>
                <a:lnTo>
                  <a:pt x="1186" y="166"/>
                </a:lnTo>
                <a:lnTo>
                  <a:pt x="1186" y="180"/>
                </a:lnTo>
                <a:lnTo>
                  <a:pt x="1186" y="181"/>
                </a:lnTo>
                <a:lnTo>
                  <a:pt x="1184" y="197"/>
                </a:lnTo>
                <a:lnTo>
                  <a:pt x="1179" y="215"/>
                </a:lnTo>
                <a:lnTo>
                  <a:pt x="1179" y="217"/>
                </a:lnTo>
                <a:lnTo>
                  <a:pt x="1181" y="222"/>
                </a:lnTo>
                <a:lnTo>
                  <a:pt x="1186" y="239"/>
                </a:lnTo>
                <a:lnTo>
                  <a:pt x="1186" y="242"/>
                </a:lnTo>
                <a:lnTo>
                  <a:pt x="1187" y="247"/>
                </a:lnTo>
                <a:lnTo>
                  <a:pt x="1189" y="259"/>
                </a:lnTo>
                <a:lnTo>
                  <a:pt x="1189" y="263"/>
                </a:lnTo>
                <a:lnTo>
                  <a:pt x="1191" y="273"/>
                </a:lnTo>
                <a:lnTo>
                  <a:pt x="1193" y="280"/>
                </a:lnTo>
                <a:lnTo>
                  <a:pt x="1193" y="283"/>
                </a:lnTo>
                <a:lnTo>
                  <a:pt x="1194" y="288"/>
                </a:lnTo>
                <a:lnTo>
                  <a:pt x="1196" y="290"/>
                </a:lnTo>
                <a:lnTo>
                  <a:pt x="1203" y="296"/>
                </a:lnTo>
                <a:lnTo>
                  <a:pt x="1206" y="298"/>
                </a:lnTo>
                <a:lnTo>
                  <a:pt x="1211" y="302"/>
                </a:lnTo>
                <a:lnTo>
                  <a:pt x="1253" y="335"/>
                </a:lnTo>
                <a:lnTo>
                  <a:pt x="1258" y="341"/>
                </a:lnTo>
                <a:lnTo>
                  <a:pt x="1279" y="352"/>
                </a:lnTo>
                <a:lnTo>
                  <a:pt x="1297" y="361"/>
                </a:lnTo>
                <a:lnTo>
                  <a:pt x="1307" y="366"/>
                </a:lnTo>
                <a:lnTo>
                  <a:pt x="1309" y="366"/>
                </a:lnTo>
                <a:lnTo>
                  <a:pt x="1329" y="376"/>
                </a:lnTo>
                <a:lnTo>
                  <a:pt x="1334" y="379"/>
                </a:lnTo>
                <a:lnTo>
                  <a:pt x="1336" y="379"/>
                </a:lnTo>
                <a:lnTo>
                  <a:pt x="1339" y="378"/>
                </a:lnTo>
                <a:lnTo>
                  <a:pt x="1343" y="374"/>
                </a:lnTo>
                <a:lnTo>
                  <a:pt x="1345" y="374"/>
                </a:lnTo>
                <a:lnTo>
                  <a:pt x="1351" y="371"/>
                </a:lnTo>
                <a:lnTo>
                  <a:pt x="1358" y="368"/>
                </a:lnTo>
                <a:lnTo>
                  <a:pt x="1360" y="368"/>
                </a:lnTo>
                <a:lnTo>
                  <a:pt x="1368" y="364"/>
                </a:lnTo>
                <a:lnTo>
                  <a:pt x="1392" y="352"/>
                </a:lnTo>
                <a:lnTo>
                  <a:pt x="1399" y="349"/>
                </a:lnTo>
                <a:lnTo>
                  <a:pt x="1415" y="342"/>
                </a:lnTo>
                <a:lnTo>
                  <a:pt x="1426" y="337"/>
                </a:lnTo>
                <a:lnTo>
                  <a:pt x="1436" y="332"/>
                </a:lnTo>
                <a:lnTo>
                  <a:pt x="1448" y="327"/>
                </a:lnTo>
                <a:lnTo>
                  <a:pt x="1464" y="322"/>
                </a:lnTo>
                <a:lnTo>
                  <a:pt x="1475" y="320"/>
                </a:lnTo>
                <a:lnTo>
                  <a:pt x="1497" y="315"/>
                </a:lnTo>
                <a:lnTo>
                  <a:pt x="1498" y="315"/>
                </a:lnTo>
                <a:lnTo>
                  <a:pt x="1503" y="315"/>
                </a:lnTo>
                <a:lnTo>
                  <a:pt x="1544" y="310"/>
                </a:lnTo>
                <a:lnTo>
                  <a:pt x="1551" y="310"/>
                </a:lnTo>
                <a:lnTo>
                  <a:pt x="1564" y="308"/>
                </a:lnTo>
                <a:lnTo>
                  <a:pt x="1588" y="308"/>
                </a:lnTo>
                <a:lnTo>
                  <a:pt x="1610" y="310"/>
                </a:lnTo>
                <a:lnTo>
                  <a:pt x="1623" y="312"/>
                </a:lnTo>
                <a:lnTo>
                  <a:pt x="1627" y="312"/>
                </a:lnTo>
                <a:lnTo>
                  <a:pt x="1638" y="313"/>
                </a:lnTo>
                <a:lnTo>
                  <a:pt x="1650" y="317"/>
                </a:lnTo>
                <a:lnTo>
                  <a:pt x="1654" y="318"/>
                </a:lnTo>
                <a:lnTo>
                  <a:pt x="1657" y="320"/>
                </a:lnTo>
                <a:lnTo>
                  <a:pt x="1659" y="322"/>
                </a:lnTo>
                <a:lnTo>
                  <a:pt x="1674" y="330"/>
                </a:lnTo>
                <a:lnTo>
                  <a:pt x="1677" y="332"/>
                </a:lnTo>
                <a:lnTo>
                  <a:pt x="1691" y="342"/>
                </a:lnTo>
                <a:lnTo>
                  <a:pt x="1699" y="351"/>
                </a:lnTo>
                <a:lnTo>
                  <a:pt x="1711" y="363"/>
                </a:lnTo>
                <a:lnTo>
                  <a:pt x="1716" y="368"/>
                </a:lnTo>
                <a:lnTo>
                  <a:pt x="1718" y="371"/>
                </a:lnTo>
                <a:lnTo>
                  <a:pt x="1735" y="395"/>
                </a:lnTo>
                <a:lnTo>
                  <a:pt x="1738" y="396"/>
                </a:lnTo>
                <a:lnTo>
                  <a:pt x="1740" y="400"/>
                </a:lnTo>
                <a:lnTo>
                  <a:pt x="1743" y="412"/>
                </a:lnTo>
                <a:lnTo>
                  <a:pt x="1743" y="420"/>
                </a:lnTo>
                <a:lnTo>
                  <a:pt x="1745" y="420"/>
                </a:lnTo>
                <a:lnTo>
                  <a:pt x="1747" y="425"/>
                </a:lnTo>
                <a:lnTo>
                  <a:pt x="1748" y="429"/>
                </a:lnTo>
                <a:lnTo>
                  <a:pt x="1750" y="437"/>
                </a:lnTo>
                <a:lnTo>
                  <a:pt x="1753" y="440"/>
                </a:lnTo>
                <a:lnTo>
                  <a:pt x="1757" y="446"/>
                </a:lnTo>
                <a:lnTo>
                  <a:pt x="1762" y="457"/>
                </a:lnTo>
                <a:lnTo>
                  <a:pt x="1763" y="462"/>
                </a:lnTo>
                <a:lnTo>
                  <a:pt x="1765" y="466"/>
                </a:lnTo>
                <a:lnTo>
                  <a:pt x="1767" y="469"/>
                </a:lnTo>
                <a:lnTo>
                  <a:pt x="1768" y="474"/>
                </a:lnTo>
                <a:lnTo>
                  <a:pt x="1768" y="476"/>
                </a:lnTo>
                <a:lnTo>
                  <a:pt x="1775" y="495"/>
                </a:lnTo>
                <a:lnTo>
                  <a:pt x="1779" y="501"/>
                </a:lnTo>
                <a:lnTo>
                  <a:pt x="1780" y="505"/>
                </a:lnTo>
                <a:lnTo>
                  <a:pt x="1782" y="508"/>
                </a:lnTo>
                <a:lnTo>
                  <a:pt x="1784" y="515"/>
                </a:lnTo>
                <a:lnTo>
                  <a:pt x="1785" y="518"/>
                </a:lnTo>
                <a:lnTo>
                  <a:pt x="1787" y="518"/>
                </a:lnTo>
                <a:lnTo>
                  <a:pt x="1790" y="520"/>
                </a:lnTo>
                <a:lnTo>
                  <a:pt x="1792" y="522"/>
                </a:lnTo>
                <a:lnTo>
                  <a:pt x="1801" y="525"/>
                </a:lnTo>
                <a:lnTo>
                  <a:pt x="1802" y="527"/>
                </a:lnTo>
                <a:lnTo>
                  <a:pt x="1814" y="534"/>
                </a:lnTo>
                <a:lnTo>
                  <a:pt x="1817" y="539"/>
                </a:lnTo>
                <a:lnTo>
                  <a:pt x="1821" y="542"/>
                </a:lnTo>
                <a:lnTo>
                  <a:pt x="1817" y="542"/>
                </a:lnTo>
                <a:lnTo>
                  <a:pt x="1814" y="544"/>
                </a:lnTo>
                <a:lnTo>
                  <a:pt x="1814" y="545"/>
                </a:lnTo>
                <a:lnTo>
                  <a:pt x="1812" y="556"/>
                </a:lnTo>
                <a:lnTo>
                  <a:pt x="1811" y="557"/>
                </a:lnTo>
                <a:lnTo>
                  <a:pt x="1807" y="559"/>
                </a:lnTo>
                <a:lnTo>
                  <a:pt x="1802" y="564"/>
                </a:lnTo>
                <a:lnTo>
                  <a:pt x="1801" y="566"/>
                </a:lnTo>
                <a:lnTo>
                  <a:pt x="1796" y="573"/>
                </a:lnTo>
                <a:lnTo>
                  <a:pt x="1794" y="574"/>
                </a:lnTo>
                <a:lnTo>
                  <a:pt x="1792" y="576"/>
                </a:lnTo>
                <a:lnTo>
                  <a:pt x="1790" y="578"/>
                </a:lnTo>
                <a:lnTo>
                  <a:pt x="1785" y="579"/>
                </a:lnTo>
                <a:lnTo>
                  <a:pt x="1782" y="579"/>
                </a:lnTo>
                <a:lnTo>
                  <a:pt x="1780" y="583"/>
                </a:lnTo>
                <a:lnTo>
                  <a:pt x="1779" y="584"/>
                </a:lnTo>
                <a:lnTo>
                  <a:pt x="1779" y="588"/>
                </a:lnTo>
                <a:lnTo>
                  <a:pt x="1775" y="591"/>
                </a:lnTo>
                <a:lnTo>
                  <a:pt x="1772" y="593"/>
                </a:lnTo>
                <a:lnTo>
                  <a:pt x="1767" y="595"/>
                </a:lnTo>
                <a:lnTo>
                  <a:pt x="1763" y="595"/>
                </a:lnTo>
                <a:lnTo>
                  <a:pt x="1758" y="596"/>
                </a:lnTo>
                <a:lnTo>
                  <a:pt x="1758" y="598"/>
                </a:lnTo>
                <a:lnTo>
                  <a:pt x="1757" y="600"/>
                </a:lnTo>
                <a:lnTo>
                  <a:pt x="1757" y="603"/>
                </a:lnTo>
                <a:lnTo>
                  <a:pt x="1758" y="605"/>
                </a:lnTo>
                <a:lnTo>
                  <a:pt x="1760" y="606"/>
                </a:lnTo>
                <a:lnTo>
                  <a:pt x="1760" y="608"/>
                </a:lnTo>
                <a:lnTo>
                  <a:pt x="1760" y="610"/>
                </a:lnTo>
                <a:lnTo>
                  <a:pt x="1763" y="613"/>
                </a:lnTo>
                <a:lnTo>
                  <a:pt x="1763" y="617"/>
                </a:lnTo>
                <a:lnTo>
                  <a:pt x="1765" y="618"/>
                </a:lnTo>
                <a:lnTo>
                  <a:pt x="1763" y="618"/>
                </a:lnTo>
                <a:lnTo>
                  <a:pt x="1767" y="622"/>
                </a:lnTo>
                <a:lnTo>
                  <a:pt x="1767" y="623"/>
                </a:lnTo>
                <a:lnTo>
                  <a:pt x="1770" y="629"/>
                </a:lnTo>
                <a:lnTo>
                  <a:pt x="1770" y="630"/>
                </a:lnTo>
                <a:lnTo>
                  <a:pt x="1772" y="634"/>
                </a:lnTo>
                <a:lnTo>
                  <a:pt x="1770" y="634"/>
                </a:lnTo>
                <a:lnTo>
                  <a:pt x="1772" y="635"/>
                </a:lnTo>
                <a:lnTo>
                  <a:pt x="1768" y="640"/>
                </a:lnTo>
                <a:lnTo>
                  <a:pt x="1767" y="644"/>
                </a:lnTo>
                <a:lnTo>
                  <a:pt x="1763" y="645"/>
                </a:lnTo>
                <a:lnTo>
                  <a:pt x="1758" y="647"/>
                </a:lnTo>
                <a:lnTo>
                  <a:pt x="1753" y="651"/>
                </a:lnTo>
                <a:lnTo>
                  <a:pt x="1752" y="651"/>
                </a:lnTo>
                <a:lnTo>
                  <a:pt x="1747" y="651"/>
                </a:lnTo>
                <a:lnTo>
                  <a:pt x="1745" y="651"/>
                </a:lnTo>
                <a:lnTo>
                  <a:pt x="1743" y="652"/>
                </a:lnTo>
                <a:lnTo>
                  <a:pt x="1740" y="652"/>
                </a:lnTo>
                <a:lnTo>
                  <a:pt x="1735" y="652"/>
                </a:lnTo>
                <a:lnTo>
                  <a:pt x="1733" y="652"/>
                </a:lnTo>
                <a:lnTo>
                  <a:pt x="1730" y="652"/>
                </a:lnTo>
                <a:lnTo>
                  <a:pt x="1728" y="652"/>
                </a:lnTo>
                <a:lnTo>
                  <a:pt x="1723" y="656"/>
                </a:lnTo>
                <a:lnTo>
                  <a:pt x="1721" y="656"/>
                </a:lnTo>
                <a:lnTo>
                  <a:pt x="1720" y="659"/>
                </a:lnTo>
                <a:lnTo>
                  <a:pt x="1716" y="664"/>
                </a:lnTo>
                <a:lnTo>
                  <a:pt x="1716" y="666"/>
                </a:lnTo>
                <a:lnTo>
                  <a:pt x="1713" y="669"/>
                </a:lnTo>
                <a:lnTo>
                  <a:pt x="1711" y="669"/>
                </a:lnTo>
                <a:lnTo>
                  <a:pt x="1711" y="667"/>
                </a:lnTo>
                <a:lnTo>
                  <a:pt x="1709" y="667"/>
                </a:lnTo>
                <a:lnTo>
                  <a:pt x="1709" y="666"/>
                </a:lnTo>
                <a:lnTo>
                  <a:pt x="1709" y="662"/>
                </a:lnTo>
                <a:lnTo>
                  <a:pt x="1708" y="659"/>
                </a:lnTo>
                <a:lnTo>
                  <a:pt x="1708" y="654"/>
                </a:lnTo>
                <a:lnTo>
                  <a:pt x="1706" y="652"/>
                </a:lnTo>
                <a:lnTo>
                  <a:pt x="1706" y="651"/>
                </a:lnTo>
                <a:lnTo>
                  <a:pt x="1703" y="649"/>
                </a:lnTo>
                <a:lnTo>
                  <a:pt x="1701" y="645"/>
                </a:lnTo>
                <a:lnTo>
                  <a:pt x="1698" y="645"/>
                </a:lnTo>
                <a:lnTo>
                  <a:pt x="1694" y="645"/>
                </a:lnTo>
                <a:lnTo>
                  <a:pt x="1689" y="644"/>
                </a:lnTo>
                <a:lnTo>
                  <a:pt x="1686" y="644"/>
                </a:lnTo>
                <a:lnTo>
                  <a:pt x="1676" y="644"/>
                </a:lnTo>
                <a:lnTo>
                  <a:pt x="1669" y="644"/>
                </a:lnTo>
                <a:lnTo>
                  <a:pt x="1662" y="644"/>
                </a:lnTo>
                <a:lnTo>
                  <a:pt x="1659" y="644"/>
                </a:lnTo>
                <a:lnTo>
                  <a:pt x="1657" y="644"/>
                </a:lnTo>
                <a:lnTo>
                  <a:pt x="1655" y="642"/>
                </a:lnTo>
                <a:lnTo>
                  <a:pt x="1650" y="639"/>
                </a:lnTo>
                <a:lnTo>
                  <a:pt x="1642" y="632"/>
                </a:lnTo>
                <a:lnTo>
                  <a:pt x="1635" y="627"/>
                </a:lnTo>
                <a:lnTo>
                  <a:pt x="1630" y="622"/>
                </a:lnTo>
                <a:lnTo>
                  <a:pt x="1628" y="622"/>
                </a:lnTo>
                <a:lnTo>
                  <a:pt x="1611" y="618"/>
                </a:lnTo>
                <a:lnTo>
                  <a:pt x="1608" y="618"/>
                </a:lnTo>
                <a:lnTo>
                  <a:pt x="1601" y="618"/>
                </a:lnTo>
                <a:lnTo>
                  <a:pt x="1596" y="617"/>
                </a:lnTo>
                <a:lnTo>
                  <a:pt x="1591" y="613"/>
                </a:lnTo>
                <a:lnTo>
                  <a:pt x="1588" y="612"/>
                </a:lnTo>
                <a:lnTo>
                  <a:pt x="1584" y="610"/>
                </a:lnTo>
                <a:lnTo>
                  <a:pt x="1583" y="606"/>
                </a:lnTo>
                <a:lnTo>
                  <a:pt x="1583" y="603"/>
                </a:lnTo>
                <a:lnTo>
                  <a:pt x="1581" y="601"/>
                </a:lnTo>
                <a:lnTo>
                  <a:pt x="1581" y="598"/>
                </a:lnTo>
                <a:lnTo>
                  <a:pt x="1581" y="596"/>
                </a:lnTo>
                <a:lnTo>
                  <a:pt x="1583" y="593"/>
                </a:lnTo>
                <a:lnTo>
                  <a:pt x="1583" y="588"/>
                </a:lnTo>
                <a:lnTo>
                  <a:pt x="1584" y="583"/>
                </a:lnTo>
                <a:lnTo>
                  <a:pt x="1588" y="574"/>
                </a:lnTo>
                <a:lnTo>
                  <a:pt x="1589" y="569"/>
                </a:lnTo>
                <a:lnTo>
                  <a:pt x="1591" y="564"/>
                </a:lnTo>
                <a:lnTo>
                  <a:pt x="1593" y="561"/>
                </a:lnTo>
                <a:lnTo>
                  <a:pt x="1595" y="557"/>
                </a:lnTo>
                <a:lnTo>
                  <a:pt x="1598" y="551"/>
                </a:lnTo>
                <a:lnTo>
                  <a:pt x="1601" y="545"/>
                </a:lnTo>
                <a:lnTo>
                  <a:pt x="1605" y="540"/>
                </a:lnTo>
                <a:lnTo>
                  <a:pt x="1606" y="537"/>
                </a:lnTo>
                <a:lnTo>
                  <a:pt x="1606" y="535"/>
                </a:lnTo>
                <a:lnTo>
                  <a:pt x="1608" y="532"/>
                </a:lnTo>
                <a:lnTo>
                  <a:pt x="1608" y="530"/>
                </a:lnTo>
                <a:lnTo>
                  <a:pt x="1608" y="529"/>
                </a:lnTo>
                <a:lnTo>
                  <a:pt x="1608" y="525"/>
                </a:lnTo>
                <a:lnTo>
                  <a:pt x="1608" y="523"/>
                </a:lnTo>
                <a:lnTo>
                  <a:pt x="1608" y="520"/>
                </a:lnTo>
                <a:lnTo>
                  <a:pt x="1606" y="517"/>
                </a:lnTo>
                <a:lnTo>
                  <a:pt x="1605" y="515"/>
                </a:lnTo>
                <a:lnTo>
                  <a:pt x="1603" y="505"/>
                </a:lnTo>
                <a:lnTo>
                  <a:pt x="1603" y="501"/>
                </a:lnTo>
                <a:lnTo>
                  <a:pt x="1601" y="498"/>
                </a:lnTo>
                <a:lnTo>
                  <a:pt x="1601" y="496"/>
                </a:lnTo>
                <a:lnTo>
                  <a:pt x="1601" y="495"/>
                </a:lnTo>
                <a:lnTo>
                  <a:pt x="1600" y="491"/>
                </a:lnTo>
                <a:lnTo>
                  <a:pt x="1600" y="490"/>
                </a:lnTo>
                <a:lnTo>
                  <a:pt x="1598" y="488"/>
                </a:lnTo>
                <a:lnTo>
                  <a:pt x="1596" y="486"/>
                </a:lnTo>
                <a:lnTo>
                  <a:pt x="1595" y="486"/>
                </a:lnTo>
                <a:lnTo>
                  <a:pt x="1595" y="485"/>
                </a:lnTo>
                <a:lnTo>
                  <a:pt x="1593" y="485"/>
                </a:lnTo>
                <a:lnTo>
                  <a:pt x="1591" y="483"/>
                </a:lnTo>
                <a:lnTo>
                  <a:pt x="1589" y="481"/>
                </a:lnTo>
                <a:lnTo>
                  <a:pt x="1588" y="481"/>
                </a:lnTo>
                <a:lnTo>
                  <a:pt x="1584" y="479"/>
                </a:lnTo>
                <a:lnTo>
                  <a:pt x="1571" y="474"/>
                </a:lnTo>
                <a:lnTo>
                  <a:pt x="1569" y="473"/>
                </a:lnTo>
                <a:lnTo>
                  <a:pt x="1564" y="471"/>
                </a:lnTo>
                <a:lnTo>
                  <a:pt x="1559" y="471"/>
                </a:lnTo>
                <a:lnTo>
                  <a:pt x="1556" y="471"/>
                </a:lnTo>
                <a:lnTo>
                  <a:pt x="1552" y="473"/>
                </a:lnTo>
                <a:lnTo>
                  <a:pt x="1547" y="474"/>
                </a:lnTo>
                <a:lnTo>
                  <a:pt x="1530" y="478"/>
                </a:lnTo>
                <a:lnTo>
                  <a:pt x="1527" y="479"/>
                </a:lnTo>
                <a:lnTo>
                  <a:pt x="1525" y="479"/>
                </a:lnTo>
                <a:lnTo>
                  <a:pt x="1525" y="481"/>
                </a:lnTo>
                <a:lnTo>
                  <a:pt x="1522" y="483"/>
                </a:lnTo>
                <a:lnTo>
                  <a:pt x="1520" y="483"/>
                </a:lnTo>
                <a:lnTo>
                  <a:pt x="1520" y="485"/>
                </a:lnTo>
                <a:lnTo>
                  <a:pt x="1515" y="490"/>
                </a:lnTo>
                <a:lnTo>
                  <a:pt x="1505" y="500"/>
                </a:lnTo>
                <a:lnTo>
                  <a:pt x="1502" y="503"/>
                </a:lnTo>
                <a:lnTo>
                  <a:pt x="1498" y="508"/>
                </a:lnTo>
                <a:lnTo>
                  <a:pt x="1497" y="512"/>
                </a:lnTo>
                <a:lnTo>
                  <a:pt x="1495" y="515"/>
                </a:lnTo>
                <a:lnTo>
                  <a:pt x="1495" y="518"/>
                </a:lnTo>
                <a:lnTo>
                  <a:pt x="1493" y="534"/>
                </a:lnTo>
                <a:lnTo>
                  <a:pt x="1495" y="545"/>
                </a:lnTo>
                <a:lnTo>
                  <a:pt x="1495" y="549"/>
                </a:lnTo>
                <a:lnTo>
                  <a:pt x="1495" y="556"/>
                </a:lnTo>
                <a:lnTo>
                  <a:pt x="1495" y="559"/>
                </a:lnTo>
                <a:lnTo>
                  <a:pt x="1498" y="566"/>
                </a:lnTo>
                <a:lnTo>
                  <a:pt x="1500" y="574"/>
                </a:lnTo>
                <a:lnTo>
                  <a:pt x="1502" y="586"/>
                </a:lnTo>
                <a:lnTo>
                  <a:pt x="1503" y="591"/>
                </a:lnTo>
                <a:lnTo>
                  <a:pt x="1505" y="596"/>
                </a:lnTo>
                <a:lnTo>
                  <a:pt x="1507" y="605"/>
                </a:lnTo>
                <a:lnTo>
                  <a:pt x="1507" y="613"/>
                </a:lnTo>
                <a:lnTo>
                  <a:pt x="1507" y="617"/>
                </a:lnTo>
                <a:lnTo>
                  <a:pt x="1508" y="620"/>
                </a:lnTo>
                <a:lnTo>
                  <a:pt x="1508" y="625"/>
                </a:lnTo>
                <a:lnTo>
                  <a:pt x="1510" y="635"/>
                </a:lnTo>
                <a:lnTo>
                  <a:pt x="1510" y="647"/>
                </a:lnTo>
                <a:lnTo>
                  <a:pt x="1508" y="652"/>
                </a:lnTo>
                <a:lnTo>
                  <a:pt x="1508" y="656"/>
                </a:lnTo>
                <a:lnTo>
                  <a:pt x="1507" y="661"/>
                </a:lnTo>
                <a:lnTo>
                  <a:pt x="1500" y="674"/>
                </a:lnTo>
                <a:lnTo>
                  <a:pt x="1498" y="676"/>
                </a:lnTo>
                <a:lnTo>
                  <a:pt x="1498" y="679"/>
                </a:lnTo>
                <a:lnTo>
                  <a:pt x="1497" y="681"/>
                </a:lnTo>
                <a:lnTo>
                  <a:pt x="1495" y="688"/>
                </a:lnTo>
                <a:lnTo>
                  <a:pt x="1493" y="693"/>
                </a:lnTo>
                <a:lnTo>
                  <a:pt x="1490" y="696"/>
                </a:lnTo>
                <a:lnTo>
                  <a:pt x="1485" y="701"/>
                </a:lnTo>
                <a:lnTo>
                  <a:pt x="1476" y="706"/>
                </a:lnTo>
                <a:lnTo>
                  <a:pt x="1471" y="710"/>
                </a:lnTo>
                <a:lnTo>
                  <a:pt x="1470" y="712"/>
                </a:lnTo>
                <a:lnTo>
                  <a:pt x="1466" y="713"/>
                </a:lnTo>
                <a:lnTo>
                  <a:pt x="1464" y="715"/>
                </a:lnTo>
                <a:lnTo>
                  <a:pt x="1459" y="713"/>
                </a:lnTo>
                <a:lnTo>
                  <a:pt x="1454" y="712"/>
                </a:lnTo>
                <a:lnTo>
                  <a:pt x="1451" y="708"/>
                </a:lnTo>
                <a:lnTo>
                  <a:pt x="1448" y="705"/>
                </a:lnTo>
                <a:lnTo>
                  <a:pt x="1446" y="701"/>
                </a:lnTo>
                <a:lnTo>
                  <a:pt x="1444" y="696"/>
                </a:lnTo>
                <a:lnTo>
                  <a:pt x="1442" y="695"/>
                </a:lnTo>
                <a:lnTo>
                  <a:pt x="1441" y="691"/>
                </a:lnTo>
                <a:lnTo>
                  <a:pt x="1437" y="684"/>
                </a:lnTo>
                <a:lnTo>
                  <a:pt x="1434" y="678"/>
                </a:lnTo>
                <a:lnTo>
                  <a:pt x="1432" y="673"/>
                </a:lnTo>
                <a:lnTo>
                  <a:pt x="1432" y="671"/>
                </a:lnTo>
                <a:lnTo>
                  <a:pt x="1427" y="661"/>
                </a:lnTo>
                <a:lnTo>
                  <a:pt x="1426" y="657"/>
                </a:lnTo>
                <a:lnTo>
                  <a:pt x="1424" y="654"/>
                </a:lnTo>
                <a:lnTo>
                  <a:pt x="1424" y="652"/>
                </a:lnTo>
                <a:lnTo>
                  <a:pt x="1421" y="645"/>
                </a:lnTo>
                <a:lnTo>
                  <a:pt x="1417" y="640"/>
                </a:lnTo>
                <a:lnTo>
                  <a:pt x="1415" y="639"/>
                </a:lnTo>
                <a:lnTo>
                  <a:pt x="1409" y="625"/>
                </a:lnTo>
                <a:lnTo>
                  <a:pt x="1402" y="617"/>
                </a:lnTo>
                <a:lnTo>
                  <a:pt x="1394" y="606"/>
                </a:lnTo>
                <a:lnTo>
                  <a:pt x="1392" y="605"/>
                </a:lnTo>
                <a:lnTo>
                  <a:pt x="1388" y="600"/>
                </a:lnTo>
                <a:lnTo>
                  <a:pt x="1385" y="596"/>
                </a:lnTo>
                <a:lnTo>
                  <a:pt x="1383" y="596"/>
                </a:lnTo>
                <a:lnTo>
                  <a:pt x="1382" y="593"/>
                </a:lnTo>
                <a:lnTo>
                  <a:pt x="1378" y="591"/>
                </a:lnTo>
                <a:lnTo>
                  <a:pt x="1375" y="588"/>
                </a:lnTo>
                <a:lnTo>
                  <a:pt x="1372" y="584"/>
                </a:lnTo>
                <a:lnTo>
                  <a:pt x="1366" y="581"/>
                </a:lnTo>
                <a:lnTo>
                  <a:pt x="1365" y="579"/>
                </a:lnTo>
                <a:lnTo>
                  <a:pt x="1363" y="578"/>
                </a:lnTo>
                <a:lnTo>
                  <a:pt x="1361" y="576"/>
                </a:lnTo>
                <a:lnTo>
                  <a:pt x="1361" y="574"/>
                </a:lnTo>
                <a:lnTo>
                  <a:pt x="1361" y="573"/>
                </a:lnTo>
                <a:lnTo>
                  <a:pt x="1361" y="571"/>
                </a:lnTo>
                <a:lnTo>
                  <a:pt x="1361" y="569"/>
                </a:lnTo>
                <a:lnTo>
                  <a:pt x="1361" y="566"/>
                </a:lnTo>
                <a:lnTo>
                  <a:pt x="1361" y="564"/>
                </a:lnTo>
                <a:lnTo>
                  <a:pt x="1361" y="562"/>
                </a:lnTo>
                <a:lnTo>
                  <a:pt x="1361" y="561"/>
                </a:lnTo>
                <a:lnTo>
                  <a:pt x="1361" y="557"/>
                </a:lnTo>
                <a:lnTo>
                  <a:pt x="1361" y="556"/>
                </a:lnTo>
                <a:lnTo>
                  <a:pt x="1358" y="551"/>
                </a:lnTo>
                <a:lnTo>
                  <a:pt x="1356" y="549"/>
                </a:lnTo>
                <a:lnTo>
                  <a:pt x="1355" y="545"/>
                </a:lnTo>
                <a:lnTo>
                  <a:pt x="1353" y="544"/>
                </a:lnTo>
                <a:lnTo>
                  <a:pt x="1351" y="540"/>
                </a:lnTo>
                <a:lnTo>
                  <a:pt x="1348" y="534"/>
                </a:lnTo>
                <a:lnTo>
                  <a:pt x="1348" y="532"/>
                </a:lnTo>
                <a:lnTo>
                  <a:pt x="1346" y="530"/>
                </a:lnTo>
                <a:lnTo>
                  <a:pt x="1346" y="529"/>
                </a:lnTo>
                <a:lnTo>
                  <a:pt x="1343" y="527"/>
                </a:lnTo>
                <a:lnTo>
                  <a:pt x="1341" y="527"/>
                </a:lnTo>
                <a:lnTo>
                  <a:pt x="1338" y="525"/>
                </a:lnTo>
                <a:lnTo>
                  <a:pt x="1334" y="525"/>
                </a:lnTo>
                <a:lnTo>
                  <a:pt x="1331" y="527"/>
                </a:lnTo>
                <a:lnTo>
                  <a:pt x="1323" y="527"/>
                </a:lnTo>
                <a:lnTo>
                  <a:pt x="1321" y="529"/>
                </a:lnTo>
                <a:lnTo>
                  <a:pt x="1304" y="529"/>
                </a:lnTo>
                <a:lnTo>
                  <a:pt x="1296" y="529"/>
                </a:lnTo>
                <a:lnTo>
                  <a:pt x="1292" y="529"/>
                </a:lnTo>
                <a:lnTo>
                  <a:pt x="1287" y="527"/>
                </a:lnTo>
                <a:lnTo>
                  <a:pt x="1284" y="525"/>
                </a:lnTo>
                <a:lnTo>
                  <a:pt x="1280" y="525"/>
                </a:lnTo>
                <a:lnTo>
                  <a:pt x="1272" y="518"/>
                </a:lnTo>
                <a:lnTo>
                  <a:pt x="1269" y="517"/>
                </a:lnTo>
                <a:lnTo>
                  <a:pt x="1267" y="517"/>
                </a:lnTo>
                <a:lnTo>
                  <a:pt x="1265" y="515"/>
                </a:lnTo>
                <a:lnTo>
                  <a:pt x="1260" y="513"/>
                </a:lnTo>
                <a:lnTo>
                  <a:pt x="1258" y="512"/>
                </a:lnTo>
                <a:lnTo>
                  <a:pt x="1257" y="510"/>
                </a:lnTo>
                <a:lnTo>
                  <a:pt x="1252" y="508"/>
                </a:lnTo>
                <a:lnTo>
                  <a:pt x="1250" y="508"/>
                </a:lnTo>
                <a:lnTo>
                  <a:pt x="1247" y="508"/>
                </a:lnTo>
                <a:lnTo>
                  <a:pt x="1245" y="508"/>
                </a:lnTo>
                <a:lnTo>
                  <a:pt x="1241" y="508"/>
                </a:lnTo>
                <a:lnTo>
                  <a:pt x="1238" y="508"/>
                </a:lnTo>
                <a:lnTo>
                  <a:pt x="1235" y="510"/>
                </a:lnTo>
                <a:lnTo>
                  <a:pt x="1231" y="510"/>
                </a:lnTo>
                <a:lnTo>
                  <a:pt x="1226" y="510"/>
                </a:lnTo>
                <a:lnTo>
                  <a:pt x="1221" y="508"/>
                </a:lnTo>
                <a:lnTo>
                  <a:pt x="1216" y="507"/>
                </a:lnTo>
                <a:lnTo>
                  <a:pt x="1213" y="508"/>
                </a:lnTo>
                <a:lnTo>
                  <a:pt x="1208" y="510"/>
                </a:lnTo>
                <a:lnTo>
                  <a:pt x="1203" y="510"/>
                </a:lnTo>
                <a:lnTo>
                  <a:pt x="1201" y="510"/>
                </a:lnTo>
                <a:lnTo>
                  <a:pt x="1198" y="510"/>
                </a:lnTo>
                <a:lnTo>
                  <a:pt x="1196" y="508"/>
                </a:lnTo>
                <a:lnTo>
                  <a:pt x="1194" y="507"/>
                </a:lnTo>
                <a:lnTo>
                  <a:pt x="1193" y="507"/>
                </a:lnTo>
                <a:lnTo>
                  <a:pt x="1191" y="505"/>
                </a:lnTo>
                <a:lnTo>
                  <a:pt x="1187" y="501"/>
                </a:lnTo>
                <a:lnTo>
                  <a:pt x="1186" y="498"/>
                </a:lnTo>
                <a:lnTo>
                  <a:pt x="1184" y="495"/>
                </a:lnTo>
                <a:lnTo>
                  <a:pt x="1182" y="493"/>
                </a:lnTo>
                <a:lnTo>
                  <a:pt x="1179" y="488"/>
                </a:lnTo>
                <a:lnTo>
                  <a:pt x="1177" y="488"/>
                </a:lnTo>
                <a:lnTo>
                  <a:pt x="1176" y="486"/>
                </a:lnTo>
                <a:lnTo>
                  <a:pt x="1174" y="483"/>
                </a:lnTo>
                <a:lnTo>
                  <a:pt x="1172" y="481"/>
                </a:lnTo>
                <a:lnTo>
                  <a:pt x="1171" y="481"/>
                </a:lnTo>
                <a:lnTo>
                  <a:pt x="1169" y="479"/>
                </a:lnTo>
                <a:lnTo>
                  <a:pt x="1165" y="476"/>
                </a:lnTo>
                <a:lnTo>
                  <a:pt x="1162" y="476"/>
                </a:lnTo>
                <a:lnTo>
                  <a:pt x="1157" y="474"/>
                </a:lnTo>
                <a:lnTo>
                  <a:pt x="1154" y="473"/>
                </a:lnTo>
                <a:lnTo>
                  <a:pt x="1150" y="473"/>
                </a:lnTo>
                <a:lnTo>
                  <a:pt x="1144" y="469"/>
                </a:lnTo>
                <a:lnTo>
                  <a:pt x="1138" y="469"/>
                </a:lnTo>
                <a:lnTo>
                  <a:pt x="1135" y="468"/>
                </a:lnTo>
                <a:lnTo>
                  <a:pt x="1127" y="468"/>
                </a:lnTo>
                <a:lnTo>
                  <a:pt x="1125" y="469"/>
                </a:lnTo>
                <a:lnTo>
                  <a:pt x="1122" y="469"/>
                </a:lnTo>
                <a:lnTo>
                  <a:pt x="1120" y="471"/>
                </a:lnTo>
                <a:lnTo>
                  <a:pt x="1116" y="471"/>
                </a:lnTo>
                <a:lnTo>
                  <a:pt x="1113" y="473"/>
                </a:lnTo>
                <a:lnTo>
                  <a:pt x="1110" y="473"/>
                </a:lnTo>
                <a:lnTo>
                  <a:pt x="1106" y="476"/>
                </a:lnTo>
                <a:lnTo>
                  <a:pt x="1105" y="476"/>
                </a:lnTo>
                <a:lnTo>
                  <a:pt x="1091" y="485"/>
                </a:lnTo>
                <a:lnTo>
                  <a:pt x="1086" y="490"/>
                </a:lnTo>
                <a:lnTo>
                  <a:pt x="1084" y="490"/>
                </a:lnTo>
                <a:lnTo>
                  <a:pt x="1083" y="491"/>
                </a:lnTo>
                <a:lnTo>
                  <a:pt x="1079" y="495"/>
                </a:lnTo>
                <a:lnTo>
                  <a:pt x="1078" y="495"/>
                </a:lnTo>
                <a:lnTo>
                  <a:pt x="1074" y="495"/>
                </a:lnTo>
                <a:lnTo>
                  <a:pt x="1069" y="491"/>
                </a:lnTo>
                <a:lnTo>
                  <a:pt x="1064" y="490"/>
                </a:lnTo>
                <a:lnTo>
                  <a:pt x="1057" y="485"/>
                </a:lnTo>
                <a:lnTo>
                  <a:pt x="1052" y="481"/>
                </a:lnTo>
                <a:lnTo>
                  <a:pt x="1049" y="478"/>
                </a:lnTo>
                <a:lnTo>
                  <a:pt x="1042" y="476"/>
                </a:lnTo>
                <a:lnTo>
                  <a:pt x="1039" y="474"/>
                </a:lnTo>
                <a:lnTo>
                  <a:pt x="1035" y="473"/>
                </a:lnTo>
                <a:lnTo>
                  <a:pt x="1032" y="473"/>
                </a:lnTo>
                <a:lnTo>
                  <a:pt x="1027" y="469"/>
                </a:lnTo>
                <a:lnTo>
                  <a:pt x="1017" y="462"/>
                </a:lnTo>
                <a:lnTo>
                  <a:pt x="1013" y="461"/>
                </a:lnTo>
                <a:lnTo>
                  <a:pt x="1012" y="459"/>
                </a:lnTo>
                <a:lnTo>
                  <a:pt x="1007" y="454"/>
                </a:lnTo>
                <a:lnTo>
                  <a:pt x="1005" y="454"/>
                </a:lnTo>
                <a:lnTo>
                  <a:pt x="1003" y="452"/>
                </a:lnTo>
                <a:lnTo>
                  <a:pt x="1000" y="451"/>
                </a:lnTo>
                <a:lnTo>
                  <a:pt x="998" y="451"/>
                </a:lnTo>
                <a:lnTo>
                  <a:pt x="997" y="449"/>
                </a:lnTo>
                <a:lnTo>
                  <a:pt x="993" y="449"/>
                </a:lnTo>
                <a:lnTo>
                  <a:pt x="990" y="447"/>
                </a:lnTo>
                <a:lnTo>
                  <a:pt x="988" y="447"/>
                </a:lnTo>
                <a:lnTo>
                  <a:pt x="985" y="446"/>
                </a:lnTo>
                <a:lnTo>
                  <a:pt x="981" y="446"/>
                </a:lnTo>
                <a:lnTo>
                  <a:pt x="975" y="446"/>
                </a:lnTo>
                <a:lnTo>
                  <a:pt x="975" y="444"/>
                </a:lnTo>
                <a:lnTo>
                  <a:pt x="956" y="444"/>
                </a:lnTo>
                <a:lnTo>
                  <a:pt x="949" y="447"/>
                </a:lnTo>
                <a:lnTo>
                  <a:pt x="948" y="447"/>
                </a:lnTo>
                <a:lnTo>
                  <a:pt x="946" y="447"/>
                </a:lnTo>
                <a:lnTo>
                  <a:pt x="932" y="447"/>
                </a:lnTo>
                <a:lnTo>
                  <a:pt x="931" y="447"/>
                </a:lnTo>
                <a:lnTo>
                  <a:pt x="926" y="447"/>
                </a:lnTo>
                <a:lnTo>
                  <a:pt x="921" y="449"/>
                </a:lnTo>
                <a:lnTo>
                  <a:pt x="912" y="449"/>
                </a:lnTo>
                <a:lnTo>
                  <a:pt x="910" y="447"/>
                </a:lnTo>
                <a:lnTo>
                  <a:pt x="909" y="447"/>
                </a:lnTo>
                <a:lnTo>
                  <a:pt x="907" y="447"/>
                </a:lnTo>
                <a:lnTo>
                  <a:pt x="905" y="447"/>
                </a:lnTo>
                <a:lnTo>
                  <a:pt x="897" y="449"/>
                </a:lnTo>
                <a:lnTo>
                  <a:pt x="894" y="447"/>
                </a:lnTo>
                <a:lnTo>
                  <a:pt x="892" y="446"/>
                </a:lnTo>
                <a:lnTo>
                  <a:pt x="890" y="444"/>
                </a:lnTo>
                <a:lnTo>
                  <a:pt x="888" y="444"/>
                </a:lnTo>
                <a:lnTo>
                  <a:pt x="887" y="442"/>
                </a:lnTo>
                <a:lnTo>
                  <a:pt x="885" y="439"/>
                </a:lnTo>
                <a:lnTo>
                  <a:pt x="883" y="437"/>
                </a:lnTo>
                <a:lnTo>
                  <a:pt x="882" y="435"/>
                </a:lnTo>
                <a:lnTo>
                  <a:pt x="882" y="432"/>
                </a:lnTo>
                <a:lnTo>
                  <a:pt x="880" y="429"/>
                </a:lnTo>
                <a:lnTo>
                  <a:pt x="878" y="427"/>
                </a:lnTo>
                <a:lnTo>
                  <a:pt x="878" y="424"/>
                </a:lnTo>
                <a:lnTo>
                  <a:pt x="877" y="424"/>
                </a:lnTo>
                <a:lnTo>
                  <a:pt x="877" y="420"/>
                </a:lnTo>
                <a:lnTo>
                  <a:pt x="877" y="418"/>
                </a:lnTo>
                <a:lnTo>
                  <a:pt x="875" y="417"/>
                </a:lnTo>
                <a:lnTo>
                  <a:pt x="875" y="412"/>
                </a:lnTo>
                <a:lnTo>
                  <a:pt x="873" y="408"/>
                </a:lnTo>
                <a:lnTo>
                  <a:pt x="873" y="402"/>
                </a:lnTo>
                <a:lnTo>
                  <a:pt x="873" y="396"/>
                </a:lnTo>
                <a:lnTo>
                  <a:pt x="873" y="393"/>
                </a:lnTo>
                <a:lnTo>
                  <a:pt x="873" y="390"/>
                </a:lnTo>
                <a:lnTo>
                  <a:pt x="873" y="386"/>
                </a:lnTo>
                <a:lnTo>
                  <a:pt x="873" y="383"/>
                </a:lnTo>
                <a:lnTo>
                  <a:pt x="875" y="379"/>
                </a:lnTo>
                <a:lnTo>
                  <a:pt x="877" y="378"/>
                </a:lnTo>
                <a:lnTo>
                  <a:pt x="878" y="376"/>
                </a:lnTo>
                <a:lnTo>
                  <a:pt x="880" y="373"/>
                </a:lnTo>
                <a:lnTo>
                  <a:pt x="882" y="371"/>
                </a:lnTo>
                <a:lnTo>
                  <a:pt x="887" y="366"/>
                </a:lnTo>
                <a:lnTo>
                  <a:pt x="890" y="363"/>
                </a:lnTo>
                <a:lnTo>
                  <a:pt x="895" y="359"/>
                </a:lnTo>
                <a:lnTo>
                  <a:pt x="900" y="356"/>
                </a:lnTo>
                <a:lnTo>
                  <a:pt x="907" y="351"/>
                </a:lnTo>
                <a:lnTo>
                  <a:pt x="915" y="347"/>
                </a:lnTo>
                <a:lnTo>
                  <a:pt x="917" y="346"/>
                </a:lnTo>
                <a:lnTo>
                  <a:pt x="922" y="344"/>
                </a:lnTo>
                <a:lnTo>
                  <a:pt x="929" y="342"/>
                </a:lnTo>
                <a:lnTo>
                  <a:pt x="931" y="341"/>
                </a:lnTo>
                <a:lnTo>
                  <a:pt x="932" y="341"/>
                </a:lnTo>
                <a:lnTo>
                  <a:pt x="939" y="339"/>
                </a:lnTo>
                <a:lnTo>
                  <a:pt x="941" y="339"/>
                </a:lnTo>
                <a:lnTo>
                  <a:pt x="946" y="337"/>
                </a:lnTo>
                <a:lnTo>
                  <a:pt x="951" y="335"/>
                </a:lnTo>
                <a:lnTo>
                  <a:pt x="956" y="335"/>
                </a:lnTo>
                <a:lnTo>
                  <a:pt x="963" y="335"/>
                </a:lnTo>
                <a:lnTo>
                  <a:pt x="966" y="335"/>
                </a:lnTo>
                <a:lnTo>
                  <a:pt x="970" y="334"/>
                </a:lnTo>
                <a:lnTo>
                  <a:pt x="973" y="334"/>
                </a:lnTo>
                <a:lnTo>
                  <a:pt x="975" y="332"/>
                </a:lnTo>
                <a:lnTo>
                  <a:pt x="980" y="329"/>
                </a:lnTo>
                <a:lnTo>
                  <a:pt x="983" y="327"/>
                </a:lnTo>
                <a:lnTo>
                  <a:pt x="983" y="325"/>
                </a:lnTo>
                <a:lnTo>
                  <a:pt x="986" y="324"/>
                </a:lnTo>
                <a:lnTo>
                  <a:pt x="988" y="322"/>
                </a:lnTo>
                <a:lnTo>
                  <a:pt x="990" y="322"/>
                </a:lnTo>
                <a:lnTo>
                  <a:pt x="992" y="320"/>
                </a:lnTo>
                <a:lnTo>
                  <a:pt x="993" y="318"/>
                </a:lnTo>
                <a:lnTo>
                  <a:pt x="1007" y="308"/>
                </a:lnTo>
                <a:lnTo>
                  <a:pt x="1008" y="307"/>
                </a:lnTo>
                <a:lnTo>
                  <a:pt x="1010" y="307"/>
                </a:lnTo>
                <a:lnTo>
                  <a:pt x="1012" y="305"/>
                </a:lnTo>
                <a:lnTo>
                  <a:pt x="1013" y="302"/>
                </a:lnTo>
                <a:lnTo>
                  <a:pt x="1017" y="300"/>
                </a:lnTo>
                <a:lnTo>
                  <a:pt x="1019" y="296"/>
                </a:lnTo>
                <a:lnTo>
                  <a:pt x="1020" y="295"/>
                </a:lnTo>
                <a:lnTo>
                  <a:pt x="1020" y="291"/>
                </a:lnTo>
                <a:lnTo>
                  <a:pt x="1022" y="290"/>
                </a:lnTo>
                <a:lnTo>
                  <a:pt x="1022" y="288"/>
                </a:lnTo>
                <a:lnTo>
                  <a:pt x="1022" y="285"/>
                </a:lnTo>
                <a:lnTo>
                  <a:pt x="1024" y="281"/>
                </a:lnTo>
                <a:lnTo>
                  <a:pt x="1024" y="278"/>
                </a:lnTo>
                <a:lnTo>
                  <a:pt x="1025" y="276"/>
                </a:lnTo>
                <a:lnTo>
                  <a:pt x="1027" y="273"/>
                </a:lnTo>
                <a:lnTo>
                  <a:pt x="1027" y="268"/>
                </a:lnTo>
                <a:lnTo>
                  <a:pt x="1027" y="266"/>
                </a:lnTo>
                <a:lnTo>
                  <a:pt x="1029" y="259"/>
                </a:lnTo>
                <a:lnTo>
                  <a:pt x="1029" y="258"/>
                </a:lnTo>
                <a:lnTo>
                  <a:pt x="1029" y="256"/>
                </a:lnTo>
                <a:lnTo>
                  <a:pt x="1029" y="249"/>
                </a:lnTo>
                <a:lnTo>
                  <a:pt x="1029" y="247"/>
                </a:lnTo>
                <a:lnTo>
                  <a:pt x="1027" y="244"/>
                </a:lnTo>
                <a:lnTo>
                  <a:pt x="1027" y="242"/>
                </a:lnTo>
                <a:lnTo>
                  <a:pt x="1025" y="242"/>
                </a:lnTo>
                <a:lnTo>
                  <a:pt x="1025" y="241"/>
                </a:lnTo>
                <a:lnTo>
                  <a:pt x="1024" y="235"/>
                </a:lnTo>
                <a:lnTo>
                  <a:pt x="1024" y="234"/>
                </a:lnTo>
                <a:lnTo>
                  <a:pt x="1022" y="232"/>
                </a:lnTo>
                <a:lnTo>
                  <a:pt x="1020" y="230"/>
                </a:lnTo>
                <a:lnTo>
                  <a:pt x="1019" y="230"/>
                </a:lnTo>
                <a:lnTo>
                  <a:pt x="1017" y="229"/>
                </a:lnTo>
                <a:lnTo>
                  <a:pt x="1015" y="229"/>
                </a:lnTo>
                <a:lnTo>
                  <a:pt x="1013" y="227"/>
                </a:lnTo>
                <a:lnTo>
                  <a:pt x="1012" y="225"/>
                </a:lnTo>
                <a:lnTo>
                  <a:pt x="1010" y="225"/>
                </a:lnTo>
                <a:lnTo>
                  <a:pt x="1010" y="224"/>
                </a:lnTo>
                <a:lnTo>
                  <a:pt x="1008" y="224"/>
                </a:lnTo>
                <a:lnTo>
                  <a:pt x="1007" y="222"/>
                </a:lnTo>
                <a:lnTo>
                  <a:pt x="1003" y="222"/>
                </a:lnTo>
                <a:lnTo>
                  <a:pt x="1002" y="222"/>
                </a:lnTo>
                <a:lnTo>
                  <a:pt x="995" y="220"/>
                </a:lnTo>
                <a:lnTo>
                  <a:pt x="993" y="219"/>
                </a:lnTo>
                <a:lnTo>
                  <a:pt x="992" y="219"/>
                </a:lnTo>
                <a:lnTo>
                  <a:pt x="990" y="219"/>
                </a:lnTo>
                <a:lnTo>
                  <a:pt x="990" y="217"/>
                </a:lnTo>
                <a:lnTo>
                  <a:pt x="988" y="217"/>
                </a:lnTo>
                <a:lnTo>
                  <a:pt x="986" y="219"/>
                </a:lnTo>
                <a:lnTo>
                  <a:pt x="983" y="219"/>
                </a:lnTo>
                <a:lnTo>
                  <a:pt x="981" y="219"/>
                </a:lnTo>
                <a:lnTo>
                  <a:pt x="980" y="219"/>
                </a:lnTo>
                <a:lnTo>
                  <a:pt x="978" y="219"/>
                </a:lnTo>
                <a:lnTo>
                  <a:pt x="976" y="217"/>
                </a:lnTo>
                <a:lnTo>
                  <a:pt x="973" y="217"/>
                </a:lnTo>
                <a:lnTo>
                  <a:pt x="961" y="213"/>
                </a:lnTo>
                <a:lnTo>
                  <a:pt x="956" y="210"/>
                </a:lnTo>
                <a:lnTo>
                  <a:pt x="954" y="210"/>
                </a:lnTo>
                <a:lnTo>
                  <a:pt x="953" y="210"/>
                </a:lnTo>
                <a:lnTo>
                  <a:pt x="951" y="208"/>
                </a:lnTo>
                <a:lnTo>
                  <a:pt x="948" y="205"/>
                </a:lnTo>
                <a:lnTo>
                  <a:pt x="948" y="203"/>
                </a:lnTo>
                <a:lnTo>
                  <a:pt x="924" y="202"/>
                </a:lnTo>
                <a:lnTo>
                  <a:pt x="910" y="200"/>
                </a:lnTo>
                <a:lnTo>
                  <a:pt x="907" y="200"/>
                </a:lnTo>
                <a:lnTo>
                  <a:pt x="905" y="200"/>
                </a:lnTo>
                <a:lnTo>
                  <a:pt x="904" y="200"/>
                </a:lnTo>
                <a:lnTo>
                  <a:pt x="899" y="202"/>
                </a:lnTo>
                <a:lnTo>
                  <a:pt x="895" y="203"/>
                </a:lnTo>
                <a:lnTo>
                  <a:pt x="883" y="208"/>
                </a:lnTo>
                <a:lnTo>
                  <a:pt x="877" y="208"/>
                </a:lnTo>
                <a:lnTo>
                  <a:pt x="872" y="212"/>
                </a:lnTo>
                <a:lnTo>
                  <a:pt x="863" y="213"/>
                </a:lnTo>
                <a:lnTo>
                  <a:pt x="856" y="217"/>
                </a:lnTo>
                <a:lnTo>
                  <a:pt x="855" y="217"/>
                </a:lnTo>
                <a:lnTo>
                  <a:pt x="848" y="219"/>
                </a:lnTo>
                <a:lnTo>
                  <a:pt x="846" y="219"/>
                </a:lnTo>
                <a:lnTo>
                  <a:pt x="843" y="220"/>
                </a:lnTo>
                <a:lnTo>
                  <a:pt x="839" y="220"/>
                </a:lnTo>
                <a:lnTo>
                  <a:pt x="838" y="220"/>
                </a:lnTo>
                <a:lnTo>
                  <a:pt x="834" y="222"/>
                </a:lnTo>
                <a:lnTo>
                  <a:pt x="828" y="222"/>
                </a:lnTo>
                <a:lnTo>
                  <a:pt x="824" y="222"/>
                </a:lnTo>
                <a:lnTo>
                  <a:pt x="823" y="222"/>
                </a:lnTo>
                <a:lnTo>
                  <a:pt x="812" y="217"/>
                </a:lnTo>
                <a:lnTo>
                  <a:pt x="807" y="213"/>
                </a:lnTo>
                <a:lnTo>
                  <a:pt x="806" y="212"/>
                </a:lnTo>
                <a:lnTo>
                  <a:pt x="787" y="203"/>
                </a:lnTo>
                <a:lnTo>
                  <a:pt x="785" y="203"/>
                </a:lnTo>
                <a:lnTo>
                  <a:pt x="782" y="202"/>
                </a:lnTo>
                <a:lnTo>
                  <a:pt x="780" y="202"/>
                </a:lnTo>
                <a:lnTo>
                  <a:pt x="774" y="200"/>
                </a:lnTo>
                <a:lnTo>
                  <a:pt x="772" y="198"/>
                </a:lnTo>
                <a:lnTo>
                  <a:pt x="752" y="188"/>
                </a:lnTo>
                <a:lnTo>
                  <a:pt x="752" y="186"/>
                </a:lnTo>
                <a:lnTo>
                  <a:pt x="750" y="185"/>
                </a:lnTo>
                <a:lnTo>
                  <a:pt x="742" y="181"/>
                </a:lnTo>
                <a:lnTo>
                  <a:pt x="738" y="180"/>
                </a:lnTo>
                <a:lnTo>
                  <a:pt x="733" y="180"/>
                </a:lnTo>
                <a:lnTo>
                  <a:pt x="731" y="180"/>
                </a:lnTo>
                <a:lnTo>
                  <a:pt x="730" y="180"/>
                </a:lnTo>
                <a:lnTo>
                  <a:pt x="721" y="181"/>
                </a:lnTo>
                <a:lnTo>
                  <a:pt x="716" y="183"/>
                </a:lnTo>
                <a:lnTo>
                  <a:pt x="701" y="185"/>
                </a:lnTo>
                <a:lnTo>
                  <a:pt x="696" y="188"/>
                </a:lnTo>
                <a:lnTo>
                  <a:pt x="694" y="188"/>
                </a:lnTo>
                <a:lnTo>
                  <a:pt x="691" y="190"/>
                </a:lnTo>
                <a:lnTo>
                  <a:pt x="687" y="190"/>
                </a:lnTo>
                <a:lnTo>
                  <a:pt x="681" y="193"/>
                </a:lnTo>
                <a:lnTo>
                  <a:pt x="676" y="195"/>
                </a:lnTo>
                <a:lnTo>
                  <a:pt x="666" y="200"/>
                </a:lnTo>
                <a:lnTo>
                  <a:pt x="664" y="202"/>
                </a:lnTo>
                <a:lnTo>
                  <a:pt x="657" y="203"/>
                </a:lnTo>
                <a:lnTo>
                  <a:pt x="655" y="205"/>
                </a:lnTo>
                <a:lnTo>
                  <a:pt x="654" y="205"/>
                </a:lnTo>
                <a:lnTo>
                  <a:pt x="644" y="210"/>
                </a:lnTo>
                <a:lnTo>
                  <a:pt x="640" y="212"/>
                </a:lnTo>
                <a:lnTo>
                  <a:pt x="635" y="215"/>
                </a:lnTo>
                <a:lnTo>
                  <a:pt x="632" y="217"/>
                </a:lnTo>
                <a:lnTo>
                  <a:pt x="630" y="219"/>
                </a:lnTo>
                <a:lnTo>
                  <a:pt x="623" y="222"/>
                </a:lnTo>
                <a:lnTo>
                  <a:pt x="620" y="224"/>
                </a:lnTo>
                <a:lnTo>
                  <a:pt x="620" y="225"/>
                </a:lnTo>
                <a:lnTo>
                  <a:pt x="617" y="225"/>
                </a:lnTo>
                <a:lnTo>
                  <a:pt x="613" y="227"/>
                </a:lnTo>
                <a:lnTo>
                  <a:pt x="611" y="229"/>
                </a:lnTo>
                <a:lnTo>
                  <a:pt x="603" y="232"/>
                </a:lnTo>
                <a:lnTo>
                  <a:pt x="596" y="235"/>
                </a:lnTo>
                <a:lnTo>
                  <a:pt x="595" y="235"/>
                </a:lnTo>
                <a:lnTo>
                  <a:pt x="591" y="237"/>
                </a:lnTo>
                <a:lnTo>
                  <a:pt x="588" y="239"/>
                </a:lnTo>
                <a:lnTo>
                  <a:pt x="586" y="241"/>
                </a:lnTo>
                <a:lnTo>
                  <a:pt x="584" y="242"/>
                </a:lnTo>
                <a:lnTo>
                  <a:pt x="581" y="244"/>
                </a:lnTo>
                <a:lnTo>
                  <a:pt x="578" y="246"/>
                </a:lnTo>
                <a:lnTo>
                  <a:pt x="578" y="247"/>
                </a:lnTo>
                <a:lnTo>
                  <a:pt x="576" y="247"/>
                </a:lnTo>
                <a:lnTo>
                  <a:pt x="573" y="249"/>
                </a:lnTo>
                <a:lnTo>
                  <a:pt x="569" y="251"/>
                </a:lnTo>
                <a:lnTo>
                  <a:pt x="568" y="252"/>
                </a:lnTo>
                <a:lnTo>
                  <a:pt x="564" y="254"/>
                </a:lnTo>
                <a:lnTo>
                  <a:pt x="562" y="258"/>
                </a:lnTo>
                <a:lnTo>
                  <a:pt x="559" y="259"/>
                </a:lnTo>
                <a:lnTo>
                  <a:pt x="556" y="261"/>
                </a:lnTo>
                <a:lnTo>
                  <a:pt x="541" y="268"/>
                </a:lnTo>
                <a:lnTo>
                  <a:pt x="541" y="269"/>
                </a:lnTo>
                <a:lnTo>
                  <a:pt x="541" y="281"/>
                </a:lnTo>
                <a:lnTo>
                  <a:pt x="537" y="285"/>
                </a:lnTo>
                <a:lnTo>
                  <a:pt x="530" y="288"/>
                </a:lnTo>
                <a:lnTo>
                  <a:pt x="503" y="303"/>
                </a:lnTo>
                <a:lnTo>
                  <a:pt x="497" y="305"/>
                </a:lnTo>
                <a:lnTo>
                  <a:pt x="476" y="315"/>
                </a:lnTo>
                <a:lnTo>
                  <a:pt x="475" y="318"/>
                </a:lnTo>
                <a:lnTo>
                  <a:pt x="468" y="313"/>
                </a:lnTo>
                <a:lnTo>
                  <a:pt x="463" y="320"/>
                </a:lnTo>
                <a:lnTo>
                  <a:pt x="459" y="322"/>
                </a:lnTo>
                <a:lnTo>
                  <a:pt x="456" y="325"/>
                </a:lnTo>
                <a:lnTo>
                  <a:pt x="454" y="327"/>
                </a:lnTo>
                <a:lnTo>
                  <a:pt x="451" y="330"/>
                </a:lnTo>
                <a:lnTo>
                  <a:pt x="448" y="330"/>
                </a:lnTo>
                <a:lnTo>
                  <a:pt x="441" y="330"/>
                </a:lnTo>
                <a:lnTo>
                  <a:pt x="427" y="329"/>
                </a:lnTo>
                <a:lnTo>
                  <a:pt x="426" y="329"/>
                </a:lnTo>
                <a:lnTo>
                  <a:pt x="424" y="329"/>
                </a:lnTo>
                <a:lnTo>
                  <a:pt x="414" y="327"/>
                </a:lnTo>
                <a:lnTo>
                  <a:pt x="404" y="329"/>
                </a:lnTo>
                <a:lnTo>
                  <a:pt x="400" y="329"/>
                </a:lnTo>
                <a:lnTo>
                  <a:pt x="397" y="329"/>
                </a:lnTo>
                <a:lnTo>
                  <a:pt x="390" y="325"/>
                </a:lnTo>
                <a:lnTo>
                  <a:pt x="387" y="324"/>
                </a:lnTo>
                <a:lnTo>
                  <a:pt x="383" y="320"/>
                </a:lnTo>
                <a:lnTo>
                  <a:pt x="378" y="317"/>
                </a:lnTo>
                <a:lnTo>
                  <a:pt x="367" y="310"/>
                </a:lnTo>
                <a:lnTo>
                  <a:pt x="361" y="307"/>
                </a:lnTo>
                <a:lnTo>
                  <a:pt x="333" y="286"/>
                </a:lnTo>
                <a:lnTo>
                  <a:pt x="329" y="283"/>
                </a:lnTo>
                <a:lnTo>
                  <a:pt x="328" y="283"/>
                </a:lnTo>
                <a:lnTo>
                  <a:pt x="321" y="274"/>
                </a:lnTo>
                <a:lnTo>
                  <a:pt x="318" y="271"/>
                </a:lnTo>
                <a:lnTo>
                  <a:pt x="316" y="269"/>
                </a:lnTo>
                <a:lnTo>
                  <a:pt x="314" y="264"/>
                </a:lnTo>
                <a:lnTo>
                  <a:pt x="311" y="263"/>
                </a:lnTo>
                <a:lnTo>
                  <a:pt x="307" y="258"/>
                </a:lnTo>
                <a:lnTo>
                  <a:pt x="302" y="252"/>
                </a:lnTo>
                <a:lnTo>
                  <a:pt x="291" y="246"/>
                </a:lnTo>
                <a:lnTo>
                  <a:pt x="287" y="242"/>
                </a:lnTo>
                <a:lnTo>
                  <a:pt x="280" y="239"/>
                </a:lnTo>
                <a:lnTo>
                  <a:pt x="274" y="237"/>
                </a:lnTo>
                <a:lnTo>
                  <a:pt x="269" y="237"/>
                </a:lnTo>
                <a:lnTo>
                  <a:pt x="260" y="237"/>
                </a:lnTo>
                <a:lnTo>
                  <a:pt x="257" y="239"/>
                </a:lnTo>
                <a:lnTo>
                  <a:pt x="250" y="241"/>
                </a:lnTo>
                <a:lnTo>
                  <a:pt x="248" y="241"/>
                </a:lnTo>
                <a:lnTo>
                  <a:pt x="245" y="241"/>
                </a:lnTo>
                <a:lnTo>
                  <a:pt x="243" y="241"/>
                </a:lnTo>
                <a:lnTo>
                  <a:pt x="236" y="244"/>
                </a:lnTo>
                <a:lnTo>
                  <a:pt x="235" y="244"/>
                </a:lnTo>
                <a:lnTo>
                  <a:pt x="225" y="249"/>
                </a:lnTo>
                <a:lnTo>
                  <a:pt x="220" y="254"/>
                </a:lnTo>
                <a:lnTo>
                  <a:pt x="211" y="261"/>
                </a:lnTo>
                <a:lnTo>
                  <a:pt x="204" y="264"/>
                </a:lnTo>
                <a:lnTo>
                  <a:pt x="196" y="274"/>
                </a:lnTo>
                <a:lnTo>
                  <a:pt x="189" y="283"/>
                </a:lnTo>
                <a:lnTo>
                  <a:pt x="184" y="293"/>
                </a:lnTo>
                <a:lnTo>
                  <a:pt x="182" y="296"/>
                </a:lnTo>
                <a:lnTo>
                  <a:pt x="179" y="303"/>
                </a:lnTo>
                <a:lnTo>
                  <a:pt x="174" y="315"/>
                </a:lnTo>
                <a:lnTo>
                  <a:pt x="169" y="325"/>
                </a:lnTo>
                <a:lnTo>
                  <a:pt x="167" y="332"/>
                </a:lnTo>
                <a:lnTo>
                  <a:pt x="162" y="346"/>
                </a:lnTo>
                <a:lnTo>
                  <a:pt x="160" y="356"/>
                </a:lnTo>
                <a:lnTo>
                  <a:pt x="150" y="356"/>
                </a:lnTo>
                <a:lnTo>
                  <a:pt x="142" y="356"/>
                </a:lnTo>
                <a:lnTo>
                  <a:pt x="142" y="354"/>
                </a:lnTo>
                <a:lnTo>
                  <a:pt x="130" y="354"/>
                </a:lnTo>
                <a:lnTo>
                  <a:pt x="125" y="354"/>
                </a:lnTo>
                <a:lnTo>
                  <a:pt x="122" y="354"/>
                </a:lnTo>
                <a:lnTo>
                  <a:pt x="120" y="356"/>
                </a:lnTo>
                <a:lnTo>
                  <a:pt x="118" y="352"/>
                </a:lnTo>
                <a:lnTo>
                  <a:pt x="113" y="352"/>
                </a:lnTo>
                <a:lnTo>
                  <a:pt x="113" y="349"/>
                </a:lnTo>
                <a:lnTo>
                  <a:pt x="113" y="347"/>
                </a:lnTo>
                <a:lnTo>
                  <a:pt x="115" y="347"/>
                </a:lnTo>
                <a:lnTo>
                  <a:pt x="115" y="346"/>
                </a:lnTo>
                <a:lnTo>
                  <a:pt x="113" y="346"/>
                </a:lnTo>
                <a:lnTo>
                  <a:pt x="111" y="346"/>
                </a:lnTo>
                <a:lnTo>
                  <a:pt x="110" y="342"/>
                </a:lnTo>
                <a:lnTo>
                  <a:pt x="110" y="339"/>
                </a:lnTo>
                <a:lnTo>
                  <a:pt x="113" y="335"/>
                </a:lnTo>
                <a:lnTo>
                  <a:pt x="113" y="330"/>
                </a:lnTo>
                <a:lnTo>
                  <a:pt x="111" y="329"/>
                </a:lnTo>
                <a:lnTo>
                  <a:pt x="108" y="329"/>
                </a:lnTo>
                <a:lnTo>
                  <a:pt x="108" y="327"/>
                </a:lnTo>
                <a:lnTo>
                  <a:pt x="108" y="325"/>
                </a:lnTo>
                <a:lnTo>
                  <a:pt x="106" y="325"/>
                </a:lnTo>
                <a:lnTo>
                  <a:pt x="103" y="325"/>
                </a:lnTo>
                <a:lnTo>
                  <a:pt x="101" y="325"/>
                </a:lnTo>
                <a:lnTo>
                  <a:pt x="101" y="327"/>
                </a:lnTo>
                <a:lnTo>
                  <a:pt x="101" y="332"/>
                </a:lnTo>
                <a:lnTo>
                  <a:pt x="98" y="330"/>
                </a:lnTo>
                <a:lnTo>
                  <a:pt x="98" y="332"/>
                </a:lnTo>
                <a:lnTo>
                  <a:pt x="96" y="332"/>
                </a:lnTo>
                <a:lnTo>
                  <a:pt x="98" y="334"/>
                </a:lnTo>
                <a:lnTo>
                  <a:pt x="95" y="334"/>
                </a:lnTo>
                <a:lnTo>
                  <a:pt x="95" y="335"/>
                </a:lnTo>
                <a:lnTo>
                  <a:pt x="91" y="337"/>
                </a:lnTo>
                <a:lnTo>
                  <a:pt x="90" y="337"/>
                </a:lnTo>
                <a:lnTo>
                  <a:pt x="90" y="339"/>
                </a:lnTo>
                <a:lnTo>
                  <a:pt x="86" y="337"/>
                </a:lnTo>
                <a:lnTo>
                  <a:pt x="86" y="335"/>
                </a:lnTo>
                <a:lnTo>
                  <a:pt x="86" y="332"/>
                </a:lnTo>
                <a:lnTo>
                  <a:pt x="84" y="335"/>
                </a:lnTo>
                <a:lnTo>
                  <a:pt x="81" y="335"/>
                </a:lnTo>
                <a:lnTo>
                  <a:pt x="81" y="334"/>
                </a:lnTo>
                <a:lnTo>
                  <a:pt x="81" y="332"/>
                </a:lnTo>
                <a:lnTo>
                  <a:pt x="79" y="332"/>
                </a:lnTo>
                <a:lnTo>
                  <a:pt x="79" y="334"/>
                </a:lnTo>
                <a:lnTo>
                  <a:pt x="78" y="335"/>
                </a:lnTo>
                <a:lnTo>
                  <a:pt x="76" y="335"/>
                </a:lnTo>
                <a:lnTo>
                  <a:pt x="74" y="335"/>
                </a:lnTo>
                <a:lnTo>
                  <a:pt x="73" y="337"/>
                </a:lnTo>
                <a:lnTo>
                  <a:pt x="69" y="335"/>
                </a:lnTo>
                <a:lnTo>
                  <a:pt x="69" y="337"/>
                </a:lnTo>
                <a:lnTo>
                  <a:pt x="56" y="337"/>
                </a:lnTo>
                <a:lnTo>
                  <a:pt x="25" y="337"/>
                </a:lnTo>
                <a:lnTo>
                  <a:pt x="25" y="335"/>
                </a:lnTo>
                <a:lnTo>
                  <a:pt x="0" y="337"/>
                </a:lnTo>
                <a:lnTo>
                  <a:pt x="0" y="335"/>
                </a:lnTo>
                <a:lnTo>
                  <a:pt x="2" y="330"/>
                </a:lnTo>
                <a:lnTo>
                  <a:pt x="2" y="325"/>
                </a:lnTo>
                <a:lnTo>
                  <a:pt x="5" y="312"/>
                </a:lnTo>
                <a:lnTo>
                  <a:pt x="10" y="300"/>
                </a:lnTo>
                <a:lnTo>
                  <a:pt x="10" y="296"/>
                </a:lnTo>
                <a:lnTo>
                  <a:pt x="12" y="293"/>
                </a:lnTo>
                <a:lnTo>
                  <a:pt x="12" y="291"/>
                </a:lnTo>
                <a:lnTo>
                  <a:pt x="15" y="285"/>
                </a:lnTo>
                <a:lnTo>
                  <a:pt x="17" y="274"/>
                </a:lnTo>
                <a:lnTo>
                  <a:pt x="20" y="266"/>
                </a:lnTo>
                <a:lnTo>
                  <a:pt x="22" y="263"/>
                </a:lnTo>
                <a:lnTo>
                  <a:pt x="24" y="259"/>
                </a:lnTo>
                <a:lnTo>
                  <a:pt x="24" y="256"/>
                </a:lnTo>
                <a:lnTo>
                  <a:pt x="29" y="247"/>
                </a:lnTo>
                <a:lnTo>
                  <a:pt x="32" y="241"/>
                </a:lnTo>
                <a:lnTo>
                  <a:pt x="39" y="230"/>
                </a:lnTo>
                <a:lnTo>
                  <a:pt x="41" y="227"/>
                </a:lnTo>
                <a:lnTo>
                  <a:pt x="51" y="208"/>
                </a:lnTo>
                <a:lnTo>
                  <a:pt x="57" y="195"/>
                </a:lnTo>
                <a:lnTo>
                  <a:pt x="64" y="183"/>
                </a:lnTo>
                <a:lnTo>
                  <a:pt x="68" y="178"/>
                </a:lnTo>
                <a:lnTo>
                  <a:pt x="69" y="176"/>
                </a:lnTo>
                <a:lnTo>
                  <a:pt x="69" y="175"/>
                </a:lnTo>
                <a:lnTo>
                  <a:pt x="73" y="169"/>
                </a:lnTo>
                <a:lnTo>
                  <a:pt x="74" y="168"/>
                </a:lnTo>
                <a:lnTo>
                  <a:pt x="74" y="166"/>
                </a:lnTo>
                <a:lnTo>
                  <a:pt x="79" y="158"/>
                </a:lnTo>
                <a:lnTo>
                  <a:pt x="81" y="156"/>
                </a:lnTo>
                <a:lnTo>
                  <a:pt x="81" y="152"/>
                </a:lnTo>
                <a:lnTo>
                  <a:pt x="84" y="146"/>
                </a:lnTo>
                <a:lnTo>
                  <a:pt x="88" y="139"/>
                </a:lnTo>
                <a:lnTo>
                  <a:pt x="91" y="134"/>
                </a:lnTo>
                <a:lnTo>
                  <a:pt x="96" y="129"/>
                </a:lnTo>
                <a:lnTo>
                  <a:pt x="103" y="122"/>
                </a:lnTo>
                <a:lnTo>
                  <a:pt x="105" y="120"/>
                </a:lnTo>
                <a:lnTo>
                  <a:pt x="113" y="112"/>
                </a:lnTo>
                <a:lnTo>
                  <a:pt x="115" y="112"/>
                </a:lnTo>
                <a:lnTo>
                  <a:pt x="117" y="110"/>
                </a:lnTo>
                <a:lnTo>
                  <a:pt x="120" y="107"/>
                </a:lnTo>
                <a:lnTo>
                  <a:pt x="123" y="103"/>
                </a:lnTo>
                <a:lnTo>
                  <a:pt x="128" y="102"/>
                </a:lnTo>
                <a:lnTo>
                  <a:pt x="128" y="100"/>
                </a:lnTo>
                <a:lnTo>
                  <a:pt x="130" y="100"/>
                </a:lnTo>
                <a:lnTo>
                  <a:pt x="132" y="97"/>
                </a:lnTo>
                <a:lnTo>
                  <a:pt x="135" y="95"/>
                </a:lnTo>
                <a:lnTo>
                  <a:pt x="137" y="95"/>
                </a:lnTo>
                <a:lnTo>
                  <a:pt x="144" y="90"/>
                </a:lnTo>
                <a:lnTo>
                  <a:pt x="147" y="88"/>
                </a:lnTo>
                <a:lnTo>
                  <a:pt x="152" y="85"/>
                </a:lnTo>
                <a:lnTo>
                  <a:pt x="155" y="81"/>
                </a:lnTo>
                <a:lnTo>
                  <a:pt x="159" y="81"/>
                </a:lnTo>
                <a:lnTo>
                  <a:pt x="160" y="80"/>
                </a:lnTo>
                <a:lnTo>
                  <a:pt x="169" y="76"/>
                </a:lnTo>
                <a:lnTo>
                  <a:pt x="171" y="76"/>
                </a:lnTo>
                <a:lnTo>
                  <a:pt x="176" y="75"/>
                </a:lnTo>
                <a:lnTo>
                  <a:pt x="177" y="75"/>
                </a:lnTo>
                <a:lnTo>
                  <a:pt x="184" y="73"/>
                </a:lnTo>
                <a:lnTo>
                  <a:pt x="187" y="69"/>
                </a:lnTo>
                <a:lnTo>
                  <a:pt x="191" y="69"/>
                </a:lnTo>
                <a:lnTo>
                  <a:pt x="199" y="66"/>
                </a:lnTo>
                <a:lnTo>
                  <a:pt x="206" y="64"/>
                </a:lnTo>
                <a:lnTo>
                  <a:pt x="208" y="64"/>
                </a:lnTo>
                <a:lnTo>
                  <a:pt x="220" y="63"/>
                </a:lnTo>
                <a:lnTo>
                  <a:pt x="230" y="63"/>
                </a:lnTo>
                <a:lnTo>
                  <a:pt x="238" y="61"/>
                </a:lnTo>
                <a:lnTo>
                  <a:pt x="260" y="61"/>
                </a:lnTo>
                <a:lnTo>
                  <a:pt x="275" y="61"/>
                </a:lnTo>
                <a:lnTo>
                  <a:pt x="301" y="61"/>
                </a:lnTo>
                <a:lnTo>
                  <a:pt x="307" y="61"/>
                </a:lnTo>
                <a:lnTo>
                  <a:pt x="324" y="68"/>
                </a:lnTo>
                <a:lnTo>
                  <a:pt x="328" y="69"/>
                </a:lnTo>
                <a:lnTo>
                  <a:pt x="336" y="73"/>
                </a:lnTo>
                <a:lnTo>
                  <a:pt x="338" y="75"/>
                </a:lnTo>
                <a:lnTo>
                  <a:pt x="341" y="76"/>
                </a:lnTo>
                <a:lnTo>
                  <a:pt x="355" y="83"/>
                </a:lnTo>
                <a:lnTo>
                  <a:pt x="361" y="90"/>
                </a:lnTo>
                <a:lnTo>
                  <a:pt x="368" y="93"/>
                </a:lnTo>
                <a:lnTo>
                  <a:pt x="373" y="98"/>
                </a:lnTo>
                <a:lnTo>
                  <a:pt x="377" y="100"/>
                </a:lnTo>
                <a:lnTo>
                  <a:pt x="380" y="105"/>
                </a:lnTo>
                <a:lnTo>
                  <a:pt x="383" y="107"/>
                </a:lnTo>
                <a:lnTo>
                  <a:pt x="387" y="110"/>
                </a:lnTo>
                <a:lnTo>
                  <a:pt x="395" y="120"/>
                </a:lnTo>
                <a:lnTo>
                  <a:pt x="395" y="122"/>
                </a:lnTo>
                <a:lnTo>
                  <a:pt x="397" y="124"/>
                </a:lnTo>
                <a:lnTo>
                  <a:pt x="397" y="125"/>
                </a:lnTo>
                <a:lnTo>
                  <a:pt x="402" y="134"/>
                </a:lnTo>
                <a:lnTo>
                  <a:pt x="402" y="136"/>
                </a:lnTo>
                <a:lnTo>
                  <a:pt x="412" y="137"/>
                </a:lnTo>
                <a:lnTo>
                  <a:pt x="419" y="137"/>
                </a:lnTo>
                <a:lnTo>
                  <a:pt x="422" y="137"/>
                </a:lnTo>
                <a:lnTo>
                  <a:pt x="424" y="137"/>
                </a:lnTo>
                <a:lnTo>
                  <a:pt x="427" y="136"/>
                </a:lnTo>
                <a:lnTo>
                  <a:pt x="439" y="136"/>
                </a:lnTo>
                <a:lnTo>
                  <a:pt x="448" y="129"/>
                </a:lnTo>
                <a:lnTo>
                  <a:pt x="449" y="127"/>
                </a:lnTo>
                <a:lnTo>
                  <a:pt x="451" y="125"/>
                </a:lnTo>
                <a:lnTo>
                  <a:pt x="470" y="112"/>
                </a:lnTo>
                <a:lnTo>
                  <a:pt x="476" y="108"/>
                </a:lnTo>
                <a:lnTo>
                  <a:pt x="486" y="103"/>
                </a:lnTo>
                <a:lnTo>
                  <a:pt x="485" y="103"/>
                </a:lnTo>
                <a:lnTo>
                  <a:pt x="490" y="102"/>
                </a:lnTo>
                <a:lnTo>
                  <a:pt x="512" y="90"/>
                </a:lnTo>
                <a:lnTo>
                  <a:pt x="534" y="78"/>
                </a:lnTo>
                <a:lnTo>
                  <a:pt x="552" y="68"/>
                </a:lnTo>
                <a:lnTo>
                  <a:pt x="554" y="68"/>
                </a:lnTo>
                <a:lnTo>
                  <a:pt x="564" y="61"/>
                </a:lnTo>
                <a:lnTo>
                  <a:pt x="571" y="59"/>
                </a:lnTo>
                <a:lnTo>
                  <a:pt x="576" y="56"/>
                </a:lnTo>
                <a:lnTo>
                  <a:pt x="579" y="54"/>
                </a:lnTo>
                <a:lnTo>
                  <a:pt x="586" y="51"/>
                </a:lnTo>
                <a:lnTo>
                  <a:pt x="588" y="51"/>
                </a:lnTo>
                <a:lnTo>
                  <a:pt x="589" y="49"/>
                </a:lnTo>
                <a:lnTo>
                  <a:pt x="595" y="47"/>
                </a:lnTo>
                <a:lnTo>
                  <a:pt x="598" y="46"/>
                </a:lnTo>
                <a:lnTo>
                  <a:pt x="601" y="44"/>
                </a:lnTo>
                <a:lnTo>
                  <a:pt x="605" y="42"/>
                </a:lnTo>
                <a:lnTo>
                  <a:pt x="610" y="39"/>
                </a:lnTo>
                <a:lnTo>
                  <a:pt x="618" y="36"/>
                </a:lnTo>
                <a:lnTo>
                  <a:pt x="627" y="34"/>
                </a:lnTo>
                <a:lnTo>
                  <a:pt x="630" y="32"/>
                </a:lnTo>
                <a:lnTo>
                  <a:pt x="633" y="32"/>
                </a:lnTo>
                <a:lnTo>
                  <a:pt x="637" y="29"/>
                </a:lnTo>
                <a:lnTo>
                  <a:pt x="640" y="29"/>
                </a:lnTo>
                <a:lnTo>
                  <a:pt x="645" y="27"/>
                </a:lnTo>
                <a:lnTo>
                  <a:pt x="647" y="27"/>
                </a:lnTo>
                <a:lnTo>
                  <a:pt x="650" y="25"/>
                </a:lnTo>
                <a:lnTo>
                  <a:pt x="659" y="20"/>
                </a:lnTo>
                <a:lnTo>
                  <a:pt x="662" y="20"/>
                </a:lnTo>
                <a:lnTo>
                  <a:pt x="669" y="17"/>
                </a:lnTo>
                <a:lnTo>
                  <a:pt x="674" y="15"/>
                </a:lnTo>
                <a:lnTo>
                  <a:pt x="682" y="12"/>
                </a:lnTo>
                <a:lnTo>
                  <a:pt x="687" y="8"/>
                </a:lnTo>
                <a:lnTo>
                  <a:pt x="691" y="8"/>
                </a:lnTo>
                <a:lnTo>
                  <a:pt x="696" y="3"/>
                </a:lnTo>
                <a:lnTo>
                  <a:pt x="701" y="2"/>
                </a:lnTo>
                <a:lnTo>
                  <a:pt x="703" y="0"/>
                </a:lnTo>
                <a:lnTo>
                  <a:pt x="706" y="0"/>
                </a:lnTo>
                <a:lnTo>
                  <a:pt x="708" y="2"/>
                </a:lnTo>
                <a:lnTo>
                  <a:pt x="709" y="2"/>
                </a:lnTo>
                <a:lnTo>
                  <a:pt x="713" y="3"/>
                </a:lnTo>
                <a:lnTo>
                  <a:pt x="716" y="3"/>
                </a:lnTo>
                <a:close/>
              </a:path>
            </a:pathLst>
          </a:custGeom>
          <a:solidFill>
            <a:schemeClr val="accent4">
              <a:lumMod val="5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12">
            <a:extLst>
              <a:ext uri="{FF2B5EF4-FFF2-40B4-BE49-F238E27FC236}">
                <a16:creationId xmlns:a16="http://schemas.microsoft.com/office/drawing/2014/main" id="{99402629-9AA9-4B4E-AB89-C3C39500850D}"/>
              </a:ext>
            </a:extLst>
          </p:cNvPr>
          <p:cNvSpPr>
            <a:spLocks/>
          </p:cNvSpPr>
          <p:nvPr/>
        </p:nvSpPr>
        <p:spPr bwMode="auto">
          <a:xfrm>
            <a:off x="1995488" y="3425826"/>
            <a:ext cx="3008313" cy="922338"/>
          </a:xfrm>
          <a:custGeom>
            <a:avLst/>
            <a:gdLst>
              <a:gd name="T0" fmla="*/ 1876 w 1895"/>
              <a:gd name="T1" fmla="*/ 14 h 581"/>
              <a:gd name="T2" fmla="*/ 1824 w 1895"/>
              <a:gd name="T3" fmla="*/ 139 h 581"/>
              <a:gd name="T4" fmla="*/ 1775 w 1895"/>
              <a:gd name="T5" fmla="*/ 292 h 581"/>
              <a:gd name="T6" fmla="*/ 1655 w 1895"/>
              <a:gd name="T7" fmla="*/ 373 h 581"/>
              <a:gd name="T8" fmla="*/ 1534 w 1895"/>
              <a:gd name="T9" fmla="*/ 392 h 581"/>
              <a:gd name="T10" fmla="*/ 1331 w 1895"/>
              <a:gd name="T11" fmla="*/ 309 h 581"/>
              <a:gd name="T12" fmla="*/ 1236 w 1895"/>
              <a:gd name="T13" fmla="*/ 329 h 581"/>
              <a:gd name="T14" fmla="*/ 1108 w 1895"/>
              <a:gd name="T15" fmla="*/ 388 h 581"/>
              <a:gd name="T16" fmla="*/ 929 w 1895"/>
              <a:gd name="T17" fmla="*/ 366 h 581"/>
              <a:gd name="T18" fmla="*/ 814 w 1895"/>
              <a:gd name="T19" fmla="*/ 388 h 581"/>
              <a:gd name="T20" fmla="*/ 743 w 1895"/>
              <a:gd name="T21" fmla="*/ 580 h 581"/>
              <a:gd name="T22" fmla="*/ 728 w 1895"/>
              <a:gd name="T23" fmla="*/ 546 h 581"/>
              <a:gd name="T24" fmla="*/ 687 w 1895"/>
              <a:gd name="T25" fmla="*/ 556 h 581"/>
              <a:gd name="T26" fmla="*/ 670 w 1895"/>
              <a:gd name="T27" fmla="*/ 536 h 581"/>
              <a:gd name="T28" fmla="*/ 638 w 1895"/>
              <a:gd name="T29" fmla="*/ 527 h 581"/>
              <a:gd name="T30" fmla="*/ 601 w 1895"/>
              <a:gd name="T31" fmla="*/ 537 h 581"/>
              <a:gd name="T32" fmla="*/ 554 w 1895"/>
              <a:gd name="T33" fmla="*/ 551 h 581"/>
              <a:gd name="T34" fmla="*/ 537 w 1895"/>
              <a:gd name="T35" fmla="*/ 524 h 581"/>
              <a:gd name="T36" fmla="*/ 490 w 1895"/>
              <a:gd name="T37" fmla="*/ 502 h 581"/>
              <a:gd name="T38" fmla="*/ 463 w 1895"/>
              <a:gd name="T39" fmla="*/ 495 h 581"/>
              <a:gd name="T40" fmla="*/ 417 w 1895"/>
              <a:gd name="T41" fmla="*/ 476 h 581"/>
              <a:gd name="T42" fmla="*/ 383 w 1895"/>
              <a:gd name="T43" fmla="*/ 478 h 581"/>
              <a:gd name="T44" fmla="*/ 344 w 1895"/>
              <a:gd name="T45" fmla="*/ 517 h 581"/>
              <a:gd name="T46" fmla="*/ 279 w 1895"/>
              <a:gd name="T47" fmla="*/ 534 h 581"/>
              <a:gd name="T48" fmla="*/ 240 w 1895"/>
              <a:gd name="T49" fmla="*/ 519 h 581"/>
              <a:gd name="T50" fmla="*/ 252 w 1895"/>
              <a:gd name="T51" fmla="*/ 564 h 581"/>
              <a:gd name="T52" fmla="*/ 192 w 1895"/>
              <a:gd name="T53" fmla="*/ 508 h 581"/>
              <a:gd name="T54" fmla="*/ 152 w 1895"/>
              <a:gd name="T55" fmla="*/ 480 h 581"/>
              <a:gd name="T56" fmla="*/ 64 w 1895"/>
              <a:gd name="T57" fmla="*/ 541 h 581"/>
              <a:gd name="T58" fmla="*/ 27 w 1895"/>
              <a:gd name="T59" fmla="*/ 524 h 581"/>
              <a:gd name="T60" fmla="*/ 18 w 1895"/>
              <a:gd name="T61" fmla="*/ 436 h 581"/>
              <a:gd name="T62" fmla="*/ 7 w 1895"/>
              <a:gd name="T63" fmla="*/ 392 h 581"/>
              <a:gd name="T64" fmla="*/ 27 w 1895"/>
              <a:gd name="T65" fmla="*/ 344 h 581"/>
              <a:gd name="T66" fmla="*/ 89 w 1895"/>
              <a:gd name="T67" fmla="*/ 292 h 581"/>
              <a:gd name="T68" fmla="*/ 133 w 1895"/>
              <a:gd name="T69" fmla="*/ 239 h 581"/>
              <a:gd name="T70" fmla="*/ 191 w 1895"/>
              <a:gd name="T71" fmla="*/ 251 h 581"/>
              <a:gd name="T72" fmla="*/ 324 w 1895"/>
              <a:gd name="T73" fmla="*/ 264 h 581"/>
              <a:gd name="T74" fmla="*/ 380 w 1895"/>
              <a:gd name="T75" fmla="*/ 248 h 581"/>
              <a:gd name="T76" fmla="*/ 486 w 1895"/>
              <a:gd name="T77" fmla="*/ 244 h 581"/>
              <a:gd name="T78" fmla="*/ 539 w 1895"/>
              <a:gd name="T79" fmla="*/ 237 h 581"/>
              <a:gd name="T80" fmla="*/ 586 w 1895"/>
              <a:gd name="T81" fmla="*/ 232 h 581"/>
              <a:gd name="T82" fmla="*/ 623 w 1895"/>
              <a:gd name="T83" fmla="*/ 222 h 581"/>
              <a:gd name="T84" fmla="*/ 648 w 1895"/>
              <a:gd name="T85" fmla="*/ 200 h 581"/>
              <a:gd name="T86" fmla="*/ 699 w 1895"/>
              <a:gd name="T87" fmla="*/ 209 h 581"/>
              <a:gd name="T88" fmla="*/ 745 w 1895"/>
              <a:gd name="T89" fmla="*/ 217 h 581"/>
              <a:gd name="T90" fmla="*/ 785 w 1895"/>
              <a:gd name="T91" fmla="*/ 215 h 581"/>
              <a:gd name="T92" fmla="*/ 878 w 1895"/>
              <a:gd name="T93" fmla="*/ 197 h 581"/>
              <a:gd name="T94" fmla="*/ 958 w 1895"/>
              <a:gd name="T95" fmla="*/ 171 h 581"/>
              <a:gd name="T96" fmla="*/ 1015 w 1895"/>
              <a:gd name="T97" fmla="*/ 146 h 581"/>
              <a:gd name="T98" fmla="*/ 1061 w 1895"/>
              <a:gd name="T99" fmla="*/ 188 h 581"/>
              <a:gd name="T100" fmla="*/ 1106 w 1895"/>
              <a:gd name="T101" fmla="*/ 202 h 581"/>
              <a:gd name="T102" fmla="*/ 1152 w 1895"/>
              <a:gd name="T103" fmla="*/ 144 h 581"/>
              <a:gd name="T104" fmla="*/ 1189 w 1895"/>
              <a:gd name="T105" fmla="*/ 80 h 581"/>
              <a:gd name="T106" fmla="*/ 1321 w 1895"/>
              <a:gd name="T107" fmla="*/ 131 h 581"/>
              <a:gd name="T108" fmla="*/ 1436 w 1895"/>
              <a:gd name="T109" fmla="*/ 171 h 581"/>
              <a:gd name="T110" fmla="*/ 1569 w 1895"/>
              <a:gd name="T111" fmla="*/ 229 h 581"/>
              <a:gd name="T112" fmla="*/ 1643 w 1895"/>
              <a:gd name="T113" fmla="*/ 193 h 581"/>
              <a:gd name="T114" fmla="*/ 1659 w 1895"/>
              <a:gd name="T115" fmla="*/ 132 h 581"/>
              <a:gd name="T116" fmla="*/ 1664 w 1895"/>
              <a:gd name="T117" fmla="*/ 87 h 581"/>
              <a:gd name="T118" fmla="*/ 1714 w 1895"/>
              <a:gd name="T119" fmla="*/ 58 h 581"/>
              <a:gd name="T120" fmla="*/ 1738 w 1895"/>
              <a:gd name="T121" fmla="*/ 75 h 581"/>
              <a:gd name="T122" fmla="*/ 1773 w 1895"/>
              <a:gd name="T123" fmla="*/ 22 h 581"/>
              <a:gd name="T124" fmla="*/ 1826 w 1895"/>
              <a:gd name="T125" fmla="*/ 29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95" h="581">
                <a:moveTo>
                  <a:pt x="1834" y="2"/>
                </a:moveTo>
                <a:lnTo>
                  <a:pt x="1836" y="4"/>
                </a:lnTo>
                <a:lnTo>
                  <a:pt x="1839" y="2"/>
                </a:lnTo>
                <a:lnTo>
                  <a:pt x="1841" y="2"/>
                </a:lnTo>
                <a:lnTo>
                  <a:pt x="1846" y="2"/>
                </a:lnTo>
                <a:lnTo>
                  <a:pt x="1849" y="4"/>
                </a:lnTo>
                <a:lnTo>
                  <a:pt x="1851" y="5"/>
                </a:lnTo>
                <a:lnTo>
                  <a:pt x="1853" y="5"/>
                </a:lnTo>
                <a:lnTo>
                  <a:pt x="1856" y="4"/>
                </a:lnTo>
                <a:lnTo>
                  <a:pt x="1858" y="4"/>
                </a:lnTo>
                <a:lnTo>
                  <a:pt x="1860" y="5"/>
                </a:lnTo>
                <a:lnTo>
                  <a:pt x="1861" y="9"/>
                </a:lnTo>
                <a:lnTo>
                  <a:pt x="1866" y="5"/>
                </a:lnTo>
                <a:lnTo>
                  <a:pt x="1870" y="5"/>
                </a:lnTo>
                <a:lnTo>
                  <a:pt x="1871" y="7"/>
                </a:lnTo>
                <a:lnTo>
                  <a:pt x="1875" y="9"/>
                </a:lnTo>
                <a:lnTo>
                  <a:pt x="1878" y="10"/>
                </a:lnTo>
                <a:lnTo>
                  <a:pt x="1876" y="14"/>
                </a:lnTo>
                <a:lnTo>
                  <a:pt x="1880" y="15"/>
                </a:lnTo>
                <a:lnTo>
                  <a:pt x="1881" y="15"/>
                </a:lnTo>
                <a:lnTo>
                  <a:pt x="1885" y="12"/>
                </a:lnTo>
                <a:lnTo>
                  <a:pt x="1890" y="14"/>
                </a:lnTo>
                <a:lnTo>
                  <a:pt x="1892" y="14"/>
                </a:lnTo>
                <a:lnTo>
                  <a:pt x="1895" y="24"/>
                </a:lnTo>
                <a:lnTo>
                  <a:pt x="1893" y="29"/>
                </a:lnTo>
                <a:lnTo>
                  <a:pt x="1861" y="43"/>
                </a:lnTo>
                <a:lnTo>
                  <a:pt x="1829" y="56"/>
                </a:lnTo>
                <a:lnTo>
                  <a:pt x="1819" y="59"/>
                </a:lnTo>
                <a:lnTo>
                  <a:pt x="1822" y="82"/>
                </a:lnTo>
                <a:lnTo>
                  <a:pt x="1822" y="92"/>
                </a:lnTo>
                <a:lnTo>
                  <a:pt x="1822" y="97"/>
                </a:lnTo>
                <a:lnTo>
                  <a:pt x="1822" y="100"/>
                </a:lnTo>
                <a:lnTo>
                  <a:pt x="1822" y="120"/>
                </a:lnTo>
                <a:lnTo>
                  <a:pt x="1824" y="129"/>
                </a:lnTo>
                <a:lnTo>
                  <a:pt x="1824" y="131"/>
                </a:lnTo>
                <a:lnTo>
                  <a:pt x="1824" y="139"/>
                </a:lnTo>
                <a:lnTo>
                  <a:pt x="1824" y="151"/>
                </a:lnTo>
                <a:lnTo>
                  <a:pt x="1824" y="159"/>
                </a:lnTo>
                <a:lnTo>
                  <a:pt x="1822" y="165"/>
                </a:lnTo>
                <a:lnTo>
                  <a:pt x="1821" y="165"/>
                </a:lnTo>
                <a:lnTo>
                  <a:pt x="1822" y="176"/>
                </a:lnTo>
                <a:lnTo>
                  <a:pt x="1821" y="192"/>
                </a:lnTo>
                <a:lnTo>
                  <a:pt x="1819" y="198"/>
                </a:lnTo>
                <a:lnTo>
                  <a:pt x="1819" y="202"/>
                </a:lnTo>
                <a:lnTo>
                  <a:pt x="1819" y="203"/>
                </a:lnTo>
                <a:lnTo>
                  <a:pt x="1812" y="220"/>
                </a:lnTo>
                <a:lnTo>
                  <a:pt x="1809" y="227"/>
                </a:lnTo>
                <a:lnTo>
                  <a:pt x="1805" y="242"/>
                </a:lnTo>
                <a:lnTo>
                  <a:pt x="1805" y="244"/>
                </a:lnTo>
                <a:lnTo>
                  <a:pt x="1802" y="251"/>
                </a:lnTo>
                <a:lnTo>
                  <a:pt x="1795" y="264"/>
                </a:lnTo>
                <a:lnTo>
                  <a:pt x="1785" y="281"/>
                </a:lnTo>
                <a:lnTo>
                  <a:pt x="1782" y="283"/>
                </a:lnTo>
                <a:lnTo>
                  <a:pt x="1775" y="292"/>
                </a:lnTo>
                <a:lnTo>
                  <a:pt x="1765" y="303"/>
                </a:lnTo>
                <a:lnTo>
                  <a:pt x="1763" y="305"/>
                </a:lnTo>
                <a:lnTo>
                  <a:pt x="1762" y="309"/>
                </a:lnTo>
                <a:lnTo>
                  <a:pt x="1756" y="312"/>
                </a:lnTo>
                <a:lnTo>
                  <a:pt x="1751" y="319"/>
                </a:lnTo>
                <a:lnTo>
                  <a:pt x="1735" y="331"/>
                </a:lnTo>
                <a:lnTo>
                  <a:pt x="1729" y="336"/>
                </a:lnTo>
                <a:lnTo>
                  <a:pt x="1723" y="342"/>
                </a:lnTo>
                <a:lnTo>
                  <a:pt x="1714" y="346"/>
                </a:lnTo>
                <a:lnTo>
                  <a:pt x="1708" y="349"/>
                </a:lnTo>
                <a:lnTo>
                  <a:pt x="1704" y="349"/>
                </a:lnTo>
                <a:lnTo>
                  <a:pt x="1704" y="351"/>
                </a:lnTo>
                <a:lnTo>
                  <a:pt x="1697" y="354"/>
                </a:lnTo>
                <a:lnTo>
                  <a:pt x="1692" y="358"/>
                </a:lnTo>
                <a:lnTo>
                  <a:pt x="1686" y="359"/>
                </a:lnTo>
                <a:lnTo>
                  <a:pt x="1684" y="361"/>
                </a:lnTo>
                <a:lnTo>
                  <a:pt x="1662" y="368"/>
                </a:lnTo>
                <a:lnTo>
                  <a:pt x="1655" y="373"/>
                </a:lnTo>
                <a:lnTo>
                  <a:pt x="1652" y="373"/>
                </a:lnTo>
                <a:lnTo>
                  <a:pt x="1643" y="376"/>
                </a:lnTo>
                <a:lnTo>
                  <a:pt x="1642" y="376"/>
                </a:lnTo>
                <a:lnTo>
                  <a:pt x="1637" y="378"/>
                </a:lnTo>
                <a:lnTo>
                  <a:pt x="1630" y="381"/>
                </a:lnTo>
                <a:lnTo>
                  <a:pt x="1628" y="381"/>
                </a:lnTo>
                <a:lnTo>
                  <a:pt x="1618" y="383"/>
                </a:lnTo>
                <a:lnTo>
                  <a:pt x="1615" y="383"/>
                </a:lnTo>
                <a:lnTo>
                  <a:pt x="1608" y="386"/>
                </a:lnTo>
                <a:lnTo>
                  <a:pt x="1603" y="386"/>
                </a:lnTo>
                <a:lnTo>
                  <a:pt x="1594" y="390"/>
                </a:lnTo>
                <a:lnTo>
                  <a:pt x="1593" y="390"/>
                </a:lnTo>
                <a:lnTo>
                  <a:pt x="1591" y="390"/>
                </a:lnTo>
                <a:lnTo>
                  <a:pt x="1576" y="392"/>
                </a:lnTo>
                <a:lnTo>
                  <a:pt x="1567" y="393"/>
                </a:lnTo>
                <a:lnTo>
                  <a:pt x="1550" y="393"/>
                </a:lnTo>
                <a:lnTo>
                  <a:pt x="1539" y="393"/>
                </a:lnTo>
                <a:lnTo>
                  <a:pt x="1534" y="392"/>
                </a:lnTo>
                <a:lnTo>
                  <a:pt x="1510" y="386"/>
                </a:lnTo>
                <a:lnTo>
                  <a:pt x="1503" y="385"/>
                </a:lnTo>
                <a:lnTo>
                  <a:pt x="1501" y="385"/>
                </a:lnTo>
                <a:lnTo>
                  <a:pt x="1479" y="380"/>
                </a:lnTo>
                <a:lnTo>
                  <a:pt x="1461" y="373"/>
                </a:lnTo>
                <a:lnTo>
                  <a:pt x="1454" y="370"/>
                </a:lnTo>
                <a:lnTo>
                  <a:pt x="1425" y="356"/>
                </a:lnTo>
                <a:lnTo>
                  <a:pt x="1414" y="349"/>
                </a:lnTo>
                <a:lnTo>
                  <a:pt x="1405" y="346"/>
                </a:lnTo>
                <a:lnTo>
                  <a:pt x="1393" y="339"/>
                </a:lnTo>
                <a:lnTo>
                  <a:pt x="1390" y="337"/>
                </a:lnTo>
                <a:lnTo>
                  <a:pt x="1373" y="329"/>
                </a:lnTo>
                <a:lnTo>
                  <a:pt x="1363" y="324"/>
                </a:lnTo>
                <a:lnTo>
                  <a:pt x="1360" y="324"/>
                </a:lnTo>
                <a:lnTo>
                  <a:pt x="1354" y="325"/>
                </a:lnTo>
                <a:lnTo>
                  <a:pt x="1338" y="320"/>
                </a:lnTo>
                <a:lnTo>
                  <a:pt x="1331" y="310"/>
                </a:lnTo>
                <a:lnTo>
                  <a:pt x="1331" y="309"/>
                </a:lnTo>
                <a:lnTo>
                  <a:pt x="1329" y="309"/>
                </a:lnTo>
                <a:lnTo>
                  <a:pt x="1327" y="309"/>
                </a:lnTo>
                <a:lnTo>
                  <a:pt x="1314" y="305"/>
                </a:lnTo>
                <a:lnTo>
                  <a:pt x="1312" y="305"/>
                </a:lnTo>
                <a:lnTo>
                  <a:pt x="1309" y="305"/>
                </a:lnTo>
                <a:lnTo>
                  <a:pt x="1306" y="305"/>
                </a:lnTo>
                <a:lnTo>
                  <a:pt x="1302" y="303"/>
                </a:lnTo>
                <a:lnTo>
                  <a:pt x="1273" y="300"/>
                </a:lnTo>
                <a:lnTo>
                  <a:pt x="1270" y="300"/>
                </a:lnTo>
                <a:lnTo>
                  <a:pt x="1258" y="309"/>
                </a:lnTo>
                <a:lnTo>
                  <a:pt x="1251" y="315"/>
                </a:lnTo>
                <a:lnTo>
                  <a:pt x="1250" y="319"/>
                </a:lnTo>
                <a:lnTo>
                  <a:pt x="1248" y="322"/>
                </a:lnTo>
                <a:lnTo>
                  <a:pt x="1246" y="324"/>
                </a:lnTo>
                <a:lnTo>
                  <a:pt x="1245" y="325"/>
                </a:lnTo>
                <a:lnTo>
                  <a:pt x="1240" y="327"/>
                </a:lnTo>
                <a:lnTo>
                  <a:pt x="1238" y="329"/>
                </a:lnTo>
                <a:lnTo>
                  <a:pt x="1236" y="329"/>
                </a:lnTo>
                <a:lnTo>
                  <a:pt x="1235" y="329"/>
                </a:lnTo>
                <a:lnTo>
                  <a:pt x="1231" y="331"/>
                </a:lnTo>
                <a:lnTo>
                  <a:pt x="1218" y="342"/>
                </a:lnTo>
                <a:lnTo>
                  <a:pt x="1214" y="344"/>
                </a:lnTo>
                <a:lnTo>
                  <a:pt x="1211" y="347"/>
                </a:lnTo>
                <a:lnTo>
                  <a:pt x="1189" y="361"/>
                </a:lnTo>
                <a:lnTo>
                  <a:pt x="1179" y="366"/>
                </a:lnTo>
                <a:lnTo>
                  <a:pt x="1179" y="368"/>
                </a:lnTo>
                <a:lnTo>
                  <a:pt x="1157" y="376"/>
                </a:lnTo>
                <a:lnTo>
                  <a:pt x="1155" y="378"/>
                </a:lnTo>
                <a:lnTo>
                  <a:pt x="1153" y="378"/>
                </a:lnTo>
                <a:lnTo>
                  <a:pt x="1143" y="381"/>
                </a:lnTo>
                <a:lnTo>
                  <a:pt x="1140" y="383"/>
                </a:lnTo>
                <a:lnTo>
                  <a:pt x="1135" y="385"/>
                </a:lnTo>
                <a:lnTo>
                  <a:pt x="1132" y="385"/>
                </a:lnTo>
                <a:lnTo>
                  <a:pt x="1125" y="386"/>
                </a:lnTo>
                <a:lnTo>
                  <a:pt x="1123" y="386"/>
                </a:lnTo>
                <a:lnTo>
                  <a:pt x="1108" y="388"/>
                </a:lnTo>
                <a:lnTo>
                  <a:pt x="1101" y="388"/>
                </a:lnTo>
                <a:lnTo>
                  <a:pt x="1079" y="392"/>
                </a:lnTo>
                <a:lnTo>
                  <a:pt x="1077" y="392"/>
                </a:lnTo>
                <a:lnTo>
                  <a:pt x="1076" y="392"/>
                </a:lnTo>
                <a:lnTo>
                  <a:pt x="1064" y="392"/>
                </a:lnTo>
                <a:lnTo>
                  <a:pt x="1042" y="390"/>
                </a:lnTo>
                <a:lnTo>
                  <a:pt x="1040" y="390"/>
                </a:lnTo>
                <a:lnTo>
                  <a:pt x="1032" y="388"/>
                </a:lnTo>
                <a:lnTo>
                  <a:pt x="1023" y="385"/>
                </a:lnTo>
                <a:lnTo>
                  <a:pt x="1018" y="383"/>
                </a:lnTo>
                <a:lnTo>
                  <a:pt x="1012" y="380"/>
                </a:lnTo>
                <a:lnTo>
                  <a:pt x="996" y="373"/>
                </a:lnTo>
                <a:lnTo>
                  <a:pt x="978" y="363"/>
                </a:lnTo>
                <a:lnTo>
                  <a:pt x="964" y="356"/>
                </a:lnTo>
                <a:lnTo>
                  <a:pt x="944" y="361"/>
                </a:lnTo>
                <a:lnTo>
                  <a:pt x="941" y="363"/>
                </a:lnTo>
                <a:lnTo>
                  <a:pt x="939" y="363"/>
                </a:lnTo>
                <a:lnTo>
                  <a:pt x="929" y="366"/>
                </a:lnTo>
                <a:lnTo>
                  <a:pt x="927" y="368"/>
                </a:lnTo>
                <a:lnTo>
                  <a:pt x="920" y="370"/>
                </a:lnTo>
                <a:lnTo>
                  <a:pt x="912" y="373"/>
                </a:lnTo>
                <a:lnTo>
                  <a:pt x="903" y="375"/>
                </a:lnTo>
                <a:lnTo>
                  <a:pt x="895" y="376"/>
                </a:lnTo>
                <a:lnTo>
                  <a:pt x="883" y="380"/>
                </a:lnTo>
                <a:lnTo>
                  <a:pt x="873" y="381"/>
                </a:lnTo>
                <a:lnTo>
                  <a:pt x="863" y="383"/>
                </a:lnTo>
                <a:lnTo>
                  <a:pt x="861" y="383"/>
                </a:lnTo>
                <a:lnTo>
                  <a:pt x="860" y="383"/>
                </a:lnTo>
                <a:lnTo>
                  <a:pt x="844" y="385"/>
                </a:lnTo>
                <a:lnTo>
                  <a:pt x="838" y="386"/>
                </a:lnTo>
                <a:lnTo>
                  <a:pt x="836" y="386"/>
                </a:lnTo>
                <a:lnTo>
                  <a:pt x="833" y="386"/>
                </a:lnTo>
                <a:lnTo>
                  <a:pt x="826" y="388"/>
                </a:lnTo>
                <a:lnTo>
                  <a:pt x="821" y="388"/>
                </a:lnTo>
                <a:lnTo>
                  <a:pt x="816" y="388"/>
                </a:lnTo>
                <a:lnTo>
                  <a:pt x="814" y="388"/>
                </a:lnTo>
                <a:lnTo>
                  <a:pt x="799" y="388"/>
                </a:lnTo>
                <a:lnTo>
                  <a:pt x="787" y="388"/>
                </a:lnTo>
                <a:lnTo>
                  <a:pt x="782" y="388"/>
                </a:lnTo>
                <a:lnTo>
                  <a:pt x="772" y="386"/>
                </a:lnTo>
                <a:lnTo>
                  <a:pt x="755" y="395"/>
                </a:lnTo>
                <a:lnTo>
                  <a:pt x="755" y="427"/>
                </a:lnTo>
                <a:lnTo>
                  <a:pt x="755" y="453"/>
                </a:lnTo>
                <a:lnTo>
                  <a:pt x="755" y="456"/>
                </a:lnTo>
                <a:lnTo>
                  <a:pt x="757" y="468"/>
                </a:lnTo>
                <a:lnTo>
                  <a:pt x="757" y="510"/>
                </a:lnTo>
                <a:lnTo>
                  <a:pt x="757" y="522"/>
                </a:lnTo>
                <a:lnTo>
                  <a:pt x="757" y="581"/>
                </a:lnTo>
                <a:lnTo>
                  <a:pt x="753" y="581"/>
                </a:lnTo>
                <a:lnTo>
                  <a:pt x="751" y="581"/>
                </a:lnTo>
                <a:lnTo>
                  <a:pt x="750" y="580"/>
                </a:lnTo>
                <a:lnTo>
                  <a:pt x="746" y="580"/>
                </a:lnTo>
                <a:lnTo>
                  <a:pt x="745" y="580"/>
                </a:lnTo>
                <a:lnTo>
                  <a:pt x="743" y="580"/>
                </a:lnTo>
                <a:lnTo>
                  <a:pt x="743" y="578"/>
                </a:lnTo>
                <a:lnTo>
                  <a:pt x="741" y="568"/>
                </a:lnTo>
                <a:lnTo>
                  <a:pt x="741" y="566"/>
                </a:lnTo>
                <a:lnTo>
                  <a:pt x="743" y="564"/>
                </a:lnTo>
                <a:lnTo>
                  <a:pt x="743" y="563"/>
                </a:lnTo>
                <a:lnTo>
                  <a:pt x="748" y="561"/>
                </a:lnTo>
                <a:lnTo>
                  <a:pt x="748" y="559"/>
                </a:lnTo>
                <a:lnTo>
                  <a:pt x="750" y="558"/>
                </a:lnTo>
                <a:lnTo>
                  <a:pt x="750" y="556"/>
                </a:lnTo>
                <a:lnTo>
                  <a:pt x="750" y="554"/>
                </a:lnTo>
                <a:lnTo>
                  <a:pt x="748" y="551"/>
                </a:lnTo>
                <a:lnTo>
                  <a:pt x="748" y="549"/>
                </a:lnTo>
                <a:lnTo>
                  <a:pt x="746" y="549"/>
                </a:lnTo>
                <a:lnTo>
                  <a:pt x="740" y="547"/>
                </a:lnTo>
                <a:lnTo>
                  <a:pt x="733" y="549"/>
                </a:lnTo>
                <a:lnTo>
                  <a:pt x="731" y="549"/>
                </a:lnTo>
                <a:lnTo>
                  <a:pt x="730" y="547"/>
                </a:lnTo>
                <a:lnTo>
                  <a:pt x="728" y="546"/>
                </a:lnTo>
                <a:lnTo>
                  <a:pt x="724" y="546"/>
                </a:lnTo>
                <a:lnTo>
                  <a:pt x="723" y="546"/>
                </a:lnTo>
                <a:lnTo>
                  <a:pt x="718" y="546"/>
                </a:lnTo>
                <a:lnTo>
                  <a:pt x="716" y="546"/>
                </a:lnTo>
                <a:lnTo>
                  <a:pt x="711" y="549"/>
                </a:lnTo>
                <a:lnTo>
                  <a:pt x="708" y="551"/>
                </a:lnTo>
                <a:lnTo>
                  <a:pt x="709" y="554"/>
                </a:lnTo>
                <a:lnTo>
                  <a:pt x="709" y="556"/>
                </a:lnTo>
                <a:lnTo>
                  <a:pt x="709" y="558"/>
                </a:lnTo>
                <a:lnTo>
                  <a:pt x="709" y="559"/>
                </a:lnTo>
                <a:lnTo>
                  <a:pt x="708" y="559"/>
                </a:lnTo>
                <a:lnTo>
                  <a:pt x="704" y="561"/>
                </a:lnTo>
                <a:lnTo>
                  <a:pt x="702" y="559"/>
                </a:lnTo>
                <a:lnTo>
                  <a:pt x="699" y="559"/>
                </a:lnTo>
                <a:lnTo>
                  <a:pt x="694" y="559"/>
                </a:lnTo>
                <a:lnTo>
                  <a:pt x="692" y="558"/>
                </a:lnTo>
                <a:lnTo>
                  <a:pt x="689" y="556"/>
                </a:lnTo>
                <a:lnTo>
                  <a:pt x="687" y="556"/>
                </a:lnTo>
                <a:lnTo>
                  <a:pt x="687" y="554"/>
                </a:lnTo>
                <a:lnTo>
                  <a:pt x="686" y="551"/>
                </a:lnTo>
                <a:lnTo>
                  <a:pt x="684" y="549"/>
                </a:lnTo>
                <a:lnTo>
                  <a:pt x="682" y="549"/>
                </a:lnTo>
                <a:lnTo>
                  <a:pt x="679" y="549"/>
                </a:lnTo>
                <a:lnTo>
                  <a:pt x="677" y="552"/>
                </a:lnTo>
                <a:lnTo>
                  <a:pt x="675" y="554"/>
                </a:lnTo>
                <a:lnTo>
                  <a:pt x="674" y="556"/>
                </a:lnTo>
                <a:lnTo>
                  <a:pt x="672" y="556"/>
                </a:lnTo>
                <a:lnTo>
                  <a:pt x="670" y="556"/>
                </a:lnTo>
                <a:lnTo>
                  <a:pt x="669" y="549"/>
                </a:lnTo>
                <a:lnTo>
                  <a:pt x="667" y="547"/>
                </a:lnTo>
                <a:lnTo>
                  <a:pt x="667" y="544"/>
                </a:lnTo>
                <a:lnTo>
                  <a:pt x="667" y="542"/>
                </a:lnTo>
                <a:lnTo>
                  <a:pt x="669" y="539"/>
                </a:lnTo>
                <a:lnTo>
                  <a:pt x="670" y="539"/>
                </a:lnTo>
                <a:lnTo>
                  <a:pt x="670" y="537"/>
                </a:lnTo>
                <a:lnTo>
                  <a:pt x="670" y="536"/>
                </a:lnTo>
                <a:lnTo>
                  <a:pt x="670" y="534"/>
                </a:lnTo>
                <a:lnTo>
                  <a:pt x="670" y="532"/>
                </a:lnTo>
                <a:lnTo>
                  <a:pt x="667" y="527"/>
                </a:lnTo>
                <a:lnTo>
                  <a:pt x="665" y="527"/>
                </a:lnTo>
                <a:lnTo>
                  <a:pt x="665" y="525"/>
                </a:lnTo>
                <a:lnTo>
                  <a:pt x="664" y="525"/>
                </a:lnTo>
                <a:lnTo>
                  <a:pt x="659" y="525"/>
                </a:lnTo>
                <a:lnTo>
                  <a:pt x="655" y="527"/>
                </a:lnTo>
                <a:lnTo>
                  <a:pt x="654" y="527"/>
                </a:lnTo>
                <a:lnTo>
                  <a:pt x="652" y="530"/>
                </a:lnTo>
                <a:lnTo>
                  <a:pt x="652" y="534"/>
                </a:lnTo>
                <a:lnTo>
                  <a:pt x="650" y="534"/>
                </a:lnTo>
                <a:lnTo>
                  <a:pt x="648" y="536"/>
                </a:lnTo>
                <a:lnTo>
                  <a:pt x="647" y="536"/>
                </a:lnTo>
                <a:lnTo>
                  <a:pt x="643" y="534"/>
                </a:lnTo>
                <a:lnTo>
                  <a:pt x="638" y="532"/>
                </a:lnTo>
                <a:lnTo>
                  <a:pt x="637" y="530"/>
                </a:lnTo>
                <a:lnTo>
                  <a:pt x="638" y="527"/>
                </a:lnTo>
                <a:lnTo>
                  <a:pt x="640" y="525"/>
                </a:lnTo>
                <a:lnTo>
                  <a:pt x="642" y="524"/>
                </a:lnTo>
                <a:lnTo>
                  <a:pt x="643" y="522"/>
                </a:lnTo>
                <a:lnTo>
                  <a:pt x="642" y="520"/>
                </a:lnTo>
                <a:lnTo>
                  <a:pt x="637" y="512"/>
                </a:lnTo>
                <a:lnTo>
                  <a:pt x="633" y="510"/>
                </a:lnTo>
                <a:lnTo>
                  <a:pt x="626" y="508"/>
                </a:lnTo>
                <a:lnTo>
                  <a:pt x="623" y="508"/>
                </a:lnTo>
                <a:lnTo>
                  <a:pt x="621" y="510"/>
                </a:lnTo>
                <a:lnTo>
                  <a:pt x="620" y="513"/>
                </a:lnTo>
                <a:lnTo>
                  <a:pt x="618" y="517"/>
                </a:lnTo>
                <a:lnTo>
                  <a:pt x="620" y="522"/>
                </a:lnTo>
                <a:lnTo>
                  <a:pt x="620" y="525"/>
                </a:lnTo>
                <a:lnTo>
                  <a:pt x="620" y="527"/>
                </a:lnTo>
                <a:lnTo>
                  <a:pt x="618" y="529"/>
                </a:lnTo>
                <a:lnTo>
                  <a:pt x="615" y="532"/>
                </a:lnTo>
                <a:lnTo>
                  <a:pt x="603" y="536"/>
                </a:lnTo>
                <a:lnTo>
                  <a:pt x="601" y="537"/>
                </a:lnTo>
                <a:lnTo>
                  <a:pt x="598" y="537"/>
                </a:lnTo>
                <a:lnTo>
                  <a:pt x="596" y="537"/>
                </a:lnTo>
                <a:lnTo>
                  <a:pt x="591" y="534"/>
                </a:lnTo>
                <a:lnTo>
                  <a:pt x="589" y="532"/>
                </a:lnTo>
                <a:lnTo>
                  <a:pt x="588" y="534"/>
                </a:lnTo>
                <a:lnTo>
                  <a:pt x="586" y="537"/>
                </a:lnTo>
                <a:lnTo>
                  <a:pt x="586" y="539"/>
                </a:lnTo>
                <a:lnTo>
                  <a:pt x="588" y="544"/>
                </a:lnTo>
                <a:lnTo>
                  <a:pt x="586" y="546"/>
                </a:lnTo>
                <a:lnTo>
                  <a:pt x="584" y="549"/>
                </a:lnTo>
                <a:lnTo>
                  <a:pt x="583" y="551"/>
                </a:lnTo>
                <a:lnTo>
                  <a:pt x="581" y="551"/>
                </a:lnTo>
                <a:lnTo>
                  <a:pt x="572" y="552"/>
                </a:lnTo>
                <a:lnTo>
                  <a:pt x="566" y="549"/>
                </a:lnTo>
                <a:lnTo>
                  <a:pt x="564" y="549"/>
                </a:lnTo>
                <a:lnTo>
                  <a:pt x="557" y="552"/>
                </a:lnTo>
                <a:lnTo>
                  <a:pt x="556" y="552"/>
                </a:lnTo>
                <a:lnTo>
                  <a:pt x="554" y="551"/>
                </a:lnTo>
                <a:lnTo>
                  <a:pt x="554" y="541"/>
                </a:lnTo>
                <a:lnTo>
                  <a:pt x="552" y="537"/>
                </a:lnTo>
                <a:lnTo>
                  <a:pt x="556" y="536"/>
                </a:lnTo>
                <a:lnTo>
                  <a:pt x="557" y="534"/>
                </a:lnTo>
                <a:lnTo>
                  <a:pt x="557" y="532"/>
                </a:lnTo>
                <a:lnTo>
                  <a:pt x="557" y="530"/>
                </a:lnTo>
                <a:lnTo>
                  <a:pt x="557" y="529"/>
                </a:lnTo>
                <a:lnTo>
                  <a:pt x="556" y="529"/>
                </a:lnTo>
                <a:lnTo>
                  <a:pt x="556" y="527"/>
                </a:lnTo>
                <a:lnTo>
                  <a:pt x="554" y="522"/>
                </a:lnTo>
                <a:lnTo>
                  <a:pt x="547" y="515"/>
                </a:lnTo>
                <a:lnTo>
                  <a:pt x="542" y="513"/>
                </a:lnTo>
                <a:lnTo>
                  <a:pt x="540" y="513"/>
                </a:lnTo>
                <a:lnTo>
                  <a:pt x="539" y="513"/>
                </a:lnTo>
                <a:lnTo>
                  <a:pt x="537" y="513"/>
                </a:lnTo>
                <a:lnTo>
                  <a:pt x="535" y="517"/>
                </a:lnTo>
                <a:lnTo>
                  <a:pt x="535" y="520"/>
                </a:lnTo>
                <a:lnTo>
                  <a:pt x="537" y="524"/>
                </a:lnTo>
                <a:lnTo>
                  <a:pt x="537" y="525"/>
                </a:lnTo>
                <a:lnTo>
                  <a:pt x="534" y="527"/>
                </a:lnTo>
                <a:lnTo>
                  <a:pt x="532" y="527"/>
                </a:lnTo>
                <a:lnTo>
                  <a:pt x="525" y="529"/>
                </a:lnTo>
                <a:lnTo>
                  <a:pt x="522" y="529"/>
                </a:lnTo>
                <a:lnTo>
                  <a:pt x="520" y="527"/>
                </a:lnTo>
                <a:lnTo>
                  <a:pt x="513" y="525"/>
                </a:lnTo>
                <a:lnTo>
                  <a:pt x="512" y="525"/>
                </a:lnTo>
                <a:lnTo>
                  <a:pt x="505" y="525"/>
                </a:lnTo>
                <a:lnTo>
                  <a:pt x="503" y="525"/>
                </a:lnTo>
                <a:lnTo>
                  <a:pt x="501" y="522"/>
                </a:lnTo>
                <a:lnTo>
                  <a:pt x="501" y="517"/>
                </a:lnTo>
                <a:lnTo>
                  <a:pt x="500" y="513"/>
                </a:lnTo>
                <a:lnTo>
                  <a:pt x="498" y="510"/>
                </a:lnTo>
                <a:lnTo>
                  <a:pt x="496" y="507"/>
                </a:lnTo>
                <a:lnTo>
                  <a:pt x="495" y="505"/>
                </a:lnTo>
                <a:lnTo>
                  <a:pt x="491" y="502"/>
                </a:lnTo>
                <a:lnTo>
                  <a:pt x="490" y="502"/>
                </a:lnTo>
                <a:lnTo>
                  <a:pt x="490" y="500"/>
                </a:lnTo>
                <a:lnTo>
                  <a:pt x="486" y="498"/>
                </a:lnTo>
                <a:lnTo>
                  <a:pt x="486" y="497"/>
                </a:lnTo>
                <a:lnTo>
                  <a:pt x="486" y="495"/>
                </a:lnTo>
                <a:lnTo>
                  <a:pt x="488" y="491"/>
                </a:lnTo>
                <a:lnTo>
                  <a:pt x="490" y="490"/>
                </a:lnTo>
                <a:lnTo>
                  <a:pt x="490" y="486"/>
                </a:lnTo>
                <a:lnTo>
                  <a:pt x="488" y="485"/>
                </a:lnTo>
                <a:lnTo>
                  <a:pt x="486" y="485"/>
                </a:lnTo>
                <a:lnTo>
                  <a:pt x="486" y="483"/>
                </a:lnTo>
                <a:lnTo>
                  <a:pt x="485" y="483"/>
                </a:lnTo>
                <a:lnTo>
                  <a:pt x="481" y="483"/>
                </a:lnTo>
                <a:lnTo>
                  <a:pt x="478" y="483"/>
                </a:lnTo>
                <a:lnTo>
                  <a:pt x="471" y="485"/>
                </a:lnTo>
                <a:lnTo>
                  <a:pt x="468" y="488"/>
                </a:lnTo>
                <a:lnTo>
                  <a:pt x="468" y="490"/>
                </a:lnTo>
                <a:lnTo>
                  <a:pt x="466" y="493"/>
                </a:lnTo>
                <a:lnTo>
                  <a:pt x="463" y="495"/>
                </a:lnTo>
                <a:lnTo>
                  <a:pt x="461" y="493"/>
                </a:lnTo>
                <a:lnTo>
                  <a:pt x="458" y="490"/>
                </a:lnTo>
                <a:lnTo>
                  <a:pt x="454" y="486"/>
                </a:lnTo>
                <a:lnTo>
                  <a:pt x="453" y="480"/>
                </a:lnTo>
                <a:lnTo>
                  <a:pt x="451" y="478"/>
                </a:lnTo>
                <a:lnTo>
                  <a:pt x="449" y="476"/>
                </a:lnTo>
                <a:lnTo>
                  <a:pt x="447" y="476"/>
                </a:lnTo>
                <a:lnTo>
                  <a:pt x="446" y="475"/>
                </a:lnTo>
                <a:lnTo>
                  <a:pt x="444" y="475"/>
                </a:lnTo>
                <a:lnTo>
                  <a:pt x="442" y="475"/>
                </a:lnTo>
                <a:lnTo>
                  <a:pt x="441" y="475"/>
                </a:lnTo>
                <a:lnTo>
                  <a:pt x="439" y="476"/>
                </a:lnTo>
                <a:lnTo>
                  <a:pt x="437" y="476"/>
                </a:lnTo>
                <a:lnTo>
                  <a:pt x="431" y="480"/>
                </a:lnTo>
                <a:lnTo>
                  <a:pt x="429" y="480"/>
                </a:lnTo>
                <a:lnTo>
                  <a:pt x="425" y="478"/>
                </a:lnTo>
                <a:lnTo>
                  <a:pt x="420" y="478"/>
                </a:lnTo>
                <a:lnTo>
                  <a:pt x="417" y="476"/>
                </a:lnTo>
                <a:lnTo>
                  <a:pt x="415" y="476"/>
                </a:lnTo>
                <a:lnTo>
                  <a:pt x="414" y="478"/>
                </a:lnTo>
                <a:lnTo>
                  <a:pt x="410" y="481"/>
                </a:lnTo>
                <a:lnTo>
                  <a:pt x="409" y="485"/>
                </a:lnTo>
                <a:lnTo>
                  <a:pt x="409" y="490"/>
                </a:lnTo>
                <a:lnTo>
                  <a:pt x="409" y="491"/>
                </a:lnTo>
                <a:lnTo>
                  <a:pt x="407" y="493"/>
                </a:lnTo>
                <a:lnTo>
                  <a:pt x="404" y="497"/>
                </a:lnTo>
                <a:lnTo>
                  <a:pt x="398" y="495"/>
                </a:lnTo>
                <a:lnTo>
                  <a:pt x="393" y="488"/>
                </a:lnTo>
                <a:lnTo>
                  <a:pt x="393" y="483"/>
                </a:lnTo>
                <a:lnTo>
                  <a:pt x="392" y="481"/>
                </a:lnTo>
                <a:lnTo>
                  <a:pt x="392" y="480"/>
                </a:lnTo>
                <a:lnTo>
                  <a:pt x="390" y="478"/>
                </a:lnTo>
                <a:lnTo>
                  <a:pt x="388" y="478"/>
                </a:lnTo>
                <a:lnTo>
                  <a:pt x="387" y="478"/>
                </a:lnTo>
                <a:lnTo>
                  <a:pt x="385" y="478"/>
                </a:lnTo>
                <a:lnTo>
                  <a:pt x="383" y="478"/>
                </a:lnTo>
                <a:lnTo>
                  <a:pt x="382" y="478"/>
                </a:lnTo>
                <a:lnTo>
                  <a:pt x="378" y="480"/>
                </a:lnTo>
                <a:lnTo>
                  <a:pt x="376" y="481"/>
                </a:lnTo>
                <a:lnTo>
                  <a:pt x="375" y="483"/>
                </a:lnTo>
                <a:lnTo>
                  <a:pt x="373" y="485"/>
                </a:lnTo>
                <a:lnTo>
                  <a:pt x="371" y="486"/>
                </a:lnTo>
                <a:lnTo>
                  <a:pt x="371" y="491"/>
                </a:lnTo>
                <a:lnTo>
                  <a:pt x="370" y="493"/>
                </a:lnTo>
                <a:lnTo>
                  <a:pt x="370" y="495"/>
                </a:lnTo>
                <a:lnTo>
                  <a:pt x="368" y="497"/>
                </a:lnTo>
                <a:lnTo>
                  <a:pt x="366" y="498"/>
                </a:lnTo>
                <a:lnTo>
                  <a:pt x="361" y="500"/>
                </a:lnTo>
                <a:lnTo>
                  <a:pt x="360" y="502"/>
                </a:lnTo>
                <a:lnTo>
                  <a:pt x="355" y="503"/>
                </a:lnTo>
                <a:lnTo>
                  <a:pt x="351" y="508"/>
                </a:lnTo>
                <a:lnTo>
                  <a:pt x="348" y="512"/>
                </a:lnTo>
                <a:lnTo>
                  <a:pt x="346" y="517"/>
                </a:lnTo>
                <a:lnTo>
                  <a:pt x="344" y="517"/>
                </a:lnTo>
                <a:lnTo>
                  <a:pt x="343" y="519"/>
                </a:lnTo>
                <a:lnTo>
                  <a:pt x="341" y="519"/>
                </a:lnTo>
                <a:lnTo>
                  <a:pt x="336" y="517"/>
                </a:lnTo>
                <a:lnTo>
                  <a:pt x="331" y="515"/>
                </a:lnTo>
                <a:lnTo>
                  <a:pt x="324" y="515"/>
                </a:lnTo>
                <a:lnTo>
                  <a:pt x="321" y="515"/>
                </a:lnTo>
                <a:lnTo>
                  <a:pt x="316" y="517"/>
                </a:lnTo>
                <a:lnTo>
                  <a:pt x="309" y="519"/>
                </a:lnTo>
                <a:lnTo>
                  <a:pt x="304" y="525"/>
                </a:lnTo>
                <a:lnTo>
                  <a:pt x="300" y="529"/>
                </a:lnTo>
                <a:lnTo>
                  <a:pt x="299" y="534"/>
                </a:lnTo>
                <a:lnTo>
                  <a:pt x="295" y="537"/>
                </a:lnTo>
                <a:lnTo>
                  <a:pt x="294" y="539"/>
                </a:lnTo>
                <a:lnTo>
                  <a:pt x="290" y="539"/>
                </a:lnTo>
                <a:lnTo>
                  <a:pt x="287" y="539"/>
                </a:lnTo>
                <a:lnTo>
                  <a:pt x="282" y="539"/>
                </a:lnTo>
                <a:lnTo>
                  <a:pt x="280" y="536"/>
                </a:lnTo>
                <a:lnTo>
                  <a:pt x="279" y="534"/>
                </a:lnTo>
                <a:lnTo>
                  <a:pt x="277" y="530"/>
                </a:lnTo>
                <a:lnTo>
                  <a:pt x="277" y="529"/>
                </a:lnTo>
                <a:lnTo>
                  <a:pt x="279" y="524"/>
                </a:lnTo>
                <a:lnTo>
                  <a:pt x="279" y="520"/>
                </a:lnTo>
                <a:lnTo>
                  <a:pt x="279" y="515"/>
                </a:lnTo>
                <a:lnTo>
                  <a:pt x="275" y="512"/>
                </a:lnTo>
                <a:lnTo>
                  <a:pt x="268" y="510"/>
                </a:lnTo>
                <a:lnTo>
                  <a:pt x="265" y="508"/>
                </a:lnTo>
                <a:lnTo>
                  <a:pt x="263" y="508"/>
                </a:lnTo>
                <a:lnTo>
                  <a:pt x="265" y="508"/>
                </a:lnTo>
                <a:lnTo>
                  <a:pt x="258" y="508"/>
                </a:lnTo>
                <a:lnTo>
                  <a:pt x="255" y="508"/>
                </a:lnTo>
                <a:lnTo>
                  <a:pt x="252" y="510"/>
                </a:lnTo>
                <a:lnTo>
                  <a:pt x="250" y="510"/>
                </a:lnTo>
                <a:lnTo>
                  <a:pt x="245" y="513"/>
                </a:lnTo>
                <a:lnTo>
                  <a:pt x="243" y="515"/>
                </a:lnTo>
                <a:lnTo>
                  <a:pt x="241" y="517"/>
                </a:lnTo>
                <a:lnTo>
                  <a:pt x="240" y="519"/>
                </a:lnTo>
                <a:lnTo>
                  <a:pt x="240" y="520"/>
                </a:lnTo>
                <a:lnTo>
                  <a:pt x="238" y="527"/>
                </a:lnTo>
                <a:lnTo>
                  <a:pt x="238" y="532"/>
                </a:lnTo>
                <a:lnTo>
                  <a:pt x="240" y="541"/>
                </a:lnTo>
                <a:lnTo>
                  <a:pt x="241" y="541"/>
                </a:lnTo>
                <a:lnTo>
                  <a:pt x="241" y="542"/>
                </a:lnTo>
                <a:lnTo>
                  <a:pt x="245" y="546"/>
                </a:lnTo>
                <a:lnTo>
                  <a:pt x="250" y="549"/>
                </a:lnTo>
                <a:lnTo>
                  <a:pt x="257" y="551"/>
                </a:lnTo>
                <a:lnTo>
                  <a:pt x="260" y="551"/>
                </a:lnTo>
                <a:lnTo>
                  <a:pt x="263" y="552"/>
                </a:lnTo>
                <a:lnTo>
                  <a:pt x="265" y="554"/>
                </a:lnTo>
                <a:lnTo>
                  <a:pt x="265" y="556"/>
                </a:lnTo>
                <a:lnTo>
                  <a:pt x="262" y="559"/>
                </a:lnTo>
                <a:lnTo>
                  <a:pt x="257" y="561"/>
                </a:lnTo>
                <a:lnTo>
                  <a:pt x="255" y="564"/>
                </a:lnTo>
                <a:lnTo>
                  <a:pt x="253" y="564"/>
                </a:lnTo>
                <a:lnTo>
                  <a:pt x="252" y="564"/>
                </a:lnTo>
                <a:lnTo>
                  <a:pt x="246" y="566"/>
                </a:lnTo>
                <a:lnTo>
                  <a:pt x="243" y="566"/>
                </a:lnTo>
                <a:lnTo>
                  <a:pt x="241" y="566"/>
                </a:lnTo>
                <a:lnTo>
                  <a:pt x="236" y="566"/>
                </a:lnTo>
                <a:lnTo>
                  <a:pt x="233" y="566"/>
                </a:lnTo>
                <a:lnTo>
                  <a:pt x="230" y="564"/>
                </a:lnTo>
                <a:lnTo>
                  <a:pt x="196" y="537"/>
                </a:lnTo>
                <a:lnTo>
                  <a:pt x="189" y="527"/>
                </a:lnTo>
                <a:lnTo>
                  <a:pt x="182" y="522"/>
                </a:lnTo>
                <a:lnTo>
                  <a:pt x="179" y="520"/>
                </a:lnTo>
                <a:lnTo>
                  <a:pt x="177" y="517"/>
                </a:lnTo>
                <a:lnTo>
                  <a:pt x="175" y="512"/>
                </a:lnTo>
                <a:lnTo>
                  <a:pt x="175" y="510"/>
                </a:lnTo>
                <a:lnTo>
                  <a:pt x="177" y="508"/>
                </a:lnTo>
                <a:lnTo>
                  <a:pt x="179" y="508"/>
                </a:lnTo>
                <a:lnTo>
                  <a:pt x="186" y="508"/>
                </a:lnTo>
                <a:lnTo>
                  <a:pt x="189" y="508"/>
                </a:lnTo>
                <a:lnTo>
                  <a:pt x="192" y="508"/>
                </a:lnTo>
                <a:lnTo>
                  <a:pt x="197" y="507"/>
                </a:lnTo>
                <a:lnTo>
                  <a:pt x="199" y="505"/>
                </a:lnTo>
                <a:lnTo>
                  <a:pt x="201" y="502"/>
                </a:lnTo>
                <a:lnTo>
                  <a:pt x="203" y="500"/>
                </a:lnTo>
                <a:lnTo>
                  <a:pt x="204" y="491"/>
                </a:lnTo>
                <a:lnTo>
                  <a:pt x="203" y="490"/>
                </a:lnTo>
                <a:lnTo>
                  <a:pt x="199" y="486"/>
                </a:lnTo>
                <a:lnTo>
                  <a:pt x="197" y="485"/>
                </a:lnTo>
                <a:lnTo>
                  <a:pt x="194" y="483"/>
                </a:lnTo>
                <a:lnTo>
                  <a:pt x="189" y="481"/>
                </a:lnTo>
                <a:lnTo>
                  <a:pt x="186" y="481"/>
                </a:lnTo>
                <a:lnTo>
                  <a:pt x="182" y="481"/>
                </a:lnTo>
                <a:lnTo>
                  <a:pt x="177" y="481"/>
                </a:lnTo>
                <a:lnTo>
                  <a:pt x="174" y="480"/>
                </a:lnTo>
                <a:lnTo>
                  <a:pt x="167" y="480"/>
                </a:lnTo>
                <a:lnTo>
                  <a:pt x="162" y="480"/>
                </a:lnTo>
                <a:lnTo>
                  <a:pt x="160" y="478"/>
                </a:lnTo>
                <a:lnTo>
                  <a:pt x="152" y="480"/>
                </a:lnTo>
                <a:lnTo>
                  <a:pt x="145" y="481"/>
                </a:lnTo>
                <a:lnTo>
                  <a:pt x="143" y="483"/>
                </a:lnTo>
                <a:lnTo>
                  <a:pt x="140" y="486"/>
                </a:lnTo>
                <a:lnTo>
                  <a:pt x="125" y="498"/>
                </a:lnTo>
                <a:lnTo>
                  <a:pt x="123" y="500"/>
                </a:lnTo>
                <a:lnTo>
                  <a:pt x="123" y="502"/>
                </a:lnTo>
                <a:lnTo>
                  <a:pt x="118" y="505"/>
                </a:lnTo>
                <a:lnTo>
                  <a:pt x="103" y="522"/>
                </a:lnTo>
                <a:lnTo>
                  <a:pt x="99" y="525"/>
                </a:lnTo>
                <a:lnTo>
                  <a:pt x="98" y="527"/>
                </a:lnTo>
                <a:lnTo>
                  <a:pt x="94" y="530"/>
                </a:lnTo>
                <a:lnTo>
                  <a:pt x="86" y="534"/>
                </a:lnTo>
                <a:lnTo>
                  <a:pt x="84" y="534"/>
                </a:lnTo>
                <a:lnTo>
                  <a:pt x="83" y="534"/>
                </a:lnTo>
                <a:lnTo>
                  <a:pt x="81" y="536"/>
                </a:lnTo>
                <a:lnTo>
                  <a:pt x="74" y="537"/>
                </a:lnTo>
                <a:lnTo>
                  <a:pt x="69" y="539"/>
                </a:lnTo>
                <a:lnTo>
                  <a:pt x="64" y="541"/>
                </a:lnTo>
                <a:lnTo>
                  <a:pt x="57" y="544"/>
                </a:lnTo>
                <a:lnTo>
                  <a:pt x="50" y="551"/>
                </a:lnTo>
                <a:lnTo>
                  <a:pt x="47" y="554"/>
                </a:lnTo>
                <a:lnTo>
                  <a:pt x="42" y="559"/>
                </a:lnTo>
                <a:lnTo>
                  <a:pt x="40" y="561"/>
                </a:lnTo>
                <a:lnTo>
                  <a:pt x="35" y="564"/>
                </a:lnTo>
                <a:lnTo>
                  <a:pt x="34" y="563"/>
                </a:lnTo>
                <a:lnTo>
                  <a:pt x="32" y="561"/>
                </a:lnTo>
                <a:lnTo>
                  <a:pt x="30" y="559"/>
                </a:lnTo>
                <a:lnTo>
                  <a:pt x="29" y="558"/>
                </a:lnTo>
                <a:lnTo>
                  <a:pt x="27" y="552"/>
                </a:lnTo>
                <a:lnTo>
                  <a:pt x="27" y="546"/>
                </a:lnTo>
                <a:lnTo>
                  <a:pt x="25" y="541"/>
                </a:lnTo>
                <a:lnTo>
                  <a:pt x="25" y="539"/>
                </a:lnTo>
                <a:lnTo>
                  <a:pt x="25" y="530"/>
                </a:lnTo>
                <a:lnTo>
                  <a:pt x="25" y="529"/>
                </a:lnTo>
                <a:lnTo>
                  <a:pt x="25" y="525"/>
                </a:lnTo>
                <a:lnTo>
                  <a:pt x="27" y="524"/>
                </a:lnTo>
                <a:lnTo>
                  <a:pt x="29" y="520"/>
                </a:lnTo>
                <a:lnTo>
                  <a:pt x="34" y="505"/>
                </a:lnTo>
                <a:lnTo>
                  <a:pt x="35" y="503"/>
                </a:lnTo>
                <a:lnTo>
                  <a:pt x="37" y="493"/>
                </a:lnTo>
                <a:lnTo>
                  <a:pt x="37" y="491"/>
                </a:lnTo>
                <a:lnTo>
                  <a:pt x="39" y="485"/>
                </a:lnTo>
                <a:lnTo>
                  <a:pt x="39" y="478"/>
                </a:lnTo>
                <a:lnTo>
                  <a:pt x="40" y="475"/>
                </a:lnTo>
                <a:lnTo>
                  <a:pt x="40" y="471"/>
                </a:lnTo>
                <a:lnTo>
                  <a:pt x="39" y="468"/>
                </a:lnTo>
                <a:lnTo>
                  <a:pt x="39" y="464"/>
                </a:lnTo>
                <a:lnTo>
                  <a:pt x="34" y="461"/>
                </a:lnTo>
                <a:lnTo>
                  <a:pt x="32" y="454"/>
                </a:lnTo>
                <a:lnTo>
                  <a:pt x="29" y="453"/>
                </a:lnTo>
                <a:lnTo>
                  <a:pt x="27" y="447"/>
                </a:lnTo>
                <a:lnTo>
                  <a:pt x="22" y="441"/>
                </a:lnTo>
                <a:lnTo>
                  <a:pt x="20" y="437"/>
                </a:lnTo>
                <a:lnTo>
                  <a:pt x="18" y="436"/>
                </a:lnTo>
                <a:lnTo>
                  <a:pt x="17" y="434"/>
                </a:lnTo>
                <a:lnTo>
                  <a:pt x="15" y="432"/>
                </a:lnTo>
                <a:lnTo>
                  <a:pt x="8" y="425"/>
                </a:lnTo>
                <a:lnTo>
                  <a:pt x="5" y="424"/>
                </a:lnTo>
                <a:lnTo>
                  <a:pt x="5" y="422"/>
                </a:lnTo>
                <a:lnTo>
                  <a:pt x="3" y="415"/>
                </a:lnTo>
                <a:lnTo>
                  <a:pt x="2" y="414"/>
                </a:lnTo>
                <a:lnTo>
                  <a:pt x="2" y="412"/>
                </a:lnTo>
                <a:lnTo>
                  <a:pt x="2" y="410"/>
                </a:lnTo>
                <a:lnTo>
                  <a:pt x="0" y="408"/>
                </a:lnTo>
                <a:lnTo>
                  <a:pt x="0" y="407"/>
                </a:lnTo>
                <a:lnTo>
                  <a:pt x="0" y="405"/>
                </a:lnTo>
                <a:lnTo>
                  <a:pt x="2" y="400"/>
                </a:lnTo>
                <a:lnTo>
                  <a:pt x="3" y="398"/>
                </a:lnTo>
                <a:lnTo>
                  <a:pt x="5" y="397"/>
                </a:lnTo>
                <a:lnTo>
                  <a:pt x="7" y="395"/>
                </a:lnTo>
                <a:lnTo>
                  <a:pt x="7" y="393"/>
                </a:lnTo>
                <a:lnTo>
                  <a:pt x="7" y="392"/>
                </a:lnTo>
                <a:lnTo>
                  <a:pt x="8" y="390"/>
                </a:lnTo>
                <a:lnTo>
                  <a:pt x="8" y="386"/>
                </a:lnTo>
                <a:lnTo>
                  <a:pt x="8" y="385"/>
                </a:lnTo>
                <a:lnTo>
                  <a:pt x="10" y="383"/>
                </a:lnTo>
                <a:lnTo>
                  <a:pt x="12" y="381"/>
                </a:lnTo>
                <a:lnTo>
                  <a:pt x="13" y="380"/>
                </a:lnTo>
                <a:lnTo>
                  <a:pt x="15" y="378"/>
                </a:lnTo>
                <a:lnTo>
                  <a:pt x="15" y="376"/>
                </a:lnTo>
                <a:lnTo>
                  <a:pt x="17" y="373"/>
                </a:lnTo>
                <a:lnTo>
                  <a:pt x="17" y="371"/>
                </a:lnTo>
                <a:lnTo>
                  <a:pt x="17" y="370"/>
                </a:lnTo>
                <a:lnTo>
                  <a:pt x="18" y="366"/>
                </a:lnTo>
                <a:lnTo>
                  <a:pt x="18" y="363"/>
                </a:lnTo>
                <a:lnTo>
                  <a:pt x="20" y="359"/>
                </a:lnTo>
                <a:lnTo>
                  <a:pt x="20" y="358"/>
                </a:lnTo>
                <a:lnTo>
                  <a:pt x="23" y="354"/>
                </a:lnTo>
                <a:lnTo>
                  <a:pt x="23" y="353"/>
                </a:lnTo>
                <a:lnTo>
                  <a:pt x="27" y="344"/>
                </a:lnTo>
                <a:lnTo>
                  <a:pt x="29" y="341"/>
                </a:lnTo>
                <a:lnTo>
                  <a:pt x="37" y="336"/>
                </a:lnTo>
                <a:lnTo>
                  <a:pt x="39" y="334"/>
                </a:lnTo>
                <a:lnTo>
                  <a:pt x="42" y="331"/>
                </a:lnTo>
                <a:lnTo>
                  <a:pt x="49" y="325"/>
                </a:lnTo>
                <a:lnTo>
                  <a:pt x="54" y="320"/>
                </a:lnTo>
                <a:lnTo>
                  <a:pt x="59" y="315"/>
                </a:lnTo>
                <a:lnTo>
                  <a:pt x="64" y="309"/>
                </a:lnTo>
                <a:lnTo>
                  <a:pt x="67" y="307"/>
                </a:lnTo>
                <a:lnTo>
                  <a:pt x="71" y="305"/>
                </a:lnTo>
                <a:lnTo>
                  <a:pt x="72" y="302"/>
                </a:lnTo>
                <a:lnTo>
                  <a:pt x="76" y="300"/>
                </a:lnTo>
                <a:lnTo>
                  <a:pt x="78" y="300"/>
                </a:lnTo>
                <a:lnTo>
                  <a:pt x="79" y="298"/>
                </a:lnTo>
                <a:lnTo>
                  <a:pt x="83" y="295"/>
                </a:lnTo>
                <a:lnTo>
                  <a:pt x="86" y="293"/>
                </a:lnTo>
                <a:lnTo>
                  <a:pt x="88" y="292"/>
                </a:lnTo>
                <a:lnTo>
                  <a:pt x="89" y="292"/>
                </a:lnTo>
                <a:lnTo>
                  <a:pt x="93" y="288"/>
                </a:lnTo>
                <a:lnTo>
                  <a:pt x="94" y="286"/>
                </a:lnTo>
                <a:lnTo>
                  <a:pt x="96" y="285"/>
                </a:lnTo>
                <a:lnTo>
                  <a:pt x="98" y="283"/>
                </a:lnTo>
                <a:lnTo>
                  <a:pt x="99" y="281"/>
                </a:lnTo>
                <a:lnTo>
                  <a:pt x="106" y="271"/>
                </a:lnTo>
                <a:lnTo>
                  <a:pt x="108" y="271"/>
                </a:lnTo>
                <a:lnTo>
                  <a:pt x="113" y="266"/>
                </a:lnTo>
                <a:lnTo>
                  <a:pt x="113" y="264"/>
                </a:lnTo>
                <a:lnTo>
                  <a:pt x="113" y="263"/>
                </a:lnTo>
                <a:lnTo>
                  <a:pt x="115" y="263"/>
                </a:lnTo>
                <a:lnTo>
                  <a:pt x="118" y="258"/>
                </a:lnTo>
                <a:lnTo>
                  <a:pt x="118" y="256"/>
                </a:lnTo>
                <a:lnTo>
                  <a:pt x="121" y="253"/>
                </a:lnTo>
                <a:lnTo>
                  <a:pt x="121" y="251"/>
                </a:lnTo>
                <a:lnTo>
                  <a:pt x="128" y="246"/>
                </a:lnTo>
                <a:lnTo>
                  <a:pt x="132" y="241"/>
                </a:lnTo>
                <a:lnTo>
                  <a:pt x="133" y="239"/>
                </a:lnTo>
                <a:lnTo>
                  <a:pt x="133" y="237"/>
                </a:lnTo>
                <a:lnTo>
                  <a:pt x="135" y="234"/>
                </a:lnTo>
                <a:lnTo>
                  <a:pt x="137" y="231"/>
                </a:lnTo>
                <a:lnTo>
                  <a:pt x="137" y="229"/>
                </a:lnTo>
                <a:lnTo>
                  <a:pt x="138" y="227"/>
                </a:lnTo>
                <a:lnTo>
                  <a:pt x="138" y="226"/>
                </a:lnTo>
                <a:lnTo>
                  <a:pt x="140" y="226"/>
                </a:lnTo>
                <a:lnTo>
                  <a:pt x="140" y="224"/>
                </a:lnTo>
                <a:lnTo>
                  <a:pt x="145" y="229"/>
                </a:lnTo>
                <a:lnTo>
                  <a:pt x="148" y="232"/>
                </a:lnTo>
                <a:lnTo>
                  <a:pt x="159" y="237"/>
                </a:lnTo>
                <a:lnTo>
                  <a:pt x="160" y="239"/>
                </a:lnTo>
                <a:lnTo>
                  <a:pt x="167" y="241"/>
                </a:lnTo>
                <a:lnTo>
                  <a:pt x="174" y="244"/>
                </a:lnTo>
                <a:lnTo>
                  <a:pt x="177" y="246"/>
                </a:lnTo>
                <a:lnTo>
                  <a:pt x="179" y="248"/>
                </a:lnTo>
                <a:lnTo>
                  <a:pt x="189" y="251"/>
                </a:lnTo>
                <a:lnTo>
                  <a:pt x="191" y="251"/>
                </a:lnTo>
                <a:lnTo>
                  <a:pt x="211" y="256"/>
                </a:lnTo>
                <a:lnTo>
                  <a:pt x="214" y="258"/>
                </a:lnTo>
                <a:lnTo>
                  <a:pt x="223" y="259"/>
                </a:lnTo>
                <a:lnTo>
                  <a:pt x="224" y="261"/>
                </a:lnTo>
                <a:lnTo>
                  <a:pt x="240" y="264"/>
                </a:lnTo>
                <a:lnTo>
                  <a:pt x="250" y="266"/>
                </a:lnTo>
                <a:lnTo>
                  <a:pt x="258" y="268"/>
                </a:lnTo>
                <a:lnTo>
                  <a:pt x="267" y="271"/>
                </a:lnTo>
                <a:lnTo>
                  <a:pt x="270" y="273"/>
                </a:lnTo>
                <a:lnTo>
                  <a:pt x="272" y="273"/>
                </a:lnTo>
                <a:lnTo>
                  <a:pt x="273" y="273"/>
                </a:lnTo>
                <a:lnTo>
                  <a:pt x="287" y="271"/>
                </a:lnTo>
                <a:lnTo>
                  <a:pt x="289" y="271"/>
                </a:lnTo>
                <a:lnTo>
                  <a:pt x="290" y="271"/>
                </a:lnTo>
                <a:lnTo>
                  <a:pt x="302" y="270"/>
                </a:lnTo>
                <a:lnTo>
                  <a:pt x="314" y="266"/>
                </a:lnTo>
                <a:lnTo>
                  <a:pt x="319" y="266"/>
                </a:lnTo>
                <a:lnTo>
                  <a:pt x="324" y="264"/>
                </a:lnTo>
                <a:lnTo>
                  <a:pt x="328" y="261"/>
                </a:lnTo>
                <a:lnTo>
                  <a:pt x="329" y="261"/>
                </a:lnTo>
                <a:lnTo>
                  <a:pt x="331" y="259"/>
                </a:lnTo>
                <a:lnTo>
                  <a:pt x="334" y="256"/>
                </a:lnTo>
                <a:lnTo>
                  <a:pt x="334" y="254"/>
                </a:lnTo>
                <a:lnTo>
                  <a:pt x="336" y="254"/>
                </a:lnTo>
                <a:lnTo>
                  <a:pt x="338" y="254"/>
                </a:lnTo>
                <a:lnTo>
                  <a:pt x="339" y="254"/>
                </a:lnTo>
                <a:lnTo>
                  <a:pt x="343" y="254"/>
                </a:lnTo>
                <a:lnTo>
                  <a:pt x="344" y="254"/>
                </a:lnTo>
                <a:lnTo>
                  <a:pt x="346" y="253"/>
                </a:lnTo>
                <a:lnTo>
                  <a:pt x="348" y="251"/>
                </a:lnTo>
                <a:lnTo>
                  <a:pt x="349" y="251"/>
                </a:lnTo>
                <a:lnTo>
                  <a:pt x="355" y="249"/>
                </a:lnTo>
                <a:lnTo>
                  <a:pt x="361" y="248"/>
                </a:lnTo>
                <a:lnTo>
                  <a:pt x="363" y="248"/>
                </a:lnTo>
                <a:lnTo>
                  <a:pt x="366" y="249"/>
                </a:lnTo>
                <a:lnTo>
                  <a:pt x="380" y="248"/>
                </a:lnTo>
                <a:lnTo>
                  <a:pt x="395" y="249"/>
                </a:lnTo>
                <a:lnTo>
                  <a:pt x="404" y="249"/>
                </a:lnTo>
                <a:lnTo>
                  <a:pt x="419" y="249"/>
                </a:lnTo>
                <a:lnTo>
                  <a:pt x="422" y="249"/>
                </a:lnTo>
                <a:lnTo>
                  <a:pt x="424" y="249"/>
                </a:lnTo>
                <a:lnTo>
                  <a:pt x="429" y="249"/>
                </a:lnTo>
                <a:lnTo>
                  <a:pt x="431" y="249"/>
                </a:lnTo>
                <a:lnTo>
                  <a:pt x="436" y="249"/>
                </a:lnTo>
                <a:lnTo>
                  <a:pt x="439" y="248"/>
                </a:lnTo>
                <a:lnTo>
                  <a:pt x="444" y="248"/>
                </a:lnTo>
                <a:lnTo>
                  <a:pt x="451" y="248"/>
                </a:lnTo>
                <a:lnTo>
                  <a:pt x="454" y="248"/>
                </a:lnTo>
                <a:lnTo>
                  <a:pt x="463" y="248"/>
                </a:lnTo>
                <a:lnTo>
                  <a:pt x="469" y="248"/>
                </a:lnTo>
                <a:lnTo>
                  <a:pt x="471" y="246"/>
                </a:lnTo>
                <a:lnTo>
                  <a:pt x="474" y="246"/>
                </a:lnTo>
                <a:lnTo>
                  <a:pt x="483" y="246"/>
                </a:lnTo>
                <a:lnTo>
                  <a:pt x="486" y="244"/>
                </a:lnTo>
                <a:lnTo>
                  <a:pt x="495" y="242"/>
                </a:lnTo>
                <a:lnTo>
                  <a:pt x="498" y="242"/>
                </a:lnTo>
                <a:lnTo>
                  <a:pt x="501" y="241"/>
                </a:lnTo>
                <a:lnTo>
                  <a:pt x="505" y="239"/>
                </a:lnTo>
                <a:lnTo>
                  <a:pt x="505" y="237"/>
                </a:lnTo>
                <a:lnTo>
                  <a:pt x="508" y="237"/>
                </a:lnTo>
                <a:lnTo>
                  <a:pt x="510" y="237"/>
                </a:lnTo>
                <a:lnTo>
                  <a:pt x="512" y="237"/>
                </a:lnTo>
                <a:lnTo>
                  <a:pt x="513" y="237"/>
                </a:lnTo>
                <a:lnTo>
                  <a:pt x="513" y="239"/>
                </a:lnTo>
                <a:lnTo>
                  <a:pt x="515" y="241"/>
                </a:lnTo>
                <a:lnTo>
                  <a:pt x="515" y="242"/>
                </a:lnTo>
                <a:lnTo>
                  <a:pt x="515" y="241"/>
                </a:lnTo>
                <a:lnTo>
                  <a:pt x="523" y="241"/>
                </a:lnTo>
                <a:lnTo>
                  <a:pt x="532" y="241"/>
                </a:lnTo>
                <a:lnTo>
                  <a:pt x="535" y="239"/>
                </a:lnTo>
                <a:lnTo>
                  <a:pt x="537" y="237"/>
                </a:lnTo>
                <a:lnTo>
                  <a:pt x="539" y="237"/>
                </a:lnTo>
                <a:lnTo>
                  <a:pt x="542" y="239"/>
                </a:lnTo>
                <a:lnTo>
                  <a:pt x="545" y="239"/>
                </a:lnTo>
                <a:lnTo>
                  <a:pt x="547" y="241"/>
                </a:lnTo>
                <a:lnTo>
                  <a:pt x="549" y="241"/>
                </a:lnTo>
                <a:lnTo>
                  <a:pt x="554" y="242"/>
                </a:lnTo>
                <a:lnTo>
                  <a:pt x="556" y="242"/>
                </a:lnTo>
                <a:lnTo>
                  <a:pt x="559" y="242"/>
                </a:lnTo>
                <a:lnTo>
                  <a:pt x="562" y="242"/>
                </a:lnTo>
                <a:lnTo>
                  <a:pt x="564" y="242"/>
                </a:lnTo>
                <a:lnTo>
                  <a:pt x="566" y="242"/>
                </a:lnTo>
                <a:lnTo>
                  <a:pt x="571" y="241"/>
                </a:lnTo>
                <a:lnTo>
                  <a:pt x="572" y="239"/>
                </a:lnTo>
                <a:lnTo>
                  <a:pt x="572" y="237"/>
                </a:lnTo>
                <a:lnTo>
                  <a:pt x="574" y="234"/>
                </a:lnTo>
                <a:lnTo>
                  <a:pt x="576" y="232"/>
                </a:lnTo>
                <a:lnTo>
                  <a:pt x="577" y="232"/>
                </a:lnTo>
                <a:lnTo>
                  <a:pt x="583" y="232"/>
                </a:lnTo>
                <a:lnTo>
                  <a:pt x="586" y="232"/>
                </a:lnTo>
                <a:lnTo>
                  <a:pt x="588" y="231"/>
                </a:lnTo>
                <a:lnTo>
                  <a:pt x="589" y="231"/>
                </a:lnTo>
                <a:lnTo>
                  <a:pt x="593" y="229"/>
                </a:lnTo>
                <a:lnTo>
                  <a:pt x="594" y="229"/>
                </a:lnTo>
                <a:lnTo>
                  <a:pt x="594" y="231"/>
                </a:lnTo>
                <a:lnTo>
                  <a:pt x="596" y="231"/>
                </a:lnTo>
                <a:lnTo>
                  <a:pt x="601" y="231"/>
                </a:lnTo>
                <a:lnTo>
                  <a:pt x="606" y="232"/>
                </a:lnTo>
                <a:lnTo>
                  <a:pt x="608" y="232"/>
                </a:lnTo>
                <a:lnTo>
                  <a:pt x="610" y="232"/>
                </a:lnTo>
                <a:lnTo>
                  <a:pt x="611" y="232"/>
                </a:lnTo>
                <a:lnTo>
                  <a:pt x="613" y="232"/>
                </a:lnTo>
                <a:lnTo>
                  <a:pt x="615" y="231"/>
                </a:lnTo>
                <a:lnTo>
                  <a:pt x="620" y="229"/>
                </a:lnTo>
                <a:lnTo>
                  <a:pt x="620" y="227"/>
                </a:lnTo>
                <a:lnTo>
                  <a:pt x="621" y="226"/>
                </a:lnTo>
                <a:lnTo>
                  <a:pt x="621" y="224"/>
                </a:lnTo>
                <a:lnTo>
                  <a:pt x="623" y="222"/>
                </a:lnTo>
                <a:lnTo>
                  <a:pt x="623" y="220"/>
                </a:lnTo>
                <a:lnTo>
                  <a:pt x="623" y="219"/>
                </a:lnTo>
                <a:lnTo>
                  <a:pt x="626" y="219"/>
                </a:lnTo>
                <a:lnTo>
                  <a:pt x="630" y="219"/>
                </a:lnTo>
                <a:lnTo>
                  <a:pt x="632" y="219"/>
                </a:lnTo>
                <a:lnTo>
                  <a:pt x="633" y="219"/>
                </a:lnTo>
                <a:lnTo>
                  <a:pt x="635" y="217"/>
                </a:lnTo>
                <a:lnTo>
                  <a:pt x="637" y="217"/>
                </a:lnTo>
                <a:lnTo>
                  <a:pt x="637" y="215"/>
                </a:lnTo>
                <a:lnTo>
                  <a:pt x="638" y="214"/>
                </a:lnTo>
                <a:lnTo>
                  <a:pt x="640" y="214"/>
                </a:lnTo>
                <a:lnTo>
                  <a:pt x="642" y="212"/>
                </a:lnTo>
                <a:lnTo>
                  <a:pt x="642" y="210"/>
                </a:lnTo>
                <a:lnTo>
                  <a:pt x="642" y="207"/>
                </a:lnTo>
                <a:lnTo>
                  <a:pt x="643" y="207"/>
                </a:lnTo>
                <a:lnTo>
                  <a:pt x="645" y="203"/>
                </a:lnTo>
                <a:lnTo>
                  <a:pt x="647" y="202"/>
                </a:lnTo>
                <a:lnTo>
                  <a:pt x="648" y="200"/>
                </a:lnTo>
                <a:lnTo>
                  <a:pt x="648" y="198"/>
                </a:lnTo>
                <a:lnTo>
                  <a:pt x="652" y="198"/>
                </a:lnTo>
                <a:lnTo>
                  <a:pt x="655" y="198"/>
                </a:lnTo>
                <a:lnTo>
                  <a:pt x="657" y="200"/>
                </a:lnTo>
                <a:lnTo>
                  <a:pt x="659" y="200"/>
                </a:lnTo>
                <a:lnTo>
                  <a:pt x="660" y="200"/>
                </a:lnTo>
                <a:lnTo>
                  <a:pt x="665" y="200"/>
                </a:lnTo>
                <a:lnTo>
                  <a:pt x="667" y="200"/>
                </a:lnTo>
                <a:lnTo>
                  <a:pt x="670" y="200"/>
                </a:lnTo>
                <a:lnTo>
                  <a:pt x="674" y="200"/>
                </a:lnTo>
                <a:lnTo>
                  <a:pt x="675" y="200"/>
                </a:lnTo>
                <a:lnTo>
                  <a:pt x="679" y="200"/>
                </a:lnTo>
                <a:lnTo>
                  <a:pt x="681" y="200"/>
                </a:lnTo>
                <a:lnTo>
                  <a:pt x="684" y="202"/>
                </a:lnTo>
                <a:lnTo>
                  <a:pt x="692" y="207"/>
                </a:lnTo>
                <a:lnTo>
                  <a:pt x="694" y="207"/>
                </a:lnTo>
                <a:lnTo>
                  <a:pt x="696" y="209"/>
                </a:lnTo>
                <a:lnTo>
                  <a:pt x="699" y="209"/>
                </a:lnTo>
                <a:lnTo>
                  <a:pt x="708" y="210"/>
                </a:lnTo>
                <a:lnTo>
                  <a:pt x="709" y="210"/>
                </a:lnTo>
                <a:lnTo>
                  <a:pt x="711" y="212"/>
                </a:lnTo>
                <a:lnTo>
                  <a:pt x="714" y="214"/>
                </a:lnTo>
                <a:lnTo>
                  <a:pt x="718" y="214"/>
                </a:lnTo>
                <a:lnTo>
                  <a:pt x="718" y="215"/>
                </a:lnTo>
                <a:lnTo>
                  <a:pt x="719" y="214"/>
                </a:lnTo>
                <a:lnTo>
                  <a:pt x="724" y="215"/>
                </a:lnTo>
                <a:lnTo>
                  <a:pt x="726" y="215"/>
                </a:lnTo>
                <a:lnTo>
                  <a:pt x="730" y="219"/>
                </a:lnTo>
                <a:lnTo>
                  <a:pt x="731" y="220"/>
                </a:lnTo>
                <a:lnTo>
                  <a:pt x="733" y="220"/>
                </a:lnTo>
                <a:lnTo>
                  <a:pt x="736" y="220"/>
                </a:lnTo>
                <a:lnTo>
                  <a:pt x="740" y="219"/>
                </a:lnTo>
                <a:lnTo>
                  <a:pt x="743" y="220"/>
                </a:lnTo>
                <a:lnTo>
                  <a:pt x="743" y="219"/>
                </a:lnTo>
                <a:lnTo>
                  <a:pt x="745" y="219"/>
                </a:lnTo>
                <a:lnTo>
                  <a:pt x="745" y="217"/>
                </a:lnTo>
                <a:lnTo>
                  <a:pt x="748" y="215"/>
                </a:lnTo>
                <a:lnTo>
                  <a:pt x="750" y="219"/>
                </a:lnTo>
                <a:lnTo>
                  <a:pt x="753" y="219"/>
                </a:lnTo>
                <a:lnTo>
                  <a:pt x="753" y="217"/>
                </a:lnTo>
                <a:lnTo>
                  <a:pt x="755" y="217"/>
                </a:lnTo>
                <a:lnTo>
                  <a:pt x="757" y="217"/>
                </a:lnTo>
                <a:lnTo>
                  <a:pt x="758" y="217"/>
                </a:lnTo>
                <a:lnTo>
                  <a:pt x="760" y="214"/>
                </a:lnTo>
                <a:lnTo>
                  <a:pt x="763" y="215"/>
                </a:lnTo>
                <a:lnTo>
                  <a:pt x="767" y="215"/>
                </a:lnTo>
                <a:lnTo>
                  <a:pt x="770" y="215"/>
                </a:lnTo>
                <a:lnTo>
                  <a:pt x="772" y="215"/>
                </a:lnTo>
                <a:lnTo>
                  <a:pt x="773" y="215"/>
                </a:lnTo>
                <a:lnTo>
                  <a:pt x="775" y="215"/>
                </a:lnTo>
                <a:lnTo>
                  <a:pt x="777" y="215"/>
                </a:lnTo>
                <a:lnTo>
                  <a:pt x="780" y="215"/>
                </a:lnTo>
                <a:lnTo>
                  <a:pt x="782" y="215"/>
                </a:lnTo>
                <a:lnTo>
                  <a:pt x="785" y="215"/>
                </a:lnTo>
                <a:lnTo>
                  <a:pt x="790" y="214"/>
                </a:lnTo>
                <a:lnTo>
                  <a:pt x="792" y="212"/>
                </a:lnTo>
                <a:lnTo>
                  <a:pt x="795" y="212"/>
                </a:lnTo>
                <a:lnTo>
                  <a:pt x="802" y="212"/>
                </a:lnTo>
                <a:lnTo>
                  <a:pt x="811" y="210"/>
                </a:lnTo>
                <a:lnTo>
                  <a:pt x="814" y="210"/>
                </a:lnTo>
                <a:lnTo>
                  <a:pt x="821" y="210"/>
                </a:lnTo>
                <a:lnTo>
                  <a:pt x="826" y="209"/>
                </a:lnTo>
                <a:lnTo>
                  <a:pt x="838" y="207"/>
                </a:lnTo>
                <a:lnTo>
                  <a:pt x="843" y="207"/>
                </a:lnTo>
                <a:lnTo>
                  <a:pt x="849" y="203"/>
                </a:lnTo>
                <a:lnTo>
                  <a:pt x="855" y="202"/>
                </a:lnTo>
                <a:lnTo>
                  <a:pt x="861" y="200"/>
                </a:lnTo>
                <a:lnTo>
                  <a:pt x="865" y="200"/>
                </a:lnTo>
                <a:lnTo>
                  <a:pt x="871" y="197"/>
                </a:lnTo>
                <a:lnTo>
                  <a:pt x="873" y="197"/>
                </a:lnTo>
                <a:lnTo>
                  <a:pt x="875" y="197"/>
                </a:lnTo>
                <a:lnTo>
                  <a:pt x="878" y="197"/>
                </a:lnTo>
                <a:lnTo>
                  <a:pt x="882" y="197"/>
                </a:lnTo>
                <a:lnTo>
                  <a:pt x="885" y="195"/>
                </a:lnTo>
                <a:lnTo>
                  <a:pt x="888" y="195"/>
                </a:lnTo>
                <a:lnTo>
                  <a:pt x="890" y="193"/>
                </a:lnTo>
                <a:lnTo>
                  <a:pt x="898" y="193"/>
                </a:lnTo>
                <a:lnTo>
                  <a:pt x="909" y="190"/>
                </a:lnTo>
                <a:lnTo>
                  <a:pt x="915" y="188"/>
                </a:lnTo>
                <a:lnTo>
                  <a:pt x="917" y="188"/>
                </a:lnTo>
                <a:lnTo>
                  <a:pt x="919" y="187"/>
                </a:lnTo>
                <a:lnTo>
                  <a:pt x="922" y="187"/>
                </a:lnTo>
                <a:lnTo>
                  <a:pt x="924" y="187"/>
                </a:lnTo>
                <a:lnTo>
                  <a:pt x="924" y="188"/>
                </a:lnTo>
                <a:lnTo>
                  <a:pt x="932" y="187"/>
                </a:lnTo>
                <a:lnTo>
                  <a:pt x="939" y="185"/>
                </a:lnTo>
                <a:lnTo>
                  <a:pt x="946" y="183"/>
                </a:lnTo>
                <a:lnTo>
                  <a:pt x="951" y="180"/>
                </a:lnTo>
                <a:lnTo>
                  <a:pt x="956" y="175"/>
                </a:lnTo>
                <a:lnTo>
                  <a:pt x="958" y="171"/>
                </a:lnTo>
                <a:lnTo>
                  <a:pt x="961" y="170"/>
                </a:lnTo>
                <a:lnTo>
                  <a:pt x="961" y="168"/>
                </a:lnTo>
                <a:lnTo>
                  <a:pt x="964" y="163"/>
                </a:lnTo>
                <a:lnTo>
                  <a:pt x="964" y="161"/>
                </a:lnTo>
                <a:lnTo>
                  <a:pt x="968" y="158"/>
                </a:lnTo>
                <a:lnTo>
                  <a:pt x="973" y="151"/>
                </a:lnTo>
                <a:lnTo>
                  <a:pt x="974" y="146"/>
                </a:lnTo>
                <a:lnTo>
                  <a:pt x="983" y="139"/>
                </a:lnTo>
                <a:lnTo>
                  <a:pt x="988" y="136"/>
                </a:lnTo>
                <a:lnTo>
                  <a:pt x="998" y="131"/>
                </a:lnTo>
                <a:lnTo>
                  <a:pt x="1000" y="129"/>
                </a:lnTo>
                <a:lnTo>
                  <a:pt x="1001" y="132"/>
                </a:lnTo>
                <a:lnTo>
                  <a:pt x="1005" y="136"/>
                </a:lnTo>
                <a:lnTo>
                  <a:pt x="1008" y="137"/>
                </a:lnTo>
                <a:lnTo>
                  <a:pt x="1012" y="141"/>
                </a:lnTo>
                <a:lnTo>
                  <a:pt x="1013" y="141"/>
                </a:lnTo>
                <a:lnTo>
                  <a:pt x="1015" y="144"/>
                </a:lnTo>
                <a:lnTo>
                  <a:pt x="1015" y="146"/>
                </a:lnTo>
                <a:lnTo>
                  <a:pt x="1017" y="146"/>
                </a:lnTo>
                <a:lnTo>
                  <a:pt x="1018" y="146"/>
                </a:lnTo>
                <a:lnTo>
                  <a:pt x="1025" y="151"/>
                </a:lnTo>
                <a:lnTo>
                  <a:pt x="1028" y="154"/>
                </a:lnTo>
                <a:lnTo>
                  <a:pt x="1030" y="156"/>
                </a:lnTo>
                <a:lnTo>
                  <a:pt x="1032" y="159"/>
                </a:lnTo>
                <a:lnTo>
                  <a:pt x="1035" y="161"/>
                </a:lnTo>
                <a:lnTo>
                  <a:pt x="1037" y="163"/>
                </a:lnTo>
                <a:lnTo>
                  <a:pt x="1039" y="163"/>
                </a:lnTo>
                <a:lnTo>
                  <a:pt x="1039" y="166"/>
                </a:lnTo>
                <a:lnTo>
                  <a:pt x="1042" y="168"/>
                </a:lnTo>
                <a:lnTo>
                  <a:pt x="1045" y="171"/>
                </a:lnTo>
                <a:lnTo>
                  <a:pt x="1047" y="175"/>
                </a:lnTo>
                <a:lnTo>
                  <a:pt x="1050" y="178"/>
                </a:lnTo>
                <a:lnTo>
                  <a:pt x="1052" y="180"/>
                </a:lnTo>
                <a:lnTo>
                  <a:pt x="1056" y="183"/>
                </a:lnTo>
                <a:lnTo>
                  <a:pt x="1057" y="185"/>
                </a:lnTo>
                <a:lnTo>
                  <a:pt x="1061" y="188"/>
                </a:lnTo>
                <a:lnTo>
                  <a:pt x="1062" y="190"/>
                </a:lnTo>
                <a:lnTo>
                  <a:pt x="1064" y="190"/>
                </a:lnTo>
                <a:lnTo>
                  <a:pt x="1066" y="193"/>
                </a:lnTo>
                <a:lnTo>
                  <a:pt x="1067" y="195"/>
                </a:lnTo>
                <a:lnTo>
                  <a:pt x="1071" y="195"/>
                </a:lnTo>
                <a:lnTo>
                  <a:pt x="1072" y="197"/>
                </a:lnTo>
                <a:lnTo>
                  <a:pt x="1076" y="198"/>
                </a:lnTo>
                <a:lnTo>
                  <a:pt x="1076" y="197"/>
                </a:lnTo>
                <a:lnTo>
                  <a:pt x="1079" y="198"/>
                </a:lnTo>
                <a:lnTo>
                  <a:pt x="1083" y="200"/>
                </a:lnTo>
                <a:lnTo>
                  <a:pt x="1084" y="200"/>
                </a:lnTo>
                <a:lnTo>
                  <a:pt x="1086" y="202"/>
                </a:lnTo>
                <a:lnTo>
                  <a:pt x="1089" y="202"/>
                </a:lnTo>
                <a:lnTo>
                  <a:pt x="1091" y="203"/>
                </a:lnTo>
                <a:lnTo>
                  <a:pt x="1094" y="202"/>
                </a:lnTo>
                <a:lnTo>
                  <a:pt x="1099" y="203"/>
                </a:lnTo>
                <a:lnTo>
                  <a:pt x="1103" y="202"/>
                </a:lnTo>
                <a:lnTo>
                  <a:pt x="1106" y="202"/>
                </a:lnTo>
                <a:lnTo>
                  <a:pt x="1108" y="202"/>
                </a:lnTo>
                <a:lnTo>
                  <a:pt x="1110" y="202"/>
                </a:lnTo>
                <a:lnTo>
                  <a:pt x="1113" y="200"/>
                </a:lnTo>
                <a:lnTo>
                  <a:pt x="1116" y="198"/>
                </a:lnTo>
                <a:lnTo>
                  <a:pt x="1118" y="198"/>
                </a:lnTo>
                <a:lnTo>
                  <a:pt x="1126" y="193"/>
                </a:lnTo>
                <a:lnTo>
                  <a:pt x="1135" y="187"/>
                </a:lnTo>
                <a:lnTo>
                  <a:pt x="1137" y="185"/>
                </a:lnTo>
                <a:lnTo>
                  <a:pt x="1138" y="181"/>
                </a:lnTo>
                <a:lnTo>
                  <a:pt x="1140" y="180"/>
                </a:lnTo>
                <a:lnTo>
                  <a:pt x="1142" y="176"/>
                </a:lnTo>
                <a:lnTo>
                  <a:pt x="1143" y="176"/>
                </a:lnTo>
                <a:lnTo>
                  <a:pt x="1145" y="171"/>
                </a:lnTo>
                <a:lnTo>
                  <a:pt x="1150" y="159"/>
                </a:lnTo>
                <a:lnTo>
                  <a:pt x="1150" y="154"/>
                </a:lnTo>
                <a:lnTo>
                  <a:pt x="1150" y="151"/>
                </a:lnTo>
                <a:lnTo>
                  <a:pt x="1152" y="148"/>
                </a:lnTo>
                <a:lnTo>
                  <a:pt x="1152" y="144"/>
                </a:lnTo>
                <a:lnTo>
                  <a:pt x="1152" y="143"/>
                </a:lnTo>
                <a:lnTo>
                  <a:pt x="1152" y="139"/>
                </a:lnTo>
                <a:lnTo>
                  <a:pt x="1153" y="131"/>
                </a:lnTo>
                <a:lnTo>
                  <a:pt x="1155" y="131"/>
                </a:lnTo>
                <a:lnTo>
                  <a:pt x="1155" y="129"/>
                </a:lnTo>
                <a:lnTo>
                  <a:pt x="1155" y="119"/>
                </a:lnTo>
                <a:lnTo>
                  <a:pt x="1159" y="105"/>
                </a:lnTo>
                <a:lnTo>
                  <a:pt x="1160" y="100"/>
                </a:lnTo>
                <a:lnTo>
                  <a:pt x="1164" y="93"/>
                </a:lnTo>
                <a:lnTo>
                  <a:pt x="1169" y="88"/>
                </a:lnTo>
                <a:lnTo>
                  <a:pt x="1170" y="85"/>
                </a:lnTo>
                <a:lnTo>
                  <a:pt x="1172" y="82"/>
                </a:lnTo>
                <a:lnTo>
                  <a:pt x="1174" y="83"/>
                </a:lnTo>
                <a:lnTo>
                  <a:pt x="1175" y="82"/>
                </a:lnTo>
                <a:lnTo>
                  <a:pt x="1179" y="82"/>
                </a:lnTo>
                <a:lnTo>
                  <a:pt x="1182" y="82"/>
                </a:lnTo>
                <a:lnTo>
                  <a:pt x="1187" y="82"/>
                </a:lnTo>
                <a:lnTo>
                  <a:pt x="1189" y="80"/>
                </a:lnTo>
                <a:lnTo>
                  <a:pt x="1192" y="80"/>
                </a:lnTo>
                <a:lnTo>
                  <a:pt x="1196" y="80"/>
                </a:lnTo>
                <a:lnTo>
                  <a:pt x="1201" y="80"/>
                </a:lnTo>
                <a:lnTo>
                  <a:pt x="1216" y="80"/>
                </a:lnTo>
                <a:lnTo>
                  <a:pt x="1219" y="82"/>
                </a:lnTo>
                <a:lnTo>
                  <a:pt x="1226" y="82"/>
                </a:lnTo>
                <a:lnTo>
                  <a:pt x="1231" y="83"/>
                </a:lnTo>
                <a:lnTo>
                  <a:pt x="1236" y="85"/>
                </a:lnTo>
                <a:lnTo>
                  <a:pt x="1245" y="90"/>
                </a:lnTo>
                <a:lnTo>
                  <a:pt x="1251" y="95"/>
                </a:lnTo>
                <a:lnTo>
                  <a:pt x="1263" y="107"/>
                </a:lnTo>
                <a:lnTo>
                  <a:pt x="1268" y="112"/>
                </a:lnTo>
                <a:lnTo>
                  <a:pt x="1280" y="119"/>
                </a:lnTo>
                <a:lnTo>
                  <a:pt x="1292" y="126"/>
                </a:lnTo>
                <a:lnTo>
                  <a:pt x="1294" y="126"/>
                </a:lnTo>
                <a:lnTo>
                  <a:pt x="1307" y="131"/>
                </a:lnTo>
                <a:lnTo>
                  <a:pt x="1312" y="131"/>
                </a:lnTo>
                <a:lnTo>
                  <a:pt x="1321" y="131"/>
                </a:lnTo>
                <a:lnTo>
                  <a:pt x="1327" y="131"/>
                </a:lnTo>
                <a:lnTo>
                  <a:pt x="1333" y="129"/>
                </a:lnTo>
                <a:lnTo>
                  <a:pt x="1354" y="119"/>
                </a:lnTo>
                <a:lnTo>
                  <a:pt x="1356" y="119"/>
                </a:lnTo>
                <a:lnTo>
                  <a:pt x="1365" y="114"/>
                </a:lnTo>
                <a:lnTo>
                  <a:pt x="1370" y="114"/>
                </a:lnTo>
                <a:lnTo>
                  <a:pt x="1376" y="114"/>
                </a:lnTo>
                <a:lnTo>
                  <a:pt x="1382" y="114"/>
                </a:lnTo>
                <a:lnTo>
                  <a:pt x="1383" y="115"/>
                </a:lnTo>
                <a:lnTo>
                  <a:pt x="1388" y="117"/>
                </a:lnTo>
                <a:lnTo>
                  <a:pt x="1392" y="119"/>
                </a:lnTo>
                <a:lnTo>
                  <a:pt x="1397" y="122"/>
                </a:lnTo>
                <a:lnTo>
                  <a:pt x="1402" y="127"/>
                </a:lnTo>
                <a:lnTo>
                  <a:pt x="1407" y="132"/>
                </a:lnTo>
                <a:lnTo>
                  <a:pt x="1412" y="141"/>
                </a:lnTo>
                <a:lnTo>
                  <a:pt x="1419" y="151"/>
                </a:lnTo>
                <a:lnTo>
                  <a:pt x="1425" y="161"/>
                </a:lnTo>
                <a:lnTo>
                  <a:pt x="1436" y="171"/>
                </a:lnTo>
                <a:lnTo>
                  <a:pt x="1446" y="178"/>
                </a:lnTo>
                <a:lnTo>
                  <a:pt x="1447" y="181"/>
                </a:lnTo>
                <a:lnTo>
                  <a:pt x="1454" y="187"/>
                </a:lnTo>
                <a:lnTo>
                  <a:pt x="1464" y="192"/>
                </a:lnTo>
                <a:lnTo>
                  <a:pt x="1473" y="197"/>
                </a:lnTo>
                <a:lnTo>
                  <a:pt x="1486" y="203"/>
                </a:lnTo>
                <a:lnTo>
                  <a:pt x="1501" y="210"/>
                </a:lnTo>
                <a:lnTo>
                  <a:pt x="1503" y="212"/>
                </a:lnTo>
                <a:lnTo>
                  <a:pt x="1508" y="212"/>
                </a:lnTo>
                <a:lnTo>
                  <a:pt x="1510" y="214"/>
                </a:lnTo>
                <a:lnTo>
                  <a:pt x="1512" y="214"/>
                </a:lnTo>
                <a:lnTo>
                  <a:pt x="1522" y="215"/>
                </a:lnTo>
                <a:lnTo>
                  <a:pt x="1523" y="217"/>
                </a:lnTo>
                <a:lnTo>
                  <a:pt x="1544" y="222"/>
                </a:lnTo>
                <a:lnTo>
                  <a:pt x="1555" y="227"/>
                </a:lnTo>
                <a:lnTo>
                  <a:pt x="1559" y="227"/>
                </a:lnTo>
                <a:lnTo>
                  <a:pt x="1564" y="229"/>
                </a:lnTo>
                <a:lnTo>
                  <a:pt x="1569" y="229"/>
                </a:lnTo>
                <a:lnTo>
                  <a:pt x="1576" y="227"/>
                </a:lnTo>
                <a:lnTo>
                  <a:pt x="1584" y="224"/>
                </a:lnTo>
                <a:lnTo>
                  <a:pt x="1591" y="222"/>
                </a:lnTo>
                <a:lnTo>
                  <a:pt x="1594" y="219"/>
                </a:lnTo>
                <a:lnTo>
                  <a:pt x="1603" y="217"/>
                </a:lnTo>
                <a:lnTo>
                  <a:pt x="1608" y="214"/>
                </a:lnTo>
                <a:lnTo>
                  <a:pt x="1610" y="214"/>
                </a:lnTo>
                <a:lnTo>
                  <a:pt x="1613" y="212"/>
                </a:lnTo>
                <a:lnTo>
                  <a:pt x="1615" y="212"/>
                </a:lnTo>
                <a:lnTo>
                  <a:pt x="1623" y="209"/>
                </a:lnTo>
                <a:lnTo>
                  <a:pt x="1625" y="207"/>
                </a:lnTo>
                <a:lnTo>
                  <a:pt x="1628" y="205"/>
                </a:lnTo>
                <a:lnTo>
                  <a:pt x="1632" y="205"/>
                </a:lnTo>
                <a:lnTo>
                  <a:pt x="1633" y="203"/>
                </a:lnTo>
                <a:lnTo>
                  <a:pt x="1638" y="200"/>
                </a:lnTo>
                <a:lnTo>
                  <a:pt x="1640" y="198"/>
                </a:lnTo>
                <a:lnTo>
                  <a:pt x="1640" y="197"/>
                </a:lnTo>
                <a:lnTo>
                  <a:pt x="1643" y="193"/>
                </a:lnTo>
                <a:lnTo>
                  <a:pt x="1647" y="190"/>
                </a:lnTo>
                <a:lnTo>
                  <a:pt x="1648" y="187"/>
                </a:lnTo>
                <a:lnTo>
                  <a:pt x="1650" y="183"/>
                </a:lnTo>
                <a:lnTo>
                  <a:pt x="1652" y="180"/>
                </a:lnTo>
                <a:lnTo>
                  <a:pt x="1653" y="178"/>
                </a:lnTo>
                <a:lnTo>
                  <a:pt x="1653" y="176"/>
                </a:lnTo>
                <a:lnTo>
                  <a:pt x="1653" y="173"/>
                </a:lnTo>
                <a:lnTo>
                  <a:pt x="1655" y="165"/>
                </a:lnTo>
                <a:lnTo>
                  <a:pt x="1655" y="163"/>
                </a:lnTo>
                <a:lnTo>
                  <a:pt x="1655" y="161"/>
                </a:lnTo>
                <a:lnTo>
                  <a:pt x="1655" y="156"/>
                </a:lnTo>
                <a:lnTo>
                  <a:pt x="1657" y="154"/>
                </a:lnTo>
                <a:lnTo>
                  <a:pt x="1657" y="151"/>
                </a:lnTo>
                <a:lnTo>
                  <a:pt x="1657" y="148"/>
                </a:lnTo>
                <a:lnTo>
                  <a:pt x="1657" y="141"/>
                </a:lnTo>
                <a:lnTo>
                  <a:pt x="1659" y="139"/>
                </a:lnTo>
                <a:lnTo>
                  <a:pt x="1659" y="137"/>
                </a:lnTo>
                <a:lnTo>
                  <a:pt x="1659" y="132"/>
                </a:lnTo>
                <a:lnTo>
                  <a:pt x="1659" y="131"/>
                </a:lnTo>
                <a:lnTo>
                  <a:pt x="1660" y="122"/>
                </a:lnTo>
                <a:lnTo>
                  <a:pt x="1659" y="117"/>
                </a:lnTo>
                <a:lnTo>
                  <a:pt x="1659" y="114"/>
                </a:lnTo>
                <a:lnTo>
                  <a:pt x="1659" y="110"/>
                </a:lnTo>
                <a:lnTo>
                  <a:pt x="1657" y="107"/>
                </a:lnTo>
                <a:lnTo>
                  <a:pt x="1657" y="105"/>
                </a:lnTo>
                <a:lnTo>
                  <a:pt x="1655" y="104"/>
                </a:lnTo>
                <a:lnTo>
                  <a:pt x="1653" y="100"/>
                </a:lnTo>
                <a:lnTo>
                  <a:pt x="1653" y="98"/>
                </a:lnTo>
                <a:lnTo>
                  <a:pt x="1659" y="100"/>
                </a:lnTo>
                <a:lnTo>
                  <a:pt x="1659" y="95"/>
                </a:lnTo>
                <a:lnTo>
                  <a:pt x="1662" y="92"/>
                </a:lnTo>
                <a:lnTo>
                  <a:pt x="1664" y="92"/>
                </a:lnTo>
                <a:lnTo>
                  <a:pt x="1665" y="92"/>
                </a:lnTo>
                <a:lnTo>
                  <a:pt x="1667" y="90"/>
                </a:lnTo>
                <a:lnTo>
                  <a:pt x="1665" y="87"/>
                </a:lnTo>
                <a:lnTo>
                  <a:pt x="1664" y="87"/>
                </a:lnTo>
                <a:lnTo>
                  <a:pt x="1664" y="83"/>
                </a:lnTo>
                <a:lnTo>
                  <a:pt x="1669" y="80"/>
                </a:lnTo>
                <a:lnTo>
                  <a:pt x="1670" y="78"/>
                </a:lnTo>
                <a:lnTo>
                  <a:pt x="1672" y="76"/>
                </a:lnTo>
                <a:lnTo>
                  <a:pt x="1672" y="75"/>
                </a:lnTo>
                <a:lnTo>
                  <a:pt x="1674" y="73"/>
                </a:lnTo>
                <a:lnTo>
                  <a:pt x="1675" y="73"/>
                </a:lnTo>
                <a:lnTo>
                  <a:pt x="1680" y="76"/>
                </a:lnTo>
                <a:lnTo>
                  <a:pt x="1689" y="75"/>
                </a:lnTo>
                <a:lnTo>
                  <a:pt x="1689" y="71"/>
                </a:lnTo>
                <a:lnTo>
                  <a:pt x="1691" y="71"/>
                </a:lnTo>
                <a:lnTo>
                  <a:pt x="1696" y="68"/>
                </a:lnTo>
                <a:lnTo>
                  <a:pt x="1701" y="68"/>
                </a:lnTo>
                <a:lnTo>
                  <a:pt x="1704" y="71"/>
                </a:lnTo>
                <a:lnTo>
                  <a:pt x="1706" y="70"/>
                </a:lnTo>
                <a:lnTo>
                  <a:pt x="1706" y="68"/>
                </a:lnTo>
                <a:lnTo>
                  <a:pt x="1708" y="65"/>
                </a:lnTo>
                <a:lnTo>
                  <a:pt x="1714" y="58"/>
                </a:lnTo>
                <a:lnTo>
                  <a:pt x="1713" y="56"/>
                </a:lnTo>
                <a:lnTo>
                  <a:pt x="1713" y="51"/>
                </a:lnTo>
                <a:lnTo>
                  <a:pt x="1714" y="51"/>
                </a:lnTo>
                <a:lnTo>
                  <a:pt x="1718" y="51"/>
                </a:lnTo>
                <a:lnTo>
                  <a:pt x="1721" y="48"/>
                </a:lnTo>
                <a:lnTo>
                  <a:pt x="1723" y="48"/>
                </a:lnTo>
                <a:lnTo>
                  <a:pt x="1726" y="49"/>
                </a:lnTo>
                <a:lnTo>
                  <a:pt x="1736" y="56"/>
                </a:lnTo>
                <a:lnTo>
                  <a:pt x="1736" y="63"/>
                </a:lnTo>
                <a:lnTo>
                  <a:pt x="1731" y="68"/>
                </a:lnTo>
                <a:lnTo>
                  <a:pt x="1729" y="68"/>
                </a:lnTo>
                <a:lnTo>
                  <a:pt x="1728" y="68"/>
                </a:lnTo>
                <a:lnTo>
                  <a:pt x="1726" y="70"/>
                </a:lnTo>
                <a:lnTo>
                  <a:pt x="1726" y="73"/>
                </a:lnTo>
                <a:lnTo>
                  <a:pt x="1731" y="75"/>
                </a:lnTo>
                <a:lnTo>
                  <a:pt x="1735" y="76"/>
                </a:lnTo>
                <a:lnTo>
                  <a:pt x="1738" y="76"/>
                </a:lnTo>
                <a:lnTo>
                  <a:pt x="1738" y="75"/>
                </a:lnTo>
                <a:lnTo>
                  <a:pt x="1738" y="71"/>
                </a:lnTo>
                <a:lnTo>
                  <a:pt x="1746" y="63"/>
                </a:lnTo>
                <a:lnTo>
                  <a:pt x="1755" y="65"/>
                </a:lnTo>
                <a:lnTo>
                  <a:pt x="1756" y="63"/>
                </a:lnTo>
                <a:lnTo>
                  <a:pt x="1758" y="58"/>
                </a:lnTo>
                <a:lnTo>
                  <a:pt x="1762" y="54"/>
                </a:lnTo>
                <a:lnTo>
                  <a:pt x="1762" y="51"/>
                </a:lnTo>
                <a:lnTo>
                  <a:pt x="1760" y="51"/>
                </a:lnTo>
                <a:lnTo>
                  <a:pt x="1758" y="49"/>
                </a:lnTo>
                <a:lnTo>
                  <a:pt x="1756" y="46"/>
                </a:lnTo>
                <a:lnTo>
                  <a:pt x="1756" y="41"/>
                </a:lnTo>
                <a:lnTo>
                  <a:pt x="1762" y="34"/>
                </a:lnTo>
                <a:lnTo>
                  <a:pt x="1767" y="36"/>
                </a:lnTo>
                <a:lnTo>
                  <a:pt x="1770" y="32"/>
                </a:lnTo>
                <a:lnTo>
                  <a:pt x="1768" y="29"/>
                </a:lnTo>
                <a:lnTo>
                  <a:pt x="1768" y="26"/>
                </a:lnTo>
                <a:lnTo>
                  <a:pt x="1772" y="22"/>
                </a:lnTo>
                <a:lnTo>
                  <a:pt x="1773" y="22"/>
                </a:lnTo>
                <a:lnTo>
                  <a:pt x="1780" y="24"/>
                </a:lnTo>
                <a:lnTo>
                  <a:pt x="1785" y="29"/>
                </a:lnTo>
                <a:lnTo>
                  <a:pt x="1790" y="29"/>
                </a:lnTo>
                <a:lnTo>
                  <a:pt x="1795" y="24"/>
                </a:lnTo>
                <a:lnTo>
                  <a:pt x="1797" y="24"/>
                </a:lnTo>
                <a:lnTo>
                  <a:pt x="1802" y="27"/>
                </a:lnTo>
                <a:lnTo>
                  <a:pt x="1802" y="32"/>
                </a:lnTo>
                <a:lnTo>
                  <a:pt x="1802" y="36"/>
                </a:lnTo>
                <a:lnTo>
                  <a:pt x="1800" y="41"/>
                </a:lnTo>
                <a:lnTo>
                  <a:pt x="1802" y="43"/>
                </a:lnTo>
                <a:lnTo>
                  <a:pt x="1804" y="43"/>
                </a:lnTo>
                <a:lnTo>
                  <a:pt x="1807" y="41"/>
                </a:lnTo>
                <a:lnTo>
                  <a:pt x="1809" y="43"/>
                </a:lnTo>
                <a:lnTo>
                  <a:pt x="1811" y="44"/>
                </a:lnTo>
                <a:lnTo>
                  <a:pt x="1816" y="41"/>
                </a:lnTo>
                <a:lnTo>
                  <a:pt x="1817" y="36"/>
                </a:lnTo>
                <a:lnTo>
                  <a:pt x="1821" y="32"/>
                </a:lnTo>
                <a:lnTo>
                  <a:pt x="1826" y="29"/>
                </a:lnTo>
                <a:lnTo>
                  <a:pt x="1827" y="29"/>
                </a:lnTo>
                <a:lnTo>
                  <a:pt x="1831" y="27"/>
                </a:lnTo>
                <a:lnTo>
                  <a:pt x="1831" y="22"/>
                </a:lnTo>
                <a:lnTo>
                  <a:pt x="1831" y="17"/>
                </a:lnTo>
                <a:lnTo>
                  <a:pt x="1824" y="17"/>
                </a:lnTo>
                <a:lnTo>
                  <a:pt x="1817" y="10"/>
                </a:lnTo>
                <a:lnTo>
                  <a:pt x="1824" y="4"/>
                </a:lnTo>
                <a:lnTo>
                  <a:pt x="1827" y="2"/>
                </a:lnTo>
                <a:lnTo>
                  <a:pt x="1831" y="4"/>
                </a:lnTo>
                <a:lnTo>
                  <a:pt x="1831" y="2"/>
                </a:lnTo>
                <a:lnTo>
                  <a:pt x="1833" y="0"/>
                </a:lnTo>
                <a:lnTo>
                  <a:pt x="1834" y="2"/>
                </a:lnTo>
                <a:close/>
              </a:path>
            </a:pathLst>
          </a:custGeom>
          <a:solidFill>
            <a:schemeClr val="accent4"/>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D0642387-CB41-4F28-96B0-71D589974024}"/>
              </a:ext>
            </a:extLst>
          </p:cNvPr>
          <p:cNvSpPr txBox="1"/>
          <p:nvPr/>
        </p:nvSpPr>
        <p:spPr>
          <a:xfrm>
            <a:off x="7287129" y="3789364"/>
            <a:ext cx="125408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Basse 59%</a:t>
            </a:r>
          </a:p>
        </p:txBody>
      </p:sp>
      <p:sp>
        <p:nvSpPr>
          <p:cNvPr id="17" name="TextBox 16">
            <a:extLst>
              <a:ext uri="{FF2B5EF4-FFF2-40B4-BE49-F238E27FC236}">
                <a16:creationId xmlns:a16="http://schemas.microsoft.com/office/drawing/2014/main" id="{EF4D1BBD-6EB6-43CB-A81D-A52C4DF1CE0E}"/>
              </a:ext>
            </a:extLst>
          </p:cNvPr>
          <p:cNvSpPr txBox="1"/>
          <p:nvPr/>
        </p:nvSpPr>
        <p:spPr>
          <a:xfrm>
            <a:off x="1892997" y="2426782"/>
            <a:ext cx="1711557"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Kerewan</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59%</a:t>
            </a:r>
          </a:p>
        </p:txBody>
      </p:sp>
      <p:sp>
        <p:nvSpPr>
          <p:cNvPr id="18" name="TextBox 17">
            <a:extLst>
              <a:ext uri="{FF2B5EF4-FFF2-40B4-BE49-F238E27FC236}">
                <a16:creationId xmlns:a16="http://schemas.microsoft.com/office/drawing/2014/main" id="{6B748668-6337-4425-94B7-42857BF92E92}"/>
              </a:ext>
            </a:extLst>
          </p:cNvPr>
          <p:cNvSpPr txBox="1"/>
          <p:nvPr/>
        </p:nvSpPr>
        <p:spPr>
          <a:xfrm>
            <a:off x="657091" y="4860699"/>
            <a:ext cx="142398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Brikama</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30%</a:t>
            </a:r>
          </a:p>
        </p:txBody>
      </p:sp>
      <p:sp>
        <p:nvSpPr>
          <p:cNvPr id="19" name="TextBox 18">
            <a:extLst>
              <a:ext uri="{FF2B5EF4-FFF2-40B4-BE49-F238E27FC236}">
                <a16:creationId xmlns:a16="http://schemas.microsoft.com/office/drawing/2014/main" id="{CF33017E-70C6-4888-96AD-D79A70F1C3C0}"/>
              </a:ext>
            </a:extLst>
          </p:cNvPr>
          <p:cNvSpPr txBox="1"/>
          <p:nvPr/>
        </p:nvSpPr>
        <p:spPr>
          <a:xfrm>
            <a:off x="3604554" y="4457671"/>
            <a:ext cx="145659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Mansakonko</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48%</a:t>
            </a:r>
          </a:p>
        </p:txBody>
      </p:sp>
      <p:sp>
        <p:nvSpPr>
          <p:cNvPr id="20" name="TextBox 19">
            <a:extLst>
              <a:ext uri="{FF2B5EF4-FFF2-40B4-BE49-F238E27FC236}">
                <a16:creationId xmlns:a16="http://schemas.microsoft.com/office/drawing/2014/main" id="{87D8F552-83AE-45CC-A5A9-282E9F3E9114}"/>
              </a:ext>
            </a:extLst>
          </p:cNvPr>
          <p:cNvSpPr txBox="1"/>
          <p:nvPr/>
        </p:nvSpPr>
        <p:spPr>
          <a:xfrm>
            <a:off x="4999890" y="1757968"/>
            <a:ext cx="133814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Kuntaur</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77%</a:t>
            </a:r>
          </a:p>
        </p:txBody>
      </p:sp>
      <p:sp>
        <p:nvSpPr>
          <p:cNvPr id="21" name="TextBox 20">
            <a:extLst>
              <a:ext uri="{FF2B5EF4-FFF2-40B4-BE49-F238E27FC236}">
                <a16:creationId xmlns:a16="http://schemas.microsoft.com/office/drawing/2014/main" id="{071F9079-E3A4-48EC-98D9-F322801E96F6}"/>
              </a:ext>
            </a:extLst>
          </p:cNvPr>
          <p:cNvSpPr txBox="1"/>
          <p:nvPr/>
        </p:nvSpPr>
        <p:spPr>
          <a:xfrm>
            <a:off x="4492122" y="3886995"/>
            <a:ext cx="205422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Janjanbureh</a:t>
            </a:r>
            <a:endPar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60%</a:t>
            </a:r>
          </a:p>
        </p:txBody>
      </p:sp>
      <p:cxnSp>
        <p:nvCxnSpPr>
          <p:cNvPr id="23" name="Straight Connector 22">
            <a:extLst>
              <a:ext uri="{FF2B5EF4-FFF2-40B4-BE49-F238E27FC236}">
                <a16:creationId xmlns:a16="http://schemas.microsoft.com/office/drawing/2014/main" id="{0D2CAA7C-F5BC-4A58-B489-FFECFD31834A}"/>
              </a:ext>
            </a:extLst>
          </p:cNvPr>
          <p:cNvCxnSpPr>
            <a:cxnSpLocks/>
          </p:cNvCxnSpPr>
          <p:nvPr/>
        </p:nvCxnSpPr>
        <p:spPr>
          <a:xfrm flipV="1">
            <a:off x="5338414" y="3634250"/>
            <a:ext cx="244475" cy="365790"/>
          </a:xfrm>
          <a:prstGeom prst="line">
            <a:avLst/>
          </a:prstGeom>
        </p:spPr>
        <p:style>
          <a:lnRef idx="1">
            <a:schemeClr val="dk1"/>
          </a:lnRef>
          <a:fillRef idx="0">
            <a:schemeClr val="dk1"/>
          </a:fillRef>
          <a:effectRef idx="0">
            <a:schemeClr val="dk1"/>
          </a:effectRef>
          <a:fontRef idx="minor">
            <a:schemeClr val="tx1"/>
          </a:fontRef>
        </p:style>
      </p:cxnSp>
      <p:sp>
        <p:nvSpPr>
          <p:cNvPr id="25" name="TextBox 24">
            <a:extLst>
              <a:ext uri="{FF2B5EF4-FFF2-40B4-BE49-F238E27FC236}">
                <a16:creationId xmlns:a16="http://schemas.microsoft.com/office/drawing/2014/main" id="{760C8C88-3749-4764-B633-A82C06B3CEEC}"/>
              </a:ext>
            </a:extLst>
          </p:cNvPr>
          <p:cNvSpPr txBox="1"/>
          <p:nvPr/>
        </p:nvSpPr>
        <p:spPr>
          <a:xfrm>
            <a:off x="689922" y="2344232"/>
            <a:ext cx="13716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Banjul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33%</a:t>
            </a:r>
          </a:p>
        </p:txBody>
      </p:sp>
      <p:cxnSp>
        <p:nvCxnSpPr>
          <p:cNvPr id="27" name="Straight Connector 26">
            <a:extLst>
              <a:ext uri="{FF2B5EF4-FFF2-40B4-BE49-F238E27FC236}">
                <a16:creationId xmlns:a16="http://schemas.microsoft.com/office/drawing/2014/main" id="{198DCADD-56D7-49B7-87C7-7DFE1C5CFB83}"/>
              </a:ext>
            </a:extLst>
          </p:cNvPr>
          <p:cNvCxnSpPr>
            <a:cxnSpLocks/>
          </p:cNvCxnSpPr>
          <p:nvPr/>
        </p:nvCxnSpPr>
        <p:spPr>
          <a:xfrm flipH="1">
            <a:off x="925378" y="2842935"/>
            <a:ext cx="404986" cy="812791"/>
          </a:xfrm>
          <a:prstGeom prst="line">
            <a:avLst/>
          </a:prstGeom>
        </p:spPr>
        <p:style>
          <a:lnRef idx="1">
            <a:schemeClr val="dk1"/>
          </a:lnRef>
          <a:fillRef idx="0">
            <a:schemeClr val="dk1"/>
          </a:fillRef>
          <a:effectRef idx="0">
            <a:schemeClr val="dk1"/>
          </a:effectRef>
          <a:fontRef idx="minor">
            <a:schemeClr val="tx1"/>
          </a:fontRef>
        </p:style>
      </p:cxnSp>
      <p:sp>
        <p:nvSpPr>
          <p:cNvPr id="28" name="TextBox 27">
            <a:extLst>
              <a:ext uri="{FF2B5EF4-FFF2-40B4-BE49-F238E27FC236}">
                <a16:creationId xmlns:a16="http://schemas.microsoft.com/office/drawing/2014/main" id="{F9C0E913-4AC5-4333-A0CE-24C177DB38E7}"/>
              </a:ext>
            </a:extLst>
          </p:cNvPr>
          <p:cNvSpPr txBox="1"/>
          <p:nvPr/>
        </p:nvSpPr>
        <p:spPr>
          <a:xfrm>
            <a:off x="-25363" y="2708058"/>
            <a:ext cx="117339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Kanifing</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45%</a:t>
            </a:r>
          </a:p>
        </p:txBody>
      </p:sp>
      <p:cxnSp>
        <p:nvCxnSpPr>
          <p:cNvPr id="30" name="Straight Connector 29">
            <a:extLst>
              <a:ext uri="{FF2B5EF4-FFF2-40B4-BE49-F238E27FC236}">
                <a16:creationId xmlns:a16="http://schemas.microsoft.com/office/drawing/2014/main" id="{7934A133-46CD-48FD-8F9E-D624A92DD162}"/>
              </a:ext>
            </a:extLst>
          </p:cNvPr>
          <p:cNvCxnSpPr>
            <a:cxnSpLocks/>
            <a:endCxn id="11" idx="53"/>
          </p:cNvCxnSpPr>
          <p:nvPr/>
        </p:nvCxnSpPr>
        <p:spPr>
          <a:xfrm>
            <a:off x="539614" y="3217586"/>
            <a:ext cx="106499" cy="452716"/>
          </a:xfrm>
          <a:prstGeom prst="line">
            <a:avLst/>
          </a:prstGeom>
        </p:spPr>
        <p:style>
          <a:lnRef idx="1">
            <a:schemeClr val="dk1"/>
          </a:lnRef>
          <a:fillRef idx="0">
            <a:schemeClr val="dk1"/>
          </a:fillRef>
          <a:effectRef idx="0">
            <a:schemeClr val="dk1"/>
          </a:effectRef>
          <a:fontRef idx="minor">
            <a:schemeClr val="tx1"/>
          </a:fontRef>
        </p:style>
      </p:cxnSp>
      <p:sp>
        <p:nvSpPr>
          <p:cNvPr id="22" name="TextBox 21">
            <a:extLst>
              <a:ext uri="{FF2B5EF4-FFF2-40B4-BE49-F238E27FC236}">
                <a16:creationId xmlns:a16="http://schemas.microsoft.com/office/drawing/2014/main" id="{57483E8C-0DC5-4F93-ADC7-FEA86B2C5F29}"/>
              </a:ext>
            </a:extLst>
          </p:cNvPr>
          <p:cNvSpPr txBox="1"/>
          <p:nvPr/>
        </p:nvSpPr>
        <p:spPr>
          <a:xfrm>
            <a:off x="144966" y="949603"/>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Percent of children age 6-59 months with any </a:t>
            </a:r>
            <a:r>
              <a:rPr kumimoji="0" lang="en-GB" sz="1800" b="0" i="1" u="none" strike="noStrike" kern="1200" cap="none" spc="0" normalizeH="0" baseline="0" noProof="0" dirty="0">
                <a:ln>
                  <a:noFill/>
                </a:ln>
                <a:solidFill>
                  <a:prstClr val="black"/>
                </a:solidFill>
                <a:effectLst/>
                <a:uLnTx/>
                <a:uFillTx/>
                <a:latin typeface="Calibri" panose="020F0502020204030204"/>
                <a:ea typeface="+mn-ea"/>
                <a:cs typeface="+mn-cs"/>
              </a:rPr>
              <a:t>anaemia</a:t>
            </a:r>
          </a:p>
        </p:txBody>
      </p:sp>
      <p:sp>
        <p:nvSpPr>
          <p:cNvPr id="24" name="TextBox 23">
            <a:extLst>
              <a:ext uri="{FF2B5EF4-FFF2-40B4-BE49-F238E27FC236}">
                <a16:creationId xmlns:a16="http://schemas.microsoft.com/office/drawing/2014/main" id="{323A5AB6-3D8A-44AA-A764-37DCCA34A0CD}"/>
              </a:ext>
            </a:extLst>
          </p:cNvPr>
          <p:cNvSpPr txBox="1"/>
          <p:nvPr/>
        </p:nvSpPr>
        <p:spPr>
          <a:xfrm>
            <a:off x="6546347" y="4913314"/>
            <a:ext cx="2376991"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The Gambia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44%</a:t>
            </a:r>
          </a:p>
        </p:txBody>
      </p:sp>
      <p:cxnSp>
        <p:nvCxnSpPr>
          <p:cNvPr id="15" name="Straight Connector 14">
            <a:extLst>
              <a:ext uri="{FF2B5EF4-FFF2-40B4-BE49-F238E27FC236}">
                <a16:creationId xmlns:a16="http://schemas.microsoft.com/office/drawing/2014/main" id="{8CF57A1D-33DD-445C-814F-92DE28A0A5AA}"/>
              </a:ext>
            </a:extLst>
          </p:cNvPr>
          <p:cNvCxnSpPr>
            <a:cxnSpLocks/>
          </p:cNvCxnSpPr>
          <p:nvPr/>
        </p:nvCxnSpPr>
        <p:spPr>
          <a:xfrm flipV="1">
            <a:off x="1369085" y="4449651"/>
            <a:ext cx="212827" cy="592250"/>
          </a:xfrm>
          <a:prstGeom prst="line">
            <a:avLst/>
          </a:prstGeom>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AE8D6DE9-C3BC-41FD-B756-96FCC0B08462}"/>
              </a:ext>
            </a:extLst>
          </p:cNvPr>
          <p:cNvCxnSpPr>
            <a:cxnSpLocks/>
          </p:cNvCxnSpPr>
          <p:nvPr/>
        </p:nvCxnSpPr>
        <p:spPr>
          <a:xfrm flipH="1">
            <a:off x="2624156" y="2881170"/>
            <a:ext cx="124619" cy="544656"/>
          </a:xfrm>
          <a:prstGeom prst="line">
            <a:avLst/>
          </a:prstGeom>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092B824D-FC32-481D-A4B6-55DCE454D1F6}"/>
              </a:ext>
            </a:extLst>
          </p:cNvPr>
          <p:cNvCxnSpPr>
            <a:stCxn id="19" idx="0"/>
            <a:endCxn id="14" idx="5"/>
          </p:cNvCxnSpPr>
          <p:nvPr/>
        </p:nvCxnSpPr>
        <p:spPr>
          <a:xfrm flipH="1" flipV="1">
            <a:off x="4108451" y="3916364"/>
            <a:ext cx="224398" cy="541307"/>
          </a:xfrm>
          <a:prstGeom prst="line">
            <a:avLst/>
          </a:prstGeom>
        </p:spPr>
        <p:style>
          <a:lnRef idx="1">
            <a:schemeClr val="dk1"/>
          </a:lnRef>
          <a:fillRef idx="0">
            <a:schemeClr val="dk1"/>
          </a:fillRef>
          <a:effectRef idx="0">
            <a:schemeClr val="dk1"/>
          </a:effectRef>
          <a:fontRef idx="minor">
            <a:schemeClr val="tx1"/>
          </a:fontRef>
        </p:style>
      </p:cxnSp>
      <p:cxnSp>
        <p:nvCxnSpPr>
          <p:cNvPr id="36" name="Straight Connector 35">
            <a:extLst>
              <a:ext uri="{FF2B5EF4-FFF2-40B4-BE49-F238E27FC236}">
                <a16:creationId xmlns:a16="http://schemas.microsoft.com/office/drawing/2014/main" id="{4393F941-CFAC-4408-ADE2-1AF2EB022D3B}"/>
              </a:ext>
            </a:extLst>
          </p:cNvPr>
          <p:cNvCxnSpPr>
            <a:cxnSpLocks/>
            <a:endCxn id="13" idx="0"/>
          </p:cNvCxnSpPr>
          <p:nvPr/>
        </p:nvCxnSpPr>
        <p:spPr>
          <a:xfrm flipH="1">
            <a:off x="5505451" y="2265641"/>
            <a:ext cx="163512" cy="45851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01929918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Anaemia in Women</a:t>
            </a:r>
          </a:p>
        </p:txBody>
      </p:sp>
      <p:graphicFrame>
        <p:nvGraphicFramePr>
          <p:cNvPr id="8" name="Content Placeholder 7"/>
          <p:cNvGraphicFramePr>
            <a:graphicFrameLocks noGrp="1"/>
          </p:cNvGraphicFramePr>
          <p:nvPr>
            <p:ph idx="1"/>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82469"/>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Percent of women age 15-49 with </a:t>
            </a:r>
            <a:r>
              <a:rPr kumimoji="0" lang="en-GB" sz="1800" b="0" i="1" u="none" strike="noStrike" kern="1200" cap="none" spc="0" normalizeH="0" baseline="0" noProof="0" dirty="0">
                <a:ln>
                  <a:noFill/>
                </a:ln>
                <a:solidFill>
                  <a:prstClr val="black"/>
                </a:solidFill>
                <a:effectLst/>
                <a:uLnTx/>
                <a:uFillTx/>
                <a:latin typeface="Calibri" panose="020F0502020204030204"/>
                <a:ea typeface="+mn-ea"/>
                <a:cs typeface="+mn-cs"/>
              </a:rPr>
              <a:t>anaemia</a:t>
            </a:r>
          </a:p>
        </p:txBody>
      </p:sp>
    </p:spTree>
    <p:extLst>
      <p:ext uri="{BB962C8B-B14F-4D97-AF65-F5344CB8AC3E}">
        <p14:creationId xmlns:p14="http://schemas.microsoft.com/office/powerpoint/2010/main" val="13143779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914400"/>
          </a:xfrm>
        </p:spPr>
        <p:txBody>
          <a:bodyPr/>
          <a:lstStyle/>
          <a:p>
            <a:r>
              <a:rPr lang="en-GB" noProof="0" dirty="0"/>
              <a:t>Drinking Water</a:t>
            </a:r>
          </a:p>
        </p:txBody>
      </p:sp>
      <p:graphicFrame>
        <p:nvGraphicFramePr>
          <p:cNvPr id="8" name="Content Placeholder 7"/>
          <p:cNvGraphicFramePr>
            <a:graphicFrameLocks noGrp="1"/>
          </p:cNvGraphicFramePr>
          <p:nvPr>
            <p:ph idx="1"/>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75809"/>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Percent distribution of households</a:t>
            </a:r>
          </a:p>
        </p:txBody>
      </p:sp>
    </p:spTree>
    <p:extLst>
      <p:ext uri="{BB962C8B-B14F-4D97-AF65-F5344CB8AC3E}">
        <p14:creationId xmlns:p14="http://schemas.microsoft.com/office/powerpoint/2010/main" val="29126144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Trends in Anaemia among </a:t>
            </a:r>
            <a:br>
              <a:rPr lang="en-GB" dirty="0"/>
            </a:br>
            <a:r>
              <a:rPr lang="en-GB" dirty="0"/>
              <a:t>Children and Women</a:t>
            </a:r>
            <a:endParaRPr lang="en-GB" noProof="0" dirty="0"/>
          </a:p>
        </p:txBody>
      </p:sp>
      <p:graphicFrame>
        <p:nvGraphicFramePr>
          <p:cNvPr id="7" name="Content Placeholder 6"/>
          <p:cNvGraphicFramePr>
            <a:graphicFrameLocks noGrp="1"/>
          </p:cNvGraphicFramePr>
          <p:nvPr>
            <p:ph idx="1"/>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18256" y="1237218"/>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Percent of children age 6-59 months and women age 15-49 with any </a:t>
            </a:r>
            <a:r>
              <a:rPr kumimoji="0" lang="en-GB" sz="1800" b="0" i="1" u="none" strike="noStrike" kern="1200" cap="none" spc="0" normalizeH="0" baseline="0" noProof="0" dirty="0">
                <a:ln>
                  <a:noFill/>
                </a:ln>
                <a:solidFill>
                  <a:prstClr val="black"/>
                </a:solidFill>
                <a:effectLst/>
                <a:uLnTx/>
                <a:uFillTx/>
                <a:latin typeface="Calibri" panose="020F0502020204030204"/>
                <a:ea typeface="+mn-ea"/>
                <a:cs typeface="+mn-cs"/>
              </a:rPr>
              <a:t>anaemia</a:t>
            </a:r>
          </a:p>
        </p:txBody>
      </p:sp>
    </p:spTree>
    <p:extLst>
      <p:ext uri="{BB962C8B-B14F-4D97-AF65-F5344CB8AC3E}">
        <p14:creationId xmlns:p14="http://schemas.microsoft.com/office/powerpoint/2010/main" val="293801785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700"/>
            <a:ext cx="9144000" cy="917575"/>
          </a:xfrm>
        </p:spPr>
        <p:txBody>
          <a:bodyPr>
            <a:normAutofit fontScale="90000"/>
          </a:bodyPr>
          <a:lstStyle/>
          <a:p>
            <a:r>
              <a:rPr lang="en-GB" dirty="0"/>
              <a:t>Child Stunting by Local Government Area</a:t>
            </a:r>
            <a:endParaRPr lang="en-GB" noProof="0" dirty="0"/>
          </a:p>
        </p:txBody>
      </p:sp>
      <p:sp>
        <p:nvSpPr>
          <p:cNvPr id="7" name="Freeform 5">
            <a:extLst>
              <a:ext uri="{FF2B5EF4-FFF2-40B4-BE49-F238E27FC236}">
                <a16:creationId xmlns:a16="http://schemas.microsoft.com/office/drawing/2014/main" id="{B6C3A306-8004-4C72-86F1-56C021283999}"/>
              </a:ext>
            </a:extLst>
          </p:cNvPr>
          <p:cNvSpPr>
            <a:spLocks/>
          </p:cNvSpPr>
          <p:nvPr/>
        </p:nvSpPr>
        <p:spPr bwMode="auto">
          <a:xfrm>
            <a:off x="850900" y="3660776"/>
            <a:ext cx="160338" cy="90488"/>
          </a:xfrm>
          <a:custGeom>
            <a:avLst/>
            <a:gdLst>
              <a:gd name="T0" fmla="*/ 30 w 101"/>
              <a:gd name="T1" fmla="*/ 8 h 57"/>
              <a:gd name="T2" fmla="*/ 32 w 101"/>
              <a:gd name="T3" fmla="*/ 10 h 57"/>
              <a:gd name="T4" fmla="*/ 37 w 101"/>
              <a:gd name="T5" fmla="*/ 11 h 57"/>
              <a:gd name="T6" fmla="*/ 42 w 101"/>
              <a:gd name="T7" fmla="*/ 13 h 57"/>
              <a:gd name="T8" fmla="*/ 43 w 101"/>
              <a:gd name="T9" fmla="*/ 15 h 57"/>
              <a:gd name="T10" fmla="*/ 45 w 101"/>
              <a:gd name="T11" fmla="*/ 17 h 57"/>
              <a:gd name="T12" fmla="*/ 50 w 101"/>
              <a:gd name="T13" fmla="*/ 17 h 57"/>
              <a:gd name="T14" fmla="*/ 59 w 101"/>
              <a:gd name="T15" fmla="*/ 18 h 57"/>
              <a:gd name="T16" fmla="*/ 71 w 101"/>
              <a:gd name="T17" fmla="*/ 18 h 57"/>
              <a:gd name="T18" fmla="*/ 81 w 101"/>
              <a:gd name="T19" fmla="*/ 22 h 57"/>
              <a:gd name="T20" fmla="*/ 89 w 101"/>
              <a:gd name="T21" fmla="*/ 27 h 57"/>
              <a:gd name="T22" fmla="*/ 94 w 101"/>
              <a:gd name="T23" fmla="*/ 28 h 57"/>
              <a:gd name="T24" fmla="*/ 98 w 101"/>
              <a:gd name="T25" fmla="*/ 32 h 57"/>
              <a:gd name="T26" fmla="*/ 101 w 101"/>
              <a:gd name="T27" fmla="*/ 35 h 57"/>
              <a:gd name="T28" fmla="*/ 101 w 101"/>
              <a:gd name="T29" fmla="*/ 42 h 57"/>
              <a:gd name="T30" fmla="*/ 99 w 101"/>
              <a:gd name="T31" fmla="*/ 45 h 57"/>
              <a:gd name="T32" fmla="*/ 98 w 101"/>
              <a:gd name="T33" fmla="*/ 50 h 57"/>
              <a:gd name="T34" fmla="*/ 94 w 101"/>
              <a:gd name="T35" fmla="*/ 57 h 57"/>
              <a:gd name="T36" fmla="*/ 89 w 101"/>
              <a:gd name="T37" fmla="*/ 57 h 57"/>
              <a:gd name="T38" fmla="*/ 86 w 101"/>
              <a:gd name="T39" fmla="*/ 50 h 57"/>
              <a:gd name="T40" fmla="*/ 76 w 101"/>
              <a:gd name="T41" fmla="*/ 47 h 57"/>
              <a:gd name="T42" fmla="*/ 72 w 101"/>
              <a:gd name="T43" fmla="*/ 47 h 57"/>
              <a:gd name="T44" fmla="*/ 65 w 101"/>
              <a:gd name="T45" fmla="*/ 47 h 57"/>
              <a:gd name="T46" fmla="*/ 64 w 101"/>
              <a:gd name="T47" fmla="*/ 45 h 57"/>
              <a:gd name="T48" fmla="*/ 60 w 101"/>
              <a:gd name="T49" fmla="*/ 47 h 57"/>
              <a:gd name="T50" fmla="*/ 54 w 101"/>
              <a:gd name="T51" fmla="*/ 50 h 57"/>
              <a:gd name="T52" fmla="*/ 49 w 101"/>
              <a:gd name="T53" fmla="*/ 52 h 57"/>
              <a:gd name="T54" fmla="*/ 45 w 101"/>
              <a:gd name="T55" fmla="*/ 54 h 57"/>
              <a:gd name="T56" fmla="*/ 40 w 101"/>
              <a:gd name="T57" fmla="*/ 55 h 57"/>
              <a:gd name="T58" fmla="*/ 35 w 101"/>
              <a:gd name="T59" fmla="*/ 52 h 57"/>
              <a:gd name="T60" fmla="*/ 32 w 101"/>
              <a:gd name="T61" fmla="*/ 49 h 57"/>
              <a:gd name="T62" fmla="*/ 27 w 101"/>
              <a:gd name="T63" fmla="*/ 49 h 57"/>
              <a:gd name="T64" fmla="*/ 25 w 101"/>
              <a:gd name="T65" fmla="*/ 47 h 57"/>
              <a:gd name="T66" fmla="*/ 28 w 101"/>
              <a:gd name="T67" fmla="*/ 45 h 57"/>
              <a:gd name="T68" fmla="*/ 30 w 101"/>
              <a:gd name="T69" fmla="*/ 42 h 57"/>
              <a:gd name="T70" fmla="*/ 27 w 101"/>
              <a:gd name="T71" fmla="*/ 39 h 57"/>
              <a:gd name="T72" fmla="*/ 25 w 101"/>
              <a:gd name="T73" fmla="*/ 37 h 57"/>
              <a:gd name="T74" fmla="*/ 28 w 101"/>
              <a:gd name="T75" fmla="*/ 37 h 57"/>
              <a:gd name="T76" fmla="*/ 30 w 101"/>
              <a:gd name="T77" fmla="*/ 33 h 57"/>
              <a:gd name="T78" fmla="*/ 32 w 101"/>
              <a:gd name="T79" fmla="*/ 32 h 57"/>
              <a:gd name="T80" fmla="*/ 35 w 101"/>
              <a:gd name="T81" fmla="*/ 30 h 57"/>
              <a:gd name="T82" fmla="*/ 35 w 101"/>
              <a:gd name="T83" fmla="*/ 28 h 57"/>
              <a:gd name="T84" fmla="*/ 33 w 101"/>
              <a:gd name="T85" fmla="*/ 25 h 57"/>
              <a:gd name="T86" fmla="*/ 32 w 101"/>
              <a:gd name="T87" fmla="*/ 27 h 57"/>
              <a:gd name="T88" fmla="*/ 30 w 101"/>
              <a:gd name="T89" fmla="*/ 23 h 57"/>
              <a:gd name="T90" fmla="*/ 27 w 101"/>
              <a:gd name="T91" fmla="*/ 23 h 57"/>
              <a:gd name="T92" fmla="*/ 23 w 101"/>
              <a:gd name="T93" fmla="*/ 22 h 57"/>
              <a:gd name="T94" fmla="*/ 22 w 101"/>
              <a:gd name="T95" fmla="*/ 18 h 57"/>
              <a:gd name="T96" fmla="*/ 18 w 101"/>
              <a:gd name="T97" fmla="*/ 17 h 57"/>
              <a:gd name="T98" fmla="*/ 15 w 101"/>
              <a:gd name="T99" fmla="*/ 13 h 57"/>
              <a:gd name="T100" fmla="*/ 10 w 101"/>
              <a:gd name="T101" fmla="*/ 11 h 57"/>
              <a:gd name="T102" fmla="*/ 1 w 101"/>
              <a:gd name="T103" fmla="*/ 13 h 57"/>
              <a:gd name="T104" fmla="*/ 0 w 101"/>
              <a:gd name="T105" fmla="*/ 11 h 57"/>
              <a:gd name="T106" fmla="*/ 5 w 101"/>
              <a:gd name="T107" fmla="*/ 8 h 57"/>
              <a:gd name="T108" fmla="*/ 13 w 101"/>
              <a:gd name="T109" fmla="*/ 3 h 57"/>
              <a:gd name="T110" fmla="*/ 18 w 101"/>
              <a:gd name="T111" fmla="*/ 0 h 57"/>
              <a:gd name="T112" fmla="*/ 25 w 101"/>
              <a:gd name="T113" fmla="*/ 3 h 57"/>
              <a:gd name="T114" fmla="*/ 28 w 101"/>
              <a:gd name="T115" fmla="*/ 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 h="57">
                <a:moveTo>
                  <a:pt x="28" y="8"/>
                </a:moveTo>
                <a:lnTo>
                  <a:pt x="28" y="8"/>
                </a:lnTo>
                <a:lnTo>
                  <a:pt x="30" y="8"/>
                </a:lnTo>
                <a:lnTo>
                  <a:pt x="30" y="8"/>
                </a:lnTo>
                <a:lnTo>
                  <a:pt x="30" y="8"/>
                </a:lnTo>
                <a:lnTo>
                  <a:pt x="30" y="8"/>
                </a:lnTo>
                <a:lnTo>
                  <a:pt x="32" y="8"/>
                </a:lnTo>
                <a:lnTo>
                  <a:pt x="32" y="8"/>
                </a:lnTo>
                <a:lnTo>
                  <a:pt x="32" y="10"/>
                </a:lnTo>
                <a:lnTo>
                  <a:pt x="32" y="10"/>
                </a:lnTo>
                <a:lnTo>
                  <a:pt x="32" y="10"/>
                </a:lnTo>
                <a:lnTo>
                  <a:pt x="33" y="10"/>
                </a:lnTo>
                <a:lnTo>
                  <a:pt x="33" y="10"/>
                </a:lnTo>
                <a:lnTo>
                  <a:pt x="35" y="11"/>
                </a:lnTo>
                <a:lnTo>
                  <a:pt x="37" y="11"/>
                </a:lnTo>
                <a:lnTo>
                  <a:pt x="38" y="13"/>
                </a:lnTo>
                <a:lnTo>
                  <a:pt x="38" y="13"/>
                </a:lnTo>
                <a:lnTo>
                  <a:pt x="40" y="13"/>
                </a:lnTo>
                <a:lnTo>
                  <a:pt x="42" y="13"/>
                </a:lnTo>
                <a:lnTo>
                  <a:pt x="42" y="13"/>
                </a:lnTo>
                <a:lnTo>
                  <a:pt x="42" y="13"/>
                </a:lnTo>
                <a:lnTo>
                  <a:pt x="42" y="13"/>
                </a:lnTo>
                <a:lnTo>
                  <a:pt x="43" y="13"/>
                </a:lnTo>
                <a:lnTo>
                  <a:pt x="43" y="13"/>
                </a:lnTo>
                <a:lnTo>
                  <a:pt x="43" y="15"/>
                </a:lnTo>
                <a:lnTo>
                  <a:pt x="43" y="15"/>
                </a:lnTo>
                <a:lnTo>
                  <a:pt x="43" y="15"/>
                </a:lnTo>
                <a:lnTo>
                  <a:pt x="45" y="15"/>
                </a:lnTo>
                <a:lnTo>
                  <a:pt x="45" y="17"/>
                </a:lnTo>
                <a:lnTo>
                  <a:pt x="45" y="17"/>
                </a:lnTo>
                <a:lnTo>
                  <a:pt x="47" y="17"/>
                </a:lnTo>
                <a:lnTo>
                  <a:pt x="47" y="17"/>
                </a:lnTo>
                <a:lnTo>
                  <a:pt x="49" y="17"/>
                </a:lnTo>
                <a:lnTo>
                  <a:pt x="49" y="17"/>
                </a:lnTo>
                <a:lnTo>
                  <a:pt x="50" y="17"/>
                </a:lnTo>
                <a:lnTo>
                  <a:pt x="54" y="17"/>
                </a:lnTo>
                <a:lnTo>
                  <a:pt x="55" y="17"/>
                </a:lnTo>
                <a:lnTo>
                  <a:pt x="55" y="17"/>
                </a:lnTo>
                <a:lnTo>
                  <a:pt x="57" y="17"/>
                </a:lnTo>
                <a:lnTo>
                  <a:pt x="59" y="18"/>
                </a:lnTo>
                <a:lnTo>
                  <a:pt x="59" y="18"/>
                </a:lnTo>
                <a:lnTo>
                  <a:pt x="64" y="18"/>
                </a:lnTo>
                <a:lnTo>
                  <a:pt x="69" y="18"/>
                </a:lnTo>
                <a:lnTo>
                  <a:pt x="69" y="20"/>
                </a:lnTo>
                <a:lnTo>
                  <a:pt x="71" y="18"/>
                </a:lnTo>
                <a:lnTo>
                  <a:pt x="76" y="20"/>
                </a:lnTo>
                <a:lnTo>
                  <a:pt x="77" y="20"/>
                </a:lnTo>
                <a:lnTo>
                  <a:pt x="77" y="20"/>
                </a:lnTo>
                <a:lnTo>
                  <a:pt x="79" y="20"/>
                </a:lnTo>
                <a:lnTo>
                  <a:pt x="81" y="22"/>
                </a:lnTo>
                <a:lnTo>
                  <a:pt x="81" y="22"/>
                </a:lnTo>
                <a:lnTo>
                  <a:pt x="84" y="23"/>
                </a:lnTo>
                <a:lnTo>
                  <a:pt x="86" y="25"/>
                </a:lnTo>
                <a:lnTo>
                  <a:pt x="89" y="27"/>
                </a:lnTo>
                <a:lnTo>
                  <a:pt x="89" y="27"/>
                </a:lnTo>
                <a:lnTo>
                  <a:pt x="89" y="27"/>
                </a:lnTo>
                <a:lnTo>
                  <a:pt x="89" y="27"/>
                </a:lnTo>
                <a:lnTo>
                  <a:pt x="89" y="27"/>
                </a:lnTo>
                <a:lnTo>
                  <a:pt x="89" y="27"/>
                </a:lnTo>
                <a:lnTo>
                  <a:pt x="94" y="28"/>
                </a:lnTo>
                <a:lnTo>
                  <a:pt x="94" y="28"/>
                </a:lnTo>
                <a:lnTo>
                  <a:pt x="96" y="30"/>
                </a:lnTo>
                <a:lnTo>
                  <a:pt x="98" y="32"/>
                </a:lnTo>
                <a:lnTo>
                  <a:pt x="98" y="32"/>
                </a:lnTo>
                <a:lnTo>
                  <a:pt x="98" y="32"/>
                </a:lnTo>
                <a:lnTo>
                  <a:pt x="99" y="32"/>
                </a:lnTo>
                <a:lnTo>
                  <a:pt x="99" y="32"/>
                </a:lnTo>
                <a:lnTo>
                  <a:pt x="99" y="33"/>
                </a:lnTo>
                <a:lnTo>
                  <a:pt x="101" y="33"/>
                </a:lnTo>
                <a:lnTo>
                  <a:pt x="101" y="35"/>
                </a:lnTo>
                <a:lnTo>
                  <a:pt x="101" y="37"/>
                </a:lnTo>
                <a:lnTo>
                  <a:pt x="101" y="37"/>
                </a:lnTo>
                <a:lnTo>
                  <a:pt x="101" y="39"/>
                </a:lnTo>
                <a:lnTo>
                  <a:pt x="101" y="40"/>
                </a:lnTo>
                <a:lnTo>
                  <a:pt x="101" y="42"/>
                </a:lnTo>
                <a:lnTo>
                  <a:pt x="101" y="42"/>
                </a:lnTo>
                <a:lnTo>
                  <a:pt x="101" y="44"/>
                </a:lnTo>
                <a:lnTo>
                  <a:pt x="99" y="44"/>
                </a:lnTo>
                <a:lnTo>
                  <a:pt x="99" y="45"/>
                </a:lnTo>
                <a:lnTo>
                  <a:pt x="99" y="45"/>
                </a:lnTo>
                <a:lnTo>
                  <a:pt x="99" y="45"/>
                </a:lnTo>
                <a:lnTo>
                  <a:pt x="98" y="45"/>
                </a:lnTo>
                <a:lnTo>
                  <a:pt x="98" y="47"/>
                </a:lnTo>
                <a:lnTo>
                  <a:pt x="98" y="49"/>
                </a:lnTo>
                <a:lnTo>
                  <a:pt x="98" y="50"/>
                </a:lnTo>
                <a:lnTo>
                  <a:pt x="98" y="52"/>
                </a:lnTo>
                <a:lnTo>
                  <a:pt x="96" y="54"/>
                </a:lnTo>
                <a:lnTo>
                  <a:pt x="96" y="55"/>
                </a:lnTo>
                <a:lnTo>
                  <a:pt x="94" y="55"/>
                </a:lnTo>
                <a:lnTo>
                  <a:pt x="94" y="57"/>
                </a:lnTo>
                <a:lnTo>
                  <a:pt x="92" y="57"/>
                </a:lnTo>
                <a:lnTo>
                  <a:pt x="91" y="57"/>
                </a:lnTo>
                <a:lnTo>
                  <a:pt x="91" y="57"/>
                </a:lnTo>
                <a:lnTo>
                  <a:pt x="91" y="57"/>
                </a:lnTo>
                <a:lnTo>
                  <a:pt x="89" y="57"/>
                </a:lnTo>
                <a:lnTo>
                  <a:pt x="89" y="55"/>
                </a:lnTo>
                <a:lnTo>
                  <a:pt x="87" y="55"/>
                </a:lnTo>
                <a:lnTo>
                  <a:pt x="87" y="55"/>
                </a:lnTo>
                <a:lnTo>
                  <a:pt x="86" y="55"/>
                </a:lnTo>
                <a:lnTo>
                  <a:pt x="86" y="50"/>
                </a:lnTo>
                <a:lnTo>
                  <a:pt x="86" y="50"/>
                </a:lnTo>
                <a:lnTo>
                  <a:pt x="79" y="49"/>
                </a:lnTo>
                <a:lnTo>
                  <a:pt x="77" y="49"/>
                </a:lnTo>
                <a:lnTo>
                  <a:pt x="77" y="49"/>
                </a:lnTo>
                <a:lnTo>
                  <a:pt x="76" y="47"/>
                </a:lnTo>
                <a:lnTo>
                  <a:pt x="74" y="47"/>
                </a:lnTo>
                <a:lnTo>
                  <a:pt x="74" y="45"/>
                </a:lnTo>
                <a:lnTo>
                  <a:pt x="74" y="45"/>
                </a:lnTo>
                <a:lnTo>
                  <a:pt x="74" y="47"/>
                </a:lnTo>
                <a:lnTo>
                  <a:pt x="72" y="47"/>
                </a:lnTo>
                <a:lnTo>
                  <a:pt x="71" y="47"/>
                </a:lnTo>
                <a:lnTo>
                  <a:pt x="69" y="47"/>
                </a:lnTo>
                <a:lnTo>
                  <a:pt x="67" y="47"/>
                </a:lnTo>
                <a:lnTo>
                  <a:pt x="67" y="47"/>
                </a:lnTo>
                <a:lnTo>
                  <a:pt x="65" y="47"/>
                </a:lnTo>
                <a:lnTo>
                  <a:pt x="65" y="47"/>
                </a:lnTo>
                <a:lnTo>
                  <a:pt x="65" y="47"/>
                </a:lnTo>
                <a:lnTo>
                  <a:pt x="64" y="45"/>
                </a:lnTo>
                <a:lnTo>
                  <a:pt x="64" y="45"/>
                </a:lnTo>
                <a:lnTo>
                  <a:pt x="64" y="45"/>
                </a:lnTo>
                <a:lnTo>
                  <a:pt x="62" y="45"/>
                </a:lnTo>
                <a:lnTo>
                  <a:pt x="62" y="45"/>
                </a:lnTo>
                <a:lnTo>
                  <a:pt x="62" y="47"/>
                </a:lnTo>
                <a:lnTo>
                  <a:pt x="62" y="47"/>
                </a:lnTo>
                <a:lnTo>
                  <a:pt x="60" y="47"/>
                </a:lnTo>
                <a:lnTo>
                  <a:pt x="60" y="49"/>
                </a:lnTo>
                <a:lnTo>
                  <a:pt x="57" y="49"/>
                </a:lnTo>
                <a:lnTo>
                  <a:pt x="57" y="49"/>
                </a:lnTo>
                <a:lnTo>
                  <a:pt x="55" y="50"/>
                </a:lnTo>
                <a:lnTo>
                  <a:pt x="54" y="50"/>
                </a:lnTo>
                <a:lnTo>
                  <a:pt x="52" y="52"/>
                </a:lnTo>
                <a:lnTo>
                  <a:pt x="50" y="52"/>
                </a:lnTo>
                <a:lnTo>
                  <a:pt x="50" y="52"/>
                </a:lnTo>
                <a:lnTo>
                  <a:pt x="49" y="52"/>
                </a:lnTo>
                <a:lnTo>
                  <a:pt x="49" y="52"/>
                </a:lnTo>
                <a:lnTo>
                  <a:pt x="49" y="54"/>
                </a:lnTo>
                <a:lnTo>
                  <a:pt x="47" y="54"/>
                </a:lnTo>
                <a:lnTo>
                  <a:pt x="47" y="54"/>
                </a:lnTo>
                <a:lnTo>
                  <a:pt x="45" y="54"/>
                </a:lnTo>
                <a:lnTo>
                  <a:pt x="45" y="54"/>
                </a:lnTo>
                <a:lnTo>
                  <a:pt x="43" y="54"/>
                </a:lnTo>
                <a:lnTo>
                  <a:pt x="43" y="55"/>
                </a:lnTo>
                <a:lnTo>
                  <a:pt x="42" y="55"/>
                </a:lnTo>
                <a:lnTo>
                  <a:pt x="40" y="55"/>
                </a:lnTo>
                <a:lnTo>
                  <a:pt x="40" y="55"/>
                </a:lnTo>
                <a:lnTo>
                  <a:pt x="38" y="55"/>
                </a:lnTo>
                <a:lnTo>
                  <a:pt x="37" y="55"/>
                </a:lnTo>
                <a:lnTo>
                  <a:pt x="37" y="54"/>
                </a:lnTo>
                <a:lnTo>
                  <a:pt x="35" y="54"/>
                </a:lnTo>
                <a:lnTo>
                  <a:pt x="35" y="52"/>
                </a:lnTo>
                <a:lnTo>
                  <a:pt x="35" y="50"/>
                </a:lnTo>
                <a:lnTo>
                  <a:pt x="33" y="50"/>
                </a:lnTo>
                <a:lnTo>
                  <a:pt x="33" y="49"/>
                </a:lnTo>
                <a:lnTo>
                  <a:pt x="32" y="49"/>
                </a:lnTo>
                <a:lnTo>
                  <a:pt x="32" y="49"/>
                </a:lnTo>
                <a:lnTo>
                  <a:pt x="30" y="49"/>
                </a:lnTo>
                <a:lnTo>
                  <a:pt x="30" y="49"/>
                </a:lnTo>
                <a:lnTo>
                  <a:pt x="28" y="49"/>
                </a:lnTo>
                <a:lnTo>
                  <a:pt x="27" y="49"/>
                </a:lnTo>
                <a:lnTo>
                  <a:pt x="27" y="49"/>
                </a:lnTo>
                <a:lnTo>
                  <a:pt x="27" y="49"/>
                </a:lnTo>
                <a:lnTo>
                  <a:pt x="25" y="49"/>
                </a:lnTo>
                <a:lnTo>
                  <a:pt x="25" y="49"/>
                </a:lnTo>
                <a:lnTo>
                  <a:pt x="25" y="47"/>
                </a:lnTo>
                <a:lnTo>
                  <a:pt x="25" y="47"/>
                </a:lnTo>
                <a:lnTo>
                  <a:pt x="25" y="45"/>
                </a:lnTo>
                <a:lnTo>
                  <a:pt x="25" y="45"/>
                </a:lnTo>
                <a:lnTo>
                  <a:pt x="27" y="45"/>
                </a:lnTo>
                <a:lnTo>
                  <a:pt x="27" y="45"/>
                </a:lnTo>
                <a:lnTo>
                  <a:pt x="28" y="45"/>
                </a:lnTo>
                <a:lnTo>
                  <a:pt x="28" y="45"/>
                </a:lnTo>
                <a:lnTo>
                  <a:pt x="30" y="44"/>
                </a:lnTo>
                <a:lnTo>
                  <a:pt x="30" y="44"/>
                </a:lnTo>
                <a:lnTo>
                  <a:pt x="30" y="44"/>
                </a:lnTo>
                <a:lnTo>
                  <a:pt x="30" y="42"/>
                </a:lnTo>
                <a:lnTo>
                  <a:pt x="30" y="42"/>
                </a:lnTo>
                <a:lnTo>
                  <a:pt x="30" y="42"/>
                </a:lnTo>
                <a:lnTo>
                  <a:pt x="30" y="40"/>
                </a:lnTo>
                <a:lnTo>
                  <a:pt x="30" y="40"/>
                </a:lnTo>
                <a:lnTo>
                  <a:pt x="27" y="39"/>
                </a:lnTo>
                <a:lnTo>
                  <a:pt x="27" y="39"/>
                </a:lnTo>
                <a:lnTo>
                  <a:pt x="27" y="39"/>
                </a:lnTo>
                <a:lnTo>
                  <a:pt x="25" y="37"/>
                </a:lnTo>
                <a:lnTo>
                  <a:pt x="25" y="37"/>
                </a:lnTo>
                <a:lnTo>
                  <a:pt x="25" y="37"/>
                </a:lnTo>
                <a:lnTo>
                  <a:pt x="27" y="37"/>
                </a:lnTo>
                <a:lnTo>
                  <a:pt x="27" y="37"/>
                </a:lnTo>
                <a:lnTo>
                  <a:pt x="27" y="37"/>
                </a:lnTo>
                <a:lnTo>
                  <a:pt x="28" y="37"/>
                </a:lnTo>
                <a:lnTo>
                  <a:pt x="28" y="37"/>
                </a:lnTo>
                <a:lnTo>
                  <a:pt x="28" y="37"/>
                </a:lnTo>
                <a:lnTo>
                  <a:pt x="30" y="35"/>
                </a:lnTo>
                <a:lnTo>
                  <a:pt x="30" y="35"/>
                </a:lnTo>
                <a:lnTo>
                  <a:pt x="30" y="35"/>
                </a:lnTo>
                <a:lnTo>
                  <a:pt x="30" y="33"/>
                </a:lnTo>
                <a:lnTo>
                  <a:pt x="30" y="33"/>
                </a:lnTo>
                <a:lnTo>
                  <a:pt x="30" y="33"/>
                </a:lnTo>
                <a:lnTo>
                  <a:pt x="30" y="32"/>
                </a:lnTo>
                <a:lnTo>
                  <a:pt x="32" y="32"/>
                </a:lnTo>
                <a:lnTo>
                  <a:pt x="32" y="32"/>
                </a:lnTo>
                <a:lnTo>
                  <a:pt x="33" y="32"/>
                </a:lnTo>
                <a:lnTo>
                  <a:pt x="33" y="32"/>
                </a:lnTo>
                <a:lnTo>
                  <a:pt x="35" y="30"/>
                </a:lnTo>
                <a:lnTo>
                  <a:pt x="35" y="30"/>
                </a:lnTo>
                <a:lnTo>
                  <a:pt x="35" y="30"/>
                </a:lnTo>
                <a:lnTo>
                  <a:pt x="35" y="30"/>
                </a:lnTo>
                <a:lnTo>
                  <a:pt x="35" y="30"/>
                </a:lnTo>
                <a:lnTo>
                  <a:pt x="35" y="28"/>
                </a:lnTo>
                <a:lnTo>
                  <a:pt x="35" y="28"/>
                </a:lnTo>
                <a:lnTo>
                  <a:pt x="35" y="28"/>
                </a:lnTo>
                <a:lnTo>
                  <a:pt x="35" y="27"/>
                </a:lnTo>
                <a:lnTo>
                  <a:pt x="35" y="27"/>
                </a:lnTo>
                <a:lnTo>
                  <a:pt x="35" y="25"/>
                </a:lnTo>
                <a:lnTo>
                  <a:pt x="35" y="25"/>
                </a:lnTo>
                <a:lnTo>
                  <a:pt x="33" y="25"/>
                </a:lnTo>
                <a:lnTo>
                  <a:pt x="33" y="25"/>
                </a:lnTo>
                <a:lnTo>
                  <a:pt x="33" y="25"/>
                </a:lnTo>
                <a:lnTo>
                  <a:pt x="32" y="25"/>
                </a:lnTo>
                <a:lnTo>
                  <a:pt x="32" y="27"/>
                </a:lnTo>
                <a:lnTo>
                  <a:pt x="32" y="27"/>
                </a:lnTo>
                <a:lnTo>
                  <a:pt x="32" y="25"/>
                </a:lnTo>
                <a:lnTo>
                  <a:pt x="30" y="25"/>
                </a:lnTo>
                <a:lnTo>
                  <a:pt x="30" y="23"/>
                </a:lnTo>
                <a:lnTo>
                  <a:pt x="30" y="23"/>
                </a:lnTo>
                <a:lnTo>
                  <a:pt x="30" y="23"/>
                </a:lnTo>
                <a:lnTo>
                  <a:pt x="28" y="25"/>
                </a:lnTo>
                <a:lnTo>
                  <a:pt x="28" y="25"/>
                </a:lnTo>
                <a:lnTo>
                  <a:pt x="28" y="25"/>
                </a:lnTo>
                <a:lnTo>
                  <a:pt x="28" y="25"/>
                </a:lnTo>
                <a:lnTo>
                  <a:pt x="27" y="23"/>
                </a:lnTo>
                <a:lnTo>
                  <a:pt x="25" y="23"/>
                </a:lnTo>
                <a:lnTo>
                  <a:pt x="25" y="22"/>
                </a:lnTo>
                <a:lnTo>
                  <a:pt x="25" y="22"/>
                </a:lnTo>
                <a:lnTo>
                  <a:pt x="23" y="22"/>
                </a:lnTo>
                <a:lnTo>
                  <a:pt x="23" y="22"/>
                </a:lnTo>
                <a:lnTo>
                  <a:pt x="23" y="20"/>
                </a:lnTo>
                <a:lnTo>
                  <a:pt x="22" y="20"/>
                </a:lnTo>
                <a:lnTo>
                  <a:pt x="22" y="20"/>
                </a:lnTo>
                <a:lnTo>
                  <a:pt x="22" y="20"/>
                </a:lnTo>
                <a:lnTo>
                  <a:pt x="22" y="18"/>
                </a:lnTo>
                <a:lnTo>
                  <a:pt x="22" y="18"/>
                </a:lnTo>
                <a:lnTo>
                  <a:pt x="20" y="18"/>
                </a:lnTo>
                <a:lnTo>
                  <a:pt x="20" y="17"/>
                </a:lnTo>
                <a:lnTo>
                  <a:pt x="20" y="17"/>
                </a:lnTo>
                <a:lnTo>
                  <a:pt x="18" y="17"/>
                </a:lnTo>
                <a:lnTo>
                  <a:pt x="18" y="15"/>
                </a:lnTo>
                <a:lnTo>
                  <a:pt x="16" y="15"/>
                </a:lnTo>
                <a:lnTo>
                  <a:pt x="16" y="13"/>
                </a:lnTo>
                <a:lnTo>
                  <a:pt x="15" y="13"/>
                </a:lnTo>
                <a:lnTo>
                  <a:pt x="15" y="13"/>
                </a:lnTo>
                <a:lnTo>
                  <a:pt x="15" y="13"/>
                </a:lnTo>
                <a:lnTo>
                  <a:pt x="13" y="11"/>
                </a:lnTo>
                <a:lnTo>
                  <a:pt x="11" y="11"/>
                </a:lnTo>
                <a:lnTo>
                  <a:pt x="10" y="11"/>
                </a:lnTo>
                <a:lnTo>
                  <a:pt x="10" y="11"/>
                </a:lnTo>
                <a:lnTo>
                  <a:pt x="8" y="11"/>
                </a:lnTo>
                <a:lnTo>
                  <a:pt x="6" y="11"/>
                </a:lnTo>
                <a:lnTo>
                  <a:pt x="5" y="11"/>
                </a:lnTo>
                <a:lnTo>
                  <a:pt x="3" y="11"/>
                </a:lnTo>
                <a:lnTo>
                  <a:pt x="1" y="13"/>
                </a:lnTo>
                <a:lnTo>
                  <a:pt x="0" y="13"/>
                </a:lnTo>
                <a:lnTo>
                  <a:pt x="0" y="13"/>
                </a:lnTo>
                <a:lnTo>
                  <a:pt x="0" y="13"/>
                </a:lnTo>
                <a:lnTo>
                  <a:pt x="0" y="11"/>
                </a:lnTo>
                <a:lnTo>
                  <a:pt x="0" y="11"/>
                </a:lnTo>
                <a:lnTo>
                  <a:pt x="0" y="10"/>
                </a:lnTo>
                <a:lnTo>
                  <a:pt x="0" y="10"/>
                </a:lnTo>
                <a:lnTo>
                  <a:pt x="1" y="10"/>
                </a:lnTo>
                <a:lnTo>
                  <a:pt x="1" y="8"/>
                </a:lnTo>
                <a:lnTo>
                  <a:pt x="5" y="8"/>
                </a:lnTo>
                <a:lnTo>
                  <a:pt x="5" y="6"/>
                </a:lnTo>
                <a:lnTo>
                  <a:pt x="6" y="6"/>
                </a:lnTo>
                <a:lnTo>
                  <a:pt x="10" y="5"/>
                </a:lnTo>
                <a:lnTo>
                  <a:pt x="10" y="5"/>
                </a:lnTo>
                <a:lnTo>
                  <a:pt x="13" y="3"/>
                </a:lnTo>
                <a:lnTo>
                  <a:pt x="13" y="3"/>
                </a:lnTo>
                <a:lnTo>
                  <a:pt x="15" y="1"/>
                </a:lnTo>
                <a:lnTo>
                  <a:pt x="16" y="0"/>
                </a:lnTo>
                <a:lnTo>
                  <a:pt x="18" y="0"/>
                </a:lnTo>
                <a:lnTo>
                  <a:pt x="18" y="0"/>
                </a:lnTo>
                <a:lnTo>
                  <a:pt x="20" y="0"/>
                </a:lnTo>
                <a:lnTo>
                  <a:pt x="20" y="1"/>
                </a:lnTo>
                <a:lnTo>
                  <a:pt x="22" y="1"/>
                </a:lnTo>
                <a:lnTo>
                  <a:pt x="23" y="1"/>
                </a:lnTo>
                <a:lnTo>
                  <a:pt x="25" y="3"/>
                </a:lnTo>
                <a:lnTo>
                  <a:pt x="25" y="3"/>
                </a:lnTo>
                <a:lnTo>
                  <a:pt x="25" y="3"/>
                </a:lnTo>
                <a:lnTo>
                  <a:pt x="27" y="6"/>
                </a:lnTo>
                <a:lnTo>
                  <a:pt x="27" y="8"/>
                </a:lnTo>
                <a:lnTo>
                  <a:pt x="28" y="8"/>
                </a:lnTo>
                <a:close/>
              </a:path>
            </a:pathLst>
          </a:custGeom>
          <a:solidFill>
            <a:schemeClr val="accent4">
              <a:lumMod val="60000"/>
              <a:lumOff val="4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Freeform 6">
            <a:extLst>
              <a:ext uri="{FF2B5EF4-FFF2-40B4-BE49-F238E27FC236}">
                <a16:creationId xmlns:a16="http://schemas.microsoft.com/office/drawing/2014/main" id="{F7EB0C32-8224-468B-93BD-0030DB6DC09A}"/>
              </a:ext>
            </a:extLst>
          </p:cNvPr>
          <p:cNvSpPr>
            <a:spLocks/>
          </p:cNvSpPr>
          <p:nvPr/>
        </p:nvSpPr>
        <p:spPr bwMode="auto">
          <a:xfrm>
            <a:off x="6775450" y="3362326"/>
            <a:ext cx="2147888" cy="1058863"/>
          </a:xfrm>
          <a:custGeom>
            <a:avLst/>
            <a:gdLst>
              <a:gd name="T0" fmla="*/ 1242 w 1353"/>
              <a:gd name="T1" fmla="*/ 123 h 667"/>
              <a:gd name="T2" fmla="*/ 1296 w 1353"/>
              <a:gd name="T3" fmla="*/ 172 h 667"/>
              <a:gd name="T4" fmla="*/ 1286 w 1353"/>
              <a:gd name="T5" fmla="*/ 208 h 667"/>
              <a:gd name="T6" fmla="*/ 1299 w 1353"/>
              <a:gd name="T7" fmla="*/ 238 h 667"/>
              <a:gd name="T8" fmla="*/ 1348 w 1353"/>
              <a:gd name="T9" fmla="*/ 325 h 667"/>
              <a:gd name="T10" fmla="*/ 1299 w 1353"/>
              <a:gd name="T11" fmla="*/ 421 h 667"/>
              <a:gd name="T12" fmla="*/ 1261 w 1353"/>
              <a:gd name="T13" fmla="*/ 455 h 667"/>
              <a:gd name="T14" fmla="*/ 1147 w 1353"/>
              <a:gd name="T15" fmla="*/ 479 h 667"/>
              <a:gd name="T16" fmla="*/ 1012 w 1353"/>
              <a:gd name="T17" fmla="*/ 504 h 667"/>
              <a:gd name="T18" fmla="*/ 960 w 1353"/>
              <a:gd name="T19" fmla="*/ 516 h 667"/>
              <a:gd name="T20" fmla="*/ 902 w 1353"/>
              <a:gd name="T21" fmla="*/ 528 h 667"/>
              <a:gd name="T22" fmla="*/ 867 w 1353"/>
              <a:gd name="T23" fmla="*/ 530 h 667"/>
              <a:gd name="T24" fmla="*/ 811 w 1353"/>
              <a:gd name="T25" fmla="*/ 545 h 667"/>
              <a:gd name="T26" fmla="*/ 752 w 1353"/>
              <a:gd name="T27" fmla="*/ 581 h 667"/>
              <a:gd name="T28" fmla="*/ 742 w 1353"/>
              <a:gd name="T29" fmla="*/ 614 h 667"/>
              <a:gd name="T30" fmla="*/ 727 w 1353"/>
              <a:gd name="T31" fmla="*/ 640 h 667"/>
              <a:gd name="T32" fmla="*/ 649 w 1353"/>
              <a:gd name="T33" fmla="*/ 662 h 667"/>
              <a:gd name="T34" fmla="*/ 600 w 1353"/>
              <a:gd name="T35" fmla="*/ 665 h 667"/>
              <a:gd name="T36" fmla="*/ 551 w 1353"/>
              <a:gd name="T37" fmla="*/ 650 h 667"/>
              <a:gd name="T38" fmla="*/ 502 w 1353"/>
              <a:gd name="T39" fmla="*/ 621 h 667"/>
              <a:gd name="T40" fmla="*/ 445 w 1353"/>
              <a:gd name="T41" fmla="*/ 631 h 667"/>
              <a:gd name="T42" fmla="*/ 426 w 1353"/>
              <a:gd name="T43" fmla="*/ 636 h 667"/>
              <a:gd name="T44" fmla="*/ 404 w 1353"/>
              <a:gd name="T45" fmla="*/ 638 h 667"/>
              <a:gd name="T46" fmla="*/ 313 w 1353"/>
              <a:gd name="T47" fmla="*/ 630 h 667"/>
              <a:gd name="T48" fmla="*/ 269 w 1353"/>
              <a:gd name="T49" fmla="*/ 621 h 667"/>
              <a:gd name="T50" fmla="*/ 225 w 1353"/>
              <a:gd name="T51" fmla="*/ 592 h 667"/>
              <a:gd name="T52" fmla="*/ 174 w 1353"/>
              <a:gd name="T53" fmla="*/ 547 h 667"/>
              <a:gd name="T54" fmla="*/ 107 w 1353"/>
              <a:gd name="T55" fmla="*/ 528 h 667"/>
              <a:gd name="T56" fmla="*/ 58 w 1353"/>
              <a:gd name="T57" fmla="*/ 509 h 667"/>
              <a:gd name="T58" fmla="*/ 26 w 1353"/>
              <a:gd name="T59" fmla="*/ 496 h 667"/>
              <a:gd name="T60" fmla="*/ 14 w 1353"/>
              <a:gd name="T61" fmla="*/ 445 h 667"/>
              <a:gd name="T62" fmla="*/ 36 w 1353"/>
              <a:gd name="T63" fmla="*/ 360 h 667"/>
              <a:gd name="T64" fmla="*/ 61 w 1353"/>
              <a:gd name="T65" fmla="*/ 365 h 667"/>
              <a:gd name="T66" fmla="*/ 85 w 1353"/>
              <a:gd name="T67" fmla="*/ 360 h 667"/>
              <a:gd name="T68" fmla="*/ 82 w 1353"/>
              <a:gd name="T69" fmla="*/ 321 h 667"/>
              <a:gd name="T70" fmla="*/ 77 w 1353"/>
              <a:gd name="T71" fmla="*/ 308 h 667"/>
              <a:gd name="T72" fmla="*/ 75 w 1353"/>
              <a:gd name="T73" fmla="*/ 279 h 667"/>
              <a:gd name="T74" fmla="*/ 68 w 1353"/>
              <a:gd name="T75" fmla="*/ 233 h 667"/>
              <a:gd name="T76" fmla="*/ 87 w 1353"/>
              <a:gd name="T77" fmla="*/ 208 h 667"/>
              <a:gd name="T78" fmla="*/ 119 w 1353"/>
              <a:gd name="T79" fmla="*/ 201 h 667"/>
              <a:gd name="T80" fmla="*/ 129 w 1353"/>
              <a:gd name="T81" fmla="*/ 186 h 667"/>
              <a:gd name="T82" fmla="*/ 120 w 1353"/>
              <a:gd name="T83" fmla="*/ 164 h 667"/>
              <a:gd name="T84" fmla="*/ 120 w 1353"/>
              <a:gd name="T85" fmla="*/ 150 h 667"/>
              <a:gd name="T86" fmla="*/ 137 w 1353"/>
              <a:gd name="T87" fmla="*/ 138 h 667"/>
              <a:gd name="T88" fmla="*/ 156 w 1353"/>
              <a:gd name="T89" fmla="*/ 125 h 667"/>
              <a:gd name="T90" fmla="*/ 173 w 1353"/>
              <a:gd name="T91" fmla="*/ 106 h 667"/>
              <a:gd name="T92" fmla="*/ 188 w 1353"/>
              <a:gd name="T93" fmla="*/ 108 h 667"/>
              <a:gd name="T94" fmla="*/ 256 w 1353"/>
              <a:gd name="T95" fmla="*/ 164 h 667"/>
              <a:gd name="T96" fmla="*/ 294 w 1353"/>
              <a:gd name="T97" fmla="*/ 186 h 667"/>
              <a:gd name="T98" fmla="*/ 343 w 1353"/>
              <a:gd name="T99" fmla="*/ 213 h 667"/>
              <a:gd name="T100" fmla="*/ 392 w 1353"/>
              <a:gd name="T101" fmla="*/ 237 h 667"/>
              <a:gd name="T102" fmla="*/ 458 w 1353"/>
              <a:gd name="T103" fmla="*/ 218 h 667"/>
              <a:gd name="T104" fmla="*/ 519 w 1353"/>
              <a:gd name="T105" fmla="*/ 216 h 667"/>
              <a:gd name="T106" fmla="*/ 549 w 1353"/>
              <a:gd name="T107" fmla="*/ 206 h 667"/>
              <a:gd name="T108" fmla="*/ 576 w 1353"/>
              <a:gd name="T109" fmla="*/ 155 h 667"/>
              <a:gd name="T110" fmla="*/ 647 w 1353"/>
              <a:gd name="T111" fmla="*/ 103 h 667"/>
              <a:gd name="T112" fmla="*/ 740 w 1353"/>
              <a:gd name="T113" fmla="*/ 91 h 667"/>
              <a:gd name="T114" fmla="*/ 855 w 1353"/>
              <a:gd name="T115" fmla="*/ 47 h 667"/>
              <a:gd name="T116" fmla="*/ 957 w 1353"/>
              <a:gd name="T117" fmla="*/ 32 h 667"/>
              <a:gd name="T118" fmla="*/ 1051 w 1353"/>
              <a:gd name="T119" fmla="*/ 11 h 667"/>
              <a:gd name="T120" fmla="*/ 1125 w 1353"/>
              <a:gd name="T121" fmla="*/ 25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53" h="667">
                <a:moveTo>
                  <a:pt x="1173" y="47"/>
                </a:moveTo>
                <a:lnTo>
                  <a:pt x="1185" y="57"/>
                </a:lnTo>
                <a:lnTo>
                  <a:pt x="1193" y="74"/>
                </a:lnTo>
                <a:lnTo>
                  <a:pt x="1200" y="81"/>
                </a:lnTo>
                <a:lnTo>
                  <a:pt x="1215" y="103"/>
                </a:lnTo>
                <a:lnTo>
                  <a:pt x="1232" y="122"/>
                </a:lnTo>
                <a:lnTo>
                  <a:pt x="1239" y="123"/>
                </a:lnTo>
                <a:lnTo>
                  <a:pt x="1242" y="123"/>
                </a:lnTo>
                <a:lnTo>
                  <a:pt x="1247" y="125"/>
                </a:lnTo>
                <a:lnTo>
                  <a:pt x="1249" y="125"/>
                </a:lnTo>
                <a:lnTo>
                  <a:pt x="1264" y="132"/>
                </a:lnTo>
                <a:lnTo>
                  <a:pt x="1269" y="133"/>
                </a:lnTo>
                <a:lnTo>
                  <a:pt x="1276" y="135"/>
                </a:lnTo>
                <a:lnTo>
                  <a:pt x="1283" y="142"/>
                </a:lnTo>
                <a:lnTo>
                  <a:pt x="1283" y="159"/>
                </a:lnTo>
                <a:lnTo>
                  <a:pt x="1296" y="172"/>
                </a:lnTo>
                <a:lnTo>
                  <a:pt x="1311" y="177"/>
                </a:lnTo>
                <a:lnTo>
                  <a:pt x="1313" y="183"/>
                </a:lnTo>
                <a:lnTo>
                  <a:pt x="1313" y="186"/>
                </a:lnTo>
                <a:lnTo>
                  <a:pt x="1296" y="189"/>
                </a:lnTo>
                <a:lnTo>
                  <a:pt x="1289" y="194"/>
                </a:lnTo>
                <a:lnTo>
                  <a:pt x="1288" y="205"/>
                </a:lnTo>
                <a:lnTo>
                  <a:pt x="1286" y="206"/>
                </a:lnTo>
                <a:lnTo>
                  <a:pt x="1286" y="208"/>
                </a:lnTo>
                <a:lnTo>
                  <a:pt x="1284" y="211"/>
                </a:lnTo>
                <a:lnTo>
                  <a:pt x="1284" y="213"/>
                </a:lnTo>
                <a:lnTo>
                  <a:pt x="1286" y="215"/>
                </a:lnTo>
                <a:lnTo>
                  <a:pt x="1289" y="220"/>
                </a:lnTo>
                <a:lnTo>
                  <a:pt x="1289" y="228"/>
                </a:lnTo>
                <a:lnTo>
                  <a:pt x="1289" y="230"/>
                </a:lnTo>
                <a:lnTo>
                  <a:pt x="1293" y="238"/>
                </a:lnTo>
                <a:lnTo>
                  <a:pt x="1299" y="238"/>
                </a:lnTo>
                <a:lnTo>
                  <a:pt x="1303" y="233"/>
                </a:lnTo>
                <a:lnTo>
                  <a:pt x="1306" y="232"/>
                </a:lnTo>
                <a:lnTo>
                  <a:pt x="1308" y="240"/>
                </a:lnTo>
                <a:lnTo>
                  <a:pt x="1315" y="245"/>
                </a:lnTo>
                <a:lnTo>
                  <a:pt x="1323" y="245"/>
                </a:lnTo>
                <a:lnTo>
                  <a:pt x="1350" y="245"/>
                </a:lnTo>
                <a:lnTo>
                  <a:pt x="1353" y="271"/>
                </a:lnTo>
                <a:lnTo>
                  <a:pt x="1348" y="325"/>
                </a:lnTo>
                <a:lnTo>
                  <a:pt x="1345" y="345"/>
                </a:lnTo>
                <a:lnTo>
                  <a:pt x="1343" y="355"/>
                </a:lnTo>
                <a:lnTo>
                  <a:pt x="1332" y="376"/>
                </a:lnTo>
                <a:lnTo>
                  <a:pt x="1323" y="382"/>
                </a:lnTo>
                <a:lnTo>
                  <a:pt x="1303" y="413"/>
                </a:lnTo>
                <a:lnTo>
                  <a:pt x="1301" y="415"/>
                </a:lnTo>
                <a:lnTo>
                  <a:pt x="1299" y="416"/>
                </a:lnTo>
                <a:lnTo>
                  <a:pt x="1299" y="421"/>
                </a:lnTo>
                <a:lnTo>
                  <a:pt x="1296" y="426"/>
                </a:lnTo>
                <a:lnTo>
                  <a:pt x="1288" y="437"/>
                </a:lnTo>
                <a:lnTo>
                  <a:pt x="1283" y="440"/>
                </a:lnTo>
                <a:lnTo>
                  <a:pt x="1276" y="445"/>
                </a:lnTo>
                <a:lnTo>
                  <a:pt x="1267" y="450"/>
                </a:lnTo>
                <a:lnTo>
                  <a:pt x="1264" y="454"/>
                </a:lnTo>
                <a:lnTo>
                  <a:pt x="1261" y="454"/>
                </a:lnTo>
                <a:lnTo>
                  <a:pt x="1261" y="455"/>
                </a:lnTo>
                <a:lnTo>
                  <a:pt x="1247" y="465"/>
                </a:lnTo>
                <a:lnTo>
                  <a:pt x="1232" y="469"/>
                </a:lnTo>
                <a:lnTo>
                  <a:pt x="1232" y="470"/>
                </a:lnTo>
                <a:lnTo>
                  <a:pt x="1198" y="477"/>
                </a:lnTo>
                <a:lnTo>
                  <a:pt x="1196" y="477"/>
                </a:lnTo>
                <a:lnTo>
                  <a:pt x="1181" y="476"/>
                </a:lnTo>
                <a:lnTo>
                  <a:pt x="1173" y="481"/>
                </a:lnTo>
                <a:lnTo>
                  <a:pt x="1147" y="479"/>
                </a:lnTo>
                <a:lnTo>
                  <a:pt x="1141" y="477"/>
                </a:lnTo>
                <a:lnTo>
                  <a:pt x="1092" y="477"/>
                </a:lnTo>
                <a:lnTo>
                  <a:pt x="1080" y="477"/>
                </a:lnTo>
                <a:lnTo>
                  <a:pt x="1070" y="482"/>
                </a:lnTo>
                <a:lnTo>
                  <a:pt x="1039" y="494"/>
                </a:lnTo>
                <a:lnTo>
                  <a:pt x="1033" y="496"/>
                </a:lnTo>
                <a:lnTo>
                  <a:pt x="1021" y="501"/>
                </a:lnTo>
                <a:lnTo>
                  <a:pt x="1012" y="504"/>
                </a:lnTo>
                <a:lnTo>
                  <a:pt x="997" y="508"/>
                </a:lnTo>
                <a:lnTo>
                  <a:pt x="994" y="509"/>
                </a:lnTo>
                <a:lnTo>
                  <a:pt x="987" y="509"/>
                </a:lnTo>
                <a:lnTo>
                  <a:pt x="980" y="513"/>
                </a:lnTo>
                <a:lnTo>
                  <a:pt x="978" y="513"/>
                </a:lnTo>
                <a:lnTo>
                  <a:pt x="973" y="513"/>
                </a:lnTo>
                <a:lnTo>
                  <a:pt x="962" y="515"/>
                </a:lnTo>
                <a:lnTo>
                  <a:pt x="960" y="516"/>
                </a:lnTo>
                <a:lnTo>
                  <a:pt x="948" y="518"/>
                </a:lnTo>
                <a:lnTo>
                  <a:pt x="946" y="518"/>
                </a:lnTo>
                <a:lnTo>
                  <a:pt x="926" y="523"/>
                </a:lnTo>
                <a:lnTo>
                  <a:pt x="924" y="525"/>
                </a:lnTo>
                <a:lnTo>
                  <a:pt x="923" y="525"/>
                </a:lnTo>
                <a:lnTo>
                  <a:pt x="921" y="525"/>
                </a:lnTo>
                <a:lnTo>
                  <a:pt x="906" y="526"/>
                </a:lnTo>
                <a:lnTo>
                  <a:pt x="902" y="528"/>
                </a:lnTo>
                <a:lnTo>
                  <a:pt x="897" y="528"/>
                </a:lnTo>
                <a:lnTo>
                  <a:pt x="889" y="528"/>
                </a:lnTo>
                <a:lnTo>
                  <a:pt x="881" y="528"/>
                </a:lnTo>
                <a:lnTo>
                  <a:pt x="881" y="530"/>
                </a:lnTo>
                <a:lnTo>
                  <a:pt x="875" y="530"/>
                </a:lnTo>
                <a:lnTo>
                  <a:pt x="874" y="530"/>
                </a:lnTo>
                <a:lnTo>
                  <a:pt x="870" y="530"/>
                </a:lnTo>
                <a:lnTo>
                  <a:pt x="867" y="530"/>
                </a:lnTo>
                <a:lnTo>
                  <a:pt x="865" y="531"/>
                </a:lnTo>
                <a:lnTo>
                  <a:pt x="857" y="531"/>
                </a:lnTo>
                <a:lnTo>
                  <a:pt x="852" y="531"/>
                </a:lnTo>
                <a:lnTo>
                  <a:pt x="850" y="533"/>
                </a:lnTo>
                <a:lnTo>
                  <a:pt x="835" y="542"/>
                </a:lnTo>
                <a:lnTo>
                  <a:pt x="825" y="543"/>
                </a:lnTo>
                <a:lnTo>
                  <a:pt x="815" y="545"/>
                </a:lnTo>
                <a:lnTo>
                  <a:pt x="811" y="545"/>
                </a:lnTo>
                <a:lnTo>
                  <a:pt x="783" y="545"/>
                </a:lnTo>
                <a:lnTo>
                  <a:pt x="781" y="545"/>
                </a:lnTo>
                <a:lnTo>
                  <a:pt x="767" y="545"/>
                </a:lnTo>
                <a:lnTo>
                  <a:pt x="764" y="552"/>
                </a:lnTo>
                <a:lnTo>
                  <a:pt x="761" y="565"/>
                </a:lnTo>
                <a:lnTo>
                  <a:pt x="754" y="576"/>
                </a:lnTo>
                <a:lnTo>
                  <a:pt x="754" y="577"/>
                </a:lnTo>
                <a:lnTo>
                  <a:pt x="752" y="581"/>
                </a:lnTo>
                <a:lnTo>
                  <a:pt x="750" y="582"/>
                </a:lnTo>
                <a:lnTo>
                  <a:pt x="747" y="589"/>
                </a:lnTo>
                <a:lnTo>
                  <a:pt x="745" y="592"/>
                </a:lnTo>
                <a:lnTo>
                  <a:pt x="744" y="598"/>
                </a:lnTo>
                <a:lnTo>
                  <a:pt x="742" y="603"/>
                </a:lnTo>
                <a:lnTo>
                  <a:pt x="742" y="606"/>
                </a:lnTo>
                <a:lnTo>
                  <a:pt x="742" y="611"/>
                </a:lnTo>
                <a:lnTo>
                  <a:pt x="742" y="614"/>
                </a:lnTo>
                <a:lnTo>
                  <a:pt x="742" y="618"/>
                </a:lnTo>
                <a:lnTo>
                  <a:pt x="742" y="621"/>
                </a:lnTo>
                <a:lnTo>
                  <a:pt x="744" y="626"/>
                </a:lnTo>
                <a:lnTo>
                  <a:pt x="744" y="628"/>
                </a:lnTo>
                <a:lnTo>
                  <a:pt x="742" y="635"/>
                </a:lnTo>
                <a:lnTo>
                  <a:pt x="737" y="638"/>
                </a:lnTo>
                <a:lnTo>
                  <a:pt x="735" y="638"/>
                </a:lnTo>
                <a:lnTo>
                  <a:pt x="727" y="640"/>
                </a:lnTo>
                <a:lnTo>
                  <a:pt x="718" y="638"/>
                </a:lnTo>
                <a:lnTo>
                  <a:pt x="698" y="642"/>
                </a:lnTo>
                <a:lnTo>
                  <a:pt x="696" y="643"/>
                </a:lnTo>
                <a:lnTo>
                  <a:pt x="680" y="650"/>
                </a:lnTo>
                <a:lnTo>
                  <a:pt x="666" y="657"/>
                </a:lnTo>
                <a:lnTo>
                  <a:pt x="664" y="657"/>
                </a:lnTo>
                <a:lnTo>
                  <a:pt x="652" y="660"/>
                </a:lnTo>
                <a:lnTo>
                  <a:pt x="649" y="662"/>
                </a:lnTo>
                <a:lnTo>
                  <a:pt x="637" y="664"/>
                </a:lnTo>
                <a:lnTo>
                  <a:pt x="624" y="664"/>
                </a:lnTo>
                <a:lnTo>
                  <a:pt x="619" y="664"/>
                </a:lnTo>
                <a:lnTo>
                  <a:pt x="617" y="664"/>
                </a:lnTo>
                <a:lnTo>
                  <a:pt x="610" y="662"/>
                </a:lnTo>
                <a:lnTo>
                  <a:pt x="609" y="662"/>
                </a:lnTo>
                <a:lnTo>
                  <a:pt x="609" y="667"/>
                </a:lnTo>
                <a:lnTo>
                  <a:pt x="600" y="665"/>
                </a:lnTo>
                <a:lnTo>
                  <a:pt x="595" y="665"/>
                </a:lnTo>
                <a:lnTo>
                  <a:pt x="585" y="664"/>
                </a:lnTo>
                <a:lnTo>
                  <a:pt x="582" y="664"/>
                </a:lnTo>
                <a:lnTo>
                  <a:pt x="575" y="662"/>
                </a:lnTo>
                <a:lnTo>
                  <a:pt x="565" y="657"/>
                </a:lnTo>
                <a:lnTo>
                  <a:pt x="561" y="653"/>
                </a:lnTo>
                <a:lnTo>
                  <a:pt x="555" y="652"/>
                </a:lnTo>
                <a:lnTo>
                  <a:pt x="551" y="650"/>
                </a:lnTo>
                <a:lnTo>
                  <a:pt x="541" y="648"/>
                </a:lnTo>
                <a:lnTo>
                  <a:pt x="536" y="647"/>
                </a:lnTo>
                <a:lnTo>
                  <a:pt x="533" y="643"/>
                </a:lnTo>
                <a:lnTo>
                  <a:pt x="528" y="638"/>
                </a:lnTo>
                <a:lnTo>
                  <a:pt x="526" y="638"/>
                </a:lnTo>
                <a:lnTo>
                  <a:pt x="517" y="630"/>
                </a:lnTo>
                <a:lnTo>
                  <a:pt x="514" y="628"/>
                </a:lnTo>
                <a:lnTo>
                  <a:pt x="502" y="621"/>
                </a:lnTo>
                <a:lnTo>
                  <a:pt x="500" y="621"/>
                </a:lnTo>
                <a:lnTo>
                  <a:pt x="494" y="621"/>
                </a:lnTo>
                <a:lnTo>
                  <a:pt x="490" y="620"/>
                </a:lnTo>
                <a:lnTo>
                  <a:pt x="487" y="620"/>
                </a:lnTo>
                <a:lnTo>
                  <a:pt x="475" y="625"/>
                </a:lnTo>
                <a:lnTo>
                  <a:pt x="467" y="628"/>
                </a:lnTo>
                <a:lnTo>
                  <a:pt x="465" y="628"/>
                </a:lnTo>
                <a:lnTo>
                  <a:pt x="445" y="631"/>
                </a:lnTo>
                <a:lnTo>
                  <a:pt x="443" y="633"/>
                </a:lnTo>
                <a:lnTo>
                  <a:pt x="440" y="633"/>
                </a:lnTo>
                <a:lnTo>
                  <a:pt x="435" y="635"/>
                </a:lnTo>
                <a:lnTo>
                  <a:pt x="433" y="635"/>
                </a:lnTo>
                <a:lnTo>
                  <a:pt x="431" y="636"/>
                </a:lnTo>
                <a:lnTo>
                  <a:pt x="430" y="636"/>
                </a:lnTo>
                <a:lnTo>
                  <a:pt x="428" y="636"/>
                </a:lnTo>
                <a:lnTo>
                  <a:pt x="426" y="636"/>
                </a:lnTo>
                <a:lnTo>
                  <a:pt x="423" y="638"/>
                </a:lnTo>
                <a:lnTo>
                  <a:pt x="421" y="638"/>
                </a:lnTo>
                <a:lnTo>
                  <a:pt x="419" y="638"/>
                </a:lnTo>
                <a:lnTo>
                  <a:pt x="418" y="638"/>
                </a:lnTo>
                <a:lnTo>
                  <a:pt x="414" y="638"/>
                </a:lnTo>
                <a:lnTo>
                  <a:pt x="413" y="638"/>
                </a:lnTo>
                <a:lnTo>
                  <a:pt x="408" y="638"/>
                </a:lnTo>
                <a:lnTo>
                  <a:pt x="404" y="638"/>
                </a:lnTo>
                <a:lnTo>
                  <a:pt x="403" y="638"/>
                </a:lnTo>
                <a:lnTo>
                  <a:pt x="382" y="638"/>
                </a:lnTo>
                <a:lnTo>
                  <a:pt x="360" y="635"/>
                </a:lnTo>
                <a:lnTo>
                  <a:pt x="359" y="635"/>
                </a:lnTo>
                <a:lnTo>
                  <a:pt x="352" y="633"/>
                </a:lnTo>
                <a:lnTo>
                  <a:pt x="332" y="631"/>
                </a:lnTo>
                <a:lnTo>
                  <a:pt x="323" y="630"/>
                </a:lnTo>
                <a:lnTo>
                  <a:pt x="313" y="630"/>
                </a:lnTo>
                <a:lnTo>
                  <a:pt x="303" y="628"/>
                </a:lnTo>
                <a:lnTo>
                  <a:pt x="299" y="626"/>
                </a:lnTo>
                <a:lnTo>
                  <a:pt x="294" y="626"/>
                </a:lnTo>
                <a:lnTo>
                  <a:pt x="283" y="623"/>
                </a:lnTo>
                <a:lnTo>
                  <a:pt x="279" y="623"/>
                </a:lnTo>
                <a:lnTo>
                  <a:pt x="276" y="623"/>
                </a:lnTo>
                <a:lnTo>
                  <a:pt x="274" y="621"/>
                </a:lnTo>
                <a:lnTo>
                  <a:pt x="269" y="621"/>
                </a:lnTo>
                <a:lnTo>
                  <a:pt x="256" y="614"/>
                </a:lnTo>
                <a:lnTo>
                  <a:pt x="250" y="611"/>
                </a:lnTo>
                <a:lnTo>
                  <a:pt x="249" y="609"/>
                </a:lnTo>
                <a:lnTo>
                  <a:pt x="245" y="606"/>
                </a:lnTo>
                <a:lnTo>
                  <a:pt x="239" y="603"/>
                </a:lnTo>
                <a:lnTo>
                  <a:pt x="234" y="599"/>
                </a:lnTo>
                <a:lnTo>
                  <a:pt x="232" y="598"/>
                </a:lnTo>
                <a:lnTo>
                  <a:pt x="225" y="592"/>
                </a:lnTo>
                <a:lnTo>
                  <a:pt x="222" y="591"/>
                </a:lnTo>
                <a:lnTo>
                  <a:pt x="217" y="586"/>
                </a:lnTo>
                <a:lnTo>
                  <a:pt x="200" y="572"/>
                </a:lnTo>
                <a:lnTo>
                  <a:pt x="196" y="569"/>
                </a:lnTo>
                <a:lnTo>
                  <a:pt x="195" y="567"/>
                </a:lnTo>
                <a:lnTo>
                  <a:pt x="191" y="564"/>
                </a:lnTo>
                <a:lnTo>
                  <a:pt x="176" y="548"/>
                </a:lnTo>
                <a:lnTo>
                  <a:pt x="174" y="547"/>
                </a:lnTo>
                <a:lnTo>
                  <a:pt x="166" y="538"/>
                </a:lnTo>
                <a:lnTo>
                  <a:pt x="159" y="533"/>
                </a:lnTo>
                <a:lnTo>
                  <a:pt x="154" y="530"/>
                </a:lnTo>
                <a:lnTo>
                  <a:pt x="149" y="526"/>
                </a:lnTo>
                <a:lnTo>
                  <a:pt x="147" y="525"/>
                </a:lnTo>
                <a:lnTo>
                  <a:pt x="125" y="528"/>
                </a:lnTo>
                <a:lnTo>
                  <a:pt x="117" y="528"/>
                </a:lnTo>
                <a:lnTo>
                  <a:pt x="107" y="528"/>
                </a:lnTo>
                <a:lnTo>
                  <a:pt x="95" y="525"/>
                </a:lnTo>
                <a:lnTo>
                  <a:pt x="85" y="523"/>
                </a:lnTo>
                <a:lnTo>
                  <a:pt x="83" y="523"/>
                </a:lnTo>
                <a:lnTo>
                  <a:pt x="82" y="523"/>
                </a:lnTo>
                <a:lnTo>
                  <a:pt x="80" y="521"/>
                </a:lnTo>
                <a:lnTo>
                  <a:pt x="77" y="518"/>
                </a:lnTo>
                <a:lnTo>
                  <a:pt x="70" y="516"/>
                </a:lnTo>
                <a:lnTo>
                  <a:pt x="58" y="509"/>
                </a:lnTo>
                <a:lnTo>
                  <a:pt x="56" y="509"/>
                </a:lnTo>
                <a:lnTo>
                  <a:pt x="46" y="506"/>
                </a:lnTo>
                <a:lnTo>
                  <a:pt x="44" y="504"/>
                </a:lnTo>
                <a:lnTo>
                  <a:pt x="43" y="504"/>
                </a:lnTo>
                <a:lnTo>
                  <a:pt x="38" y="503"/>
                </a:lnTo>
                <a:lnTo>
                  <a:pt x="33" y="499"/>
                </a:lnTo>
                <a:lnTo>
                  <a:pt x="29" y="498"/>
                </a:lnTo>
                <a:lnTo>
                  <a:pt x="26" y="496"/>
                </a:lnTo>
                <a:lnTo>
                  <a:pt x="21" y="493"/>
                </a:lnTo>
                <a:lnTo>
                  <a:pt x="19" y="491"/>
                </a:lnTo>
                <a:lnTo>
                  <a:pt x="14" y="487"/>
                </a:lnTo>
                <a:lnTo>
                  <a:pt x="11" y="484"/>
                </a:lnTo>
                <a:lnTo>
                  <a:pt x="2" y="477"/>
                </a:lnTo>
                <a:lnTo>
                  <a:pt x="0" y="476"/>
                </a:lnTo>
                <a:lnTo>
                  <a:pt x="2" y="470"/>
                </a:lnTo>
                <a:lnTo>
                  <a:pt x="14" y="445"/>
                </a:lnTo>
                <a:lnTo>
                  <a:pt x="22" y="428"/>
                </a:lnTo>
                <a:lnTo>
                  <a:pt x="29" y="415"/>
                </a:lnTo>
                <a:lnTo>
                  <a:pt x="36" y="401"/>
                </a:lnTo>
                <a:lnTo>
                  <a:pt x="36" y="372"/>
                </a:lnTo>
                <a:lnTo>
                  <a:pt x="33" y="362"/>
                </a:lnTo>
                <a:lnTo>
                  <a:pt x="33" y="360"/>
                </a:lnTo>
                <a:lnTo>
                  <a:pt x="34" y="360"/>
                </a:lnTo>
                <a:lnTo>
                  <a:pt x="36" y="360"/>
                </a:lnTo>
                <a:lnTo>
                  <a:pt x="39" y="365"/>
                </a:lnTo>
                <a:lnTo>
                  <a:pt x="41" y="367"/>
                </a:lnTo>
                <a:lnTo>
                  <a:pt x="43" y="367"/>
                </a:lnTo>
                <a:lnTo>
                  <a:pt x="44" y="365"/>
                </a:lnTo>
                <a:lnTo>
                  <a:pt x="46" y="364"/>
                </a:lnTo>
                <a:lnTo>
                  <a:pt x="55" y="367"/>
                </a:lnTo>
                <a:lnTo>
                  <a:pt x="56" y="367"/>
                </a:lnTo>
                <a:lnTo>
                  <a:pt x="61" y="365"/>
                </a:lnTo>
                <a:lnTo>
                  <a:pt x="63" y="365"/>
                </a:lnTo>
                <a:lnTo>
                  <a:pt x="66" y="367"/>
                </a:lnTo>
                <a:lnTo>
                  <a:pt x="73" y="365"/>
                </a:lnTo>
                <a:lnTo>
                  <a:pt x="78" y="362"/>
                </a:lnTo>
                <a:lnTo>
                  <a:pt x="80" y="360"/>
                </a:lnTo>
                <a:lnTo>
                  <a:pt x="82" y="360"/>
                </a:lnTo>
                <a:lnTo>
                  <a:pt x="83" y="360"/>
                </a:lnTo>
                <a:lnTo>
                  <a:pt x="85" y="360"/>
                </a:lnTo>
                <a:lnTo>
                  <a:pt x="87" y="359"/>
                </a:lnTo>
                <a:lnTo>
                  <a:pt x="87" y="354"/>
                </a:lnTo>
                <a:lnTo>
                  <a:pt x="85" y="349"/>
                </a:lnTo>
                <a:lnTo>
                  <a:pt x="83" y="347"/>
                </a:lnTo>
                <a:lnTo>
                  <a:pt x="82" y="342"/>
                </a:lnTo>
                <a:lnTo>
                  <a:pt x="82" y="333"/>
                </a:lnTo>
                <a:lnTo>
                  <a:pt x="82" y="325"/>
                </a:lnTo>
                <a:lnTo>
                  <a:pt x="82" y="321"/>
                </a:lnTo>
                <a:lnTo>
                  <a:pt x="80" y="321"/>
                </a:lnTo>
                <a:lnTo>
                  <a:pt x="78" y="313"/>
                </a:lnTo>
                <a:lnTo>
                  <a:pt x="78" y="311"/>
                </a:lnTo>
                <a:lnTo>
                  <a:pt x="77" y="311"/>
                </a:lnTo>
                <a:lnTo>
                  <a:pt x="75" y="311"/>
                </a:lnTo>
                <a:lnTo>
                  <a:pt x="75" y="310"/>
                </a:lnTo>
                <a:lnTo>
                  <a:pt x="75" y="308"/>
                </a:lnTo>
                <a:lnTo>
                  <a:pt x="77" y="308"/>
                </a:lnTo>
                <a:lnTo>
                  <a:pt x="77" y="306"/>
                </a:lnTo>
                <a:lnTo>
                  <a:pt x="77" y="304"/>
                </a:lnTo>
                <a:lnTo>
                  <a:pt x="75" y="301"/>
                </a:lnTo>
                <a:lnTo>
                  <a:pt x="75" y="296"/>
                </a:lnTo>
                <a:lnTo>
                  <a:pt x="75" y="294"/>
                </a:lnTo>
                <a:lnTo>
                  <a:pt x="75" y="288"/>
                </a:lnTo>
                <a:lnTo>
                  <a:pt x="75" y="286"/>
                </a:lnTo>
                <a:lnTo>
                  <a:pt x="75" y="279"/>
                </a:lnTo>
                <a:lnTo>
                  <a:pt x="75" y="277"/>
                </a:lnTo>
                <a:lnTo>
                  <a:pt x="75" y="272"/>
                </a:lnTo>
                <a:lnTo>
                  <a:pt x="75" y="266"/>
                </a:lnTo>
                <a:lnTo>
                  <a:pt x="75" y="264"/>
                </a:lnTo>
                <a:lnTo>
                  <a:pt x="75" y="252"/>
                </a:lnTo>
                <a:lnTo>
                  <a:pt x="71" y="243"/>
                </a:lnTo>
                <a:lnTo>
                  <a:pt x="71" y="242"/>
                </a:lnTo>
                <a:lnTo>
                  <a:pt x="68" y="233"/>
                </a:lnTo>
                <a:lnTo>
                  <a:pt x="68" y="232"/>
                </a:lnTo>
                <a:lnTo>
                  <a:pt x="66" y="221"/>
                </a:lnTo>
                <a:lnTo>
                  <a:pt x="68" y="223"/>
                </a:lnTo>
                <a:lnTo>
                  <a:pt x="70" y="225"/>
                </a:lnTo>
                <a:lnTo>
                  <a:pt x="73" y="223"/>
                </a:lnTo>
                <a:lnTo>
                  <a:pt x="78" y="211"/>
                </a:lnTo>
                <a:lnTo>
                  <a:pt x="83" y="208"/>
                </a:lnTo>
                <a:lnTo>
                  <a:pt x="87" y="208"/>
                </a:lnTo>
                <a:lnTo>
                  <a:pt x="90" y="208"/>
                </a:lnTo>
                <a:lnTo>
                  <a:pt x="98" y="208"/>
                </a:lnTo>
                <a:lnTo>
                  <a:pt x="102" y="206"/>
                </a:lnTo>
                <a:lnTo>
                  <a:pt x="105" y="206"/>
                </a:lnTo>
                <a:lnTo>
                  <a:pt x="109" y="205"/>
                </a:lnTo>
                <a:lnTo>
                  <a:pt x="110" y="205"/>
                </a:lnTo>
                <a:lnTo>
                  <a:pt x="115" y="203"/>
                </a:lnTo>
                <a:lnTo>
                  <a:pt x="119" y="201"/>
                </a:lnTo>
                <a:lnTo>
                  <a:pt x="120" y="201"/>
                </a:lnTo>
                <a:lnTo>
                  <a:pt x="124" y="199"/>
                </a:lnTo>
                <a:lnTo>
                  <a:pt x="125" y="198"/>
                </a:lnTo>
                <a:lnTo>
                  <a:pt x="127" y="194"/>
                </a:lnTo>
                <a:lnTo>
                  <a:pt x="129" y="193"/>
                </a:lnTo>
                <a:lnTo>
                  <a:pt x="129" y="191"/>
                </a:lnTo>
                <a:lnTo>
                  <a:pt x="129" y="189"/>
                </a:lnTo>
                <a:lnTo>
                  <a:pt x="129" y="186"/>
                </a:lnTo>
                <a:lnTo>
                  <a:pt x="129" y="184"/>
                </a:lnTo>
                <a:lnTo>
                  <a:pt x="129" y="183"/>
                </a:lnTo>
                <a:lnTo>
                  <a:pt x="125" y="177"/>
                </a:lnTo>
                <a:lnTo>
                  <a:pt x="125" y="176"/>
                </a:lnTo>
                <a:lnTo>
                  <a:pt x="125" y="174"/>
                </a:lnTo>
                <a:lnTo>
                  <a:pt x="124" y="172"/>
                </a:lnTo>
                <a:lnTo>
                  <a:pt x="122" y="166"/>
                </a:lnTo>
                <a:lnTo>
                  <a:pt x="120" y="164"/>
                </a:lnTo>
                <a:lnTo>
                  <a:pt x="119" y="162"/>
                </a:lnTo>
                <a:lnTo>
                  <a:pt x="117" y="160"/>
                </a:lnTo>
                <a:lnTo>
                  <a:pt x="117" y="159"/>
                </a:lnTo>
                <a:lnTo>
                  <a:pt x="115" y="159"/>
                </a:lnTo>
                <a:lnTo>
                  <a:pt x="115" y="157"/>
                </a:lnTo>
                <a:lnTo>
                  <a:pt x="115" y="154"/>
                </a:lnTo>
                <a:lnTo>
                  <a:pt x="117" y="152"/>
                </a:lnTo>
                <a:lnTo>
                  <a:pt x="120" y="150"/>
                </a:lnTo>
                <a:lnTo>
                  <a:pt x="122" y="150"/>
                </a:lnTo>
                <a:lnTo>
                  <a:pt x="131" y="149"/>
                </a:lnTo>
                <a:lnTo>
                  <a:pt x="132" y="147"/>
                </a:lnTo>
                <a:lnTo>
                  <a:pt x="134" y="145"/>
                </a:lnTo>
                <a:lnTo>
                  <a:pt x="136" y="144"/>
                </a:lnTo>
                <a:lnTo>
                  <a:pt x="137" y="142"/>
                </a:lnTo>
                <a:lnTo>
                  <a:pt x="137" y="140"/>
                </a:lnTo>
                <a:lnTo>
                  <a:pt x="137" y="138"/>
                </a:lnTo>
                <a:lnTo>
                  <a:pt x="139" y="137"/>
                </a:lnTo>
                <a:lnTo>
                  <a:pt x="141" y="135"/>
                </a:lnTo>
                <a:lnTo>
                  <a:pt x="142" y="133"/>
                </a:lnTo>
                <a:lnTo>
                  <a:pt x="146" y="133"/>
                </a:lnTo>
                <a:lnTo>
                  <a:pt x="149" y="132"/>
                </a:lnTo>
                <a:lnTo>
                  <a:pt x="153" y="130"/>
                </a:lnTo>
                <a:lnTo>
                  <a:pt x="154" y="127"/>
                </a:lnTo>
                <a:lnTo>
                  <a:pt x="156" y="125"/>
                </a:lnTo>
                <a:lnTo>
                  <a:pt x="158" y="122"/>
                </a:lnTo>
                <a:lnTo>
                  <a:pt x="159" y="120"/>
                </a:lnTo>
                <a:lnTo>
                  <a:pt x="164" y="116"/>
                </a:lnTo>
                <a:lnTo>
                  <a:pt x="166" y="115"/>
                </a:lnTo>
                <a:lnTo>
                  <a:pt x="169" y="111"/>
                </a:lnTo>
                <a:lnTo>
                  <a:pt x="171" y="110"/>
                </a:lnTo>
                <a:lnTo>
                  <a:pt x="171" y="106"/>
                </a:lnTo>
                <a:lnTo>
                  <a:pt x="173" y="106"/>
                </a:lnTo>
                <a:lnTo>
                  <a:pt x="173" y="103"/>
                </a:lnTo>
                <a:lnTo>
                  <a:pt x="173" y="101"/>
                </a:lnTo>
                <a:lnTo>
                  <a:pt x="173" y="99"/>
                </a:lnTo>
                <a:lnTo>
                  <a:pt x="174" y="98"/>
                </a:lnTo>
                <a:lnTo>
                  <a:pt x="176" y="98"/>
                </a:lnTo>
                <a:lnTo>
                  <a:pt x="180" y="98"/>
                </a:lnTo>
                <a:lnTo>
                  <a:pt x="181" y="99"/>
                </a:lnTo>
                <a:lnTo>
                  <a:pt x="188" y="108"/>
                </a:lnTo>
                <a:lnTo>
                  <a:pt x="196" y="120"/>
                </a:lnTo>
                <a:lnTo>
                  <a:pt x="208" y="142"/>
                </a:lnTo>
                <a:lnTo>
                  <a:pt x="212" y="147"/>
                </a:lnTo>
                <a:lnTo>
                  <a:pt x="213" y="149"/>
                </a:lnTo>
                <a:lnTo>
                  <a:pt x="218" y="154"/>
                </a:lnTo>
                <a:lnTo>
                  <a:pt x="232" y="159"/>
                </a:lnTo>
                <a:lnTo>
                  <a:pt x="249" y="162"/>
                </a:lnTo>
                <a:lnTo>
                  <a:pt x="256" y="164"/>
                </a:lnTo>
                <a:lnTo>
                  <a:pt x="259" y="166"/>
                </a:lnTo>
                <a:lnTo>
                  <a:pt x="262" y="167"/>
                </a:lnTo>
                <a:lnTo>
                  <a:pt x="264" y="167"/>
                </a:lnTo>
                <a:lnTo>
                  <a:pt x="271" y="171"/>
                </a:lnTo>
                <a:lnTo>
                  <a:pt x="284" y="177"/>
                </a:lnTo>
                <a:lnTo>
                  <a:pt x="286" y="179"/>
                </a:lnTo>
                <a:lnTo>
                  <a:pt x="291" y="183"/>
                </a:lnTo>
                <a:lnTo>
                  <a:pt x="294" y="186"/>
                </a:lnTo>
                <a:lnTo>
                  <a:pt x="306" y="193"/>
                </a:lnTo>
                <a:lnTo>
                  <a:pt x="311" y="196"/>
                </a:lnTo>
                <a:lnTo>
                  <a:pt x="321" y="203"/>
                </a:lnTo>
                <a:lnTo>
                  <a:pt x="328" y="206"/>
                </a:lnTo>
                <a:lnTo>
                  <a:pt x="330" y="206"/>
                </a:lnTo>
                <a:lnTo>
                  <a:pt x="335" y="210"/>
                </a:lnTo>
                <a:lnTo>
                  <a:pt x="342" y="211"/>
                </a:lnTo>
                <a:lnTo>
                  <a:pt x="343" y="213"/>
                </a:lnTo>
                <a:lnTo>
                  <a:pt x="348" y="215"/>
                </a:lnTo>
                <a:lnTo>
                  <a:pt x="354" y="218"/>
                </a:lnTo>
                <a:lnTo>
                  <a:pt x="359" y="223"/>
                </a:lnTo>
                <a:lnTo>
                  <a:pt x="364" y="225"/>
                </a:lnTo>
                <a:lnTo>
                  <a:pt x="372" y="228"/>
                </a:lnTo>
                <a:lnTo>
                  <a:pt x="381" y="233"/>
                </a:lnTo>
                <a:lnTo>
                  <a:pt x="387" y="237"/>
                </a:lnTo>
                <a:lnTo>
                  <a:pt x="392" y="237"/>
                </a:lnTo>
                <a:lnTo>
                  <a:pt x="396" y="233"/>
                </a:lnTo>
                <a:lnTo>
                  <a:pt x="404" y="233"/>
                </a:lnTo>
                <a:lnTo>
                  <a:pt x="411" y="232"/>
                </a:lnTo>
                <a:lnTo>
                  <a:pt x="419" y="228"/>
                </a:lnTo>
                <a:lnTo>
                  <a:pt x="428" y="227"/>
                </a:lnTo>
                <a:lnTo>
                  <a:pt x="436" y="223"/>
                </a:lnTo>
                <a:lnTo>
                  <a:pt x="451" y="221"/>
                </a:lnTo>
                <a:lnTo>
                  <a:pt x="458" y="218"/>
                </a:lnTo>
                <a:lnTo>
                  <a:pt x="462" y="216"/>
                </a:lnTo>
                <a:lnTo>
                  <a:pt x="475" y="215"/>
                </a:lnTo>
                <a:lnTo>
                  <a:pt x="480" y="216"/>
                </a:lnTo>
                <a:lnTo>
                  <a:pt x="487" y="216"/>
                </a:lnTo>
                <a:lnTo>
                  <a:pt x="492" y="216"/>
                </a:lnTo>
                <a:lnTo>
                  <a:pt x="504" y="215"/>
                </a:lnTo>
                <a:lnTo>
                  <a:pt x="516" y="216"/>
                </a:lnTo>
                <a:lnTo>
                  <a:pt x="519" y="216"/>
                </a:lnTo>
                <a:lnTo>
                  <a:pt x="522" y="215"/>
                </a:lnTo>
                <a:lnTo>
                  <a:pt x="529" y="215"/>
                </a:lnTo>
                <a:lnTo>
                  <a:pt x="533" y="215"/>
                </a:lnTo>
                <a:lnTo>
                  <a:pt x="536" y="213"/>
                </a:lnTo>
                <a:lnTo>
                  <a:pt x="539" y="215"/>
                </a:lnTo>
                <a:lnTo>
                  <a:pt x="543" y="215"/>
                </a:lnTo>
                <a:lnTo>
                  <a:pt x="548" y="210"/>
                </a:lnTo>
                <a:lnTo>
                  <a:pt x="549" y="206"/>
                </a:lnTo>
                <a:lnTo>
                  <a:pt x="551" y="201"/>
                </a:lnTo>
                <a:lnTo>
                  <a:pt x="553" y="198"/>
                </a:lnTo>
                <a:lnTo>
                  <a:pt x="555" y="196"/>
                </a:lnTo>
                <a:lnTo>
                  <a:pt x="555" y="194"/>
                </a:lnTo>
                <a:lnTo>
                  <a:pt x="565" y="172"/>
                </a:lnTo>
                <a:lnTo>
                  <a:pt x="570" y="166"/>
                </a:lnTo>
                <a:lnTo>
                  <a:pt x="575" y="157"/>
                </a:lnTo>
                <a:lnTo>
                  <a:pt x="576" y="155"/>
                </a:lnTo>
                <a:lnTo>
                  <a:pt x="578" y="154"/>
                </a:lnTo>
                <a:lnTo>
                  <a:pt x="580" y="150"/>
                </a:lnTo>
                <a:lnTo>
                  <a:pt x="597" y="133"/>
                </a:lnTo>
                <a:lnTo>
                  <a:pt x="600" y="130"/>
                </a:lnTo>
                <a:lnTo>
                  <a:pt x="639" y="108"/>
                </a:lnTo>
                <a:lnTo>
                  <a:pt x="644" y="105"/>
                </a:lnTo>
                <a:lnTo>
                  <a:pt x="646" y="103"/>
                </a:lnTo>
                <a:lnTo>
                  <a:pt x="647" y="103"/>
                </a:lnTo>
                <a:lnTo>
                  <a:pt x="654" y="101"/>
                </a:lnTo>
                <a:lnTo>
                  <a:pt x="658" y="99"/>
                </a:lnTo>
                <a:lnTo>
                  <a:pt x="659" y="99"/>
                </a:lnTo>
                <a:lnTo>
                  <a:pt x="668" y="98"/>
                </a:lnTo>
                <a:lnTo>
                  <a:pt x="696" y="96"/>
                </a:lnTo>
                <a:lnTo>
                  <a:pt x="727" y="98"/>
                </a:lnTo>
                <a:lnTo>
                  <a:pt x="730" y="98"/>
                </a:lnTo>
                <a:lnTo>
                  <a:pt x="740" y="91"/>
                </a:lnTo>
                <a:lnTo>
                  <a:pt x="754" y="83"/>
                </a:lnTo>
                <a:lnTo>
                  <a:pt x="756" y="81"/>
                </a:lnTo>
                <a:lnTo>
                  <a:pt x="761" y="74"/>
                </a:lnTo>
                <a:lnTo>
                  <a:pt x="766" y="71"/>
                </a:lnTo>
                <a:lnTo>
                  <a:pt x="784" y="59"/>
                </a:lnTo>
                <a:lnTo>
                  <a:pt x="793" y="59"/>
                </a:lnTo>
                <a:lnTo>
                  <a:pt x="830" y="52"/>
                </a:lnTo>
                <a:lnTo>
                  <a:pt x="855" y="47"/>
                </a:lnTo>
                <a:lnTo>
                  <a:pt x="864" y="47"/>
                </a:lnTo>
                <a:lnTo>
                  <a:pt x="875" y="45"/>
                </a:lnTo>
                <a:lnTo>
                  <a:pt x="884" y="44"/>
                </a:lnTo>
                <a:lnTo>
                  <a:pt x="891" y="44"/>
                </a:lnTo>
                <a:lnTo>
                  <a:pt x="892" y="44"/>
                </a:lnTo>
                <a:lnTo>
                  <a:pt x="921" y="44"/>
                </a:lnTo>
                <a:lnTo>
                  <a:pt x="941" y="37"/>
                </a:lnTo>
                <a:lnTo>
                  <a:pt x="957" y="32"/>
                </a:lnTo>
                <a:lnTo>
                  <a:pt x="958" y="32"/>
                </a:lnTo>
                <a:lnTo>
                  <a:pt x="972" y="10"/>
                </a:lnTo>
                <a:lnTo>
                  <a:pt x="985" y="5"/>
                </a:lnTo>
                <a:lnTo>
                  <a:pt x="1004" y="0"/>
                </a:lnTo>
                <a:lnTo>
                  <a:pt x="1019" y="3"/>
                </a:lnTo>
                <a:lnTo>
                  <a:pt x="1021" y="5"/>
                </a:lnTo>
                <a:lnTo>
                  <a:pt x="1046" y="11"/>
                </a:lnTo>
                <a:lnTo>
                  <a:pt x="1051" y="11"/>
                </a:lnTo>
                <a:lnTo>
                  <a:pt x="1053" y="11"/>
                </a:lnTo>
                <a:lnTo>
                  <a:pt x="1055" y="11"/>
                </a:lnTo>
                <a:lnTo>
                  <a:pt x="1065" y="13"/>
                </a:lnTo>
                <a:lnTo>
                  <a:pt x="1066" y="15"/>
                </a:lnTo>
                <a:lnTo>
                  <a:pt x="1080" y="15"/>
                </a:lnTo>
                <a:lnTo>
                  <a:pt x="1110" y="22"/>
                </a:lnTo>
                <a:lnTo>
                  <a:pt x="1112" y="22"/>
                </a:lnTo>
                <a:lnTo>
                  <a:pt x="1125" y="25"/>
                </a:lnTo>
                <a:lnTo>
                  <a:pt x="1141" y="28"/>
                </a:lnTo>
                <a:lnTo>
                  <a:pt x="1156" y="37"/>
                </a:lnTo>
                <a:lnTo>
                  <a:pt x="1159" y="37"/>
                </a:lnTo>
                <a:lnTo>
                  <a:pt x="1166" y="42"/>
                </a:lnTo>
                <a:lnTo>
                  <a:pt x="1171" y="45"/>
                </a:lnTo>
                <a:lnTo>
                  <a:pt x="1173" y="47"/>
                </a:lnTo>
                <a:close/>
              </a:path>
            </a:pathLst>
          </a:custGeom>
          <a:solidFill>
            <a:schemeClr val="accent4">
              <a:lumMod val="5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7">
            <a:extLst>
              <a:ext uri="{FF2B5EF4-FFF2-40B4-BE49-F238E27FC236}">
                <a16:creationId xmlns:a16="http://schemas.microsoft.com/office/drawing/2014/main" id="{ACB4F4A4-DBBB-4594-9B10-B2046A8E9DF1}"/>
              </a:ext>
            </a:extLst>
          </p:cNvPr>
          <p:cNvSpPr>
            <a:spLocks/>
          </p:cNvSpPr>
          <p:nvPr/>
        </p:nvSpPr>
        <p:spPr bwMode="auto">
          <a:xfrm>
            <a:off x="314325" y="3743326"/>
            <a:ext cx="2884488" cy="1169988"/>
          </a:xfrm>
          <a:custGeom>
            <a:avLst/>
            <a:gdLst>
              <a:gd name="T0" fmla="*/ 1086 w 1817"/>
              <a:gd name="T1" fmla="*/ 324 h 737"/>
              <a:gd name="T2" fmla="*/ 1143 w 1817"/>
              <a:gd name="T3" fmla="*/ 334 h 737"/>
              <a:gd name="T4" fmla="*/ 1256 w 1817"/>
              <a:gd name="T5" fmla="*/ 285 h 737"/>
              <a:gd name="T6" fmla="*/ 1300 w 1817"/>
              <a:gd name="T7" fmla="*/ 366 h 737"/>
              <a:gd name="T8" fmla="*/ 1302 w 1817"/>
              <a:gd name="T9" fmla="*/ 315 h 737"/>
              <a:gd name="T10" fmla="*/ 1358 w 1817"/>
              <a:gd name="T11" fmla="*/ 334 h 737"/>
              <a:gd name="T12" fmla="*/ 1430 w 1817"/>
              <a:gd name="T13" fmla="*/ 286 h 737"/>
              <a:gd name="T14" fmla="*/ 1474 w 1817"/>
              <a:gd name="T15" fmla="*/ 276 h 737"/>
              <a:gd name="T16" fmla="*/ 1530 w 1817"/>
              <a:gd name="T17" fmla="*/ 285 h 737"/>
              <a:gd name="T18" fmla="*/ 1564 w 1817"/>
              <a:gd name="T19" fmla="*/ 325 h 737"/>
              <a:gd name="T20" fmla="*/ 1616 w 1817"/>
              <a:gd name="T21" fmla="*/ 334 h 737"/>
              <a:gd name="T22" fmla="*/ 1662 w 1817"/>
              <a:gd name="T23" fmla="*/ 336 h 737"/>
              <a:gd name="T24" fmla="*/ 1709 w 1817"/>
              <a:gd name="T25" fmla="*/ 334 h 737"/>
              <a:gd name="T26" fmla="*/ 1734 w 1817"/>
              <a:gd name="T27" fmla="*/ 354 h 737"/>
              <a:gd name="T28" fmla="*/ 1782 w 1817"/>
              <a:gd name="T29" fmla="*/ 346 h 737"/>
              <a:gd name="T30" fmla="*/ 1809 w 1817"/>
              <a:gd name="T31" fmla="*/ 380 h 737"/>
              <a:gd name="T32" fmla="*/ 1584 w 1817"/>
              <a:gd name="T33" fmla="*/ 520 h 737"/>
              <a:gd name="T34" fmla="*/ 1000 w 1817"/>
              <a:gd name="T35" fmla="*/ 517 h 737"/>
              <a:gd name="T36" fmla="*/ 694 w 1817"/>
              <a:gd name="T37" fmla="*/ 513 h 737"/>
              <a:gd name="T38" fmla="*/ 246 w 1817"/>
              <a:gd name="T39" fmla="*/ 508 h 737"/>
              <a:gd name="T40" fmla="*/ 206 w 1817"/>
              <a:gd name="T41" fmla="*/ 522 h 737"/>
              <a:gd name="T42" fmla="*/ 191 w 1817"/>
              <a:gd name="T43" fmla="*/ 546 h 737"/>
              <a:gd name="T44" fmla="*/ 187 w 1817"/>
              <a:gd name="T45" fmla="*/ 571 h 737"/>
              <a:gd name="T46" fmla="*/ 160 w 1817"/>
              <a:gd name="T47" fmla="*/ 593 h 737"/>
              <a:gd name="T48" fmla="*/ 153 w 1817"/>
              <a:gd name="T49" fmla="*/ 620 h 737"/>
              <a:gd name="T50" fmla="*/ 145 w 1817"/>
              <a:gd name="T51" fmla="*/ 630 h 737"/>
              <a:gd name="T52" fmla="*/ 147 w 1817"/>
              <a:gd name="T53" fmla="*/ 657 h 737"/>
              <a:gd name="T54" fmla="*/ 123 w 1817"/>
              <a:gd name="T55" fmla="*/ 691 h 737"/>
              <a:gd name="T56" fmla="*/ 104 w 1817"/>
              <a:gd name="T57" fmla="*/ 684 h 737"/>
              <a:gd name="T58" fmla="*/ 72 w 1817"/>
              <a:gd name="T59" fmla="*/ 662 h 737"/>
              <a:gd name="T60" fmla="*/ 83 w 1817"/>
              <a:gd name="T61" fmla="*/ 600 h 737"/>
              <a:gd name="T62" fmla="*/ 69 w 1817"/>
              <a:gd name="T63" fmla="*/ 551 h 737"/>
              <a:gd name="T64" fmla="*/ 40 w 1817"/>
              <a:gd name="T65" fmla="*/ 525 h 737"/>
              <a:gd name="T66" fmla="*/ 52 w 1817"/>
              <a:gd name="T67" fmla="*/ 481 h 737"/>
              <a:gd name="T68" fmla="*/ 54 w 1817"/>
              <a:gd name="T69" fmla="*/ 412 h 737"/>
              <a:gd name="T70" fmla="*/ 44 w 1817"/>
              <a:gd name="T71" fmla="*/ 339 h 737"/>
              <a:gd name="T72" fmla="*/ 17 w 1817"/>
              <a:gd name="T73" fmla="*/ 313 h 737"/>
              <a:gd name="T74" fmla="*/ 20 w 1817"/>
              <a:gd name="T75" fmla="*/ 253 h 737"/>
              <a:gd name="T76" fmla="*/ 8 w 1817"/>
              <a:gd name="T77" fmla="*/ 202 h 737"/>
              <a:gd name="T78" fmla="*/ 18 w 1817"/>
              <a:gd name="T79" fmla="*/ 180 h 737"/>
              <a:gd name="T80" fmla="*/ 34 w 1817"/>
              <a:gd name="T81" fmla="*/ 141 h 737"/>
              <a:gd name="T82" fmla="*/ 62 w 1817"/>
              <a:gd name="T83" fmla="*/ 110 h 737"/>
              <a:gd name="T84" fmla="*/ 121 w 1817"/>
              <a:gd name="T85" fmla="*/ 70 h 737"/>
              <a:gd name="T86" fmla="*/ 164 w 1817"/>
              <a:gd name="T87" fmla="*/ 2 h 737"/>
              <a:gd name="T88" fmla="*/ 196 w 1817"/>
              <a:gd name="T89" fmla="*/ 20 h 737"/>
              <a:gd name="T90" fmla="*/ 223 w 1817"/>
              <a:gd name="T91" fmla="*/ 37 h 737"/>
              <a:gd name="T92" fmla="*/ 243 w 1817"/>
              <a:gd name="T93" fmla="*/ 58 h 737"/>
              <a:gd name="T94" fmla="*/ 267 w 1817"/>
              <a:gd name="T95" fmla="*/ 75 h 737"/>
              <a:gd name="T96" fmla="*/ 278 w 1817"/>
              <a:gd name="T97" fmla="*/ 110 h 737"/>
              <a:gd name="T98" fmla="*/ 317 w 1817"/>
              <a:gd name="T99" fmla="*/ 76 h 737"/>
              <a:gd name="T100" fmla="*/ 346 w 1817"/>
              <a:gd name="T101" fmla="*/ 80 h 737"/>
              <a:gd name="T102" fmla="*/ 360 w 1817"/>
              <a:gd name="T103" fmla="*/ 120 h 737"/>
              <a:gd name="T104" fmla="*/ 422 w 1817"/>
              <a:gd name="T105" fmla="*/ 136 h 737"/>
              <a:gd name="T106" fmla="*/ 430 w 1817"/>
              <a:gd name="T107" fmla="*/ 181 h 737"/>
              <a:gd name="T108" fmla="*/ 442 w 1817"/>
              <a:gd name="T109" fmla="*/ 242 h 737"/>
              <a:gd name="T110" fmla="*/ 490 w 1817"/>
              <a:gd name="T111" fmla="*/ 280 h 737"/>
              <a:gd name="T112" fmla="*/ 550 w 1817"/>
              <a:gd name="T113" fmla="*/ 288 h 737"/>
              <a:gd name="T114" fmla="*/ 680 w 1817"/>
              <a:gd name="T115" fmla="*/ 320 h 737"/>
              <a:gd name="T116" fmla="*/ 777 w 1817"/>
              <a:gd name="T117" fmla="*/ 305 h 737"/>
              <a:gd name="T118" fmla="*/ 887 w 1817"/>
              <a:gd name="T119" fmla="*/ 285 h 737"/>
              <a:gd name="T120" fmla="*/ 941 w 1817"/>
              <a:gd name="T121" fmla="*/ 266 h 737"/>
              <a:gd name="T122" fmla="*/ 995 w 1817"/>
              <a:gd name="T123" fmla="*/ 247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17" h="737">
                <a:moveTo>
                  <a:pt x="1064" y="224"/>
                </a:moveTo>
                <a:lnTo>
                  <a:pt x="1067" y="225"/>
                </a:lnTo>
                <a:lnTo>
                  <a:pt x="1074" y="232"/>
                </a:lnTo>
                <a:lnTo>
                  <a:pt x="1076" y="234"/>
                </a:lnTo>
                <a:lnTo>
                  <a:pt x="1077" y="236"/>
                </a:lnTo>
                <a:lnTo>
                  <a:pt x="1079" y="237"/>
                </a:lnTo>
                <a:lnTo>
                  <a:pt x="1081" y="241"/>
                </a:lnTo>
                <a:lnTo>
                  <a:pt x="1086" y="247"/>
                </a:lnTo>
                <a:lnTo>
                  <a:pt x="1088" y="253"/>
                </a:lnTo>
                <a:lnTo>
                  <a:pt x="1091" y="254"/>
                </a:lnTo>
                <a:lnTo>
                  <a:pt x="1093" y="261"/>
                </a:lnTo>
                <a:lnTo>
                  <a:pt x="1098" y="264"/>
                </a:lnTo>
                <a:lnTo>
                  <a:pt x="1098" y="268"/>
                </a:lnTo>
                <a:lnTo>
                  <a:pt x="1099" y="271"/>
                </a:lnTo>
                <a:lnTo>
                  <a:pt x="1099" y="275"/>
                </a:lnTo>
                <a:lnTo>
                  <a:pt x="1098" y="278"/>
                </a:lnTo>
                <a:lnTo>
                  <a:pt x="1098" y="285"/>
                </a:lnTo>
                <a:lnTo>
                  <a:pt x="1096" y="291"/>
                </a:lnTo>
                <a:lnTo>
                  <a:pt x="1096" y="293"/>
                </a:lnTo>
                <a:lnTo>
                  <a:pt x="1094" y="303"/>
                </a:lnTo>
                <a:lnTo>
                  <a:pt x="1093" y="305"/>
                </a:lnTo>
                <a:lnTo>
                  <a:pt x="1088" y="320"/>
                </a:lnTo>
                <a:lnTo>
                  <a:pt x="1086" y="324"/>
                </a:lnTo>
                <a:lnTo>
                  <a:pt x="1084" y="325"/>
                </a:lnTo>
                <a:lnTo>
                  <a:pt x="1084" y="329"/>
                </a:lnTo>
                <a:lnTo>
                  <a:pt x="1084" y="330"/>
                </a:lnTo>
                <a:lnTo>
                  <a:pt x="1084" y="339"/>
                </a:lnTo>
                <a:lnTo>
                  <a:pt x="1084" y="341"/>
                </a:lnTo>
                <a:lnTo>
                  <a:pt x="1086" y="346"/>
                </a:lnTo>
                <a:lnTo>
                  <a:pt x="1086" y="352"/>
                </a:lnTo>
                <a:lnTo>
                  <a:pt x="1088" y="358"/>
                </a:lnTo>
                <a:lnTo>
                  <a:pt x="1089" y="359"/>
                </a:lnTo>
                <a:lnTo>
                  <a:pt x="1091" y="361"/>
                </a:lnTo>
                <a:lnTo>
                  <a:pt x="1093" y="363"/>
                </a:lnTo>
                <a:lnTo>
                  <a:pt x="1094" y="364"/>
                </a:lnTo>
                <a:lnTo>
                  <a:pt x="1099" y="361"/>
                </a:lnTo>
                <a:lnTo>
                  <a:pt x="1101" y="359"/>
                </a:lnTo>
                <a:lnTo>
                  <a:pt x="1106" y="354"/>
                </a:lnTo>
                <a:lnTo>
                  <a:pt x="1109" y="351"/>
                </a:lnTo>
                <a:lnTo>
                  <a:pt x="1116" y="344"/>
                </a:lnTo>
                <a:lnTo>
                  <a:pt x="1123" y="341"/>
                </a:lnTo>
                <a:lnTo>
                  <a:pt x="1128" y="339"/>
                </a:lnTo>
                <a:lnTo>
                  <a:pt x="1133" y="337"/>
                </a:lnTo>
                <a:lnTo>
                  <a:pt x="1140" y="336"/>
                </a:lnTo>
                <a:lnTo>
                  <a:pt x="1142" y="334"/>
                </a:lnTo>
                <a:lnTo>
                  <a:pt x="1143" y="334"/>
                </a:lnTo>
                <a:lnTo>
                  <a:pt x="1145" y="334"/>
                </a:lnTo>
                <a:lnTo>
                  <a:pt x="1153" y="330"/>
                </a:lnTo>
                <a:lnTo>
                  <a:pt x="1157" y="327"/>
                </a:lnTo>
                <a:lnTo>
                  <a:pt x="1158" y="325"/>
                </a:lnTo>
                <a:lnTo>
                  <a:pt x="1162" y="322"/>
                </a:lnTo>
                <a:lnTo>
                  <a:pt x="1177" y="305"/>
                </a:lnTo>
                <a:lnTo>
                  <a:pt x="1182" y="302"/>
                </a:lnTo>
                <a:lnTo>
                  <a:pt x="1182" y="300"/>
                </a:lnTo>
                <a:lnTo>
                  <a:pt x="1184" y="298"/>
                </a:lnTo>
                <a:lnTo>
                  <a:pt x="1199" y="286"/>
                </a:lnTo>
                <a:lnTo>
                  <a:pt x="1202" y="283"/>
                </a:lnTo>
                <a:lnTo>
                  <a:pt x="1204" y="281"/>
                </a:lnTo>
                <a:lnTo>
                  <a:pt x="1211" y="280"/>
                </a:lnTo>
                <a:lnTo>
                  <a:pt x="1219" y="278"/>
                </a:lnTo>
                <a:lnTo>
                  <a:pt x="1221" y="280"/>
                </a:lnTo>
                <a:lnTo>
                  <a:pt x="1226" y="280"/>
                </a:lnTo>
                <a:lnTo>
                  <a:pt x="1233" y="280"/>
                </a:lnTo>
                <a:lnTo>
                  <a:pt x="1236" y="281"/>
                </a:lnTo>
                <a:lnTo>
                  <a:pt x="1241" y="281"/>
                </a:lnTo>
                <a:lnTo>
                  <a:pt x="1245" y="281"/>
                </a:lnTo>
                <a:lnTo>
                  <a:pt x="1248" y="281"/>
                </a:lnTo>
                <a:lnTo>
                  <a:pt x="1253" y="283"/>
                </a:lnTo>
                <a:lnTo>
                  <a:pt x="1256" y="285"/>
                </a:lnTo>
                <a:lnTo>
                  <a:pt x="1258" y="286"/>
                </a:lnTo>
                <a:lnTo>
                  <a:pt x="1262" y="290"/>
                </a:lnTo>
                <a:lnTo>
                  <a:pt x="1263" y="291"/>
                </a:lnTo>
                <a:lnTo>
                  <a:pt x="1262" y="300"/>
                </a:lnTo>
                <a:lnTo>
                  <a:pt x="1260" y="302"/>
                </a:lnTo>
                <a:lnTo>
                  <a:pt x="1258" y="305"/>
                </a:lnTo>
                <a:lnTo>
                  <a:pt x="1256" y="307"/>
                </a:lnTo>
                <a:lnTo>
                  <a:pt x="1251" y="308"/>
                </a:lnTo>
                <a:lnTo>
                  <a:pt x="1248" y="308"/>
                </a:lnTo>
                <a:lnTo>
                  <a:pt x="1245" y="308"/>
                </a:lnTo>
                <a:lnTo>
                  <a:pt x="1238" y="308"/>
                </a:lnTo>
                <a:lnTo>
                  <a:pt x="1236" y="308"/>
                </a:lnTo>
                <a:lnTo>
                  <a:pt x="1234" y="310"/>
                </a:lnTo>
                <a:lnTo>
                  <a:pt x="1234" y="312"/>
                </a:lnTo>
                <a:lnTo>
                  <a:pt x="1236" y="317"/>
                </a:lnTo>
                <a:lnTo>
                  <a:pt x="1238" y="320"/>
                </a:lnTo>
                <a:lnTo>
                  <a:pt x="1241" y="322"/>
                </a:lnTo>
                <a:lnTo>
                  <a:pt x="1248" y="327"/>
                </a:lnTo>
                <a:lnTo>
                  <a:pt x="1255" y="337"/>
                </a:lnTo>
                <a:lnTo>
                  <a:pt x="1289" y="364"/>
                </a:lnTo>
                <a:lnTo>
                  <a:pt x="1292" y="366"/>
                </a:lnTo>
                <a:lnTo>
                  <a:pt x="1295" y="366"/>
                </a:lnTo>
                <a:lnTo>
                  <a:pt x="1300" y="366"/>
                </a:lnTo>
                <a:lnTo>
                  <a:pt x="1302" y="366"/>
                </a:lnTo>
                <a:lnTo>
                  <a:pt x="1305" y="366"/>
                </a:lnTo>
                <a:lnTo>
                  <a:pt x="1311" y="364"/>
                </a:lnTo>
                <a:lnTo>
                  <a:pt x="1312" y="364"/>
                </a:lnTo>
                <a:lnTo>
                  <a:pt x="1314" y="364"/>
                </a:lnTo>
                <a:lnTo>
                  <a:pt x="1316" y="361"/>
                </a:lnTo>
                <a:lnTo>
                  <a:pt x="1321" y="359"/>
                </a:lnTo>
                <a:lnTo>
                  <a:pt x="1324" y="356"/>
                </a:lnTo>
                <a:lnTo>
                  <a:pt x="1324" y="354"/>
                </a:lnTo>
                <a:lnTo>
                  <a:pt x="1322" y="352"/>
                </a:lnTo>
                <a:lnTo>
                  <a:pt x="1319" y="351"/>
                </a:lnTo>
                <a:lnTo>
                  <a:pt x="1316" y="351"/>
                </a:lnTo>
                <a:lnTo>
                  <a:pt x="1309" y="349"/>
                </a:lnTo>
                <a:lnTo>
                  <a:pt x="1304" y="346"/>
                </a:lnTo>
                <a:lnTo>
                  <a:pt x="1300" y="342"/>
                </a:lnTo>
                <a:lnTo>
                  <a:pt x="1300" y="341"/>
                </a:lnTo>
                <a:lnTo>
                  <a:pt x="1299" y="341"/>
                </a:lnTo>
                <a:lnTo>
                  <a:pt x="1297" y="332"/>
                </a:lnTo>
                <a:lnTo>
                  <a:pt x="1297" y="327"/>
                </a:lnTo>
                <a:lnTo>
                  <a:pt x="1299" y="320"/>
                </a:lnTo>
                <a:lnTo>
                  <a:pt x="1299" y="319"/>
                </a:lnTo>
                <a:lnTo>
                  <a:pt x="1300" y="317"/>
                </a:lnTo>
                <a:lnTo>
                  <a:pt x="1302" y="315"/>
                </a:lnTo>
                <a:lnTo>
                  <a:pt x="1304" y="313"/>
                </a:lnTo>
                <a:lnTo>
                  <a:pt x="1309" y="310"/>
                </a:lnTo>
                <a:lnTo>
                  <a:pt x="1311" y="310"/>
                </a:lnTo>
                <a:lnTo>
                  <a:pt x="1314" y="308"/>
                </a:lnTo>
                <a:lnTo>
                  <a:pt x="1317" y="308"/>
                </a:lnTo>
                <a:lnTo>
                  <a:pt x="1324" y="308"/>
                </a:lnTo>
                <a:lnTo>
                  <a:pt x="1322" y="308"/>
                </a:lnTo>
                <a:lnTo>
                  <a:pt x="1324" y="308"/>
                </a:lnTo>
                <a:lnTo>
                  <a:pt x="1327" y="310"/>
                </a:lnTo>
                <a:lnTo>
                  <a:pt x="1334" y="312"/>
                </a:lnTo>
                <a:lnTo>
                  <a:pt x="1338" y="315"/>
                </a:lnTo>
                <a:lnTo>
                  <a:pt x="1338" y="320"/>
                </a:lnTo>
                <a:lnTo>
                  <a:pt x="1338" y="324"/>
                </a:lnTo>
                <a:lnTo>
                  <a:pt x="1336" y="329"/>
                </a:lnTo>
                <a:lnTo>
                  <a:pt x="1336" y="330"/>
                </a:lnTo>
                <a:lnTo>
                  <a:pt x="1338" y="334"/>
                </a:lnTo>
                <a:lnTo>
                  <a:pt x="1339" y="336"/>
                </a:lnTo>
                <a:lnTo>
                  <a:pt x="1341" y="339"/>
                </a:lnTo>
                <a:lnTo>
                  <a:pt x="1346" y="339"/>
                </a:lnTo>
                <a:lnTo>
                  <a:pt x="1349" y="339"/>
                </a:lnTo>
                <a:lnTo>
                  <a:pt x="1353" y="339"/>
                </a:lnTo>
                <a:lnTo>
                  <a:pt x="1354" y="337"/>
                </a:lnTo>
                <a:lnTo>
                  <a:pt x="1358" y="334"/>
                </a:lnTo>
                <a:lnTo>
                  <a:pt x="1359" y="329"/>
                </a:lnTo>
                <a:lnTo>
                  <a:pt x="1363" y="325"/>
                </a:lnTo>
                <a:lnTo>
                  <a:pt x="1368" y="319"/>
                </a:lnTo>
                <a:lnTo>
                  <a:pt x="1375" y="317"/>
                </a:lnTo>
                <a:lnTo>
                  <a:pt x="1380" y="315"/>
                </a:lnTo>
                <a:lnTo>
                  <a:pt x="1383" y="315"/>
                </a:lnTo>
                <a:lnTo>
                  <a:pt x="1390" y="315"/>
                </a:lnTo>
                <a:lnTo>
                  <a:pt x="1395" y="317"/>
                </a:lnTo>
                <a:lnTo>
                  <a:pt x="1400" y="319"/>
                </a:lnTo>
                <a:lnTo>
                  <a:pt x="1402" y="319"/>
                </a:lnTo>
                <a:lnTo>
                  <a:pt x="1403" y="317"/>
                </a:lnTo>
                <a:lnTo>
                  <a:pt x="1405" y="317"/>
                </a:lnTo>
                <a:lnTo>
                  <a:pt x="1407" y="312"/>
                </a:lnTo>
                <a:lnTo>
                  <a:pt x="1410" y="308"/>
                </a:lnTo>
                <a:lnTo>
                  <a:pt x="1414" y="303"/>
                </a:lnTo>
                <a:lnTo>
                  <a:pt x="1419" y="302"/>
                </a:lnTo>
                <a:lnTo>
                  <a:pt x="1420" y="300"/>
                </a:lnTo>
                <a:lnTo>
                  <a:pt x="1425" y="298"/>
                </a:lnTo>
                <a:lnTo>
                  <a:pt x="1427" y="297"/>
                </a:lnTo>
                <a:lnTo>
                  <a:pt x="1429" y="295"/>
                </a:lnTo>
                <a:lnTo>
                  <a:pt x="1429" y="293"/>
                </a:lnTo>
                <a:lnTo>
                  <a:pt x="1430" y="291"/>
                </a:lnTo>
                <a:lnTo>
                  <a:pt x="1430" y="286"/>
                </a:lnTo>
                <a:lnTo>
                  <a:pt x="1432" y="285"/>
                </a:lnTo>
                <a:lnTo>
                  <a:pt x="1434" y="283"/>
                </a:lnTo>
                <a:lnTo>
                  <a:pt x="1435" y="281"/>
                </a:lnTo>
                <a:lnTo>
                  <a:pt x="1437" y="280"/>
                </a:lnTo>
                <a:lnTo>
                  <a:pt x="1441" y="278"/>
                </a:lnTo>
                <a:lnTo>
                  <a:pt x="1442" y="278"/>
                </a:lnTo>
                <a:lnTo>
                  <a:pt x="1444" y="278"/>
                </a:lnTo>
                <a:lnTo>
                  <a:pt x="1446" y="278"/>
                </a:lnTo>
                <a:lnTo>
                  <a:pt x="1447" y="278"/>
                </a:lnTo>
                <a:lnTo>
                  <a:pt x="1449" y="278"/>
                </a:lnTo>
                <a:lnTo>
                  <a:pt x="1451" y="280"/>
                </a:lnTo>
                <a:lnTo>
                  <a:pt x="1451" y="281"/>
                </a:lnTo>
                <a:lnTo>
                  <a:pt x="1452" y="283"/>
                </a:lnTo>
                <a:lnTo>
                  <a:pt x="1452" y="288"/>
                </a:lnTo>
                <a:lnTo>
                  <a:pt x="1457" y="295"/>
                </a:lnTo>
                <a:lnTo>
                  <a:pt x="1463" y="297"/>
                </a:lnTo>
                <a:lnTo>
                  <a:pt x="1466" y="293"/>
                </a:lnTo>
                <a:lnTo>
                  <a:pt x="1468" y="291"/>
                </a:lnTo>
                <a:lnTo>
                  <a:pt x="1468" y="290"/>
                </a:lnTo>
                <a:lnTo>
                  <a:pt x="1468" y="285"/>
                </a:lnTo>
                <a:lnTo>
                  <a:pt x="1469" y="281"/>
                </a:lnTo>
                <a:lnTo>
                  <a:pt x="1473" y="278"/>
                </a:lnTo>
                <a:lnTo>
                  <a:pt x="1474" y="276"/>
                </a:lnTo>
                <a:lnTo>
                  <a:pt x="1476" y="276"/>
                </a:lnTo>
                <a:lnTo>
                  <a:pt x="1479" y="278"/>
                </a:lnTo>
                <a:lnTo>
                  <a:pt x="1484" y="278"/>
                </a:lnTo>
                <a:lnTo>
                  <a:pt x="1488" y="280"/>
                </a:lnTo>
                <a:lnTo>
                  <a:pt x="1490" y="280"/>
                </a:lnTo>
                <a:lnTo>
                  <a:pt x="1496" y="276"/>
                </a:lnTo>
                <a:lnTo>
                  <a:pt x="1498" y="276"/>
                </a:lnTo>
                <a:lnTo>
                  <a:pt x="1500" y="275"/>
                </a:lnTo>
                <a:lnTo>
                  <a:pt x="1501" y="275"/>
                </a:lnTo>
                <a:lnTo>
                  <a:pt x="1503" y="275"/>
                </a:lnTo>
                <a:lnTo>
                  <a:pt x="1505" y="275"/>
                </a:lnTo>
                <a:lnTo>
                  <a:pt x="1506" y="276"/>
                </a:lnTo>
                <a:lnTo>
                  <a:pt x="1508" y="276"/>
                </a:lnTo>
                <a:lnTo>
                  <a:pt x="1510" y="278"/>
                </a:lnTo>
                <a:lnTo>
                  <a:pt x="1512" y="280"/>
                </a:lnTo>
                <a:lnTo>
                  <a:pt x="1513" y="286"/>
                </a:lnTo>
                <a:lnTo>
                  <a:pt x="1517" y="290"/>
                </a:lnTo>
                <a:lnTo>
                  <a:pt x="1520" y="293"/>
                </a:lnTo>
                <a:lnTo>
                  <a:pt x="1522" y="295"/>
                </a:lnTo>
                <a:lnTo>
                  <a:pt x="1525" y="293"/>
                </a:lnTo>
                <a:lnTo>
                  <a:pt x="1527" y="290"/>
                </a:lnTo>
                <a:lnTo>
                  <a:pt x="1527" y="288"/>
                </a:lnTo>
                <a:lnTo>
                  <a:pt x="1530" y="285"/>
                </a:lnTo>
                <a:lnTo>
                  <a:pt x="1537" y="283"/>
                </a:lnTo>
                <a:lnTo>
                  <a:pt x="1540" y="283"/>
                </a:lnTo>
                <a:lnTo>
                  <a:pt x="1544" y="283"/>
                </a:lnTo>
                <a:lnTo>
                  <a:pt x="1545" y="283"/>
                </a:lnTo>
                <a:lnTo>
                  <a:pt x="1545" y="285"/>
                </a:lnTo>
                <a:lnTo>
                  <a:pt x="1547" y="285"/>
                </a:lnTo>
                <a:lnTo>
                  <a:pt x="1549" y="286"/>
                </a:lnTo>
                <a:lnTo>
                  <a:pt x="1549" y="290"/>
                </a:lnTo>
                <a:lnTo>
                  <a:pt x="1547" y="291"/>
                </a:lnTo>
                <a:lnTo>
                  <a:pt x="1545" y="295"/>
                </a:lnTo>
                <a:lnTo>
                  <a:pt x="1545" y="297"/>
                </a:lnTo>
                <a:lnTo>
                  <a:pt x="1545" y="298"/>
                </a:lnTo>
                <a:lnTo>
                  <a:pt x="1549" y="300"/>
                </a:lnTo>
                <a:lnTo>
                  <a:pt x="1549" y="302"/>
                </a:lnTo>
                <a:lnTo>
                  <a:pt x="1550" y="302"/>
                </a:lnTo>
                <a:lnTo>
                  <a:pt x="1554" y="305"/>
                </a:lnTo>
                <a:lnTo>
                  <a:pt x="1555" y="307"/>
                </a:lnTo>
                <a:lnTo>
                  <a:pt x="1557" y="310"/>
                </a:lnTo>
                <a:lnTo>
                  <a:pt x="1559" y="313"/>
                </a:lnTo>
                <a:lnTo>
                  <a:pt x="1560" y="317"/>
                </a:lnTo>
                <a:lnTo>
                  <a:pt x="1560" y="322"/>
                </a:lnTo>
                <a:lnTo>
                  <a:pt x="1562" y="325"/>
                </a:lnTo>
                <a:lnTo>
                  <a:pt x="1564" y="325"/>
                </a:lnTo>
                <a:lnTo>
                  <a:pt x="1571" y="325"/>
                </a:lnTo>
                <a:lnTo>
                  <a:pt x="1572" y="325"/>
                </a:lnTo>
                <a:lnTo>
                  <a:pt x="1579" y="327"/>
                </a:lnTo>
                <a:lnTo>
                  <a:pt x="1581" y="329"/>
                </a:lnTo>
                <a:lnTo>
                  <a:pt x="1584" y="329"/>
                </a:lnTo>
                <a:lnTo>
                  <a:pt x="1591" y="327"/>
                </a:lnTo>
                <a:lnTo>
                  <a:pt x="1593" y="327"/>
                </a:lnTo>
                <a:lnTo>
                  <a:pt x="1596" y="325"/>
                </a:lnTo>
                <a:lnTo>
                  <a:pt x="1596" y="324"/>
                </a:lnTo>
                <a:lnTo>
                  <a:pt x="1594" y="320"/>
                </a:lnTo>
                <a:lnTo>
                  <a:pt x="1594" y="317"/>
                </a:lnTo>
                <a:lnTo>
                  <a:pt x="1596" y="313"/>
                </a:lnTo>
                <a:lnTo>
                  <a:pt x="1598" y="313"/>
                </a:lnTo>
                <a:lnTo>
                  <a:pt x="1599" y="313"/>
                </a:lnTo>
                <a:lnTo>
                  <a:pt x="1601" y="313"/>
                </a:lnTo>
                <a:lnTo>
                  <a:pt x="1606" y="315"/>
                </a:lnTo>
                <a:lnTo>
                  <a:pt x="1613" y="322"/>
                </a:lnTo>
                <a:lnTo>
                  <a:pt x="1615" y="327"/>
                </a:lnTo>
                <a:lnTo>
                  <a:pt x="1615" y="329"/>
                </a:lnTo>
                <a:lnTo>
                  <a:pt x="1616" y="329"/>
                </a:lnTo>
                <a:lnTo>
                  <a:pt x="1616" y="330"/>
                </a:lnTo>
                <a:lnTo>
                  <a:pt x="1616" y="332"/>
                </a:lnTo>
                <a:lnTo>
                  <a:pt x="1616" y="334"/>
                </a:lnTo>
                <a:lnTo>
                  <a:pt x="1615" y="336"/>
                </a:lnTo>
                <a:lnTo>
                  <a:pt x="1611" y="337"/>
                </a:lnTo>
                <a:lnTo>
                  <a:pt x="1613" y="341"/>
                </a:lnTo>
                <a:lnTo>
                  <a:pt x="1613" y="351"/>
                </a:lnTo>
                <a:lnTo>
                  <a:pt x="1615" y="352"/>
                </a:lnTo>
                <a:lnTo>
                  <a:pt x="1616" y="352"/>
                </a:lnTo>
                <a:lnTo>
                  <a:pt x="1623" y="349"/>
                </a:lnTo>
                <a:lnTo>
                  <a:pt x="1625" y="349"/>
                </a:lnTo>
                <a:lnTo>
                  <a:pt x="1631" y="352"/>
                </a:lnTo>
                <a:lnTo>
                  <a:pt x="1640" y="351"/>
                </a:lnTo>
                <a:lnTo>
                  <a:pt x="1642" y="351"/>
                </a:lnTo>
                <a:lnTo>
                  <a:pt x="1643" y="349"/>
                </a:lnTo>
                <a:lnTo>
                  <a:pt x="1645" y="346"/>
                </a:lnTo>
                <a:lnTo>
                  <a:pt x="1647" y="344"/>
                </a:lnTo>
                <a:lnTo>
                  <a:pt x="1645" y="339"/>
                </a:lnTo>
                <a:lnTo>
                  <a:pt x="1645" y="337"/>
                </a:lnTo>
                <a:lnTo>
                  <a:pt x="1647" y="334"/>
                </a:lnTo>
                <a:lnTo>
                  <a:pt x="1648" y="332"/>
                </a:lnTo>
                <a:lnTo>
                  <a:pt x="1650" y="334"/>
                </a:lnTo>
                <a:lnTo>
                  <a:pt x="1655" y="337"/>
                </a:lnTo>
                <a:lnTo>
                  <a:pt x="1657" y="337"/>
                </a:lnTo>
                <a:lnTo>
                  <a:pt x="1660" y="337"/>
                </a:lnTo>
                <a:lnTo>
                  <a:pt x="1662" y="336"/>
                </a:lnTo>
                <a:lnTo>
                  <a:pt x="1674" y="332"/>
                </a:lnTo>
                <a:lnTo>
                  <a:pt x="1677" y="329"/>
                </a:lnTo>
                <a:lnTo>
                  <a:pt x="1679" y="327"/>
                </a:lnTo>
                <a:lnTo>
                  <a:pt x="1679" y="325"/>
                </a:lnTo>
                <a:lnTo>
                  <a:pt x="1679" y="322"/>
                </a:lnTo>
                <a:lnTo>
                  <a:pt x="1677" y="317"/>
                </a:lnTo>
                <a:lnTo>
                  <a:pt x="1679" y="313"/>
                </a:lnTo>
                <a:lnTo>
                  <a:pt x="1680" y="310"/>
                </a:lnTo>
                <a:lnTo>
                  <a:pt x="1682" y="308"/>
                </a:lnTo>
                <a:lnTo>
                  <a:pt x="1685" y="308"/>
                </a:lnTo>
                <a:lnTo>
                  <a:pt x="1692" y="310"/>
                </a:lnTo>
                <a:lnTo>
                  <a:pt x="1696" y="312"/>
                </a:lnTo>
                <a:lnTo>
                  <a:pt x="1701" y="320"/>
                </a:lnTo>
                <a:lnTo>
                  <a:pt x="1702" y="322"/>
                </a:lnTo>
                <a:lnTo>
                  <a:pt x="1701" y="324"/>
                </a:lnTo>
                <a:lnTo>
                  <a:pt x="1699" y="325"/>
                </a:lnTo>
                <a:lnTo>
                  <a:pt x="1697" y="327"/>
                </a:lnTo>
                <a:lnTo>
                  <a:pt x="1696" y="330"/>
                </a:lnTo>
                <a:lnTo>
                  <a:pt x="1697" y="332"/>
                </a:lnTo>
                <a:lnTo>
                  <a:pt x="1702" y="334"/>
                </a:lnTo>
                <a:lnTo>
                  <a:pt x="1706" y="336"/>
                </a:lnTo>
                <a:lnTo>
                  <a:pt x="1707" y="336"/>
                </a:lnTo>
                <a:lnTo>
                  <a:pt x="1709" y="334"/>
                </a:lnTo>
                <a:lnTo>
                  <a:pt x="1711" y="334"/>
                </a:lnTo>
                <a:lnTo>
                  <a:pt x="1711" y="330"/>
                </a:lnTo>
                <a:lnTo>
                  <a:pt x="1713" y="327"/>
                </a:lnTo>
                <a:lnTo>
                  <a:pt x="1714" y="327"/>
                </a:lnTo>
                <a:lnTo>
                  <a:pt x="1718" y="325"/>
                </a:lnTo>
                <a:lnTo>
                  <a:pt x="1723" y="325"/>
                </a:lnTo>
                <a:lnTo>
                  <a:pt x="1724" y="325"/>
                </a:lnTo>
                <a:lnTo>
                  <a:pt x="1724" y="327"/>
                </a:lnTo>
                <a:lnTo>
                  <a:pt x="1726" y="327"/>
                </a:lnTo>
                <a:lnTo>
                  <a:pt x="1729" y="332"/>
                </a:lnTo>
                <a:lnTo>
                  <a:pt x="1729" y="334"/>
                </a:lnTo>
                <a:lnTo>
                  <a:pt x="1729" y="336"/>
                </a:lnTo>
                <a:lnTo>
                  <a:pt x="1729" y="337"/>
                </a:lnTo>
                <a:lnTo>
                  <a:pt x="1729" y="339"/>
                </a:lnTo>
                <a:lnTo>
                  <a:pt x="1728" y="339"/>
                </a:lnTo>
                <a:lnTo>
                  <a:pt x="1726" y="342"/>
                </a:lnTo>
                <a:lnTo>
                  <a:pt x="1726" y="344"/>
                </a:lnTo>
                <a:lnTo>
                  <a:pt x="1726" y="347"/>
                </a:lnTo>
                <a:lnTo>
                  <a:pt x="1728" y="349"/>
                </a:lnTo>
                <a:lnTo>
                  <a:pt x="1729" y="356"/>
                </a:lnTo>
                <a:lnTo>
                  <a:pt x="1731" y="356"/>
                </a:lnTo>
                <a:lnTo>
                  <a:pt x="1733" y="356"/>
                </a:lnTo>
                <a:lnTo>
                  <a:pt x="1734" y="354"/>
                </a:lnTo>
                <a:lnTo>
                  <a:pt x="1736" y="352"/>
                </a:lnTo>
                <a:lnTo>
                  <a:pt x="1738" y="349"/>
                </a:lnTo>
                <a:lnTo>
                  <a:pt x="1741" y="349"/>
                </a:lnTo>
                <a:lnTo>
                  <a:pt x="1743" y="349"/>
                </a:lnTo>
                <a:lnTo>
                  <a:pt x="1745" y="351"/>
                </a:lnTo>
                <a:lnTo>
                  <a:pt x="1746" y="354"/>
                </a:lnTo>
                <a:lnTo>
                  <a:pt x="1746" y="356"/>
                </a:lnTo>
                <a:lnTo>
                  <a:pt x="1748" y="356"/>
                </a:lnTo>
                <a:lnTo>
                  <a:pt x="1751" y="358"/>
                </a:lnTo>
                <a:lnTo>
                  <a:pt x="1753" y="359"/>
                </a:lnTo>
                <a:lnTo>
                  <a:pt x="1758" y="359"/>
                </a:lnTo>
                <a:lnTo>
                  <a:pt x="1761" y="359"/>
                </a:lnTo>
                <a:lnTo>
                  <a:pt x="1763" y="361"/>
                </a:lnTo>
                <a:lnTo>
                  <a:pt x="1767" y="359"/>
                </a:lnTo>
                <a:lnTo>
                  <a:pt x="1768" y="359"/>
                </a:lnTo>
                <a:lnTo>
                  <a:pt x="1768" y="358"/>
                </a:lnTo>
                <a:lnTo>
                  <a:pt x="1768" y="356"/>
                </a:lnTo>
                <a:lnTo>
                  <a:pt x="1768" y="354"/>
                </a:lnTo>
                <a:lnTo>
                  <a:pt x="1767" y="351"/>
                </a:lnTo>
                <a:lnTo>
                  <a:pt x="1770" y="349"/>
                </a:lnTo>
                <a:lnTo>
                  <a:pt x="1775" y="346"/>
                </a:lnTo>
                <a:lnTo>
                  <a:pt x="1777" y="346"/>
                </a:lnTo>
                <a:lnTo>
                  <a:pt x="1782" y="346"/>
                </a:lnTo>
                <a:lnTo>
                  <a:pt x="1783" y="346"/>
                </a:lnTo>
                <a:lnTo>
                  <a:pt x="1787" y="346"/>
                </a:lnTo>
                <a:lnTo>
                  <a:pt x="1789" y="347"/>
                </a:lnTo>
                <a:lnTo>
                  <a:pt x="1790" y="349"/>
                </a:lnTo>
                <a:lnTo>
                  <a:pt x="1792" y="349"/>
                </a:lnTo>
                <a:lnTo>
                  <a:pt x="1799" y="347"/>
                </a:lnTo>
                <a:lnTo>
                  <a:pt x="1805" y="349"/>
                </a:lnTo>
                <a:lnTo>
                  <a:pt x="1807" y="349"/>
                </a:lnTo>
                <a:lnTo>
                  <a:pt x="1807" y="351"/>
                </a:lnTo>
                <a:lnTo>
                  <a:pt x="1809" y="354"/>
                </a:lnTo>
                <a:lnTo>
                  <a:pt x="1809" y="356"/>
                </a:lnTo>
                <a:lnTo>
                  <a:pt x="1809" y="358"/>
                </a:lnTo>
                <a:lnTo>
                  <a:pt x="1807" y="359"/>
                </a:lnTo>
                <a:lnTo>
                  <a:pt x="1807" y="361"/>
                </a:lnTo>
                <a:lnTo>
                  <a:pt x="1802" y="363"/>
                </a:lnTo>
                <a:lnTo>
                  <a:pt x="1802" y="364"/>
                </a:lnTo>
                <a:lnTo>
                  <a:pt x="1800" y="366"/>
                </a:lnTo>
                <a:lnTo>
                  <a:pt x="1800" y="368"/>
                </a:lnTo>
                <a:lnTo>
                  <a:pt x="1802" y="378"/>
                </a:lnTo>
                <a:lnTo>
                  <a:pt x="1802" y="380"/>
                </a:lnTo>
                <a:lnTo>
                  <a:pt x="1804" y="380"/>
                </a:lnTo>
                <a:lnTo>
                  <a:pt x="1805" y="380"/>
                </a:lnTo>
                <a:lnTo>
                  <a:pt x="1809" y="380"/>
                </a:lnTo>
                <a:lnTo>
                  <a:pt x="1810" y="381"/>
                </a:lnTo>
                <a:lnTo>
                  <a:pt x="1812" y="381"/>
                </a:lnTo>
                <a:lnTo>
                  <a:pt x="1816" y="381"/>
                </a:lnTo>
                <a:lnTo>
                  <a:pt x="1816" y="383"/>
                </a:lnTo>
                <a:lnTo>
                  <a:pt x="1814" y="385"/>
                </a:lnTo>
                <a:lnTo>
                  <a:pt x="1816" y="388"/>
                </a:lnTo>
                <a:lnTo>
                  <a:pt x="1816" y="449"/>
                </a:lnTo>
                <a:lnTo>
                  <a:pt x="1816" y="480"/>
                </a:lnTo>
                <a:lnTo>
                  <a:pt x="1817" y="481"/>
                </a:lnTo>
                <a:lnTo>
                  <a:pt x="1817" y="520"/>
                </a:lnTo>
                <a:lnTo>
                  <a:pt x="1800" y="520"/>
                </a:lnTo>
                <a:lnTo>
                  <a:pt x="1792" y="520"/>
                </a:lnTo>
                <a:lnTo>
                  <a:pt x="1729" y="520"/>
                </a:lnTo>
                <a:lnTo>
                  <a:pt x="1670" y="520"/>
                </a:lnTo>
                <a:lnTo>
                  <a:pt x="1621" y="520"/>
                </a:lnTo>
                <a:lnTo>
                  <a:pt x="1598" y="520"/>
                </a:lnTo>
                <a:lnTo>
                  <a:pt x="1596" y="520"/>
                </a:lnTo>
                <a:lnTo>
                  <a:pt x="1594" y="522"/>
                </a:lnTo>
                <a:lnTo>
                  <a:pt x="1593" y="522"/>
                </a:lnTo>
                <a:lnTo>
                  <a:pt x="1591" y="524"/>
                </a:lnTo>
                <a:lnTo>
                  <a:pt x="1589" y="522"/>
                </a:lnTo>
                <a:lnTo>
                  <a:pt x="1588" y="522"/>
                </a:lnTo>
                <a:lnTo>
                  <a:pt x="1584" y="520"/>
                </a:lnTo>
                <a:lnTo>
                  <a:pt x="1582" y="520"/>
                </a:lnTo>
                <a:lnTo>
                  <a:pt x="1542" y="520"/>
                </a:lnTo>
                <a:lnTo>
                  <a:pt x="1488" y="520"/>
                </a:lnTo>
                <a:lnTo>
                  <a:pt x="1488" y="518"/>
                </a:lnTo>
                <a:lnTo>
                  <a:pt x="1454" y="518"/>
                </a:lnTo>
                <a:lnTo>
                  <a:pt x="1442" y="518"/>
                </a:lnTo>
                <a:lnTo>
                  <a:pt x="1429" y="518"/>
                </a:lnTo>
                <a:lnTo>
                  <a:pt x="1358" y="518"/>
                </a:lnTo>
                <a:lnTo>
                  <a:pt x="1312" y="518"/>
                </a:lnTo>
                <a:lnTo>
                  <a:pt x="1311" y="518"/>
                </a:lnTo>
                <a:lnTo>
                  <a:pt x="1305" y="518"/>
                </a:lnTo>
                <a:lnTo>
                  <a:pt x="1280" y="518"/>
                </a:lnTo>
                <a:lnTo>
                  <a:pt x="1263" y="518"/>
                </a:lnTo>
                <a:lnTo>
                  <a:pt x="1262" y="518"/>
                </a:lnTo>
                <a:lnTo>
                  <a:pt x="1243" y="518"/>
                </a:lnTo>
                <a:lnTo>
                  <a:pt x="1211" y="518"/>
                </a:lnTo>
                <a:lnTo>
                  <a:pt x="1187" y="518"/>
                </a:lnTo>
                <a:lnTo>
                  <a:pt x="1158" y="518"/>
                </a:lnTo>
                <a:lnTo>
                  <a:pt x="1130" y="518"/>
                </a:lnTo>
                <a:lnTo>
                  <a:pt x="1108" y="518"/>
                </a:lnTo>
                <a:lnTo>
                  <a:pt x="1106" y="518"/>
                </a:lnTo>
                <a:lnTo>
                  <a:pt x="1027" y="517"/>
                </a:lnTo>
                <a:lnTo>
                  <a:pt x="1000" y="517"/>
                </a:lnTo>
                <a:lnTo>
                  <a:pt x="978" y="517"/>
                </a:lnTo>
                <a:lnTo>
                  <a:pt x="964" y="517"/>
                </a:lnTo>
                <a:lnTo>
                  <a:pt x="952" y="517"/>
                </a:lnTo>
                <a:lnTo>
                  <a:pt x="951" y="517"/>
                </a:lnTo>
                <a:lnTo>
                  <a:pt x="942" y="517"/>
                </a:lnTo>
                <a:lnTo>
                  <a:pt x="919" y="517"/>
                </a:lnTo>
                <a:lnTo>
                  <a:pt x="893" y="517"/>
                </a:lnTo>
                <a:lnTo>
                  <a:pt x="870" y="517"/>
                </a:lnTo>
                <a:lnTo>
                  <a:pt x="866" y="517"/>
                </a:lnTo>
                <a:lnTo>
                  <a:pt x="865" y="515"/>
                </a:lnTo>
                <a:lnTo>
                  <a:pt x="836" y="515"/>
                </a:lnTo>
                <a:lnTo>
                  <a:pt x="834" y="517"/>
                </a:lnTo>
                <a:lnTo>
                  <a:pt x="805" y="515"/>
                </a:lnTo>
                <a:lnTo>
                  <a:pt x="787" y="515"/>
                </a:lnTo>
                <a:lnTo>
                  <a:pt x="777" y="515"/>
                </a:lnTo>
                <a:lnTo>
                  <a:pt x="775" y="515"/>
                </a:lnTo>
                <a:lnTo>
                  <a:pt x="748" y="515"/>
                </a:lnTo>
                <a:lnTo>
                  <a:pt x="748" y="513"/>
                </a:lnTo>
                <a:lnTo>
                  <a:pt x="745" y="513"/>
                </a:lnTo>
                <a:lnTo>
                  <a:pt x="733" y="515"/>
                </a:lnTo>
                <a:lnTo>
                  <a:pt x="721" y="515"/>
                </a:lnTo>
                <a:lnTo>
                  <a:pt x="721" y="513"/>
                </a:lnTo>
                <a:lnTo>
                  <a:pt x="694" y="513"/>
                </a:lnTo>
                <a:lnTo>
                  <a:pt x="660" y="513"/>
                </a:lnTo>
                <a:lnTo>
                  <a:pt x="626" y="513"/>
                </a:lnTo>
                <a:lnTo>
                  <a:pt x="603" y="513"/>
                </a:lnTo>
                <a:lnTo>
                  <a:pt x="581" y="513"/>
                </a:lnTo>
                <a:lnTo>
                  <a:pt x="557" y="513"/>
                </a:lnTo>
                <a:lnTo>
                  <a:pt x="518" y="512"/>
                </a:lnTo>
                <a:lnTo>
                  <a:pt x="501" y="512"/>
                </a:lnTo>
                <a:lnTo>
                  <a:pt x="488" y="512"/>
                </a:lnTo>
                <a:lnTo>
                  <a:pt x="449" y="512"/>
                </a:lnTo>
                <a:lnTo>
                  <a:pt x="425" y="512"/>
                </a:lnTo>
                <a:lnTo>
                  <a:pt x="407" y="512"/>
                </a:lnTo>
                <a:lnTo>
                  <a:pt x="378" y="512"/>
                </a:lnTo>
                <a:lnTo>
                  <a:pt x="338" y="510"/>
                </a:lnTo>
                <a:lnTo>
                  <a:pt x="316" y="510"/>
                </a:lnTo>
                <a:lnTo>
                  <a:pt x="302" y="510"/>
                </a:lnTo>
                <a:lnTo>
                  <a:pt x="299" y="510"/>
                </a:lnTo>
                <a:lnTo>
                  <a:pt x="295" y="512"/>
                </a:lnTo>
                <a:lnTo>
                  <a:pt x="289" y="515"/>
                </a:lnTo>
                <a:lnTo>
                  <a:pt x="287" y="515"/>
                </a:lnTo>
                <a:lnTo>
                  <a:pt x="282" y="517"/>
                </a:lnTo>
                <a:lnTo>
                  <a:pt x="277" y="515"/>
                </a:lnTo>
                <a:lnTo>
                  <a:pt x="268" y="508"/>
                </a:lnTo>
                <a:lnTo>
                  <a:pt x="246" y="508"/>
                </a:lnTo>
                <a:lnTo>
                  <a:pt x="241" y="508"/>
                </a:lnTo>
                <a:lnTo>
                  <a:pt x="241" y="510"/>
                </a:lnTo>
                <a:lnTo>
                  <a:pt x="240" y="512"/>
                </a:lnTo>
                <a:lnTo>
                  <a:pt x="238" y="513"/>
                </a:lnTo>
                <a:lnTo>
                  <a:pt x="236" y="513"/>
                </a:lnTo>
                <a:lnTo>
                  <a:pt x="233" y="512"/>
                </a:lnTo>
                <a:lnTo>
                  <a:pt x="233" y="508"/>
                </a:lnTo>
                <a:lnTo>
                  <a:pt x="231" y="507"/>
                </a:lnTo>
                <a:lnTo>
                  <a:pt x="229" y="507"/>
                </a:lnTo>
                <a:lnTo>
                  <a:pt x="223" y="508"/>
                </a:lnTo>
                <a:lnTo>
                  <a:pt x="223" y="510"/>
                </a:lnTo>
                <a:lnTo>
                  <a:pt x="221" y="512"/>
                </a:lnTo>
                <a:lnTo>
                  <a:pt x="221" y="513"/>
                </a:lnTo>
                <a:lnTo>
                  <a:pt x="221" y="517"/>
                </a:lnTo>
                <a:lnTo>
                  <a:pt x="221" y="520"/>
                </a:lnTo>
                <a:lnTo>
                  <a:pt x="221" y="522"/>
                </a:lnTo>
                <a:lnTo>
                  <a:pt x="219" y="524"/>
                </a:lnTo>
                <a:lnTo>
                  <a:pt x="218" y="524"/>
                </a:lnTo>
                <a:lnTo>
                  <a:pt x="214" y="524"/>
                </a:lnTo>
                <a:lnTo>
                  <a:pt x="213" y="524"/>
                </a:lnTo>
                <a:lnTo>
                  <a:pt x="209" y="524"/>
                </a:lnTo>
                <a:lnTo>
                  <a:pt x="208" y="525"/>
                </a:lnTo>
                <a:lnTo>
                  <a:pt x="206" y="522"/>
                </a:lnTo>
                <a:lnTo>
                  <a:pt x="204" y="520"/>
                </a:lnTo>
                <a:lnTo>
                  <a:pt x="202" y="518"/>
                </a:lnTo>
                <a:lnTo>
                  <a:pt x="201" y="518"/>
                </a:lnTo>
                <a:lnTo>
                  <a:pt x="199" y="520"/>
                </a:lnTo>
                <a:lnTo>
                  <a:pt x="201" y="522"/>
                </a:lnTo>
                <a:lnTo>
                  <a:pt x="201" y="524"/>
                </a:lnTo>
                <a:lnTo>
                  <a:pt x="202" y="527"/>
                </a:lnTo>
                <a:lnTo>
                  <a:pt x="204" y="530"/>
                </a:lnTo>
                <a:lnTo>
                  <a:pt x="204" y="532"/>
                </a:lnTo>
                <a:lnTo>
                  <a:pt x="202" y="534"/>
                </a:lnTo>
                <a:lnTo>
                  <a:pt x="201" y="537"/>
                </a:lnTo>
                <a:lnTo>
                  <a:pt x="197" y="537"/>
                </a:lnTo>
                <a:lnTo>
                  <a:pt x="196" y="537"/>
                </a:lnTo>
                <a:lnTo>
                  <a:pt x="194" y="537"/>
                </a:lnTo>
                <a:lnTo>
                  <a:pt x="192" y="532"/>
                </a:lnTo>
                <a:lnTo>
                  <a:pt x="192" y="530"/>
                </a:lnTo>
                <a:lnTo>
                  <a:pt x="189" y="530"/>
                </a:lnTo>
                <a:lnTo>
                  <a:pt x="187" y="532"/>
                </a:lnTo>
                <a:lnTo>
                  <a:pt x="186" y="534"/>
                </a:lnTo>
                <a:lnTo>
                  <a:pt x="187" y="539"/>
                </a:lnTo>
                <a:lnTo>
                  <a:pt x="189" y="542"/>
                </a:lnTo>
                <a:lnTo>
                  <a:pt x="189" y="546"/>
                </a:lnTo>
                <a:lnTo>
                  <a:pt x="191" y="546"/>
                </a:lnTo>
                <a:lnTo>
                  <a:pt x="192" y="549"/>
                </a:lnTo>
                <a:lnTo>
                  <a:pt x="197" y="551"/>
                </a:lnTo>
                <a:lnTo>
                  <a:pt x="199" y="551"/>
                </a:lnTo>
                <a:lnTo>
                  <a:pt x="199" y="549"/>
                </a:lnTo>
                <a:lnTo>
                  <a:pt x="201" y="549"/>
                </a:lnTo>
                <a:lnTo>
                  <a:pt x="201" y="551"/>
                </a:lnTo>
                <a:lnTo>
                  <a:pt x="202" y="551"/>
                </a:lnTo>
                <a:lnTo>
                  <a:pt x="202" y="552"/>
                </a:lnTo>
                <a:lnTo>
                  <a:pt x="206" y="554"/>
                </a:lnTo>
                <a:lnTo>
                  <a:pt x="208" y="554"/>
                </a:lnTo>
                <a:lnTo>
                  <a:pt x="208" y="557"/>
                </a:lnTo>
                <a:lnTo>
                  <a:pt x="208" y="559"/>
                </a:lnTo>
                <a:lnTo>
                  <a:pt x="208" y="561"/>
                </a:lnTo>
                <a:lnTo>
                  <a:pt x="206" y="564"/>
                </a:lnTo>
                <a:lnTo>
                  <a:pt x="204" y="569"/>
                </a:lnTo>
                <a:lnTo>
                  <a:pt x="202" y="573"/>
                </a:lnTo>
                <a:lnTo>
                  <a:pt x="199" y="574"/>
                </a:lnTo>
                <a:lnTo>
                  <a:pt x="197" y="576"/>
                </a:lnTo>
                <a:lnTo>
                  <a:pt x="194" y="578"/>
                </a:lnTo>
                <a:lnTo>
                  <a:pt x="192" y="576"/>
                </a:lnTo>
                <a:lnTo>
                  <a:pt x="189" y="574"/>
                </a:lnTo>
                <a:lnTo>
                  <a:pt x="189" y="571"/>
                </a:lnTo>
                <a:lnTo>
                  <a:pt x="187" y="571"/>
                </a:lnTo>
                <a:lnTo>
                  <a:pt x="186" y="571"/>
                </a:lnTo>
                <a:lnTo>
                  <a:pt x="184" y="573"/>
                </a:lnTo>
                <a:lnTo>
                  <a:pt x="184" y="574"/>
                </a:lnTo>
                <a:lnTo>
                  <a:pt x="186" y="578"/>
                </a:lnTo>
                <a:lnTo>
                  <a:pt x="187" y="581"/>
                </a:lnTo>
                <a:lnTo>
                  <a:pt x="187" y="583"/>
                </a:lnTo>
                <a:lnTo>
                  <a:pt x="186" y="586"/>
                </a:lnTo>
                <a:lnTo>
                  <a:pt x="186" y="588"/>
                </a:lnTo>
                <a:lnTo>
                  <a:pt x="186" y="590"/>
                </a:lnTo>
                <a:lnTo>
                  <a:pt x="184" y="591"/>
                </a:lnTo>
                <a:lnTo>
                  <a:pt x="182" y="593"/>
                </a:lnTo>
                <a:lnTo>
                  <a:pt x="180" y="595"/>
                </a:lnTo>
                <a:lnTo>
                  <a:pt x="177" y="596"/>
                </a:lnTo>
                <a:lnTo>
                  <a:pt x="175" y="596"/>
                </a:lnTo>
                <a:lnTo>
                  <a:pt x="172" y="598"/>
                </a:lnTo>
                <a:lnTo>
                  <a:pt x="170" y="600"/>
                </a:lnTo>
                <a:lnTo>
                  <a:pt x="169" y="600"/>
                </a:lnTo>
                <a:lnTo>
                  <a:pt x="165" y="600"/>
                </a:lnTo>
                <a:lnTo>
                  <a:pt x="164" y="598"/>
                </a:lnTo>
                <a:lnTo>
                  <a:pt x="162" y="598"/>
                </a:lnTo>
                <a:lnTo>
                  <a:pt x="160" y="596"/>
                </a:lnTo>
                <a:lnTo>
                  <a:pt x="160" y="595"/>
                </a:lnTo>
                <a:lnTo>
                  <a:pt x="160" y="593"/>
                </a:lnTo>
                <a:lnTo>
                  <a:pt x="159" y="591"/>
                </a:lnTo>
                <a:lnTo>
                  <a:pt x="157" y="593"/>
                </a:lnTo>
                <a:lnTo>
                  <a:pt x="155" y="593"/>
                </a:lnTo>
                <a:lnTo>
                  <a:pt x="155" y="596"/>
                </a:lnTo>
                <a:lnTo>
                  <a:pt x="157" y="598"/>
                </a:lnTo>
                <a:lnTo>
                  <a:pt x="157" y="601"/>
                </a:lnTo>
                <a:lnTo>
                  <a:pt x="157" y="603"/>
                </a:lnTo>
                <a:lnTo>
                  <a:pt x="160" y="607"/>
                </a:lnTo>
                <a:lnTo>
                  <a:pt x="162" y="607"/>
                </a:lnTo>
                <a:lnTo>
                  <a:pt x="164" y="608"/>
                </a:lnTo>
                <a:lnTo>
                  <a:pt x="165" y="610"/>
                </a:lnTo>
                <a:lnTo>
                  <a:pt x="165" y="612"/>
                </a:lnTo>
                <a:lnTo>
                  <a:pt x="167" y="612"/>
                </a:lnTo>
                <a:lnTo>
                  <a:pt x="169" y="610"/>
                </a:lnTo>
                <a:lnTo>
                  <a:pt x="170" y="608"/>
                </a:lnTo>
                <a:lnTo>
                  <a:pt x="172" y="610"/>
                </a:lnTo>
                <a:lnTo>
                  <a:pt x="174" y="612"/>
                </a:lnTo>
                <a:lnTo>
                  <a:pt x="172" y="615"/>
                </a:lnTo>
                <a:lnTo>
                  <a:pt x="170" y="617"/>
                </a:lnTo>
                <a:lnTo>
                  <a:pt x="165" y="618"/>
                </a:lnTo>
                <a:lnTo>
                  <a:pt x="160" y="620"/>
                </a:lnTo>
                <a:lnTo>
                  <a:pt x="155" y="622"/>
                </a:lnTo>
                <a:lnTo>
                  <a:pt x="153" y="620"/>
                </a:lnTo>
                <a:lnTo>
                  <a:pt x="148" y="618"/>
                </a:lnTo>
                <a:lnTo>
                  <a:pt x="148" y="617"/>
                </a:lnTo>
                <a:lnTo>
                  <a:pt x="148" y="615"/>
                </a:lnTo>
                <a:lnTo>
                  <a:pt x="147" y="612"/>
                </a:lnTo>
                <a:lnTo>
                  <a:pt x="148" y="610"/>
                </a:lnTo>
                <a:lnTo>
                  <a:pt x="148" y="608"/>
                </a:lnTo>
                <a:lnTo>
                  <a:pt x="147" y="607"/>
                </a:lnTo>
                <a:lnTo>
                  <a:pt x="145" y="607"/>
                </a:lnTo>
                <a:lnTo>
                  <a:pt x="143" y="608"/>
                </a:lnTo>
                <a:lnTo>
                  <a:pt x="140" y="608"/>
                </a:lnTo>
                <a:lnTo>
                  <a:pt x="140" y="610"/>
                </a:lnTo>
                <a:lnTo>
                  <a:pt x="138" y="612"/>
                </a:lnTo>
                <a:lnTo>
                  <a:pt x="137" y="613"/>
                </a:lnTo>
                <a:lnTo>
                  <a:pt x="137" y="615"/>
                </a:lnTo>
                <a:lnTo>
                  <a:pt x="138" y="618"/>
                </a:lnTo>
                <a:lnTo>
                  <a:pt x="137" y="623"/>
                </a:lnTo>
                <a:lnTo>
                  <a:pt x="137" y="625"/>
                </a:lnTo>
                <a:lnTo>
                  <a:pt x="137" y="627"/>
                </a:lnTo>
                <a:lnTo>
                  <a:pt x="138" y="627"/>
                </a:lnTo>
                <a:lnTo>
                  <a:pt x="140" y="629"/>
                </a:lnTo>
                <a:lnTo>
                  <a:pt x="142" y="630"/>
                </a:lnTo>
                <a:lnTo>
                  <a:pt x="143" y="630"/>
                </a:lnTo>
                <a:lnTo>
                  <a:pt x="145" y="630"/>
                </a:lnTo>
                <a:lnTo>
                  <a:pt x="147" y="634"/>
                </a:lnTo>
                <a:lnTo>
                  <a:pt x="147" y="635"/>
                </a:lnTo>
                <a:lnTo>
                  <a:pt x="148" y="635"/>
                </a:lnTo>
                <a:lnTo>
                  <a:pt x="150" y="634"/>
                </a:lnTo>
                <a:lnTo>
                  <a:pt x="152" y="634"/>
                </a:lnTo>
                <a:lnTo>
                  <a:pt x="153" y="635"/>
                </a:lnTo>
                <a:lnTo>
                  <a:pt x="155" y="635"/>
                </a:lnTo>
                <a:lnTo>
                  <a:pt x="155" y="637"/>
                </a:lnTo>
                <a:lnTo>
                  <a:pt x="155" y="639"/>
                </a:lnTo>
                <a:lnTo>
                  <a:pt x="155" y="640"/>
                </a:lnTo>
                <a:lnTo>
                  <a:pt x="153" y="642"/>
                </a:lnTo>
                <a:lnTo>
                  <a:pt x="153" y="646"/>
                </a:lnTo>
                <a:lnTo>
                  <a:pt x="152" y="647"/>
                </a:lnTo>
                <a:lnTo>
                  <a:pt x="150" y="647"/>
                </a:lnTo>
                <a:lnTo>
                  <a:pt x="148" y="649"/>
                </a:lnTo>
                <a:lnTo>
                  <a:pt x="147" y="649"/>
                </a:lnTo>
                <a:lnTo>
                  <a:pt x="145" y="649"/>
                </a:lnTo>
                <a:lnTo>
                  <a:pt x="143" y="649"/>
                </a:lnTo>
                <a:lnTo>
                  <a:pt x="142" y="651"/>
                </a:lnTo>
                <a:lnTo>
                  <a:pt x="143" y="654"/>
                </a:lnTo>
                <a:lnTo>
                  <a:pt x="145" y="654"/>
                </a:lnTo>
                <a:lnTo>
                  <a:pt x="147" y="656"/>
                </a:lnTo>
                <a:lnTo>
                  <a:pt x="147" y="657"/>
                </a:lnTo>
                <a:lnTo>
                  <a:pt x="148" y="661"/>
                </a:lnTo>
                <a:lnTo>
                  <a:pt x="150" y="666"/>
                </a:lnTo>
                <a:lnTo>
                  <a:pt x="148" y="673"/>
                </a:lnTo>
                <a:lnTo>
                  <a:pt x="147" y="674"/>
                </a:lnTo>
                <a:lnTo>
                  <a:pt x="145" y="676"/>
                </a:lnTo>
                <a:lnTo>
                  <a:pt x="145" y="678"/>
                </a:lnTo>
                <a:lnTo>
                  <a:pt x="143" y="681"/>
                </a:lnTo>
                <a:lnTo>
                  <a:pt x="142" y="681"/>
                </a:lnTo>
                <a:lnTo>
                  <a:pt x="142" y="683"/>
                </a:lnTo>
                <a:lnTo>
                  <a:pt x="140" y="683"/>
                </a:lnTo>
                <a:lnTo>
                  <a:pt x="138" y="683"/>
                </a:lnTo>
                <a:lnTo>
                  <a:pt x="137" y="684"/>
                </a:lnTo>
                <a:lnTo>
                  <a:pt x="135" y="683"/>
                </a:lnTo>
                <a:lnTo>
                  <a:pt x="133" y="683"/>
                </a:lnTo>
                <a:lnTo>
                  <a:pt x="132" y="681"/>
                </a:lnTo>
                <a:lnTo>
                  <a:pt x="128" y="681"/>
                </a:lnTo>
                <a:lnTo>
                  <a:pt x="126" y="681"/>
                </a:lnTo>
                <a:lnTo>
                  <a:pt x="126" y="683"/>
                </a:lnTo>
                <a:lnTo>
                  <a:pt x="123" y="684"/>
                </a:lnTo>
                <a:lnTo>
                  <a:pt x="123" y="686"/>
                </a:lnTo>
                <a:lnTo>
                  <a:pt x="121" y="688"/>
                </a:lnTo>
                <a:lnTo>
                  <a:pt x="123" y="690"/>
                </a:lnTo>
                <a:lnTo>
                  <a:pt x="123" y="691"/>
                </a:lnTo>
                <a:lnTo>
                  <a:pt x="123" y="693"/>
                </a:lnTo>
                <a:lnTo>
                  <a:pt x="125" y="695"/>
                </a:lnTo>
                <a:lnTo>
                  <a:pt x="126" y="700"/>
                </a:lnTo>
                <a:lnTo>
                  <a:pt x="128" y="701"/>
                </a:lnTo>
                <a:lnTo>
                  <a:pt x="128" y="703"/>
                </a:lnTo>
                <a:lnTo>
                  <a:pt x="128" y="705"/>
                </a:lnTo>
                <a:lnTo>
                  <a:pt x="128" y="707"/>
                </a:lnTo>
                <a:lnTo>
                  <a:pt x="128" y="708"/>
                </a:lnTo>
                <a:lnTo>
                  <a:pt x="128" y="712"/>
                </a:lnTo>
                <a:lnTo>
                  <a:pt x="130" y="712"/>
                </a:lnTo>
                <a:lnTo>
                  <a:pt x="130" y="713"/>
                </a:lnTo>
                <a:lnTo>
                  <a:pt x="133" y="720"/>
                </a:lnTo>
                <a:lnTo>
                  <a:pt x="133" y="723"/>
                </a:lnTo>
                <a:lnTo>
                  <a:pt x="135" y="730"/>
                </a:lnTo>
                <a:lnTo>
                  <a:pt x="135" y="734"/>
                </a:lnTo>
                <a:lnTo>
                  <a:pt x="133" y="737"/>
                </a:lnTo>
                <a:lnTo>
                  <a:pt x="130" y="737"/>
                </a:lnTo>
                <a:lnTo>
                  <a:pt x="125" y="727"/>
                </a:lnTo>
                <a:lnTo>
                  <a:pt x="125" y="718"/>
                </a:lnTo>
                <a:lnTo>
                  <a:pt x="121" y="710"/>
                </a:lnTo>
                <a:lnTo>
                  <a:pt x="111" y="691"/>
                </a:lnTo>
                <a:lnTo>
                  <a:pt x="108" y="688"/>
                </a:lnTo>
                <a:lnTo>
                  <a:pt x="104" y="684"/>
                </a:lnTo>
                <a:lnTo>
                  <a:pt x="103" y="684"/>
                </a:lnTo>
                <a:lnTo>
                  <a:pt x="101" y="683"/>
                </a:lnTo>
                <a:lnTo>
                  <a:pt x="98" y="681"/>
                </a:lnTo>
                <a:lnTo>
                  <a:pt x="96" y="679"/>
                </a:lnTo>
                <a:lnTo>
                  <a:pt x="94" y="679"/>
                </a:lnTo>
                <a:lnTo>
                  <a:pt x="93" y="679"/>
                </a:lnTo>
                <a:lnTo>
                  <a:pt x="91" y="679"/>
                </a:lnTo>
                <a:lnTo>
                  <a:pt x="89" y="678"/>
                </a:lnTo>
                <a:lnTo>
                  <a:pt x="88" y="678"/>
                </a:lnTo>
                <a:lnTo>
                  <a:pt x="86" y="678"/>
                </a:lnTo>
                <a:lnTo>
                  <a:pt x="84" y="678"/>
                </a:lnTo>
                <a:lnTo>
                  <a:pt x="83" y="678"/>
                </a:lnTo>
                <a:lnTo>
                  <a:pt x="81" y="676"/>
                </a:lnTo>
                <a:lnTo>
                  <a:pt x="79" y="676"/>
                </a:lnTo>
                <a:lnTo>
                  <a:pt x="77" y="674"/>
                </a:lnTo>
                <a:lnTo>
                  <a:pt x="76" y="673"/>
                </a:lnTo>
                <a:lnTo>
                  <a:pt x="74" y="673"/>
                </a:lnTo>
                <a:lnTo>
                  <a:pt x="72" y="674"/>
                </a:lnTo>
                <a:lnTo>
                  <a:pt x="72" y="673"/>
                </a:lnTo>
                <a:lnTo>
                  <a:pt x="72" y="671"/>
                </a:lnTo>
                <a:lnTo>
                  <a:pt x="72" y="668"/>
                </a:lnTo>
                <a:lnTo>
                  <a:pt x="72" y="664"/>
                </a:lnTo>
                <a:lnTo>
                  <a:pt x="72" y="662"/>
                </a:lnTo>
                <a:lnTo>
                  <a:pt x="72" y="661"/>
                </a:lnTo>
                <a:lnTo>
                  <a:pt x="72" y="657"/>
                </a:lnTo>
                <a:lnTo>
                  <a:pt x="74" y="654"/>
                </a:lnTo>
                <a:lnTo>
                  <a:pt x="74" y="649"/>
                </a:lnTo>
                <a:lnTo>
                  <a:pt x="76" y="642"/>
                </a:lnTo>
                <a:lnTo>
                  <a:pt x="76" y="640"/>
                </a:lnTo>
                <a:lnTo>
                  <a:pt x="77" y="637"/>
                </a:lnTo>
                <a:lnTo>
                  <a:pt x="77" y="634"/>
                </a:lnTo>
                <a:lnTo>
                  <a:pt x="77" y="632"/>
                </a:lnTo>
                <a:lnTo>
                  <a:pt x="79" y="629"/>
                </a:lnTo>
                <a:lnTo>
                  <a:pt x="79" y="627"/>
                </a:lnTo>
                <a:lnTo>
                  <a:pt x="79" y="625"/>
                </a:lnTo>
                <a:lnTo>
                  <a:pt x="79" y="623"/>
                </a:lnTo>
                <a:lnTo>
                  <a:pt x="81" y="623"/>
                </a:lnTo>
                <a:lnTo>
                  <a:pt x="81" y="622"/>
                </a:lnTo>
                <a:lnTo>
                  <a:pt x="81" y="618"/>
                </a:lnTo>
                <a:lnTo>
                  <a:pt x="81" y="617"/>
                </a:lnTo>
                <a:lnTo>
                  <a:pt x="83" y="613"/>
                </a:lnTo>
                <a:lnTo>
                  <a:pt x="83" y="612"/>
                </a:lnTo>
                <a:lnTo>
                  <a:pt x="83" y="610"/>
                </a:lnTo>
                <a:lnTo>
                  <a:pt x="83" y="607"/>
                </a:lnTo>
                <a:lnTo>
                  <a:pt x="83" y="603"/>
                </a:lnTo>
                <a:lnTo>
                  <a:pt x="83" y="600"/>
                </a:lnTo>
                <a:lnTo>
                  <a:pt x="83" y="598"/>
                </a:lnTo>
                <a:lnTo>
                  <a:pt x="83" y="595"/>
                </a:lnTo>
                <a:lnTo>
                  <a:pt x="83" y="591"/>
                </a:lnTo>
                <a:lnTo>
                  <a:pt x="83" y="590"/>
                </a:lnTo>
                <a:lnTo>
                  <a:pt x="83" y="588"/>
                </a:lnTo>
                <a:lnTo>
                  <a:pt x="81" y="586"/>
                </a:lnTo>
                <a:lnTo>
                  <a:pt x="79" y="583"/>
                </a:lnTo>
                <a:lnTo>
                  <a:pt x="77" y="583"/>
                </a:lnTo>
                <a:lnTo>
                  <a:pt x="77" y="581"/>
                </a:lnTo>
                <a:lnTo>
                  <a:pt x="76" y="581"/>
                </a:lnTo>
                <a:lnTo>
                  <a:pt x="74" y="581"/>
                </a:lnTo>
                <a:lnTo>
                  <a:pt x="72" y="581"/>
                </a:lnTo>
                <a:lnTo>
                  <a:pt x="72" y="578"/>
                </a:lnTo>
                <a:lnTo>
                  <a:pt x="71" y="573"/>
                </a:lnTo>
                <a:lnTo>
                  <a:pt x="69" y="571"/>
                </a:lnTo>
                <a:lnTo>
                  <a:pt x="69" y="569"/>
                </a:lnTo>
                <a:lnTo>
                  <a:pt x="69" y="564"/>
                </a:lnTo>
                <a:lnTo>
                  <a:pt x="71" y="561"/>
                </a:lnTo>
                <a:lnTo>
                  <a:pt x="71" y="559"/>
                </a:lnTo>
                <a:lnTo>
                  <a:pt x="71" y="557"/>
                </a:lnTo>
                <a:lnTo>
                  <a:pt x="71" y="556"/>
                </a:lnTo>
                <a:lnTo>
                  <a:pt x="69" y="552"/>
                </a:lnTo>
                <a:lnTo>
                  <a:pt x="69" y="551"/>
                </a:lnTo>
                <a:lnTo>
                  <a:pt x="67" y="551"/>
                </a:lnTo>
                <a:lnTo>
                  <a:pt x="66" y="551"/>
                </a:lnTo>
                <a:lnTo>
                  <a:pt x="66" y="549"/>
                </a:lnTo>
                <a:lnTo>
                  <a:pt x="66" y="544"/>
                </a:lnTo>
                <a:lnTo>
                  <a:pt x="64" y="544"/>
                </a:lnTo>
                <a:lnTo>
                  <a:pt x="64" y="542"/>
                </a:lnTo>
                <a:lnTo>
                  <a:pt x="64" y="540"/>
                </a:lnTo>
                <a:lnTo>
                  <a:pt x="64" y="539"/>
                </a:lnTo>
                <a:lnTo>
                  <a:pt x="61" y="537"/>
                </a:lnTo>
                <a:lnTo>
                  <a:pt x="61" y="535"/>
                </a:lnTo>
                <a:lnTo>
                  <a:pt x="59" y="534"/>
                </a:lnTo>
                <a:lnTo>
                  <a:pt x="57" y="532"/>
                </a:lnTo>
                <a:lnTo>
                  <a:pt x="55" y="532"/>
                </a:lnTo>
                <a:lnTo>
                  <a:pt x="54" y="532"/>
                </a:lnTo>
                <a:lnTo>
                  <a:pt x="50" y="535"/>
                </a:lnTo>
                <a:lnTo>
                  <a:pt x="50" y="534"/>
                </a:lnTo>
                <a:lnTo>
                  <a:pt x="49" y="532"/>
                </a:lnTo>
                <a:lnTo>
                  <a:pt x="47" y="530"/>
                </a:lnTo>
                <a:lnTo>
                  <a:pt x="47" y="529"/>
                </a:lnTo>
                <a:lnTo>
                  <a:pt x="45" y="529"/>
                </a:lnTo>
                <a:lnTo>
                  <a:pt x="44" y="527"/>
                </a:lnTo>
                <a:lnTo>
                  <a:pt x="42" y="525"/>
                </a:lnTo>
                <a:lnTo>
                  <a:pt x="40" y="525"/>
                </a:lnTo>
                <a:lnTo>
                  <a:pt x="39" y="524"/>
                </a:lnTo>
                <a:lnTo>
                  <a:pt x="40" y="524"/>
                </a:lnTo>
                <a:lnTo>
                  <a:pt x="44" y="522"/>
                </a:lnTo>
                <a:lnTo>
                  <a:pt x="44" y="520"/>
                </a:lnTo>
                <a:lnTo>
                  <a:pt x="45" y="518"/>
                </a:lnTo>
                <a:lnTo>
                  <a:pt x="45" y="517"/>
                </a:lnTo>
                <a:lnTo>
                  <a:pt x="44" y="517"/>
                </a:lnTo>
                <a:lnTo>
                  <a:pt x="45" y="515"/>
                </a:lnTo>
                <a:lnTo>
                  <a:pt x="45" y="513"/>
                </a:lnTo>
                <a:lnTo>
                  <a:pt x="47" y="512"/>
                </a:lnTo>
                <a:lnTo>
                  <a:pt x="47" y="508"/>
                </a:lnTo>
                <a:lnTo>
                  <a:pt x="47" y="505"/>
                </a:lnTo>
                <a:lnTo>
                  <a:pt x="49" y="503"/>
                </a:lnTo>
                <a:lnTo>
                  <a:pt x="49" y="502"/>
                </a:lnTo>
                <a:lnTo>
                  <a:pt x="49" y="500"/>
                </a:lnTo>
                <a:lnTo>
                  <a:pt x="49" y="498"/>
                </a:lnTo>
                <a:lnTo>
                  <a:pt x="49" y="496"/>
                </a:lnTo>
                <a:lnTo>
                  <a:pt x="50" y="495"/>
                </a:lnTo>
                <a:lnTo>
                  <a:pt x="50" y="493"/>
                </a:lnTo>
                <a:lnTo>
                  <a:pt x="50" y="491"/>
                </a:lnTo>
                <a:lnTo>
                  <a:pt x="52" y="488"/>
                </a:lnTo>
                <a:lnTo>
                  <a:pt x="52" y="486"/>
                </a:lnTo>
                <a:lnTo>
                  <a:pt x="52" y="481"/>
                </a:lnTo>
                <a:lnTo>
                  <a:pt x="52" y="478"/>
                </a:lnTo>
                <a:lnTo>
                  <a:pt x="52" y="476"/>
                </a:lnTo>
                <a:lnTo>
                  <a:pt x="52" y="473"/>
                </a:lnTo>
                <a:lnTo>
                  <a:pt x="54" y="469"/>
                </a:lnTo>
                <a:lnTo>
                  <a:pt x="54" y="468"/>
                </a:lnTo>
                <a:lnTo>
                  <a:pt x="54" y="466"/>
                </a:lnTo>
                <a:lnTo>
                  <a:pt x="54" y="463"/>
                </a:lnTo>
                <a:lnTo>
                  <a:pt x="54" y="461"/>
                </a:lnTo>
                <a:lnTo>
                  <a:pt x="54" y="457"/>
                </a:lnTo>
                <a:lnTo>
                  <a:pt x="52" y="454"/>
                </a:lnTo>
                <a:lnTo>
                  <a:pt x="52" y="452"/>
                </a:lnTo>
                <a:lnTo>
                  <a:pt x="52" y="447"/>
                </a:lnTo>
                <a:lnTo>
                  <a:pt x="52" y="444"/>
                </a:lnTo>
                <a:lnTo>
                  <a:pt x="54" y="442"/>
                </a:lnTo>
                <a:lnTo>
                  <a:pt x="54" y="439"/>
                </a:lnTo>
                <a:lnTo>
                  <a:pt x="54" y="430"/>
                </a:lnTo>
                <a:lnTo>
                  <a:pt x="54" y="429"/>
                </a:lnTo>
                <a:lnTo>
                  <a:pt x="54" y="425"/>
                </a:lnTo>
                <a:lnTo>
                  <a:pt x="54" y="420"/>
                </a:lnTo>
                <a:lnTo>
                  <a:pt x="54" y="419"/>
                </a:lnTo>
                <a:lnTo>
                  <a:pt x="54" y="417"/>
                </a:lnTo>
                <a:lnTo>
                  <a:pt x="54" y="413"/>
                </a:lnTo>
                <a:lnTo>
                  <a:pt x="54" y="412"/>
                </a:lnTo>
                <a:lnTo>
                  <a:pt x="54" y="410"/>
                </a:lnTo>
                <a:lnTo>
                  <a:pt x="54" y="407"/>
                </a:lnTo>
                <a:lnTo>
                  <a:pt x="54" y="403"/>
                </a:lnTo>
                <a:lnTo>
                  <a:pt x="54" y="402"/>
                </a:lnTo>
                <a:lnTo>
                  <a:pt x="54" y="400"/>
                </a:lnTo>
                <a:lnTo>
                  <a:pt x="54" y="398"/>
                </a:lnTo>
                <a:lnTo>
                  <a:pt x="54" y="395"/>
                </a:lnTo>
                <a:lnTo>
                  <a:pt x="54" y="393"/>
                </a:lnTo>
                <a:lnTo>
                  <a:pt x="54" y="391"/>
                </a:lnTo>
                <a:lnTo>
                  <a:pt x="52" y="386"/>
                </a:lnTo>
                <a:lnTo>
                  <a:pt x="52" y="385"/>
                </a:lnTo>
                <a:lnTo>
                  <a:pt x="52" y="380"/>
                </a:lnTo>
                <a:lnTo>
                  <a:pt x="50" y="369"/>
                </a:lnTo>
                <a:lnTo>
                  <a:pt x="50" y="368"/>
                </a:lnTo>
                <a:lnTo>
                  <a:pt x="49" y="361"/>
                </a:lnTo>
                <a:lnTo>
                  <a:pt x="49" y="358"/>
                </a:lnTo>
                <a:lnTo>
                  <a:pt x="49" y="352"/>
                </a:lnTo>
                <a:lnTo>
                  <a:pt x="47" y="349"/>
                </a:lnTo>
                <a:lnTo>
                  <a:pt x="47" y="347"/>
                </a:lnTo>
                <a:lnTo>
                  <a:pt x="45" y="346"/>
                </a:lnTo>
                <a:lnTo>
                  <a:pt x="45" y="344"/>
                </a:lnTo>
                <a:lnTo>
                  <a:pt x="45" y="342"/>
                </a:lnTo>
                <a:lnTo>
                  <a:pt x="44" y="339"/>
                </a:lnTo>
                <a:lnTo>
                  <a:pt x="44" y="337"/>
                </a:lnTo>
                <a:lnTo>
                  <a:pt x="44" y="336"/>
                </a:lnTo>
                <a:lnTo>
                  <a:pt x="42" y="334"/>
                </a:lnTo>
                <a:lnTo>
                  <a:pt x="42" y="332"/>
                </a:lnTo>
                <a:lnTo>
                  <a:pt x="40" y="330"/>
                </a:lnTo>
                <a:lnTo>
                  <a:pt x="40" y="329"/>
                </a:lnTo>
                <a:lnTo>
                  <a:pt x="39" y="327"/>
                </a:lnTo>
                <a:lnTo>
                  <a:pt x="37" y="325"/>
                </a:lnTo>
                <a:lnTo>
                  <a:pt x="35" y="324"/>
                </a:lnTo>
                <a:lnTo>
                  <a:pt x="35" y="322"/>
                </a:lnTo>
                <a:lnTo>
                  <a:pt x="34" y="320"/>
                </a:lnTo>
                <a:lnTo>
                  <a:pt x="32" y="320"/>
                </a:lnTo>
                <a:lnTo>
                  <a:pt x="30" y="319"/>
                </a:lnTo>
                <a:lnTo>
                  <a:pt x="28" y="319"/>
                </a:lnTo>
                <a:lnTo>
                  <a:pt x="27" y="319"/>
                </a:lnTo>
                <a:lnTo>
                  <a:pt x="25" y="320"/>
                </a:lnTo>
                <a:lnTo>
                  <a:pt x="23" y="320"/>
                </a:lnTo>
                <a:lnTo>
                  <a:pt x="22" y="319"/>
                </a:lnTo>
                <a:lnTo>
                  <a:pt x="22" y="317"/>
                </a:lnTo>
                <a:lnTo>
                  <a:pt x="20" y="317"/>
                </a:lnTo>
                <a:lnTo>
                  <a:pt x="20" y="315"/>
                </a:lnTo>
                <a:lnTo>
                  <a:pt x="18" y="313"/>
                </a:lnTo>
                <a:lnTo>
                  <a:pt x="17" y="313"/>
                </a:lnTo>
                <a:lnTo>
                  <a:pt x="15" y="312"/>
                </a:lnTo>
                <a:lnTo>
                  <a:pt x="13" y="310"/>
                </a:lnTo>
                <a:lnTo>
                  <a:pt x="12" y="310"/>
                </a:lnTo>
                <a:lnTo>
                  <a:pt x="12" y="308"/>
                </a:lnTo>
                <a:lnTo>
                  <a:pt x="12" y="307"/>
                </a:lnTo>
                <a:lnTo>
                  <a:pt x="13" y="302"/>
                </a:lnTo>
                <a:lnTo>
                  <a:pt x="13" y="300"/>
                </a:lnTo>
                <a:lnTo>
                  <a:pt x="13" y="298"/>
                </a:lnTo>
                <a:lnTo>
                  <a:pt x="13" y="295"/>
                </a:lnTo>
                <a:lnTo>
                  <a:pt x="13" y="293"/>
                </a:lnTo>
                <a:lnTo>
                  <a:pt x="13" y="291"/>
                </a:lnTo>
                <a:lnTo>
                  <a:pt x="13" y="288"/>
                </a:lnTo>
                <a:lnTo>
                  <a:pt x="13" y="286"/>
                </a:lnTo>
                <a:lnTo>
                  <a:pt x="15" y="283"/>
                </a:lnTo>
                <a:lnTo>
                  <a:pt x="15" y="281"/>
                </a:lnTo>
                <a:lnTo>
                  <a:pt x="17" y="280"/>
                </a:lnTo>
                <a:lnTo>
                  <a:pt x="17" y="276"/>
                </a:lnTo>
                <a:lnTo>
                  <a:pt x="18" y="273"/>
                </a:lnTo>
                <a:lnTo>
                  <a:pt x="18" y="268"/>
                </a:lnTo>
                <a:lnTo>
                  <a:pt x="20" y="263"/>
                </a:lnTo>
                <a:lnTo>
                  <a:pt x="20" y="258"/>
                </a:lnTo>
                <a:lnTo>
                  <a:pt x="20" y="254"/>
                </a:lnTo>
                <a:lnTo>
                  <a:pt x="20" y="253"/>
                </a:lnTo>
                <a:lnTo>
                  <a:pt x="20" y="251"/>
                </a:lnTo>
                <a:lnTo>
                  <a:pt x="18" y="247"/>
                </a:lnTo>
                <a:lnTo>
                  <a:pt x="18" y="246"/>
                </a:lnTo>
                <a:lnTo>
                  <a:pt x="18" y="242"/>
                </a:lnTo>
                <a:lnTo>
                  <a:pt x="18" y="237"/>
                </a:lnTo>
                <a:lnTo>
                  <a:pt x="18" y="236"/>
                </a:lnTo>
                <a:lnTo>
                  <a:pt x="18" y="234"/>
                </a:lnTo>
                <a:lnTo>
                  <a:pt x="18" y="230"/>
                </a:lnTo>
                <a:lnTo>
                  <a:pt x="18" y="227"/>
                </a:lnTo>
                <a:lnTo>
                  <a:pt x="18" y="225"/>
                </a:lnTo>
                <a:lnTo>
                  <a:pt x="17" y="224"/>
                </a:lnTo>
                <a:lnTo>
                  <a:pt x="17" y="222"/>
                </a:lnTo>
                <a:lnTo>
                  <a:pt x="17" y="220"/>
                </a:lnTo>
                <a:lnTo>
                  <a:pt x="17" y="219"/>
                </a:lnTo>
                <a:lnTo>
                  <a:pt x="15" y="219"/>
                </a:lnTo>
                <a:lnTo>
                  <a:pt x="15" y="217"/>
                </a:lnTo>
                <a:lnTo>
                  <a:pt x="15" y="215"/>
                </a:lnTo>
                <a:lnTo>
                  <a:pt x="15" y="214"/>
                </a:lnTo>
                <a:lnTo>
                  <a:pt x="13" y="210"/>
                </a:lnTo>
                <a:lnTo>
                  <a:pt x="12" y="208"/>
                </a:lnTo>
                <a:lnTo>
                  <a:pt x="12" y="207"/>
                </a:lnTo>
                <a:lnTo>
                  <a:pt x="10" y="203"/>
                </a:lnTo>
                <a:lnTo>
                  <a:pt x="8" y="202"/>
                </a:lnTo>
                <a:lnTo>
                  <a:pt x="7" y="200"/>
                </a:lnTo>
                <a:lnTo>
                  <a:pt x="5" y="200"/>
                </a:lnTo>
                <a:lnTo>
                  <a:pt x="5" y="198"/>
                </a:lnTo>
                <a:lnTo>
                  <a:pt x="3" y="197"/>
                </a:lnTo>
                <a:lnTo>
                  <a:pt x="1" y="195"/>
                </a:lnTo>
                <a:lnTo>
                  <a:pt x="0" y="193"/>
                </a:lnTo>
                <a:lnTo>
                  <a:pt x="0" y="192"/>
                </a:lnTo>
                <a:lnTo>
                  <a:pt x="1" y="190"/>
                </a:lnTo>
                <a:lnTo>
                  <a:pt x="3" y="190"/>
                </a:lnTo>
                <a:lnTo>
                  <a:pt x="3" y="188"/>
                </a:lnTo>
                <a:lnTo>
                  <a:pt x="3" y="186"/>
                </a:lnTo>
                <a:lnTo>
                  <a:pt x="3" y="185"/>
                </a:lnTo>
                <a:lnTo>
                  <a:pt x="3" y="183"/>
                </a:lnTo>
                <a:lnTo>
                  <a:pt x="3" y="181"/>
                </a:lnTo>
                <a:lnTo>
                  <a:pt x="5" y="181"/>
                </a:lnTo>
                <a:lnTo>
                  <a:pt x="7" y="181"/>
                </a:lnTo>
                <a:lnTo>
                  <a:pt x="8" y="180"/>
                </a:lnTo>
                <a:lnTo>
                  <a:pt x="10" y="180"/>
                </a:lnTo>
                <a:lnTo>
                  <a:pt x="12" y="180"/>
                </a:lnTo>
                <a:lnTo>
                  <a:pt x="12" y="181"/>
                </a:lnTo>
                <a:lnTo>
                  <a:pt x="13" y="181"/>
                </a:lnTo>
                <a:lnTo>
                  <a:pt x="15" y="181"/>
                </a:lnTo>
                <a:lnTo>
                  <a:pt x="18" y="180"/>
                </a:lnTo>
                <a:lnTo>
                  <a:pt x="20" y="178"/>
                </a:lnTo>
                <a:lnTo>
                  <a:pt x="22" y="176"/>
                </a:lnTo>
                <a:lnTo>
                  <a:pt x="23" y="175"/>
                </a:lnTo>
                <a:lnTo>
                  <a:pt x="25" y="173"/>
                </a:lnTo>
                <a:lnTo>
                  <a:pt x="25" y="170"/>
                </a:lnTo>
                <a:lnTo>
                  <a:pt x="27" y="168"/>
                </a:lnTo>
                <a:lnTo>
                  <a:pt x="27" y="166"/>
                </a:lnTo>
                <a:lnTo>
                  <a:pt x="27" y="163"/>
                </a:lnTo>
                <a:lnTo>
                  <a:pt x="27" y="161"/>
                </a:lnTo>
                <a:lnTo>
                  <a:pt x="28" y="161"/>
                </a:lnTo>
                <a:lnTo>
                  <a:pt x="28" y="159"/>
                </a:lnTo>
                <a:lnTo>
                  <a:pt x="28" y="158"/>
                </a:lnTo>
                <a:lnTo>
                  <a:pt x="28" y="156"/>
                </a:lnTo>
                <a:lnTo>
                  <a:pt x="28" y="154"/>
                </a:lnTo>
                <a:lnTo>
                  <a:pt x="30" y="153"/>
                </a:lnTo>
                <a:lnTo>
                  <a:pt x="32" y="153"/>
                </a:lnTo>
                <a:lnTo>
                  <a:pt x="32" y="151"/>
                </a:lnTo>
                <a:lnTo>
                  <a:pt x="32" y="149"/>
                </a:lnTo>
                <a:lnTo>
                  <a:pt x="32" y="146"/>
                </a:lnTo>
                <a:lnTo>
                  <a:pt x="32" y="144"/>
                </a:lnTo>
                <a:lnTo>
                  <a:pt x="34" y="144"/>
                </a:lnTo>
                <a:lnTo>
                  <a:pt x="34" y="142"/>
                </a:lnTo>
                <a:lnTo>
                  <a:pt x="34" y="141"/>
                </a:lnTo>
                <a:lnTo>
                  <a:pt x="35" y="139"/>
                </a:lnTo>
                <a:lnTo>
                  <a:pt x="35" y="136"/>
                </a:lnTo>
                <a:lnTo>
                  <a:pt x="35" y="134"/>
                </a:lnTo>
                <a:lnTo>
                  <a:pt x="35" y="132"/>
                </a:lnTo>
                <a:lnTo>
                  <a:pt x="35" y="131"/>
                </a:lnTo>
                <a:lnTo>
                  <a:pt x="35" y="129"/>
                </a:lnTo>
                <a:lnTo>
                  <a:pt x="37" y="125"/>
                </a:lnTo>
                <a:lnTo>
                  <a:pt x="35" y="124"/>
                </a:lnTo>
                <a:lnTo>
                  <a:pt x="37" y="122"/>
                </a:lnTo>
                <a:lnTo>
                  <a:pt x="37" y="120"/>
                </a:lnTo>
                <a:lnTo>
                  <a:pt x="37" y="119"/>
                </a:lnTo>
                <a:lnTo>
                  <a:pt x="39" y="119"/>
                </a:lnTo>
                <a:lnTo>
                  <a:pt x="42" y="119"/>
                </a:lnTo>
                <a:lnTo>
                  <a:pt x="45" y="117"/>
                </a:lnTo>
                <a:lnTo>
                  <a:pt x="47" y="117"/>
                </a:lnTo>
                <a:lnTo>
                  <a:pt x="50" y="115"/>
                </a:lnTo>
                <a:lnTo>
                  <a:pt x="52" y="115"/>
                </a:lnTo>
                <a:lnTo>
                  <a:pt x="55" y="114"/>
                </a:lnTo>
                <a:lnTo>
                  <a:pt x="57" y="114"/>
                </a:lnTo>
                <a:lnTo>
                  <a:pt x="59" y="114"/>
                </a:lnTo>
                <a:lnTo>
                  <a:pt x="59" y="112"/>
                </a:lnTo>
                <a:lnTo>
                  <a:pt x="61" y="112"/>
                </a:lnTo>
                <a:lnTo>
                  <a:pt x="62" y="110"/>
                </a:lnTo>
                <a:lnTo>
                  <a:pt x="64" y="110"/>
                </a:lnTo>
                <a:lnTo>
                  <a:pt x="66" y="110"/>
                </a:lnTo>
                <a:lnTo>
                  <a:pt x="67" y="109"/>
                </a:lnTo>
                <a:lnTo>
                  <a:pt x="69" y="109"/>
                </a:lnTo>
                <a:lnTo>
                  <a:pt x="71" y="107"/>
                </a:lnTo>
                <a:lnTo>
                  <a:pt x="72" y="107"/>
                </a:lnTo>
                <a:lnTo>
                  <a:pt x="74" y="105"/>
                </a:lnTo>
                <a:lnTo>
                  <a:pt x="76" y="105"/>
                </a:lnTo>
                <a:lnTo>
                  <a:pt x="77" y="103"/>
                </a:lnTo>
                <a:lnTo>
                  <a:pt x="79" y="103"/>
                </a:lnTo>
                <a:lnTo>
                  <a:pt x="81" y="102"/>
                </a:lnTo>
                <a:lnTo>
                  <a:pt x="84" y="102"/>
                </a:lnTo>
                <a:lnTo>
                  <a:pt x="86" y="100"/>
                </a:lnTo>
                <a:lnTo>
                  <a:pt x="89" y="97"/>
                </a:lnTo>
                <a:lnTo>
                  <a:pt x="93" y="97"/>
                </a:lnTo>
                <a:lnTo>
                  <a:pt x="94" y="95"/>
                </a:lnTo>
                <a:lnTo>
                  <a:pt x="94" y="93"/>
                </a:lnTo>
                <a:lnTo>
                  <a:pt x="96" y="93"/>
                </a:lnTo>
                <a:lnTo>
                  <a:pt x="98" y="92"/>
                </a:lnTo>
                <a:lnTo>
                  <a:pt x="108" y="83"/>
                </a:lnTo>
                <a:lnTo>
                  <a:pt x="113" y="80"/>
                </a:lnTo>
                <a:lnTo>
                  <a:pt x="118" y="73"/>
                </a:lnTo>
                <a:lnTo>
                  <a:pt x="121" y="70"/>
                </a:lnTo>
                <a:lnTo>
                  <a:pt x="126" y="64"/>
                </a:lnTo>
                <a:lnTo>
                  <a:pt x="130" y="59"/>
                </a:lnTo>
                <a:lnTo>
                  <a:pt x="132" y="58"/>
                </a:lnTo>
                <a:lnTo>
                  <a:pt x="133" y="54"/>
                </a:lnTo>
                <a:lnTo>
                  <a:pt x="137" y="51"/>
                </a:lnTo>
                <a:lnTo>
                  <a:pt x="138" y="48"/>
                </a:lnTo>
                <a:lnTo>
                  <a:pt x="138" y="46"/>
                </a:lnTo>
                <a:lnTo>
                  <a:pt x="140" y="44"/>
                </a:lnTo>
                <a:lnTo>
                  <a:pt x="142" y="41"/>
                </a:lnTo>
                <a:lnTo>
                  <a:pt x="143" y="39"/>
                </a:lnTo>
                <a:lnTo>
                  <a:pt x="143" y="37"/>
                </a:lnTo>
                <a:lnTo>
                  <a:pt x="147" y="32"/>
                </a:lnTo>
                <a:lnTo>
                  <a:pt x="147" y="31"/>
                </a:lnTo>
                <a:lnTo>
                  <a:pt x="148" y="29"/>
                </a:lnTo>
                <a:lnTo>
                  <a:pt x="150" y="26"/>
                </a:lnTo>
                <a:lnTo>
                  <a:pt x="152" y="24"/>
                </a:lnTo>
                <a:lnTo>
                  <a:pt x="152" y="22"/>
                </a:lnTo>
                <a:lnTo>
                  <a:pt x="155" y="15"/>
                </a:lnTo>
                <a:lnTo>
                  <a:pt x="159" y="10"/>
                </a:lnTo>
                <a:lnTo>
                  <a:pt x="160" y="5"/>
                </a:lnTo>
                <a:lnTo>
                  <a:pt x="162" y="0"/>
                </a:lnTo>
                <a:lnTo>
                  <a:pt x="162" y="2"/>
                </a:lnTo>
                <a:lnTo>
                  <a:pt x="164" y="2"/>
                </a:lnTo>
                <a:lnTo>
                  <a:pt x="165" y="3"/>
                </a:lnTo>
                <a:lnTo>
                  <a:pt x="167" y="3"/>
                </a:lnTo>
                <a:lnTo>
                  <a:pt x="170" y="5"/>
                </a:lnTo>
                <a:lnTo>
                  <a:pt x="172" y="7"/>
                </a:lnTo>
                <a:lnTo>
                  <a:pt x="174" y="7"/>
                </a:lnTo>
                <a:lnTo>
                  <a:pt x="177" y="7"/>
                </a:lnTo>
                <a:lnTo>
                  <a:pt x="179" y="7"/>
                </a:lnTo>
                <a:lnTo>
                  <a:pt x="180" y="7"/>
                </a:lnTo>
                <a:lnTo>
                  <a:pt x="182" y="7"/>
                </a:lnTo>
                <a:lnTo>
                  <a:pt x="184" y="7"/>
                </a:lnTo>
                <a:lnTo>
                  <a:pt x="186" y="7"/>
                </a:lnTo>
                <a:lnTo>
                  <a:pt x="187" y="7"/>
                </a:lnTo>
                <a:lnTo>
                  <a:pt x="189" y="7"/>
                </a:lnTo>
                <a:lnTo>
                  <a:pt x="191" y="5"/>
                </a:lnTo>
                <a:lnTo>
                  <a:pt x="192" y="5"/>
                </a:lnTo>
                <a:lnTo>
                  <a:pt x="194" y="5"/>
                </a:lnTo>
                <a:lnTo>
                  <a:pt x="194" y="10"/>
                </a:lnTo>
                <a:lnTo>
                  <a:pt x="196" y="10"/>
                </a:lnTo>
                <a:lnTo>
                  <a:pt x="197" y="15"/>
                </a:lnTo>
                <a:lnTo>
                  <a:pt x="197" y="17"/>
                </a:lnTo>
                <a:lnTo>
                  <a:pt x="196" y="17"/>
                </a:lnTo>
                <a:lnTo>
                  <a:pt x="196" y="19"/>
                </a:lnTo>
                <a:lnTo>
                  <a:pt x="196" y="20"/>
                </a:lnTo>
                <a:lnTo>
                  <a:pt x="196" y="22"/>
                </a:lnTo>
                <a:lnTo>
                  <a:pt x="196" y="24"/>
                </a:lnTo>
                <a:lnTo>
                  <a:pt x="197" y="24"/>
                </a:lnTo>
                <a:lnTo>
                  <a:pt x="197" y="27"/>
                </a:lnTo>
                <a:lnTo>
                  <a:pt x="197" y="31"/>
                </a:lnTo>
                <a:lnTo>
                  <a:pt x="199" y="31"/>
                </a:lnTo>
                <a:lnTo>
                  <a:pt x="201" y="31"/>
                </a:lnTo>
                <a:lnTo>
                  <a:pt x="204" y="31"/>
                </a:lnTo>
                <a:lnTo>
                  <a:pt x="206" y="32"/>
                </a:lnTo>
                <a:lnTo>
                  <a:pt x="209" y="34"/>
                </a:lnTo>
                <a:lnTo>
                  <a:pt x="209" y="32"/>
                </a:lnTo>
                <a:lnTo>
                  <a:pt x="211" y="31"/>
                </a:lnTo>
                <a:lnTo>
                  <a:pt x="213" y="32"/>
                </a:lnTo>
                <a:lnTo>
                  <a:pt x="214" y="32"/>
                </a:lnTo>
                <a:lnTo>
                  <a:pt x="216" y="32"/>
                </a:lnTo>
                <a:lnTo>
                  <a:pt x="218" y="34"/>
                </a:lnTo>
                <a:lnTo>
                  <a:pt x="219" y="34"/>
                </a:lnTo>
                <a:lnTo>
                  <a:pt x="221" y="34"/>
                </a:lnTo>
                <a:lnTo>
                  <a:pt x="221" y="36"/>
                </a:lnTo>
                <a:lnTo>
                  <a:pt x="219" y="36"/>
                </a:lnTo>
                <a:lnTo>
                  <a:pt x="221" y="36"/>
                </a:lnTo>
                <a:lnTo>
                  <a:pt x="223" y="36"/>
                </a:lnTo>
                <a:lnTo>
                  <a:pt x="223" y="37"/>
                </a:lnTo>
                <a:lnTo>
                  <a:pt x="223" y="39"/>
                </a:lnTo>
                <a:lnTo>
                  <a:pt x="223" y="41"/>
                </a:lnTo>
                <a:lnTo>
                  <a:pt x="223" y="42"/>
                </a:lnTo>
                <a:lnTo>
                  <a:pt x="223" y="44"/>
                </a:lnTo>
                <a:lnTo>
                  <a:pt x="224" y="44"/>
                </a:lnTo>
                <a:lnTo>
                  <a:pt x="224" y="46"/>
                </a:lnTo>
                <a:lnTo>
                  <a:pt x="224" y="48"/>
                </a:lnTo>
                <a:lnTo>
                  <a:pt x="226" y="48"/>
                </a:lnTo>
                <a:lnTo>
                  <a:pt x="228" y="49"/>
                </a:lnTo>
                <a:lnTo>
                  <a:pt x="229" y="49"/>
                </a:lnTo>
                <a:lnTo>
                  <a:pt x="231" y="49"/>
                </a:lnTo>
                <a:lnTo>
                  <a:pt x="233" y="49"/>
                </a:lnTo>
                <a:lnTo>
                  <a:pt x="233" y="51"/>
                </a:lnTo>
                <a:lnTo>
                  <a:pt x="235" y="51"/>
                </a:lnTo>
                <a:lnTo>
                  <a:pt x="235" y="53"/>
                </a:lnTo>
                <a:lnTo>
                  <a:pt x="235" y="54"/>
                </a:lnTo>
                <a:lnTo>
                  <a:pt x="236" y="54"/>
                </a:lnTo>
                <a:lnTo>
                  <a:pt x="238" y="54"/>
                </a:lnTo>
                <a:lnTo>
                  <a:pt x="240" y="54"/>
                </a:lnTo>
                <a:lnTo>
                  <a:pt x="238" y="56"/>
                </a:lnTo>
                <a:lnTo>
                  <a:pt x="240" y="56"/>
                </a:lnTo>
                <a:lnTo>
                  <a:pt x="241" y="56"/>
                </a:lnTo>
                <a:lnTo>
                  <a:pt x="243" y="58"/>
                </a:lnTo>
                <a:lnTo>
                  <a:pt x="243" y="59"/>
                </a:lnTo>
                <a:lnTo>
                  <a:pt x="245" y="59"/>
                </a:lnTo>
                <a:lnTo>
                  <a:pt x="246" y="59"/>
                </a:lnTo>
                <a:lnTo>
                  <a:pt x="246" y="61"/>
                </a:lnTo>
                <a:lnTo>
                  <a:pt x="248" y="61"/>
                </a:lnTo>
                <a:lnTo>
                  <a:pt x="248" y="63"/>
                </a:lnTo>
                <a:lnTo>
                  <a:pt x="250" y="63"/>
                </a:lnTo>
                <a:lnTo>
                  <a:pt x="250" y="64"/>
                </a:lnTo>
                <a:lnTo>
                  <a:pt x="251" y="64"/>
                </a:lnTo>
                <a:lnTo>
                  <a:pt x="253" y="64"/>
                </a:lnTo>
                <a:lnTo>
                  <a:pt x="253" y="66"/>
                </a:lnTo>
                <a:lnTo>
                  <a:pt x="256" y="66"/>
                </a:lnTo>
                <a:lnTo>
                  <a:pt x="258" y="66"/>
                </a:lnTo>
                <a:lnTo>
                  <a:pt x="258" y="68"/>
                </a:lnTo>
                <a:lnTo>
                  <a:pt x="258" y="70"/>
                </a:lnTo>
                <a:lnTo>
                  <a:pt x="260" y="70"/>
                </a:lnTo>
                <a:lnTo>
                  <a:pt x="262" y="71"/>
                </a:lnTo>
                <a:lnTo>
                  <a:pt x="262" y="73"/>
                </a:lnTo>
                <a:lnTo>
                  <a:pt x="262" y="75"/>
                </a:lnTo>
                <a:lnTo>
                  <a:pt x="263" y="73"/>
                </a:lnTo>
                <a:lnTo>
                  <a:pt x="265" y="73"/>
                </a:lnTo>
                <a:lnTo>
                  <a:pt x="265" y="75"/>
                </a:lnTo>
                <a:lnTo>
                  <a:pt x="267" y="75"/>
                </a:lnTo>
                <a:lnTo>
                  <a:pt x="267" y="76"/>
                </a:lnTo>
                <a:lnTo>
                  <a:pt x="268" y="76"/>
                </a:lnTo>
                <a:lnTo>
                  <a:pt x="268" y="78"/>
                </a:lnTo>
                <a:lnTo>
                  <a:pt x="268" y="80"/>
                </a:lnTo>
                <a:lnTo>
                  <a:pt x="268" y="81"/>
                </a:lnTo>
                <a:lnTo>
                  <a:pt x="268" y="83"/>
                </a:lnTo>
                <a:lnTo>
                  <a:pt x="268" y="85"/>
                </a:lnTo>
                <a:lnTo>
                  <a:pt x="268" y="86"/>
                </a:lnTo>
                <a:lnTo>
                  <a:pt x="268" y="88"/>
                </a:lnTo>
                <a:lnTo>
                  <a:pt x="268" y="90"/>
                </a:lnTo>
                <a:lnTo>
                  <a:pt x="268" y="92"/>
                </a:lnTo>
                <a:lnTo>
                  <a:pt x="270" y="92"/>
                </a:lnTo>
                <a:lnTo>
                  <a:pt x="270" y="93"/>
                </a:lnTo>
                <a:lnTo>
                  <a:pt x="272" y="95"/>
                </a:lnTo>
                <a:lnTo>
                  <a:pt x="272" y="97"/>
                </a:lnTo>
                <a:lnTo>
                  <a:pt x="272" y="98"/>
                </a:lnTo>
                <a:lnTo>
                  <a:pt x="273" y="98"/>
                </a:lnTo>
                <a:lnTo>
                  <a:pt x="273" y="100"/>
                </a:lnTo>
                <a:lnTo>
                  <a:pt x="273" y="102"/>
                </a:lnTo>
                <a:lnTo>
                  <a:pt x="275" y="103"/>
                </a:lnTo>
                <a:lnTo>
                  <a:pt x="275" y="105"/>
                </a:lnTo>
                <a:lnTo>
                  <a:pt x="277" y="110"/>
                </a:lnTo>
                <a:lnTo>
                  <a:pt x="278" y="110"/>
                </a:lnTo>
                <a:lnTo>
                  <a:pt x="285" y="105"/>
                </a:lnTo>
                <a:lnTo>
                  <a:pt x="289" y="105"/>
                </a:lnTo>
                <a:lnTo>
                  <a:pt x="290" y="103"/>
                </a:lnTo>
                <a:lnTo>
                  <a:pt x="292" y="102"/>
                </a:lnTo>
                <a:lnTo>
                  <a:pt x="295" y="100"/>
                </a:lnTo>
                <a:lnTo>
                  <a:pt x="299" y="97"/>
                </a:lnTo>
                <a:lnTo>
                  <a:pt x="305" y="93"/>
                </a:lnTo>
                <a:lnTo>
                  <a:pt x="304" y="92"/>
                </a:lnTo>
                <a:lnTo>
                  <a:pt x="304" y="90"/>
                </a:lnTo>
                <a:lnTo>
                  <a:pt x="304" y="86"/>
                </a:lnTo>
                <a:lnTo>
                  <a:pt x="304" y="83"/>
                </a:lnTo>
                <a:lnTo>
                  <a:pt x="307" y="83"/>
                </a:lnTo>
                <a:lnTo>
                  <a:pt x="307" y="81"/>
                </a:lnTo>
                <a:lnTo>
                  <a:pt x="309" y="81"/>
                </a:lnTo>
                <a:lnTo>
                  <a:pt x="309" y="80"/>
                </a:lnTo>
                <a:lnTo>
                  <a:pt x="311" y="78"/>
                </a:lnTo>
                <a:lnTo>
                  <a:pt x="311" y="80"/>
                </a:lnTo>
                <a:lnTo>
                  <a:pt x="312" y="80"/>
                </a:lnTo>
                <a:lnTo>
                  <a:pt x="312" y="78"/>
                </a:lnTo>
                <a:lnTo>
                  <a:pt x="312" y="76"/>
                </a:lnTo>
                <a:lnTo>
                  <a:pt x="314" y="76"/>
                </a:lnTo>
                <a:lnTo>
                  <a:pt x="316" y="76"/>
                </a:lnTo>
                <a:lnTo>
                  <a:pt x="317" y="76"/>
                </a:lnTo>
                <a:lnTo>
                  <a:pt x="317" y="78"/>
                </a:lnTo>
                <a:lnTo>
                  <a:pt x="317" y="76"/>
                </a:lnTo>
                <a:lnTo>
                  <a:pt x="319" y="76"/>
                </a:lnTo>
                <a:lnTo>
                  <a:pt x="319" y="75"/>
                </a:lnTo>
                <a:lnTo>
                  <a:pt x="321" y="75"/>
                </a:lnTo>
                <a:lnTo>
                  <a:pt x="321" y="76"/>
                </a:lnTo>
                <a:lnTo>
                  <a:pt x="322" y="76"/>
                </a:lnTo>
                <a:lnTo>
                  <a:pt x="322" y="75"/>
                </a:lnTo>
                <a:lnTo>
                  <a:pt x="322" y="76"/>
                </a:lnTo>
                <a:lnTo>
                  <a:pt x="324" y="78"/>
                </a:lnTo>
                <a:lnTo>
                  <a:pt x="324" y="80"/>
                </a:lnTo>
                <a:lnTo>
                  <a:pt x="324" y="81"/>
                </a:lnTo>
                <a:lnTo>
                  <a:pt x="324" y="83"/>
                </a:lnTo>
                <a:lnTo>
                  <a:pt x="326" y="83"/>
                </a:lnTo>
                <a:lnTo>
                  <a:pt x="326" y="85"/>
                </a:lnTo>
                <a:lnTo>
                  <a:pt x="329" y="83"/>
                </a:lnTo>
                <a:lnTo>
                  <a:pt x="331" y="83"/>
                </a:lnTo>
                <a:lnTo>
                  <a:pt x="333" y="81"/>
                </a:lnTo>
                <a:lnTo>
                  <a:pt x="334" y="83"/>
                </a:lnTo>
                <a:lnTo>
                  <a:pt x="338" y="83"/>
                </a:lnTo>
                <a:lnTo>
                  <a:pt x="339" y="80"/>
                </a:lnTo>
                <a:lnTo>
                  <a:pt x="343" y="80"/>
                </a:lnTo>
                <a:lnTo>
                  <a:pt x="346" y="80"/>
                </a:lnTo>
                <a:lnTo>
                  <a:pt x="348" y="85"/>
                </a:lnTo>
                <a:lnTo>
                  <a:pt x="348" y="88"/>
                </a:lnTo>
                <a:lnTo>
                  <a:pt x="344" y="92"/>
                </a:lnTo>
                <a:lnTo>
                  <a:pt x="343" y="95"/>
                </a:lnTo>
                <a:lnTo>
                  <a:pt x="344" y="97"/>
                </a:lnTo>
                <a:lnTo>
                  <a:pt x="346" y="98"/>
                </a:lnTo>
                <a:lnTo>
                  <a:pt x="348" y="100"/>
                </a:lnTo>
                <a:lnTo>
                  <a:pt x="344" y="103"/>
                </a:lnTo>
                <a:lnTo>
                  <a:pt x="344" y="105"/>
                </a:lnTo>
                <a:lnTo>
                  <a:pt x="344" y="107"/>
                </a:lnTo>
                <a:lnTo>
                  <a:pt x="346" y="107"/>
                </a:lnTo>
                <a:lnTo>
                  <a:pt x="349" y="107"/>
                </a:lnTo>
                <a:lnTo>
                  <a:pt x="349" y="109"/>
                </a:lnTo>
                <a:lnTo>
                  <a:pt x="351" y="109"/>
                </a:lnTo>
                <a:lnTo>
                  <a:pt x="351" y="110"/>
                </a:lnTo>
                <a:lnTo>
                  <a:pt x="353" y="109"/>
                </a:lnTo>
                <a:lnTo>
                  <a:pt x="354" y="109"/>
                </a:lnTo>
                <a:lnTo>
                  <a:pt x="356" y="110"/>
                </a:lnTo>
                <a:lnTo>
                  <a:pt x="358" y="112"/>
                </a:lnTo>
                <a:lnTo>
                  <a:pt x="356" y="112"/>
                </a:lnTo>
                <a:lnTo>
                  <a:pt x="354" y="114"/>
                </a:lnTo>
                <a:lnTo>
                  <a:pt x="353" y="115"/>
                </a:lnTo>
                <a:lnTo>
                  <a:pt x="360" y="120"/>
                </a:lnTo>
                <a:lnTo>
                  <a:pt x="361" y="120"/>
                </a:lnTo>
                <a:lnTo>
                  <a:pt x="363" y="120"/>
                </a:lnTo>
                <a:lnTo>
                  <a:pt x="370" y="119"/>
                </a:lnTo>
                <a:lnTo>
                  <a:pt x="376" y="115"/>
                </a:lnTo>
                <a:lnTo>
                  <a:pt x="380" y="115"/>
                </a:lnTo>
                <a:lnTo>
                  <a:pt x="395" y="112"/>
                </a:lnTo>
                <a:lnTo>
                  <a:pt x="405" y="110"/>
                </a:lnTo>
                <a:lnTo>
                  <a:pt x="407" y="109"/>
                </a:lnTo>
                <a:lnTo>
                  <a:pt x="409" y="109"/>
                </a:lnTo>
                <a:lnTo>
                  <a:pt x="410" y="109"/>
                </a:lnTo>
                <a:lnTo>
                  <a:pt x="410" y="110"/>
                </a:lnTo>
                <a:lnTo>
                  <a:pt x="410" y="112"/>
                </a:lnTo>
                <a:lnTo>
                  <a:pt x="412" y="115"/>
                </a:lnTo>
                <a:lnTo>
                  <a:pt x="412" y="117"/>
                </a:lnTo>
                <a:lnTo>
                  <a:pt x="412" y="120"/>
                </a:lnTo>
                <a:lnTo>
                  <a:pt x="414" y="122"/>
                </a:lnTo>
                <a:lnTo>
                  <a:pt x="414" y="124"/>
                </a:lnTo>
                <a:lnTo>
                  <a:pt x="415" y="125"/>
                </a:lnTo>
                <a:lnTo>
                  <a:pt x="417" y="127"/>
                </a:lnTo>
                <a:lnTo>
                  <a:pt x="417" y="129"/>
                </a:lnTo>
                <a:lnTo>
                  <a:pt x="419" y="131"/>
                </a:lnTo>
                <a:lnTo>
                  <a:pt x="419" y="132"/>
                </a:lnTo>
                <a:lnTo>
                  <a:pt x="422" y="136"/>
                </a:lnTo>
                <a:lnTo>
                  <a:pt x="424" y="137"/>
                </a:lnTo>
                <a:lnTo>
                  <a:pt x="424" y="139"/>
                </a:lnTo>
                <a:lnTo>
                  <a:pt x="425" y="142"/>
                </a:lnTo>
                <a:lnTo>
                  <a:pt x="425" y="144"/>
                </a:lnTo>
                <a:lnTo>
                  <a:pt x="427" y="146"/>
                </a:lnTo>
                <a:lnTo>
                  <a:pt x="429" y="146"/>
                </a:lnTo>
                <a:lnTo>
                  <a:pt x="429" y="147"/>
                </a:lnTo>
                <a:lnTo>
                  <a:pt x="430" y="149"/>
                </a:lnTo>
                <a:lnTo>
                  <a:pt x="432" y="151"/>
                </a:lnTo>
                <a:lnTo>
                  <a:pt x="434" y="154"/>
                </a:lnTo>
                <a:lnTo>
                  <a:pt x="436" y="156"/>
                </a:lnTo>
                <a:lnTo>
                  <a:pt x="436" y="159"/>
                </a:lnTo>
                <a:lnTo>
                  <a:pt x="436" y="161"/>
                </a:lnTo>
                <a:lnTo>
                  <a:pt x="436" y="163"/>
                </a:lnTo>
                <a:lnTo>
                  <a:pt x="436" y="164"/>
                </a:lnTo>
                <a:lnTo>
                  <a:pt x="436" y="168"/>
                </a:lnTo>
                <a:lnTo>
                  <a:pt x="436" y="171"/>
                </a:lnTo>
                <a:lnTo>
                  <a:pt x="436" y="173"/>
                </a:lnTo>
                <a:lnTo>
                  <a:pt x="434" y="175"/>
                </a:lnTo>
                <a:lnTo>
                  <a:pt x="432" y="176"/>
                </a:lnTo>
                <a:lnTo>
                  <a:pt x="432" y="178"/>
                </a:lnTo>
                <a:lnTo>
                  <a:pt x="430" y="180"/>
                </a:lnTo>
                <a:lnTo>
                  <a:pt x="430" y="181"/>
                </a:lnTo>
                <a:lnTo>
                  <a:pt x="429" y="186"/>
                </a:lnTo>
                <a:lnTo>
                  <a:pt x="425" y="190"/>
                </a:lnTo>
                <a:lnTo>
                  <a:pt x="424" y="192"/>
                </a:lnTo>
                <a:lnTo>
                  <a:pt x="425" y="193"/>
                </a:lnTo>
                <a:lnTo>
                  <a:pt x="424" y="198"/>
                </a:lnTo>
                <a:lnTo>
                  <a:pt x="424" y="200"/>
                </a:lnTo>
                <a:lnTo>
                  <a:pt x="424" y="202"/>
                </a:lnTo>
                <a:lnTo>
                  <a:pt x="422" y="203"/>
                </a:lnTo>
                <a:lnTo>
                  <a:pt x="422" y="205"/>
                </a:lnTo>
                <a:lnTo>
                  <a:pt x="424" y="205"/>
                </a:lnTo>
                <a:lnTo>
                  <a:pt x="425" y="210"/>
                </a:lnTo>
                <a:lnTo>
                  <a:pt x="427" y="212"/>
                </a:lnTo>
                <a:lnTo>
                  <a:pt x="429" y="214"/>
                </a:lnTo>
                <a:lnTo>
                  <a:pt x="429" y="215"/>
                </a:lnTo>
                <a:lnTo>
                  <a:pt x="432" y="219"/>
                </a:lnTo>
                <a:lnTo>
                  <a:pt x="432" y="222"/>
                </a:lnTo>
                <a:lnTo>
                  <a:pt x="434" y="224"/>
                </a:lnTo>
                <a:lnTo>
                  <a:pt x="436" y="225"/>
                </a:lnTo>
                <a:lnTo>
                  <a:pt x="436" y="229"/>
                </a:lnTo>
                <a:lnTo>
                  <a:pt x="439" y="230"/>
                </a:lnTo>
                <a:lnTo>
                  <a:pt x="439" y="236"/>
                </a:lnTo>
                <a:lnTo>
                  <a:pt x="441" y="237"/>
                </a:lnTo>
                <a:lnTo>
                  <a:pt x="442" y="242"/>
                </a:lnTo>
                <a:lnTo>
                  <a:pt x="442" y="244"/>
                </a:lnTo>
                <a:lnTo>
                  <a:pt x="444" y="247"/>
                </a:lnTo>
                <a:lnTo>
                  <a:pt x="447" y="251"/>
                </a:lnTo>
                <a:lnTo>
                  <a:pt x="449" y="253"/>
                </a:lnTo>
                <a:lnTo>
                  <a:pt x="452" y="254"/>
                </a:lnTo>
                <a:lnTo>
                  <a:pt x="454" y="256"/>
                </a:lnTo>
                <a:lnTo>
                  <a:pt x="456" y="259"/>
                </a:lnTo>
                <a:lnTo>
                  <a:pt x="459" y="261"/>
                </a:lnTo>
                <a:lnTo>
                  <a:pt x="459" y="264"/>
                </a:lnTo>
                <a:lnTo>
                  <a:pt x="463" y="269"/>
                </a:lnTo>
                <a:lnTo>
                  <a:pt x="464" y="269"/>
                </a:lnTo>
                <a:lnTo>
                  <a:pt x="466" y="269"/>
                </a:lnTo>
                <a:lnTo>
                  <a:pt x="468" y="271"/>
                </a:lnTo>
                <a:lnTo>
                  <a:pt x="469" y="271"/>
                </a:lnTo>
                <a:lnTo>
                  <a:pt x="471" y="273"/>
                </a:lnTo>
                <a:lnTo>
                  <a:pt x="473" y="275"/>
                </a:lnTo>
                <a:lnTo>
                  <a:pt x="474" y="275"/>
                </a:lnTo>
                <a:lnTo>
                  <a:pt x="478" y="275"/>
                </a:lnTo>
                <a:lnTo>
                  <a:pt x="485" y="276"/>
                </a:lnTo>
                <a:lnTo>
                  <a:pt x="486" y="278"/>
                </a:lnTo>
                <a:lnTo>
                  <a:pt x="486" y="280"/>
                </a:lnTo>
                <a:lnTo>
                  <a:pt x="488" y="280"/>
                </a:lnTo>
                <a:lnTo>
                  <a:pt x="490" y="280"/>
                </a:lnTo>
                <a:lnTo>
                  <a:pt x="493" y="281"/>
                </a:lnTo>
                <a:lnTo>
                  <a:pt x="496" y="281"/>
                </a:lnTo>
                <a:lnTo>
                  <a:pt x="501" y="283"/>
                </a:lnTo>
                <a:lnTo>
                  <a:pt x="503" y="283"/>
                </a:lnTo>
                <a:lnTo>
                  <a:pt x="505" y="283"/>
                </a:lnTo>
                <a:lnTo>
                  <a:pt x="506" y="283"/>
                </a:lnTo>
                <a:lnTo>
                  <a:pt x="508" y="285"/>
                </a:lnTo>
                <a:lnTo>
                  <a:pt x="512" y="286"/>
                </a:lnTo>
                <a:lnTo>
                  <a:pt x="515" y="285"/>
                </a:lnTo>
                <a:lnTo>
                  <a:pt x="517" y="285"/>
                </a:lnTo>
                <a:lnTo>
                  <a:pt x="518" y="285"/>
                </a:lnTo>
                <a:lnTo>
                  <a:pt x="520" y="285"/>
                </a:lnTo>
                <a:lnTo>
                  <a:pt x="520" y="283"/>
                </a:lnTo>
                <a:lnTo>
                  <a:pt x="522" y="283"/>
                </a:lnTo>
                <a:lnTo>
                  <a:pt x="523" y="283"/>
                </a:lnTo>
                <a:lnTo>
                  <a:pt x="527" y="283"/>
                </a:lnTo>
                <a:lnTo>
                  <a:pt x="530" y="283"/>
                </a:lnTo>
                <a:lnTo>
                  <a:pt x="534" y="283"/>
                </a:lnTo>
                <a:lnTo>
                  <a:pt x="537" y="283"/>
                </a:lnTo>
                <a:lnTo>
                  <a:pt x="544" y="286"/>
                </a:lnTo>
                <a:lnTo>
                  <a:pt x="547" y="286"/>
                </a:lnTo>
                <a:lnTo>
                  <a:pt x="547" y="288"/>
                </a:lnTo>
                <a:lnTo>
                  <a:pt x="550" y="288"/>
                </a:lnTo>
                <a:lnTo>
                  <a:pt x="554" y="288"/>
                </a:lnTo>
                <a:lnTo>
                  <a:pt x="561" y="290"/>
                </a:lnTo>
                <a:lnTo>
                  <a:pt x="564" y="290"/>
                </a:lnTo>
                <a:lnTo>
                  <a:pt x="567" y="290"/>
                </a:lnTo>
                <a:lnTo>
                  <a:pt x="571" y="291"/>
                </a:lnTo>
                <a:lnTo>
                  <a:pt x="577" y="291"/>
                </a:lnTo>
                <a:lnTo>
                  <a:pt x="579" y="293"/>
                </a:lnTo>
                <a:lnTo>
                  <a:pt x="591" y="293"/>
                </a:lnTo>
                <a:lnTo>
                  <a:pt x="596" y="293"/>
                </a:lnTo>
                <a:lnTo>
                  <a:pt x="603" y="297"/>
                </a:lnTo>
                <a:lnTo>
                  <a:pt x="606" y="297"/>
                </a:lnTo>
                <a:lnTo>
                  <a:pt x="623" y="302"/>
                </a:lnTo>
                <a:lnTo>
                  <a:pt x="628" y="303"/>
                </a:lnTo>
                <a:lnTo>
                  <a:pt x="633" y="305"/>
                </a:lnTo>
                <a:lnTo>
                  <a:pt x="637" y="305"/>
                </a:lnTo>
                <a:lnTo>
                  <a:pt x="645" y="313"/>
                </a:lnTo>
                <a:lnTo>
                  <a:pt x="650" y="319"/>
                </a:lnTo>
                <a:lnTo>
                  <a:pt x="653" y="320"/>
                </a:lnTo>
                <a:lnTo>
                  <a:pt x="655" y="322"/>
                </a:lnTo>
                <a:lnTo>
                  <a:pt x="669" y="322"/>
                </a:lnTo>
                <a:lnTo>
                  <a:pt x="670" y="320"/>
                </a:lnTo>
                <a:lnTo>
                  <a:pt x="674" y="322"/>
                </a:lnTo>
                <a:lnTo>
                  <a:pt x="680" y="320"/>
                </a:lnTo>
                <a:lnTo>
                  <a:pt x="689" y="324"/>
                </a:lnTo>
                <a:lnTo>
                  <a:pt x="694" y="322"/>
                </a:lnTo>
                <a:lnTo>
                  <a:pt x="696" y="322"/>
                </a:lnTo>
                <a:lnTo>
                  <a:pt x="696" y="319"/>
                </a:lnTo>
                <a:lnTo>
                  <a:pt x="697" y="319"/>
                </a:lnTo>
                <a:lnTo>
                  <a:pt x="701" y="319"/>
                </a:lnTo>
                <a:lnTo>
                  <a:pt x="702" y="320"/>
                </a:lnTo>
                <a:lnTo>
                  <a:pt x="706" y="319"/>
                </a:lnTo>
                <a:lnTo>
                  <a:pt x="709" y="320"/>
                </a:lnTo>
                <a:lnTo>
                  <a:pt x="716" y="320"/>
                </a:lnTo>
                <a:lnTo>
                  <a:pt x="721" y="319"/>
                </a:lnTo>
                <a:lnTo>
                  <a:pt x="724" y="317"/>
                </a:lnTo>
                <a:lnTo>
                  <a:pt x="728" y="317"/>
                </a:lnTo>
                <a:lnTo>
                  <a:pt x="731" y="315"/>
                </a:lnTo>
                <a:lnTo>
                  <a:pt x="736" y="315"/>
                </a:lnTo>
                <a:lnTo>
                  <a:pt x="746" y="310"/>
                </a:lnTo>
                <a:lnTo>
                  <a:pt x="748" y="312"/>
                </a:lnTo>
                <a:lnTo>
                  <a:pt x="750" y="310"/>
                </a:lnTo>
                <a:lnTo>
                  <a:pt x="756" y="308"/>
                </a:lnTo>
                <a:lnTo>
                  <a:pt x="763" y="305"/>
                </a:lnTo>
                <a:lnTo>
                  <a:pt x="770" y="305"/>
                </a:lnTo>
                <a:lnTo>
                  <a:pt x="773" y="303"/>
                </a:lnTo>
                <a:lnTo>
                  <a:pt x="777" y="305"/>
                </a:lnTo>
                <a:lnTo>
                  <a:pt x="780" y="305"/>
                </a:lnTo>
                <a:lnTo>
                  <a:pt x="784" y="308"/>
                </a:lnTo>
                <a:lnTo>
                  <a:pt x="784" y="320"/>
                </a:lnTo>
                <a:lnTo>
                  <a:pt x="789" y="325"/>
                </a:lnTo>
                <a:lnTo>
                  <a:pt x="792" y="325"/>
                </a:lnTo>
                <a:lnTo>
                  <a:pt x="794" y="325"/>
                </a:lnTo>
                <a:lnTo>
                  <a:pt x="800" y="327"/>
                </a:lnTo>
                <a:lnTo>
                  <a:pt x="804" y="325"/>
                </a:lnTo>
                <a:lnTo>
                  <a:pt x="811" y="329"/>
                </a:lnTo>
                <a:lnTo>
                  <a:pt x="811" y="334"/>
                </a:lnTo>
                <a:lnTo>
                  <a:pt x="812" y="334"/>
                </a:lnTo>
                <a:lnTo>
                  <a:pt x="816" y="327"/>
                </a:lnTo>
                <a:lnTo>
                  <a:pt x="826" y="315"/>
                </a:lnTo>
                <a:lnTo>
                  <a:pt x="827" y="307"/>
                </a:lnTo>
                <a:lnTo>
                  <a:pt x="831" y="303"/>
                </a:lnTo>
                <a:lnTo>
                  <a:pt x="838" y="302"/>
                </a:lnTo>
                <a:lnTo>
                  <a:pt x="848" y="298"/>
                </a:lnTo>
                <a:lnTo>
                  <a:pt x="854" y="291"/>
                </a:lnTo>
                <a:lnTo>
                  <a:pt x="858" y="285"/>
                </a:lnTo>
                <a:lnTo>
                  <a:pt x="863" y="281"/>
                </a:lnTo>
                <a:lnTo>
                  <a:pt x="871" y="281"/>
                </a:lnTo>
                <a:lnTo>
                  <a:pt x="880" y="285"/>
                </a:lnTo>
                <a:lnTo>
                  <a:pt x="887" y="285"/>
                </a:lnTo>
                <a:lnTo>
                  <a:pt x="893" y="285"/>
                </a:lnTo>
                <a:lnTo>
                  <a:pt x="898" y="285"/>
                </a:lnTo>
                <a:lnTo>
                  <a:pt x="903" y="288"/>
                </a:lnTo>
                <a:lnTo>
                  <a:pt x="907" y="285"/>
                </a:lnTo>
                <a:lnTo>
                  <a:pt x="907" y="283"/>
                </a:lnTo>
                <a:lnTo>
                  <a:pt x="908" y="283"/>
                </a:lnTo>
                <a:lnTo>
                  <a:pt x="910" y="283"/>
                </a:lnTo>
                <a:lnTo>
                  <a:pt x="912" y="281"/>
                </a:lnTo>
                <a:lnTo>
                  <a:pt x="914" y="281"/>
                </a:lnTo>
                <a:lnTo>
                  <a:pt x="915" y="281"/>
                </a:lnTo>
                <a:lnTo>
                  <a:pt x="917" y="280"/>
                </a:lnTo>
                <a:lnTo>
                  <a:pt x="919" y="278"/>
                </a:lnTo>
                <a:lnTo>
                  <a:pt x="922" y="278"/>
                </a:lnTo>
                <a:lnTo>
                  <a:pt x="924" y="278"/>
                </a:lnTo>
                <a:lnTo>
                  <a:pt x="924" y="276"/>
                </a:lnTo>
                <a:lnTo>
                  <a:pt x="927" y="273"/>
                </a:lnTo>
                <a:lnTo>
                  <a:pt x="929" y="273"/>
                </a:lnTo>
                <a:lnTo>
                  <a:pt x="930" y="271"/>
                </a:lnTo>
                <a:lnTo>
                  <a:pt x="936" y="269"/>
                </a:lnTo>
                <a:lnTo>
                  <a:pt x="937" y="268"/>
                </a:lnTo>
                <a:lnTo>
                  <a:pt x="939" y="268"/>
                </a:lnTo>
                <a:lnTo>
                  <a:pt x="939" y="266"/>
                </a:lnTo>
                <a:lnTo>
                  <a:pt x="941" y="266"/>
                </a:lnTo>
                <a:lnTo>
                  <a:pt x="942" y="266"/>
                </a:lnTo>
                <a:lnTo>
                  <a:pt x="944" y="266"/>
                </a:lnTo>
                <a:lnTo>
                  <a:pt x="946" y="266"/>
                </a:lnTo>
                <a:lnTo>
                  <a:pt x="947" y="264"/>
                </a:lnTo>
                <a:lnTo>
                  <a:pt x="951" y="261"/>
                </a:lnTo>
                <a:lnTo>
                  <a:pt x="952" y="261"/>
                </a:lnTo>
                <a:lnTo>
                  <a:pt x="954" y="261"/>
                </a:lnTo>
                <a:lnTo>
                  <a:pt x="954" y="259"/>
                </a:lnTo>
                <a:lnTo>
                  <a:pt x="956" y="261"/>
                </a:lnTo>
                <a:lnTo>
                  <a:pt x="956" y="259"/>
                </a:lnTo>
                <a:lnTo>
                  <a:pt x="957" y="259"/>
                </a:lnTo>
                <a:lnTo>
                  <a:pt x="959" y="261"/>
                </a:lnTo>
                <a:lnTo>
                  <a:pt x="961" y="259"/>
                </a:lnTo>
                <a:lnTo>
                  <a:pt x="963" y="259"/>
                </a:lnTo>
                <a:lnTo>
                  <a:pt x="964" y="259"/>
                </a:lnTo>
                <a:lnTo>
                  <a:pt x="968" y="258"/>
                </a:lnTo>
                <a:lnTo>
                  <a:pt x="971" y="256"/>
                </a:lnTo>
                <a:lnTo>
                  <a:pt x="976" y="256"/>
                </a:lnTo>
                <a:lnTo>
                  <a:pt x="978" y="254"/>
                </a:lnTo>
                <a:lnTo>
                  <a:pt x="981" y="254"/>
                </a:lnTo>
                <a:lnTo>
                  <a:pt x="985" y="253"/>
                </a:lnTo>
                <a:lnTo>
                  <a:pt x="988" y="251"/>
                </a:lnTo>
                <a:lnTo>
                  <a:pt x="995" y="247"/>
                </a:lnTo>
                <a:lnTo>
                  <a:pt x="998" y="246"/>
                </a:lnTo>
                <a:lnTo>
                  <a:pt x="1001" y="246"/>
                </a:lnTo>
                <a:lnTo>
                  <a:pt x="1001" y="244"/>
                </a:lnTo>
                <a:lnTo>
                  <a:pt x="1003" y="242"/>
                </a:lnTo>
                <a:lnTo>
                  <a:pt x="1005" y="241"/>
                </a:lnTo>
                <a:lnTo>
                  <a:pt x="1006" y="241"/>
                </a:lnTo>
                <a:lnTo>
                  <a:pt x="1008" y="239"/>
                </a:lnTo>
                <a:lnTo>
                  <a:pt x="1010" y="239"/>
                </a:lnTo>
                <a:lnTo>
                  <a:pt x="1013" y="237"/>
                </a:lnTo>
                <a:lnTo>
                  <a:pt x="1015" y="237"/>
                </a:lnTo>
                <a:lnTo>
                  <a:pt x="1017" y="236"/>
                </a:lnTo>
                <a:lnTo>
                  <a:pt x="1022" y="236"/>
                </a:lnTo>
                <a:lnTo>
                  <a:pt x="1025" y="234"/>
                </a:lnTo>
                <a:lnTo>
                  <a:pt x="1030" y="234"/>
                </a:lnTo>
                <a:lnTo>
                  <a:pt x="1040" y="229"/>
                </a:lnTo>
                <a:lnTo>
                  <a:pt x="1044" y="227"/>
                </a:lnTo>
                <a:lnTo>
                  <a:pt x="1047" y="227"/>
                </a:lnTo>
                <a:lnTo>
                  <a:pt x="1054" y="227"/>
                </a:lnTo>
                <a:lnTo>
                  <a:pt x="1064" y="224"/>
                </a:lnTo>
                <a:close/>
              </a:path>
            </a:pathLst>
          </a:custGeom>
          <a:solidFill>
            <a:schemeClr val="accent4"/>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Freeform 8">
            <a:extLst>
              <a:ext uri="{FF2B5EF4-FFF2-40B4-BE49-F238E27FC236}">
                <a16:creationId xmlns:a16="http://schemas.microsoft.com/office/drawing/2014/main" id="{C55A993E-0B0A-441A-9F24-07D72B12B5FF}"/>
              </a:ext>
            </a:extLst>
          </p:cNvPr>
          <p:cNvSpPr>
            <a:spLocks/>
          </p:cNvSpPr>
          <p:nvPr/>
        </p:nvSpPr>
        <p:spPr bwMode="auto">
          <a:xfrm>
            <a:off x="4424363" y="2944814"/>
            <a:ext cx="2489200" cy="1173163"/>
          </a:xfrm>
          <a:custGeom>
            <a:avLst/>
            <a:gdLst>
              <a:gd name="T0" fmla="*/ 659 w 1568"/>
              <a:gd name="T1" fmla="*/ 52 h 739"/>
              <a:gd name="T2" fmla="*/ 762 w 1568"/>
              <a:gd name="T3" fmla="*/ 34 h 739"/>
              <a:gd name="T4" fmla="*/ 853 w 1568"/>
              <a:gd name="T5" fmla="*/ 110 h 739"/>
              <a:gd name="T6" fmla="*/ 794 w 1568"/>
              <a:gd name="T7" fmla="*/ 147 h 739"/>
              <a:gd name="T8" fmla="*/ 705 w 1568"/>
              <a:gd name="T9" fmla="*/ 202 h 739"/>
              <a:gd name="T10" fmla="*/ 708 w 1568"/>
              <a:gd name="T11" fmla="*/ 242 h 739"/>
              <a:gd name="T12" fmla="*/ 752 w 1568"/>
              <a:gd name="T13" fmla="*/ 276 h 739"/>
              <a:gd name="T14" fmla="*/ 818 w 1568"/>
              <a:gd name="T15" fmla="*/ 268 h 739"/>
              <a:gd name="T16" fmla="*/ 865 w 1568"/>
              <a:gd name="T17" fmla="*/ 290 h 739"/>
              <a:gd name="T18" fmla="*/ 919 w 1568"/>
              <a:gd name="T19" fmla="*/ 322 h 739"/>
              <a:gd name="T20" fmla="*/ 1014 w 1568"/>
              <a:gd name="T21" fmla="*/ 308 h 739"/>
              <a:gd name="T22" fmla="*/ 1120 w 1568"/>
              <a:gd name="T23" fmla="*/ 346 h 739"/>
              <a:gd name="T24" fmla="*/ 1189 w 1568"/>
              <a:gd name="T25" fmla="*/ 366 h 739"/>
              <a:gd name="T26" fmla="*/ 1232 w 1568"/>
              <a:gd name="T27" fmla="*/ 430 h 739"/>
              <a:gd name="T28" fmla="*/ 1270 w 1568"/>
              <a:gd name="T29" fmla="*/ 496 h 739"/>
              <a:gd name="T30" fmla="*/ 1304 w 1568"/>
              <a:gd name="T31" fmla="*/ 535 h 739"/>
              <a:gd name="T32" fmla="*/ 1351 w 1568"/>
              <a:gd name="T33" fmla="*/ 462 h 739"/>
              <a:gd name="T34" fmla="*/ 1335 w 1568"/>
              <a:gd name="T35" fmla="*/ 346 h 739"/>
              <a:gd name="T36" fmla="*/ 1416 w 1568"/>
              <a:gd name="T37" fmla="*/ 296 h 739"/>
              <a:gd name="T38" fmla="*/ 1419 w 1568"/>
              <a:gd name="T39" fmla="*/ 405 h 739"/>
              <a:gd name="T40" fmla="*/ 1492 w 1568"/>
              <a:gd name="T41" fmla="*/ 462 h 739"/>
              <a:gd name="T42" fmla="*/ 1554 w 1568"/>
              <a:gd name="T43" fmla="*/ 532 h 739"/>
              <a:gd name="T44" fmla="*/ 1558 w 1568"/>
              <a:gd name="T45" fmla="*/ 576 h 739"/>
              <a:gd name="T46" fmla="*/ 1568 w 1568"/>
              <a:gd name="T47" fmla="*/ 618 h 739"/>
              <a:gd name="T48" fmla="*/ 1534 w 1568"/>
              <a:gd name="T49" fmla="*/ 630 h 739"/>
              <a:gd name="T50" fmla="*/ 1495 w 1568"/>
              <a:gd name="T51" fmla="*/ 708 h 739"/>
              <a:gd name="T52" fmla="*/ 1414 w 1568"/>
              <a:gd name="T53" fmla="*/ 666 h 739"/>
              <a:gd name="T54" fmla="*/ 1355 w 1568"/>
              <a:gd name="T55" fmla="*/ 693 h 739"/>
              <a:gd name="T56" fmla="*/ 1291 w 1568"/>
              <a:gd name="T57" fmla="*/ 698 h 739"/>
              <a:gd name="T58" fmla="*/ 1248 w 1568"/>
              <a:gd name="T59" fmla="*/ 696 h 739"/>
              <a:gd name="T60" fmla="*/ 1183 w 1568"/>
              <a:gd name="T61" fmla="*/ 656 h 739"/>
              <a:gd name="T62" fmla="*/ 1132 w 1568"/>
              <a:gd name="T63" fmla="*/ 610 h 739"/>
              <a:gd name="T64" fmla="*/ 1096 w 1568"/>
              <a:gd name="T65" fmla="*/ 566 h 739"/>
              <a:gd name="T66" fmla="*/ 997 w 1568"/>
              <a:gd name="T67" fmla="*/ 527 h 739"/>
              <a:gd name="T68" fmla="*/ 841 w 1568"/>
              <a:gd name="T69" fmla="*/ 505 h 739"/>
              <a:gd name="T70" fmla="*/ 753 w 1568"/>
              <a:gd name="T71" fmla="*/ 466 h 739"/>
              <a:gd name="T72" fmla="*/ 681 w 1568"/>
              <a:gd name="T73" fmla="*/ 440 h 739"/>
              <a:gd name="T74" fmla="*/ 583 w 1568"/>
              <a:gd name="T75" fmla="*/ 374 h 739"/>
              <a:gd name="T76" fmla="*/ 534 w 1568"/>
              <a:gd name="T77" fmla="*/ 308 h 739"/>
              <a:gd name="T78" fmla="*/ 387 w 1568"/>
              <a:gd name="T79" fmla="*/ 317 h 739"/>
              <a:gd name="T80" fmla="*/ 348 w 1568"/>
              <a:gd name="T81" fmla="*/ 313 h 739"/>
              <a:gd name="T82" fmla="*/ 316 w 1568"/>
              <a:gd name="T83" fmla="*/ 305 h 739"/>
              <a:gd name="T84" fmla="*/ 301 w 1568"/>
              <a:gd name="T85" fmla="*/ 320 h 739"/>
              <a:gd name="T86" fmla="*/ 272 w 1568"/>
              <a:gd name="T87" fmla="*/ 346 h 739"/>
              <a:gd name="T88" fmla="*/ 238 w 1568"/>
              <a:gd name="T89" fmla="*/ 329 h 739"/>
              <a:gd name="T90" fmla="*/ 226 w 1568"/>
              <a:gd name="T91" fmla="*/ 366 h 739"/>
              <a:gd name="T92" fmla="*/ 201 w 1568"/>
              <a:gd name="T93" fmla="*/ 371 h 739"/>
              <a:gd name="T94" fmla="*/ 176 w 1568"/>
              <a:gd name="T95" fmla="*/ 371 h 739"/>
              <a:gd name="T96" fmla="*/ 142 w 1568"/>
              <a:gd name="T97" fmla="*/ 379 h 739"/>
              <a:gd name="T98" fmla="*/ 123 w 1568"/>
              <a:gd name="T99" fmla="*/ 401 h 739"/>
              <a:gd name="T100" fmla="*/ 73 w 1568"/>
              <a:gd name="T101" fmla="*/ 383 h 739"/>
              <a:gd name="T102" fmla="*/ 19 w 1568"/>
              <a:gd name="T103" fmla="*/ 347 h 739"/>
              <a:gd name="T104" fmla="*/ 2 w 1568"/>
              <a:gd name="T105" fmla="*/ 256 h 739"/>
              <a:gd name="T106" fmla="*/ 37 w 1568"/>
              <a:gd name="T107" fmla="*/ 102 h 739"/>
              <a:gd name="T108" fmla="*/ 112 w 1568"/>
              <a:gd name="T109" fmla="*/ 61 h 739"/>
              <a:gd name="T110" fmla="*/ 206 w 1568"/>
              <a:gd name="T111" fmla="*/ 139 h 739"/>
              <a:gd name="T112" fmla="*/ 275 w 1568"/>
              <a:gd name="T113" fmla="*/ 154 h 739"/>
              <a:gd name="T114" fmla="*/ 375 w 1568"/>
              <a:gd name="T115" fmla="*/ 102 h 739"/>
              <a:gd name="T116" fmla="*/ 461 w 1568"/>
              <a:gd name="T117" fmla="*/ 49 h 739"/>
              <a:gd name="T118" fmla="*/ 583 w 1568"/>
              <a:gd name="T119" fmla="*/ 7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68" h="739">
                <a:moveTo>
                  <a:pt x="583" y="7"/>
                </a:moveTo>
                <a:lnTo>
                  <a:pt x="586" y="8"/>
                </a:lnTo>
                <a:lnTo>
                  <a:pt x="588" y="8"/>
                </a:lnTo>
                <a:lnTo>
                  <a:pt x="591" y="10"/>
                </a:lnTo>
                <a:lnTo>
                  <a:pt x="593" y="14"/>
                </a:lnTo>
                <a:lnTo>
                  <a:pt x="603" y="17"/>
                </a:lnTo>
                <a:lnTo>
                  <a:pt x="608" y="20"/>
                </a:lnTo>
                <a:lnTo>
                  <a:pt x="615" y="20"/>
                </a:lnTo>
                <a:lnTo>
                  <a:pt x="622" y="24"/>
                </a:lnTo>
                <a:lnTo>
                  <a:pt x="642" y="37"/>
                </a:lnTo>
                <a:lnTo>
                  <a:pt x="644" y="39"/>
                </a:lnTo>
                <a:lnTo>
                  <a:pt x="659" y="52"/>
                </a:lnTo>
                <a:lnTo>
                  <a:pt x="662" y="52"/>
                </a:lnTo>
                <a:lnTo>
                  <a:pt x="666" y="51"/>
                </a:lnTo>
                <a:lnTo>
                  <a:pt x="667" y="52"/>
                </a:lnTo>
                <a:lnTo>
                  <a:pt x="677" y="47"/>
                </a:lnTo>
                <a:lnTo>
                  <a:pt x="684" y="46"/>
                </a:lnTo>
                <a:lnTo>
                  <a:pt x="686" y="46"/>
                </a:lnTo>
                <a:lnTo>
                  <a:pt x="713" y="36"/>
                </a:lnTo>
                <a:lnTo>
                  <a:pt x="732" y="29"/>
                </a:lnTo>
                <a:lnTo>
                  <a:pt x="742" y="27"/>
                </a:lnTo>
                <a:lnTo>
                  <a:pt x="759" y="32"/>
                </a:lnTo>
                <a:lnTo>
                  <a:pt x="760" y="36"/>
                </a:lnTo>
                <a:lnTo>
                  <a:pt x="762" y="34"/>
                </a:lnTo>
                <a:lnTo>
                  <a:pt x="777" y="37"/>
                </a:lnTo>
                <a:lnTo>
                  <a:pt x="801" y="41"/>
                </a:lnTo>
                <a:lnTo>
                  <a:pt x="831" y="44"/>
                </a:lnTo>
                <a:lnTo>
                  <a:pt x="836" y="47"/>
                </a:lnTo>
                <a:lnTo>
                  <a:pt x="850" y="54"/>
                </a:lnTo>
                <a:lnTo>
                  <a:pt x="858" y="63"/>
                </a:lnTo>
                <a:lnTo>
                  <a:pt x="860" y="68"/>
                </a:lnTo>
                <a:lnTo>
                  <a:pt x="860" y="75"/>
                </a:lnTo>
                <a:lnTo>
                  <a:pt x="858" y="88"/>
                </a:lnTo>
                <a:lnTo>
                  <a:pt x="858" y="95"/>
                </a:lnTo>
                <a:lnTo>
                  <a:pt x="855" y="107"/>
                </a:lnTo>
                <a:lnTo>
                  <a:pt x="853" y="110"/>
                </a:lnTo>
                <a:lnTo>
                  <a:pt x="845" y="117"/>
                </a:lnTo>
                <a:lnTo>
                  <a:pt x="840" y="119"/>
                </a:lnTo>
                <a:lnTo>
                  <a:pt x="840" y="120"/>
                </a:lnTo>
                <a:lnTo>
                  <a:pt x="835" y="122"/>
                </a:lnTo>
                <a:lnTo>
                  <a:pt x="833" y="122"/>
                </a:lnTo>
                <a:lnTo>
                  <a:pt x="830" y="125"/>
                </a:lnTo>
                <a:lnTo>
                  <a:pt x="823" y="127"/>
                </a:lnTo>
                <a:lnTo>
                  <a:pt x="818" y="129"/>
                </a:lnTo>
                <a:lnTo>
                  <a:pt x="811" y="130"/>
                </a:lnTo>
                <a:lnTo>
                  <a:pt x="804" y="141"/>
                </a:lnTo>
                <a:lnTo>
                  <a:pt x="801" y="144"/>
                </a:lnTo>
                <a:lnTo>
                  <a:pt x="794" y="147"/>
                </a:lnTo>
                <a:lnTo>
                  <a:pt x="791" y="147"/>
                </a:lnTo>
                <a:lnTo>
                  <a:pt x="786" y="149"/>
                </a:lnTo>
                <a:lnTo>
                  <a:pt x="774" y="152"/>
                </a:lnTo>
                <a:lnTo>
                  <a:pt x="764" y="154"/>
                </a:lnTo>
                <a:lnTo>
                  <a:pt x="755" y="154"/>
                </a:lnTo>
                <a:lnTo>
                  <a:pt x="745" y="159"/>
                </a:lnTo>
                <a:lnTo>
                  <a:pt x="728" y="173"/>
                </a:lnTo>
                <a:lnTo>
                  <a:pt x="726" y="176"/>
                </a:lnTo>
                <a:lnTo>
                  <a:pt x="723" y="180"/>
                </a:lnTo>
                <a:lnTo>
                  <a:pt x="711" y="195"/>
                </a:lnTo>
                <a:lnTo>
                  <a:pt x="706" y="203"/>
                </a:lnTo>
                <a:lnTo>
                  <a:pt x="705" y="202"/>
                </a:lnTo>
                <a:lnTo>
                  <a:pt x="699" y="202"/>
                </a:lnTo>
                <a:lnTo>
                  <a:pt x="699" y="203"/>
                </a:lnTo>
                <a:lnTo>
                  <a:pt x="698" y="202"/>
                </a:lnTo>
                <a:lnTo>
                  <a:pt x="696" y="203"/>
                </a:lnTo>
                <a:lnTo>
                  <a:pt x="698" y="210"/>
                </a:lnTo>
                <a:lnTo>
                  <a:pt x="699" y="213"/>
                </a:lnTo>
                <a:lnTo>
                  <a:pt x="703" y="217"/>
                </a:lnTo>
                <a:lnTo>
                  <a:pt x="703" y="220"/>
                </a:lnTo>
                <a:lnTo>
                  <a:pt x="705" y="225"/>
                </a:lnTo>
                <a:lnTo>
                  <a:pt x="706" y="232"/>
                </a:lnTo>
                <a:lnTo>
                  <a:pt x="708" y="237"/>
                </a:lnTo>
                <a:lnTo>
                  <a:pt x="708" y="242"/>
                </a:lnTo>
                <a:lnTo>
                  <a:pt x="711" y="247"/>
                </a:lnTo>
                <a:lnTo>
                  <a:pt x="713" y="252"/>
                </a:lnTo>
                <a:lnTo>
                  <a:pt x="715" y="254"/>
                </a:lnTo>
                <a:lnTo>
                  <a:pt x="716" y="259"/>
                </a:lnTo>
                <a:lnTo>
                  <a:pt x="721" y="264"/>
                </a:lnTo>
                <a:lnTo>
                  <a:pt x="725" y="268"/>
                </a:lnTo>
                <a:lnTo>
                  <a:pt x="737" y="274"/>
                </a:lnTo>
                <a:lnTo>
                  <a:pt x="742" y="276"/>
                </a:lnTo>
                <a:lnTo>
                  <a:pt x="743" y="278"/>
                </a:lnTo>
                <a:lnTo>
                  <a:pt x="747" y="278"/>
                </a:lnTo>
                <a:lnTo>
                  <a:pt x="748" y="278"/>
                </a:lnTo>
                <a:lnTo>
                  <a:pt x="752" y="276"/>
                </a:lnTo>
                <a:lnTo>
                  <a:pt x="760" y="274"/>
                </a:lnTo>
                <a:lnTo>
                  <a:pt x="765" y="273"/>
                </a:lnTo>
                <a:lnTo>
                  <a:pt x="770" y="271"/>
                </a:lnTo>
                <a:lnTo>
                  <a:pt x="774" y="271"/>
                </a:lnTo>
                <a:lnTo>
                  <a:pt x="779" y="269"/>
                </a:lnTo>
                <a:lnTo>
                  <a:pt x="789" y="269"/>
                </a:lnTo>
                <a:lnTo>
                  <a:pt x="794" y="271"/>
                </a:lnTo>
                <a:lnTo>
                  <a:pt x="797" y="273"/>
                </a:lnTo>
                <a:lnTo>
                  <a:pt x="806" y="271"/>
                </a:lnTo>
                <a:lnTo>
                  <a:pt x="808" y="271"/>
                </a:lnTo>
                <a:lnTo>
                  <a:pt x="813" y="269"/>
                </a:lnTo>
                <a:lnTo>
                  <a:pt x="818" y="268"/>
                </a:lnTo>
                <a:lnTo>
                  <a:pt x="823" y="268"/>
                </a:lnTo>
                <a:lnTo>
                  <a:pt x="824" y="268"/>
                </a:lnTo>
                <a:lnTo>
                  <a:pt x="828" y="268"/>
                </a:lnTo>
                <a:lnTo>
                  <a:pt x="835" y="269"/>
                </a:lnTo>
                <a:lnTo>
                  <a:pt x="840" y="273"/>
                </a:lnTo>
                <a:lnTo>
                  <a:pt x="845" y="276"/>
                </a:lnTo>
                <a:lnTo>
                  <a:pt x="846" y="276"/>
                </a:lnTo>
                <a:lnTo>
                  <a:pt x="850" y="278"/>
                </a:lnTo>
                <a:lnTo>
                  <a:pt x="851" y="279"/>
                </a:lnTo>
                <a:lnTo>
                  <a:pt x="855" y="283"/>
                </a:lnTo>
                <a:lnTo>
                  <a:pt x="858" y="286"/>
                </a:lnTo>
                <a:lnTo>
                  <a:pt x="865" y="290"/>
                </a:lnTo>
                <a:lnTo>
                  <a:pt x="865" y="291"/>
                </a:lnTo>
                <a:lnTo>
                  <a:pt x="868" y="293"/>
                </a:lnTo>
                <a:lnTo>
                  <a:pt x="870" y="293"/>
                </a:lnTo>
                <a:lnTo>
                  <a:pt x="872" y="293"/>
                </a:lnTo>
                <a:lnTo>
                  <a:pt x="884" y="296"/>
                </a:lnTo>
                <a:lnTo>
                  <a:pt x="892" y="303"/>
                </a:lnTo>
                <a:lnTo>
                  <a:pt x="894" y="307"/>
                </a:lnTo>
                <a:lnTo>
                  <a:pt x="897" y="307"/>
                </a:lnTo>
                <a:lnTo>
                  <a:pt x="899" y="307"/>
                </a:lnTo>
                <a:lnTo>
                  <a:pt x="906" y="317"/>
                </a:lnTo>
                <a:lnTo>
                  <a:pt x="917" y="322"/>
                </a:lnTo>
                <a:lnTo>
                  <a:pt x="919" y="322"/>
                </a:lnTo>
                <a:lnTo>
                  <a:pt x="929" y="308"/>
                </a:lnTo>
                <a:lnTo>
                  <a:pt x="934" y="303"/>
                </a:lnTo>
                <a:lnTo>
                  <a:pt x="944" y="298"/>
                </a:lnTo>
                <a:lnTo>
                  <a:pt x="946" y="298"/>
                </a:lnTo>
                <a:lnTo>
                  <a:pt x="953" y="296"/>
                </a:lnTo>
                <a:lnTo>
                  <a:pt x="966" y="295"/>
                </a:lnTo>
                <a:lnTo>
                  <a:pt x="978" y="295"/>
                </a:lnTo>
                <a:lnTo>
                  <a:pt x="990" y="296"/>
                </a:lnTo>
                <a:lnTo>
                  <a:pt x="1003" y="298"/>
                </a:lnTo>
                <a:lnTo>
                  <a:pt x="1009" y="303"/>
                </a:lnTo>
                <a:lnTo>
                  <a:pt x="1012" y="305"/>
                </a:lnTo>
                <a:lnTo>
                  <a:pt x="1014" y="308"/>
                </a:lnTo>
                <a:lnTo>
                  <a:pt x="1017" y="308"/>
                </a:lnTo>
                <a:lnTo>
                  <a:pt x="1019" y="312"/>
                </a:lnTo>
                <a:lnTo>
                  <a:pt x="1025" y="322"/>
                </a:lnTo>
                <a:lnTo>
                  <a:pt x="1031" y="327"/>
                </a:lnTo>
                <a:lnTo>
                  <a:pt x="1039" y="329"/>
                </a:lnTo>
                <a:lnTo>
                  <a:pt x="1074" y="330"/>
                </a:lnTo>
                <a:lnTo>
                  <a:pt x="1076" y="329"/>
                </a:lnTo>
                <a:lnTo>
                  <a:pt x="1078" y="329"/>
                </a:lnTo>
                <a:lnTo>
                  <a:pt x="1086" y="329"/>
                </a:lnTo>
                <a:lnTo>
                  <a:pt x="1091" y="330"/>
                </a:lnTo>
                <a:lnTo>
                  <a:pt x="1093" y="330"/>
                </a:lnTo>
                <a:lnTo>
                  <a:pt x="1120" y="346"/>
                </a:lnTo>
                <a:lnTo>
                  <a:pt x="1127" y="347"/>
                </a:lnTo>
                <a:lnTo>
                  <a:pt x="1142" y="351"/>
                </a:lnTo>
                <a:lnTo>
                  <a:pt x="1149" y="351"/>
                </a:lnTo>
                <a:lnTo>
                  <a:pt x="1164" y="347"/>
                </a:lnTo>
                <a:lnTo>
                  <a:pt x="1172" y="346"/>
                </a:lnTo>
                <a:lnTo>
                  <a:pt x="1179" y="346"/>
                </a:lnTo>
                <a:lnTo>
                  <a:pt x="1183" y="349"/>
                </a:lnTo>
                <a:lnTo>
                  <a:pt x="1181" y="351"/>
                </a:lnTo>
                <a:lnTo>
                  <a:pt x="1181" y="352"/>
                </a:lnTo>
                <a:lnTo>
                  <a:pt x="1183" y="352"/>
                </a:lnTo>
                <a:lnTo>
                  <a:pt x="1189" y="362"/>
                </a:lnTo>
                <a:lnTo>
                  <a:pt x="1189" y="366"/>
                </a:lnTo>
                <a:lnTo>
                  <a:pt x="1193" y="374"/>
                </a:lnTo>
                <a:lnTo>
                  <a:pt x="1193" y="376"/>
                </a:lnTo>
                <a:lnTo>
                  <a:pt x="1193" y="383"/>
                </a:lnTo>
                <a:lnTo>
                  <a:pt x="1196" y="395"/>
                </a:lnTo>
                <a:lnTo>
                  <a:pt x="1203" y="401"/>
                </a:lnTo>
                <a:lnTo>
                  <a:pt x="1210" y="408"/>
                </a:lnTo>
                <a:lnTo>
                  <a:pt x="1211" y="410"/>
                </a:lnTo>
                <a:lnTo>
                  <a:pt x="1216" y="413"/>
                </a:lnTo>
                <a:lnTo>
                  <a:pt x="1220" y="417"/>
                </a:lnTo>
                <a:lnTo>
                  <a:pt x="1223" y="422"/>
                </a:lnTo>
                <a:lnTo>
                  <a:pt x="1226" y="425"/>
                </a:lnTo>
                <a:lnTo>
                  <a:pt x="1232" y="430"/>
                </a:lnTo>
                <a:lnTo>
                  <a:pt x="1242" y="444"/>
                </a:lnTo>
                <a:lnTo>
                  <a:pt x="1243" y="446"/>
                </a:lnTo>
                <a:lnTo>
                  <a:pt x="1250" y="457"/>
                </a:lnTo>
                <a:lnTo>
                  <a:pt x="1253" y="462"/>
                </a:lnTo>
                <a:lnTo>
                  <a:pt x="1255" y="466"/>
                </a:lnTo>
                <a:lnTo>
                  <a:pt x="1257" y="471"/>
                </a:lnTo>
                <a:lnTo>
                  <a:pt x="1262" y="479"/>
                </a:lnTo>
                <a:lnTo>
                  <a:pt x="1264" y="484"/>
                </a:lnTo>
                <a:lnTo>
                  <a:pt x="1267" y="490"/>
                </a:lnTo>
                <a:lnTo>
                  <a:pt x="1269" y="491"/>
                </a:lnTo>
                <a:lnTo>
                  <a:pt x="1269" y="493"/>
                </a:lnTo>
                <a:lnTo>
                  <a:pt x="1270" y="496"/>
                </a:lnTo>
                <a:lnTo>
                  <a:pt x="1272" y="500"/>
                </a:lnTo>
                <a:lnTo>
                  <a:pt x="1275" y="510"/>
                </a:lnTo>
                <a:lnTo>
                  <a:pt x="1277" y="512"/>
                </a:lnTo>
                <a:lnTo>
                  <a:pt x="1277" y="513"/>
                </a:lnTo>
                <a:lnTo>
                  <a:pt x="1280" y="517"/>
                </a:lnTo>
                <a:lnTo>
                  <a:pt x="1286" y="525"/>
                </a:lnTo>
                <a:lnTo>
                  <a:pt x="1287" y="527"/>
                </a:lnTo>
                <a:lnTo>
                  <a:pt x="1291" y="532"/>
                </a:lnTo>
                <a:lnTo>
                  <a:pt x="1292" y="534"/>
                </a:lnTo>
                <a:lnTo>
                  <a:pt x="1296" y="534"/>
                </a:lnTo>
                <a:lnTo>
                  <a:pt x="1304" y="534"/>
                </a:lnTo>
                <a:lnTo>
                  <a:pt x="1304" y="535"/>
                </a:lnTo>
                <a:lnTo>
                  <a:pt x="1311" y="534"/>
                </a:lnTo>
                <a:lnTo>
                  <a:pt x="1318" y="530"/>
                </a:lnTo>
                <a:lnTo>
                  <a:pt x="1326" y="525"/>
                </a:lnTo>
                <a:lnTo>
                  <a:pt x="1333" y="520"/>
                </a:lnTo>
                <a:lnTo>
                  <a:pt x="1335" y="515"/>
                </a:lnTo>
                <a:lnTo>
                  <a:pt x="1336" y="513"/>
                </a:lnTo>
                <a:lnTo>
                  <a:pt x="1338" y="503"/>
                </a:lnTo>
                <a:lnTo>
                  <a:pt x="1343" y="491"/>
                </a:lnTo>
                <a:lnTo>
                  <a:pt x="1348" y="478"/>
                </a:lnTo>
                <a:lnTo>
                  <a:pt x="1350" y="478"/>
                </a:lnTo>
                <a:lnTo>
                  <a:pt x="1351" y="469"/>
                </a:lnTo>
                <a:lnTo>
                  <a:pt x="1351" y="462"/>
                </a:lnTo>
                <a:lnTo>
                  <a:pt x="1351" y="456"/>
                </a:lnTo>
                <a:lnTo>
                  <a:pt x="1353" y="447"/>
                </a:lnTo>
                <a:lnTo>
                  <a:pt x="1353" y="444"/>
                </a:lnTo>
                <a:lnTo>
                  <a:pt x="1353" y="439"/>
                </a:lnTo>
                <a:lnTo>
                  <a:pt x="1353" y="434"/>
                </a:lnTo>
                <a:lnTo>
                  <a:pt x="1350" y="417"/>
                </a:lnTo>
                <a:lnTo>
                  <a:pt x="1346" y="401"/>
                </a:lnTo>
                <a:lnTo>
                  <a:pt x="1346" y="400"/>
                </a:lnTo>
                <a:lnTo>
                  <a:pt x="1345" y="388"/>
                </a:lnTo>
                <a:lnTo>
                  <a:pt x="1338" y="368"/>
                </a:lnTo>
                <a:lnTo>
                  <a:pt x="1336" y="352"/>
                </a:lnTo>
                <a:lnTo>
                  <a:pt x="1335" y="346"/>
                </a:lnTo>
                <a:lnTo>
                  <a:pt x="1335" y="342"/>
                </a:lnTo>
                <a:lnTo>
                  <a:pt x="1340" y="329"/>
                </a:lnTo>
                <a:lnTo>
                  <a:pt x="1345" y="320"/>
                </a:lnTo>
                <a:lnTo>
                  <a:pt x="1353" y="310"/>
                </a:lnTo>
                <a:lnTo>
                  <a:pt x="1360" y="305"/>
                </a:lnTo>
                <a:lnTo>
                  <a:pt x="1363" y="302"/>
                </a:lnTo>
                <a:lnTo>
                  <a:pt x="1370" y="298"/>
                </a:lnTo>
                <a:lnTo>
                  <a:pt x="1384" y="295"/>
                </a:lnTo>
                <a:lnTo>
                  <a:pt x="1392" y="291"/>
                </a:lnTo>
                <a:lnTo>
                  <a:pt x="1399" y="291"/>
                </a:lnTo>
                <a:lnTo>
                  <a:pt x="1404" y="291"/>
                </a:lnTo>
                <a:lnTo>
                  <a:pt x="1416" y="296"/>
                </a:lnTo>
                <a:lnTo>
                  <a:pt x="1421" y="300"/>
                </a:lnTo>
                <a:lnTo>
                  <a:pt x="1424" y="300"/>
                </a:lnTo>
                <a:lnTo>
                  <a:pt x="1431" y="303"/>
                </a:lnTo>
                <a:lnTo>
                  <a:pt x="1434" y="308"/>
                </a:lnTo>
                <a:lnTo>
                  <a:pt x="1438" y="315"/>
                </a:lnTo>
                <a:lnTo>
                  <a:pt x="1439" y="335"/>
                </a:lnTo>
                <a:lnTo>
                  <a:pt x="1441" y="346"/>
                </a:lnTo>
                <a:lnTo>
                  <a:pt x="1439" y="354"/>
                </a:lnTo>
                <a:lnTo>
                  <a:pt x="1429" y="373"/>
                </a:lnTo>
                <a:lnTo>
                  <a:pt x="1426" y="381"/>
                </a:lnTo>
                <a:lnTo>
                  <a:pt x="1421" y="398"/>
                </a:lnTo>
                <a:lnTo>
                  <a:pt x="1419" y="405"/>
                </a:lnTo>
                <a:lnTo>
                  <a:pt x="1417" y="418"/>
                </a:lnTo>
                <a:lnTo>
                  <a:pt x="1416" y="420"/>
                </a:lnTo>
                <a:lnTo>
                  <a:pt x="1417" y="423"/>
                </a:lnTo>
                <a:lnTo>
                  <a:pt x="1421" y="429"/>
                </a:lnTo>
                <a:lnTo>
                  <a:pt x="1424" y="432"/>
                </a:lnTo>
                <a:lnTo>
                  <a:pt x="1427" y="435"/>
                </a:lnTo>
                <a:lnTo>
                  <a:pt x="1436" y="439"/>
                </a:lnTo>
                <a:lnTo>
                  <a:pt x="1438" y="439"/>
                </a:lnTo>
                <a:lnTo>
                  <a:pt x="1460" y="440"/>
                </a:lnTo>
                <a:lnTo>
                  <a:pt x="1465" y="442"/>
                </a:lnTo>
                <a:lnTo>
                  <a:pt x="1468" y="444"/>
                </a:lnTo>
                <a:lnTo>
                  <a:pt x="1492" y="462"/>
                </a:lnTo>
                <a:lnTo>
                  <a:pt x="1497" y="464"/>
                </a:lnTo>
                <a:lnTo>
                  <a:pt x="1502" y="466"/>
                </a:lnTo>
                <a:lnTo>
                  <a:pt x="1507" y="464"/>
                </a:lnTo>
                <a:lnTo>
                  <a:pt x="1524" y="462"/>
                </a:lnTo>
                <a:lnTo>
                  <a:pt x="1537" y="466"/>
                </a:lnTo>
                <a:lnTo>
                  <a:pt x="1539" y="468"/>
                </a:lnTo>
                <a:lnTo>
                  <a:pt x="1544" y="478"/>
                </a:lnTo>
                <a:lnTo>
                  <a:pt x="1544" y="486"/>
                </a:lnTo>
                <a:lnTo>
                  <a:pt x="1546" y="496"/>
                </a:lnTo>
                <a:lnTo>
                  <a:pt x="1546" y="498"/>
                </a:lnTo>
                <a:lnTo>
                  <a:pt x="1551" y="515"/>
                </a:lnTo>
                <a:lnTo>
                  <a:pt x="1554" y="532"/>
                </a:lnTo>
                <a:lnTo>
                  <a:pt x="1552" y="539"/>
                </a:lnTo>
                <a:lnTo>
                  <a:pt x="1552" y="545"/>
                </a:lnTo>
                <a:lnTo>
                  <a:pt x="1554" y="556"/>
                </a:lnTo>
                <a:lnTo>
                  <a:pt x="1554" y="557"/>
                </a:lnTo>
                <a:lnTo>
                  <a:pt x="1554" y="559"/>
                </a:lnTo>
                <a:lnTo>
                  <a:pt x="1554" y="566"/>
                </a:lnTo>
                <a:lnTo>
                  <a:pt x="1558" y="567"/>
                </a:lnTo>
                <a:lnTo>
                  <a:pt x="1558" y="569"/>
                </a:lnTo>
                <a:lnTo>
                  <a:pt x="1558" y="571"/>
                </a:lnTo>
                <a:lnTo>
                  <a:pt x="1556" y="573"/>
                </a:lnTo>
                <a:lnTo>
                  <a:pt x="1556" y="576"/>
                </a:lnTo>
                <a:lnTo>
                  <a:pt x="1558" y="576"/>
                </a:lnTo>
                <a:lnTo>
                  <a:pt x="1559" y="583"/>
                </a:lnTo>
                <a:lnTo>
                  <a:pt x="1561" y="584"/>
                </a:lnTo>
                <a:lnTo>
                  <a:pt x="1561" y="586"/>
                </a:lnTo>
                <a:lnTo>
                  <a:pt x="1563" y="586"/>
                </a:lnTo>
                <a:lnTo>
                  <a:pt x="1563" y="588"/>
                </a:lnTo>
                <a:lnTo>
                  <a:pt x="1563" y="595"/>
                </a:lnTo>
                <a:lnTo>
                  <a:pt x="1563" y="596"/>
                </a:lnTo>
                <a:lnTo>
                  <a:pt x="1563" y="600"/>
                </a:lnTo>
                <a:lnTo>
                  <a:pt x="1563" y="606"/>
                </a:lnTo>
                <a:lnTo>
                  <a:pt x="1564" y="610"/>
                </a:lnTo>
                <a:lnTo>
                  <a:pt x="1564" y="613"/>
                </a:lnTo>
                <a:lnTo>
                  <a:pt x="1568" y="618"/>
                </a:lnTo>
                <a:lnTo>
                  <a:pt x="1568" y="622"/>
                </a:lnTo>
                <a:lnTo>
                  <a:pt x="1566" y="623"/>
                </a:lnTo>
                <a:lnTo>
                  <a:pt x="1563" y="623"/>
                </a:lnTo>
                <a:lnTo>
                  <a:pt x="1563" y="625"/>
                </a:lnTo>
                <a:lnTo>
                  <a:pt x="1561" y="625"/>
                </a:lnTo>
                <a:lnTo>
                  <a:pt x="1558" y="625"/>
                </a:lnTo>
                <a:lnTo>
                  <a:pt x="1554" y="630"/>
                </a:lnTo>
                <a:lnTo>
                  <a:pt x="1546" y="630"/>
                </a:lnTo>
                <a:lnTo>
                  <a:pt x="1544" y="628"/>
                </a:lnTo>
                <a:lnTo>
                  <a:pt x="1542" y="628"/>
                </a:lnTo>
                <a:lnTo>
                  <a:pt x="1537" y="630"/>
                </a:lnTo>
                <a:lnTo>
                  <a:pt x="1534" y="630"/>
                </a:lnTo>
                <a:lnTo>
                  <a:pt x="1525" y="628"/>
                </a:lnTo>
                <a:lnTo>
                  <a:pt x="1524" y="630"/>
                </a:lnTo>
                <a:lnTo>
                  <a:pt x="1524" y="632"/>
                </a:lnTo>
                <a:lnTo>
                  <a:pt x="1520" y="632"/>
                </a:lnTo>
                <a:lnTo>
                  <a:pt x="1520" y="628"/>
                </a:lnTo>
                <a:lnTo>
                  <a:pt x="1515" y="625"/>
                </a:lnTo>
                <a:lnTo>
                  <a:pt x="1515" y="623"/>
                </a:lnTo>
                <a:lnTo>
                  <a:pt x="1514" y="623"/>
                </a:lnTo>
                <a:lnTo>
                  <a:pt x="1514" y="625"/>
                </a:lnTo>
                <a:lnTo>
                  <a:pt x="1515" y="637"/>
                </a:lnTo>
                <a:lnTo>
                  <a:pt x="1515" y="664"/>
                </a:lnTo>
                <a:lnTo>
                  <a:pt x="1495" y="708"/>
                </a:lnTo>
                <a:lnTo>
                  <a:pt x="1480" y="739"/>
                </a:lnTo>
                <a:lnTo>
                  <a:pt x="1478" y="737"/>
                </a:lnTo>
                <a:lnTo>
                  <a:pt x="1473" y="732"/>
                </a:lnTo>
                <a:lnTo>
                  <a:pt x="1470" y="725"/>
                </a:lnTo>
                <a:lnTo>
                  <a:pt x="1466" y="722"/>
                </a:lnTo>
                <a:lnTo>
                  <a:pt x="1466" y="718"/>
                </a:lnTo>
                <a:lnTo>
                  <a:pt x="1441" y="689"/>
                </a:lnTo>
                <a:lnTo>
                  <a:pt x="1436" y="684"/>
                </a:lnTo>
                <a:lnTo>
                  <a:pt x="1426" y="671"/>
                </a:lnTo>
                <a:lnTo>
                  <a:pt x="1421" y="664"/>
                </a:lnTo>
                <a:lnTo>
                  <a:pt x="1419" y="662"/>
                </a:lnTo>
                <a:lnTo>
                  <a:pt x="1414" y="666"/>
                </a:lnTo>
                <a:lnTo>
                  <a:pt x="1412" y="669"/>
                </a:lnTo>
                <a:lnTo>
                  <a:pt x="1409" y="673"/>
                </a:lnTo>
                <a:lnTo>
                  <a:pt x="1405" y="674"/>
                </a:lnTo>
                <a:lnTo>
                  <a:pt x="1400" y="676"/>
                </a:lnTo>
                <a:lnTo>
                  <a:pt x="1394" y="678"/>
                </a:lnTo>
                <a:lnTo>
                  <a:pt x="1385" y="679"/>
                </a:lnTo>
                <a:lnTo>
                  <a:pt x="1380" y="683"/>
                </a:lnTo>
                <a:lnTo>
                  <a:pt x="1370" y="688"/>
                </a:lnTo>
                <a:lnTo>
                  <a:pt x="1365" y="689"/>
                </a:lnTo>
                <a:lnTo>
                  <a:pt x="1363" y="689"/>
                </a:lnTo>
                <a:lnTo>
                  <a:pt x="1360" y="691"/>
                </a:lnTo>
                <a:lnTo>
                  <a:pt x="1355" y="693"/>
                </a:lnTo>
                <a:lnTo>
                  <a:pt x="1351" y="693"/>
                </a:lnTo>
                <a:lnTo>
                  <a:pt x="1345" y="695"/>
                </a:lnTo>
                <a:lnTo>
                  <a:pt x="1338" y="696"/>
                </a:lnTo>
                <a:lnTo>
                  <a:pt x="1333" y="696"/>
                </a:lnTo>
                <a:lnTo>
                  <a:pt x="1326" y="698"/>
                </a:lnTo>
                <a:lnTo>
                  <a:pt x="1321" y="698"/>
                </a:lnTo>
                <a:lnTo>
                  <a:pt x="1319" y="698"/>
                </a:lnTo>
                <a:lnTo>
                  <a:pt x="1313" y="700"/>
                </a:lnTo>
                <a:lnTo>
                  <a:pt x="1311" y="700"/>
                </a:lnTo>
                <a:lnTo>
                  <a:pt x="1308" y="700"/>
                </a:lnTo>
                <a:lnTo>
                  <a:pt x="1301" y="700"/>
                </a:lnTo>
                <a:lnTo>
                  <a:pt x="1291" y="698"/>
                </a:lnTo>
                <a:lnTo>
                  <a:pt x="1286" y="700"/>
                </a:lnTo>
                <a:lnTo>
                  <a:pt x="1282" y="700"/>
                </a:lnTo>
                <a:lnTo>
                  <a:pt x="1280" y="700"/>
                </a:lnTo>
                <a:lnTo>
                  <a:pt x="1275" y="700"/>
                </a:lnTo>
                <a:lnTo>
                  <a:pt x="1274" y="700"/>
                </a:lnTo>
                <a:lnTo>
                  <a:pt x="1270" y="700"/>
                </a:lnTo>
                <a:lnTo>
                  <a:pt x="1269" y="700"/>
                </a:lnTo>
                <a:lnTo>
                  <a:pt x="1267" y="700"/>
                </a:lnTo>
                <a:lnTo>
                  <a:pt x="1264" y="698"/>
                </a:lnTo>
                <a:lnTo>
                  <a:pt x="1260" y="696"/>
                </a:lnTo>
                <a:lnTo>
                  <a:pt x="1252" y="696"/>
                </a:lnTo>
                <a:lnTo>
                  <a:pt x="1248" y="696"/>
                </a:lnTo>
                <a:lnTo>
                  <a:pt x="1237" y="693"/>
                </a:lnTo>
                <a:lnTo>
                  <a:pt x="1232" y="691"/>
                </a:lnTo>
                <a:lnTo>
                  <a:pt x="1228" y="691"/>
                </a:lnTo>
                <a:lnTo>
                  <a:pt x="1223" y="689"/>
                </a:lnTo>
                <a:lnTo>
                  <a:pt x="1218" y="686"/>
                </a:lnTo>
                <a:lnTo>
                  <a:pt x="1213" y="684"/>
                </a:lnTo>
                <a:lnTo>
                  <a:pt x="1213" y="683"/>
                </a:lnTo>
                <a:lnTo>
                  <a:pt x="1211" y="683"/>
                </a:lnTo>
                <a:lnTo>
                  <a:pt x="1203" y="676"/>
                </a:lnTo>
                <a:lnTo>
                  <a:pt x="1194" y="669"/>
                </a:lnTo>
                <a:lnTo>
                  <a:pt x="1189" y="662"/>
                </a:lnTo>
                <a:lnTo>
                  <a:pt x="1183" y="656"/>
                </a:lnTo>
                <a:lnTo>
                  <a:pt x="1179" y="650"/>
                </a:lnTo>
                <a:lnTo>
                  <a:pt x="1171" y="642"/>
                </a:lnTo>
                <a:lnTo>
                  <a:pt x="1147" y="644"/>
                </a:lnTo>
                <a:lnTo>
                  <a:pt x="1145" y="644"/>
                </a:lnTo>
                <a:lnTo>
                  <a:pt x="1142" y="640"/>
                </a:lnTo>
                <a:lnTo>
                  <a:pt x="1140" y="632"/>
                </a:lnTo>
                <a:lnTo>
                  <a:pt x="1142" y="623"/>
                </a:lnTo>
                <a:lnTo>
                  <a:pt x="1142" y="620"/>
                </a:lnTo>
                <a:lnTo>
                  <a:pt x="1140" y="618"/>
                </a:lnTo>
                <a:lnTo>
                  <a:pt x="1137" y="613"/>
                </a:lnTo>
                <a:lnTo>
                  <a:pt x="1135" y="613"/>
                </a:lnTo>
                <a:lnTo>
                  <a:pt x="1132" y="610"/>
                </a:lnTo>
                <a:lnTo>
                  <a:pt x="1130" y="608"/>
                </a:lnTo>
                <a:lnTo>
                  <a:pt x="1125" y="605"/>
                </a:lnTo>
                <a:lnTo>
                  <a:pt x="1120" y="598"/>
                </a:lnTo>
                <a:lnTo>
                  <a:pt x="1120" y="596"/>
                </a:lnTo>
                <a:lnTo>
                  <a:pt x="1118" y="596"/>
                </a:lnTo>
                <a:lnTo>
                  <a:pt x="1115" y="593"/>
                </a:lnTo>
                <a:lnTo>
                  <a:pt x="1113" y="589"/>
                </a:lnTo>
                <a:lnTo>
                  <a:pt x="1108" y="581"/>
                </a:lnTo>
                <a:lnTo>
                  <a:pt x="1105" y="578"/>
                </a:lnTo>
                <a:lnTo>
                  <a:pt x="1103" y="573"/>
                </a:lnTo>
                <a:lnTo>
                  <a:pt x="1098" y="567"/>
                </a:lnTo>
                <a:lnTo>
                  <a:pt x="1096" y="566"/>
                </a:lnTo>
                <a:lnTo>
                  <a:pt x="1091" y="557"/>
                </a:lnTo>
                <a:lnTo>
                  <a:pt x="1088" y="551"/>
                </a:lnTo>
                <a:lnTo>
                  <a:pt x="1086" y="544"/>
                </a:lnTo>
                <a:lnTo>
                  <a:pt x="1081" y="530"/>
                </a:lnTo>
                <a:lnTo>
                  <a:pt x="1069" y="530"/>
                </a:lnTo>
                <a:lnTo>
                  <a:pt x="1059" y="530"/>
                </a:lnTo>
                <a:lnTo>
                  <a:pt x="1052" y="530"/>
                </a:lnTo>
                <a:lnTo>
                  <a:pt x="1051" y="530"/>
                </a:lnTo>
                <a:lnTo>
                  <a:pt x="1047" y="530"/>
                </a:lnTo>
                <a:lnTo>
                  <a:pt x="1015" y="530"/>
                </a:lnTo>
                <a:lnTo>
                  <a:pt x="1007" y="529"/>
                </a:lnTo>
                <a:lnTo>
                  <a:pt x="997" y="527"/>
                </a:lnTo>
                <a:lnTo>
                  <a:pt x="958" y="512"/>
                </a:lnTo>
                <a:lnTo>
                  <a:pt x="948" y="506"/>
                </a:lnTo>
                <a:lnTo>
                  <a:pt x="933" y="500"/>
                </a:lnTo>
                <a:lnTo>
                  <a:pt x="927" y="498"/>
                </a:lnTo>
                <a:lnTo>
                  <a:pt x="924" y="498"/>
                </a:lnTo>
                <a:lnTo>
                  <a:pt x="922" y="498"/>
                </a:lnTo>
                <a:lnTo>
                  <a:pt x="921" y="498"/>
                </a:lnTo>
                <a:lnTo>
                  <a:pt x="912" y="500"/>
                </a:lnTo>
                <a:lnTo>
                  <a:pt x="882" y="503"/>
                </a:lnTo>
                <a:lnTo>
                  <a:pt x="872" y="505"/>
                </a:lnTo>
                <a:lnTo>
                  <a:pt x="858" y="505"/>
                </a:lnTo>
                <a:lnTo>
                  <a:pt x="841" y="505"/>
                </a:lnTo>
                <a:lnTo>
                  <a:pt x="838" y="505"/>
                </a:lnTo>
                <a:lnTo>
                  <a:pt x="823" y="501"/>
                </a:lnTo>
                <a:lnTo>
                  <a:pt x="821" y="501"/>
                </a:lnTo>
                <a:lnTo>
                  <a:pt x="816" y="500"/>
                </a:lnTo>
                <a:lnTo>
                  <a:pt x="808" y="496"/>
                </a:lnTo>
                <a:lnTo>
                  <a:pt x="804" y="496"/>
                </a:lnTo>
                <a:lnTo>
                  <a:pt x="789" y="491"/>
                </a:lnTo>
                <a:lnTo>
                  <a:pt x="784" y="488"/>
                </a:lnTo>
                <a:lnTo>
                  <a:pt x="777" y="484"/>
                </a:lnTo>
                <a:lnTo>
                  <a:pt x="764" y="474"/>
                </a:lnTo>
                <a:lnTo>
                  <a:pt x="757" y="469"/>
                </a:lnTo>
                <a:lnTo>
                  <a:pt x="753" y="466"/>
                </a:lnTo>
                <a:lnTo>
                  <a:pt x="748" y="464"/>
                </a:lnTo>
                <a:lnTo>
                  <a:pt x="742" y="457"/>
                </a:lnTo>
                <a:lnTo>
                  <a:pt x="738" y="456"/>
                </a:lnTo>
                <a:lnTo>
                  <a:pt x="733" y="452"/>
                </a:lnTo>
                <a:lnTo>
                  <a:pt x="725" y="449"/>
                </a:lnTo>
                <a:lnTo>
                  <a:pt x="716" y="447"/>
                </a:lnTo>
                <a:lnTo>
                  <a:pt x="708" y="446"/>
                </a:lnTo>
                <a:lnTo>
                  <a:pt x="696" y="442"/>
                </a:lnTo>
                <a:lnTo>
                  <a:pt x="691" y="442"/>
                </a:lnTo>
                <a:lnTo>
                  <a:pt x="688" y="442"/>
                </a:lnTo>
                <a:lnTo>
                  <a:pt x="684" y="440"/>
                </a:lnTo>
                <a:lnTo>
                  <a:pt x="681" y="440"/>
                </a:lnTo>
                <a:lnTo>
                  <a:pt x="677" y="439"/>
                </a:lnTo>
                <a:lnTo>
                  <a:pt x="674" y="439"/>
                </a:lnTo>
                <a:lnTo>
                  <a:pt x="666" y="435"/>
                </a:lnTo>
                <a:lnTo>
                  <a:pt x="654" y="430"/>
                </a:lnTo>
                <a:lnTo>
                  <a:pt x="642" y="425"/>
                </a:lnTo>
                <a:lnTo>
                  <a:pt x="635" y="418"/>
                </a:lnTo>
                <a:lnTo>
                  <a:pt x="629" y="413"/>
                </a:lnTo>
                <a:lnTo>
                  <a:pt x="607" y="396"/>
                </a:lnTo>
                <a:lnTo>
                  <a:pt x="607" y="395"/>
                </a:lnTo>
                <a:lnTo>
                  <a:pt x="600" y="390"/>
                </a:lnTo>
                <a:lnTo>
                  <a:pt x="590" y="381"/>
                </a:lnTo>
                <a:lnTo>
                  <a:pt x="583" y="374"/>
                </a:lnTo>
                <a:lnTo>
                  <a:pt x="576" y="368"/>
                </a:lnTo>
                <a:lnTo>
                  <a:pt x="564" y="354"/>
                </a:lnTo>
                <a:lnTo>
                  <a:pt x="561" y="351"/>
                </a:lnTo>
                <a:lnTo>
                  <a:pt x="559" y="349"/>
                </a:lnTo>
                <a:lnTo>
                  <a:pt x="558" y="347"/>
                </a:lnTo>
                <a:lnTo>
                  <a:pt x="554" y="344"/>
                </a:lnTo>
                <a:lnTo>
                  <a:pt x="552" y="340"/>
                </a:lnTo>
                <a:lnTo>
                  <a:pt x="549" y="335"/>
                </a:lnTo>
                <a:lnTo>
                  <a:pt x="547" y="335"/>
                </a:lnTo>
                <a:lnTo>
                  <a:pt x="539" y="317"/>
                </a:lnTo>
                <a:lnTo>
                  <a:pt x="537" y="317"/>
                </a:lnTo>
                <a:lnTo>
                  <a:pt x="534" y="308"/>
                </a:lnTo>
                <a:lnTo>
                  <a:pt x="531" y="286"/>
                </a:lnTo>
                <a:lnTo>
                  <a:pt x="529" y="256"/>
                </a:lnTo>
                <a:lnTo>
                  <a:pt x="527" y="256"/>
                </a:lnTo>
                <a:lnTo>
                  <a:pt x="524" y="256"/>
                </a:lnTo>
                <a:lnTo>
                  <a:pt x="493" y="256"/>
                </a:lnTo>
                <a:lnTo>
                  <a:pt x="463" y="256"/>
                </a:lnTo>
                <a:lnTo>
                  <a:pt x="458" y="256"/>
                </a:lnTo>
                <a:lnTo>
                  <a:pt x="453" y="261"/>
                </a:lnTo>
                <a:lnTo>
                  <a:pt x="451" y="263"/>
                </a:lnTo>
                <a:lnTo>
                  <a:pt x="422" y="291"/>
                </a:lnTo>
                <a:lnTo>
                  <a:pt x="411" y="303"/>
                </a:lnTo>
                <a:lnTo>
                  <a:pt x="387" y="317"/>
                </a:lnTo>
                <a:lnTo>
                  <a:pt x="385" y="318"/>
                </a:lnTo>
                <a:lnTo>
                  <a:pt x="384" y="318"/>
                </a:lnTo>
                <a:lnTo>
                  <a:pt x="372" y="320"/>
                </a:lnTo>
                <a:lnTo>
                  <a:pt x="365" y="329"/>
                </a:lnTo>
                <a:lnTo>
                  <a:pt x="365" y="327"/>
                </a:lnTo>
                <a:lnTo>
                  <a:pt x="362" y="317"/>
                </a:lnTo>
                <a:lnTo>
                  <a:pt x="360" y="317"/>
                </a:lnTo>
                <a:lnTo>
                  <a:pt x="355" y="315"/>
                </a:lnTo>
                <a:lnTo>
                  <a:pt x="351" y="318"/>
                </a:lnTo>
                <a:lnTo>
                  <a:pt x="350" y="318"/>
                </a:lnTo>
                <a:lnTo>
                  <a:pt x="346" y="317"/>
                </a:lnTo>
                <a:lnTo>
                  <a:pt x="348" y="313"/>
                </a:lnTo>
                <a:lnTo>
                  <a:pt x="345" y="312"/>
                </a:lnTo>
                <a:lnTo>
                  <a:pt x="341" y="310"/>
                </a:lnTo>
                <a:lnTo>
                  <a:pt x="340" y="308"/>
                </a:lnTo>
                <a:lnTo>
                  <a:pt x="336" y="308"/>
                </a:lnTo>
                <a:lnTo>
                  <a:pt x="331" y="312"/>
                </a:lnTo>
                <a:lnTo>
                  <a:pt x="330" y="308"/>
                </a:lnTo>
                <a:lnTo>
                  <a:pt x="328" y="307"/>
                </a:lnTo>
                <a:lnTo>
                  <a:pt x="326" y="307"/>
                </a:lnTo>
                <a:lnTo>
                  <a:pt x="323" y="308"/>
                </a:lnTo>
                <a:lnTo>
                  <a:pt x="321" y="308"/>
                </a:lnTo>
                <a:lnTo>
                  <a:pt x="319" y="307"/>
                </a:lnTo>
                <a:lnTo>
                  <a:pt x="316" y="305"/>
                </a:lnTo>
                <a:lnTo>
                  <a:pt x="311" y="305"/>
                </a:lnTo>
                <a:lnTo>
                  <a:pt x="309" y="305"/>
                </a:lnTo>
                <a:lnTo>
                  <a:pt x="306" y="307"/>
                </a:lnTo>
                <a:lnTo>
                  <a:pt x="304" y="305"/>
                </a:lnTo>
                <a:lnTo>
                  <a:pt x="303" y="303"/>
                </a:lnTo>
                <a:lnTo>
                  <a:pt x="301" y="305"/>
                </a:lnTo>
                <a:lnTo>
                  <a:pt x="301" y="307"/>
                </a:lnTo>
                <a:lnTo>
                  <a:pt x="297" y="305"/>
                </a:lnTo>
                <a:lnTo>
                  <a:pt x="294" y="307"/>
                </a:lnTo>
                <a:lnTo>
                  <a:pt x="287" y="313"/>
                </a:lnTo>
                <a:lnTo>
                  <a:pt x="294" y="320"/>
                </a:lnTo>
                <a:lnTo>
                  <a:pt x="301" y="320"/>
                </a:lnTo>
                <a:lnTo>
                  <a:pt x="301" y="325"/>
                </a:lnTo>
                <a:lnTo>
                  <a:pt x="301" y="330"/>
                </a:lnTo>
                <a:lnTo>
                  <a:pt x="297" y="332"/>
                </a:lnTo>
                <a:lnTo>
                  <a:pt x="296" y="332"/>
                </a:lnTo>
                <a:lnTo>
                  <a:pt x="291" y="335"/>
                </a:lnTo>
                <a:lnTo>
                  <a:pt x="287" y="339"/>
                </a:lnTo>
                <a:lnTo>
                  <a:pt x="286" y="344"/>
                </a:lnTo>
                <a:lnTo>
                  <a:pt x="281" y="347"/>
                </a:lnTo>
                <a:lnTo>
                  <a:pt x="279" y="346"/>
                </a:lnTo>
                <a:lnTo>
                  <a:pt x="277" y="344"/>
                </a:lnTo>
                <a:lnTo>
                  <a:pt x="274" y="346"/>
                </a:lnTo>
                <a:lnTo>
                  <a:pt x="272" y="346"/>
                </a:lnTo>
                <a:lnTo>
                  <a:pt x="270" y="344"/>
                </a:lnTo>
                <a:lnTo>
                  <a:pt x="272" y="339"/>
                </a:lnTo>
                <a:lnTo>
                  <a:pt x="272" y="335"/>
                </a:lnTo>
                <a:lnTo>
                  <a:pt x="272" y="330"/>
                </a:lnTo>
                <a:lnTo>
                  <a:pt x="267" y="327"/>
                </a:lnTo>
                <a:lnTo>
                  <a:pt x="265" y="327"/>
                </a:lnTo>
                <a:lnTo>
                  <a:pt x="260" y="332"/>
                </a:lnTo>
                <a:lnTo>
                  <a:pt x="255" y="332"/>
                </a:lnTo>
                <a:lnTo>
                  <a:pt x="250" y="327"/>
                </a:lnTo>
                <a:lnTo>
                  <a:pt x="243" y="325"/>
                </a:lnTo>
                <a:lnTo>
                  <a:pt x="242" y="325"/>
                </a:lnTo>
                <a:lnTo>
                  <a:pt x="238" y="329"/>
                </a:lnTo>
                <a:lnTo>
                  <a:pt x="238" y="332"/>
                </a:lnTo>
                <a:lnTo>
                  <a:pt x="240" y="335"/>
                </a:lnTo>
                <a:lnTo>
                  <a:pt x="237" y="339"/>
                </a:lnTo>
                <a:lnTo>
                  <a:pt x="232" y="337"/>
                </a:lnTo>
                <a:lnTo>
                  <a:pt x="226" y="344"/>
                </a:lnTo>
                <a:lnTo>
                  <a:pt x="226" y="349"/>
                </a:lnTo>
                <a:lnTo>
                  <a:pt x="228" y="352"/>
                </a:lnTo>
                <a:lnTo>
                  <a:pt x="230" y="354"/>
                </a:lnTo>
                <a:lnTo>
                  <a:pt x="232" y="354"/>
                </a:lnTo>
                <a:lnTo>
                  <a:pt x="232" y="357"/>
                </a:lnTo>
                <a:lnTo>
                  <a:pt x="228" y="361"/>
                </a:lnTo>
                <a:lnTo>
                  <a:pt x="226" y="366"/>
                </a:lnTo>
                <a:lnTo>
                  <a:pt x="225" y="368"/>
                </a:lnTo>
                <a:lnTo>
                  <a:pt x="216" y="366"/>
                </a:lnTo>
                <a:lnTo>
                  <a:pt x="208" y="374"/>
                </a:lnTo>
                <a:lnTo>
                  <a:pt x="208" y="378"/>
                </a:lnTo>
                <a:lnTo>
                  <a:pt x="208" y="379"/>
                </a:lnTo>
                <a:lnTo>
                  <a:pt x="205" y="379"/>
                </a:lnTo>
                <a:lnTo>
                  <a:pt x="201" y="378"/>
                </a:lnTo>
                <a:lnTo>
                  <a:pt x="196" y="376"/>
                </a:lnTo>
                <a:lnTo>
                  <a:pt x="196" y="373"/>
                </a:lnTo>
                <a:lnTo>
                  <a:pt x="198" y="371"/>
                </a:lnTo>
                <a:lnTo>
                  <a:pt x="199" y="371"/>
                </a:lnTo>
                <a:lnTo>
                  <a:pt x="201" y="371"/>
                </a:lnTo>
                <a:lnTo>
                  <a:pt x="206" y="366"/>
                </a:lnTo>
                <a:lnTo>
                  <a:pt x="206" y="359"/>
                </a:lnTo>
                <a:lnTo>
                  <a:pt x="196" y="352"/>
                </a:lnTo>
                <a:lnTo>
                  <a:pt x="193" y="351"/>
                </a:lnTo>
                <a:lnTo>
                  <a:pt x="191" y="351"/>
                </a:lnTo>
                <a:lnTo>
                  <a:pt x="188" y="354"/>
                </a:lnTo>
                <a:lnTo>
                  <a:pt x="184" y="354"/>
                </a:lnTo>
                <a:lnTo>
                  <a:pt x="183" y="354"/>
                </a:lnTo>
                <a:lnTo>
                  <a:pt x="183" y="359"/>
                </a:lnTo>
                <a:lnTo>
                  <a:pt x="184" y="361"/>
                </a:lnTo>
                <a:lnTo>
                  <a:pt x="178" y="368"/>
                </a:lnTo>
                <a:lnTo>
                  <a:pt x="176" y="371"/>
                </a:lnTo>
                <a:lnTo>
                  <a:pt x="176" y="373"/>
                </a:lnTo>
                <a:lnTo>
                  <a:pt x="174" y="374"/>
                </a:lnTo>
                <a:lnTo>
                  <a:pt x="171" y="371"/>
                </a:lnTo>
                <a:lnTo>
                  <a:pt x="166" y="371"/>
                </a:lnTo>
                <a:lnTo>
                  <a:pt x="161" y="374"/>
                </a:lnTo>
                <a:lnTo>
                  <a:pt x="159" y="374"/>
                </a:lnTo>
                <a:lnTo>
                  <a:pt x="159" y="378"/>
                </a:lnTo>
                <a:lnTo>
                  <a:pt x="150" y="379"/>
                </a:lnTo>
                <a:lnTo>
                  <a:pt x="145" y="376"/>
                </a:lnTo>
                <a:lnTo>
                  <a:pt x="144" y="376"/>
                </a:lnTo>
                <a:lnTo>
                  <a:pt x="142" y="378"/>
                </a:lnTo>
                <a:lnTo>
                  <a:pt x="142" y="379"/>
                </a:lnTo>
                <a:lnTo>
                  <a:pt x="140" y="381"/>
                </a:lnTo>
                <a:lnTo>
                  <a:pt x="139" y="383"/>
                </a:lnTo>
                <a:lnTo>
                  <a:pt x="134" y="386"/>
                </a:lnTo>
                <a:lnTo>
                  <a:pt x="134" y="390"/>
                </a:lnTo>
                <a:lnTo>
                  <a:pt x="135" y="390"/>
                </a:lnTo>
                <a:lnTo>
                  <a:pt x="137" y="393"/>
                </a:lnTo>
                <a:lnTo>
                  <a:pt x="135" y="395"/>
                </a:lnTo>
                <a:lnTo>
                  <a:pt x="134" y="395"/>
                </a:lnTo>
                <a:lnTo>
                  <a:pt x="132" y="395"/>
                </a:lnTo>
                <a:lnTo>
                  <a:pt x="129" y="398"/>
                </a:lnTo>
                <a:lnTo>
                  <a:pt x="129" y="403"/>
                </a:lnTo>
                <a:lnTo>
                  <a:pt x="123" y="401"/>
                </a:lnTo>
                <a:lnTo>
                  <a:pt x="122" y="400"/>
                </a:lnTo>
                <a:lnTo>
                  <a:pt x="122" y="398"/>
                </a:lnTo>
                <a:lnTo>
                  <a:pt x="118" y="395"/>
                </a:lnTo>
                <a:lnTo>
                  <a:pt x="117" y="393"/>
                </a:lnTo>
                <a:lnTo>
                  <a:pt x="112" y="390"/>
                </a:lnTo>
                <a:lnTo>
                  <a:pt x="108" y="388"/>
                </a:lnTo>
                <a:lnTo>
                  <a:pt x="107" y="388"/>
                </a:lnTo>
                <a:lnTo>
                  <a:pt x="98" y="385"/>
                </a:lnTo>
                <a:lnTo>
                  <a:pt x="93" y="385"/>
                </a:lnTo>
                <a:lnTo>
                  <a:pt x="83" y="385"/>
                </a:lnTo>
                <a:lnTo>
                  <a:pt x="74" y="385"/>
                </a:lnTo>
                <a:lnTo>
                  <a:pt x="73" y="383"/>
                </a:lnTo>
                <a:lnTo>
                  <a:pt x="69" y="385"/>
                </a:lnTo>
                <a:lnTo>
                  <a:pt x="68" y="385"/>
                </a:lnTo>
                <a:lnTo>
                  <a:pt x="63" y="385"/>
                </a:lnTo>
                <a:lnTo>
                  <a:pt x="59" y="383"/>
                </a:lnTo>
                <a:lnTo>
                  <a:pt x="56" y="381"/>
                </a:lnTo>
                <a:lnTo>
                  <a:pt x="49" y="379"/>
                </a:lnTo>
                <a:lnTo>
                  <a:pt x="39" y="373"/>
                </a:lnTo>
                <a:lnTo>
                  <a:pt x="34" y="368"/>
                </a:lnTo>
                <a:lnTo>
                  <a:pt x="29" y="364"/>
                </a:lnTo>
                <a:lnTo>
                  <a:pt x="25" y="359"/>
                </a:lnTo>
                <a:lnTo>
                  <a:pt x="22" y="354"/>
                </a:lnTo>
                <a:lnTo>
                  <a:pt x="19" y="347"/>
                </a:lnTo>
                <a:lnTo>
                  <a:pt x="14" y="334"/>
                </a:lnTo>
                <a:lnTo>
                  <a:pt x="10" y="325"/>
                </a:lnTo>
                <a:lnTo>
                  <a:pt x="10" y="322"/>
                </a:lnTo>
                <a:lnTo>
                  <a:pt x="9" y="317"/>
                </a:lnTo>
                <a:lnTo>
                  <a:pt x="7" y="310"/>
                </a:lnTo>
                <a:lnTo>
                  <a:pt x="5" y="298"/>
                </a:lnTo>
                <a:lnTo>
                  <a:pt x="2" y="288"/>
                </a:lnTo>
                <a:lnTo>
                  <a:pt x="2" y="279"/>
                </a:lnTo>
                <a:lnTo>
                  <a:pt x="0" y="279"/>
                </a:lnTo>
                <a:lnTo>
                  <a:pt x="0" y="273"/>
                </a:lnTo>
                <a:lnTo>
                  <a:pt x="0" y="266"/>
                </a:lnTo>
                <a:lnTo>
                  <a:pt x="2" y="256"/>
                </a:lnTo>
                <a:lnTo>
                  <a:pt x="4" y="252"/>
                </a:lnTo>
                <a:lnTo>
                  <a:pt x="7" y="252"/>
                </a:lnTo>
                <a:lnTo>
                  <a:pt x="9" y="252"/>
                </a:lnTo>
                <a:lnTo>
                  <a:pt x="9" y="215"/>
                </a:lnTo>
                <a:lnTo>
                  <a:pt x="5" y="213"/>
                </a:lnTo>
                <a:lnTo>
                  <a:pt x="5" y="208"/>
                </a:lnTo>
                <a:lnTo>
                  <a:pt x="7" y="196"/>
                </a:lnTo>
                <a:lnTo>
                  <a:pt x="9" y="188"/>
                </a:lnTo>
                <a:lnTo>
                  <a:pt x="20" y="142"/>
                </a:lnTo>
                <a:lnTo>
                  <a:pt x="29" y="115"/>
                </a:lnTo>
                <a:lnTo>
                  <a:pt x="32" y="107"/>
                </a:lnTo>
                <a:lnTo>
                  <a:pt x="37" y="102"/>
                </a:lnTo>
                <a:lnTo>
                  <a:pt x="37" y="100"/>
                </a:lnTo>
                <a:lnTo>
                  <a:pt x="41" y="95"/>
                </a:lnTo>
                <a:lnTo>
                  <a:pt x="51" y="86"/>
                </a:lnTo>
                <a:lnTo>
                  <a:pt x="54" y="83"/>
                </a:lnTo>
                <a:lnTo>
                  <a:pt x="61" y="78"/>
                </a:lnTo>
                <a:lnTo>
                  <a:pt x="68" y="73"/>
                </a:lnTo>
                <a:lnTo>
                  <a:pt x="73" y="69"/>
                </a:lnTo>
                <a:lnTo>
                  <a:pt x="80" y="68"/>
                </a:lnTo>
                <a:lnTo>
                  <a:pt x="88" y="64"/>
                </a:lnTo>
                <a:lnTo>
                  <a:pt x="98" y="63"/>
                </a:lnTo>
                <a:lnTo>
                  <a:pt x="105" y="61"/>
                </a:lnTo>
                <a:lnTo>
                  <a:pt x="112" y="61"/>
                </a:lnTo>
                <a:lnTo>
                  <a:pt x="117" y="63"/>
                </a:lnTo>
                <a:lnTo>
                  <a:pt x="122" y="64"/>
                </a:lnTo>
                <a:lnTo>
                  <a:pt x="137" y="80"/>
                </a:lnTo>
                <a:lnTo>
                  <a:pt x="139" y="85"/>
                </a:lnTo>
                <a:lnTo>
                  <a:pt x="156" y="107"/>
                </a:lnTo>
                <a:lnTo>
                  <a:pt x="162" y="113"/>
                </a:lnTo>
                <a:lnTo>
                  <a:pt x="164" y="115"/>
                </a:lnTo>
                <a:lnTo>
                  <a:pt x="169" y="119"/>
                </a:lnTo>
                <a:lnTo>
                  <a:pt x="181" y="122"/>
                </a:lnTo>
                <a:lnTo>
                  <a:pt x="186" y="125"/>
                </a:lnTo>
                <a:lnTo>
                  <a:pt x="199" y="134"/>
                </a:lnTo>
                <a:lnTo>
                  <a:pt x="206" y="139"/>
                </a:lnTo>
                <a:lnTo>
                  <a:pt x="210" y="141"/>
                </a:lnTo>
                <a:lnTo>
                  <a:pt x="215" y="146"/>
                </a:lnTo>
                <a:lnTo>
                  <a:pt x="220" y="147"/>
                </a:lnTo>
                <a:lnTo>
                  <a:pt x="223" y="149"/>
                </a:lnTo>
                <a:lnTo>
                  <a:pt x="230" y="151"/>
                </a:lnTo>
                <a:lnTo>
                  <a:pt x="235" y="152"/>
                </a:lnTo>
                <a:lnTo>
                  <a:pt x="238" y="152"/>
                </a:lnTo>
                <a:lnTo>
                  <a:pt x="240" y="152"/>
                </a:lnTo>
                <a:lnTo>
                  <a:pt x="245" y="154"/>
                </a:lnTo>
                <a:lnTo>
                  <a:pt x="254" y="154"/>
                </a:lnTo>
                <a:lnTo>
                  <a:pt x="269" y="154"/>
                </a:lnTo>
                <a:lnTo>
                  <a:pt x="275" y="154"/>
                </a:lnTo>
                <a:lnTo>
                  <a:pt x="282" y="154"/>
                </a:lnTo>
                <a:lnTo>
                  <a:pt x="284" y="154"/>
                </a:lnTo>
                <a:lnTo>
                  <a:pt x="291" y="152"/>
                </a:lnTo>
                <a:lnTo>
                  <a:pt x="297" y="151"/>
                </a:lnTo>
                <a:lnTo>
                  <a:pt x="313" y="137"/>
                </a:lnTo>
                <a:lnTo>
                  <a:pt x="314" y="135"/>
                </a:lnTo>
                <a:lnTo>
                  <a:pt x="318" y="132"/>
                </a:lnTo>
                <a:lnTo>
                  <a:pt x="330" y="127"/>
                </a:lnTo>
                <a:lnTo>
                  <a:pt x="336" y="124"/>
                </a:lnTo>
                <a:lnTo>
                  <a:pt x="346" y="119"/>
                </a:lnTo>
                <a:lnTo>
                  <a:pt x="350" y="115"/>
                </a:lnTo>
                <a:lnTo>
                  <a:pt x="375" y="102"/>
                </a:lnTo>
                <a:lnTo>
                  <a:pt x="377" y="100"/>
                </a:lnTo>
                <a:lnTo>
                  <a:pt x="380" y="98"/>
                </a:lnTo>
                <a:lnTo>
                  <a:pt x="382" y="95"/>
                </a:lnTo>
                <a:lnTo>
                  <a:pt x="394" y="90"/>
                </a:lnTo>
                <a:lnTo>
                  <a:pt x="404" y="83"/>
                </a:lnTo>
                <a:lnTo>
                  <a:pt x="417" y="73"/>
                </a:lnTo>
                <a:lnTo>
                  <a:pt x="424" y="68"/>
                </a:lnTo>
                <a:lnTo>
                  <a:pt x="431" y="63"/>
                </a:lnTo>
                <a:lnTo>
                  <a:pt x="436" y="59"/>
                </a:lnTo>
                <a:lnTo>
                  <a:pt x="441" y="56"/>
                </a:lnTo>
                <a:lnTo>
                  <a:pt x="448" y="54"/>
                </a:lnTo>
                <a:lnTo>
                  <a:pt x="461" y="49"/>
                </a:lnTo>
                <a:lnTo>
                  <a:pt x="466" y="46"/>
                </a:lnTo>
                <a:lnTo>
                  <a:pt x="490" y="32"/>
                </a:lnTo>
                <a:lnTo>
                  <a:pt x="512" y="20"/>
                </a:lnTo>
                <a:lnTo>
                  <a:pt x="520" y="15"/>
                </a:lnTo>
                <a:lnTo>
                  <a:pt x="529" y="12"/>
                </a:lnTo>
                <a:lnTo>
                  <a:pt x="537" y="8"/>
                </a:lnTo>
                <a:lnTo>
                  <a:pt x="541" y="5"/>
                </a:lnTo>
                <a:lnTo>
                  <a:pt x="571" y="0"/>
                </a:lnTo>
                <a:lnTo>
                  <a:pt x="574" y="0"/>
                </a:lnTo>
                <a:lnTo>
                  <a:pt x="580" y="0"/>
                </a:lnTo>
                <a:lnTo>
                  <a:pt x="581" y="2"/>
                </a:lnTo>
                <a:lnTo>
                  <a:pt x="583" y="7"/>
                </a:lnTo>
                <a:close/>
              </a:path>
            </a:pathLst>
          </a:custGeom>
          <a:solidFill>
            <a:schemeClr val="accent4"/>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Freeform 9">
            <a:extLst>
              <a:ext uri="{FF2B5EF4-FFF2-40B4-BE49-F238E27FC236}">
                <a16:creationId xmlns:a16="http://schemas.microsoft.com/office/drawing/2014/main" id="{BE4890E0-D23D-4784-9BB2-9C63AF719CBF}"/>
              </a:ext>
            </a:extLst>
          </p:cNvPr>
          <p:cNvSpPr>
            <a:spLocks/>
          </p:cNvSpPr>
          <p:nvPr/>
        </p:nvSpPr>
        <p:spPr bwMode="auto">
          <a:xfrm>
            <a:off x="571500" y="3614739"/>
            <a:ext cx="273050" cy="303213"/>
          </a:xfrm>
          <a:custGeom>
            <a:avLst/>
            <a:gdLst>
              <a:gd name="T0" fmla="*/ 111 w 172"/>
              <a:gd name="T1" fmla="*/ 18 h 191"/>
              <a:gd name="T2" fmla="*/ 118 w 172"/>
              <a:gd name="T3" fmla="*/ 27 h 191"/>
              <a:gd name="T4" fmla="*/ 130 w 172"/>
              <a:gd name="T5" fmla="*/ 29 h 191"/>
              <a:gd name="T6" fmla="*/ 143 w 172"/>
              <a:gd name="T7" fmla="*/ 27 h 191"/>
              <a:gd name="T8" fmla="*/ 154 w 172"/>
              <a:gd name="T9" fmla="*/ 29 h 191"/>
              <a:gd name="T10" fmla="*/ 164 w 172"/>
              <a:gd name="T11" fmla="*/ 32 h 191"/>
              <a:gd name="T12" fmla="*/ 172 w 172"/>
              <a:gd name="T13" fmla="*/ 37 h 191"/>
              <a:gd name="T14" fmla="*/ 171 w 172"/>
              <a:gd name="T15" fmla="*/ 49 h 191"/>
              <a:gd name="T16" fmla="*/ 155 w 172"/>
              <a:gd name="T17" fmla="*/ 64 h 191"/>
              <a:gd name="T18" fmla="*/ 142 w 172"/>
              <a:gd name="T19" fmla="*/ 74 h 191"/>
              <a:gd name="T20" fmla="*/ 135 w 172"/>
              <a:gd name="T21" fmla="*/ 76 h 191"/>
              <a:gd name="T22" fmla="*/ 133 w 172"/>
              <a:gd name="T23" fmla="*/ 73 h 191"/>
              <a:gd name="T24" fmla="*/ 128 w 172"/>
              <a:gd name="T25" fmla="*/ 69 h 191"/>
              <a:gd name="T26" fmla="*/ 116 w 172"/>
              <a:gd name="T27" fmla="*/ 79 h 191"/>
              <a:gd name="T28" fmla="*/ 120 w 172"/>
              <a:gd name="T29" fmla="*/ 83 h 191"/>
              <a:gd name="T30" fmla="*/ 125 w 172"/>
              <a:gd name="T31" fmla="*/ 90 h 191"/>
              <a:gd name="T32" fmla="*/ 123 w 172"/>
              <a:gd name="T33" fmla="*/ 96 h 191"/>
              <a:gd name="T34" fmla="*/ 120 w 172"/>
              <a:gd name="T35" fmla="*/ 105 h 191"/>
              <a:gd name="T36" fmla="*/ 127 w 172"/>
              <a:gd name="T37" fmla="*/ 110 h 191"/>
              <a:gd name="T38" fmla="*/ 122 w 172"/>
              <a:gd name="T39" fmla="*/ 117 h 191"/>
              <a:gd name="T40" fmla="*/ 128 w 172"/>
              <a:gd name="T41" fmla="*/ 120 h 191"/>
              <a:gd name="T42" fmla="*/ 132 w 172"/>
              <a:gd name="T43" fmla="*/ 125 h 191"/>
              <a:gd name="T44" fmla="*/ 125 w 172"/>
              <a:gd name="T45" fmla="*/ 134 h 191"/>
              <a:gd name="T46" fmla="*/ 128 w 172"/>
              <a:gd name="T47" fmla="*/ 137 h 191"/>
              <a:gd name="T48" fmla="*/ 137 w 172"/>
              <a:gd name="T49" fmla="*/ 137 h 191"/>
              <a:gd name="T50" fmla="*/ 142 w 172"/>
              <a:gd name="T51" fmla="*/ 144 h 191"/>
              <a:gd name="T52" fmla="*/ 147 w 172"/>
              <a:gd name="T53" fmla="*/ 147 h 191"/>
              <a:gd name="T54" fmla="*/ 157 w 172"/>
              <a:gd name="T55" fmla="*/ 154 h 191"/>
              <a:gd name="T56" fmla="*/ 157 w 172"/>
              <a:gd name="T57" fmla="*/ 156 h 191"/>
              <a:gd name="T58" fmla="*/ 150 w 172"/>
              <a:gd name="T59" fmla="*/ 157 h 191"/>
              <a:gd name="T60" fmla="*/ 145 w 172"/>
              <a:gd name="T61" fmla="*/ 162 h 191"/>
              <a:gd name="T62" fmla="*/ 137 w 172"/>
              <a:gd name="T63" fmla="*/ 178 h 191"/>
              <a:gd name="T64" fmla="*/ 115 w 172"/>
              <a:gd name="T65" fmla="*/ 191 h 191"/>
              <a:gd name="T66" fmla="*/ 110 w 172"/>
              <a:gd name="T67" fmla="*/ 178 h 191"/>
              <a:gd name="T68" fmla="*/ 106 w 172"/>
              <a:gd name="T69" fmla="*/ 167 h 191"/>
              <a:gd name="T70" fmla="*/ 105 w 172"/>
              <a:gd name="T71" fmla="*/ 157 h 191"/>
              <a:gd name="T72" fmla="*/ 100 w 172"/>
              <a:gd name="T73" fmla="*/ 152 h 191"/>
              <a:gd name="T74" fmla="*/ 91 w 172"/>
              <a:gd name="T75" fmla="*/ 145 h 191"/>
              <a:gd name="T76" fmla="*/ 84 w 172"/>
              <a:gd name="T77" fmla="*/ 140 h 191"/>
              <a:gd name="T78" fmla="*/ 78 w 172"/>
              <a:gd name="T79" fmla="*/ 135 h 191"/>
              <a:gd name="T80" fmla="*/ 71 w 172"/>
              <a:gd name="T81" fmla="*/ 130 h 191"/>
              <a:gd name="T82" fmla="*/ 62 w 172"/>
              <a:gd name="T83" fmla="*/ 125 h 191"/>
              <a:gd name="T84" fmla="*/ 59 w 172"/>
              <a:gd name="T85" fmla="*/ 117 h 191"/>
              <a:gd name="T86" fmla="*/ 52 w 172"/>
              <a:gd name="T87" fmla="*/ 113 h 191"/>
              <a:gd name="T88" fmla="*/ 39 w 172"/>
              <a:gd name="T89" fmla="*/ 112 h 191"/>
              <a:gd name="T90" fmla="*/ 34 w 172"/>
              <a:gd name="T91" fmla="*/ 101 h 191"/>
              <a:gd name="T92" fmla="*/ 32 w 172"/>
              <a:gd name="T93" fmla="*/ 86 h 191"/>
              <a:gd name="T94" fmla="*/ 20 w 172"/>
              <a:gd name="T95" fmla="*/ 88 h 191"/>
              <a:gd name="T96" fmla="*/ 5 w 172"/>
              <a:gd name="T97" fmla="*/ 84 h 191"/>
              <a:gd name="T98" fmla="*/ 2 w 172"/>
              <a:gd name="T99" fmla="*/ 78 h 191"/>
              <a:gd name="T100" fmla="*/ 7 w 172"/>
              <a:gd name="T101" fmla="*/ 68 h 191"/>
              <a:gd name="T102" fmla="*/ 15 w 172"/>
              <a:gd name="T103" fmla="*/ 57 h 191"/>
              <a:gd name="T104" fmla="*/ 32 w 172"/>
              <a:gd name="T105" fmla="*/ 49 h 191"/>
              <a:gd name="T106" fmla="*/ 47 w 172"/>
              <a:gd name="T107" fmla="*/ 35 h 191"/>
              <a:gd name="T108" fmla="*/ 54 w 172"/>
              <a:gd name="T109" fmla="*/ 25 h 191"/>
              <a:gd name="T110" fmla="*/ 64 w 172"/>
              <a:gd name="T111" fmla="*/ 22 h 191"/>
              <a:gd name="T112" fmla="*/ 74 w 172"/>
              <a:gd name="T113" fmla="*/ 17 h 191"/>
              <a:gd name="T114" fmla="*/ 83 w 172"/>
              <a:gd name="T115" fmla="*/ 13 h 191"/>
              <a:gd name="T116" fmla="*/ 89 w 172"/>
              <a:gd name="T117" fmla="*/ 10 h 191"/>
              <a:gd name="T118" fmla="*/ 101 w 172"/>
              <a:gd name="T119" fmla="*/ 3 h 191"/>
              <a:gd name="T120" fmla="*/ 108 w 172"/>
              <a:gd name="T121" fmla="*/ 8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2" h="191">
                <a:moveTo>
                  <a:pt x="108" y="8"/>
                </a:moveTo>
                <a:lnTo>
                  <a:pt x="110" y="10"/>
                </a:lnTo>
                <a:lnTo>
                  <a:pt x="110" y="12"/>
                </a:lnTo>
                <a:lnTo>
                  <a:pt x="110" y="13"/>
                </a:lnTo>
                <a:lnTo>
                  <a:pt x="111" y="15"/>
                </a:lnTo>
                <a:lnTo>
                  <a:pt x="111" y="17"/>
                </a:lnTo>
                <a:lnTo>
                  <a:pt x="111" y="18"/>
                </a:lnTo>
                <a:lnTo>
                  <a:pt x="111" y="20"/>
                </a:lnTo>
                <a:lnTo>
                  <a:pt x="113" y="22"/>
                </a:lnTo>
                <a:lnTo>
                  <a:pt x="113" y="24"/>
                </a:lnTo>
                <a:lnTo>
                  <a:pt x="115" y="24"/>
                </a:lnTo>
                <a:lnTo>
                  <a:pt x="115" y="25"/>
                </a:lnTo>
                <a:lnTo>
                  <a:pt x="116" y="25"/>
                </a:lnTo>
                <a:lnTo>
                  <a:pt x="118" y="27"/>
                </a:lnTo>
                <a:lnTo>
                  <a:pt x="120" y="27"/>
                </a:lnTo>
                <a:lnTo>
                  <a:pt x="122" y="29"/>
                </a:lnTo>
                <a:lnTo>
                  <a:pt x="123" y="29"/>
                </a:lnTo>
                <a:lnTo>
                  <a:pt x="125" y="29"/>
                </a:lnTo>
                <a:lnTo>
                  <a:pt x="127" y="29"/>
                </a:lnTo>
                <a:lnTo>
                  <a:pt x="128" y="29"/>
                </a:lnTo>
                <a:lnTo>
                  <a:pt x="130" y="29"/>
                </a:lnTo>
                <a:lnTo>
                  <a:pt x="133" y="29"/>
                </a:lnTo>
                <a:lnTo>
                  <a:pt x="135" y="27"/>
                </a:lnTo>
                <a:lnTo>
                  <a:pt x="137" y="27"/>
                </a:lnTo>
                <a:lnTo>
                  <a:pt x="138" y="27"/>
                </a:lnTo>
                <a:lnTo>
                  <a:pt x="140" y="27"/>
                </a:lnTo>
                <a:lnTo>
                  <a:pt x="142" y="27"/>
                </a:lnTo>
                <a:lnTo>
                  <a:pt x="143" y="27"/>
                </a:lnTo>
                <a:lnTo>
                  <a:pt x="145" y="27"/>
                </a:lnTo>
                <a:lnTo>
                  <a:pt x="147" y="27"/>
                </a:lnTo>
                <a:lnTo>
                  <a:pt x="149" y="27"/>
                </a:lnTo>
                <a:lnTo>
                  <a:pt x="150" y="27"/>
                </a:lnTo>
                <a:lnTo>
                  <a:pt x="150" y="29"/>
                </a:lnTo>
                <a:lnTo>
                  <a:pt x="152" y="29"/>
                </a:lnTo>
                <a:lnTo>
                  <a:pt x="154" y="29"/>
                </a:lnTo>
                <a:lnTo>
                  <a:pt x="155" y="29"/>
                </a:lnTo>
                <a:lnTo>
                  <a:pt x="155" y="30"/>
                </a:lnTo>
                <a:lnTo>
                  <a:pt x="157" y="30"/>
                </a:lnTo>
                <a:lnTo>
                  <a:pt x="159" y="32"/>
                </a:lnTo>
                <a:lnTo>
                  <a:pt x="160" y="32"/>
                </a:lnTo>
                <a:lnTo>
                  <a:pt x="162" y="32"/>
                </a:lnTo>
                <a:lnTo>
                  <a:pt x="164" y="32"/>
                </a:lnTo>
                <a:lnTo>
                  <a:pt x="165" y="32"/>
                </a:lnTo>
                <a:lnTo>
                  <a:pt x="167" y="32"/>
                </a:lnTo>
                <a:lnTo>
                  <a:pt x="167" y="34"/>
                </a:lnTo>
                <a:lnTo>
                  <a:pt x="169" y="34"/>
                </a:lnTo>
                <a:lnTo>
                  <a:pt x="171" y="34"/>
                </a:lnTo>
                <a:lnTo>
                  <a:pt x="172" y="35"/>
                </a:lnTo>
                <a:lnTo>
                  <a:pt x="172" y="37"/>
                </a:lnTo>
                <a:lnTo>
                  <a:pt x="172" y="39"/>
                </a:lnTo>
                <a:lnTo>
                  <a:pt x="172" y="40"/>
                </a:lnTo>
                <a:lnTo>
                  <a:pt x="172" y="42"/>
                </a:lnTo>
                <a:lnTo>
                  <a:pt x="172" y="44"/>
                </a:lnTo>
                <a:lnTo>
                  <a:pt x="171" y="46"/>
                </a:lnTo>
                <a:lnTo>
                  <a:pt x="171" y="47"/>
                </a:lnTo>
                <a:lnTo>
                  <a:pt x="171" y="49"/>
                </a:lnTo>
                <a:lnTo>
                  <a:pt x="169" y="52"/>
                </a:lnTo>
                <a:lnTo>
                  <a:pt x="167" y="57"/>
                </a:lnTo>
                <a:lnTo>
                  <a:pt x="167" y="59"/>
                </a:lnTo>
                <a:lnTo>
                  <a:pt x="165" y="62"/>
                </a:lnTo>
                <a:lnTo>
                  <a:pt x="164" y="64"/>
                </a:lnTo>
                <a:lnTo>
                  <a:pt x="162" y="64"/>
                </a:lnTo>
                <a:lnTo>
                  <a:pt x="155" y="64"/>
                </a:lnTo>
                <a:lnTo>
                  <a:pt x="152" y="66"/>
                </a:lnTo>
                <a:lnTo>
                  <a:pt x="150" y="66"/>
                </a:lnTo>
                <a:lnTo>
                  <a:pt x="149" y="68"/>
                </a:lnTo>
                <a:lnTo>
                  <a:pt x="149" y="69"/>
                </a:lnTo>
                <a:lnTo>
                  <a:pt x="147" y="71"/>
                </a:lnTo>
                <a:lnTo>
                  <a:pt x="145" y="73"/>
                </a:lnTo>
                <a:lnTo>
                  <a:pt x="142" y="74"/>
                </a:lnTo>
                <a:lnTo>
                  <a:pt x="142" y="73"/>
                </a:lnTo>
                <a:lnTo>
                  <a:pt x="142" y="71"/>
                </a:lnTo>
                <a:lnTo>
                  <a:pt x="140" y="71"/>
                </a:lnTo>
                <a:lnTo>
                  <a:pt x="138" y="71"/>
                </a:lnTo>
                <a:lnTo>
                  <a:pt x="138" y="73"/>
                </a:lnTo>
                <a:lnTo>
                  <a:pt x="137" y="76"/>
                </a:lnTo>
                <a:lnTo>
                  <a:pt x="135" y="76"/>
                </a:lnTo>
                <a:lnTo>
                  <a:pt x="135" y="74"/>
                </a:lnTo>
                <a:lnTo>
                  <a:pt x="133" y="74"/>
                </a:lnTo>
                <a:lnTo>
                  <a:pt x="133" y="73"/>
                </a:lnTo>
                <a:lnTo>
                  <a:pt x="135" y="71"/>
                </a:lnTo>
                <a:lnTo>
                  <a:pt x="135" y="69"/>
                </a:lnTo>
                <a:lnTo>
                  <a:pt x="133" y="71"/>
                </a:lnTo>
                <a:lnTo>
                  <a:pt x="133" y="73"/>
                </a:lnTo>
                <a:lnTo>
                  <a:pt x="132" y="73"/>
                </a:lnTo>
                <a:lnTo>
                  <a:pt x="130" y="73"/>
                </a:lnTo>
                <a:lnTo>
                  <a:pt x="130" y="71"/>
                </a:lnTo>
                <a:lnTo>
                  <a:pt x="132" y="71"/>
                </a:lnTo>
                <a:lnTo>
                  <a:pt x="132" y="69"/>
                </a:lnTo>
                <a:lnTo>
                  <a:pt x="130" y="69"/>
                </a:lnTo>
                <a:lnTo>
                  <a:pt x="128" y="69"/>
                </a:lnTo>
                <a:lnTo>
                  <a:pt x="127" y="69"/>
                </a:lnTo>
                <a:lnTo>
                  <a:pt x="125" y="69"/>
                </a:lnTo>
                <a:lnTo>
                  <a:pt x="127" y="71"/>
                </a:lnTo>
                <a:lnTo>
                  <a:pt x="120" y="74"/>
                </a:lnTo>
                <a:lnTo>
                  <a:pt x="116" y="76"/>
                </a:lnTo>
                <a:lnTo>
                  <a:pt x="115" y="78"/>
                </a:lnTo>
                <a:lnTo>
                  <a:pt x="116" y="79"/>
                </a:lnTo>
                <a:lnTo>
                  <a:pt x="118" y="79"/>
                </a:lnTo>
                <a:lnTo>
                  <a:pt x="118" y="81"/>
                </a:lnTo>
                <a:lnTo>
                  <a:pt x="120" y="81"/>
                </a:lnTo>
                <a:lnTo>
                  <a:pt x="120" y="79"/>
                </a:lnTo>
                <a:lnTo>
                  <a:pt x="122" y="81"/>
                </a:lnTo>
                <a:lnTo>
                  <a:pt x="120" y="81"/>
                </a:lnTo>
                <a:lnTo>
                  <a:pt x="120" y="83"/>
                </a:lnTo>
                <a:lnTo>
                  <a:pt x="122" y="83"/>
                </a:lnTo>
                <a:lnTo>
                  <a:pt x="122" y="84"/>
                </a:lnTo>
                <a:lnTo>
                  <a:pt x="123" y="84"/>
                </a:lnTo>
                <a:lnTo>
                  <a:pt x="123" y="86"/>
                </a:lnTo>
                <a:lnTo>
                  <a:pt x="125" y="86"/>
                </a:lnTo>
                <a:lnTo>
                  <a:pt x="125" y="88"/>
                </a:lnTo>
                <a:lnTo>
                  <a:pt x="125" y="90"/>
                </a:lnTo>
                <a:lnTo>
                  <a:pt x="123" y="90"/>
                </a:lnTo>
                <a:lnTo>
                  <a:pt x="123" y="91"/>
                </a:lnTo>
                <a:lnTo>
                  <a:pt x="123" y="93"/>
                </a:lnTo>
                <a:lnTo>
                  <a:pt x="125" y="93"/>
                </a:lnTo>
                <a:lnTo>
                  <a:pt x="123" y="93"/>
                </a:lnTo>
                <a:lnTo>
                  <a:pt x="123" y="95"/>
                </a:lnTo>
                <a:lnTo>
                  <a:pt x="123" y="96"/>
                </a:lnTo>
                <a:lnTo>
                  <a:pt x="123" y="98"/>
                </a:lnTo>
                <a:lnTo>
                  <a:pt x="122" y="98"/>
                </a:lnTo>
                <a:lnTo>
                  <a:pt x="122" y="100"/>
                </a:lnTo>
                <a:lnTo>
                  <a:pt x="122" y="101"/>
                </a:lnTo>
                <a:lnTo>
                  <a:pt x="120" y="101"/>
                </a:lnTo>
                <a:lnTo>
                  <a:pt x="120" y="103"/>
                </a:lnTo>
                <a:lnTo>
                  <a:pt x="120" y="105"/>
                </a:lnTo>
                <a:lnTo>
                  <a:pt x="120" y="107"/>
                </a:lnTo>
                <a:lnTo>
                  <a:pt x="120" y="108"/>
                </a:lnTo>
                <a:lnTo>
                  <a:pt x="120" y="110"/>
                </a:lnTo>
                <a:lnTo>
                  <a:pt x="122" y="110"/>
                </a:lnTo>
                <a:lnTo>
                  <a:pt x="123" y="110"/>
                </a:lnTo>
                <a:lnTo>
                  <a:pt x="125" y="110"/>
                </a:lnTo>
                <a:lnTo>
                  <a:pt x="127" y="110"/>
                </a:lnTo>
                <a:lnTo>
                  <a:pt x="127" y="112"/>
                </a:lnTo>
                <a:lnTo>
                  <a:pt x="127" y="113"/>
                </a:lnTo>
                <a:lnTo>
                  <a:pt x="127" y="115"/>
                </a:lnTo>
                <a:lnTo>
                  <a:pt x="125" y="115"/>
                </a:lnTo>
                <a:lnTo>
                  <a:pt x="125" y="117"/>
                </a:lnTo>
                <a:lnTo>
                  <a:pt x="123" y="117"/>
                </a:lnTo>
                <a:lnTo>
                  <a:pt x="122" y="117"/>
                </a:lnTo>
                <a:lnTo>
                  <a:pt x="122" y="118"/>
                </a:lnTo>
                <a:lnTo>
                  <a:pt x="123" y="118"/>
                </a:lnTo>
                <a:lnTo>
                  <a:pt x="123" y="120"/>
                </a:lnTo>
                <a:lnTo>
                  <a:pt x="125" y="120"/>
                </a:lnTo>
                <a:lnTo>
                  <a:pt x="127" y="118"/>
                </a:lnTo>
                <a:lnTo>
                  <a:pt x="128" y="118"/>
                </a:lnTo>
                <a:lnTo>
                  <a:pt x="128" y="120"/>
                </a:lnTo>
                <a:lnTo>
                  <a:pt x="130" y="120"/>
                </a:lnTo>
                <a:lnTo>
                  <a:pt x="132" y="120"/>
                </a:lnTo>
                <a:lnTo>
                  <a:pt x="133" y="120"/>
                </a:lnTo>
                <a:lnTo>
                  <a:pt x="133" y="122"/>
                </a:lnTo>
                <a:lnTo>
                  <a:pt x="133" y="123"/>
                </a:lnTo>
                <a:lnTo>
                  <a:pt x="132" y="123"/>
                </a:lnTo>
                <a:lnTo>
                  <a:pt x="132" y="125"/>
                </a:lnTo>
                <a:lnTo>
                  <a:pt x="130" y="127"/>
                </a:lnTo>
                <a:lnTo>
                  <a:pt x="128" y="127"/>
                </a:lnTo>
                <a:lnTo>
                  <a:pt x="127" y="127"/>
                </a:lnTo>
                <a:lnTo>
                  <a:pt x="125" y="127"/>
                </a:lnTo>
                <a:lnTo>
                  <a:pt x="123" y="132"/>
                </a:lnTo>
                <a:lnTo>
                  <a:pt x="123" y="134"/>
                </a:lnTo>
                <a:lnTo>
                  <a:pt x="125" y="134"/>
                </a:lnTo>
                <a:lnTo>
                  <a:pt x="127" y="132"/>
                </a:lnTo>
                <a:lnTo>
                  <a:pt x="127" y="134"/>
                </a:lnTo>
                <a:lnTo>
                  <a:pt x="128" y="134"/>
                </a:lnTo>
                <a:lnTo>
                  <a:pt x="128" y="135"/>
                </a:lnTo>
                <a:lnTo>
                  <a:pt x="130" y="135"/>
                </a:lnTo>
                <a:lnTo>
                  <a:pt x="128" y="135"/>
                </a:lnTo>
                <a:lnTo>
                  <a:pt x="128" y="137"/>
                </a:lnTo>
                <a:lnTo>
                  <a:pt x="130" y="137"/>
                </a:lnTo>
                <a:lnTo>
                  <a:pt x="130" y="139"/>
                </a:lnTo>
                <a:lnTo>
                  <a:pt x="132" y="139"/>
                </a:lnTo>
                <a:lnTo>
                  <a:pt x="133" y="139"/>
                </a:lnTo>
                <a:lnTo>
                  <a:pt x="135" y="139"/>
                </a:lnTo>
                <a:lnTo>
                  <a:pt x="135" y="137"/>
                </a:lnTo>
                <a:lnTo>
                  <a:pt x="137" y="137"/>
                </a:lnTo>
                <a:lnTo>
                  <a:pt x="137" y="139"/>
                </a:lnTo>
                <a:lnTo>
                  <a:pt x="138" y="139"/>
                </a:lnTo>
                <a:lnTo>
                  <a:pt x="140" y="139"/>
                </a:lnTo>
                <a:lnTo>
                  <a:pt x="140" y="140"/>
                </a:lnTo>
                <a:lnTo>
                  <a:pt x="140" y="142"/>
                </a:lnTo>
                <a:lnTo>
                  <a:pt x="140" y="144"/>
                </a:lnTo>
                <a:lnTo>
                  <a:pt x="142" y="144"/>
                </a:lnTo>
                <a:lnTo>
                  <a:pt x="143" y="144"/>
                </a:lnTo>
                <a:lnTo>
                  <a:pt x="143" y="145"/>
                </a:lnTo>
                <a:lnTo>
                  <a:pt x="145" y="145"/>
                </a:lnTo>
                <a:lnTo>
                  <a:pt x="145" y="144"/>
                </a:lnTo>
                <a:lnTo>
                  <a:pt x="147" y="144"/>
                </a:lnTo>
                <a:lnTo>
                  <a:pt x="147" y="145"/>
                </a:lnTo>
                <a:lnTo>
                  <a:pt x="147" y="147"/>
                </a:lnTo>
                <a:lnTo>
                  <a:pt x="149" y="147"/>
                </a:lnTo>
                <a:lnTo>
                  <a:pt x="149" y="149"/>
                </a:lnTo>
                <a:lnTo>
                  <a:pt x="150" y="149"/>
                </a:lnTo>
                <a:lnTo>
                  <a:pt x="154" y="149"/>
                </a:lnTo>
                <a:lnTo>
                  <a:pt x="155" y="151"/>
                </a:lnTo>
                <a:lnTo>
                  <a:pt x="155" y="152"/>
                </a:lnTo>
                <a:lnTo>
                  <a:pt x="157" y="154"/>
                </a:lnTo>
                <a:lnTo>
                  <a:pt x="159" y="154"/>
                </a:lnTo>
                <a:lnTo>
                  <a:pt x="160" y="154"/>
                </a:lnTo>
                <a:lnTo>
                  <a:pt x="160" y="156"/>
                </a:lnTo>
                <a:lnTo>
                  <a:pt x="160" y="157"/>
                </a:lnTo>
                <a:lnTo>
                  <a:pt x="159" y="157"/>
                </a:lnTo>
                <a:lnTo>
                  <a:pt x="159" y="156"/>
                </a:lnTo>
                <a:lnTo>
                  <a:pt x="157" y="156"/>
                </a:lnTo>
                <a:lnTo>
                  <a:pt x="157" y="157"/>
                </a:lnTo>
                <a:lnTo>
                  <a:pt x="155" y="157"/>
                </a:lnTo>
                <a:lnTo>
                  <a:pt x="155" y="159"/>
                </a:lnTo>
                <a:lnTo>
                  <a:pt x="155" y="157"/>
                </a:lnTo>
                <a:lnTo>
                  <a:pt x="154" y="157"/>
                </a:lnTo>
                <a:lnTo>
                  <a:pt x="152" y="157"/>
                </a:lnTo>
                <a:lnTo>
                  <a:pt x="150" y="157"/>
                </a:lnTo>
                <a:lnTo>
                  <a:pt x="150" y="159"/>
                </a:lnTo>
                <a:lnTo>
                  <a:pt x="150" y="161"/>
                </a:lnTo>
                <a:lnTo>
                  <a:pt x="149" y="161"/>
                </a:lnTo>
                <a:lnTo>
                  <a:pt x="149" y="159"/>
                </a:lnTo>
                <a:lnTo>
                  <a:pt x="147" y="161"/>
                </a:lnTo>
                <a:lnTo>
                  <a:pt x="147" y="162"/>
                </a:lnTo>
                <a:lnTo>
                  <a:pt x="145" y="162"/>
                </a:lnTo>
                <a:lnTo>
                  <a:pt x="145" y="164"/>
                </a:lnTo>
                <a:lnTo>
                  <a:pt x="142" y="164"/>
                </a:lnTo>
                <a:lnTo>
                  <a:pt x="142" y="167"/>
                </a:lnTo>
                <a:lnTo>
                  <a:pt x="142" y="171"/>
                </a:lnTo>
                <a:lnTo>
                  <a:pt x="142" y="173"/>
                </a:lnTo>
                <a:lnTo>
                  <a:pt x="143" y="174"/>
                </a:lnTo>
                <a:lnTo>
                  <a:pt x="137" y="178"/>
                </a:lnTo>
                <a:lnTo>
                  <a:pt x="133" y="181"/>
                </a:lnTo>
                <a:lnTo>
                  <a:pt x="130" y="183"/>
                </a:lnTo>
                <a:lnTo>
                  <a:pt x="128" y="184"/>
                </a:lnTo>
                <a:lnTo>
                  <a:pt x="127" y="186"/>
                </a:lnTo>
                <a:lnTo>
                  <a:pt x="123" y="186"/>
                </a:lnTo>
                <a:lnTo>
                  <a:pt x="116" y="191"/>
                </a:lnTo>
                <a:lnTo>
                  <a:pt x="115" y="191"/>
                </a:lnTo>
                <a:lnTo>
                  <a:pt x="113" y="186"/>
                </a:lnTo>
                <a:lnTo>
                  <a:pt x="113" y="184"/>
                </a:lnTo>
                <a:lnTo>
                  <a:pt x="111" y="183"/>
                </a:lnTo>
                <a:lnTo>
                  <a:pt x="111" y="181"/>
                </a:lnTo>
                <a:lnTo>
                  <a:pt x="111" y="179"/>
                </a:lnTo>
                <a:lnTo>
                  <a:pt x="110" y="179"/>
                </a:lnTo>
                <a:lnTo>
                  <a:pt x="110" y="178"/>
                </a:lnTo>
                <a:lnTo>
                  <a:pt x="110" y="176"/>
                </a:lnTo>
                <a:lnTo>
                  <a:pt x="108" y="174"/>
                </a:lnTo>
                <a:lnTo>
                  <a:pt x="108" y="173"/>
                </a:lnTo>
                <a:lnTo>
                  <a:pt x="106" y="173"/>
                </a:lnTo>
                <a:lnTo>
                  <a:pt x="106" y="171"/>
                </a:lnTo>
                <a:lnTo>
                  <a:pt x="106" y="169"/>
                </a:lnTo>
                <a:lnTo>
                  <a:pt x="106" y="167"/>
                </a:lnTo>
                <a:lnTo>
                  <a:pt x="106" y="166"/>
                </a:lnTo>
                <a:lnTo>
                  <a:pt x="106" y="164"/>
                </a:lnTo>
                <a:lnTo>
                  <a:pt x="106" y="162"/>
                </a:lnTo>
                <a:lnTo>
                  <a:pt x="106" y="161"/>
                </a:lnTo>
                <a:lnTo>
                  <a:pt x="106" y="159"/>
                </a:lnTo>
                <a:lnTo>
                  <a:pt x="106" y="157"/>
                </a:lnTo>
                <a:lnTo>
                  <a:pt x="105" y="157"/>
                </a:lnTo>
                <a:lnTo>
                  <a:pt x="105" y="156"/>
                </a:lnTo>
                <a:lnTo>
                  <a:pt x="103" y="156"/>
                </a:lnTo>
                <a:lnTo>
                  <a:pt x="103" y="154"/>
                </a:lnTo>
                <a:lnTo>
                  <a:pt x="101" y="154"/>
                </a:lnTo>
                <a:lnTo>
                  <a:pt x="100" y="156"/>
                </a:lnTo>
                <a:lnTo>
                  <a:pt x="100" y="154"/>
                </a:lnTo>
                <a:lnTo>
                  <a:pt x="100" y="152"/>
                </a:lnTo>
                <a:lnTo>
                  <a:pt x="98" y="151"/>
                </a:lnTo>
                <a:lnTo>
                  <a:pt x="96" y="151"/>
                </a:lnTo>
                <a:lnTo>
                  <a:pt x="96" y="149"/>
                </a:lnTo>
                <a:lnTo>
                  <a:pt x="96" y="147"/>
                </a:lnTo>
                <a:lnTo>
                  <a:pt x="94" y="147"/>
                </a:lnTo>
                <a:lnTo>
                  <a:pt x="91" y="147"/>
                </a:lnTo>
                <a:lnTo>
                  <a:pt x="91" y="145"/>
                </a:lnTo>
                <a:lnTo>
                  <a:pt x="89" y="145"/>
                </a:lnTo>
                <a:lnTo>
                  <a:pt x="88" y="145"/>
                </a:lnTo>
                <a:lnTo>
                  <a:pt x="88" y="144"/>
                </a:lnTo>
                <a:lnTo>
                  <a:pt x="86" y="144"/>
                </a:lnTo>
                <a:lnTo>
                  <a:pt x="86" y="142"/>
                </a:lnTo>
                <a:lnTo>
                  <a:pt x="84" y="142"/>
                </a:lnTo>
                <a:lnTo>
                  <a:pt x="84" y="140"/>
                </a:lnTo>
                <a:lnTo>
                  <a:pt x="83" y="140"/>
                </a:lnTo>
                <a:lnTo>
                  <a:pt x="81" y="140"/>
                </a:lnTo>
                <a:lnTo>
                  <a:pt x="81" y="139"/>
                </a:lnTo>
                <a:lnTo>
                  <a:pt x="79" y="137"/>
                </a:lnTo>
                <a:lnTo>
                  <a:pt x="78" y="137"/>
                </a:lnTo>
                <a:lnTo>
                  <a:pt x="76" y="137"/>
                </a:lnTo>
                <a:lnTo>
                  <a:pt x="78" y="135"/>
                </a:lnTo>
                <a:lnTo>
                  <a:pt x="76" y="135"/>
                </a:lnTo>
                <a:lnTo>
                  <a:pt x="74" y="135"/>
                </a:lnTo>
                <a:lnTo>
                  <a:pt x="73" y="135"/>
                </a:lnTo>
                <a:lnTo>
                  <a:pt x="73" y="134"/>
                </a:lnTo>
                <a:lnTo>
                  <a:pt x="73" y="132"/>
                </a:lnTo>
                <a:lnTo>
                  <a:pt x="71" y="132"/>
                </a:lnTo>
                <a:lnTo>
                  <a:pt x="71" y="130"/>
                </a:lnTo>
                <a:lnTo>
                  <a:pt x="69" y="130"/>
                </a:lnTo>
                <a:lnTo>
                  <a:pt x="67" y="130"/>
                </a:lnTo>
                <a:lnTo>
                  <a:pt x="66" y="130"/>
                </a:lnTo>
                <a:lnTo>
                  <a:pt x="64" y="129"/>
                </a:lnTo>
                <a:lnTo>
                  <a:pt x="62" y="129"/>
                </a:lnTo>
                <a:lnTo>
                  <a:pt x="62" y="127"/>
                </a:lnTo>
                <a:lnTo>
                  <a:pt x="62" y="125"/>
                </a:lnTo>
                <a:lnTo>
                  <a:pt x="61" y="125"/>
                </a:lnTo>
                <a:lnTo>
                  <a:pt x="61" y="123"/>
                </a:lnTo>
                <a:lnTo>
                  <a:pt x="61" y="122"/>
                </a:lnTo>
                <a:lnTo>
                  <a:pt x="61" y="120"/>
                </a:lnTo>
                <a:lnTo>
                  <a:pt x="61" y="118"/>
                </a:lnTo>
                <a:lnTo>
                  <a:pt x="61" y="117"/>
                </a:lnTo>
                <a:lnTo>
                  <a:pt x="59" y="117"/>
                </a:lnTo>
                <a:lnTo>
                  <a:pt x="57" y="117"/>
                </a:lnTo>
                <a:lnTo>
                  <a:pt x="59" y="117"/>
                </a:lnTo>
                <a:lnTo>
                  <a:pt x="59" y="115"/>
                </a:lnTo>
                <a:lnTo>
                  <a:pt x="57" y="115"/>
                </a:lnTo>
                <a:lnTo>
                  <a:pt x="56" y="115"/>
                </a:lnTo>
                <a:lnTo>
                  <a:pt x="54" y="113"/>
                </a:lnTo>
                <a:lnTo>
                  <a:pt x="52" y="113"/>
                </a:lnTo>
                <a:lnTo>
                  <a:pt x="51" y="113"/>
                </a:lnTo>
                <a:lnTo>
                  <a:pt x="49" y="112"/>
                </a:lnTo>
                <a:lnTo>
                  <a:pt x="47" y="113"/>
                </a:lnTo>
                <a:lnTo>
                  <a:pt x="47" y="115"/>
                </a:lnTo>
                <a:lnTo>
                  <a:pt x="44" y="113"/>
                </a:lnTo>
                <a:lnTo>
                  <a:pt x="42" y="112"/>
                </a:lnTo>
                <a:lnTo>
                  <a:pt x="39" y="112"/>
                </a:lnTo>
                <a:lnTo>
                  <a:pt x="37" y="112"/>
                </a:lnTo>
                <a:lnTo>
                  <a:pt x="35" y="112"/>
                </a:lnTo>
                <a:lnTo>
                  <a:pt x="35" y="108"/>
                </a:lnTo>
                <a:lnTo>
                  <a:pt x="35" y="105"/>
                </a:lnTo>
                <a:lnTo>
                  <a:pt x="34" y="105"/>
                </a:lnTo>
                <a:lnTo>
                  <a:pt x="34" y="103"/>
                </a:lnTo>
                <a:lnTo>
                  <a:pt x="34" y="101"/>
                </a:lnTo>
                <a:lnTo>
                  <a:pt x="34" y="100"/>
                </a:lnTo>
                <a:lnTo>
                  <a:pt x="34" y="98"/>
                </a:lnTo>
                <a:lnTo>
                  <a:pt x="35" y="98"/>
                </a:lnTo>
                <a:lnTo>
                  <a:pt x="35" y="96"/>
                </a:lnTo>
                <a:lnTo>
                  <a:pt x="34" y="91"/>
                </a:lnTo>
                <a:lnTo>
                  <a:pt x="32" y="91"/>
                </a:lnTo>
                <a:lnTo>
                  <a:pt x="32" y="86"/>
                </a:lnTo>
                <a:lnTo>
                  <a:pt x="30" y="86"/>
                </a:lnTo>
                <a:lnTo>
                  <a:pt x="29" y="86"/>
                </a:lnTo>
                <a:lnTo>
                  <a:pt x="27" y="88"/>
                </a:lnTo>
                <a:lnTo>
                  <a:pt x="25" y="88"/>
                </a:lnTo>
                <a:lnTo>
                  <a:pt x="24" y="88"/>
                </a:lnTo>
                <a:lnTo>
                  <a:pt x="22" y="88"/>
                </a:lnTo>
                <a:lnTo>
                  <a:pt x="20" y="88"/>
                </a:lnTo>
                <a:lnTo>
                  <a:pt x="18" y="88"/>
                </a:lnTo>
                <a:lnTo>
                  <a:pt x="17" y="88"/>
                </a:lnTo>
                <a:lnTo>
                  <a:pt x="15" y="88"/>
                </a:lnTo>
                <a:lnTo>
                  <a:pt x="12" y="88"/>
                </a:lnTo>
                <a:lnTo>
                  <a:pt x="10" y="88"/>
                </a:lnTo>
                <a:lnTo>
                  <a:pt x="8" y="86"/>
                </a:lnTo>
                <a:lnTo>
                  <a:pt x="5" y="84"/>
                </a:lnTo>
                <a:lnTo>
                  <a:pt x="3" y="84"/>
                </a:lnTo>
                <a:lnTo>
                  <a:pt x="2" y="83"/>
                </a:lnTo>
                <a:lnTo>
                  <a:pt x="0" y="83"/>
                </a:lnTo>
                <a:lnTo>
                  <a:pt x="0" y="81"/>
                </a:lnTo>
                <a:lnTo>
                  <a:pt x="0" y="79"/>
                </a:lnTo>
                <a:lnTo>
                  <a:pt x="2" y="79"/>
                </a:lnTo>
                <a:lnTo>
                  <a:pt x="2" y="78"/>
                </a:lnTo>
                <a:lnTo>
                  <a:pt x="2" y="76"/>
                </a:lnTo>
                <a:lnTo>
                  <a:pt x="2" y="73"/>
                </a:lnTo>
                <a:lnTo>
                  <a:pt x="3" y="73"/>
                </a:lnTo>
                <a:lnTo>
                  <a:pt x="3" y="71"/>
                </a:lnTo>
                <a:lnTo>
                  <a:pt x="5" y="71"/>
                </a:lnTo>
                <a:lnTo>
                  <a:pt x="7" y="69"/>
                </a:lnTo>
                <a:lnTo>
                  <a:pt x="7" y="68"/>
                </a:lnTo>
                <a:lnTo>
                  <a:pt x="8" y="68"/>
                </a:lnTo>
                <a:lnTo>
                  <a:pt x="10" y="66"/>
                </a:lnTo>
                <a:lnTo>
                  <a:pt x="12" y="64"/>
                </a:lnTo>
                <a:lnTo>
                  <a:pt x="13" y="62"/>
                </a:lnTo>
                <a:lnTo>
                  <a:pt x="13" y="61"/>
                </a:lnTo>
                <a:lnTo>
                  <a:pt x="15" y="59"/>
                </a:lnTo>
                <a:lnTo>
                  <a:pt x="15" y="57"/>
                </a:lnTo>
                <a:lnTo>
                  <a:pt x="17" y="56"/>
                </a:lnTo>
                <a:lnTo>
                  <a:pt x="18" y="54"/>
                </a:lnTo>
                <a:lnTo>
                  <a:pt x="29" y="52"/>
                </a:lnTo>
                <a:lnTo>
                  <a:pt x="30" y="51"/>
                </a:lnTo>
                <a:lnTo>
                  <a:pt x="29" y="49"/>
                </a:lnTo>
                <a:lnTo>
                  <a:pt x="30" y="49"/>
                </a:lnTo>
                <a:lnTo>
                  <a:pt x="32" y="49"/>
                </a:lnTo>
                <a:lnTo>
                  <a:pt x="32" y="47"/>
                </a:lnTo>
                <a:lnTo>
                  <a:pt x="34" y="46"/>
                </a:lnTo>
                <a:lnTo>
                  <a:pt x="35" y="46"/>
                </a:lnTo>
                <a:lnTo>
                  <a:pt x="39" y="40"/>
                </a:lnTo>
                <a:lnTo>
                  <a:pt x="40" y="40"/>
                </a:lnTo>
                <a:lnTo>
                  <a:pt x="44" y="39"/>
                </a:lnTo>
                <a:lnTo>
                  <a:pt x="47" y="35"/>
                </a:lnTo>
                <a:lnTo>
                  <a:pt x="47" y="34"/>
                </a:lnTo>
                <a:lnTo>
                  <a:pt x="49" y="32"/>
                </a:lnTo>
                <a:lnTo>
                  <a:pt x="49" y="30"/>
                </a:lnTo>
                <a:lnTo>
                  <a:pt x="51" y="29"/>
                </a:lnTo>
                <a:lnTo>
                  <a:pt x="51" y="27"/>
                </a:lnTo>
                <a:lnTo>
                  <a:pt x="52" y="27"/>
                </a:lnTo>
                <a:lnTo>
                  <a:pt x="54" y="25"/>
                </a:lnTo>
                <a:lnTo>
                  <a:pt x="56" y="24"/>
                </a:lnTo>
                <a:lnTo>
                  <a:pt x="57" y="24"/>
                </a:lnTo>
                <a:lnTo>
                  <a:pt x="59" y="24"/>
                </a:lnTo>
                <a:lnTo>
                  <a:pt x="59" y="22"/>
                </a:lnTo>
                <a:lnTo>
                  <a:pt x="61" y="22"/>
                </a:lnTo>
                <a:lnTo>
                  <a:pt x="62" y="22"/>
                </a:lnTo>
                <a:lnTo>
                  <a:pt x="64" y="22"/>
                </a:lnTo>
                <a:lnTo>
                  <a:pt x="66" y="20"/>
                </a:lnTo>
                <a:lnTo>
                  <a:pt x="67" y="18"/>
                </a:lnTo>
                <a:lnTo>
                  <a:pt x="69" y="18"/>
                </a:lnTo>
                <a:lnTo>
                  <a:pt x="69" y="17"/>
                </a:lnTo>
                <a:lnTo>
                  <a:pt x="71" y="17"/>
                </a:lnTo>
                <a:lnTo>
                  <a:pt x="73" y="17"/>
                </a:lnTo>
                <a:lnTo>
                  <a:pt x="74" y="17"/>
                </a:lnTo>
                <a:lnTo>
                  <a:pt x="74" y="15"/>
                </a:lnTo>
                <a:lnTo>
                  <a:pt x="76" y="15"/>
                </a:lnTo>
                <a:lnTo>
                  <a:pt x="79" y="13"/>
                </a:lnTo>
                <a:lnTo>
                  <a:pt x="79" y="12"/>
                </a:lnTo>
                <a:lnTo>
                  <a:pt x="81" y="12"/>
                </a:lnTo>
                <a:lnTo>
                  <a:pt x="81" y="13"/>
                </a:lnTo>
                <a:lnTo>
                  <a:pt x="83" y="13"/>
                </a:lnTo>
                <a:lnTo>
                  <a:pt x="84" y="13"/>
                </a:lnTo>
                <a:lnTo>
                  <a:pt x="86" y="12"/>
                </a:lnTo>
                <a:lnTo>
                  <a:pt x="86" y="13"/>
                </a:lnTo>
                <a:lnTo>
                  <a:pt x="86" y="12"/>
                </a:lnTo>
                <a:lnTo>
                  <a:pt x="88" y="12"/>
                </a:lnTo>
                <a:lnTo>
                  <a:pt x="89" y="12"/>
                </a:lnTo>
                <a:lnTo>
                  <a:pt x="89" y="10"/>
                </a:lnTo>
                <a:lnTo>
                  <a:pt x="91" y="8"/>
                </a:lnTo>
                <a:lnTo>
                  <a:pt x="93" y="8"/>
                </a:lnTo>
                <a:lnTo>
                  <a:pt x="94" y="8"/>
                </a:lnTo>
                <a:lnTo>
                  <a:pt x="96" y="8"/>
                </a:lnTo>
                <a:lnTo>
                  <a:pt x="98" y="7"/>
                </a:lnTo>
                <a:lnTo>
                  <a:pt x="100" y="5"/>
                </a:lnTo>
                <a:lnTo>
                  <a:pt x="101" y="3"/>
                </a:lnTo>
                <a:lnTo>
                  <a:pt x="103" y="0"/>
                </a:lnTo>
                <a:lnTo>
                  <a:pt x="105" y="0"/>
                </a:lnTo>
                <a:lnTo>
                  <a:pt x="105" y="1"/>
                </a:lnTo>
                <a:lnTo>
                  <a:pt x="105" y="3"/>
                </a:lnTo>
                <a:lnTo>
                  <a:pt x="105" y="5"/>
                </a:lnTo>
                <a:lnTo>
                  <a:pt x="106" y="5"/>
                </a:lnTo>
                <a:lnTo>
                  <a:pt x="108" y="8"/>
                </a:lnTo>
                <a:close/>
              </a:path>
            </a:pathLst>
          </a:custGeom>
          <a:solidFill>
            <a:schemeClr val="accent4">
              <a:lumMod val="60000"/>
              <a:lumOff val="4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10">
            <a:extLst>
              <a:ext uri="{FF2B5EF4-FFF2-40B4-BE49-F238E27FC236}">
                <a16:creationId xmlns:a16="http://schemas.microsoft.com/office/drawing/2014/main" id="{F67BB3C2-9814-4AC8-B86E-A0AD078841AB}"/>
              </a:ext>
            </a:extLst>
          </p:cNvPr>
          <p:cNvSpPr>
            <a:spLocks/>
          </p:cNvSpPr>
          <p:nvPr/>
        </p:nvSpPr>
        <p:spPr bwMode="auto">
          <a:xfrm>
            <a:off x="1069975" y="3170239"/>
            <a:ext cx="3548063" cy="917575"/>
          </a:xfrm>
          <a:custGeom>
            <a:avLst/>
            <a:gdLst>
              <a:gd name="T0" fmla="*/ 2064 w 2235"/>
              <a:gd name="T1" fmla="*/ 21 h 578"/>
              <a:gd name="T2" fmla="*/ 2093 w 2235"/>
              <a:gd name="T3" fmla="*/ 31 h 578"/>
              <a:gd name="T4" fmla="*/ 2103 w 2235"/>
              <a:gd name="T5" fmla="*/ 156 h 578"/>
              <a:gd name="T6" fmla="*/ 2149 w 2235"/>
              <a:gd name="T7" fmla="*/ 239 h 578"/>
              <a:gd name="T8" fmla="*/ 2221 w 2235"/>
              <a:gd name="T9" fmla="*/ 258 h 578"/>
              <a:gd name="T10" fmla="*/ 2223 w 2235"/>
              <a:gd name="T11" fmla="*/ 349 h 578"/>
              <a:gd name="T12" fmla="*/ 2152 w 2235"/>
              <a:gd name="T13" fmla="*/ 383 h 578"/>
              <a:gd name="T14" fmla="*/ 2047 w 2235"/>
              <a:gd name="T15" fmla="*/ 342 h 578"/>
              <a:gd name="T16" fmla="*/ 1998 w 2235"/>
              <a:gd name="T17" fmla="*/ 285 h 578"/>
              <a:gd name="T18" fmla="*/ 1924 w 2235"/>
              <a:gd name="T19" fmla="*/ 273 h 578"/>
              <a:gd name="T20" fmla="*/ 1865 w 2235"/>
              <a:gd name="T21" fmla="*/ 268 h 578"/>
              <a:gd name="T22" fmla="*/ 1836 w 2235"/>
              <a:gd name="T23" fmla="*/ 234 h 578"/>
              <a:gd name="T24" fmla="*/ 1799 w 2235"/>
              <a:gd name="T25" fmla="*/ 226 h 578"/>
              <a:gd name="T26" fmla="*/ 1736 w 2235"/>
              <a:gd name="T27" fmla="*/ 244 h 578"/>
              <a:gd name="T28" fmla="*/ 1689 w 2235"/>
              <a:gd name="T29" fmla="*/ 317 h 578"/>
              <a:gd name="T30" fmla="*/ 1611 w 2235"/>
              <a:gd name="T31" fmla="*/ 266 h 578"/>
              <a:gd name="T32" fmla="*/ 1559 w 2235"/>
              <a:gd name="T33" fmla="*/ 266 h 578"/>
              <a:gd name="T34" fmla="*/ 1505 w 2235"/>
              <a:gd name="T35" fmla="*/ 293 h 578"/>
              <a:gd name="T36" fmla="*/ 1459 w 2235"/>
              <a:gd name="T37" fmla="*/ 329 h 578"/>
              <a:gd name="T38" fmla="*/ 1385 w 2235"/>
              <a:gd name="T39" fmla="*/ 344 h 578"/>
              <a:gd name="T40" fmla="*/ 1313 w 2235"/>
              <a:gd name="T41" fmla="*/ 339 h 578"/>
              <a:gd name="T42" fmla="*/ 1235 w 2235"/>
              <a:gd name="T43" fmla="*/ 329 h 578"/>
              <a:gd name="T44" fmla="*/ 1181 w 2235"/>
              <a:gd name="T45" fmla="*/ 349 h 578"/>
              <a:gd name="T46" fmla="*/ 1095 w 2235"/>
              <a:gd name="T47" fmla="*/ 354 h 578"/>
              <a:gd name="T48" fmla="*/ 1068 w 2235"/>
              <a:gd name="T49" fmla="*/ 361 h 578"/>
              <a:gd name="T50" fmla="*/ 1029 w 2235"/>
              <a:gd name="T51" fmla="*/ 363 h 578"/>
              <a:gd name="T52" fmla="*/ 976 w 2235"/>
              <a:gd name="T53" fmla="*/ 364 h 578"/>
              <a:gd name="T54" fmla="*/ 889 w 2235"/>
              <a:gd name="T55" fmla="*/ 370 h 578"/>
              <a:gd name="T56" fmla="*/ 782 w 2235"/>
              <a:gd name="T57" fmla="*/ 361 h 578"/>
              <a:gd name="T58" fmla="*/ 750 w 2235"/>
              <a:gd name="T59" fmla="*/ 331 h 578"/>
              <a:gd name="T60" fmla="*/ 659 w 2235"/>
              <a:gd name="T61" fmla="*/ 380 h 578"/>
              <a:gd name="T62" fmla="*/ 539 w 2235"/>
              <a:gd name="T63" fmla="*/ 490 h 578"/>
              <a:gd name="T64" fmla="*/ 419 w 2235"/>
              <a:gd name="T65" fmla="*/ 561 h 578"/>
              <a:gd name="T66" fmla="*/ 351 w 2235"/>
              <a:gd name="T67" fmla="*/ 554 h 578"/>
              <a:gd name="T68" fmla="*/ 284 w 2235"/>
              <a:gd name="T69" fmla="*/ 573 h 578"/>
              <a:gd name="T70" fmla="*/ 226 w 2235"/>
              <a:gd name="T71" fmla="*/ 564 h 578"/>
              <a:gd name="T72" fmla="*/ 169 w 2235"/>
              <a:gd name="T73" fmla="*/ 529 h 578"/>
              <a:gd name="T74" fmla="*/ 96 w 2235"/>
              <a:gd name="T75" fmla="*/ 515 h 578"/>
              <a:gd name="T76" fmla="*/ 117 w 2235"/>
              <a:gd name="T77" fmla="*/ 461 h 578"/>
              <a:gd name="T78" fmla="*/ 123 w 2235"/>
              <a:gd name="T79" fmla="*/ 390 h 578"/>
              <a:gd name="T80" fmla="*/ 73 w 2235"/>
              <a:gd name="T81" fmla="*/ 319 h 578"/>
              <a:gd name="T82" fmla="*/ 36 w 2235"/>
              <a:gd name="T83" fmla="*/ 302 h 578"/>
              <a:gd name="T84" fmla="*/ 2 w 2235"/>
              <a:gd name="T85" fmla="*/ 281 h 578"/>
              <a:gd name="T86" fmla="*/ 19 w 2235"/>
              <a:gd name="T87" fmla="*/ 266 h 578"/>
              <a:gd name="T88" fmla="*/ 41 w 2235"/>
              <a:gd name="T89" fmla="*/ 204 h 578"/>
              <a:gd name="T90" fmla="*/ 25 w 2235"/>
              <a:gd name="T91" fmla="*/ 131 h 578"/>
              <a:gd name="T92" fmla="*/ 9 w 2235"/>
              <a:gd name="T93" fmla="*/ 90 h 578"/>
              <a:gd name="T94" fmla="*/ 270 w 2235"/>
              <a:gd name="T95" fmla="*/ 90 h 578"/>
              <a:gd name="T96" fmla="*/ 539 w 2235"/>
              <a:gd name="T97" fmla="*/ 92 h 578"/>
              <a:gd name="T98" fmla="*/ 731 w 2235"/>
              <a:gd name="T99" fmla="*/ 77 h 578"/>
              <a:gd name="T100" fmla="*/ 829 w 2235"/>
              <a:gd name="T101" fmla="*/ 93 h 578"/>
              <a:gd name="T102" fmla="*/ 1037 w 2235"/>
              <a:gd name="T103" fmla="*/ 95 h 578"/>
              <a:gd name="T104" fmla="*/ 1198 w 2235"/>
              <a:gd name="T105" fmla="*/ 95 h 578"/>
              <a:gd name="T106" fmla="*/ 1527 w 2235"/>
              <a:gd name="T107" fmla="*/ 99 h 578"/>
              <a:gd name="T108" fmla="*/ 1677 w 2235"/>
              <a:gd name="T109" fmla="*/ 100 h 578"/>
              <a:gd name="T110" fmla="*/ 1747 w 2235"/>
              <a:gd name="T111" fmla="*/ 102 h 578"/>
              <a:gd name="T112" fmla="*/ 1951 w 2235"/>
              <a:gd name="T113" fmla="*/ 12 h 578"/>
              <a:gd name="T114" fmla="*/ 2032 w 2235"/>
              <a:gd name="T115" fmla="*/ 7 h 578"/>
              <a:gd name="T116" fmla="*/ 2049 w 2235"/>
              <a:gd name="T117" fmla="*/ 9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35" h="578">
                <a:moveTo>
                  <a:pt x="2054" y="0"/>
                </a:moveTo>
                <a:lnTo>
                  <a:pt x="2057" y="0"/>
                </a:lnTo>
                <a:lnTo>
                  <a:pt x="2059" y="0"/>
                </a:lnTo>
                <a:lnTo>
                  <a:pt x="2059" y="2"/>
                </a:lnTo>
                <a:lnTo>
                  <a:pt x="2059" y="4"/>
                </a:lnTo>
                <a:lnTo>
                  <a:pt x="2062" y="4"/>
                </a:lnTo>
                <a:lnTo>
                  <a:pt x="2064" y="5"/>
                </a:lnTo>
                <a:lnTo>
                  <a:pt x="2064" y="10"/>
                </a:lnTo>
                <a:lnTo>
                  <a:pt x="2061" y="14"/>
                </a:lnTo>
                <a:lnTo>
                  <a:pt x="2061" y="17"/>
                </a:lnTo>
                <a:lnTo>
                  <a:pt x="2062" y="21"/>
                </a:lnTo>
                <a:lnTo>
                  <a:pt x="2064" y="21"/>
                </a:lnTo>
                <a:lnTo>
                  <a:pt x="2066" y="21"/>
                </a:lnTo>
                <a:lnTo>
                  <a:pt x="2066" y="22"/>
                </a:lnTo>
                <a:lnTo>
                  <a:pt x="2064" y="22"/>
                </a:lnTo>
                <a:lnTo>
                  <a:pt x="2064" y="24"/>
                </a:lnTo>
                <a:lnTo>
                  <a:pt x="2064" y="27"/>
                </a:lnTo>
                <a:lnTo>
                  <a:pt x="2069" y="27"/>
                </a:lnTo>
                <a:lnTo>
                  <a:pt x="2071" y="31"/>
                </a:lnTo>
                <a:lnTo>
                  <a:pt x="2073" y="29"/>
                </a:lnTo>
                <a:lnTo>
                  <a:pt x="2076" y="29"/>
                </a:lnTo>
                <a:lnTo>
                  <a:pt x="2081" y="29"/>
                </a:lnTo>
                <a:lnTo>
                  <a:pt x="2093" y="29"/>
                </a:lnTo>
                <a:lnTo>
                  <a:pt x="2093" y="31"/>
                </a:lnTo>
                <a:lnTo>
                  <a:pt x="2101" y="31"/>
                </a:lnTo>
                <a:lnTo>
                  <a:pt x="2111" y="31"/>
                </a:lnTo>
                <a:lnTo>
                  <a:pt x="2110" y="38"/>
                </a:lnTo>
                <a:lnTo>
                  <a:pt x="2108" y="51"/>
                </a:lnTo>
                <a:lnTo>
                  <a:pt x="2106" y="61"/>
                </a:lnTo>
                <a:lnTo>
                  <a:pt x="2105" y="83"/>
                </a:lnTo>
                <a:lnTo>
                  <a:pt x="2105" y="109"/>
                </a:lnTo>
                <a:lnTo>
                  <a:pt x="2103" y="115"/>
                </a:lnTo>
                <a:lnTo>
                  <a:pt x="2103" y="126"/>
                </a:lnTo>
                <a:lnTo>
                  <a:pt x="2103" y="148"/>
                </a:lnTo>
                <a:lnTo>
                  <a:pt x="2103" y="151"/>
                </a:lnTo>
                <a:lnTo>
                  <a:pt x="2103" y="156"/>
                </a:lnTo>
                <a:lnTo>
                  <a:pt x="2105" y="160"/>
                </a:lnTo>
                <a:lnTo>
                  <a:pt x="2105" y="165"/>
                </a:lnTo>
                <a:lnTo>
                  <a:pt x="2106" y="173"/>
                </a:lnTo>
                <a:lnTo>
                  <a:pt x="2111" y="187"/>
                </a:lnTo>
                <a:lnTo>
                  <a:pt x="2118" y="200"/>
                </a:lnTo>
                <a:lnTo>
                  <a:pt x="2118" y="202"/>
                </a:lnTo>
                <a:lnTo>
                  <a:pt x="2122" y="205"/>
                </a:lnTo>
                <a:lnTo>
                  <a:pt x="2127" y="214"/>
                </a:lnTo>
                <a:lnTo>
                  <a:pt x="2132" y="220"/>
                </a:lnTo>
                <a:lnTo>
                  <a:pt x="2138" y="229"/>
                </a:lnTo>
                <a:lnTo>
                  <a:pt x="2145" y="236"/>
                </a:lnTo>
                <a:lnTo>
                  <a:pt x="2149" y="239"/>
                </a:lnTo>
                <a:lnTo>
                  <a:pt x="2152" y="241"/>
                </a:lnTo>
                <a:lnTo>
                  <a:pt x="2160" y="246"/>
                </a:lnTo>
                <a:lnTo>
                  <a:pt x="2171" y="249"/>
                </a:lnTo>
                <a:lnTo>
                  <a:pt x="2177" y="251"/>
                </a:lnTo>
                <a:lnTo>
                  <a:pt x="2182" y="251"/>
                </a:lnTo>
                <a:lnTo>
                  <a:pt x="2191" y="253"/>
                </a:lnTo>
                <a:lnTo>
                  <a:pt x="2198" y="254"/>
                </a:lnTo>
                <a:lnTo>
                  <a:pt x="2199" y="254"/>
                </a:lnTo>
                <a:lnTo>
                  <a:pt x="2204" y="254"/>
                </a:lnTo>
                <a:lnTo>
                  <a:pt x="2213" y="256"/>
                </a:lnTo>
                <a:lnTo>
                  <a:pt x="2218" y="256"/>
                </a:lnTo>
                <a:lnTo>
                  <a:pt x="2221" y="258"/>
                </a:lnTo>
                <a:lnTo>
                  <a:pt x="2225" y="259"/>
                </a:lnTo>
                <a:lnTo>
                  <a:pt x="2230" y="263"/>
                </a:lnTo>
                <a:lnTo>
                  <a:pt x="2233" y="268"/>
                </a:lnTo>
                <a:lnTo>
                  <a:pt x="2235" y="275"/>
                </a:lnTo>
                <a:lnTo>
                  <a:pt x="2233" y="293"/>
                </a:lnTo>
                <a:lnTo>
                  <a:pt x="2231" y="304"/>
                </a:lnTo>
                <a:lnTo>
                  <a:pt x="2230" y="317"/>
                </a:lnTo>
                <a:lnTo>
                  <a:pt x="2230" y="331"/>
                </a:lnTo>
                <a:lnTo>
                  <a:pt x="2230" y="334"/>
                </a:lnTo>
                <a:lnTo>
                  <a:pt x="2228" y="339"/>
                </a:lnTo>
                <a:lnTo>
                  <a:pt x="2226" y="344"/>
                </a:lnTo>
                <a:lnTo>
                  <a:pt x="2223" y="349"/>
                </a:lnTo>
                <a:lnTo>
                  <a:pt x="2220" y="353"/>
                </a:lnTo>
                <a:lnTo>
                  <a:pt x="2211" y="359"/>
                </a:lnTo>
                <a:lnTo>
                  <a:pt x="2208" y="361"/>
                </a:lnTo>
                <a:lnTo>
                  <a:pt x="2206" y="363"/>
                </a:lnTo>
                <a:lnTo>
                  <a:pt x="2203" y="363"/>
                </a:lnTo>
                <a:lnTo>
                  <a:pt x="2194" y="366"/>
                </a:lnTo>
                <a:lnTo>
                  <a:pt x="2184" y="371"/>
                </a:lnTo>
                <a:lnTo>
                  <a:pt x="2179" y="371"/>
                </a:lnTo>
                <a:lnTo>
                  <a:pt x="2174" y="375"/>
                </a:lnTo>
                <a:lnTo>
                  <a:pt x="2164" y="380"/>
                </a:lnTo>
                <a:lnTo>
                  <a:pt x="2157" y="383"/>
                </a:lnTo>
                <a:lnTo>
                  <a:pt x="2152" y="383"/>
                </a:lnTo>
                <a:lnTo>
                  <a:pt x="2144" y="383"/>
                </a:lnTo>
                <a:lnTo>
                  <a:pt x="2142" y="383"/>
                </a:lnTo>
                <a:lnTo>
                  <a:pt x="2138" y="381"/>
                </a:lnTo>
                <a:lnTo>
                  <a:pt x="2137" y="380"/>
                </a:lnTo>
                <a:lnTo>
                  <a:pt x="2135" y="378"/>
                </a:lnTo>
                <a:lnTo>
                  <a:pt x="2125" y="376"/>
                </a:lnTo>
                <a:lnTo>
                  <a:pt x="2086" y="361"/>
                </a:lnTo>
                <a:lnTo>
                  <a:pt x="2081" y="359"/>
                </a:lnTo>
                <a:lnTo>
                  <a:pt x="2078" y="359"/>
                </a:lnTo>
                <a:lnTo>
                  <a:pt x="2064" y="353"/>
                </a:lnTo>
                <a:lnTo>
                  <a:pt x="2059" y="349"/>
                </a:lnTo>
                <a:lnTo>
                  <a:pt x="2047" y="342"/>
                </a:lnTo>
                <a:lnTo>
                  <a:pt x="2044" y="341"/>
                </a:lnTo>
                <a:lnTo>
                  <a:pt x="2039" y="337"/>
                </a:lnTo>
                <a:lnTo>
                  <a:pt x="2034" y="332"/>
                </a:lnTo>
                <a:lnTo>
                  <a:pt x="2025" y="326"/>
                </a:lnTo>
                <a:lnTo>
                  <a:pt x="2022" y="320"/>
                </a:lnTo>
                <a:lnTo>
                  <a:pt x="2019" y="317"/>
                </a:lnTo>
                <a:lnTo>
                  <a:pt x="2015" y="314"/>
                </a:lnTo>
                <a:lnTo>
                  <a:pt x="2012" y="307"/>
                </a:lnTo>
                <a:lnTo>
                  <a:pt x="2008" y="302"/>
                </a:lnTo>
                <a:lnTo>
                  <a:pt x="2008" y="300"/>
                </a:lnTo>
                <a:lnTo>
                  <a:pt x="2003" y="292"/>
                </a:lnTo>
                <a:lnTo>
                  <a:pt x="1998" y="285"/>
                </a:lnTo>
                <a:lnTo>
                  <a:pt x="1995" y="280"/>
                </a:lnTo>
                <a:lnTo>
                  <a:pt x="1990" y="275"/>
                </a:lnTo>
                <a:lnTo>
                  <a:pt x="1988" y="273"/>
                </a:lnTo>
                <a:lnTo>
                  <a:pt x="1983" y="270"/>
                </a:lnTo>
                <a:lnTo>
                  <a:pt x="1975" y="266"/>
                </a:lnTo>
                <a:lnTo>
                  <a:pt x="1971" y="265"/>
                </a:lnTo>
                <a:lnTo>
                  <a:pt x="1965" y="265"/>
                </a:lnTo>
                <a:lnTo>
                  <a:pt x="1954" y="265"/>
                </a:lnTo>
                <a:lnTo>
                  <a:pt x="1946" y="266"/>
                </a:lnTo>
                <a:lnTo>
                  <a:pt x="1941" y="268"/>
                </a:lnTo>
                <a:lnTo>
                  <a:pt x="1936" y="268"/>
                </a:lnTo>
                <a:lnTo>
                  <a:pt x="1924" y="273"/>
                </a:lnTo>
                <a:lnTo>
                  <a:pt x="1914" y="278"/>
                </a:lnTo>
                <a:lnTo>
                  <a:pt x="1907" y="280"/>
                </a:lnTo>
                <a:lnTo>
                  <a:pt x="1905" y="280"/>
                </a:lnTo>
                <a:lnTo>
                  <a:pt x="1900" y="283"/>
                </a:lnTo>
                <a:lnTo>
                  <a:pt x="1897" y="283"/>
                </a:lnTo>
                <a:lnTo>
                  <a:pt x="1892" y="281"/>
                </a:lnTo>
                <a:lnTo>
                  <a:pt x="1889" y="281"/>
                </a:lnTo>
                <a:lnTo>
                  <a:pt x="1885" y="280"/>
                </a:lnTo>
                <a:lnTo>
                  <a:pt x="1882" y="280"/>
                </a:lnTo>
                <a:lnTo>
                  <a:pt x="1875" y="276"/>
                </a:lnTo>
                <a:lnTo>
                  <a:pt x="1868" y="273"/>
                </a:lnTo>
                <a:lnTo>
                  <a:pt x="1865" y="268"/>
                </a:lnTo>
                <a:lnTo>
                  <a:pt x="1861" y="263"/>
                </a:lnTo>
                <a:lnTo>
                  <a:pt x="1860" y="259"/>
                </a:lnTo>
                <a:lnTo>
                  <a:pt x="1856" y="254"/>
                </a:lnTo>
                <a:lnTo>
                  <a:pt x="1851" y="248"/>
                </a:lnTo>
                <a:lnTo>
                  <a:pt x="1848" y="246"/>
                </a:lnTo>
                <a:lnTo>
                  <a:pt x="1843" y="244"/>
                </a:lnTo>
                <a:lnTo>
                  <a:pt x="1845" y="244"/>
                </a:lnTo>
                <a:lnTo>
                  <a:pt x="1843" y="241"/>
                </a:lnTo>
                <a:lnTo>
                  <a:pt x="1841" y="239"/>
                </a:lnTo>
                <a:lnTo>
                  <a:pt x="1840" y="237"/>
                </a:lnTo>
                <a:lnTo>
                  <a:pt x="1838" y="236"/>
                </a:lnTo>
                <a:lnTo>
                  <a:pt x="1836" y="234"/>
                </a:lnTo>
                <a:lnTo>
                  <a:pt x="1834" y="232"/>
                </a:lnTo>
                <a:lnTo>
                  <a:pt x="1833" y="232"/>
                </a:lnTo>
                <a:lnTo>
                  <a:pt x="1831" y="231"/>
                </a:lnTo>
                <a:lnTo>
                  <a:pt x="1829" y="229"/>
                </a:lnTo>
                <a:lnTo>
                  <a:pt x="1826" y="229"/>
                </a:lnTo>
                <a:lnTo>
                  <a:pt x="1824" y="227"/>
                </a:lnTo>
                <a:lnTo>
                  <a:pt x="1821" y="229"/>
                </a:lnTo>
                <a:lnTo>
                  <a:pt x="1819" y="227"/>
                </a:lnTo>
                <a:lnTo>
                  <a:pt x="1816" y="227"/>
                </a:lnTo>
                <a:lnTo>
                  <a:pt x="1811" y="226"/>
                </a:lnTo>
                <a:lnTo>
                  <a:pt x="1804" y="226"/>
                </a:lnTo>
                <a:lnTo>
                  <a:pt x="1799" y="226"/>
                </a:lnTo>
                <a:lnTo>
                  <a:pt x="1797" y="226"/>
                </a:lnTo>
                <a:lnTo>
                  <a:pt x="1791" y="226"/>
                </a:lnTo>
                <a:lnTo>
                  <a:pt x="1782" y="226"/>
                </a:lnTo>
                <a:lnTo>
                  <a:pt x="1774" y="226"/>
                </a:lnTo>
                <a:lnTo>
                  <a:pt x="1770" y="226"/>
                </a:lnTo>
                <a:lnTo>
                  <a:pt x="1767" y="227"/>
                </a:lnTo>
                <a:lnTo>
                  <a:pt x="1764" y="227"/>
                </a:lnTo>
                <a:lnTo>
                  <a:pt x="1758" y="231"/>
                </a:lnTo>
                <a:lnTo>
                  <a:pt x="1753" y="232"/>
                </a:lnTo>
                <a:lnTo>
                  <a:pt x="1752" y="232"/>
                </a:lnTo>
                <a:lnTo>
                  <a:pt x="1743" y="239"/>
                </a:lnTo>
                <a:lnTo>
                  <a:pt x="1736" y="244"/>
                </a:lnTo>
                <a:lnTo>
                  <a:pt x="1731" y="248"/>
                </a:lnTo>
                <a:lnTo>
                  <a:pt x="1723" y="258"/>
                </a:lnTo>
                <a:lnTo>
                  <a:pt x="1716" y="266"/>
                </a:lnTo>
                <a:lnTo>
                  <a:pt x="1711" y="273"/>
                </a:lnTo>
                <a:lnTo>
                  <a:pt x="1709" y="278"/>
                </a:lnTo>
                <a:lnTo>
                  <a:pt x="1708" y="281"/>
                </a:lnTo>
                <a:lnTo>
                  <a:pt x="1706" y="288"/>
                </a:lnTo>
                <a:lnTo>
                  <a:pt x="1704" y="292"/>
                </a:lnTo>
                <a:lnTo>
                  <a:pt x="1703" y="295"/>
                </a:lnTo>
                <a:lnTo>
                  <a:pt x="1699" y="298"/>
                </a:lnTo>
                <a:lnTo>
                  <a:pt x="1693" y="310"/>
                </a:lnTo>
                <a:lnTo>
                  <a:pt x="1689" y="317"/>
                </a:lnTo>
                <a:lnTo>
                  <a:pt x="1689" y="319"/>
                </a:lnTo>
                <a:lnTo>
                  <a:pt x="1686" y="319"/>
                </a:lnTo>
                <a:lnTo>
                  <a:pt x="1681" y="317"/>
                </a:lnTo>
                <a:lnTo>
                  <a:pt x="1671" y="310"/>
                </a:lnTo>
                <a:lnTo>
                  <a:pt x="1664" y="305"/>
                </a:lnTo>
                <a:lnTo>
                  <a:pt x="1654" y="295"/>
                </a:lnTo>
                <a:lnTo>
                  <a:pt x="1649" y="288"/>
                </a:lnTo>
                <a:lnTo>
                  <a:pt x="1642" y="280"/>
                </a:lnTo>
                <a:lnTo>
                  <a:pt x="1640" y="278"/>
                </a:lnTo>
                <a:lnTo>
                  <a:pt x="1632" y="273"/>
                </a:lnTo>
                <a:lnTo>
                  <a:pt x="1620" y="268"/>
                </a:lnTo>
                <a:lnTo>
                  <a:pt x="1611" y="266"/>
                </a:lnTo>
                <a:lnTo>
                  <a:pt x="1608" y="265"/>
                </a:lnTo>
                <a:lnTo>
                  <a:pt x="1605" y="266"/>
                </a:lnTo>
                <a:lnTo>
                  <a:pt x="1600" y="265"/>
                </a:lnTo>
                <a:lnTo>
                  <a:pt x="1595" y="263"/>
                </a:lnTo>
                <a:lnTo>
                  <a:pt x="1588" y="263"/>
                </a:lnTo>
                <a:lnTo>
                  <a:pt x="1583" y="263"/>
                </a:lnTo>
                <a:lnTo>
                  <a:pt x="1573" y="263"/>
                </a:lnTo>
                <a:lnTo>
                  <a:pt x="1571" y="263"/>
                </a:lnTo>
                <a:lnTo>
                  <a:pt x="1563" y="265"/>
                </a:lnTo>
                <a:lnTo>
                  <a:pt x="1563" y="263"/>
                </a:lnTo>
                <a:lnTo>
                  <a:pt x="1559" y="265"/>
                </a:lnTo>
                <a:lnTo>
                  <a:pt x="1559" y="266"/>
                </a:lnTo>
                <a:lnTo>
                  <a:pt x="1551" y="270"/>
                </a:lnTo>
                <a:lnTo>
                  <a:pt x="1546" y="273"/>
                </a:lnTo>
                <a:lnTo>
                  <a:pt x="1542" y="275"/>
                </a:lnTo>
                <a:lnTo>
                  <a:pt x="1537" y="275"/>
                </a:lnTo>
                <a:lnTo>
                  <a:pt x="1532" y="276"/>
                </a:lnTo>
                <a:lnTo>
                  <a:pt x="1524" y="281"/>
                </a:lnTo>
                <a:lnTo>
                  <a:pt x="1522" y="281"/>
                </a:lnTo>
                <a:lnTo>
                  <a:pt x="1519" y="283"/>
                </a:lnTo>
                <a:lnTo>
                  <a:pt x="1514" y="285"/>
                </a:lnTo>
                <a:lnTo>
                  <a:pt x="1510" y="288"/>
                </a:lnTo>
                <a:lnTo>
                  <a:pt x="1508" y="290"/>
                </a:lnTo>
                <a:lnTo>
                  <a:pt x="1505" y="293"/>
                </a:lnTo>
                <a:lnTo>
                  <a:pt x="1502" y="295"/>
                </a:lnTo>
                <a:lnTo>
                  <a:pt x="1502" y="297"/>
                </a:lnTo>
                <a:lnTo>
                  <a:pt x="1497" y="298"/>
                </a:lnTo>
                <a:lnTo>
                  <a:pt x="1495" y="304"/>
                </a:lnTo>
                <a:lnTo>
                  <a:pt x="1483" y="312"/>
                </a:lnTo>
                <a:lnTo>
                  <a:pt x="1480" y="314"/>
                </a:lnTo>
                <a:lnTo>
                  <a:pt x="1478" y="317"/>
                </a:lnTo>
                <a:lnTo>
                  <a:pt x="1476" y="317"/>
                </a:lnTo>
                <a:lnTo>
                  <a:pt x="1476" y="319"/>
                </a:lnTo>
                <a:lnTo>
                  <a:pt x="1465" y="327"/>
                </a:lnTo>
                <a:lnTo>
                  <a:pt x="1463" y="327"/>
                </a:lnTo>
                <a:lnTo>
                  <a:pt x="1459" y="329"/>
                </a:lnTo>
                <a:lnTo>
                  <a:pt x="1456" y="329"/>
                </a:lnTo>
                <a:lnTo>
                  <a:pt x="1453" y="329"/>
                </a:lnTo>
                <a:lnTo>
                  <a:pt x="1439" y="332"/>
                </a:lnTo>
                <a:lnTo>
                  <a:pt x="1434" y="334"/>
                </a:lnTo>
                <a:lnTo>
                  <a:pt x="1429" y="334"/>
                </a:lnTo>
                <a:lnTo>
                  <a:pt x="1421" y="337"/>
                </a:lnTo>
                <a:lnTo>
                  <a:pt x="1412" y="337"/>
                </a:lnTo>
                <a:lnTo>
                  <a:pt x="1405" y="339"/>
                </a:lnTo>
                <a:lnTo>
                  <a:pt x="1400" y="341"/>
                </a:lnTo>
                <a:lnTo>
                  <a:pt x="1395" y="341"/>
                </a:lnTo>
                <a:lnTo>
                  <a:pt x="1389" y="342"/>
                </a:lnTo>
                <a:lnTo>
                  <a:pt x="1385" y="344"/>
                </a:lnTo>
                <a:lnTo>
                  <a:pt x="1380" y="344"/>
                </a:lnTo>
                <a:lnTo>
                  <a:pt x="1367" y="348"/>
                </a:lnTo>
                <a:lnTo>
                  <a:pt x="1365" y="349"/>
                </a:lnTo>
                <a:lnTo>
                  <a:pt x="1358" y="349"/>
                </a:lnTo>
                <a:lnTo>
                  <a:pt x="1353" y="349"/>
                </a:lnTo>
                <a:lnTo>
                  <a:pt x="1350" y="349"/>
                </a:lnTo>
                <a:lnTo>
                  <a:pt x="1338" y="344"/>
                </a:lnTo>
                <a:lnTo>
                  <a:pt x="1333" y="344"/>
                </a:lnTo>
                <a:lnTo>
                  <a:pt x="1321" y="342"/>
                </a:lnTo>
                <a:lnTo>
                  <a:pt x="1316" y="342"/>
                </a:lnTo>
                <a:lnTo>
                  <a:pt x="1314" y="339"/>
                </a:lnTo>
                <a:lnTo>
                  <a:pt x="1313" y="339"/>
                </a:lnTo>
                <a:lnTo>
                  <a:pt x="1304" y="337"/>
                </a:lnTo>
                <a:lnTo>
                  <a:pt x="1299" y="336"/>
                </a:lnTo>
                <a:lnTo>
                  <a:pt x="1284" y="332"/>
                </a:lnTo>
                <a:lnTo>
                  <a:pt x="1277" y="331"/>
                </a:lnTo>
                <a:lnTo>
                  <a:pt x="1269" y="329"/>
                </a:lnTo>
                <a:lnTo>
                  <a:pt x="1264" y="327"/>
                </a:lnTo>
                <a:lnTo>
                  <a:pt x="1262" y="326"/>
                </a:lnTo>
                <a:lnTo>
                  <a:pt x="1260" y="326"/>
                </a:lnTo>
                <a:lnTo>
                  <a:pt x="1257" y="326"/>
                </a:lnTo>
                <a:lnTo>
                  <a:pt x="1250" y="327"/>
                </a:lnTo>
                <a:lnTo>
                  <a:pt x="1242" y="329"/>
                </a:lnTo>
                <a:lnTo>
                  <a:pt x="1235" y="329"/>
                </a:lnTo>
                <a:lnTo>
                  <a:pt x="1228" y="332"/>
                </a:lnTo>
                <a:lnTo>
                  <a:pt x="1223" y="332"/>
                </a:lnTo>
                <a:lnTo>
                  <a:pt x="1213" y="336"/>
                </a:lnTo>
                <a:lnTo>
                  <a:pt x="1211" y="336"/>
                </a:lnTo>
                <a:lnTo>
                  <a:pt x="1204" y="339"/>
                </a:lnTo>
                <a:lnTo>
                  <a:pt x="1199" y="341"/>
                </a:lnTo>
                <a:lnTo>
                  <a:pt x="1194" y="342"/>
                </a:lnTo>
                <a:lnTo>
                  <a:pt x="1188" y="346"/>
                </a:lnTo>
                <a:lnTo>
                  <a:pt x="1186" y="346"/>
                </a:lnTo>
                <a:lnTo>
                  <a:pt x="1184" y="346"/>
                </a:lnTo>
                <a:lnTo>
                  <a:pt x="1182" y="346"/>
                </a:lnTo>
                <a:lnTo>
                  <a:pt x="1181" y="349"/>
                </a:lnTo>
                <a:lnTo>
                  <a:pt x="1179" y="349"/>
                </a:lnTo>
                <a:lnTo>
                  <a:pt x="1176" y="349"/>
                </a:lnTo>
                <a:lnTo>
                  <a:pt x="1174" y="351"/>
                </a:lnTo>
                <a:lnTo>
                  <a:pt x="1167" y="354"/>
                </a:lnTo>
                <a:lnTo>
                  <a:pt x="1164" y="358"/>
                </a:lnTo>
                <a:lnTo>
                  <a:pt x="1155" y="361"/>
                </a:lnTo>
                <a:lnTo>
                  <a:pt x="1147" y="359"/>
                </a:lnTo>
                <a:lnTo>
                  <a:pt x="1140" y="358"/>
                </a:lnTo>
                <a:lnTo>
                  <a:pt x="1128" y="356"/>
                </a:lnTo>
                <a:lnTo>
                  <a:pt x="1106" y="354"/>
                </a:lnTo>
                <a:lnTo>
                  <a:pt x="1096" y="354"/>
                </a:lnTo>
                <a:lnTo>
                  <a:pt x="1095" y="354"/>
                </a:lnTo>
                <a:lnTo>
                  <a:pt x="1093" y="356"/>
                </a:lnTo>
                <a:lnTo>
                  <a:pt x="1091" y="356"/>
                </a:lnTo>
                <a:lnTo>
                  <a:pt x="1086" y="356"/>
                </a:lnTo>
                <a:lnTo>
                  <a:pt x="1081" y="358"/>
                </a:lnTo>
                <a:lnTo>
                  <a:pt x="1079" y="358"/>
                </a:lnTo>
                <a:lnTo>
                  <a:pt x="1078" y="358"/>
                </a:lnTo>
                <a:lnTo>
                  <a:pt x="1078" y="359"/>
                </a:lnTo>
                <a:lnTo>
                  <a:pt x="1074" y="359"/>
                </a:lnTo>
                <a:lnTo>
                  <a:pt x="1073" y="359"/>
                </a:lnTo>
                <a:lnTo>
                  <a:pt x="1071" y="359"/>
                </a:lnTo>
                <a:lnTo>
                  <a:pt x="1069" y="359"/>
                </a:lnTo>
                <a:lnTo>
                  <a:pt x="1068" y="361"/>
                </a:lnTo>
                <a:lnTo>
                  <a:pt x="1063" y="359"/>
                </a:lnTo>
                <a:lnTo>
                  <a:pt x="1061" y="361"/>
                </a:lnTo>
                <a:lnTo>
                  <a:pt x="1057" y="361"/>
                </a:lnTo>
                <a:lnTo>
                  <a:pt x="1056" y="363"/>
                </a:lnTo>
                <a:lnTo>
                  <a:pt x="1054" y="363"/>
                </a:lnTo>
                <a:lnTo>
                  <a:pt x="1046" y="364"/>
                </a:lnTo>
                <a:lnTo>
                  <a:pt x="1037" y="364"/>
                </a:lnTo>
                <a:lnTo>
                  <a:pt x="1037" y="363"/>
                </a:lnTo>
                <a:lnTo>
                  <a:pt x="1036" y="363"/>
                </a:lnTo>
                <a:lnTo>
                  <a:pt x="1034" y="364"/>
                </a:lnTo>
                <a:lnTo>
                  <a:pt x="1030" y="363"/>
                </a:lnTo>
                <a:lnTo>
                  <a:pt x="1029" y="363"/>
                </a:lnTo>
                <a:lnTo>
                  <a:pt x="1019" y="363"/>
                </a:lnTo>
                <a:lnTo>
                  <a:pt x="1017" y="363"/>
                </a:lnTo>
                <a:lnTo>
                  <a:pt x="1015" y="361"/>
                </a:lnTo>
                <a:lnTo>
                  <a:pt x="1010" y="361"/>
                </a:lnTo>
                <a:lnTo>
                  <a:pt x="1008" y="359"/>
                </a:lnTo>
                <a:lnTo>
                  <a:pt x="1007" y="361"/>
                </a:lnTo>
                <a:lnTo>
                  <a:pt x="1005" y="359"/>
                </a:lnTo>
                <a:lnTo>
                  <a:pt x="1003" y="359"/>
                </a:lnTo>
                <a:lnTo>
                  <a:pt x="998" y="364"/>
                </a:lnTo>
                <a:lnTo>
                  <a:pt x="995" y="366"/>
                </a:lnTo>
                <a:lnTo>
                  <a:pt x="981" y="364"/>
                </a:lnTo>
                <a:lnTo>
                  <a:pt x="976" y="364"/>
                </a:lnTo>
                <a:lnTo>
                  <a:pt x="963" y="364"/>
                </a:lnTo>
                <a:lnTo>
                  <a:pt x="959" y="366"/>
                </a:lnTo>
                <a:lnTo>
                  <a:pt x="953" y="368"/>
                </a:lnTo>
                <a:lnTo>
                  <a:pt x="948" y="368"/>
                </a:lnTo>
                <a:lnTo>
                  <a:pt x="944" y="370"/>
                </a:lnTo>
                <a:lnTo>
                  <a:pt x="943" y="370"/>
                </a:lnTo>
                <a:lnTo>
                  <a:pt x="931" y="368"/>
                </a:lnTo>
                <a:lnTo>
                  <a:pt x="914" y="368"/>
                </a:lnTo>
                <a:lnTo>
                  <a:pt x="909" y="368"/>
                </a:lnTo>
                <a:lnTo>
                  <a:pt x="894" y="368"/>
                </a:lnTo>
                <a:lnTo>
                  <a:pt x="894" y="370"/>
                </a:lnTo>
                <a:lnTo>
                  <a:pt x="889" y="370"/>
                </a:lnTo>
                <a:lnTo>
                  <a:pt x="882" y="371"/>
                </a:lnTo>
                <a:lnTo>
                  <a:pt x="873" y="371"/>
                </a:lnTo>
                <a:lnTo>
                  <a:pt x="867" y="373"/>
                </a:lnTo>
                <a:lnTo>
                  <a:pt x="856" y="373"/>
                </a:lnTo>
                <a:lnTo>
                  <a:pt x="836" y="373"/>
                </a:lnTo>
                <a:lnTo>
                  <a:pt x="833" y="373"/>
                </a:lnTo>
                <a:lnTo>
                  <a:pt x="824" y="371"/>
                </a:lnTo>
                <a:lnTo>
                  <a:pt x="816" y="368"/>
                </a:lnTo>
                <a:lnTo>
                  <a:pt x="801" y="363"/>
                </a:lnTo>
                <a:lnTo>
                  <a:pt x="794" y="363"/>
                </a:lnTo>
                <a:lnTo>
                  <a:pt x="786" y="361"/>
                </a:lnTo>
                <a:lnTo>
                  <a:pt x="782" y="361"/>
                </a:lnTo>
                <a:lnTo>
                  <a:pt x="777" y="359"/>
                </a:lnTo>
                <a:lnTo>
                  <a:pt x="774" y="358"/>
                </a:lnTo>
                <a:lnTo>
                  <a:pt x="772" y="356"/>
                </a:lnTo>
                <a:lnTo>
                  <a:pt x="767" y="353"/>
                </a:lnTo>
                <a:lnTo>
                  <a:pt x="765" y="353"/>
                </a:lnTo>
                <a:lnTo>
                  <a:pt x="760" y="351"/>
                </a:lnTo>
                <a:lnTo>
                  <a:pt x="757" y="349"/>
                </a:lnTo>
                <a:lnTo>
                  <a:pt x="753" y="346"/>
                </a:lnTo>
                <a:lnTo>
                  <a:pt x="753" y="342"/>
                </a:lnTo>
                <a:lnTo>
                  <a:pt x="752" y="336"/>
                </a:lnTo>
                <a:lnTo>
                  <a:pt x="750" y="334"/>
                </a:lnTo>
                <a:lnTo>
                  <a:pt x="750" y="331"/>
                </a:lnTo>
                <a:lnTo>
                  <a:pt x="747" y="324"/>
                </a:lnTo>
                <a:lnTo>
                  <a:pt x="738" y="331"/>
                </a:lnTo>
                <a:lnTo>
                  <a:pt x="725" y="349"/>
                </a:lnTo>
                <a:lnTo>
                  <a:pt x="723" y="349"/>
                </a:lnTo>
                <a:lnTo>
                  <a:pt x="713" y="354"/>
                </a:lnTo>
                <a:lnTo>
                  <a:pt x="711" y="358"/>
                </a:lnTo>
                <a:lnTo>
                  <a:pt x="699" y="361"/>
                </a:lnTo>
                <a:lnTo>
                  <a:pt x="698" y="363"/>
                </a:lnTo>
                <a:lnTo>
                  <a:pt x="688" y="368"/>
                </a:lnTo>
                <a:lnTo>
                  <a:pt x="664" y="376"/>
                </a:lnTo>
                <a:lnTo>
                  <a:pt x="661" y="376"/>
                </a:lnTo>
                <a:lnTo>
                  <a:pt x="659" y="380"/>
                </a:lnTo>
                <a:lnTo>
                  <a:pt x="654" y="387"/>
                </a:lnTo>
                <a:lnTo>
                  <a:pt x="654" y="390"/>
                </a:lnTo>
                <a:lnTo>
                  <a:pt x="650" y="393"/>
                </a:lnTo>
                <a:lnTo>
                  <a:pt x="645" y="397"/>
                </a:lnTo>
                <a:lnTo>
                  <a:pt x="639" y="402"/>
                </a:lnTo>
                <a:lnTo>
                  <a:pt x="622" y="414"/>
                </a:lnTo>
                <a:lnTo>
                  <a:pt x="613" y="419"/>
                </a:lnTo>
                <a:lnTo>
                  <a:pt x="613" y="420"/>
                </a:lnTo>
                <a:lnTo>
                  <a:pt x="606" y="434"/>
                </a:lnTo>
                <a:lnTo>
                  <a:pt x="549" y="483"/>
                </a:lnTo>
                <a:lnTo>
                  <a:pt x="546" y="486"/>
                </a:lnTo>
                <a:lnTo>
                  <a:pt x="539" y="490"/>
                </a:lnTo>
                <a:lnTo>
                  <a:pt x="537" y="492"/>
                </a:lnTo>
                <a:lnTo>
                  <a:pt x="534" y="495"/>
                </a:lnTo>
                <a:lnTo>
                  <a:pt x="512" y="512"/>
                </a:lnTo>
                <a:lnTo>
                  <a:pt x="505" y="514"/>
                </a:lnTo>
                <a:lnTo>
                  <a:pt x="480" y="524"/>
                </a:lnTo>
                <a:lnTo>
                  <a:pt x="478" y="525"/>
                </a:lnTo>
                <a:lnTo>
                  <a:pt x="461" y="537"/>
                </a:lnTo>
                <a:lnTo>
                  <a:pt x="446" y="547"/>
                </a:lnTo>
                <a:lnTo>
                  <a:pt x="444" y="553"/>
                </a:lnTo>
                <a:lnTo>
                  <a:pt x="441" y="554"/>
                </a:lnTo>
                <a:lnTo>
                  <a:pt x="429" y="563"/>
                </a:lnTo>
                <a:lnTo>
                  <a:pt x="419" y="561"/>
                </a:lnTo>
                <a:lnTo>
                  <a:pt x="419" y="559"/>
                </a:lnTo>
                <a:lnTo>
                  <a:pt x="411" y="549"/>
                </a:lnTo>
                <a:lnTo>
                  <a:pt x="397" y="546"/>
                </a:lnTo>
                <a:lnTo>
                  <a:pt x="387" y="544"/>
                </a:lnTo>
                <a:lnTo>
                  <a:pt x="384" y="544"/>
                </a:lnTo>
                <a:lnTo>
                  <a:pt x="378" y="546"/>
                </a:lnTo>
                <a:lnTo>
                  <a:pt x="368" y="549"/>
                </a:lnTo>
                <a:lnTo>
                  <a:pt x="360" y="553"/>
                </a:lnTo>
                <a:lnTo>
                  <a:pt x="360" y="554"/>
                </a:lnTo>
                <a:lnTo>
                  <a:pt x="356" y="554"/>
                </a:lnTo>
                <a:lnTo>
                  <a:pt x="355" y="554"/>
                </a:lnTo>
                <a:lnTo>
                  <a:pt x="351" y="554"/>
                </a:lnTo>
                <a:lnTo>
                  <a:pt x="348" y="558"/>
                </a:lnTo>
                <a:lnTo>
                  <a:pt x="345" y="558"/>
                </a:lnTo>
                <a:lnTo>
                  <a:pt x="323" y="561"/>
                </a:lnTo>
                <a:lnTo>
                  <a:pt x="319" y="564"/>
                </a:lnTo>
                <a:lnTo>
                  <a:pt x="318" y="564"/>
                </a:lnTo>
                <a:lnTo>
                  <a:pt x="314" y="563"/>
                </a:lnTo>
                <a:lnTo>
                  <a:pt x="311" y="564"/>
                </a:lnTo>
                <a:lnTo>
                  <a:pt x="299" y="566"/>
                </a:lnTo>
                <a:lnTo>
                  <a:pt x="296" y="569"/>
                </a:lnTo>
                <a:lnTo>
                  <a:pt x="294" y="569"/>
                </a:lnTo>
                <a:lnTo>
                  <a:pt x="292" y="569"/>
                </a:lnTo>
                <a:lnTo>
                  <a:pt x="284" y="573"/>
                </a:lnTo>
                <a:lnTo>
                  <a:pt x="270" y="573"/>
                </a:lnTo>
                <a:lnTo>
                  <a:pt x="269" y="573"/>
                </a:lnTo>
                <a:lnTo>
                  <a:pt x="260" y="575"/>
                </a:lnTo>
                <a:lnTo>
                  <a:pt x="253" y="575"/>
                </a:lnTo>
                <a:lnTo>
                  <a:pt x="248" y="578"/>
                </a:lnTo>
                <a:lnTo>
                  <a:pt x="247" y="578"/>
                </a:lnTo>
                <a:lnTo>
                  <a:pt x="243" y="576"/>
                </a:lnTo>
                <a:lnTo>
                  <a:pt x="240" y="575"/>
                </a:lnTo>
                <a:lnTo>
                  <a:pt x="237" y="573"/>
                </a:lnTo>
                <a:lnTo>
                  <a:pt x="235" y="573"/>
                </a:lnTo>
                <a:lnTo>
                  <a:pt x="233" y="569"/>
                </a:lnTo>
                <a:lnTo>
                  <a:pt x="226" y="564"/>
                </a:lnTo>
                <a:lnTo>
                  <a:pt x="221" y="561"/>
                </a:lnTo>
                <a:lnTo>
                  <a:pt x="218" y="558"/>
                </a:lnTo>
                <a:lnTo>
                  <a:pt x="215" y="554"/>
                </a:lnTo>
                <a:lnTo>
                  <a:pt x="210" y="553"/>
                </a:lnTo>
                <a:lnTo>
                  <a:pt x="206" y="549"/>
                </a:lnTo>
                <a:lnTo>
                  <a:pt x="203" y="547"/>
                </a:lnTo>
                <a:lnTo>
                  <a:pt x="198" y="542"/>
                </a:lnTo>
                <a:lnTo>
                  <a:pt x="196" y="541"/>
                </a:lnTo>
                <a:lnTo>
                  <a:pt x="194" y="539"/>
                </a:lnTo>
                <a:lnTo>
                  <a:pt x="183" y="534"/>
                </a:lnTo>
                <a:lnTo>
                  <a:pt x="176" y="534"/>
                </a:lnTo>
                <a:lnTo>
                  <a:pt x="169" y="529"/>
                </a:lnTo>
                <a:lnTo>
                  <a:pt x="164" y="527"/>
                </a:lnTo>
                <a:lnTo>
                  <a:pt x="157" y="525"/>
                </a:lnTo>
                <a:lnTo>
                  <a:pt x="150" y="524"/>
                </a:lnTo>
                <a:lnTo>
                  <a:pt x="147" y="524"/>
                </a:lnTo>
                <a:lnTo>
                  <a:pt x="145" y="522"/>
                </a:lnTo>
                <a:lnTo>
                  <a:pt x="142" y="520"/>
                </a:lnTo>
                <a:lnTo>
                  <a:pt x="139" y="522"/>
                </a:lnTo>
                <a:lnTo>
                  <a:pt x="134" y="519"/>
                </a:lnTo>
                <a:lnTo>
                  <a:pt x="122" y="520"/>
                </a:lnTo>
                <a:lnTo>
                  <a:pt x="118" y="519"/>
                </a:lnTo>
                <a:lnTo>
                  <a:pt x="108" y="517"/>
                </a:lnTo>
                <a:lnTo>
                  <a:pt x="96" y="515"/>
                </a:lnTo>
                <a:lnTo>
                  <a:pt x="91" y="515"/>
                </a:lnTo>
                <a:lnTo>
                  <a:pt x="86" y="515"/>
                </a:lnTo>
                <a:lnTo>
                  <a:pt x="83" y="515"/>
                </a:lnTo>
                <a:lnTo>
                  <a:pt x="74" y="515"/>
                </a:lnTo>
                <a:lnTo>
                  <a:pt x="74" y="512"/>
                </a:lnTo>
                <a:lnTo>
                  <a:pt x="81" y="507"/>
                </a:lnTo>
                <a:lnTo>
                  <a:pt x="91" y="497"/>
                </a:lnTo>
                <a:lnTo>
                  <a:pt x="93" y="493"/>
                </a:lnTo>
                <a:lnTo>
                  <a:pt x="95" y="485"/>
                </a:lnTo>
                <a:lnTo>
                  <a:pt x="101" y="476"/>
                </a:lnTo>
                <a:lnTo>
                  <a:pt x="112" y="468"/>
                </a:lnTo>
                <a:lnTo>
                  <a:pt x="117" y="461"/>
                </a:lnTo>
                <a:lnTo>
                  <a:pt x="120" y="461"/>
                </a:lnTo>
                <a:lnTo>
                  <a:pt x="120" y="456"/>
                </a:lnTo>
                <a:lnTo>
                  <a:pt x="123" y="449"/>
                </a:lnTo>
                <a:lnTo>
                  <a:pt x="125" y="434"/>
                </a:lnTo>
                <a:lnTo>
                  <a:pt x="125" y="432"/>
                </a:lnTo>
                <a:lnTo>
                  <a:pt x="128" y="424"/>
                </a:lnTo>
                <a:lnTo>
                  <a:pt x="127" y="407"/>
                </a:lnTo>
                <a:lnTo>
                  <a:pt x="128" y="402"/>
                </a:lnTo>
                <a:lnTo>
                  <a:pt x="130" y="402"/>
                </a:lnTo>
                <a:lnTo>
                  <a:pt x="127" y="398"/>
                </a:lnTo>
                <a:lnTo>
                  <a:pt x="127" y="395"/>
                </a:lnTo>
                <a:lnTo>
                  <a:pt x="123" y="390"/>
                </a:lnTo>
                <a:lnTo>
                  <a:pt x="120" y="385"/>
                </a:lnTo>
                <a:lnTo>
                  <a:pt x="118" y="381"/>
                </a:lnTo>
                <a:lnTo>
                  <a:pt x="117" y="378"/>
                </a:lnTo>
                <a:lnTo>
                  <a:pt x="117" y="373"/>
                </a:lnTo>
                <a:lnTo>
                  <a:pt x="118" y="371"/>
                </a:lnTo>
                <a:lnTo>
                  <a:pt x="123" y="373"/>
                </a:lnTo>
                <a:lnTo>
                  <a:pt x="120" y="368"/>
                </a:lnTo>
                <a:lnTo>
                  <a:pt x="117" y="364"/>
                </a:lnTo>
                <a:lnTo>
                  <a:pt x="113" y="356"/>
                </a:lnTo>
                <a:lnTo>
                  <a:pt x="90" y="334"/>
                </a:lnTo>
                <a:lnTo>
                  <a:pt x="88" y="329"/>
                </a:lnTo>
                <a:lnTo>
                  <a:pt x="73" y="319"/>
                </a:lnTo>
                <a:lnTo>
                  <a:pt x="64" y="317"/>
                </a:lnTo>
                <a:lnTo>
                  <a:pt x="58" y="319"/>
                </a:lnTo>
                <a:lnTo>
                  <a:pt x="58" y="317"/>
                </a:lnTo>
                <a:lnTo>
                  <a:pt x="52" y="317"/>
                </a:lnTo>
                <a:lnTo>
                  <a:pt x="51" y="314"/>
                </a:lnTo>
                <a:lnTo>
                  <a:pt x="47" y="312"/>
                </a:lnTo>
                <a:lnTo>
                  <a:pt x="42" y="312"/>
                </a:lnTo>
                <a:lnTo>
                  <a:pt x="39" y="314"/>
                </a:lnTo>
                <a:lnTo>
                  <a:pt x="37" y="314"/>
                </a:lnTo>
                <a:lnTo>
                  <a:pt x="39" y="307"/>
                </a:lnTo>
                <a:lnTo>
                  <a:pt x="36" y="307"/>
                </a:lnTo>
                <a:lnTo>
                  <a:pt x="36" y="302"/>
                </a:lnTo>
                <a:lnTo>
                  <a:pt x="30" y="298"/>
                </a:lnTo>
                <a:lnTo>
                  <a:pt x="25" y="298"/>
                </a:lnTo>
                <a:lnTo>
                  <a:pt x="20" y="300"/>
                </a:lnTo>
                <a:lnTo>
                  <a:pt x="20" y="297"/>
                </a:lnTo>
                <a:lnTo>
                  <a:pt x="17" y="297"/>
                </a:lnTo>
                <a:lnTo>
                  <a:pt x="10" y="297"/>
                </a:lnTo>
                <a:lnTo>
                  <a:pt x="10" y="292"/>
                </a:lnTo>
                <a:lnTo>
                  <a:pt x="7" y="292"/>
                </a:lnTo>
                <a:lnTo>
                  <a:pt x="5" y="290"/>
                </a:lnTo>
                <a:lnTo>
                  <a:pt x="2" y="287"/>
                </a:lnTo>
                <a:lnTo>
                  <a:pt x="0" y="285"/>
                </a:lnTo>
                <a:lnTo>
                  <a:pt x="2" y="281"/>
                </a:lnTo>
                <a:lnTo>
                  <a:pt x="3" y="281"/>
                </a:lnTo>
                <a:lnTo>
                  <a:pt x="5" y="281"/>
                </a:lnTo>
                <a:lnTo>
                  <a:pt x="7" y="281"/>
                </a:lnTo>
                <a:lnTo>
                  <a:pt x="9" y="281"/>
                </a:lnTo>
                <a:lnTo>
                  <a:pt x="10" y="281"/>
                </a:lnTo>
                <a:lnTo>
                  <a:pt x="10" y="280"/>
                </a:lnTo>
                <a:lnTo>
                  <a:pt x="12" y="280"/>
                </a:lnTo>
                <a:lnTo>
                  <a:pt x="14" y="278"/>
                </a:lnTo>
                <a:lnTo>
                  <a:pt x="12" y="275"/>
                </a:lnTo>
                <a:lnTo>
                  <a:pt x="12" y="273"/>
                </a:lnTo>
                <a:lnTo>
                  <a:pt x="15" y="270"/>
                </a:lnTo>
                <a:lnTo>
                  <a:pt x="19" y="266"/>
                </a:lnTo>
                <a:lnTo>
                  <a:pt x="19" y="265"/>
                </a:lnTo>
                <a:lnTo>
                  <a:pt x="22" y="259"/>
                </a:lnTo>
                <a:lnTo>
                  <a:pt x="22" y="258"/>
                </a:lnTo>
                <a:lnTo>
                  <a:pt x="25" y="254"/>
                </a:lnTo>
                <a:lnTo>
                  <a:pt x="25" y="253"/>
                </a:lnTo>
                <a:lnTo>
                  <a:pt x="29" y="246"/>
                </a:lnTo>
                <a:lnTo>
                  <a:pt x="30" y="244"/>
                </a:lnTo>
                <a:lnTo>
                  <a:pt x="34" y="229"/>
                </a:lnTo>
                <a:lnTo>
                  <a:pt x="36" y="227"/>
                </a:lnTo>
                <a:lnTo>
                  <a:pt x="36" y="222"/>
                </a:lnTo>
                <a:lnTo>
                  <a:pt x="39" y="214"/>
                </a:lnTo>
                <a:lnTo>
                  <a:pt x="41" y="204"/>
                </a:lnTo>
                <a:lnTo>
                  <a:pt x="41" y="195"/>
                </a:lnTo>
                <a:lnTo>
                  <a:pt x="41" y="183"/>
                </a:lnTo>
                <a:lnTo>
                  <a:pt x="41" y="178"/>
                </a:lnTo>
                <a:lnTo>
                  <a:pt x="41" y="170"/>
                </a:lnTo>
                <a:lnTo>
                  <a:pt x="41" y="166"/>
                </a:lnTo>
                <a:lnTo>
                  <a:pt x="39" y="161"/>
                </a:lnTo>
                <a:lnTo>
                  <a:pt x="39" y="160"/>
                </a:lnTo>
                <a:lnTo>
                  <a:pt x="37" y="156"/>
                </a:lnTo>
                <a:lnTo>
                  <a:pt x="34" y="146"/>
                </a:lnTo>
                <a:lnTo>
                  <a:pt x="29" y="136"/>
                </a:lnTo>
                <a:lnTo>
                  <a:pt x="27" y="134"/>
                </a:lnTo>
                <a:lnTo>
                  <a:pt x="25" y="131"/>
                </a:lnTo>
                <a:lnTo>
                  <a:pt x="24" y="129"/>
                </a:lnTo>
                <a:lnTo>
                  <a:pt x="19" y="122"/>
                </a:lnTo>
                <a:lnTo>
                  <a:pt x="9" y="109"/>
                </a:lnTo>
                <a:lnTo>
                  <a:pt x="7" y="105"/>
                </a:lnTo>
                <a:lnTo>
                  <a:pt x="5" y="102"/>
                </a:lnTo>
                <a:lnTo>
                  <a:pt x="3" y="100"/>
                </a:lnTo>
                <a:lnTo>
                  <a:pt x="3" y="99"/>
                </a:lnTo>
                <a:lnTo>
                  <a:pt x="5" y="99"/>
                </a:lnTo>
                <a:lnTo>
                  <a:pt x="7" y="95"/>
                </a:lnTo>
                <a:lnTo>
                  <a:pt x="9" y="95"/>
                </a:lnTo>
                <a:lnTo>
                  <a:pt x="9" y="93"/>
                </a:lnTo>
                <a:lnTo>
                  <a:pt x="9" y="90"/>
                </a:lnTo>
                <a:lnTo>
                  <a:pt x="9" y="88"/>
                </a:lnTo>
                <a:lnTo>
                  <a:pt x="36" y="90"/>
                </a:lnTo>
                <a:lnTo>
                  <a:pt x="47" y="90"/>
                </a:lnTo>
                <a:lnTo>
                  <a:pt x="117" y="90"/>
                </a:lnTo>
                <a:lnTo>
                  <a:pt x="118" y="90"/>
                </a:lnTo>
                <a:lnTo>
                  <a:pt x="128" y="90"/>
                </a:lnTo>
                <a:lnTo>
                  <a:pt x="164" y="90"/>
                </a:lnTo>
                <a:lnTo>
                  <a:pt x="213" y="90"/>
                </a:lnTo>
                <a:lnTo>
                  <a:pt x="221" y="90"/>
                </a:lnTo>
                <a:lnTo>
                  <a:pt x="226" y="90"/>
                </a:lnTo>
                <a:lnTo>
                  <a:pt x="250" y="90"/>
                </a:lnTo>
                <a:lnTo>
                  <a:pt x="270" y="90"/>
                </a:lnTo>
                <a:lnTo>
                  <a:pt x="324" y="90"/>
                </a:lnTo>
                <a:lnTo>
                  <a:pt x="345" y="90"/>
                </a:lnTo>
                <a:lnTo>
                  <a:pt x="389" y="90"/>
                </a:lnTo>
                <a:lnTo>
                  <a:pt x="404" y="90"/>
                </a:lnTo>
                <a:lnTo>
                  <a:pt x="411" y="90"/>
                </a:lnTo>
                <a:lnTo>
                  <a:pt x="417" y="90"/>
                </a:lnTo>
                <a:lnTo>
                  <a:pt x="431" y="90"/>
                </a:lnTo>
                <a:lnTo>
                  <a:pt x="432" y="92"/>
                </a:lnTo>
                <a:lnTo>
                  <a:pt x="485" y="92"/>
                </a:lnTo>
                <a:lnTo>
                  <a:pt x="503" y="92"/>
                </a:lnTo>
                <a:lnTo>
                  <a:pt x="537" y="92"/>
                </a:lnTo>
                <a:lnTo>
                  <a:pt x="539" y="92"/>
                </a:lnTo>
                <a:lnTo>
                  <a:pt x="559" y="92"/>
                </a:lnTo>
                <a:lnTo>
                  <a:pt x="588" y="92"/>
                </a:lnTo>
                <a:lnTo>
                  <a:pt x="590" y="93"/>
                </a:lnTo>
                <a:lnTo>
                  <a:pt x="615" y="93"/>
                </a:lnTo>
                <a:lnTo>
                  <a:pt x="662" y="93"/>
                </a:lnTo>
                <a:lnTo>
                  <a:pt x="691" y="93"/>
                </a:lnTo>
                <a:lnTo>
                  <a:pt x="708" y="93"/>
                </a:lnTo>
                <a:lnTo>
                  <a:pt x="713" y="93"/>
                </a:lnTo>
                <a:lnTo>
                  <a:pt x="718" y="82"/>
                </a:lnTo>
                <a:lnTo>
                  <a:pt x="720" y="77"/>
                </a:lnTo>
                <a:lnTo>
                  <a:pt x="726" y="77"/>
                </a:lnTo>
                <a:lnTo>
                  <a:pt x="731" y="77"/>
                </a:lnTo>
                <a:lnTo>
                  <a:pt x="737" y="75"/>
                </a:lnTo>
                <a:lnTo>
                  <a:pt x="738" y="75"/>
                </a:lnTo>
                <a:lnTo>
                  <a:pt x="740" y="73"/>
                </a:lnTo>
                <a:lnTo>
                  <a:pt x="742" y="75"/>
                </a:lnTo>
                <a:lnTo>
                  <a:pt x="747" y="75"/>
                </a:lnTo>
                <a:lnTo>
                  <a:pt x="748" y="77"/>
                </a:lnTo>
                <a:lnTo>
                  <a:pt x="750" y="78"/>
                </a:lnTo>
                <a:lnTo>
                  <a:pt x="755" y="83"/>
                </a:lnTo>
                <a:lnTo>
                  <a:pt x="765" y="93"/>
                </a:lnTo>
                <a:lnTo>
                  <a:pt x="767" y="93"/>
                </a:lnTo>
                <a:lnTo>
                  <a:pt x="826" y="93"/>
                </a:lnTo>
                <a:lnTo>
                  <a:pt x="829" y="93"/>
                </a:lnTo>
                <a:lnTo>
                  <a:pt x="833" y="95"/>
                </a:lnTo>
                <a:lnTo>
                  <a:pt x="836" y="95"/>
                </a:lnTo>
                <a:lnTo>
                  <a:pt x="858" y="95"/>
                </a:lnTo>
                <a:lnTo>
                  <a:pt x="914" y="95"/>
                </a:lnTo>
                <a:lnTo>
                  <a:pt x="917" y="95"/>
                </a:lnTo>
                <a:lnTo>
                  <a:pt x="932" y="95"/>
                </a:lnTo>
                <a:lnTo>
                  <a:pt x="968" y="95"/>
                </a:lnTo>
                <a:lnTo>
                  <a:pt x="985" y="95"/>
                </a:lnTo>
                <a:lnTo>
                  <a:pt x="1003" y="95"/>
                </a:lnTo>
                <a:lnTo>
                  <a:pt x="1007" y="95"/>
                </a:lnTo>
                <a:lnTo>
                  <a:pt x="1034" y="95"/>
                </a:lnTo>
                <a:lnTo>
                  <a:pt x="1037" y="95"/>
                </a:lnTo>
                <a:lnTo>
                  <a:pt x="1054" y="95"/>
                </a:lnTo>
                <a:lnTo>
                  <a:pt x="1066" y="95"/>
                </a:lnTo>
                <a:lnTo>
                  <a:pt x="1078" y="95"/>
                </a:lnTo>
                <a:lnTo>
                  <a:pt x="1090" y="95"/>
                </a:lnTo>
                <a:lnTo>
                  <a:pt x="1091" y="95"/>
                </a:lnTo>
                <a:lnTo>
                  <a:pt x="1132" y="95"/>
                </a:lnTo>
                <a:lnTo>
                  <a:pt x="1145" y="95"/>
                </a:lnTo>
                <a:lnTo>
                  <a:pt x="1162" y="95"/>
                </a:lnTo>
                <a:lnTo>
                  <a:pt x="1164" y="95"/>
                </a:lnTo>
                <a:lnTo>
                  <a:pt x="1188" y="95"/>
                </a:lnTo>
                <a:lnTo>
                  <a:pt x="1193" y="95"/>
                </a:lnTo>
                <a:lnTo>
                  <a:pt x="1198" y="95"/>
                </a:lnTo>
                <a:lnTo>
                  <a:pt x="1216" y="95"/>
                </a:lnTo>
                <a:lnTo>
                  <a:pt x="1257" y="97"/>
                </a:lnTo>
                <a:lnTo>
                  <a:pt x="1258" y="97"/>
                </a:lnTo>
                <a:lnTo>
                  <a:pt x="1270" y="97"/>
                </a:lnTo>
                <a:lnTo>
                  <a:pt x="1324" y="97"/>
                </a:lnTo>
                <a:lnTo>
                  <a:pt x="1341" y="97"/>
                </a:lnTo>
                <a:lnTo>
                  <a:pt x="1399" y="97"/>
                </a:lnTo>
                <a:lnTo>
                  <a:pt x="1438" y="97"/>
                </a:lnTo>
                <a:lnTo>
                  <a:pt x="1465" y="99"/>
                </a:lnTo>
                <a:lnTo>
                  <a:pt x="1468" y="99"/>
                </a:lnTo>
                <a:lnTo>
                  <a:pt x="1502" y="99"/>
                </a:lnTo>
                <a:lnTo>
                  <a:pt x="1527" y="99"/>
                </a:lnTo>
                <a:lnTo>
                  <a:pt x="1529" y="99"/>
                </a:lnTo>
                <a:lnTo>
                  <a:pt x="1535" y="99"/>
                </a:lnTo>
                <a:lnTo>
                  <a:pt x="1561" y="99"/>
                </a:lnTo>
                <a:lnTo>
                  <a:pt x="1564" y="99"/>
                </a:lnTo>
                <a:lnTo>
                  <a:pt x="1568" y="99"/>
                </a:lnTo>
                <a:lnTo>
                  <a:pt x="1578" y="100"/>
                </a:lnTo>
                <a:lnTo>
                  <a:pt x="1579" y="100"/>
                </a:lnTo>
                <a:lnTo>
                  <a:pt x="1596" y="100"/>
                </a:lnTo>
                <a:lnTo>
                  <a:pt x="1608" y="100"/>
                </a:lnTo>
                <a:lnTo>
                  <a:pt x="1611" y="100"/>
                </a:lnTo>
                <a:lnTo>
                  <a:pt x="1632" y="100"/>
                </a:lnTo>
                <a:lnTo>
                  <a:pt x="1677" y="100"/>
                </a:lnTo>
                <a:lnTo>
                  <a:pt x="1679" y="100"/>
                </a:lnTo>
                <a:lnTo>
                  <a:pt x="1686" y="100"/>
                </a:lnTo>
                <a:lnTo>
                  <a:pt x="1687" y="100"/>
                </a:lnTo>
                <a:lnTo>
                  <a:pt x="1689" y="100"/>
                </a:lnTo>
                <a:lnTo>
                  <a:pt x="1694" y="100"/>
                </a:lnTo>
                <a:lnTo>
                  <a:pt x="1694" y="102"/>
                </a:lnTo>
                <a:lnTo>
                  <a:pt x="1701" y="102"/>
                </a:lnTo>
                <a:lnTo>
                  <a:pt x="1703" y="102"/>
                </a:lnTo>
                <a:lnTo>
                  <a:pt x="1728" y="102"/>
                </a:lnTo>
                <a:lnTo>
                  <a:pt x="1738" y="102"/>
                </a:lnTo>
                <a:lnTo>
                  <a:pt x="1742" y="102"/>
                </a:lnTo>
                <a:lnTo>
                  <a:pt x="1747" y="102"/>
                </a:lnTo>
                <a:lnTo>
                  <a:pt x="1758" y="102"/>
                </a:lnTo>
                <a:lnTo>
                  <a:pt x="1809" y="102"/>
                </a:lnTo>
                <a:lnTo>
                  <a:pt x="1824" y="102"/>
                </a:lnTo>
                <a:lnTo>
                  <a:pt x="1895" y="102"/>
                </a:lnTo>
                <a:lnTo>
                  <a:pt x="1937" y="104"/>
                </a:lnTo>
                <a:lnTo>
                  <a:pt x="1937" y="92"/>
                </a:lnTo>
                <a:lnTo>
                  <a:pt x="1939" y="82"/>
                </a:lnTo>
                <a:lnTo>
                  <a:pt x="1943" y="58"/>
                </a:lnTo>
                <a:lnTo>
                  <a:pt x="1943" y="56"/>
                </a:lnTo>
                <a:lnTo>
                  <a:pt x="1943" y="51"/>
                </a:lnTo>
                <a:lnTo>
                  <a:pt x="1946" y="44"/>
                </a:lnTo>
                <a:lnTo>
                  <a:pt x="1951" y="12"/>
                </a:lnTo>
                <a:lnTo>
                  <a:pt x="1976" y="10"/>
                </a:lnTo>
                <a:lnTo>
                  <a:pt x="1976" y="12"/>
                </a:lnTo>
                <a:lnTo>
                  <a:pt x="2007" y="12"/>
                </a:lnTo>
                <a:lnTo>
                  <a:pt x="2020" y="12"/>
                </a:lnTo>
                <a:lnTo>
                  <a:pt x="2020" y="10"/>
                </a:lnTo>
                <a:lnTo>
                  <a:pt x="2024" y="12"/>
                </a:lnTo>
                <a:lnTo>
                  <a:pt x="2025" y="10"/>
                </a:lnTo>
                <a:lnTo>
                  <a:pt x="2027" y="10"/>
                </a:lnTo>
                <a:lnTo>
                  <a:pt x="2029" y="10"/>
                </a:lnTo>
                <a:lnTo>
                  <a:pt x="2030" y="9"/>
                </a:lnTo>
                <a:lnTo>
                  <a:pt x="2030" y="7"/>
                </a:lnTo>
                <a:lnTo>
                  <a:pt x="2032" y="7"/>
                </a:lnTo>
                <a:lnTo>
                  <a:pt x="2032" y="9"/>
                </a:lnTo>
                <a:lnTo>
                  <a:pt x="2032" y="10"/>
                </a:lnTo>
                <a:lnTo>
                  <a:pt x="2035" y="10"/>
                </a:lnTo>
                <a:lnTo>
                  <a:pt x="2037" y="7"/>
                </a:lnTo>
                <a:lnTo>
                  <a:pt x="2037" y="10"/>
                </a:lnTo>
                <a:lnTo>
                  <a:pt x="2037" y="12"/>
                </a:lnTo>
                <a:lnTo>
                  <a:pt x="2041" y="14"/>
                </a:lnTo>
                <a:lnTo>
                  <a:pt x="2041" y="12"/>
                </a:lnTo>
                <a:lnTo>
                  <a:pt x="2042" y="12"/>
                </a:lnTo>
                <a:lnTo>
                  <a:pt x="2046" y="10"/>
                </a:lnTo>
                <a:lnTo>
                  <a:pt x="2046" y="9"/>
                </a:lnTo>
                <a:lnTo>
                  <a:pt x="2049" y="9"/>
                </a:lnTo>
                <a:lnTo>
                  <a:pt x="2047" y="7"/>
                </a:lnTo>
                <a:lnTo>
                  <a:pt x="2049" y="7"/>
                </a:lnTo>
                <a:lnTo>
                  <a:pt x="2049" y="5"/>
                </a:lnTo>
                <a:lnTo>
                  <a:pt x="2052" y="7"/>
                </a:lnTo>
                <a:lnTo>
                  <a:pt x="2052" y="2"/>
                </a:lnTo>
                <a:lnTo>
                  <a:pt x="2052" y="0"/>
                </a:lnTo>
                <a:lnTo>
                  <a:pt x="2054" y="0"/>
                </a:lnTo>
                <a:close/>
              </a:path>
            </a:pathLst>
          </a:custGeom>
          <a:solidFill>
            <a:schemeClr val="accent4"/>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Freeform 11">
            <a:extLst>
              <a:ext uri="{FF2B5EF4-FFF2-40B4-BE49-F238E27FC236}">
                <a16:creationId xmlns:a16="http://schemas.microsoft.com/office/drawing/2014/main" id="{B2B3E24E-411D-4F75-B8A2-8CCE71130762}"/>
              </a:ext>
            </a:extLst>
          </p:cNvPr>
          <p:cNvSpPr>
            <a:spLocks/>
          </p:cNvSpPr>
          <p:nvPr/>
        </p:nvSpPr>
        <p:spPr bwMode="auto">
          <a:xfrm>
            <a:off x="4167188" y="2654301"/>
            <a:ext cx="2890838" cy="1135063"/>
          </a:xfrm>
          <a:custGeom>
            <a:avLst/>
            <a:gdLst>
              <a:gd name="T0" fmla="*/ 843 w 1821"/>
              <a:gd name="T1" fmla="*/ 44 h 715"/>
              <a:gd name="T2" fmla="*/ 931 w 1821"/>
              <a:gd name="T3" fmla="*/ 56 h 715"/>
              <a:gd name="T4" fmla="*/ 1068 w 1821"/>
              <a:gd name="T5" fmla="*/ 73 h 715"/>
              <a:gd name="T6" fmla="*/ 1176 w 1821"/>
              <a:gd name="T7" fmla="*/ 139 h 715"/>
              <a:gd name="T8" fmla="*/ 1193 w 1821"/>
              <a:gd name="T9" fmla="*/ 283 h 715"/>
              <a:gd name="T10" fmla="*/ 1343 w 1821"/>
              <a:gd name="T11" fmla="*/ 374 h 715"/>
              <a:gd name="T12" fmla="*/ 1503 w 1821"/>
              <a:gd name="T13" fmla="*/ 315 h 715"/>
              <a:gd name="T14" fmla="*/ 1699 w 1821"/>
              <a:gd name="T15" fmla="*/ 351 h 715"/>
              <a:gd name="T16" fmla="*/ 1763 w 1821"/>
              <a:gd name="T17" fmla="*/ 462 h 715"/>
              <a:gd name="T18" fmla="*/ 1814 w 1821"/>
              <a:gd name="T19" fmla="*/ 534 h 715"/>
              <a:gd name="T20" fmla="*/ 1782 w 1821"/>
              <a:gd name="T21" fmla="*/ 579 h 715"/>
              <a:gd name="T22" fmla="*/ 1763 w 1821"/>
              <a:gd name="T23" fmla="*/ 613 h 715"/>
              <a:gd name="T24" fmla="*/ 1752 w 1821"/>
              <a:gd name="T25" fmla="*/ 651 h 715"/>
              <a:gd name="T26" fmla="*/ 1711 w 1821"/>
              <a:gd name="T27" fmla="*/ 667 h 715"/>
              <a:gd name="T28" fmla="*/ 1662 w 1821"/>
              <a:gd name="T29" fmla="*/ 644 h 715"/>
              <a:gd name="T30" fmla="*/ 1583 w 1821"/>
              <a:gd name="T31" fmla="*/ 606 h 715"/>
              <a:gd name="T32" fmla="*/ 1606 w 1821"/>
              <a:gd name="T33" fmla="*/ 537 h 715"/>
              <a:gd name="T34" fmla="*/ 1600 w 1821"/>
              <a:gd name="T35" fmla="*/ 490 h 715"/>
              <a:gd name="T36" fmla="*/ 1547 w 1821"/>
              <a:gd name="T37" fmla="*/ 474 h 715"/>
              <a:gd name="T38" fmla="*/ 1495 w 1821"/>
              <a:gd name="T39" fmla="*/ 545 h 715"/>
              <a:gd name="T40" fmla="*/ 1508 w 1821"/>
              <a:gd name="T41" fmla="*/ 652 h 715"/>
              <a:gd name="T42" fmla="*/ 1459 w 1821"/>
              <a:gd name="T43" fmla="*/ 713 h 715"/>
              <a:gd name="T44" fmla="*/ 1421 w 1821"/>
              <a:gd name="T45" fmla="*/ 645 h 715"/>
              <a:gd name="T46" fmla="*/ 1363 w 1821"/>
              <a:gd name="T47" fmla="*/ 578 h 715"/>
              <a:gd name="T48" fmla="*/ 1351 w 1821"/>
              <a:gd name="T49" fmla="*/ 540 h 715"/>
              <a:gd name="T50" fmla="*/ 1284 w 1821"/>
              <a:gd name="T51" fmla="*/ 525 h 715"/>
              <a:gd name="T52" fmla="*/ 1231 w 1821"/>
              <a:gd name="T53" fmla="*/ 510 h 715"/>
              <a:gd name="T54" fmla="*/ 1182 w 1821"/>
              <a:gd name="T55" fmla="*/ 493 h 715"/>
              <a:gd name="T56" fmla="*/ 1127 w 1821"/>
              <a:gd name="T57" fmla="*/ 468 h 715"/>
              <a:gd name="T58" fmla="*/ 1069 w 1821"/>
              <a:gd name="T59" fmla="*/ 491 h 715"/>
              <a:gd name="T60" fmla="*/ 1000 w 1821"/>
              <a:gd name="T61" fmla="*/ 451 h 715"/>
              <a:gd name="T62" fmla="*/ 926 w 1821"/>
              <a:gd name="T63" fmla="*/ 447 h 715"/>
              <a:gd name="T64" fmla="*/ 882 w 1821"/>
              <a:gd name="T65" fmla="*/ 432 h 715"/>
              <a:gd name="T66" fmla="*/ 875 w 1821"/>
              <a:gd name="T67" fmla="*/ 379 h 715"/>
              <a:gd name="T68" fmla="*/ 939 w 1821"/>
              <a:gd name="T69" fmla="*/ 339 h 715"/>
              <a:gd name="T70" fmla="*/ 992 w 1821"/>
              <a:gd name="T71" fmla="*/ 320 h 715"/>
              <a:gd name="T72" fmla="*/ 1025 w 1821"/>
              <a:gd name="T73" fmla="*/ 276 h 715"/>
              <a:gd name="T74" fmla="*/ 1020 w 1821"/>
              <a:gd name="T75" fmla="*/ 230 h 715"/>
              <a:gd name="T76" fmla="*/ 990 w 1821"/>
              <a:gd name="T77" fmla="*/ 217 h 715"/>
              <a:gd name="T78" fmla="*/ 924 w 1821"/>
              <a:gd name="T79" fmla="*/ 202 h 715"/>
              <a:gd name="T80" fmla="*/ 839 w 1821"/>
              <a:gd name="T81" fmla="*/ 220 h 715"/>
              <a:gd name="T82" fmla="*/ 752 w 1821"/>
              <a:gd name="T83" fmla="*/ 186 h 715"/>
              <a:gd name="T84" fmla="*/ 666 w 1821"/>
              <a:gd name="T85" fmla="*/ 200 h 715"/>
              <a:gd name="T86" fmla="*/ 603 w 1821"/>
              <a:gd name="T87" fmla="*/ 232 h 715"/>
              <a:gd name="T88" fmla="*/ 559 w 1821"/>
              <a:gd name="T89" fmla="*/ 259 h 715"/>
              <a:gd name="T90" fmla="*/ 451 w 1821"/>
              <a:gd name="T91" fmla="*/ 330 h 715"/>
              <a:gd name="T92" fmla="*/ 333 w 1821"/>
              <a:gd name="T93" fmla="*/ 286 h 715"/>
              <a:gd name="T94" fmla="*/ 257 w 1821"/>
              <a:gd name="T95" fmla="*/ 239 h 715"/>
              <a:gd name="T96" fmla="*/ 174 w 1821"/>
              <a:gd name="T97" fmla="*/ 315 h 715"/>
              <a:gd name="T98" fmla="*/ 115 w 1821"/>
              <a:gd name="T99" fmla="*/ 347 h 715"/>
              <a:gd name="T100" fmla="*/ 101 w 1821"/>
              <a:gd name="T101" fmla="*/ 332 h 715"/>
              <a:gd name="T102" fmla="*/ 81 w 1821"/>
              <a:gd name="T103" fmla="*/ 332 h 715"/>
              <a:gd name="T104" fmla="*/ 5 w 1821"/>
              <a:gd name="T105" fmla="*/ 312 h 715"/>
              <a:gd name="T106" fmla="*/ 57 w 1821"/>
              <a:gd name="T107" fmla="*/ 195 h 715"/>
              <a:gd name="T108" fmla="*/ 105 w 1821"/>
              <a:gd name="T109" fmla="*/ 120 h 715"/>
              <a:gd name="T110" fmla="*/ 159 w 1821"/>
              <a:gd name="T111" fmla="*/ 81 h 715"/>
              <a:gd name="T112" fmla="*/ 275 w 1821"/>
              <a:gd name="T113" fmla="*/ 61 h 715"/>
              <a:gd name="T114" fmla="*/ 395 w 1821"/>
              <a:gd name="T115" fmla="*/ 120 h 715"/>
              <a:gd name="T116" fmla="*/ 476 w 1821"/>
              <a:gd name="T117" fmla="*/ 108 h 715"/>
              <a:gd name="T118" fmla="*/ 598 w 1821"/>
              <a:gd name="T119" fmla="*/ 46 h 715"/>
              <a:gd name="T120" fmla="*/ 674 w 1821"/>
              <a:gd name="T121" fmla="*/ 15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21" h="715">
                <a:moveTo>
                  <a:pt x="716" y="3"/>
                </a:moveTo>
                <a:lnTo>
                  <a:pt x="720" y="5"/>
                </a:lnTo>
                <a:lnTo>
                  <a:pt x="723" y="5"/>
                </a:lnTo>
                <a:lnTo>
                  <a:pt x="743" y="10"/>
                </a:lnTo>
                <a:lnTo>
                  <a:pt x="755" y="14"/>
                </a:lnTo>
                <a:lnTo>
                  <a:pt x="762" y="15"/>
                </a:lnTo>
                <a:lnTo>
                  <a:pt x="772" y="19"/>
                </a:lnTo>
                <a:lnTo>
                  <a:pt x="775" y="20"/>
                </a:lnTo>
                <a:lnTo>
                  <a:pt x="782" y="22"/>
                </a:lnTo>
                <a:lnTo>
                  <a:pt x="784" y="22"/>
                </a:lnTo>
                <a:lnTo>
                  <a:pt x="791" y="24"/>
                </a:lnTo>
                <a:lnTo>
                  <a:pt x="794" y="25"/>
                </a:lnTo>
                <a:lnTo>
                  <a:pt x="797" y="25"/>
                </a:lnTo>
                <a:lnTo>
                  <a:pt x="801" y="27"/>
                </a:lnTo>
                <a:lnTo>
                  <a:pt x="812" y="31"/>
                </a:lnTo>
                <a:lnTo>
                  <a:pt x="843" y="44"/>
                </a:lnTo>
                <a:lnTo>
                  <a:pt x="850" y="49"/>
                </a:lnTo>
                <a:lnTo>
                  <a:pt x="863" y="54"/>
                </a:lnTo>
                <a:lnTo>
                  <a:pt x="867" y="56"/>
                </a:lnTo>
                <a:lnTo>
                  <a:pt x="877" y="61"/>
                </a:lnTo>
                <a:lnTo>
                  <a:pt x="882" y="63"/>
                </a:lnTo>
                <a:lnTo>
                  <a:pt x="883" y="63"/>
                </a:lnTo>
                <a:lnTo>
                  <a:pt x="890" y="66"/>
                </a:lnTo>
                <a:lnTo>
                  <a:pt x="894" y="66"/>
                </a:lnTo>
                <a:lnTo>
                  <a:pt x="897" y="68"/>
                </a:lnTo>
                <a:lnTo>
                  <a:pt x="899" y="68"/>
                </a:lnTo>
                <a:lnTo>
                  <a:pt x="900" y="66"/>
                </a:lnTo>
                <a:lnTo>
                  <a:pt x="904" y="64"/>
                </a:lnTo>
                <a:lnTo>
                  <a:pt x="909" y="63"/>
                </a:lnTo>
                <a:lnTo>
                  <a:pt x="915" y="59"/>
                </a:lnTo>
                <a:lnTo>
                  <a:pt x="927" y="56"/>
                </a:lnTo>
                <a:lnTo>
                  <a:pt x="931" y="56"/>
                </a:lnTo>
                <a:lnTo>
                  <a:pt x="932" y="56"/>
                </a:lnTo>
                <a:lnTo>
                  <a:pt x="944" y="53"/>
                </a:lnTo>
                <a:lnTo>
                  <a:pt x="948" y="53"/>
                </a:lnTo>
                <a:lnTo>
                  <a:pt x="963" y="51"/>
                </a:lnTo>
                <a:lnTo>
                  <a:pt x="966" y="51"/>
                </a:lnTo>
                <a:lnTo>
                  <a:pt x="970" y="51"/>
                </a:lnTo>
                <a:lnTo>
                  <a:pt x="975" y="51"/>
                </a:lnTo>
                <a:lnTo>
                  <a:pt x="985" y="49"/>
                </a:lnTo>
                <a:lnTo>
                  <a:pt x="1003" y="51"/>
                </a:lnTo>
                <a:lnTo>
                  <a:pt x="1017" y="53"/>
                </a:lnTo>
                <a:lnTo>
                  <a:pt x="1025" y="56"/>
                </a:lnTo>
                <a:lnTo>
                  <a:pt x="1027" y="56"/>
                </a:lnTo>
                <a:lnTo>
                  <a:pt x="1030" y="56"/>
                </a:lnTo>
                <a:lnTo>
                  <a:pt x="1037" y="59"/>
                </a:lnTo>
                <a:lnTo>
                  <a:pt x="1054" y="66"/>
                </a:lnTo>
                <a:lnTo>
                  <a:pt x="1068" y="73"/>
                </a:lnTo>
                <a:lnTo>
                  <a:pt x="1071" y="75"/>
                </a:lnTo>
                <a:lnTo>
                  <a:pt x="1078" y="80"/>
                </a:lnTo>
                <a:lnTo>
                  <a:pt x="1081" y="81"/>
                </a:lnTo>
                <a:lnTo>
                  <a:pt x="1088" y="86"/>
                </a:lnTo>
                <a:lnTo>
                  <a:pt x="1091" y="90"/>
                </a:lnTo>
                <a:lnTo>
                  <a:pt x="1096" y="93"/>
                </a:lnTo>
                <a:lnTo>
                  <a:pt x="1100" y="95"/>
                </a:lnTo>
                <a:lnTo>
                  <a:pt x="1103" y="95"/>
                </a:lnTo>
                <a:lnTo>
                  <a:pt x="1111" y="98"/>
                </a:lnTo>
                <a:lnTo>
                  <a:pt x="1120" y="102"/>
                </a:lnTo>
                <a:lnTo>
                  <a:pt x="1128" y="107"/>
                </a:lnTo>
                <a:lnTo>
                  <a:pt x="1137" y="112"/>
                </a:lnTo>
                <a:lnTo>
                  <a:pt x="1162" y="124"/>
                </a:lnTo>
                <a:lnTo>
                  <a:pt x="1167" y="130"/>
                </a:lnTo>
                <a:lnTo>
                  <a:pt x="1169" y="130"/>
                </a:lnTo>
                <a:lnTo>
                  <a:pt x="1176" y="139"/>
                </a:lnTo>
                <a:lnTo>
                  <a:pt x="1179" y="144"/>
                </a:lnTo>
                <a:lnTo>
                  <a:pt x="1186" y="166"/>
                </a:lnTo>
                <a:lnTo>
                  <a:pt x="1186" y="180"/>
                </a:lnTo>
                <a:lnTo>
                  <a:pt x="1186" y="181"/>
                </a:lnTo>
                <a:lnTo>
                  <a:pt x="1184" y="197"/>
                </a:lnTo>
                <a:lnTo>
                  <a:pt x="1179" y="215"/>
                </a:lnTo>
                <a:lnTo>
                  <a:pt x="1179" y="217"/>
                </a:lnTo>
                <a:lnTo>
                  <a:pt x="1181" y="222"/>
                </a:lnTo>
                <a:lnTo>
                  <a:pt x="1186" y="239"/>
                </a:lnTo>
                <a:lnTo>
                  <a:pt x="1186" y="242"/>
                </a:lnTo>
                <a:lnTo>
                  <a:pt x="1187" y="247"/>
                </a:lnTo>
                <a:lnTo>
                  <a:pt x="1189" y="259"/>
                </a:lnTo>
                <a:lnTo>
                  <a:pt x="1189" y="263"/>
                </a:lnTo>
                <a:lnTo>
                  <a:pt x="1191" y="273"/>
                </a:lnTo>
                <a:lnTo>
                  <a:pt x="1193" y="280"/>
                </a:lnTo>
                <a:lnTo>
                  <a:pt x="1193" y="283"/>
                </a:lnTo>
                <a:lnTo>
                  <a:pt x="1194" y="288"/>
                </a:lnTo>
                <a:lnTo>
                  <a:pt x="1196" y="290"/>
                </a:lnTo>
                <a:lnTo>
                  <a:pt x="1203" y="296"/>
                </a:lnTo>
                <a:lnTo>
                  <a:pt x="1206" y="298"/>
                </a:lnTo>
                <a:lnTo>
                  <a:pt x="1211" y="302"/>
                </a:lnTo>
                <a:lnTo>
                  <a:pt x="1253" y="335"/>
                </a:lnTo>
                <a:lnTo>
                  <a:pt x="1258" y="341"/>
                </a:lnTo>
                <a:lnTo>
                  <a:pt x="1279" y="352"/>
                </a:lnTo>
                <a:lnTo>
                  <a:pt x="1297" y="361"/>
                </a:lnTo>
                <a:lnTo>
                  <a:pt x="1307" y="366"/>
                </a:lnTo>
                <a:lnTo>
                  <a:pt x="1309" y="366"/>
                </a:lnTo>
                <a:lnTo>
                  <a:pt x="1329" y="376"/>
                </a:lnTo>
                <a:lnTo>
                  <a:pt x="1334" y="379"/>
                </a:lnTo>
                <a:lnTo>
                  <a:pt x="1336" y="379"/>
                </a:lnTo>
                <a:lnTo>
                  <a:pt x="1339" y="378"/>
                </a:lnTo>
                <a:lnTo>
                  <a:pt x="1343" y="374"/>
                </a:lnTo>
                <a:lnTo>
                  <a:pt x="1345" y="374"/>
                </a:lnTo>
                <a:lnTo>
                  <a:pt x="1351" y="371"/>
                </a:lnTo>
                <a:lnTo>
                  <a:pt x="1358" y="368"/>
                </a:lnTo>
                <a:lnTo>
                  <a:pt x="1360" y="368"/>
                </a:lnTo>
                <a:lnTo>
                  <a:pt x="1368" y="364"/>
                </a:lnTo>
                <a:lnTo>
                  <a:pt x="1392" y="352"/>
                </a:lnTo>
                <a:lnTo>
                  <a:pt x="1399" y="349"/>
                </a:lnTo>
                <a:lnTo>
                  <a:pt x="1415" y="342"/>
                </a:lnTo>
                <a:lnTo>
                  <a:pt x="1426" y="337"/>
                </a:lnTo>
                <a:lnTo>
                  <a:pt x="1436" y="332"/>
                </a:lnTo>
                <a:lnTo>
                  <a:pt x="1448" y="327"/>
                </a:lnTo>
                <a:lnTo>
                  <a:pt x="1464" y="322"/>
                </a:lnTo>
                <a:lnTo>
                  <a:pt x="1475" y="320"/>
                </a:lnTo>
                <a:lnTo>
                  <a:pt x="1497" y="315"/>
                </a:lnTo>
                <a:lnTo>
                  <a:pt x="1498" y="315"/>
                </a:lnTo>
                <a:lnTo>
                  <a:pt x="1503" y="315"/>
                </a:lnTo>
                <a:lnTo>
                  <a:pt x="1544" y="310"/>
                </a:lnTo>
                <a:lnTo>
                  <a:pt x="1551" y="310"/>
                </a:lnTo>
                <a:lnTo>
                  <a:pt x="1564" y="308"/>
                </a:lnTo>
                <a:lnTo>
                  <a:pt x="1588" y="308"/>
                </a:lnTo>
                <a:lnTo>
                  <a:pt x="1610" y="310"/>
                </a:lnTo>
                <a:lnTo>
                  <a:pt x="1623" y="312"/>
                </a:lnTo>
                <a:lnTo>
                  <a:pt x="1627" y="312"/>
                </a:lnTo>
                <a:lnTo>
                  <a:pt x="1638" y="313"/>
                </a:lnTo>
                <a:lnTo>
                  <a:pt x="1650" y="317"/>
                </a:lnTo>
                <a:lnTo>
                  <a:pt x="1654" y="318"/>
                </a:lnTo>
                <a:lnTo>
                  <a:pt x="1657" y="320"/>
                </a:lnTo>
                <a:lnTo>
                  <a:pt x="1659" y="322"/>
                </a:lnTo>
                <a:lnTo>
                  <a:pt x="1674" y="330"/>
                </a:lnTo>
                <a:lnTo>
                  <a:pt x="1677" y="332"/>
                </a:lnTo>
                <a:lnTo>
                  <a:pt x="1691" y="342"/>
                </a:lnTo>
                <a:lnTo>
                  <a:pt x="1699" y="351"/>
                </a:lnTo>
                <a:lnTo>
                  <a:pt x="1711" y="363"/>
                </a:lnTo>
                <a:lnTo>
                  <a:pt x="1716" y="368"/>
                </a:lnTo>
                <a:lnTo>
                  <a:pt x="1718" y="371"/>
                </a:lnTo>
                <a:lnTo>
                  <a:pt x="1735" y="395"/>
                </a:lnTo>
                <a:lnTo>
                  <a:pt x="1738" y="396"/>
                </a:lnTo>
                <a:lnTo>
                  <a:pt x="1740" y="400"/>
                </a:lnTo>
                <a:lnTo>
                  <a:pt x="1743" y="412"/>
                </a:lnTo>
                <a:lnTo>
                  <a:pt x="1743" y="420"/>
                </a:lnTo>
                <a:lnTo>
                  <a:pt x="1745" y="420"/>
                </a:lnTo>
                <a:lnTo>
                  <a:pt x="1747" y="425"/>
                </a:lnTo>
                <a:lnTo>
                  <a:pt x="1748" y="429"/>
                </a:lnTo>
                <a:lnTo>
                  <a:pt x="1750" y="437"/>
                </a:lnTo>
                <a:lnTo>
                  <a:pt x="1753" y="440"/>
                </a:lnTo>
                <a:lnTo>
                  <a:pt x="1757" y="446"/>
                </a:lnTo>
                <a:lnTo>
                  <a:pt x="1762" y="457"/>
                </a:lnTo>
                <a:lnTo>
                  <a:pt x="1763" y="462"/>
                </a:lnTo>
                <a:lnTo>
                  <a:pt x="1765" y="466"/>
                </a:lnTo>
                <a:lnTo>
                  <a:pt x="1767" y="469"/>
                </a:lnTo>
                <a:lnTo>
                  <a:pt x="1768" y="474"/>
                </a:lnTo>
                <a:lnTo>
                  <a:pt x="1768" y="476"/>
                </a:lnTo>
                <a:lnTo>
                  <a:pt x="1775" y="495"/>
                </a:lnTo>
                <a:lnTo>
                  <a:pt x="1779" y="501"/>
                </a:lnTo>
                <a:lnTo>
                  <a:pt x="1780" y="505"/>
                </a:lnTo>
                <a:lnTo>
                  <a:pt x="1782" y="508"/>
                </a:lnTo>
                <a:lnTo>
                  <a:pt x="1784" y="515"/>
                </a:lnTo>
                <a:lnTo>
                  <a:pt x="1785" y="518"/>
                </a:lnTo>
                <a:lnTo>
                  <a:pt x="1787" y="518"/>
                </a:lnTo>
                <a:lnTo>
                  <a:pt x="1790" y="520"/>
                </a:lnTo>
                <a:lnTo>
                  <a:pt x="1792" y="522"/>
                </a:lnTo>
                <a:lnTo>
                  <a:pt x="1801" y="525"/>
                </a:lnTo>
                <a:lnTo>
                  <a:pt x="1802" y="527"/>
                </a:lnTo>
                <a:lnTo>
                  <a:pt x="1814" y="534"/>
                </a:lnTo>
                <a:lnTo>
                  <a:pt x="1817" y="539"/>
                </a:lnTo>
                <a:lnTo>
                  <a:pt x="1821" y="542"/>
                </a:lnTo>
                <a:lnTo>
                  <a:pt x="1817" y="542"/>
                </a:lnTo>
                <a:lnTo>
                  <a:pt x="1814" y="544"/>
                </a:lnTo>
                <a:lnTo>
                  <a:pt x="1814" y="545"/>
                </a:lnTo>
                <a:lnTo>
                  <a:pt x="1812" y="556"/>
                </a:lnTo>
                <a:lnTo>
                  <a:pt x="1811" y="557"/>
                </a:lnTo>
                <a:lnTo>
                  <a:pt x="1807" y="559"/>
                </a:lnTo>
                <a:lnTo>
                  <a:pt x="1802" y="564"/>
                </a:lnTo>
                <a:lnTo>
                  <a:pt x="1801" y="566"/>
                </a:lnTo>
                <a:lnTo>
                  <a:pt x="1796" y="573"/>
                </a:lnTo>
                <a:lnTo>
                  <a:pt x="1794" y="574"/>
                </a:lnTo>
                <a:lnTo>
                  <a:pt x="1792" y="576"/>
                </a:lnTo>
                <a:lnTo>
                  <a:pt x="1790" y="578"/>
                </a:lnTo>
                <a:lnTo>
                  <a:pt x="1785" y="579"/>
                </a:lnTo>
                <a:lnTo>
                  <a:pt x="1782" y="579"/>
                </a:lnTo>
                <a:lnTo>
                  <a:pt x="1780" y="583"/>
                </a:lnTo>
                <a:lnTo>
                  <a:pt x="1779" y="584"/>
                </a:lnTo>
                <a:lnTo>
                  <a:pt x="1779" y="588"/>
                </a:lnTo>
                <a:lnTo>
                  <a:pt x="1775" y="591"/>
                </a:lnTo>
                <a:lnTo>
                  <a:pt x="1772" y="593"/>
                </a:lnTo>
                <a:lnTo>
                  <a:pt x="1767" y="595"/>
                </a:lnTo>
                <a:lnTo>
                  <a:pt x="1763" y="595"/>
                </a:lnTo>
                <a:lnTo>
                  <a:pt x="1758" y="596"/>
                </a:lnTo>
                <a:lnTo>
                  <a:pt x="1758" y="598"/>
                </a:lnTo>
                <a:lnTo>
                  <a:pt x="1757" y="600"/>
                </a:lnTo>
                <a:lnTo>
                  <a:pt x="1757" y="603"/>
                </a:lnTo>
                <a:lnTo>
                  <a:pt x="1758" y="605"/>
                </a:lnTo>
                <a:lnTo>
                  <a:pt x="1760" y="606"/>
                </a:lnTo>
                <a:lnTo>
                  <a:pt x="1760" y="608"/>
                </a:lnTo>
                <a:lnTo>
                  <a:pt x="1760" y="610"/>
                </a:lnTo>
                <a:lnTo>
                  <a:pt x="1763" y="613"/>
                </a:lnTo>
                <a:lnTo>
                  <a:pt x="1763" y="617"/>
                </a:lnTo>
                <a:lnTo>
                  <a:pt x="1765" y="618"/>
                </a:lnTo>
                <a:lnTo>
                  <a:pt x="1763" y="618"/>
                </a:lnTo>
                <a:lnTo>
                  <a:pt x="1767" y="622"/>
                </a:lnTo>
                <a:lnTo>
                  <a:pt x="1767" y="623"/>
                </a:lnTo>
                <a:lnTo>
                  <a:pt x="1770" y="629"/>
                </a:lnTo>
                <a:lnTo>
                  <a:pt x="1770" y="630"/>
                </a:lnTo>
                <a:lnTo>
                  <a:pt x="1772" y="634"/>
                </a:lnTo>
                <a:lnTo>
                  <a:pt x="1770" y="634"/>
                </a:lnTo>
                <a:lnTo>
                  <a:pt x="1772" y="635"/>
                </a:lnTo>
                <a:lnTo>
                  <a:pt x="1768" y="640"/>
                </a:lnTo>
                <a:lnTo>
                  <a:pt x="1767" y="644"/>
                </a:lnTo>
                <a:lnTo>
                  <a:pt x="1763" y="645"/>
                </a:lnTo>
                <a:lnTo>
                  <a:pt x="1758" y="647"/>
                </a:lnTo>
                <a:lnTo>
                  <a:pt x="1753" y="651"/>
                </a:lnTo>
                <a:lnTo>
                  <a:pt x="1752" y="651"/>
                </a:lnTo>
                <a:lnTo>
                  <a:pt x="1747" y="651"/>
                </a:lnTo>
                <a:lnTo>
                  <a:pt x="1745" y="651"/>
                </a:lnTo>
                <a:lnTo>
                  <a:pt x="1743" y="652"/>
                </a:lnTo>
                <a:lnTo>
                  <a:pt x="1740" y="652"/>
                </a:lnTo>
                <a:lnTo>
                  <a:pt x="1735" y="652"/>
                </a:lnTo>
                <a:lnTo>
                  <a:pt x="1733" y="652"/>
                </a:lnTo>
                <a:lnTo>
                  <a:pt x="1730" y="652"/>
                </a:lnTo>
                <a:lnTo>
                  <a:pt x="1728" y="652"/>
                </a:lnTo>
                <a:lnTo>
                  <a:pt x="1723" y="656"/>
                </a:lnTo>
                <a:lnTo>
                  <a:pt x="1721" y="656"/>
                </a:lnTo>
                <a:lnTo>
                  <a:pt x="1720" y="659"/>
                </a:lnTo>
                <a:lnTo>
                  <a:pt x="1716" y="664"/>
                </a:lnTo>
                <a:lnTo>
                  <a:pt x="1716" y="666"/>
                </a:lnTo>
                <a:lnTo>
                  <a:pt x="1713" y="669"/>
                </a:lnTo>
                <a:lnTo>
                  <a:pt x="1711" y="669"/>
                </a:lnTo>
                <a:lnTo>
                  <a:pt x="1711" y="667"/>
                </a:lnTo>
                <a:lnTo>
                  <a:pt x="1709" y="667"/>
                </a:lnTo>
                <a:lnTo>
                  <a:pt x="1709" y="666"/>
                </a:lnTo>
                <a:lnTo>
                  <a:pt x="1709" y="662"/>
                </a:lnTo>
                <a:lnTo>
                  <a:pt x="1708" y="659"/>
                </a:lnTo>
                <a:lnTo>
                  <a:pt x="1708" y="654"/>
                </a:lnTo>
                <a:lnTo>
                  <a:pt x="1706" y="652"/>
                </a:lnTo>
                <a:lnTo>
                  <a:pt x="1706" y="651"/>
                </a:lnTo>
                <a:lnTo>
                  <a:pt x="1703" y="649"/>
                </a:lnTo>
                <a:lnTo>
                  <a:pt x="1701" y="645"/>
                </a:lnTo>
                <a:lnTo>
                  <a:pt x="1698" y="645"/>
                </a:lnTo>
                <a:lnTo>
                  <a:pt x="1694" y="645"/>
                </a:lnTo>
                <a:lnTo>
                  <a:pt x="1689" y="644"/>
                </a:lnTo>
                <a:lnTo>
                  <a:pt x="1686" y="644"/>
                </a:lnTo>
                <a:lnTo>
                  <a:pt x="1676" y="644"/>
                </a:lnTo>
                <a:lnTo>
                  <a:pt x="1669" y="644"/>
                </a:lnTo>
                <a:lnTo>
                  <a:pt x="1662" y="644"/>
                </a:lnTo>
                <a:lnTo>
                  <a:pt x="1659" y="644"/>
                </a:lnTo>
                <a:lnTo>
                  <a:pt x="1657" y="644"/>
                </a:lnTo>
                <a:lnTo>
                  <a:pt x="1655" y="642"/>
                </a:lnTo>
                <a:lnTo>
                  <a:pt x="1650" y="639"/>
                </a:lnTo>
                <a:lnTo>
                  <a:pt x="1642" y="632"/>
                </a:lnTo>
                <a:lnTo>
                  <a:pt x="1635" y="627"/>
                </a:lnTo>
                <a:lnTo>
                  <a:pt x="1630" y="622"/>
                </a:lnTo>
                <a:lnTo>
                  <a:pt x="1628" y="622"/>
                </a:lnTo>
                <a:lnTo>
                  <a:pt x="1611" y="618"/>
                </a:lnTo>
                <a:lnTo>
                  <a:pt x="1608" y="618"/>
                </a:lnTo>
                <a:lnTo>
                  <a:pt x="1601" y="618"/>
                </a:lnTo>
                <a:lnTo>
                  <a:pt x="1596" y="617"/>
                </a:lnTo>
                <a:lnTo>
                  <a:pt x="1591" y="613"/>
                </a:lnTo>
                <a:lnTo>
                  <a:pt x="1588" y="612"/>
                </a:lnTo>
                <a:lnTo>
                  <a:pt x="1584" y="610"/>
                </a:lnTo>
                <a:lnTo>
                  <a:pt x="1583" y="606"/>
                </a:lnTo>
                <a:lnTo>
                  <a:pt x="1583" y="603"/>
                </a:lnTo>
                <a:lnTo>
                  <a:pt x="1581" y="601"/>
                </a:lnTo>
                <a:lnTo>
                  <a:pt x="1581" y="598"/>
                </a:lnTo>
                <a:lnTo>
                  <a:pt x="1581" y="596"/>
                </a:lnTo>
                <a:lnTo>
                  <a:pt x="1583" y="593"/>
                </a:lnTo>
                <a:lnTo>
                  <a:pt x="1583" y="588"/>
                </a:lnTo>
                <a:lnTo>
                  <a:pt x="1584" y="583"/>
                </a:lnTo>
                <a:lnTo>
                  <a:pt x="1588" y="574"/>
                </a:lnTo>
                <a:lnTo>
                  <a:pt x="1589" y="569"/>
                </a:lnTo>
                <a:lnTo>
                  <a:pt x="1591" y="564"/>
                </a:lnTo>
                <a:lnTo>
                  <a:pt x="1593" y="561"/>
                </a:lnTo>
                <a:lnTo>
                  <a:pt x="1595" y="557"/>
                </a:lnTo>
                <a:lnTo>
                  <a:pt x="1598" y="551"/>
                </a:lnTo>
                <a:lnTo>
                  <a:pt x="1601" y="545"/>
                </a:lnTo>
                <a:lnTo>
                  <a:pt x="1605" y="540"/>
                </a:lnTo>
                <a:lnTo>
                  <a:pt x="1606" y="537"/>
                </a:lnTo>
                <a:lnTo>
                  <a:pt x="1606" y="535"/>
                </a:lnTo>
                <a:lnTo>
                  <a:pt x="1608" y="532"/>
                </a:lnTo>
                <a:lnTo>
                  <a:pt x="1608" y="530"/>
                </a:lnTo>
                <a:lnTo>
                  <a:pt x="1608" y="529"/>
                </a:lnTo>
                <a:lnTo>
                  <a:pt x="1608" y="525"/>
                </a:lnTo>
                <a:lnTo>
                  <a:pt x="1608" y="523"/>
                </a:lnTo>
                <a:lnTo>
                  <a:pt x="1608" y="520"/>
                </a:lnTo>
                <a:lnTo>
                  <a:pt x="1606" y="517"/>
                </a:lnTo>
                <a:lnTo>
                  <a:pt x="1605" y="515"/>
                </a:lnTo>
                <a:lnTo>
                  <a:pt x="1603" y="505"/>
                </a:lnTo>
                <a:lnTo>
                  <a:pt x="1603" y="501"/>
                </a:lnTo>
                <a:lnTo>
                  <a:pt x="1601" y="498"/>
                </a:lnTo>
                <a:lnTo>
                  <a:pt x="1601" y="496"/>
                </a:lnTo>
                <a:lnTo>
                  <a:pt x="1601" y="495"/>
                </a:lnTo>
                <a:lnTo>
                  <a:pt x="1600" y="491"/>
                </a:lnTo>
                <a:lnTo>
                  <a:pt x="1600" y="490"/>
                </a:lnTo>
                <a:lnTo>
                  <a:pt x="1598" y="488"/>
                </a:lnTo>
                <a:lnTo>
                  <a:pt x="1596" y="486"/>
                </a:lnTo>
                <a:lnTo>
                  <a:pt x="1595" y="486"/>
                </a:lnTo>
                <a:lnTo>
                  <a:pt x="1595" y="485"/>
                </a:lnTo>
                <a:lnTo>
                  <a:pt x="1593" y="485"/>
                </a:lnTo>
                <a:lnTo>
                  <a:pt x="1591" y="483"/>
                </a:lnTo>
                <a:lnTo>
                  <a:pt x="1589" y="481"/>
                </a:lnTo>
                <a:lnTo>
                  <a:pt x="1588" y="481"/>
                </a:lnTo>
                <a:lnTo>
                  <a:pt x="1584" y="479"/>
                </a:lnTo>
                <a:lnTo>
                  <a:pt x="1571" y="474"/>
                </a:lnTo>
                <a:lnTo>
                  <a:pt x="1569" y="473"/>
                </a:lnTo>
                <a:lnTo>
                  <a:pt x="1564" y="471"/>
                </a:lnTo>
                <a:lnTo>
                  <a:pt x="1559" y="471"/>
                </a:lnTo>
                <a:lnTo>
                  <a:pt x="1556" y="471"/>
                </a:lnTo>
                <a:lnTo>
                  <a:pt x="1552" y="473"/>
                </a:lnTo>
                <a:lnTo>
                  <a:pt x="1547" y="474"/>
                </a:lnTo>
                <a:lnTo>
                  <a:pt x="1530" y="478"/>
                </a:lnTo>
                <a:lnTo>
                  <a:pt x="1527" y="479"/>
                </a:lnTo>
                <a:lnTo>
                  <a:pt x="1525" y="479"/>
                </a:lnTo>
                <a:lnTo>
                  <a:pt x="1525" y="481"/>
                </a:lnTo>
                <a:lnTo>
                  <a:pt x="1522" y="483"/>
                </a:lnTo>
                <a:lnTo>
                  <a:pt x="1520" y="483"/>
                </a:lnTo>
                <a:lnTo>
                  <a:pt x="1520" y="485"/>
                </a:lnTo>
                <a:lnTo>
                  <a:pt x="1515" y="490"/>
                </a:lnTo>
                <a:lnTo>
                  <a:pt x="1505" y="500"/>
                </a:lnTo>
                <a:lnTo>
                  <a:pt x="1502" y="503"/>
                </a:lnTo>
                <a:lnTo>
                  <a:pt x="1498" y="508"/>
                </a:lnTo>
                <a:lnTo>
                  <a:pt x="1497" y="512"/>
                </a:lnTo>
                <a:lnTo>
                  <a:pt x="1495" y="515"/>
                </a:lnTo>
                <a:lnTo>
                  <a:pt x="1495" y="518"/>
                </a:lnTo>
                <a:lnTo>
                  <a:pt x="1493" y="534"/>
                </a:lnTo>
                <a:lnTo>
                  <a:pt x="1495" y="545"/>
                </a:lnTo>
                <a:lnTo>
                  <a:pt x="1495" y="549"/>
                </a:lnTo>
                <a:lnTo>
                  <a:pt x="1495" y="556"/>
                </a:lnTo>
                <a:lnTo>
                  <a:pt x="1495" y="559"/>
                </a:lnTo>
                <a:lnTo>
                  <a:pt x="1498" y="566"/>
                </a:lnTo>
                <a:lnTo>
                  <a:pt x="1500" y="574"/>
                </a:lnTo>
                <a:lnTo>
                  <a:pt x="1502" y="586"/>
                </a:lnTo>
                <a:lnTo>
                  <a:pt x="1503" y="591"/>
                </a:lnTo>
                <a:lnTo>
                  <a:pt x="1505" y="596"/>
                </a:lnTo>
                <a:lnTo>
                  <a:pt x="1507" y="605"/>
                </a:lnTo>
                <a:lnTo>
                  <a:pt x="1507" y="613"/>
                </a:lnTo>
                <a:lnTo>
                  <a:pt x="1507" y="617"/>
                </a:lnTo>
                <a:lnTo>
                  <a:pt x="1508" y="620"/>
                </a:lnTo>
                <a:lnTo>
                  <a:pt x="1508" y="625"/>
                </a:lnTo>
                <a:lnTo>
                  <a:pt x="1510" y="635"/>
                </a:lnTo>
                <a:lnTo>
                  <a:pt x="1510" y="647"/>
                </a:lnTo>
                <a:lnTo>
                  <a:pt x="1508" y="652"/>
                </a:lnTo>
                <a:lnTo>
                  <a:pt x="1508" y="656"/>
                </a:lnTo>
                <a:lnTo>
                  <a:pt x="1507" y="661"/>
                </a:lnTo>
                <a:lnTo>
                  <a:pt x="1500" y="674"/>
                </a:lnTo>
                <a:lnTo>
                  <a:pt x="1498" y="676"/>
                </a:lnTo>
                <a:lnTo>
                  <a:pt x="1498" y="679"/>
                </a:lnTo>
                <a:lnTo>
                  <a:pt x="1497" y="681"/>
                </a:lnTo>
                <a:lnTo>
                  <a:pt x="1495" y="688"/>
                </a:lnTo>
                <a:lnTo>
                  <a:pt x="1493" y="693"/>
                </a:lnTo>
                <a:lnTo>
                  <a:pt x="1490" y="696"/>
                </a:lnTo>
                <a:lnTo>
                  <a:pt x="1485" y="701"/>
                </a:lnTo>
                <a:lnTo>
                  <a:pt x="1476" y="706"/>
                </a:lnTo>
                <a:lnTo>
                  <a:pt x="1471" y="710"/>
                </a:lnTo>
                <a:lnTo>
                  <a:pt x="1470" y="712"/>
                </a:lnTo>
                <a:lnTo>
                  <a:pt x="1466" y="713"/>
                </a:lnTo>
                <a:lnTo>
                  <a:pt x="1464" y="715"/>
                </a:lnTo>
                <a:lnTo>
                  <a:pt x="1459" y="713"/>
                </a:lnTo>
                <a:lnTo>
                  <a:pt x="1454" y="712"/>
                </a:lnTo>
                <a:lnTo>
                  <a:pt x="1451" y="708"/>
                </a:lnTo>
                <a:lnTo>
                  <a:pt x="1448" y="705"/>
                </a:lnTo>
                <a:lnTo>
                  <a:pt x="1446" y="701"/>
                </a:lnTo>
                <a:lnTo>
                  <a:pt x="1444" y="696"/>
                </a:lnTo>
                <a:lnTo>
                  <a:pt x="1442" y="695"/>
                </a:lnTo>
                <a:lnTo>
                  <a:pt x="1441" y="691"/>
                </a:lnTo>
                <a:lnTo>
                  <a:pt x="1437" y="684"/>
                </a:lnTo>
                <a:lnTo>
                  <a:pt x="1434" y="678"/>
                </a:lnTo>
                <a:lnTo>
                  <a:pt x="1432" y="673"/>
                </a:lnTo>
                <a:lnTo>
                  <a:pt x="1432" y="671"/>
                </a:lnTo>
                <a:lnTo>
                  <a:pt x="1427" y="661"/>
                </a:lnTo>
                <a:lnTo>
                  <a:pt x="1426" y="657"/>
                </a:lnTo>
                <a:lnTo>
                  <a:pt x="1424" y="654"/>
                </a:lnTo>
                <a:lnTo>
                  <a:pt x="1424" y="652"/>
                </a:lnTo>
                <a:lnTo>
                  <a:pt x="1421" y="645"/>
                </a:lnTo>
                <a:lnTo>
                  <a:pt x="1417" y="640"/>
                </a:lnTo>
                <a:lnTo>
                  <a:pt x="1415" y="639"/>
                </a:lnTo>
                <a:lnTo>
                  <a:pt x="1409" y="625"/>
                </a:lnTo>
                <a:lnTo>
                  <a:pt x="1402" y="617"/>
                </a:lnTo>
                <a:lnTo>
                  <a:pt x="1394" y="606"/>
                </a:lnTo>
                <a:lnTo>
                  <a:pt x="1392" y="605"/>
                </a:lnTo>
                <a:lnTo>
                  <a:pt x="1388" y="600"/>
                </a:lnTo>
                <a:lnTo>
                  <a:pt x="1385" y="596"/>
                </a:lnTo>
                <a:lnTo>
                  <a:pt x="1383" y="596"/>
                </a:lnTo>
                <a:lnTo>
                  <a:pt x="1382" y="593"/>
                </a:lnTo>
                <a:lnTo>
                  <a:pt x="1378" y="591"/>
                </a:lnTo>
                <a:lnTo>
                  <a:pt x="1375" y="588"/>
                </a:lnTo>
                <a:lnTo>
                  <a:pt x="1372" y="584"/>
                </a:lnTo>
                <a:lnTo>
                  <a:pt x="1366" y="581"/>
                </a:lnTo>
                <a:lnTo>
                  <a:pt x="1365" y="579"/>
                </a:lnTo>
                <a:lnTo>
                  <a:pt x="1363" y="578"/>
                </a:lnTo>
                <a:lnTo>
                  <a:pt x="1361" y="576"/>
                </a:lnTo>
                <a:lnTo>
                  <a:pt x="1361" y="574"/>
                </a:lnTo>
                <a:lnTo>
                  <a:pt x="1361" y="573"/>
                </a:lnTo>
                <a:lnTo>
                  <a:pt x="1361" y="571"/>
                </a:lnTo>
                <a:lnTo>
                  <a:pt x="1361" y="569"/>
                </a:lnTo>
                <a:lnTo>
                  <a:pt x="1361" y="566"/>
                </a:lnTo>
                <a:lnTo>
                  <a:pt x="1361" y="564"/>
                </a:lnTo>
                <a:lnTo>
                  <a:pt x="1361" y="562"/>
                </a:lnTo>
                <a:lnTo>
                  <a:pt x="1361" y="561"/>
                </a:lnTo>
                <a:lnTo>
                  <a:pt x="1361" y="557"/>
                </a:lnTo>
                <a:lnTo>
                  <a:pt x="1361" y="556"/>
                </a:lnTo>
                <a:lnTo>
                  <a:pt x="1358" y="551"/>
                </a:lnTo>
                <a:lnTo>
                  <a:pt x="1356" y="549"/>
                </a:lnTo>
                <a:lnTo>
                  <a:pt x="1355" y="545"/>
                </a:lnTo>
                <a:lnTo>
                  <a:pt x="1353" y="544"/>
                </a:lnTo>
                <a:lnTo>
                  <a:pt x="1351" y="540"/>
                </a:lnTo>
                <a:lnTo>
                  <a:pt x="1348" y="534"/>
                </a:lnTo>
                <a:lnTo>
                  <a:pt x="1348" y="532"/>
                </a:lnTo>
                <a:lnTo>
                  <a:pt x="1346" y="530"/>
                </a:lnTo>
                <a:lnTo>
                  <a:pt x="1346" y="529"/>
                </a:lnTo>
                <a:lnTo>
                  <a:pt x="1343" y="527"/>
                </a:lnTo>
                <a:lnTo>
                  <a:pt x="1341" y="527"/>
                </a:lnTo>
                <a:lnTo>
                  <a:pt x="1338" y="525"/>
                </a:lnTo>
                <a:lnTo>
                  <a:pt x="1334" y="525"/>
                </a:lnTo>
                <a:lnTo>
                  <a:pt x="1331" y="527"/>
                </a:lnTo>
                <a:lnTo>
                  <a:pt x="1323" y="527"/>
                </a:lnTo>
                <a:lnTo>
                  <a:pt x="1321" y="529"/>
                </a:lnTo>
                <a:lnTo>
                  <a:pt x="1304" y="529"/>
                </a:lnTo>
                <a:lnTo>
                  <a:pt x="1296" y="529"/>
                </a:lnTo>
                <a:lnTo>
                  <a:pt x="1292" y="529"/>
                </a:lnTo>
                <a:lnTo>
                  <a:pt x="1287" y="527"/>
                </a:lnTo>
                <a:lnTo>
                  <a:pt x="1284" y="525"/>
                </a:lnTo>
                <a:lnTo>
                  <a:pt x="1280" y="525"/>
                </a:lnTo>
                <a:lnTo>
                  <a:pt x="1272" y="518"/>
                </a:lnTo>
                <a:lnTo>
                  <a:pt x="1269" y="517"/>
                </a:lnTo>
                <a:lnTo>
                  <a:pt x="1267" y="517"/>
                </a:lnTo>
                <a:lnTo>
                  <a:pt x="1265" y="515"/>
                </a:lnTo>
                <a:lnTo>
                  <a:pt x="1260" y="513"/>
                </a:lnTo>
                <a:lnTo>
                  <a:pt x="1258" y="512"/>
                </a:lnTo>
                <a:lnTo>
                  <a:pt x="1257" y="510"/>
                </a:lnTo>
                <a:lnTo>
                  <a:pt x="1252" y="508"/>
                </a:lnTo>
                <a:lnTo>
                  <a:pt x="1250" y="508"/>
                </a:lnTo>
                <a:lnTo>
                  <a:pt x="1247" y="508"/>
                </a:lnTo>
                <a:lnTo>
                  <a:pt x="1245" y="508"/>
                </a:lnTo>
                <a:lnTo>
                  <a:pt x="1241" y="508"/>
                </a:lnTo>
                <a:lnTo>
                  <a:pt x="1238" y="508"/>
                </a:lnTo>
                <a:lnTo>
                  <a:pt x="1235" y="510"/>
                </a:lnTo>
                <a:lnTo>
                  <a:pt x="1231" y="510"/>
                </a:lnTo>
                <a:lnTo>
                  <a:pt x="1226" y="510"/>
                </a:lnTo>
                <a:lnTo>
                  <a:pt x="1221" y="508"/>
                </a:lnTo>
                <a:lnTo>
                  <a:pt x="1216" y="507"/>
                </a:lnTo>
                <a:lnTo>
                  <a:pt x="1213" y="508"/>
                </a:lnTo>
                <a:lnTo>
                  <a:pt x="1208" y="510"/>
                </a:lnTo>
                <a:lnTo>
                  <a:pt x="1203" y="510"/>
                </a:lnTo>
                <a:lnTo>
                  <a:pt x="1201" y="510"/>
                </a:lnTo>
                <a:lnTo>
                  <a:pt x="1198" y="510"/>
                </a:lnTo>
                <a:lnTo>
                  <a:pt x="1196" y="508"/>
                </a:lnTo>
                <a:lnTo>
                  <a:pt x="1194" y="507"/>
                </a:lnTo>
                <a:lnTo>
                  <a:pt x="1193" y="507"/>
                </a:lnTo>
                <a:lnTo>
                  <a:pt x="1191" y="505"/>
                </a:lnTo>
                <a:lnTo>
                  <a:pt x="1187" y="501"/>
                </a:lnTo>
                <a:lnTo>
                  <a:pt x="1186" y="498"/>
                </a:lnTo>
                <a:lnTo>
                  <a:pt x="1184" y="495"/>
                </a:lnTo>
                <a:lnTo>
                  <a:pt x="1182" y="493"/>
                </a:lnTo>
                <a:lnTo>
                  <a:pt x="1179" y="488"/>
                </a:lnTo>
                <a:lnTo>
                  <a:pt x="1177" y="488"/>
                </a:lnTo>
                <a:lnTo>
                  <a:pt x="1176" y="486"/>
                </a:lnTo>
                <a:lnTo>
                  <a:pt x="1174" y="483"/>
                </a:lnTo>
                <a:lnTo>
                  <a:pt x="1172" y="481"/>
                </a:lnTo>
                <a:lnTo>
                  <a:pt x="1171" y="481"/>
                </a:lnTo>
                <a:lnTo>
                  <a:pt x="1169" y="479"/>
                </a:lnTo>
                <a:lnTo>
                  <a:pt x="1165" y="476"/>
                </a:lnTo>
                <a:lnTo>
                  <a:pt x="1162" y="476"/>
                </a:lnTo>
                <a:lnTo>
                  <a:pt x="1157" y="474"/>
                </a:lnTo>
                <a:lnTo>
                  <a:pt x="1154" y="473"/>
                </a:lnTo>
                <a:lnTo>
                  <a:pt x="1150" y="473"/>
                </a:lnTo>
                <a:lnTo>
                  <a:pt x="1144" y="469"/>
                </a:lnTo>
                <a:lnTo>
                  <a:pt x="1138" y="469"/>
                </a:lnTo>
                <a:lnTo>
                  <a:pt x="1135" y="468"/>
                </a:lnTo>
                <a:lnTo>
                  <a:pt x="1127" y="468"/>
                </a:lnTo>
                <a:lnTo>
                  <a:pt x="1125" y="469"/>
                </a:lnTo>
                <a:lnTo>
                  <a:pt x="1122" y="469"/>
                </a:lnTo>
                <a:lnTo>
                  <a:pt x="1120" y="471"/>
                </a:lnTo>
                <a:lnTo>
                  <a:pt x="1116" y="471"/>
                </a:lnTo>
                <a:lnTo>
                  <a:pt x="1113" y="473"/>
                </a:lnTo>
                <a:lnTo>
                  <a:pt x="1110" y="473"/>
                </a:lnTo>
                <a:lnTo>
                  <a:pt x="1106" y="476"/>
                </a:lnTo>
                <a:lnTo>
                  <a:pt x="1105" y="476"/>
                </a:lnTo>
                <a:lnTo>
                  <a:pt x="1091" y="485"/>
                </a:lnTo>
                <a:lnTo>
                  <a:pt x="1086" y="490"/>
                </a:lnTo>
                <a:lnTo>
                  <a:pt x="1084" y="490"/>
                </a:lnTo>
                <a:lnTo>
                  <a:pt x="1083" y="491"/>
                </a:lnTo>
                <a:lnTo>
                  <a:pt x="1079" y="495"/>
                </a:lnTo>
                <a:lnTo>
                  <a:pt x="1078" y="495"/>
                </a:lnTo>
                <a:lnTo>
                  <a:pt x="1074" y="495"/>
                </a:lnTo>
                <a:lnTo>
                  <a:pt x="1069" y="491"/>
                </a:lnTo>
                <a:lnTo>
                  <a:pt x="1064" y="490"/>
                </a:lnTo>
                <a:lnTo>
                  <a:pt x="1057" y="485"/>
                </a:lnTo>
                <a:lnTo>
                  <a:pt x="1052" y="481"/>
                </a:lnTo>
                <a:lnTo>
                  <a:pt x="1049" y="478"/>
                </a:lnTo>
                <a:lnTo>
                  <a:pt x="1042" y="476"/>
                </a:lnTo>
                <a:lnTo>
                  <a:pt x="1039" y="474"/>
                </a:lnTo>
                <a:lnTo>
                  <a:pt x="1035" y="473"/>
                </a:lnTo>
                <a:lnTo>
                  <a:pt x="1032" y="473"/>
                </a:lnTo>
                <a:lnTo>
                  <a:pt x="1027" y="469"/>
                </a:lnTo>
                <a:lnTo>
                  <a:pt x="1017" y="462"/>
                </a:lnTo>
                <a:lnTo>
                  <a:pt x="1013" y="461"/>
                </a:lnTo>
                <a:lnTo>
                  <a:pt x="1012" y="459"/>
                </a:lnTo>
                <a:lnTo>
                  <a:pt x="1007" y="454"/>
                </a:lnTo>
                <a:lnTo>
                  <a:pt x="1005" y="454"/>
                </a:lnTo>
                <a:lnTo>
                  <a:pt x="1003" y="452"/>
                </a:lnTo>
                <a:lnTo>
                  <a:pt x="1000" y="451"/>
                </a:lnTo>
                <a:lnTo>
                  <a:pt x="998" y="451"/>
                </a:lnTo>
                <a:lnTo>
                  <a:pt x="997" y="449"/>
                </a:lnTo>
                <a:lnTo>
                  <a:pt x="993" y="449"/>
                </a:lnTo>
                <a:lnTo>
                  <a:pt x="990" y="447"/>
                </a:lnTo>
                <a:lnTo>
                  <a:pt x="988" y="447"/>
                </a:lnTo>
                <a:lnTo>
                  <a:pt x="985" y="446"/>
                </a:lnTo>
                <a:lnTo>
                  <a:pt x="981" y="446"/>
                </a:lnTo>
                <a:lnTo>
                  <a:pt x="975" y="446"/>
                </a:lnTo>
                <a:lnTo>
                  <a:pt x="975" y="444"/>
                </a:lnTo>
                <a:lnTo>
                  <a:pt x="956" y="444"/>
                </a:lnTo>
                <a:lnTo>
                  <a:pt x="949" y="447"/>
                </a:lnTo>
                <a:lnTo>
                  <a:pt x="948" y="447"/>
                </a:lnTo>
                <a:lnTo>
                  <a:pt x="946" y="447"/>
                </a:lnTo>
                <a:lnTo>
                  <a:pt x="932" y="447"/>
                </a:lnTo>
                <a:lnTo>
                  <a:pt x="931" y="447"/>
                </a:lnTo>
                <a:lnTo>
                  <a:pt x="926" y="447"/>
                </a:lnTo>
                <a:lnTo>
                  <a:pt x="921" y="449"/>
                </a:lnTo>
                <a:lnTo>
                  <a:pt x="912" y="449"/>
                </a:lnTo>
                <a:lnTo>
                  <a:pt x="910" y="447"/>
                </a:lnTo>
                <a:lnTo>
                  <a:pt x="909" y="447"/>
                </a:lnTo>
                <a:lnTo>
                  <a:pt x="907" y="447"/>
                </a:lnTo>
                <a:lnTo>
                  <a:pt x="905" y="447"/>
                </a:lnTo>
                <a:lnTo>
                  <a:pt x="897" y="449"/>
                </a:lnTo>
                <a:lnTo>
                  <a:pt x="894" y="447"/>
                </a:lnTo>
                <a:lnTo>
                  <a:pt x="892" y="446"/>
                </a:lnTo>
                <a:lnTo>
                  <a:pt x="890" y="444"/>
                </a:lnTo>
                <a:lnTo>
                  <a:pt x="888" y="444"/>
                </a:lnTo>
                <a:lnTo>
                  <a:pt x="887" y="442"/>
                </a:lnTo>
                <a:lnTo>
                  <a:pt x="885" y="439"/>
                </a:lnTo>
                <a:lnTo>
                  <a:pt x="883" y="437"/>
                </a:lnTo>
                <a:lnTo>
                  <a:pt x="882" y="435"/>
                </a:lnTo>
                <a:lnTo>
                  <a:pt x="882" y="432"/>
                </a:lnTo>
                <a:lnTo>
                  <a:pt x="880" y="429"/>
                </a:lnTo>
                <a:lnTo>
                  <a:pt x="878" y="427"/>
                </a:lnTo>
                <a:lnTo>
                  <a:pt x="878" y="424"/>
                </a:lnTo>
                <a:lnTo>
                  <a:pt x="877" y="424"/>
                </a:lnTo>
                <a:lnTo>
                  <a:pt x="877" y="420"/>
                </a:lnTo>
                <a:lnTo>
                  <a:pt x="877" y="418"/>
                </a:lnTo>
                <a:lnTo>
                  <a:pt x="875" y="417"/>
                </a:lnTo>
                <a:lnTo>
                  <a:pt x="875" y="412"/>
                </a:lnTo>
                <a:lnTo>
                  <a:pt x="873" y="408"/>
                </a:lnTo>
                <a:lnTo>
                  <a:pt x="873" y="402"/>
                </a:lnTo>
                <a:lnTo>
                  <a:pt x="873" y="396"/>
                </a:lnTo>
                <a:lnTo>
                  <a:pt x="873" y="393"/>
                </a:lnTo>
                <a:lnTo>
                  <a:pt x="873" y="390"/>
                </a:lnTo>
                <a:lnTo>
                  <a:pt x="873" y="386"/>
                </a:lnTo>
                <a:lnTo>
                  <a:pt x="873" y="383"/>
                </a:lnTo>
                <a:lnTo>
                  <a:pt x="875" y="379"/>
                </a:lnTo>
                <a:lnTo>
                  <a:pt x="877" y="378"/>
                </a:lnTo>
                <a:lnTo>
                  <a:pt x="878" y="376"/>
                </a:lnTo>
                <a:lnTo>
                  <a:pt x="880" y="373"/>
                </a:lnTo>
                <a:lnTo>
                  <a:pt x="882" y="371"/>
                </a:lnTo>
                <a:lnTo>
                  <a:pt x="887" y="366"/>
                </a:lnTo>
                <a:lnTo>
                  <a:pt x="890" y="363"/>
                </a:lnTo>
                <a:lnTo>
                  <a:pt x="895" y="359"/>
                </a:lnTo>
                <a:lnTo>
                  <a:pt x="900" y="356"/>
                </a:lnTo>
                <a:lnTo>
                  <a:pt x="907" y="351"/>
                </a:lnTo>
                <a:lnTo>
                  <a:pt x="915" y="347"/>
                </a:lnTo>
                <a:lnTo>
                  <a:pt x="917" y="346"/>
                </a:lnTo>
                <a:lnTo>
                  <a:pt x="922" y="344"/>
                </a:lnTo>
                <a:lnTo>
                  <a:pt x="929" y="342"/>
                </a:lnTo>
                <a:lnTo>
                  <a:pt x="931" y="341"/>
                </a:lnTo>
                <a:lnTo>
                  <a:pt x="932" y="341"/>
                </a:lnTo>
                <a:lnTo>
                  <a:pt x="939" y="339"/>
                </a:lnTo>
                <a:lnTo>
                  <a:pt x="941" y="339"/>
                </a:lnTo>
                <a:lnTo>
                  <a:pt x="946" y="337"/>
                </a:lnTo>
                <a:lnTo>
                  <a:pt x="951" y="335"/>
                </a:lnTo>
                <a:lnTo>
                  <a:pt x="956" y="335"/>
                </a:lnTo>
                <a:lnTo>
                  <a:pt x="963" y="335"/>
                </a:lnTo>
                <a:lnTo>
                  <a:pt x="966" y="335"/>
                </a:lnTo>
                <a:lnTo>
                  <a:pt x="970" y="334"/>
                </a:lnTo>
                <a:lnTo>
                  <a:pt x="973" y="334"/>
                </a:lnTo>
                <a:lnTo>
                  <a:pt x="975" y="332"/>
                </a:lnTo>
                <a:lnTo>
                  <a:pt x="980" y="329"/>
                </a:lnTo>
                <a:lnTo>
                  <a:pt x="983" y="327"/>
                </a:lnTo>
                <a:lnTo>
                  <a:pt x="983" y="325"/>
                </a:lnTo>
                <a:lnTo>
                  <a:pt x="986" y="324"/>
                </a:lnTo>
                <a:lnTo>
                  <a:pt x="988" y="322"/>
                </a:lnTo>
                <a:lnTo>
                  <a:pt x="990" y="322"/>
                </a:lnTo>
                <a:lnTo>
                  <a:pt x="992" y="320"/>
                </a:lnTo>
                <a:lnTo>
                  <a:pt x="993" y="318"/>
                </a:lnTo>
                <a:lnTo>
                  <a:pt x="1007" y="308"/>
                </a:lnTo>
                <a:lnTo>
                  <a:pt x="1008" y="307"/>
                </a:lnTo>
                <a:lnTo>
                  <a:pt x="1010" y="307"/>
                </a:lnTo>
                <a:lnTo>
                  <a:pt x="1012" y="305"/>
                </a:lnTo>
                <a:lnTo>
                  <a:pt x="1013" y="302"/>
                </a:lnTo>
                <a:lnTo>
                  <a:pt x="1017" y="300"/>
                </a:lnTo>
                <a:lnTo>
                  <a:pt x="1019" y="296"/>
                </a:lnTo>
                <a:lnTo>
                  <a:pt x="1020" y="295"/>
                </a:lnTo>
                <a:lnTo>
                  <a:pt x="1020" y="291"/>
                </a:lnTo>
                <a:lnTo>
                  <a:pt x="1022" y="290"/>
                </a:lnTo>
                <a:lnTo>
                  <a:pt x="1022" y="288"/>
                </a:lnTo>
                <a:lnTo>
                  <a:pt x="1022" y="285"/>
                </a:lnTo>
                <a:lnTo>
                  <a:pt x="1024" y="281"/>
                </a:lnTo>
                <a:lnTo>
                  <a:pt x="1024" y="278"/>
                </a:lnTo>
                <a:lnTo>
                  <a:pt x="1025" y="276"/>
                </a:lnTo>
                <a:lnTo>
                  <a:pt x="1027" y="273"/>
                </a:lnTo>
                <a:lnTo>
                  <a:pt x="1027" y="268"/>
                </a:lnTo>
                <a:lnTo>
                  <a:pt x="1027" y="266"/>
                </a:lnTo>
                <a:lnTo>
                  <a:pt x="1029" y="259"/>
                </a:lnTo>
                <a:lnTo>
                  <a:pt x="1029" y="258"/>
                </a:lnTo>
                <a:lnTo>
                  <a:pt x="1029" y="256"/>
                </a:lnTo>
                <a:lnTo>
                  <a:pt x="1029" y="249"/>
                </a:lnTo>
                <a:lnTo>
                  <a:pt x="1029" y="247"/>
                </a:lnTo>
                <a:lnTo>
                  <a:pt x="1027" y="244"/>
                </a:lnTo>
                <a:lnTo>
                  <a:pt x="1027" y="242"/>
                </a:lnTo>
                <a:lnTo>
                  <a:pt x="1025" y="242"/>
                </a:lnTo>
                <a:lnTo>
                  <a:pt x="1025" y="241"/>
                </a:lnTo>
                <a:lnTo>
                  <a:pt x="1024" y="235"/>
                </a:lnTo>
                <a:lnTo>
                  <a:pt x="1024" y="234"/>
                </a:lnTo>
                <a:lnTo>
                  <a:pt x="1022" y="232"/>
                </a:lnTo>
                <a:lnTo>
                  <a:pt x="1020" y="230"/>
                </a:lnTo>
                <a:lnTo>
                  <a:pt x="1019" y="230"/>
                </a:lnTo>
                <a:lnTo>
                  <a:pt x="1017" y="229"/>
                </a:lnTo>
                <a:lnTo>
                  <a:pt x="1015" y="229"/>
                </a:lnTo>
                <a:lnTo>
                  <a:pt x="1013" y="227"/>
                </a:lnTo>
                <a:lnTo>
                  <a:pt x="1012" y="225"/>
                </a:lnTo>
                <a:lnTo>
                  <a:pt x="1010" y="225"/>
                </a:lnTo>
                <a:lnTo>
                  <a:pt x="1010" y="224"/>
                </a:lnTo>
                <a:lnTo>
                  <a:pt x="1008" y="224"/>
                </a:lnTo>
                <a:lnTo>
                  <a:pt x="1007" y="222"/>
                </a:lnTo>
                <a:lnTo>
                  <a:pt x="1003" y="222"/>
                </a:lnTo>
                <a:lnTo>
                  <a:pt x="1002" y="222"/>
                </a:lnTo>
                <a:lnTo>
                  <a:pt x="995" y="220"/>
                </a:lnTo>
                <a:lnTo>
                  <a:pt x="993" y="219"/>
                </a:lnTo>
                <a:lnTo>
                  <a:pt x="992" y="219"/>
                </a:lnTo>
                <a:lnTo>
                  <a:pt x="990" y="219"/>
                </a:lnTo>
                <a:lnTo>
                  <a:pt x="990" y="217"/>
                </a:lnTo>
                <a:lnTo>
                  <a:pt x="988" y="217"/>
                </a:lnTo>
                <a:lnTo>
                  <a:pt x="986" y="219"/>
                </a:lnTo>
                <a:lnTo>
                  <a:pt x="983" y="219"/>
                </a:lnTo>
                <a:lnTo>
                  <a:pt x="981" y="219"/>
                </a:lnTo>
                <a:lnTo>
                  <a:pt x="980" y="219"/>
                </a:lnTo>
                <a:lnTo>
                  <a:pt x="978" y="219"/>
                </a:lnTo>
                <a:lnTo>
                  <a:pt x="976" y="217"/>
                </a:lnTo>
                <a:lnTo>
                  <a:pt x="973" y="217"/>
                </a:lnTo>
                <a:lnTo>
                  <a:pt x="961" y="213"/>
                </a:lnTo>
                <a:lnTo>
                  <a:pt x="956" y="210"/>
                </a:lnTo>
                <a:lnTo>
                  <a:pt x="954" y="210"/>
                </a:lnTo>
                <a:lnTo>
                  <a:pt x="953" y="210"/>
                </a:lnTo>
                <a:lnTo>
                  <a:pt x="951" y="208"/>
                </a:lnTo>
                <a:lnTo>
                  <a:pt x="948" y="205"/>
                </a:lnTo>
                <a:lnTo>
                  <a:pt x="948" y="203"/>
                </a:lnTo>
                <a:lnTo>
                  <a:pt x="924" y="202"/>
                </a:lnTo>
                <a:lnTo>
                  <a:pt x="910" y="200"/>
                </a:lnTo>
                <a:lnTo>
                  <a:pt x="907" y="200"/>
                </a:lnTo>
                <a:lnTo>
                  <a:pt x="905" y="200"/>
                </a:lnTo>
                <a:lnTo>
                  <a:pt x="904" y="200"/>
                </a:lnTo>
                <a:lnTo>
                  <a:pt x="899" y="202"/>
                </a:lnTo>
                <a:lnTo>
                  <a:pt x="895" y="203"/>
                </a:lnTo>
                <a:lnTo>
                  <a:pt x="883" y="208"/>
                </a:lnTo>
                <a:lnTo>
                  <a:pt x="877" y="208"/>
                </a:lnTo>
                <a:lnTo>
                  <a:pt x="872" y="212"/>
                </a:lnTo>
                <a:lnTo>
                  <a:pt x="863" y="213"/>
                </a:lnTo>
                <a:lnTo>
                  <a:pt x="856" y="217"/>
                </a:lnTo>
                <a:lnTo>
                  <a:pt x="855" y="217"/>
                </a:lnTo>
                <a:lnTo>
                  <a:pt x="848" y="219"/>
                </a:lnTo>
                <a:lnTo>
                  <a:pt x="846" y="219"/>
                </a:lnTo>
                <a:lnTo>
                  <a:pt x="843" y="220"/>
                </a:lnTo>
                <a:lnTo>
                  <a:pt x="839" y="220"/>
                </a:lnTo>
                <a:lnTo>
                  <a:pt x="838" y="220"/>
                </a:lnTo>
                <a:lnTo>
                  <a:pt x="834" y="222"/>
                </a:lnTo>
                <a:lnTo>
                  <a:pt x="828" y="222"/>
                </a:lnTo>
                <a:lnTo>
                  <a:pt x="824" y="222"/>
                </a:lnTo>
                <a:lnTo>
                  <a:pt x="823" y="222"/>
                </a:lnTo>
                <a:lnTo>
                  <a:pt x="812" y="217"/>
                </a:lnTo>
                <a:lnTo>
                  <a:pt x="807" y="213"/>
                </a:lnTo>
                <a:lnTo>
                  <a:pt x="806" y="212"/>
                </a:lnTo>
                <a:lnTo>
                  <a:pt x="787" y="203"/>
                </a:lnTo>
                <a:lnTo>
                  <a:pt x="785" y="203"/>
                </a:lnTo>
                <a:lnTo>
                  <a:pt x="782" y="202"/>
                </a:lnTo>
                <a:lnTo>
                  <a:pt x="780" y="202"/>
                </a:lnTo>
                <a:lnTo>
                  <a:pt x="774" y="200"/>
                </a:lnTo>
                <a:lnTo>
                  <a:pt x="772" y="198"/>
                </a:lnTo>
                <a:lnTo>
                  <a:pt x="752" y="188"/>
                </a:lnTo>
                <a:lnTo>
                  <a:pt x="752" y="186"/>
                </a:lnTo>
                <a:lnTo>
                  <a:pt x="750" y="185"/>
                </a:lnTo>
                <a:lnTo>
                  <a:pt x="742" y="181"/>
                </a:lnTo>
                <a:lnTo>
                  <a:pt x="738" y="180"/>
                </a:lnTo>
                <a:lnTo>
                  <a:pt x="733" y="180"/>
                </a:lnTo>
                <a:lnTo>
                  <a:pt x="731" y="180"/>
                </a:lnTo>
                <a:lnTo>
                  <a:pt x="730" y="180"/>
                </a:lnTo>
                <a:lnTo>
                  <a:pt x="721" y="181"/>
                </a:lnTo>
                <a:lnTo>
                  <a:pt x="716" y="183"/>
                </a:lnTo>
                <a:lnTo>
                  <a:pt x="701" y="185"/>
                </a:lnTo>
                <a:lnTo>
                  <a:pt x="696" y="188"/>
                </a:lnTo>
                <a:lnTo>
                  <a:pt x="694" y="188"/>
                </a:lnTo>
                <a:lnTo>
                  <a:pt x="691" y="190"/>
                </a:lnTo>
                <a:lnTo>
                  <a:pt x="687" y="190"/>
                </a:lnTo>
                <a:lnTo>
                  <a:pt x="681" y="193"/>
                </a:lnTo>
                <a:lnTo>
                  <a:pt x="676" y="195"/>
                </a:lnTo>
                <a:lnTo>
                  <a:pt x="666" y="200"/>
                </a:lnTo>
                <a:lnTo>
                  <a:pt x="664" y="202"/>
                </a:lnTo>
                <a:lnTo>
                  <a:pt x="657" y="203"/>
                </a:lnTo>
                <a:lnTo>
                  <a:pt x="655" y="205"/>
                </a:lnTo>
                <a:lnTo>
                  <a:pt x="654" y="205"/>
                </a:lnTo>
                <a:lnTo>
                  <a:pt x="644" y="210"/>
                </a:lnTo>
                <a:lnTo>
                  <a:pt x="640" y="212"/>
                </a:lnTo>
                <a:lnTo>
                  <a:pt x="635" y="215"/>
                </a:lnTo>
                <a:lnTo>
                  <a:pt x="632" y="217"/>
                </a:lnTo>
                <a:lnTo>
                  <a:pt x="630" y="219"/>
                </a:lnTo>
                <a:lnTo>
                  <a:pt x="623" y="222"/>
                </a:lnTo>
                <a:lnTo>
                  <a:pt x="620" y="224"/>
                </a:lnTo>
                <a:lnTo>
                  <a:pt x="620" y="225"/>
                </a:lnTo>
                <a:lnTo>
                  <a:pt x="617" y="225"/>
                </a:lnTo>
                <a:lnTo>
                  <a:pt x="613" y="227"/>
                </a:lnTo>
                <a:lnTo>
                  <a:pt x="611" y="229"/>
                </a:lnTo>
                <a:lnTo>
                  <a:pt x="603" y="232"/>
                </a:lnTo>
                <a:lnTo>
                  <a:pt x="596" y="235"/>
                </a:lnTo>
                <a:lnTo>
                  <a:pt x="595" y="235"/>
                </a:lnTo>
                <a:lnTo>
                  <a:pt x="591" y="237"/>
                </a:lnTo>
                <a:lnTo>
                  <a:pt x="588" y="239"/>
                </a:lnTo>
                <a:lnTo>
                  <a:pt x="586" y="241"/>
                </a:lnTo>
                <a:lnTo>
                  <a:pt x="584" y="242"/>
                </a:lnTo>
                <a:lnTo>
                  <a:pt x="581" y="244"/>
                </a:lnTo>
                <a:lnTo>
                  <a:pt x="578" y="246"/>
                </a:lnTo>
                <a:lnTo>
                  <a:pt x="578" y="247"/>
                </a:lnTo>
                <a:lnTo>
                  <a:pt x="576" y="247"/>
                </a:lnTo>
                <a:lnTo>
                  <a:pt x="573" y="249"/>
                </a:lnTo>
                <a:lnTo>
                  <a:pt x="569" y="251"/>
                </a:lnTo>
                <a:lnTo>
                  <a:pt x="568" y="252"/>
                </a:lnTo>
                <a:lnTo>
                  <a:pt x="564" y="254"/>
                </a:lnTo>
                <a:lnTo>
                  <a:pt x="562" y="258"/>
                </a:lnTo>
                <a:lnTo>
                  <a:pt x="559" y="259"/>
                </a:lnTo>
                <a:lnTo>
                  <a:pt x="556" y="261"/>
                </a:lnTo>
                <a:lnTo>
                  <a:pt x="541" y="268"/>
                </a:lnTo>
                <a:lnTo>
                  <a:pt x="541" y="269"/>
                </a:lnTo>
                <a:lnTo>
                  <a:pt x="541" y="281"/>
                </a:lnTo>
                <a:lnTo>
                  <a:pt x="537" y="285"/>
                </a:lnTo>
                <a:lnTo>
                  <a:pt x="530" y="288"/>
                </a:lnTo>
                <a:lnTo>
                  <a:pt x="503" y="303"/>
                </a:lnTo>
                <a:lnTo>
                  <a:pt x="497" y="305"/>
                </a:lnTo>
                <a:lnTo>
                  <a:pt x="476" y="315"/>
                </a:lnTo>
                <a:lnTo>
                  <a:pt x="475" y="318"/>
                </a:lnTo>
                <a:lnTo>
                  <a:pt x="468" y="313"/>
                </a:lnTo>
                <a:lnTo>
                  <a:pt x="463" y="320"/>
                </a:lnTo>
                <a:lnTo>
                  <a:pt x="459" y="322"/>
                </a:lnTo>
                <a:lnTo>
                  <a:pt x="456" y="325"/>
                </a:lnTo>
                <a:lnTo>
                  <a:pt x="454" y="327"/>
                </a:lnTo>
                <a:lnTo>
                  <a:pt x="451" y="330"/>
                </a:lnTo>
                <a:lnTo>
                  <a:pt x="448" y="330"/>
                </a:lnTo>
                <a:lnTo>
                  <a:pt x="441" y="330"/>
                </a:lnTo>
                <a:lnTo>
                  <a:pt x="427" y="329"/>
                </a:lnTo>
                <a:lnTo>
                  <a:pt x="426" y="329"/>
                </a:lnTo>
                <a:lnTo>
                  <a:pt x="424" y="329"/>
                </a:lnTo>
                <a:lnTo>
                  <a:pt x="414" y="327"/>
                </a:lnTo>
                <a:lnTo>
                  <a:pt x="404" y="329"/>
                </a:lnTo>
                <a:lnTo>
                  <a:pt x="400" y="329"/>
                </a:lnTo>
                <a:lnTo>
                  <a:pt x="397" y="329"/>
                </a:lnTo>
                <a:lnTo>
                  <a:pt x="390" y="325"/>
                </a:lnTo>
                <a:lnTo>
                  <a:pt x="387" y="324"/>
                </a:lnTo>
                <a:lnTo>
                  <a:pt x="383" y="320"/>
                </a:lnTo>
                <a:lnTo>
                  <a:pt x="378" y="317"/>
                </a:lnTo>
                <a:lnTo>
                  <a:pt x="367" y="310"/>
                </a:lnTo>
                <a:lnTo>
                  <a:pt x="361" y="307"/>
                </a:lnTo>
                <a:lnTo>
                  <a:pt x="333" y="286"/>
                </a:lnTo>
                <a:lnTo>
                  <a:pt x="329" y="283"/>
                </a:lnTo>
                <a:lnTo>
                  <a:pt x="328" y="283"/>
                </a:lnTo>
                <a:lnTo>
                  <a:pt x="321" y="274"/>
                </a:lnTo>
                <a:lnTo>
                  <a:pt x="318" y="271"/>
                </a:lnTo>
                <a:lnTo>
                  <a:pt x="316" y="269"/>
                </a:lnTo>
                <a:lnTo>
                  <a:pt x="314" y="264"/>
                </a:lnTo>
                <a:lnTo>
                  <a:pt x="311" y="263"/>
                </a:lnTo>
                <a:lnTo>
                  <a:pt x="307" y="258"/>
                </a:lnTo>
                <a:lnTo>
                  <a:pt x="302" y="252"/>
                </a:lnTo>
                <a:lnTo>
                  <a:pt x="291" y="246"/>
                </a:lnTo>
                <a:lnTo>
                  <a:pt x="287" y="242"/>
                </a:lnTo>
                <a:lnTo>
                  <a:pt x="280" y="239"/>
                </a:lnTo>
                <a:lnTo>
                  <a:pt x="274" y="237"/>
                </a:lnTo>
                <a:lnTo>
                  <a:pt x="269" y="237"/>
                </a:lnTo>
                <a:lnTo>
                  <a:pt x="260" y="237"/>
                </a:lnTo>
                <a:lnTo>
                  <a:pt x="257" y="239"/>
                </a:lnTo>
                <a:lnTo>
                  <a:pt x="250" y="241"/>
                </a:lnTo>
                <a:lnTo>
                  <a:pt x="248" y="241"/>
                </a:lnTo>
                <a:lnTo>
                  <a:pt x="245" y="241"/>
                </a:lnTo>
                <a:lnTo>
                  <a:pt x="243" y="241"/>
                </a:lnTo>
                <a:lnTo>
                  <a:pt x="236" y="244"/>
                </a:lnTo>
                <a:lnTo>
                  <a:pt x="235" y="244"/>
                </a:lnTo>
                <a:lnTo>
                  <a:pt x="225" y="249"/>
                </a:lnTo>
                <a:lnTo>
                  <a:pt x="220" y="254"/>
                </a:lnTo>
                <a:lnTo>
                  <a:pt x="211" y="261"/>
                </a:lnTo>
                <a:lnTo>
                  <a:pt x="204" y="264"/>
                </a:lnTo>
                <a:lnTo>
                  <a:pt x="196" y="274"/>
                </a:lnTo>
                <a:lnTo>
                  <a:pt x="189" y="283"/>
                </a:lnTo>
                <a:lnTo>
                  <a:pt x="184" y="293"/>
                </a:lnTo>
                <a:lnTo>
                  <a:pt x="182" y="296"/>
                </a:lnTo>
                <a:lnTo>
                  <a:pt x="179" y="303"/>
                </a:lnTo>
                <a:lnTo>
                  <a:pt x="174" y="315"/>
                </a:lnTo>
                <a:lnTo>
                  <a:pt x="169" y="325"/>
                </a:lnTo>
                <a:lnTo>
                  <a:pt x="167" y="332"/>
                </a:lnTo>
                <a:lnTo>
                  <a:pt x="162" y="346"/>
                </a:lnTo>
                <a:lnTo>
                  <a:pt x="160" y="356"/>
                </a:lnTo>
                <a:lnTo>
                  <a:pt x="150" y="356"/>
                </a:lnTo>
                <a:lnTo>
                  <a:pt x="142" y="356"/>
                </a:lnTo>
                <a:lnTo>
                  <a:pt x="142" y="354"/>
                </a:lnTo>
                <a:lnTo>
                  <a:pt x="130" y="354"/>
                </a:lnTo>
                <a:lnTo>
                  <a:pt x="125" y="354"/>
                </a:lnTo>
                <a:lnTo>
                  <a:pt x="122" y="354"/>
                </a:lnTo>
                <a:lnTo>
                  <a:pt x="120" y="356"/>
                </a:lnTo>
                <a:lnTo>
                  <a:pt x="118" y="352"/>
                </a:lnTo>
                <a:lnTo>
                  <a:pt x="113" y="352"/>
                </a:lnTo>
                <a:lnTo>
                  <a:pt x="113" y="349"/>
                </a:lnTo>
                <a:lnTo>
                  <a:pt x="113" y="347"/>
                </a:lnTo>
                <a:lnTo>
                  <a:pt x="115" y="347"/>
                </a:lnTo>
                <a:lnTo>
                  <a:pt x="115" y="346"/>
                </a:lnTo>
                <a:lnTo>
                  <a:pt x="113" y="346"/>
                </a:lnTo>
                <a:lnTo>
                  <a:pt x="111" y="346"/>
                </a:lnTo>
                <a:lnTo>
                  <a:pt x="110" y="342"/>
                </a:lnTo>
                <a:lnTo>
                  <a:pt x="110" y="339"/>
                </a:lnTo>
                <a:lnTo>
                  <a:pt x="113" y="335"/>
                </a:lnTo>
                <a:lnTo>
                  <a:pt x="113" y="330"/>
                </a:lnTo>
                <a:lnTo>
                  <a:pt x="111" y="329"/>
                </a:lnTo>
                <a:lnTo>
                  <a:pt x="108" y="329"/>
                </a:lnTo>
                <a:lnTo>
                  <a:pt x="108" y="327"/>
                </a:lnTo>
                <a:lnTo>
                  <a:pt x="108" y="325"/>
                </a:lnTo>
                <a:lnTo>
                  <a:pt x="106" y="325"/>
                </a:lnTo>
                <a:lnTo>
                  <a:pt x="103" y="325"/>
                </a:lnTo>
                <a:lnTo>
                  <a:pt x="101" y="325"/>
                </a:lnTo>
                <a:lnTo>
                  <a:pt x="101" y="327"/>
                </a:lnTo>
                <a:lnTo>
                  <a:pt x="101" y="332"/>
                </a:lnTo>
                <a:lnTo>
                  <a:pt x="98" y="330"/>
                </a:lnTo>
                <a:lnTo>
                  <a:pt x="98" y="332"/>
                </a:lnTo>
                <a:lnTo>
                  <a:pt x="96" y="332"/>
                </a:lnTo>
                <a:lnTo>
                  <a:pt x="98" y="334"/>
                </a:lnTo>
                <a:lnTo>
                  <a:pt x="95" y="334"/>
                </a:lnTo>
                <a:lnTo>
                  <a:pt x="95" y="335"/>
                </a:lnTo>
                <a:lnTo>
                  <a:pt x="91" y="337"/>
                </a:lnTo>
                <a:lnTo>
                  <a:pt x="90" y="337"/>
                </a:lnTo>
                <a:lnTo>
                  <a:pt x="90" y="339"/>
                </a:lnTo>
                <a:lnTo>
                  <a:pt x="86" y="337"/>
                </a:lnTo>
                <a:lnTo>
                  <a:pt x="86" y="335"/>
                </a:lnTo>
                <a:lnTo>
                  <a:pt x="86" y="332"/>
                </a:lnTo>
                <a:lnTo>
                  <a:pt x="84" y="335"/>
                </a:lnTo>
                <a:lnTo>
                  <a:pt x="81" y="335"/>
                </a:lnTo>
                <a:lnTo>
                  <a:pt x="81" y="334"/>
                </a:lnTo>
                <a:lnTo>
                  <a:pt x="81" y="332"/>
                </a:lnTo>
                <a:lnTo>
                  <a:pt x="79" y="332"/>
                </a:lnTo>
                <a:lnTo>
                  <a:pt x="79" y="334"/>
                </a:lnTo>
                <a:lnTo>
                  <a:pt x="78" y="335"/>
                </a:lnTo>
                <a:lnTo>
                  <a:pt x="76" y="335"/>
                </a:lnTo>
                <a:lnTo>
                  <a:pt x="74" y="335"/>
                </a:lnTo>
                <a:lnTo>
                  <a:pt x="73" y="337"/>
                </a:lnTo>
                <a:lnTo>
                  <a:pt x="69" y="335"/>
                </a:lnTo>
                <a:lnTo>
                  <a:pt x="69" y="337"/>
                </a:lnTo>
                <a:lnTo>
                  <a:pt x="56" y="337"/>
                </a:lnTo>
                <a:lnTo>
                  <a:pt x="25" y="337"/>
                </a:lnTo>
                <a:lnTo>
                  <a:pt x="25" y="335"/>
                </a:lnTo>
                <a:lnTo>
                  <a:pt x="0" y="337"/>
                </a:lnTo>
                <a:lnTo>
                  <a:pt x="0" y="335"/>
                </a:lnTo>
                <a:lnTo>
                  <a:pt x="2" y="330"/>
                </a:lnTo>
                <a:lnTo>
                  <a:pt x="2" y="325"/>
                </a:lnTo>
                <a:lnTo>
                  <a:pt x="5" y="312"/>
                </a:lnTo>
                <a:lnTo>
                  <a:pt x="10" y="300"/>
                </a:lnTo>
                <a:lnTo>
                  <a:pt x="10" y="296"/>
                </a:lnTo>
                <a:lnTo>
                  <a:pt x="12" y="293"/>
                </a:lnTo>
                <a:lnTo>
                  <a:pt x="12" y="291"/>
                </a:lnTo>
                <a:lnTo>
                  <a:pt x="15" y="285"/>
                </a:lnTo>
                <a:lnTo>
                  <a:pt x="17" y="274"/>
                </a:lnTo>
                <a:lnTo>
                  <a:pt x="20" y="266"/>
                </a:lnTo>
                <a:lnTo>
                  <a:pt x="22" y="263"/>
                </a:lnTo>
                <a:lnTo>
                  <a:pt x="24" y="259"/>
                </a:lnTo>
                <a:lnTo>
                  <a:pt x="24" y="256"/>
                </a:lnTo>
                <a:lnTo>
                  <a:pt x="29" y="247"/>
                </a:lnTo>
                <a:lnTo>
                  <a:pt x="32" y="241"/>
                </a:lnTo>
                <a:lnTo>
                  <a:pt x="39" y="230"/>
                </a:lnTo>
                <a:lnTo>
                  <a:pt x="41" y="227"/>
                </a:lnTo>
                <a:lnTo>
                  <a:pt x="51" y="208"/>
                </a:lnTo>
                <a:lnTo>
                  <a:pt x="57" y="195"/>
                </a:lnTo>
                <a:lnTo>
                  <a:pt x="64" y="183"/>
                </a:lnTo>
                <a:lnTo>
                  <a:pt x="68" y="178"/>
                </a:lnTo>
                <a:lnTo>
                  <a:pt x="69" y="176"/>
                </a:lnTo>
                <a:lnTo>
                  <a:pt x="69" y="175"/>
                </a:lnTo>
                <a:lnTo>
                  <a:pt x="73" y="169"/>
                </a:lnTo>
                <a:lnTo>
                  <a:pt x="74" y="168"/>
                </a:lnTo>
                <a:lnTo>
                  <a:pt x="74" y="166"/>
                </a:lnTo>
                <a:lnTo>
                  <a:pt x="79" y="158"/>
                </a:lnTo>
                <a:lnTo>
                  <a:pt x="81" y="156"/>
                </a:lnTo>
                <a:lnTo>
                  <a:pt x="81" y="152"/>
                </a:lnTo>
                <a:lnTo>
                  <a:pt x="84" y="146"/>
                </a:lnTo>
                <a:lnTo>
                  <a:pt x="88" y="139"/>
                </a:lnTo>
                <a:lnTo>
                  <a:pt x="91" y="134"/>
                </a:lnTo>
                <a:lnTo>
                  <a:pt x="96" y="129"/>
                </a:lnTo>
                <a:lnTo>
                  <a:pt x="103" y="122"/>
                </a:lnTo>
                <a:lnTo>
                  <a:pt x="105" y="120"/>
                </a:lnTo>
                <a:lnTo>
                  <a:pt x="113" y="112"/>
                </a:lnTo>
                <a:lnTo>
                  <a:pt x="115" y="112"/>
                </a:lnTo>
                <a:lnTo>
                  <a:pt x="117" y="110"/>
                </a:lnTo>
                <a:lnTo>
                  <a:pt x="120" y="107"/>
                </a:lnTo>
                <a:lnTo>
                  <a:pt x="123" y="103"/>
                </a:lnTo>
                <a:lnTo>
                  <a:pt x="128" y="102"/>
                </a:lnTo>
                <a:lnTo>
                  <a:pt x="128" y="100"/>
                </a:lnTo>
                <a:lnTo>
                  <a:pt x="130" y="100"/>
                </a:lnTo>
                <a:lnTo>
                  <a:pt x="132" y="97"/>
                </a:lnTo>
                <a:lnTo>
                  <a:pt x="135" y="95"/>
                </a:lnTo>
                <a:lnTo>
                  <a:pt x="137" y="95"/>
                </a:lnTo>
                <a:lnTo>
                  <a:pt x="144" y="90"/>
                </a:lnTo>
                <a:lnTo>
                  <a:pt x="147" y="88"/>
                </a:lnTo>
                <a:lnTo>
                  <a:pt x="152" y="85"/>
                </a:lnTo>
                <a:lnTo>
                  <a:pt x="155" y="81"/>
                </a:lnTo>
                <a:lnTo>
                  <a:pt x="159" y="81"/>
                </a:lnTo>
                <a:lnTo>
                  <a:pt x="160" y="80"/>
                </a:lnTo>
                <a:lnTo>
                  <a:pt x="169" y="76"/>
                </a:lnTo>
                <a:lnTo>
                  <a:pt x="171" y="76"/>
                </a:lnTo>
                <a:lnTo>
                  <a:pt x="176" y="75"/>
                </a:lnTo>
                <a:lnTo>
                  <a:pt x="177" y="75"/>
                </a:lnTo>
                <a:lnTo>
                  <a:pt x="184" y="73"/>
                </a:lnTo>
                <a:lnTo>
                  <a:pt x="187" y="69"/>
                </a:lnTo>
                <a:lnTo>
                  <a:pt x="191" y="69"/>
                </a:lnTo>
                <a:lnTo>
                  <a:pt x="199" y="66"/>
                </a:lnTo>
                <a:lnTo>
                  <a:pt x="206" y="64"/>
                </a:lnTo>
                <a:lnTo>
                  <a:pt x="208" y="64"/>
                </a:lnTo>
                <a:lnTo>
                  <a:pt x="220" y="63"/>
                </a:lnTo>
                <a:lnTo>
                  <a:pt x="230" y="63"/>
                </a:lnTo>
                <a:lnTo>
                  <a:pt x="238" y="61"/>
                </a:lnTo>
                <a:lnTo>
                  <a:pt x="260" y="61"/>
                </a:lnTo>
                <a:lnTo>
                  <a:pt x="275" y="61"/>
                </a:lnTo>
                <a:lnTo>
                  <a:pt x="301" y="61"/>
                </a:lnTo>
                <a:lnTo>
                  <a:pt x="307" y="61"/>
                </a:lnTo>
                <a:lnTo>
                  <a:pt x="324" y="68"/>
                </a:lnTo>
                <a:lnTo>
                  <a:pt x="328" y="69"/>
                </a:lnTo>
                <a:lnTo>
                  <a:pt x="336" y="73"/>
                </a:lnTo>
                <a:lnTo>
                  <a:pt x="338" y="75"/>
                </a:lnTo>
                <a:lnTo>
                  <a:pt x="341" y="76"/>
                </a:lnTo>
                <a:lnTo>
                  <a:pt x="355" y="83"/>
                </a:lnTo>
                <a:lnTo>
                  <a:pt x="361" y="90"/>
                </a:lnTo>
                <a:lnTo>
                  <a:pt x="368" y="93"/>
                </a:lnTo>
                <a:lnTo>
                  <a:pt x="373" y="98"/>
                </a:lnTo>
                <a:lnTo>
                  <a:pt x="377" y="100"/>
                </a:lnTo>
                <a:lnTo>
                  <a:pt x="380" y="105"/>
                </a:lnTo>
                <a:lnTo>
                  <a:pt x="383" y="107"/>
                </a:lnTo>
                <a:lnTo>
                  <a:pt x="387" y="110"/>
                </a:lnTo>
                <a:lnTo>
                  <a:pt x="395" y="120"/>
                </a:lnTo>
                <a:lnTo>
                  <a:pt x="395" y="122"/>
                </a:lnTo>
                <a:lnTo>
                  <a:pt x="397" y="124"/>
                </a:lnTo>
                <a:lnTo>
                  <a:pt x="397" y="125"/>
                </a:lnTo>
                <a:lnTo>
                  <a:pt x="402" y="134"/>
                </a:lnTo>
                <a:lnTo>
                  <a:pt x="402" y="136"/>
                </a:lnTo>
                <a:lnTo>
                  <a:pt x="412" y="137"/>
                </a:lnTo>
                <a:lnTo>
                  <a:pt x="419" y="137"/>
                </a:lnTo>
                <a:lnTo>
                  <a:pt x="422" y="137"/>
                </a:lnTo>
                <a:lnTo>
                  <a:pt x="424" y="137"/>
                </a:lnTo>
                <a:lnTo>
                  <a:pt x="427" y="136"/>
                </a:lnTo>
                <a:lnTo>
                  <a:pt x="439" y="136"/>
                </a:lnTo>
                <a:lnTo>
                  <a:pt x="448" y="129"/>
                </a:lnTo>
                <a:lnTo>
                  <a:pt x="449" y="127"/>
                </a:lnTo>
                <a:lnTo>
                  <a:pt x="451" y="125"/>
                </a:lnTo>
                <a:lnTo>
                  <a:pt x="470" y="112"/>
                </a:lnTo>
                <a:lnTo>
                  <a:pt x="476" y="108"/>
                </a:lnTo>
                <a:lnTo>
                  <a:pt x="486" y="103"/>
                </a:lnTo>
                <a:lnTo>
                  <a:pt x="485" y="103"/>
                </a:lnTo>
                <a:lnTo>
                  <a:pt x="490" y="102"/>
                </a:lnTo>
                <a:lnTo>
                  <a:pt x="512" y="90"/>
                </a:lnTo>
                <a:lnTo>
                  <a:pt x="534" y="78"/>
                </a:lnTo>
                <a:lnTo>
                  <a:pt x="552" y="68"/>
                </a:lnTo>
                <a:lnTo>
                  <a:pt x="554" y="68"/>
                </a:lnTo>
                <a:lnTo>
                  <a:pt x="564" y="61"/>
                </a:lnTo>
                <a:lnTo>
                  <a:pt x="571" y="59"/>
                </a:lnTo>
                <a:lnTo>
                  <a:pt x="576" y="56"/>
                </a:lnTo>
                <a:lnTo>
                  <a:pt x="579" y="54"/>
                </a:lnTo>
                <a:lnTo>
                  <a:pt x="586" y="51"/>
                </a:lnTo>
                <a:lnTo>
                  <a:pt x="588" y="51"/>
                </a:lnTo>
                <a:lnTo>
                  <a:pt x="589" y="49"/>
                </a:lnTo>
                <a:lnTo>
                  <a:pt x="595" y="47"/>
                </a:lnTo>
                <a:lnTo>
                  <a:pt x="598" y="46"/>
                </a:lnTo>
                <a:lnTo>
                  <a:pt x="601" y="44"/>
                </a:lnTo>
                <a:lnTo>
                  <a:pt x="605" y="42"/>
                </a:lnTo>
                <a:lnTo>
                  <a:pt x="610" y="39"/>
                </a:lnTo>
                <a:lnTo>
                  <a:pt x="618" y="36"/>
                </a:lnTo>
                <a:lnTo>
                  <a:pt x="627" y="34"/>
                </a:lnTo>
                <a:lnTo>
                  <a:pt x="630" y="32"/>
                </a:lnTo>
                <a:lnTo>
                  <a:pt x="633" y="32"/>
                </a:lnTo>
                <a:lnTo>
                  <a:pt x="637" y="29"/>
                </a:lnTo>
                <a:lnTo>
                  <a:pt x="640" y="29"/>
                </a:lnTo>
                <a:lnTo>
                  <a:pt x="645" y="27"/>
                </a:lnTo>
                <a:lnTo>
                  <a:pt x="647" y="27"/>
                </a:lnTo>
                <a:lnTo>
                  <a:pt x="650" y="25"/>
                </a:lnTo>
                <a:lnTo>
                  <a:pt x="659" y="20"/>
                </a:lnTo>
                <a:lnTo>
                  <a:pt x="662" y="20"/>
                </a:lnTo>
                <a:lnTo>
                  <a:pt x="669" y="17"/>
                </a:lnTo>
                <a:lnTo>
                  <a:pt x="674" y="15"/>
                </a:lnTo>
                <a:lnTo>
                  <a:pt x="682" y="12"/>
                </a:lnTo>
                <a:lnTo>
                  <a:pt x="687" y="8"/>
                </a:lnTo>
                <a:lnTo>
                  <a:pt x="691" y="8"/>
                </a:lnTo>
                <a:lnTo>
                  <a:pt x="696" y="3"/>
                </a:lnTo>
                <a:lnTo>
                  <a:pt x="701" y="2"/>
                </a:lnTo>
                <a:lnTo>
                  <a:pt x="703" y="0"/>
                </a:lnTo>
                <a:lnTo>
                  <a:pt x="706" y="0"/>
                </a:lnTo>
                <a:lnTo>
                  <a:pt x="708" y="2"/>
                </a:lnTo>
                <a:lnTo>
                  <a:pt x="709" y="2"/>
                </a:lnTo>
                <a:lnTo>
                  <a:pt x="713" y="3"/>
                </a:lnTo>
                <a:lnTo>
                  <a:pt x="716" y="3"/>
                </a:lnTo>
                <a:close/>
              </a:path>
            </a:pathLst>
          </a:custGeom>
          <a:solidFill>
            <a:schemeClr val="accent4">
              <a:lumMod val="5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12">
            <a:extLst>
              <a:ext uri="{FF2B5EF4-FFF2-40B4-BE49-F238E27FC236}">
                <a16:creationId xmlns:a16="http://schemas.microsoft.com/office/drawing/2014/main" id="{99402629-9AA9-4B4E-AB89-C3C39500850D}"/>
              </a:ext>
            </a:extLst>
          </p:cNvPr>
          <p:cNvSpPr>
            <a:spLocks/>
          </p:cNvSpPr>
          <p:nvPr/>
        </p:nvSpPr>
        <p:spPr bwMode="auto">
          <a:xfrm>
            <a:off x="1995488" y="3425826"/>
            <a:ext cx="3008313" cy="922338"/>
          </a:xfrm>
          <a:custGeom>
            <a:avLst/>
            <a:gdLst>
              <a:gd name="T0" fmla="*/ 1876 w 1895"/>
              <a:gd name="T1" fmla="*/ 14 h 581"/>
              <a:gd name="T2" fmla="*/ 1824 w 1895"/>
              <a:gd name="T3" fmla="*/ 139 h 581"/>
              <a:gd name="T4" fmla="*/ 1775 w 1895"/>
              <a:gd name="T5" fmla="*/ 292 h 581"/>
              <a:gd name="T6" fmla="*/ 1655 w 1895"/>
              <a:gd name="T7" fmla="*/ 373 h 581"/>
              <a:gd name="T8" fmla="*/ 1534 w 1895"/>
              <a:gd name="T9" fmla="*/ 392 h 581"/>
              <a:gd name="T10" fmla="*/ 1331 w 1895"/>
              <a:gd name="T11" fmla="*/ 309 h 581"/>
              <a:gd name="T12" fmla="*/ 1236 w 1895"/>
              <a:gd name="T13" fmla="*/ 329 h 581"/>
              <a:gd name="T14" fmla="*/ 1108 w 1895"/>
              <a:gd name="T15" fmla="*/ 388 h 581"/>
              <a:gd name="T16" fmla="*/ 929 w 1895"/>
              <a:gd name="T17" fmla="*/ 366 h 581"/>
              <a:gd name="T18" fmla="*/ 814 w 1895"/>
              <a:gd name="T19" fmla="*/ 388 h 581"/>
              <a:gd name="T20" fmla="*/ 743 w 1895"/>
              <a:gd name="T21" fmla="*/ 580 h 581"/>
              <a:gd name="T22" fmla="*/ 728 w 1895"/>
              <a:gd name="T23" fmla="*/ 546 h 581"/>
              <a:gd name="T24" fmla="*/ 687 w 1895"/>
              <a:gd name="T25" fmla="*/ 556 h 581"/>
              <a:gd name="T26" fmla="*/ 670 w 1895"/>
              <a:gd name="T27" fmla="*/ 536 h 581"/>
              <a:gd name="T28" fmla="*/ 638 w 1895"/>
              <a:gd name="T29" fmla="*/ 527 h 581"/>
              <a:gd name="T30" fmla="*/ 601 w 1895"/>
              <a:gd name="T31" fmla="*/ 537 h 581"/>
              <a:gd name="T32" fmla="*/ 554 w 1895"/>
              <a:gd name="T33" fmla="*/ 551 h 581"/>
              <a:gd name="T34" fmla="*/ 537 w 1895"/>
              <a:gd name="T35" fmla="*/ 524 h 581"/>
              <a:gd name="T36" fmla="*/ 490 w 1895"/>
              <a:gd name="T37" fmla="*/ 502 h 581"/>
              <a:gd name="T38" fmla="*/ 463 w 1895"/>
              <a:gd name="T39" fmla="*/ 495 h 581"/>
              <a:gd name="T40" fmla="*/ 417 w 1895"/>
              <a:gd name="T41" fmla="*/ 476 h 581"/>
              <a:gd name="T42" fmla="*/ 383 w 1895"/>
              <a:gd name="T43" fmla="*/ 478 h 581"/>
              <a:gd name="T44" fmla="*/ 344 w 1895"/>
              <a:gd name="T45" fmla="*/ 517 h 581"/>
              <a:gd name="T46" fmla="*/ 279 w 1895"/>
              <a:gd name="T47" fmla="*/ 534 h 581"/>
              <a:gd name="T48" fmla="*/ 240 w 1895"/>
              <a:gd name="T49" fmla="*/ 519 h 581"/>
              <a:gd name="T50" fmla="*/ 252 w 1895"/>
              <a:gd name="T51" fmla="*/ 564 h 581"/>
              <a:gd name="T52" fmla="*/ 192 w 1895"/>
              <a:gd name="T53" fmla="*/ 508 h 581"/>
              <a:gd name="T54" fmla="*/ 152 w 1895"/>
              <a:gd name="T55" fmla="*/ 480 h 581"/>
              <a:gd name="T56" fmla="*/ 64 w 1895"/>
              <a:gd name="T57" fmla="*/ 541 h 581"/>
              <a:gd name="T58" fmla="*/ 27 w 1895"/>
              <a:gd name="T59" fmla="*/ 524 h 581"/>
              <a:gd name="T60" fmla="*/ 18 w 1895"/>
              <a:gd name="T61" fmla="*/ 436 h 581"/>
              <a:gd name="T62" fmla="*/ 7 w 1895"/>
              <a:gd name="T63" fmla="*/ 392 h 581"/>
              <a:gd name="T64" fmla="*/ 27 w 1895"/>
              <a:gd name="T65" fmla="*/ 344 h 581"/>
              <a:gd name="T66" fmla="*/ 89 w 1895"/>
              <a:gd name="T67" fmla="*/ 292 h 581"/>
              <a:gd name="T68" fmla="*/ 133 w 1895"/>
              <a:gd name="T69" fmla="*/ 239 h 581"/>
              <a:gd name="T70" fmla="*/ 191 w 1895"/>
              <a:gd name="T71" fmla="*/ 251 h 581"/>
              <a:gd name="T72" fmla="*/ 324 w 1895"/>
              <a:gd name="T73" fmla="*/ 264 h 581"/>
              <a:gd name="T74" fmla="*/ 380 w 1895"/>
              <a:gd name="T75" fmla="*/ 248 h 581"/>
              <a:gd name="T76" fmla="*/ 486 w 1895"/>
              <a:gd name="T77" fmla="*/ 244 h 581"/>
              <a:gd name="T78" fmla="*/ 539 w 1895"/>
              <a:gd name="T79" fmla="*/ 237 h 581"/>
              <a:gd name="T80" fmla="*/ 586 w 1895"/>
              <a:gd name="T81" fmla="*/ 232 h 581"/>
              <a:gd name="T82" fmla="*/ 623 w 1895"/>
              <a:gd name="T83" fmla="*/ 222 h 581"/>
              <a:gd name="T84" fmla="*/ 648 w 1895"/>
              <a:gd name="T85" fmla="*/ 200 h 581"/>
              <a:gd name="T86" fmla="*/ 699 w 1895"/>
              <a:gd name="T87" fmla="*/ 209 h 581"/>
              <a:gd name="T88" fmla="*/ 745 w 1895"/>
              <a:gd name="T89" fmla="*/ 217 h 581"/>
              <a:gd name="T90" fmla="*/ 785 w 1895"/>
              <a:gd name="T91" fmla="*/ 215 h 581"/>
              <a:gd name="T92" fmla="*/ 878 w 1895"/>
              <a:gd name="T93" fmla="*/ 197 h 581"/>
              <a:gd name="T94" fmla="*/ 958 w 1895"/>
              <a:gd name="T95" fmla="*/ 171 h 581"/>
              <a:gd name="T96" fmla="*/ 1015 w 1895"/>
              <a:gd name="T97" fmla="*/ 146 h 581"/>
              <a:gd name="T98" fmla="*/ 1061 w 1895"/>
              <a:gd name="T99" fmla="*/ 188 h 581"/>
              <a:gd name="T100" fmla="*/ 1106 w 1895"/>
              <a:gd name="T101" fmla="*/ 202 h 581"/>
              <a:gd name="T102" fmla="*/ 1152 w 1895"/>
              <a:gd name="T103" fmla="*/ 144 h 581"/>
              <a:gd name="T104" fmla="*/ 1189 w 1895"/>
              <a:gd name="T105" fmla="*/ 80 h 581"/>
              <a:gd name="T106" fmla="*/ 1321 w 1895"/>
              <a:gd name="T107" fmla="*/ 131 h 581"/>
              <a:gd name="T108" fmla="*/ 1436 w 1895"/>
              <a:gd name="T109" fmla="*/ 171 h 581"/>
              <a:gd name="T110" fmla="*/ 1569 w 1895"/>
              <a:gd name="T111" fmla="*/ 229 h 581"/>
              <a:gd name="T112" fmla="*/ 1643 w 1895"/>
              <a:gd name="T113" fmla="*/ 193 h 581"/>
              <a:gd name="T114" fmla="*/ 1659 w 1895"/>
              <a:gd name="T115" fmla="*/ 132 h 581"/>
              <a:gd name="T116" fmla="*/ 1664 w 1895"/>
              <a:gd name="T117" fmla="*/ 87 h 581"/>
              <a:gd name="T118" fmla="*/ 1714 w 1895"/>
              <a:gd name="T119" fmla="*/ 58 h 581"/>
              <a:gd name="T120" fmla="*/ 1738 w 1895"/>
              <a:gd name="T121" fmla="*/ 75 h 581"/>
              <a:gd name="T122" fmla="*/ 1773 w 1895"/>
              <a:gd name="T123" fmla="*/ 22 h 581"/>
              <a:gd name="T124" fmla="*/ 1826 w 1895"/>
              <a:gd name="T125" fmla="*/ 29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95" h="581">
                <a:moveTo>
                  <a:pt x="1834" y="2"/>
                </a:moveTo>
                <a:lnTo>
                  <a:pt x="1836" y="4"/>
                </a:lnTo>
                <a:lnTo>
                  <a:pt x="1839" y="2"/>
                </a:lnTo>
                <a:lnTo>
                  <a:pt x="1841" y="2"/>
                </a:lnTo>
                <a:lnTo>
                  <a:pt x="1846" y="2"/>
                </a:lnTo>
                <a:lnTo>
                  <a:pt x="1849" y="4"/>
                </a:lnTo>
                <a:lnTo>
                  <a:pt x="1851" y="5"/>
                </a:lnTo>
                <a:lnTo>
                  <a:pt x="1853" y="5"/>
                </a:lnTo>
                <a:lnTo>
                  <a:pt x="1856" y="4"/>
                </a:lnTo>
                <a:lnTo>
                  <a:pt x="1858" y="4"/>
                </a:lnTo>
                <a:lnTo>
                  <a:pt x="1860" y="5"/>
                </a:lnTo>
                <a:lnTo>
                  <a:pt x="1861" y="9"/>
                </a:lnTo>
                <a:lnTo>
                  <a:pt x="1866" y="5"/>
                </a:lnTo>
                <a:lnTo>
                  <a:pt x="1870" y="5"/>
                </a:lnTo>
                <a:lnTo>
                  <a:pt x="1871" y="7"/>
                </a:lnTo>
                <a:lnTo>
                  <a:pt x="1875" y="9"/>
                </a:lnTo>
                <a:lnTo>
                  <a:pt x="1878" y="10"/>
                </a:lnTo>
                <a:lnTo>
                  <a:pt x="1876" y="14"/>
                </a:lnTo>
                <a:lnTo>
                  <a:pt x="1880" y="15"/>
                </a:lnTo>
                <a:lnTo>
                  <a:pt x="1881" y="15"/>
                </a:lnTo>
                <a:lnTo>
                  <a:pt x="1885" y="12"/>
                </a:lnTo>
                <a:lnTo>
                  <a:pt x="1890" y="14"/>
                </a:lnTo>
                <a:lnTo>
                  <a:pt x="1892" y="14"/>
                </a:lnTo>
                <a:lnTo>
                  <a:pt x="1895" y="24"/>
                </a:lnTo>
                <a:lnTo>
                  <a:pt x="1893" y="29"/>
                </a:lnTo>
                <a:lnTo>
                  <a:pt x="1861" y="43"/>
                </a:lnTo>
                <a:lnTo>
                  <a:pt x="1829" y="56"/>
                </a:lnTo>
                <a:lnTo>
                  <a:pt x="1819" y="59"/>
                </a:lnTo>
                <a:lnTo>
                  <a:pt x="1822" y="82"/>
                </a:lnTo>
                <a:lnTo>
                  <a:pt x="1822" y="92"/>
                </a:lnTo>
                <a:lnTo>
                  <a:pt x="1822" y="97"/>
                </a:lnTo>
                <a:lnTo>
                  <a:pt x="1822" y="100"/>
                </a:lnTo>
                <a:lnTo>
                  <a:pt x="1822" y="120"/>
                </a:lnTo>
                <a:lnTo>
                  <a:pt x="1824" y="129"/>
                </a:lnTo>
                <a:lnTo>
                  <a:pt x="1824" y="131"/>
                </a:lnTo>
                <a:lnTo>
                  <a:pt x="1824" y="139"/>
                </a:lnTo>
                <a:lnTo>
                  <a:pt x="1824" y="151"/>
                </a:lnTo>
                <a:lnTo>
                  <a:pt x="1824" y="159"/>
                </a:lnTo>
                <a:lnTo>
                  <a:pt x="1822" y="165"/>
                </a:lnTo>
                <a:lnTo>
                  <a:pt x="1821" y="165"/>
                </a:lnTo>
                <a:lnTo>
                  <a:pt x="1822" y="176"/>
                </a:lnTo>
                <a:lnTo>
                  <a:pt x="1821" y="192"/>
                </a:lnTo>
                <a:lnTo>
                  <a:pt x="1819" y="198"/>
                </a:lnTo>
                <a:lnTo>
                  <a:pt x="1819" y="202"/>
                </a:lnTo>
                <a:lnTo>
                  <a:pt x="1819" y="203"/>
                </a:lnTo>
                <a:lnTo>
                  <a:pt x="1812" y="220"/>
                </a:lnTo>
                <a:lnTo>
                  <a:pt x="1809" y="227"/>
                </a:lnTo>
                <a:lnTo>
                  <a:pt x="1805" y="242"/>
                </a:lnTo>
                <a:lnTo>
                  <a:pt x="1805" y="244"/>
                </a:lnTo>
                <a:lnTo>
                  <a:pt x="1802" y="251"/>
                </a:lnTo>
                <a:lnTo>
                  <a:pt x="1795" y="264"/>
                </a:lnTo>
                <a:lnTo>
                  <a:pt x="1785" y="281"/>
                </a:lnTo>
                <a:lnTo>
                  <a:pt x="1782" y="283"/>
                </a:lnTo>
                <a:lnTo>
                  <a:pt x="1775" y="292"/>
                </a:lnTo>
                <a:lnTo>
                  <a:pt x="1765" y="303"/>
                </a:lnTo>
                <a:lnTo>
                  <a:pt x="1763" y="305"/>
                </a:lnTo>
                <a:lnTo>
                  <a:pt x="1762" y="309"/>
                </a:lnTo>
                <a:lnTo>
                  <a:pt x="1756" y="312"/>
                </a:lnTo>
                <a:lnTo>
                  <a:pt x="1751" y="319"/>
                </a:lnTo>
                <a:lnTo>
                  <a:pt x="1735" y="331"/>
                </a:lnTo>
                <a:lnTo>
                  <a:pt x="1729" y="336"/>
                </a:lnTo>
                <a:lnTo>
                  <a:pt x="1723" y="342"/>
                </a:lnTo>
                <a:lnTo>
                  <a:pt x="1714" y="346"/>
                </a:lnTo>
                <a:lnTo>
                  <a:pt x="1708" y="349"/>
                </a:lnTo>
                <a:lnTo>
                  <a:pt x="1704" y="349"/>
                </a:lnTo>
                <a:lnTo>
                  <a:pt x="1704" y="351"/>
                </a:lnTo>
                <a:lnTo>
                  <a:pt x="1697" y="354"/>
                </a:lnTo>
                <a:lnTo>
                  <a:pt x="1692" y="358"/>
                </a:lnTo>
                <a:lnTo>
                  <a:pt x="1686" y="359"/>
                </a:lnTo>
                <a:lnTo>
                  <a:pt x="1684" y="361"/>
                </a:lnTo>
                <a:lnTo>
                  <a:pt x="1662" y="368"/>
                </a:lnTo>
                <a:lnTo>
                  <a:pt x="1655" y="373"/>
                </a:lnTo>
                <a:lnTo>
                  <a:pt x="1652" y="373"/>
                </a:lnTo>
                <a:lnTo>
                  <a:pt x="1643" y="376"/>
                </a:lnTo>
                <a:lnTo>
                  <a:pt x="1642" y="376"/>
                </a:lnTo>
                <a:lnTo>
                  <a:pt x="1637" y="378"/>
                </a:lnTo>
                <a:lnTo>
                  <a:pt x="1630" y="381"/>
                </a:lnTo>
                <a:lnTo>
                  <a:pt x="1628" y="381"/>
                </a:lnTo>
                <a:lnTo>
                  <a:pt x="1618" y="383"/>
                </a:lnTo>
                <a:lnTo>
                  <a:pt x="1615" y="383"/>
                </a:lnTo>
                <a:lnTo>
                  <a:pt x="1608" y="386"/>
                </a:lnTo>
                <a:lnTo>
                  <a:pt x="1603" y="386"/>
                </a:lnTo>
                <a:lnTo>
                  <a:pt x="1594" y="390"/>
                </a:lnTo>
                <a:lnTo>
                  <a:pt x="1593" y="390"/>
                </a:lnTo>
                <a:lnTo>
                  <a:pt x="1591" y="390"/>
                </a:lnTo>
                <a:lnTo>
                  <a:pt x="1576" y="392"/>
                </a:lnTo>
                <a:lnTo>
                  <a:pt x="1567" y="393"/>
                </a:lnTo>
                <a:lnTo>
                  <a:pt x="1550" y="393"/>
                </a:lnTo>
                <a:lnTo>
                  <a:pt x="1539" y="393"/>
                </a:lnTo>
                <a:lnTo>
                  <a:pt x="1534" y="392"/>
                </a:lnTo>
                <a:lnTo>
                  <a:pt x="1510" y="386"/>
                </a:lnTo>
                <a:lnTo>
                  <a:pt x="1503" y="385"/>
                </a:lnTo>
                <a:lnTo>
                  <a:pt x="1501" y="385"/>
                </a:lnTo>
                <a:lnTo>
                  <a:pt x="1479" y="380"/>
                </a:lnTo>
                <a:lnTo>
                  <a:pt x="1461" y="373"/>
                </a:lnTo>
                <a:lnTo>
                  <a:pt x="1454" y="370"/>
                </a:lnTo>
                <a:lnTo>
                  <a:pt x="1425" y="356"/>
                </a:lnTo>
                <a:lnTo>
                  <a:pt x="1414" y="349"/>
                </a:lnTo>
                <a:lnTo>
                  <a:pt x="1405" y="346"/>
                </a:lnTo>
                <a:lnTo>
                  <a:pt x="1393" y="339"/>
                </a:lnTo>
                <a:lnTo>
                  <a:pt x="1390" y="337"/>
                </a:lnTo>
                <a:lnTo>
                  <a:pt x="1373" y="329"/>
                </a:lnTo>
                <a:lnTo>
                  <a:pt x="1363" y="324"/>
                </a:lnTo>
                <a:lnTo>
                  <a:pt x="1360" y="324"/>
                </a:lnTo>
                <a:lnTo>
                  <a:pt x="1354" y="325"/>
                </a:lnTo>
                <a:lnTo>
                  <a:pt x="1338" y="320"/>
                </a:lnTo>
                <a:lnTo>
                  <a:pt x="1331" y="310"/>
                </a:lnTo>
                <a:lnTo>
                  <a:pt x="1331" y="309"/>
                </a:lnTo>
                <a:lnTo>
                  <a:pt x="1329" y="309"/>
                </a:lnTo>
                <a:lnTo>
                  <a:pt x="1327" y="309"/>
                </a:lnTo>
                <a:lnTo>
                  <a:pt x="1314" y="305"/>
                </a:lnTo>
                <a:lnTo>
                  <a:pt x="1312" y="305"/>
                </a:lnTo>
                <a:lnTo>
                  <a:pt x="1309" y="305"/>
                </a:lnTo>
                <a:lnTo>
                  <a:pt x="1306" y="305"/>
                </a:lnTo>
                <a:lnTo>
                  <a:pt x="1302" y="303"/>
                </a:lnTo>
                <a:lnTo>
                  <a:pt x="1273" y="300"/>
                </a:lnTo>
                <a:lnTo>
                  <a:pt x="1270" y="300"/>
                </a:lnTo>
                <a:lnTo>
                  <a:pt x="1258" y="309"/>
                </a:lnTo>
                <a:lnTo>
                  <a:pt x="1251" y="315"/>
                </a:lnTo>
                <a:lnTo>
                  <a:pt x="1250" y="319"/>
                </a:lnTo>
                <a:lnTo>
                  <a:pt x="1248" y="322"/>
                </a:lnTo>
                <a:lnTo>
                  <a:pt x="1246" y="324"/>
                </a:lnTo>
                <a:lnTo>
                  <a:pt x="1245" y="325"/>
                </a:lnTo>
                <a:lnTo>
                  <a:pt x="1240" y="327"/>
                </a:lnTo>
                <a:lnTo>
                  <a:pt x="1238" y="329"/>
                </a:lnTo>
                <a:lnTo>
                  <a:pt x="1236" y="329"/>
                </a:lnTo>
                <a:lnTo>
                  <a:pt x="1235" y="329"/>
                </a:lnTo>
                <a:lnTo>
                  <a:pt x="1231" y="331"/>
                </a:lnTo>
                <a:lnTo>
                  <a:pt x="1218" y="342"/>
                </a:lnTo>
                <a:lnTo>
                  <a:pt x="1214" y="344"/>
                </a:lnTo>
                <a:lnTo>
                  <a:pt x="1211" y="347"/>
                </a:lnTo>
                <a:lnTo>
                  <a:pt x="1189" y="361"/>
                </a:lnTo>
                <a:lnTo>
                  <a:pt x="1179" y="366"/>
                </a:lnTo>
                <a:lnTo>
                  <a:pt x="1179" y="368"/>
                </a:lnTo>
                <a:lnTo>
                  <a:pt x="1157" y="376"/>
                </a:lnTo>
                <a:lnTo>
                  <a:pt x="1155" y="378"/>
                </a:lnTo>
                <a:lnTo>
                  <a:pt x="1153" y="378"/>
                </a:lnTo>
                <a:lnTo>
                  <a:pt x="1143" y="381"/>
                </a:lnTo>
                <a:lnTo>
                  <a:pt x="1140" y="383"/>
                </a:lnTo>
                <a:lnTo>
                  <a:pt x="1135" y="385"/>
                </a:lnTo>
                <a:lnTo>
                  <a:pt x="1132" y="385"/>
                </a:lnTo>
                <a:lnTo>
                  <a:pt x="1125" y="386"/>
                </a:lnTo>
                <a:lnTo>
                  <a:pt x="1123" y="386"/>
                </a:lnTo>
                <a:lnTo>
                  <a:pt x="1108" y="388"/>
                </a:lnTo>
                <a:lnTo>
                  <a:pt x="1101" y="388"/>
                </a:lnTo>
                <a:lnTo>
                  <a:pt x="1079" y="392"/>
                </a:lnTo>
                <a:lnTo>
                  <a:pt x="1077" y="392"/>
                </a:lnTo>
                <a:lnTo>
                  <a:pt x="1076" y="392"/>
                </a:lnTo>
                <a:lnTo>
                  <a:pt x="1064" y="392"/>
                </a:lnTo>
                <a:lnTo>
                  <a:pt x="1042" y="390"/>
                </a:lnTo>
                <a:lnTo>
                  <a:pt x="1040" y="390"/>
                </a:lnTo>
                <a:lnTo>
                  <a:pt x="1032" y="388"/>
                </a:lnTo>
                <a:lnTo>
                  <a:pt x="1023" y="385"/>
                </a:lnTo>
                <a:lnTo>
                  <a:pt x="1018" y="383"/>
                </a:lnTo>
                <a:lnTo>
                  <a:pt x="1012" y="380"/>
                </a:lnTo>
                <a:lnTo>
                  <a:pt x="996" y="373"/>
                </a:lnTo>
                <a:lnTo>
                  <a:pt x="978" y="363"/>
                </a:lnTo>
                <a:lnTo>
                  <a:pt x="964" y="356"/>
                </a:lnTo>
                <a:lnTo>
                  <a:pt x="944" y="361"/>
                </a:lnTo>
                <a:lnTo>
                  <a:pt x="941" y="363"/>
                </a:lnTo>
                <a:lnTo>
                  <a:pt x="939" y="363"/>
                </a:lnTo>
                <a:lnTo>
                  <a:pt x="929" y="366"/>
                </a:lnTo>
                <a:lnTo>
                  <a:pt x="927" y="368"/>
                </a:lnTo>
                <a:lnTo>
                  <a:pt x="920" y="370"/>
                </a:lnTo>
                <a:lnTo>
                  <a:pt x="912" y="373"/>
                </a:lnTo>
                <a:lnTo>
                  <a:pt x="903" y="375"/>
                </a:lnTo>
                <a:lnTo>
                  <a:pt x="895" y="376"/>
                </a:lnTo>
                <a:lnTo>
                  <a:pt x="883" y="380"/>
                </a:lnTo>
                <a:lnTo>
                  <a:pt x="873" y="381"/>
                </a:lnTo>
                <a:lnTo>
                  <a:pt x="863" y="383"/>
                </a:lnTo>
                <a:lnTo>
                  <a:pt x="861" y="383"/>
                </a:lnTo>
                <a:lnTo>
                  <a:pt x="860" y="383"/>
                </a:lnTo>
                <a:lnTo>
                  <a:pt x="844" y="385"/>
                </a:lnTo>
                <a:lnTo>
                  <a:pt x="838" y="386"/>
                </a:lnTo>
                <a:lnTo>
                  <a:pt x="836" y="386"/>
                </a:lnTo>
                <a:lnTo>
                  <a:pt x="833" y="386"/>
                </a:lnTo>
                <a:lnTo>
                  <a:pt x="826" y="388"/>
                </a:lnTo>
                <a:lnTo>
                  <a:pt x="821" y="388"/>
                </a:lnTo>
                <a:lnTo>
                  <a:pt x="816" y="388"/>
                </a:lnTo>
                <a:lnTo>
                  <a:pt x="814" y="388"/>
                </a:lnTo>
                <a:lnTo>
                  <a:pt x="799" y="388"/>
                </a:lnTo>
                <a:lnTo>
                  <a:pt x="787" y="388"/>
                </a:lnTo>
                <a:lnTo>
                  <a:pt x="782" y="388"/>
                </a:lnTo>
                <a:lnTo>
                  <a:pt x="772" y="386"/>
                </a:lnTo>
                <a:lnTo>
                  <a:pt x="755" y="395"/>
                </a:lnTo>
                <a:lnTo>
                  <a:pt x="755" y="427"/>
                </a:lnTo>
                <a:lnTo>
                  <a:pt x="755" y="453"/>
                </a:lnTo>
                <a:lnTo>
                  <a:pt x="755" y="456"/>
                </a:lnTo>
                <a:lnTo>
                  <a:pt x="757" y="468"/>
                </a:lnTo>
                <a:lnTo>
                  <a:pt x="757" y="510"/>
                </a:lnTo>
                <a:lnTo>
                  <a:pt x="757" y="522"/>
                </a:lnTo>
                <a:lnTo>
                  <a:pt x="757" y="581"/>
                </a:lnTo>
                <a:lnTo>
                  <a:pt x="753" y="581"/>
                </a:lnTo>
                <a:lnTo>
                  <a:pt x="751" y="581"/>
                </a:lnTo>
                <a:lnTo>
                  <a:pt x="750" y="580"/>
                </a:lnTo>
                <a:lnTo>
                  <a:pt x="746" y="580"/>
                </a:lnTo>
                <a:lnTo>
                  <a:pt x="745" y="580"/>
                </a:lnTo>
                <a:lnTo>
                  <a:pt x="743" y="580"/>
                </a:lnTo>
                <a:lnTo>
                  <a:pt x="743" y="578"/>
                </a:lnTo>
                <a:lnTo>
                  <a:pt x="741" y="568"/>
                </a:lnTo>
                <a:lnTo>
                  <a:pt x="741" y="566"/>
                </a:lnTo>
                <a:lnTo>
                  <a:pt x="743" y="564"/>
                </a:lnTo>
                <a:lnTo>
                  <a:pt x="743" y="563"/>
                </a:lnTo>
                <a:lnTo>
                  <a:pt x="748" y="561"/>
                </a:lnTo>
                <a:lnTo>
                  <a:pt x="748" y="559"/>
                </a:lnTo>
                <a:lnTo>
                  <a:pt x="750" y="558"/>
                </a:lnTo>
                <a:lnTo>
                  <a:pt x="750" y="556"/>
                </a:lnTo>
                <a:lnTo>
                  <a:pt x="750" y="554"/>
                </a:lnTo>
                <a:lnTo>
                  <a:pt x="748" y="551"/>
                </a:lnTo>
                <a:lnTo>
                  <a:pt x="748" y="549"/>
                </a:lnTo>
                <a:lnTo>
                  <a:pt x="746" y="549"/>
                </a:lnTo>
                <a:lnTo>
                  <a:pt x="740" y="547"/>
                </a:lnTo>
                <a:lnTo>
                  <a:pt x="733" y="549"/>
                </a:lnTo>
                <a:lnTo>
                  <a:pt x="731" y="549"/>
                </a:lnTo>
                <a:lnTo>
                  <a:pt x="730" y="547"/>
                </a:lnTo>
                <a:lnTo>
                  <a:pt x="728" y="546"/>
                </a:lnTo>
                <a:lnTo>
                  <a:pt x="724" y="546"/>
                </a:lnTo>
                <a:lnTo>
                  <a:pt x="723" y="546"/>
                </a:lnTo>
                <a:lnTo>
                  <a:pt x="718" y="546"/>
                </a:lnTo>
                <a:lnTo>
                  <a:pt x="716" y="546"/>
                </a:lnTo>
                <a:lnTo>
                  <a:pt x="711" y="549"/>
                </a:lnTo>
                <a:lnTo>
                  <a:pt x="708" y="551"/>
                </a:lnTo>
                <a:lnTo>
                  <a:pt x="709" y="554"/>
                </a:lnTo>
                <a:lnTo>
                  <a:pt x="709" y="556"/>
                </a:lnTo>
                <a:lnTo>
                  <a:pt x="709" y="558"/>
                </a:lnTo>
                <a:lnTo>
                  <a:pt x="709" y="559"/>
                </a:lnTo>
                <a:lnTo>
                  <a:pt x="708" y="559"/>
                </a:lnTo>
                <a:lnTo>
                  <a:pt x="704" y="561"/>
                </a:lnTo>
                <a:lnTo>
                  <a:pt x="702" y="559"/>
                </a:lnTo>
                <a:lnTo>
                  <a:pt x="699" y="559"/>
                </a:lnTo>
                <a:lnTo>
                  <a:pt x="694" y="559"/>
                </a:lnTo>
                <a:lnTo>
                  <a:pt x="692" y="558"/>
                </a:lnTo>
                <a:lnTo>
                  <a:pt x="689" y="556"/>
                </a:lnTo>
                <a:lnTo>
                  <a:pt x="687" y="556"/>
                </a:lnTo>
                <a:lnTo>
                  <a:pt x="687" y="554"/>
                </a:lnTo>
                <a:lnTo>
                  <a:pt x="686" y="551"/>
                </a:lnTo>
                <a:lnTo>
                  <a:pt x="684" y="549"/>
                </a:lnTo>
                <a:lnTo>
                  <a:pt x="682" y="549"/>
                </a:lnTo>
                <a:lnTo>
                  <a:pt x="679" y="549"/>
                </a:lnTo>
                <a:lnTo>
                  <a:pt x="677" y="552"/>
                </a:lnTo>
                <a:lnTo>
                  <a:pt x="675" y="554"/>
                </a:lnTo>
                <a:lnTo>
                  <a:pt x="674" y="556"/>
                </a:lnTo>
                <a:lnTo>
                  <a:pt x="672" y="556"/>
                </a:lnTo>
                <a:lnTo>
                  <a:pt x="670" y="556"/>
                </a:lnTo>
                <a:lnTo>
                  <a:pt x="669" y="549"/>
                </a:lnTo>
                <a:lnTo>
                  <a:pt x="667" y="547"/>
                </a:lnTo>
                <a:lnTo>
                  <a:pt x="667" y="544"/>
                </a:lnTo>
                <a:lnTo>
                  <a:pt x="667" y="542"/>
                </a:lnTo>
                <a:lnTo>
                  <a:pt x="669" y="539"/>
                </a:lnTo>
                <a:lnTo>
                  <a:pt x="670" y="539"/>
                </a:lnTo>
                <a:lnTo>
                  <a:pt x="670" y="537"/>
                </a:lnTo>
                <a:lnTo>
                  <a:pt x="670" y="536"/>
                </a:lnTo>
                <a:lnTo>
                  <a:pt x="670" y="534"/>
                </a:lnTo>
                <a:lnTo>
                  <a:pt x="670" y="532"/>
                </a:lnTo>
                <a:lnTo>
                  <a:pt x="667" y="527"/>
                </a:lnTo>
                <a:lnTo>
                  <a:pt x="665" y="527"/>
                </a:lnTo>
                <a:lnTo>
                  <a:pt x="665" y="525"/>
                </a:lnTo>
                <a:lnTo>
                  <a:pt x="664" y="525"/>
                </a:lnTo>
                <a:lnTo>
                  <a:pt x="659" y="525"/>
                </a:lnTo>
                <a:lnTo>
                  <a:pt x="655" y="527"/>
                </a:lnTo>
                <a:lnTo>
                  <a:pt x="654" y="527"/>
                </a:lnTo>
                <a:lnTo>
                  <a:pt x="652" y="530"/>
                </a:lnTo>
                <a:lnTo>
                  <a:pt x="652" y="534"/>
                </a:lnTo>
                <a:lnTo>
                  <a:pt x="650" y="534"/>
                </a:lnTo>
                <a:lnTo>
                  <a:pt x="648" y="536"/>
                </a:lnTo>
                <a:lnTo>
                  <a:pt x="647" y="536"/>
                </a:lnTo>
                <a:lnTo>
                  <a:pt x="643" y="534"/>
                </a:lnTo>
                <a:lnTo>
                  <a:pt x="638" y="532"/>
                </a:lnTo>
                <a:lnTo>
                  <a:pt x="637" y="530"/>
                </a:lnTo>
                <a:lnTo>
                  <a:pt x="638" y="527"/>
                </a:lnTo>
                <a:lnTo>
                  <a:pt x="640" y="525"/>
                </a:lnTo>
                <a:lnTo>
                  <a:pt x="642" y="524"/>
                </a:lnTo>
                <a:lnTo>
                  <a:pt x="643" y="522"/>
                </a:lnTo>
                <a:lnTo>
                  <a:pt x="642" y="520"/>
                </a:lnTo>
                <a:lnTo>
                  <a:pt x="637" y="512"/>
                </a:lnTo>
                <a:lnTo>
                  <a:pt x="633" y="510"/>
                </a:lnTo>
                <a:lnTo>
                  <a:pt x="626" y="508"/>
                </a:lnTo>
                <a:lnTo>
                  <a:pt x="623" y="508"/>
                </a:lnTo>
                <a:lnTo>
                  <a:pt x="621" y="510"/>
                </a:lnTo>
                <a:lnTo>
                  <a:pt x="620" y="513"/>
                </a:lnTo>
                <a:lnTo>
                  <a:pt x="618" y="517"/>
                </a:lnTo>
                <a:lnTo>
                  <a:pt x="620" y="522"/>
                </a:lnTo>
                <a:lnTo>
                  <a:pt x="620" y="525"/>
                </a:lnTo>
                <a:lnTo>
                  <a:pt x="620" y="527"/>
                </a:lnTo>
                <a:lnTo>
                  <a:pt x="618" y="529"/>
                </a:lnTo>
                <a:lnTo>
                  <a:pt x="615" y="532"/>
                </a:lnTo>
                <a:lnTo>
                  <a:pt x="603" y="536"/>
                </a:lnTo>
                <a:lnTo>
                  <a:pt x="601" y="537"/>
                </a:lnTo>
                <a:lnTo>
                  <a:pt x="598" y="537"/>
                </a:lnTo>
                <a:lnTo>
                  <a:pt x="596" y="537"/>
                </a:lnTo>
                <a:lnTo>
                  <a:pt x="591" y="534"/>
                </a:lnTo>
                <a:lnTo>
                  <a:pt x="589" y="532"/>
                </a:lnTo>
                <a:lnTo>
                  <a:pt x="588" y="534"/>
                </a:lnTo>
                <a:lnTo>
                  <a:pt x="586" y="537"/>
                </a:lnTo>
                <a:lnTo>
                  <a:pt x="586" y="539"/>
                </a:lnTo>
                <a:lnTo>
                  <a:pt x="588" y="544"/>
                </a:lnTo>
                <a:lnTo>
                  <a:pt x="586" y="546"/>
                </a:lnTo>
                <a:lnTo>
                  <a:pt x="584" y="549"/>
                </a:lnTo>
                <a:lnTo>
                  <a:pt x="583" y="551"/>
                </a:lnTo>
                <a:lnTo>
                  <a:pt x="581" y="551"/>
                </a:lnTo>
                <a:lnTo>
                  <a:pt x="572" y="552"/>
                </a:lnTo>
                <a:lnTo>
                  <a:pt x="566" y="549"/>
                </a:lnTo>
                <a:lnTo>
                  <a:pt x="564" y="549"/>
                </a:lnTo>
                <a:lnTo>
                  <a:pt x="557" y="552"/>
                </a:lnTo>
                <a:lnTo>
                  <a:pt x="556" y="552"/>
                </a:lnTo>
                <a:lnTo>
                  <a:pt x="554" y="551"/>
                </a:lnTo>
                <a:lnTo>
                  <a:pt x="554" y="541"/>
                </a:lnTo>
                <a:lnTo>
                  <a:pt x="552" y="537"/>
                </a:lnTo>
                <a:lnTo>
                  <a:pt x="556" y="536"/>
                </a:lnTo>
                <a:lnTo>
                  <a:pt x="557" y="534"/>
                </a:lnTo>
                <a:lnTo>
                  <a:pt x="557" y="532"/>
                </a:lnTo>
                <a:lnTo>
                  <a:pt x="557" y="530"/>
                </a:lnTo>
                <a:lnTo>
                  <a:pt x="557" y="529"/>
                </a:lnTo>
                <a:lnTo>
                  <a:pt x="556" y="529"/>
                </a:lnTo>
                <a:lnTo>
                  <a:pt x="556" y="527"/>
                </a:lnTo>
                <a:lnTo>
                  <a:pt x="554" y="522"/>
                </a:lnTo>
                <a:lnTo>
                  <a:pt x="547" y="515"/>
                </a:lnTo>
                <a:lnTo>
                  <a:pt x="542" y="513"/>
                </a:lnTo>
                <a:lnTo>
                  <a:pt x="540" y="513"/>
                </a:lnTo>
                <a:lnTo>
                  <a:pt x="539" y="513"/>
                </a:lnTo>
                <a:lnTo>
                  <a:pt x="537" y="513"/>
                </a:lnTo>
                <a:lnTo>
                  <a:pt x="535" y="517"/>
                </a:lnTo>
                <a:lnTo>
                  <a:pt x="535" y="520"/>
                </a:lnTo>
                <a:lnTo>
                  <a:pt x="537" y="524"/>
                </a:lnTo>
                <a:lnTo>
                  <a:pt x="537" y="525"/>
                </a:lnTo>
                <a:lnTo>
                  <a:pt x="534" y="527"/>
                </a:lnTo>
                <a:lnTo>
                  <a:pt x="532" y="527"/>
                </a:lnTo>
                <a:lnTo>
                  <a:pt x="525" y="529"/>
                </a:lnTo>
                <a:lnTo>
                  <a:pt x="522" y="529"/>
                </a:lnTo>
                <a:lnTo>
                  <a:pt x="520" y="527"/>
                </a:lnTo>
                <a:lnTo>
                  <a:pt x="513" y="525"/>
                </a:lnTo>
                <a:lnTo>
                  <a:pt x="512" y="525"/>
                </a:lnTo>
                <a:lnTo>
                  <a:pt x="505" y="525"/>
                </a:lnTo>
                <a:lnTo>
                  <a:pt x="503" y="525"/>
                </a:lnTo>
                <a:lnTo>
                  <a:pt x="501" y="522"/>
                </a:lnTo>
                <a:lnTo>
                  <a:pt x="501" y="517"/>
                </a:lnTo>
                <a:lnTo>
                  <a:pt x="500" y="513"/>
                </a:lnTo>
                <a:lnTo>
                  <a:pt x="498" y="510"/>
                </a:lnTo>
                <a:lnTo>
                  <a:pt x="496" y="507"/>
                </a:lnTo>
                <a:lnTo>
                  <a:pt x="495" y="505"/>
                </a:lnTo>
                <a:lnTo>
                  <a:pt x="491" y="502"/>
                </a:lnTo>
                <a:lnTo>
                  <a:pt x="490" y="502"/>
                </a:lnTo>
                <a:lnTo>
                  <a:pt x="490" y="500"/>
                </a:lnTo>
                <a:lnTo>
                  <a:pt x="486" y="498"/>
                </a:lnTo>
                <a:lnTo>
                  <a:pt x="486" y="497"/>
                </a:lnTo>
                <a:lnTo>
                  <a:pt x="486" y="495"/>
                </a:lnTo>
                <a:lnTo>
                  <a:pt x="488" y="491"/>
                </a:lnTo>
                <a:lnTo>
                  <a:pt x="490" y="490"/>
                </a:lnTo>
                <a:lnTo>
                  <a:pt x="490" y="486"/>
                </a:lnTo>
                <a:lnTo>
                  <a:pt x="488" y="485"/>
                </a:lnTo>
                <a:lnTo>
                  <a:pt x="486" y="485"/>
                </a:lnTo>
                <a:lnTo>
                  <a:pt x="486" y="483"/>
                </a:lnTo>
                <a:lnTo>
                  <a:pt x="485" y="483"/>
                </a:lnTo>
                <a:lnTo>
                  <a:pt x="481" y="483"/>
                </a:lnTo>
                <a:lnTo>
                  <a:pt x="478" y="483"/>
                </a:lnTo>
                <a:lnTo>
                  <a:pt x="471" y="485"/>
                </a:lnTo>
                <a:lnTo>
                  <a:pt x="468" y="488"/>
                </a:lnTo>
                <a:lnTo>
                  <a:pt x="468" y="490"/>
                </a:lnTo>
                <a:lnTo>
                  <a:pt x="466" y="493"/>
                </a:lnTo>
                <a:lnTo>
                  <a:pt x="463" y="495"/>
                </a:lnTo>
                <a:lnTo>
                  <a:pt x="461" y="493"/>
                </a:lnTo>
                <a:lnTo>
                  <a:pt x="458" y="490"/>
                </a:lnTo>
                <a:lnTo>
                  <a:pt x="454" y="486"/>
                </a:lnTo>
                <a:lnTo>
                  <a:pt x="453" y="480"/>
                </a:lnTo>
                <a:lnTo>
                  <a:pt x="451" y="478"/>
                </a:lnTo>
                <a:lnTo>
                  <a:pt x="449" y="476"/>
                </a:lnTo>
                <a:lnTo>
                  <a:pt x="447" y="476"/>
                </a:lnTo>
                <a:lnTo>
                  <a:pt x="446" y="475"/>
                </a:lnTo>
                <a:lnTo>
                  <a:pt x="444" y="475"/>
                </a:lnTo>
                <a:lnTo>
                  <a:pt x="442" y="475"/>
                </a:lnTo>
                <a:lnTo>
                  <a:pt x="441" y="475"/>
                </a:lnTo>
                <a:lnTo>
                  <a:pt x="439" y="476"/>
                </a:lnTo>
                <a:lnTo>
                  <a:pt x="437" y="476"/>
                </a:lnTo>
                <a:lnTo>
                  <a:pt x="431" y="480"/>
                </a:lnTo>
                <a:lnTo>
                  <a:pt x="429" y="480"/>
                </a:lnTo>
                <a:lnTo>
                  <a:pt x="425" y="478"/>
                </a:lnTo>
                <a:lnTo>
                  <a:pt x="420" y="478"/>
                </a:lnTo>
                <a:lnTo>
                  <a:pt x="417" y="476"/>
                </a:lnTo>
                <a:lnTo>
                  <a:pt x="415" y="476"/>
                </a:lnTo>
                <a:lnTo>
                  <a:pt x="414" y="478"/>
                </a:lnTo>
                <a:lnTo>
                  <a:pt x="410" y="481"/>
                </a:lnTo>
                <a:lnTo>
                  <a:pt x="409" y="485"/>
                </a:lnTo>
                <a:lnTo>
                  <a:pt x="409" y="490"/>
                </a:lnTo>
                <a:lnTo>
                  <a:pt x="409" y="491"/>
                </a:lnTo>
                <a:lnTo>
                  <a:pt x="407" y="493"/>
                </a:lnTo>
                <a:lnTo>
                  <a:pt x="404" y="497"/>
                </a:lnTo>
                <a:lnTo>
                  <a:pt x="398" y="495"/>
                </a:lnTo>
                <a:lnTo>
                  <a:pt x="393" y="488"/>
                </a:lnTo>
                <a:lnTo>
                  <a:pt x="393" y="483"/>
                </a:lnTo>
                <a:lnTo>
                  <a:pt x="392" y="481"/>
                </a:lnTo>
                <a:lnTo>
                  <a:pt x="392" y="480"/>
                </a:lnTo>
                <a:lnTo>
                  <a:pt x="390" y="478"/>
                </a:lnTo>
                <a:lnTo>
                  <a:pt x="388" y="478"/>
                </a:lnTo>
                <a:lnTo>
                  <a:pt x="387" y="478"/>
                </a:lnTo>
                <a:lnTo>
                  <a:pt x="385" y="478"/>
                </a:lnTo>
                <a:lnTo>
                  <a:pt x="383" y="478"/>
                </a:lnTo>
                <a:lnTo>
                  <a:pt x="382" y="478"/>
                </a:lnTo>
                <a:lnTo>
                  <a:pt x="378" y="480"/>
                </a:lnTo>
                <a:lnTo>
                  <a:pt x="376" y="481"/>
                </a:lnTo>
                <a:lnTo>
                  <a:pt x="375" y="483"/>
                </a:lnTo>
                <a:lnTo>
                  <a:pt x="373" y="485"/>
                </a:lnTo>
                <a:lnTo>
                  <a:pt x="371" y="486"/>
                </a:lnTo>
                <a:lnTo>
                  <a:pt x="371" y="491"/>
                </a:lnTo>
                <a:lnTo>
                  <a:pt x="370" y="493"/>
                </a:lnTo>
                <a:lnTo>
                  <a:pt x="370" y="495"/>
                </a:lnTo>
                <a:lnTo>
                  <a:pt x="368" y="497"/>
                </a:lnTo>
                <a:lnTo>
                  <a:pt x="366" y="498"/>
                </a:lnTo>
                <a:lnTo>
                  <a:pt x="361" y="500"/>
                </a:lnTo>
                <a:lnTo>
                  <a:pt x="360" y="502"/>
                </a:lnTo>
                <a:lnTo>
                  <a:pt x="355" y="503"/>
                </a:lnTo>
                <a:lnTo>
                  <a:pt x="351" y="508"/>
                </a:lnTo>
                <a:lnTo>
                  <a:pt x="348" y="512"/>
                </a:lnTo>
                <a:lnTo>
                  <a:pt x="346" y="517"/>
                </a:lnTo>
                <a:lnTo>
                  <a:pt x="344" y="517"/>
                </a:lnTo>
                <a:lnTo>
                  <a:pt x="343" y="519"/>
                </a:lnTo>
                <a:lnTo>
                  <a:pt x="341" y="519"/>
                </a:lnTo>
                <a:lnTo>
                  <a:pt x="336" y="517"/>
                </a:lnTo>
                <a:lnTo>
                  <a:pt x="331" y="515"/>
                </a:lnTo>
                <a:lnTo>
                  <a:pt x="324" y="515"/>
                </a:lnTo>
                <a:lnTo>
                  <a:pt x="321" y="515"/>
                </a:lnTo>
                <a:lnTo>
                  <a:pt x="316" y="517"/>
                </a:lnTo>
                <a:lnTo>
                  <a:pt x="309" y="519"/>
                </a:lnTo>
                <a:lnTo>
                  <a:pt x="304" y="525"/>
                </a:lnTo>
                <a:lnTo>
                  <a:pt x="300" y="529"/>
                </a:lnTo>
                <a:lnTo>
                  <a:pt x="299" y="534"/>
                </a:lnTo>
                <a:lnTo>
                  <a:pt x="295" y="537"/>
                </a:lnTo>
                <a:lnTo>
                  <a:pt x="294" y="539"/>
                </a:lnTo>
                <a:lnTo>
                  <a:pt x="290" y="539"/>
                </a:lnTo>
                <a:lnTo>
                  <a:pt x="287" y="539"/>
                </a:lnTo>
                <a:lnTo>
                  <a:pt x="282" y="539"/>
                </a:lnTo>
                <a:lnTo>
                  <a:pt x="280" y="536"/>
                </a:lnTo>
                <a:lnTo>
                  <a:pt x="279" y="534"/>
                </a:lnTo>
                <a:lnTo>
                  <a:pt x="277" y="530"/>
                </a:lnTo>
                <a:lnTo>
                  <a:pt x="277" y="529"/>
                </a:lnTo>
                <a:lnTo>
                  <a:pt x="279" y="524"/>
                </a:lnTo>
                <a:lnTo>
                  <a:pt x="279" y="520"/>
                </a:lnTo>
                <a:lnTo>
                  <a:pt x="279" y="515"/>
                </a:lnTo>
                <a:lnTo>
                  <a:pt x="275" y="512"/>
                </a:lnTo>
                <a:lnTo>
                  <a:pt x="268" y="510"/>
                </a:lnTo>
                <a:lnTo>
                  <a:pt x="265" y="508"/>
                </a:lnTo>
                <a:lnTo>
                  <a:pt x="263" y="508"/>
                </a:lnTo>
                <a:lnTo>
                  <a:pt x="265" y="508"/>
                </a:lnTo>
                <a:lnTo>
                  <a:pt x="258" y="508"/>
                </a:lnTo>
                <a:lnTo>
                  <a:pt x="255" y="508"/>
                </a:lnTo>
                <a:lnTo>
                  <a:pt x="252" y="510"/>
                </a:lnTo>
                <a:lnTo>
                  <a:pt x="250" y="510"/>
                </a:lnTo>
                <a:lnTo>
                  <a:pt x="245" y="513"/>
                </a:lnTo>
                <a:lnTo>
                  <a:pt x="243" y="515"/>
                </a:lnTo>
                <a:lnTo>
                  <a:pt x="241" y="517"/>
                </a:lnTo>
                <a:lnTo>
                  <a:pt x="240" y="519"/>
                </a:lnTo>
                <a:lnTo>
                  <a:pt x="240" y="520"/>
                </a:lnTo>
                <a:lnTo>
                  <a:pt x="238" y="527"/>
                </a:lnTo>
                <a:lnTo>
                  <a:pt x="238" y="532"/>
                </a:lnTo>
                <a:lnTo>
                  <a:pt x="240" y="541"/>
                </a:lnTo>
                <a:lnTo>
                  <a:pt x="241" y="541"/>
                </a:lnTo>
                <a:lnTo>
                  <a:pt x="241" y="542"/>
                </a:lnTo>
                <a:lnTo>
                  <a:pt x="245" y="546"/>
                </a:lnTo>
                <a:lnTo>
                  <a:pt x="250" y="549"/>
                </a:lnTo>
                <a:lnTo>
                  <a:pt x="257" y="551"/>
                </a:lnTo>
                <a:lnTo>
                  <a:pt x="260" y="551"/>
                </a:lnTo>
                <a:lnTo>
                  <a:pt x="263" y="552"/>
                </a:lnTo>
                <a:lnTo>
                  <a:pt x="265" y="554"/>
                </a:lnTo>
                <a:lnTo>
                  <a:pt x="265" y="556"/>
                </a:lnTo>
                <a:lnTo>
                  <a:pt x="262" y="559"/>
                </a:lnTo>
                <a:lnTo>
                  <a:pt x="257" y="561"/>
                </a:lnTo>
                <a:lnTo>
                  <a:pt x="255" y="564"/>
                </a:lnTo>
                <a:lnTo>
                  <a:pt x="253" y="564"/>
                </a:lnTo>
                <a:lnTo>
                  <a:pt x="252" y="564"/>
                </a:lnTo>
                <a:lnTo>
                  <a:pt x="246" y="566"/>
                </a:lnTo>
                <a:lnTo>
                  <a:pt x="243" y="566"/>
                </a:lnTo>
                <a:lnTo>
                  <a:pt x="241" y="566"/>
                </a:lnTo>
                <a:lnTo>
                  <a:pt x="236" y="566"/>
                </a:lnTo>
                <a:lnTo>
                  <a:pt x="233" y="566"/>
                </a:lnTo>
                <a:lnTo>
                  <a:pt x="230" y="564"/>
                </a:lnTo>
                <a:lnTo>
                  <a:pt x="196" y="537"/>
                </a:lnTo>
                <a:lnTo>
                  <a:pt x="189" y="527"/>
                </a:lnTo>
                <a:lnTo>
                  <a:pt x="182" y="522"/>
                </a:lnTo>
                <a:lnTo>
                  <a:pt x="179" y="520"/>
                </a:lnTo>
                <a:lnTo>
                  <a:pt x="177" y="517"/>
                </a:lnTo>
                <a:lnTo>
                  <a:pt x="175" y="512"/>
                </a:lnTo>
                <a:lnTo>
                  <a:pt x="175" y="510"/>
                </a:lnTo>
                <a:lnTo>
                  <a:pt x="177" y="508"/>
                </a:lnTo>
                <a:lnTo>
                  <a:pt x="179" y="508"/>
                </a:lnTo>
                <a:lnTo>
                  <a:pt x="186" y="508"/>
                </a:lnTo>
                <a:lnTo>
                  <a:pt x="189" y="508"/>
                </a:lnTo>
                <a:lnTo>
                  <a:pt x="192" y="508"/>
                </a:lnTo>
                <a:lnTo>
                  <a:pt x="197" y="507"/>
                </a:lnTo>
                <a:lnTo>
                  <a:pt x="199" y="505"/>
                </a:lnTo>
                <a:lnTo>
                  <a:pt x="201" y="502"/>
                </a:lnTo>
                <a:lnTo>
                  <a:pt x="203" y="500"/>
                </a:lnTo>
                <a:lnTo>
                  <a:pt x="204" y="491"/>
                </a:lnTo>
                <a:lnTo>
                  <a:pt x="203" y="490"/>
                </a:lnTo>
                <a:lnTo>
                  <a:pt x="199" y="486"/>
                </a:lnTo>
                <a:lnTo>
                  <a:pt x="197" y="485"/>
                </a:lnTo>
                <a:lnTo>
                  <a:pt x="194" y="483"/>
                </a:lnTo>
                <a:lnTo>
                  <a:pt x="189" y="481"/>
                </a:lnTo>
                <a:lnTo>
                  <a:pt x="186" y="481"/>
                </a:lnTo>
                <a:lnTo>
                  <a:pt x="182" y="481"/>
                </a:lnTo>
                <a:lnTo>
                  <a:pt x="177" y="481"/>
                </a:lnTo>
                <a:lnTo>
                  <a:pt x="174" y="480"/>
                </a:lnTo>
                <a:lnTo>
                  <a:pt x="167" y="480"/>
                </a:lnTo>
                <a:lnTo>
                  <a:pt x="162" y="480"/>
                </a:lnTo>
                <a:lnTo>
                  <a:pt x="160" y="478"/>
                </a:lnTo>
                <a:lnTo>
                  <a:pt x="152" y="480"/>
                </a:lnTo>
                <a:lnTo>
                  <a:pt x="145" y="481"/>
                </a:lnTo>
                <a:lnTo>
                  <a:pt x="143" y="483"/>
                </a:lnTo>
                <a:lnTo>
                  <a:pt x="140" y="486"/>
                </a:lnTo>
                <a:lnTo>
                  <a:pt x="125" y="498"/>
                </a:lnTo>
                <a:lnTo>
                  <a:pt x="123" y="500"/>
                </a:lnTo>
                <a:lnTo>
                  <a:pt x="123" y="502"/>
                </a:lnTo>
                <a:lnTo>
                  <a:pt x="118" y="505"/>
                </a:lnTo>
                <a:lnTo>
                  <a:pt x="103" y="522"/>
                </a:lnTo>
                <a:lnTo>
                  <a:pt x="99" y="525"/>
                </a:lnTo>
                <a:lnTo>
                  <a:pt x="98" y="527"/>
                </a:lnTo>
                <a:lnTo>
                  <a:pt x="94" y="530"/>
                </a:lnTo>
                <a:lnTo>
                  <a:pt x="86" y="534"/>
                </a:lnTo>
                <a:lnTo>
                  <a:pt x="84" y="534"/>
                </a:lnTo>
                <a:lnTo>
                  <a:pt x="83" y="534"/>
                </a:lnTo>
                <a:lnTo>
                  <a:pt x="81" y="536"/>
                </a:lnTo>
                <a:lnTo>
                  <a:pt x="74" y="537"/>
                </a:lnTo>
                <a:lnTo>
                  <a:pt x="69" y="539"/>
                </a:lnTo>
                <a:lnTo>
                  <a:pt x="64" y="541"/>
                </a:lnTo>
                <a:lnTo>
                  <a:pt x="57" y="544"/>
                </a:lnTo>
                <a:lnTo>
                  <a:pt x="50" y="551"/>
                </a:lnTo>
                <a:lnTo>
                  <a:pt x="47" y="554"/>
                </a:lnTo>
                <a:lnTo>
                  <a:pt x="42" y="559"/>
                </a:lnTo>
                <a:lnTo>
                  <a:pt x="40" y="561"/>
                </a:lnTo>
                <a:lnTo>
                  <a:pt x="35" y="564"/>
                </a:lnTo>
                <a:lnTo>
                  <a:pt x="34" y="563"/>
                </a:lnTo>
                <a:lnTo>
                  <a:pt x="32" y="561"/>
                </a:lnTo>
                <a:lnTo>
                  <a:pt x="30" y="559"/>
                </a:lnTo>
                <a:lnTo>
                  <a:pt x="29" y="558"/>
                </a:lnTo>
                <a:lnTo>
                  <a:pt x="27" y="552"/>
                </a:lnTo>
                <a:lnTo>
                  <a:pt x="27" y="546"/>
                </a:lnTo>
                <a:lnTo>
                  <a:pt x="25" y="541"/>
                </a:lnTo>
                <a:lnTo>
                  <a:pt x="25" y="539"/>
                </a:lnTo>
                <a:lnTo>
                  <a:pt x="25" y="530"/>
                </a:lnTo>
                <a:lnTo>
                  <a:pt x="25" y="529"/>
                </a:lnTo>
                <a:lnTo>
                  <a:pt x="25" y="525"/>
                </a:lnTo>
                <a:lnTo>
                  <a:pt x="27" y="524"/>
                </a:lnTo>
                <a:lnTo>
                  <a:pt x="29" y="520"/>
                </a:lnTo>
                <a:lnTo>
                  <a:pt x="34" y="505"/>
                </a:lnTo>
                <a:lnTo>
                  <a:pt x="35" y="503"/>
                </a:lnTo>
                <a:lnTo>
                  <a:pt x="37" y="493"/>
                </a:lnTo>
                <a:lnTo>
                  <a:pt x="37" y="491"/>
                </a:lnTo>
                <a:lnTo>
                  <a:pt x="39" y="485"/>
                </a:lnTo>
                <a:lnTo>
                  <a:pt x="39" y="478"/>
                </a:lnTo>
                <a:lnTo>
                  <a:pt x="40" y="475"/>
                </a:lnTo>
                <a:lnTo>
                  <a:pt x="40" y="471"/>
                </a:lnTo>
                <a:lnTo>
                  <a:pt x="39" y="468"/>
                </a:lnTo>
                <a:lnTo>
                  <a:pt x="39" y="464"/>
                </a:lnTo>
                <a:lnTo>
                  <a:pt x="34" y="461"/>
                </a:lnTo>
                <a:lnTo>
                  <a:pt x="32" y="454"/>
                </a:lnTo>
                <a:lnTo>
                  <a:pt x="29" y="453"/>
                </a:lnTo>
                <a:lnTo>
                  <a:pt x="27" y="447"/>
                </a:lnTo>
                <a:lnTo>
                  <a:pt x="22" y="441"/>
                </a:lnTo>
                <a:lnTo>
                  <a:pt x="20" y="437"/>
                </a:lnTo>
                <a:lnTo>
                  <a:pt x="18" y="436"/>
                </a:lnTo>
                <a:lnTo>
                  <a:pt x="17" y="434"/>
                </a:lnTo>
                <a:lnTo>
                  <a:pt x="15" y="432"/>
                </a:lnTo>
                <a:lnTo>
                  <a:pt x="8" y="425"/>
                </a:lnTo>
                <a:lnTo>
                  <a:pt x="5" y="424"/>
                </a:lnTo>
                <a:lnTo>
                  <a:pt x="5" y="422"/>
                </a:lnTo>
                <a:lnTo>
                  <a:pt x="3" y="415"/>
                </a:lnTo>
                <a:lnTo>
                  <a:pt x="2" y="414"/>
                </a:lnTo>
                <a:lnTo>
                  <a:pt x="2" y="412"/>
                </a:lnTo>
                <a:lnTo>
                  <a:pt x="2" y="410"/>
                </a:lnTo>
                <a:lnTo>
                  <a:pt x="0" y="408"/>
                </a:lnTo>
                <a:lnTo>
                  <a:pt x="0" y="407"/>
                </a:lnTo>
                <a:lnTo>
                  <a:pt x="0" y="405"/>
                </a:lnTo>
                <a:lnTo>
                  <a:pt x="2" y="400"/>
                </a:lnTo>
                <a:lnTo>
                  <a:pt x="3" y="398"/>
                </a:lnTo>
                <a:lnTo>
                  <a:pt x="5" y="397"/>
                </a:lnTo>
                <a:lnTo>
                  <a:pt x="7" y="395"/>
                </a:lnTo>
                <a:lnTo>
                  <a:pt x="7" y="393"/>
                </a:lnTo>
                <a:lnTo>
                  <a:pt x="7" y="392"/>
                </a:lnTo>
                <a:lnTo>
                  <a:pt x="8" y="390"/>
                </a:lnTo>
                <a:lnTo>
                  <a:pt x="8" y="386"/>
                </a:lnTo>
                <a:lnTo>
                  <a:pt x="8" y="385"/>
                </a:lnTo>
                <a:lnTo>
                  <a:pt x="10" y="383"/>
                </a:lnTo>
                <a:lnTo>
                  <a:pt x="12" y="381"/>
                </a:lnTo>
                <a:lnTo>
                  <a:pt x="13" y="380"/>
                </a:lnTo>
                <a:lnTo>
                  <a:pt x="15" y="378"/>
                </a:lnTo>
                <a:lnTo>
                  <a:pt x="15" y="376"/>
                </a:lnTo>
                <a:lnTo>
                  <a:pt x="17" y="373"/>
                </a:lnTo>
                <a:lnTo>
                  <a:pt x="17" y="371"/>
                </a:lnTo>
                <a:lnTo>
                  <a:pt x="17" y="370"/>
                </a:lnTo>
                <a:lnTo>
                  <a:pt x="18" y="366"/>
                </a:lnTo>
                <a:lnTo>
                  <a:pt x="18" y="363"/>
                </a:lnTo>
                <a:lnTo>
                  <a:pt x="20" y="359"/>
                </a:lnTo>
                <a:lnTo>
                  <a:pt x="20" y="358"/>
                </a:lnTo>
                <a:lnTo>
                  <a:pt x="23" y="354"/>
                </a:lnTo>
                <a:lnTo>
                  <a:pt x="23" y="353"/>
                </a:lnTo>
                <a:lnTo>
                  <a:pt x="27" y="344"/>
                </a:lnTo>
                <a:lnTo>
                  <a:pt x="29" y="341"/>
                </a:lnTo>
                <a:lnTo>
                  <a:pt x="37" y="336"/>
                </a:lnTo>
                <a:lnTo>
                  <a:pt x="39" y="334"/>
                </a:lnTo>
                <a:lnTo>
                  <a:pt x="42" y="331"/>
                </a:lnTo>
                <a:lnTo>
                  <a:pt x="49" y="325"/>
                </a:lnTo>
                <a:lnTo>
                  <a:pt x="54" y="320"/>
                </a:lnTo>
                <a:lnTo>
                  <a:pt x="59" y="315"/>
                </a:lnTo>
                <a:lnTo>
                  <a:pt x="64" y="309"/>
                </a:lnTo>
                <a:lnTo>
                  <a:pt x="67" y="307"/>
                </a:lnTo>
                <a:lnTo>
                  <a:pt x="71" y="305"/>
                </a:lnTo>
                <a:lnTo>
                  <a:pt x="72" y="302"/>
                </a:lnTo>
                <a:lnTo>
                  <a:pt x="76" y="300"/>
                </a:lnTo>
                <a:lnTo>
                  <a:pt x="78" y="300"/>
                </a:lnTo>
                <a:lnTo>
                  <a:pt x="79" y="298"/>
                </a:lnTo>
                <a:lnTo>
                  <a:pt x="83" y="295"/>
                </a:lnTo>
                <a:lnTo>
                  <a:pt x="86" y="293"/>
                </a:lnTo>
                <a:lnTo>
                  <a:pt x="88" y="292"/>
                </a:lnTo>
                <a:lnTo>
                  <a:pt x="89" y="292"/>
                </a:lnTo>
                <a:lnTo>
                  <a:pt x="93" y="288"/>
                </a:lnTo>
                <a:lnTo>
                  <a:pt x="94" y="286"/>
                </a:lnTo>
                <a:lnTo>
                  <a:pt x="96" y="285"/>
                </a:lnTo>
                <a:lnTo>
                  <a:pt x="98" y="283"/>
                </a:lnTo>
                <a:lnTo>
                  <a:pt x="99" y="281"/>
                </a:lnTo>
                <a:lnTo>
                  <a:pt x="106" y="271"/>
                </a:lnTo>
                <a:lnTo>
                  <a:pt x="108" y="271"/>
                </a:lnTo>
                <a:lnTo>
                  <a:pt x="113" y="266"/>
                </a:lnTo>
                <a:lnTo>
                  <a:pt x="113" y="264"/>
                </a:lnTo>
                <a:lnTo>
                  <a:pt x="113" y="263"/>
                </a:lnTo>
                <a:lnTo>
                  <a:pt x="115" y="263"/>
                </a:lnTo>
                <a:lnTo>
                  <a:pt x="118" y="258"/>
                </a:lnTo>
                <a:lnTo>
                  <a:pt x="118" y="256"/>
                </a:lnTo>
                <a:lnTo>
                  <a:pt x="121" y="253"/>
                </a:lnTo>
                <a:lnTo>
                  <a:pt x="121" y="251"/>
                </a:lnTo>
                <a:lnTo>
                  <a:pt x="128" y="246"/>
                </a:lnTo>
                <a:lnTo>
                  <a:pt x="132" y="241"/>
                </a:lnTo>
                <a:lnTo>
                  <a:pt x="133" y="239"/>
                </a:lnTo>
                <a:lnTo>
                  <a:pt x="133" y="237"/>
                </a:lnTo>
                <a:lnTo>
                  <a:pt x="135" y="234"/>
                </a:lnTo>
                <a:lnTo>
                  <a:pt x="137" y="231"/>
                </a:lnTo>
                <a:lnTo>
                  <a:pt x="137" y="229"/>
                </a:lnTo>
                <a:lnTo>
                  <a:pt x="138" y="227"/>
                </a:lnTo>
                <a:lnTo>
                  <a:pt x="138" y="226"/>
                </a:lnTo>
                <a:lnTo>
                  <a:pt x="140" y="226"/>
                </a:lnTo>
                <a:lnTo>
                  <a:pt x="140" y="224"/>
                </a:lnTo>
                <a:lnTo>
                  <a:pt x="145" y="229"/>
                </a:lnTo>
                <a:lnTo>
                  <a:pt x="148" y="232"/>
                </a:lnTo>
                <a:lnTo>
                  <a:pt x="159" y="237"/>
                </a:lnTo>
                <a:lnTo>
                  <a:pt x="160" y="239"/>
                </a:lnTo>
                <a:lnTo>
                  <a:pt x="167" y="241"/>
                </a:lnTo>
                <a:lnTo>
                  <a:pt x="174" y="244"/>
                </a:lnTo>
                <a:lnTo>
                  <a:pt x="177" y="246"/>
                </a:lnTo>
                <a:lnTo>
                  <a:pt x="179" y="248"/>
                </a:lnTo>
                <a:lnTo>
                  <a:pt x="189" y="251"/>
                </a:lnTo>
                <a:lnTo>
                  <a:pt x="191" y="251"/>
                </a:lnTo>
                <a:lnTo>
                  <a:pt x="211" y="256"/>
                </a:lnTo>
                <a:lnTo>
                  <a:pt x="214" y="258"/>
                </a:lnTo>
                <a:lnTo>
                  <a:pt x="223" y="259"/>
                </a:lnTo>
                <a:lnTo>
                  <a:pt x="224" y="261"/>
                </a:lnTo>
                <a:lnTo>
                  <a:pt x="240" y="264"/>
                </a:lnTo>
                <a:lnTo>
                  <a:pt x="250" y="266"/>
                </a:lnTo>
                <a:lnTo>
                  <a:pt x="258" y="268"/>
                </a:lnTo>
                <a:lnTo>
                  <a:pt x="267" y="271"/>
                </a:lnTo>
                <a:lnTo>
                  <a:pt x="270" y="273"/>
                </a:lnTo>
                <a:lnTo>
                  <a:pt x="272" y="273"/>
                </a:lnTo>
                <a:lnTo>
                  <a:pt x="273" y="273"/>
                </a:lnTo>
                <a:lnTo>
                  <a:pt x="287" y="271"/>
                </a:lnTo>
                <a:lnTo>
                  <a:pt x="289" y="271"/>
                </a:lnTo>
                <a:lnTo>
                  <a:pt x="290" y="271"/>
                </a:lnTo>
                <a:lnTo>
                  <a:pt x="302" y="270"/>
                </a:lnTo>
                <a:lnTo>
                  <a:pt x="314" y="266"/>
                </a:lnTo>
                <a:lnTo>
                  <a:pt x="319" y="266"/>
                </a:lnTo>
                <a:lnTo>
                  <a:pt x="324" y="264"/>
                </a:lnTo>
                <a:lnTo>
                  <a:pt x="328" y="261"/>
                </a:lnTo>
                <a:lnTo>
                  <a:pt x="329" y="261"/>
                </a:lnTo>
                <a:lnTo>
                  <a:pt x="331" y="259"/>
                </a:lnTo>
                <a:lnTo>
                  <a:pt x="334" y="256"/>
                </a:lnTo>
                <a:lnTo>
                  <a:pt x="334" y="254"/>
                </a:lnTo>
                <a:lnTo>
                  <a:pt x="336" y="254"/>
                </a:lnTo>
                <a:lnTo>
                  <a:pt x="338" y="254"/>
                </a:lnTo>
                <a:lnTo>
                  <a:pt x="339" y="254"/>
                </a:lnTo>
                <a:lnTo>
                  <a:pt x="343" y="254"/>
                </a:lnTo>
                <a:lnTo>
                  <a:pt x="344" y="254"/>
                </a:lnTo>
                <a:lnTo>
                  <a:pt x="346" y="253"/>
                </a:lnTo>
                <a:lnTo>
                  <a:pt x="348" y="251"/>
                </a:lnTo>
                <a:lnTo>
                  <a:pt x="349" y="251"/>
                </a:lnTo>
                <a:lnTo>
                  <a:pt x="355" y="249"/>
                </a:lnTo>
                <a:lnTo>
                  <a:pt x="361" y="248"/>
                </a:lnTo>
                <a:lnTo>
                  <a:pt x="363" y="248"/>
                </a:lnTo>
                <a:lnTo>
                  <a:pt x="366" y="249"/>
                </a:lnTo>
                <a:lnTo>
                  <a:pt x="380" y="248"/>
                </a:lnTo>
                <a:lnTo>
                  <a:pt x="395" y="249"/>
                </a:lnTo>
                <a:lnTo>
                  <a:pt x="404" y="249"/>
                </a:lnTo>
                <a:lnTo>
                  <a:pt x="419" y="249"/>
                </a:lnTo>
                <a:lnTo>
                  <a:pt x="422" y="249"/>
                </a:lnTo>
                <a:lnTo>
                  <a:pt x="424" y="249"/>
                </a:lnTo>
                <a:lnTo>
                  <a:pt x="429" y="249"/>
                </a:lnTo>
                <a:lnTo>
                  <a:pt x="431" y="249"/>
                </a:lnTo>
                <a:lnTo>
                  <a:pt x="436" y="249"/>
                </a:lnTo>
                <a:lnTo>
                  <a:pt x="439" y="248"/>
                </a:lnTo>
                <a:lnTo>
                  <a:pt x="444" y="248"/>
                </a:lnTo>
                <a:lnTo>
                  <a:pt x="451" y="248"/>
                </a:lnTo>
                <a:lnTo>
                  <a:pt x="454" y="248"/>
                </a:lnTo>
                <a:lnTo>
                  <a:pt x="463" y="248"/>
                </a:lnTo>
                <a:lnTo>
                  <a:pt x="469" y="248"/>
                </a:lnTo>
                <a:lnTo>
                  <a:pt x="471" y="246"/>
                </a:lnTo>
                <a:lnTo>
                  <a:pt x="474" y="246"/>
                </a:lnTo>
                <a:lnTo>
                  <a:pt x="483" y="246"/>
                </a:lnTo>
                <a:lnTo>
                  <a:pt x="486" y="244"/>
                </a:lnTo>
                <a:lnTo>
                  <a:pt x="495" y="242"/>
                </a:lnTo>
                <a:lnTo>
                  <a:pt x="498" y="242"/>
                </a:lnTo>
                <a:lnTo>
                  <a:pt x="501" y="241"/>
                </a:lnTo>
                <a:lnTo>
                  <a:pt x="505" y="239"/>
                </a:lnTo>
                <a:lnTo>
                  <a:pt x="505" y="237"/>
                </a:lnTo>
                <a:lnTo>
                  <a:pt x="508" y="237"/>
                </a:lnTo>
                <a:lnTo>
                  <a:pt x="510" y="237"/>
                </a:lnTo>
                <a:lnTo>
                  <a:pt x="512" y="237"/>
                </a:lnTo>
                <a:lnTo>
                  <a:pt x="513" y="237"/>
                </a:lnTo>
                <a:lnTo>
                  <a:pt x="513" y="239"/>
                </a:lnTo>
                <a:lnTo>
                  <a:pt x="515" y="241"/>
                </a:lnTo>
                <a:lnTo>
                  <a:pt x="515" y="242"/>
                </a:lnTo>
                <a:lnTo>
                  <a:pt x="515" y="241"/>
                </a:lnTo>
                <a:lnTo>
                  <a:pt x="523" y="241"/>
                </a:lnTo>
                <a:lnTo>
                  <a:pt x="532" y="241"/>
                </a:lnTo>
                <a:lnTo>
                  <a:pt x="535" y="239"/>
                </a:lnTo>
                <a:lnTo>
                  <a:pt x="537" y="237"/>
                </a:lnTo>
                <a:lnTo>
                  <a:pt x="539" y="237"/>
                </a:lnTo>
                <a:lnTo>
                  <a:pt x="542" y="239"/>
                </a:lnTo>
                <a:lnTo>
                  <a:pt x="545" y="239"/>
                </a:lnTo>
                <a:lnTo>
                  <a:pt x="547" y="241"/>
                </a:lnTo>
                <a:lnTo>
                  <a:pt x="549" y="241"/>
                </a:lnTo>
                <a:lnTo>
                  <a:pt x="554" y="242"/>
                </a:lnTo>
                <a:lnTo>
                  <a:pt x="556" y="242"/>
                </a:lnTo>
                <a:lnTo>
                  <a:pt x="559" y="242"/>
                </a:lnTo>
                <a:lnTo>
                  <a:pt x="562" y="242"/>
                </a:lnTo>
                <a:lnTo>
                  <a:pt x="564" y="242"/>
                </a:lnTo>
                <a:lnTo>
                  <a:pt x="566" y="242"/>
                </a:lnTo>
                <a:lnTo>
                  <a:pt x="571" y="241"/>
                </a:lnTo>
                <a:lnTo>
                  <a:pt x="572" y="239"/>
                </a:lnTo>
                <a:lnTo>
                  <a:pt x="572" y="237"/>
                </a:lnTo>
                <a:lnTo>
                  <a:pt x="574" y="234"/>
                </a:lnTo>
                <a:lnTo>
                  <a:pt x="576" y="232"/>
                </a:lnTo>
                <a:lnTo>
                  <a:pt x="577" y="232"/>
                </a:lnTo>
                <a:lnTo>
                  <a:pt x="583" y="232"/>
                </a:lnTo>
                <a:lnTo>
                  <a:pt x="586" y="232"/>
                </a:lnTo>
                <a:lnTo>
                  <a:pt x="588" y="231"/>
                </a:lnTo>
                <a:lnTo>
                  <a:pt x="589" y="231"/>
                </a:lnTo>
                <a:lnTo>
                  <a:pt x="593" y="229"/>
                </a:lnTo>
                <a:lnTo>
                  <a:pt x="594" y="229"/>
                </a:lnTo>
                <a:lnTo>
                  <a:pt x="594" y="231"/>
                </a:lnTo>
                <a:lnTo>
                  <a:pt x="596" y="231"/>
                </a:lnTo>
                <a:lnTo>
                  <a:pt x="601" y="231"/>
                </a:lnTo>
                <a:lnTo>
                  <a:pt x="606" y="232"/>
                </a:lnTo>
                <a:lnTo>
                  <a:pt x="608" y="232"/>
                </a:lnTo>
                <a:lnTo>
                  <a:pt x="610" y="232"/>
                </a:lnTo>
                <a:lnTo>
                  <a:pt x="611" y="232"/>
                </a:lnTo>
                <a:lnTo>
                  <a:pt x="613" y="232"/>
                </a:lnTo>
                <a:lnTo>
                  <a:pt x="615" y="231"/>
                </a:lnTo>
                <a:lnTo>
                  <a:pt x="620" y="229"/>
                </a:lnTo>
                <a:lnTo>
                  <a:pt x="620" y="227"/>
                </a:lnTo>
                <a:lnTo>
                  <a:pt x="621" y="226"/>
                </a:lnTo>
                <a:lnTo>
                  <a:pt x="621" y="224"/>
                </a:lnTo>
                <a:lnTo>
                  <a:pt x="623" y="222"/>
                </a:lnTo>
                <a:lnTo>
                  <a:pt x="623" y="220"/>
                </a:lnTo>
                <a:lnTo>
                  <a:pt x="623" y="219"/>
                </a:lnTo>
                <a:lnTo>
                  <a:pt x="626" y="219"/>
                </a:lnTo>
                <a:lnTo>
                  <a:pt x="630" y="219"/>
                </a:lnTo>
                <a:lnTo>
                  <a:pt x="632" y="219"/>
                </a:lnTo>
                <a:lnTo>
                  <a:pt x="633" y="219"/>
                </a:lnTo>
                <a:lnTo>
                  <a:pt x="635" y="217"/>
                </a:lnTo>
                <a:lnTo>
                  <a:pt x="637" y="217"/>
                </a:lnTo>
                <a:lnTo>
                  <a:pt x="637" y="215"/>
                </a:lnTo>
                <a:lnTo>
                  <a:pt x="638" y="214"/>
                </a:lnTo>
                <a:lnTo>
                  <a:pt x="640" y="214"/>
                </a:lnTo>
                <a:lnTo>
                  <a:pt x="642" y="212"/>
                </a:lnTo>
                <a:lnTo>
                  <a:pt x="642" y="210"/>
                </a:lnTo>
                <a:lnTo>
                  <a:pt x="642" y="207"/>
                </a:lnTo>
                <a:lnTo>
                  <a:pt x="643" y="207"/>
                </a:lnTo>
                <a:lnTo>
                  <a:pt x="645" y="203"/>
                </a:lnTo>
                <a:lnTo>
                  <a:pt x="647" y="202"/>
                </a:lnTo>
                <a:lnTo>
                  <a:pt x="648" y="200"/>
                </a:lnTo>
                <a:lnTo>
                  <a:pt x="648" y="198"/>
                </a:lnTo>
                <a:lnTo>
                  <a:pt x="652" y="198"/>
                </a:lnTo>
                <a:lnTo>
                  <a:pt x="655" y="198"/>
                </a:lnTo>
                <a:lnTo>
                  <a:pt x="657" y="200"/>
                </a:lnTo>
                <a:lnTo>
                  <a:pt x="659" y="200"/>
                </a:lnTo>
                <a:lnTo>
                  <a:pt x="660" y="200"/>
                </a:lnTo>
                <a:lnTo>
                  <a:pt x="665" y="200"/>
                </a:lnTo>
                <a:lnTo>
                  <a:pt x="667" y="200"/>
                </a:lnTo>
                <a:lnTo>
                  <a:pt x="670" y="200"/>
                </a:lnTo>
                <a:lnTo>
                  <a:pt x="674" y="200"/>
                </a:lnTo>
                <a:lnTo>
                  <a:pt x="675" y="200"/>
                </a:lnTo>
                <a:lnTo>
                  <a:pt x="679" y="200"/>
                </a:lnTo>
                <a:lnTo>
                  <a:pt x="681" y="200"/>
                </a:lnTo>
                <a:lnTo>
                  <a:pt x="684" y="202"/>
                </a:lnTo>
                <a:lnTo>
                  <a:pt x="692" y="207"/>
                </a:lnTo>
                <a:lnTo>
                  <a:pt x="694" y="207"/>
                </a:lnTo>
                <a:lnTo>
                  <a:pt x="696" y="209"/>
                </a:lnTo>
                <a:lnTo>
                  <a:pt x="699" y="209"/>
                </a:lnTo>
                <a:lnTo>
                  <a:pt x="708" y="210"/>
                </a:lnTo>
                <a:lnTo>
                  <a:pt x="709" y="210"/>
                </a:lnTo>
                <a:lnTo>
                  <a:pt x="711" y="212"/>
                </a:lnTo>
                <a:lnTo>
                  <a:pt x="714" y="214"/>
                </a:lnTo>
                <a:lnTo>
                  <a:pt x="718" y="214"/>
                </a:lnTo>
                <a:lnTo>
                  <a:pt x="718" y="215"/>
                </a:lnTo>
                <a:lnTo>
                  <a:pt x="719" y="214"/>
                </a:lnTo>
                <a:lnTo>
                  <a:pt x="724" y="215"/>
                </a:lnTo>
                <a:lnTo>
                  <a:pt x="726" y="215"/>
                </a:lnTo>
                <a:lnTo>
                  <a:pt x="730" y="219"/>
                </a:lnTo>
                <a:lnTo>
                  <a:pt x="731" y="220"/>
                </a:lnTo>
                <a:lnTo>
                  <a:pt x="733" y="220"/>
                </a:lnTo>
                <a:lnTo>
                  <a:pt x="736" y="220"/>
                </a:lnTo>
                <a:lnTo>
                  <a:pt x="740" y="219"/>
                </a:lnTo>
                <a:lnTo>
                  <a:pt x="743" y="220"/>
                </a:lnTo>
                <a:lnTo>
                  <a:pt x="743" y="219"/>
                </a:lnTo>
                <a:lnTo>
                  <a:pt x="745" y="219"/>
                </a:lnTo>
                <a:lnTo>
                  <a:pt x="745" y="217"/>
                </a:lnTo>
                <a:lnTo>
                  <a:pt x="748" y="215"/>
                </a:lnTo>
                <a:lnTo>
                  <a:pt x="750" y="219"/>
                </a:lnTo>
                <a:lnTo>
                  <a:pt x="753" y="219"/>
                </a:lnTo>
                <a:lnTo>
                  <a:pt x="753" y="217"/>
                </a:lnTo>
                <a:lnTo>
                  <a:pt x="755" y="217"/>
                </a:lnTo>
                <a:lnTo>
                  <a:pt x="757" y="217"/>
                </a:lnTo>
                <a:lnTo>
                  <a:pt x="758" y="217"/>
                </a:lnTo>
                <a:lnTo>
                  <a:pt x="760" y="214"/>
                </a:lnTo>
                <a:lnTo>
                  <a:pt x="763" y="215"/>
                </a:lnTo>
                <a:lnTo>
                  <a:pt x="767" y="215"/>
                </a:lnTo>
                <a:lnTo>
                  <a:pt x="770" y="215"/>
                </a:lnTo>
                <a:lnTo>
                  <a:pt x="772" y="215"/>
                </a:lnTo>
                <a:lnTo>
                  <a:pt x="773" y="215"/>
                </a:lnTo>
                <a:lnTo>
                  <a:pt x="775" y="215"/>
                </a:lnTo>
                <a:lnTo>
                  <a:pt x="777" y="215"/>
                </a:lnTo>
                <a:lnTo>
                  <a:pt x="780" y="215"/>
                </a:lnTo>
                <a:lnTo>
                  <a:pt x="782" y="215"/>
                </a:lnTo>
                <a:lnTo>
                  <a:pt x="785" y="215"/>
                </a:lnTo>
                <a:lnTo>
                  <a:pt x="790" y="214"/>
                </a:lnTo>
                <a:lnTo>
                  <a:pt x="792" y="212"/>
                </a:lnTo>
                <a:lnTo>
                  <a:pt x="795" y="212"/>
                </a:lnTo>
                <a:lnTo>
                  <a:pt x="802" y="212"/>
                </a:lnTo>
                <a:lnTo>
                  <a:pt x="811" y="210"/>
                </a:lnTo>
                <a:lnTo>
                  <a:pt x="814" y="210"/>
                </a:lnTo>
                <a:lnTo>
                  <a:pt x="821" y="210"/>
                </a:lnTo>
                <a:lnTo>
                  <a:pt x="826" y="209"/>
                </a:lnTo>
                <a:lnTo>
                  <a:pt x="838" y="207"/>
                </a:lnTo>
                <a:lnTo>
                  <a:pt x="843" y="207"/>
                </a:lnTo>
                <a:lnTo>
                  <a:pt x="849" y="203"/>
                </a:lnTo>
                <a:lnTo>
                  <a:pt x="855" y="202"/>
                </a:lnTo>
                <a:lnTo>
                  <a:pt x="861" y="200"/>
                </a:lnTo>
                <a:lnTo>
                  <a:pt x="865" y="200"/>
                </a:lnTo>
                <a:lnTo>
                  <a:pt x="871" y="197"/>
                </a:lnTo>
                <a:lnTo>
                  <a:pt x="873" y="197"/>
                </a:lnTo>
                <a:lnTo>
                  <a:pt x="875" y="197"/>
                </a:lnTo>
                <a:lnTo>
                  <a:pt x="878" y="197"/>
                </a:lnTo>
                <a:lnTo>
                  <a:pt x="882" y="197"/>
                </a:lnTo>
                <a:lnTo>
                  <a:pt x="885" y="195"/>
                </a:lnTo>
                <a:lnTo>
                  <a:pt x="888" y="195"/>
                </a:lnTo>
                <a:lnTo>
                  <a:pt x="890" y="193"/>
                </a:lnTo>
                <a:lnTo>
                  <a:pt x="898" y="193"/>
                </a:lnTo>
                <a:lnTo>
                  <a:pt x="909" y="190"/>
                </a:lnTo>
                <a:lnTo>
                  <a:pt x="915" y="188"/>
                </a:lnTo>
                <a:lnTo>
                  <a:pt x="917" y="188"/>
                </a:lnTo>
                <a:lnTo>
                  <a:pt x="919" y="187"/>
                </a:lnTo>
                <a:lnTo>
                  <a:pt x="922" y="187"/>
                </a:lnTo>
                <a:lnTo>
                  <a:pt x="924" y="187"/>
                </a:lnTo>
                <a:lnTo>
                  <a:pt x="924" y="188"/>
                </a:lnTo>
                <a:lnTo>
                  <a:pt x="932" y="187"/>
                </a:lnTo>
                <a:lnTo>
                  <a:pt x="939" y="185"/>
                </a:lnTo>
                <a:lnTo>
                  <a:pt x="946" y="183"/>
                </a:lnTo>
                <a:lnTo>
                  <a:pt x="951" y="180"/>
                </a:lnTo>
                <a:lnTo>
                  <a:pt x="956" y="175"/>
                </a:lnTo>
                <a:lnTo>
                  <a:pt x="958" y="171"/>
                </a:lnTo>
                <a:lnTo>
                  <a:pt x="961" y="170"/>
                </a:lnTo>
                <a:lnTo>
                  <a:pt x="961" y="168"/>
                </a:lnTo>
                <a:lnTo>
                  <a:pt x="964" y="163"/>
                </a:lnTo>
                <a:lnTo>
                  <a:pt x="964" y="161"/>
                </a:lnTo>
                <a:lnTo>
                  <a:pt x="968" y="158"/>
                </a:lnTo>
                <a:lnTo>
                  <a:pt x="973" y="151"/>
                </a:lnTo>
                <a:lnTo>
                  <a:pt x="974" y="146"/>
                </a:lnTo>
                <a:lnTo>
                  <a:pt x="983" y="139"/>
                </a:lnTo>
                <a:lnTo>
                  <a:pt x="988" y="136"/>
                </a:lnTo>
                <a:lnTo>
                  <a:pt x="998" y="131"/>
                </a:lnTo>
                <a:lnTo>
                  <a:pt x="1000" y="129"/>
                </a:lnTo>
                <a:lnTo>
                  <a:pt x="1001" y="132"/>
                </a:lnTo>
                <a:lnTo>
                  <a:pt x="1005" y="136"/>
                </a:lnTo>
                <a:lnTo>
                  <a:pt x="1008" y="137"/>
                </a:lnTo>
                <a:lnTo>
                  <a:pt x="1012" y="141"/>
                </a:lnTo>
                <a:lnTo>
                  <a:pt x="1013" y="141"/>
                </a:lnTo>
                <a:lnTo>
                  <a:pt x="1015" y="144"/>
                </a:lnTo>
                <a:lnTo>
                  <a:pt x="1015" y="146"/>
                </a:lnTo>
                <a:lnTo>
                  <a:pt x="1017" y="146"/>
                </a:lnTo>
                <a:lnTo>
                  <a:pt x="1018" y="146"/>
                </a:lnTo>
                <a:lnTo>
                  <a:pt x="1025" y="151"/>
                </a:lnTo>
                <a:lnTo>
                  <a:pt x="1028" y="154"/>
                </a:lnTo>
                <a:lnTo>
                  <a:pt x="1030" y="156"/>
                </a:lnTo>
                <a:lnTo>
                  <a:pt x="1032" y="159"/>
                </a:lnTo>
                <a:lnTo>
                  <a:pt x="1035" y="161"/>
                </a:lnTo>
                <a:lnTo>
                  <a:pt x="1037" y="163"/>
                </a:lnTo>
                <a:lnTo>
                  <a:pt x="1039" y="163"/>
                </a:lnTo>
                <a:lnTo>
                  <a:pt x="1039" y="166"/>
                </a:lnTo>
                <a:lnTo>
                  <a:pt x="1042" y="168"/>
                </a:lnTo>
                <a:lnTo>
                  <a:pt x="1045" y="171"/>
                </a:lnTo>
                <a:lnTo>
                  <a:pt x="1047" y="175"/>
                </a:lnTo>
                <a:lnTo>
                  <a:pt x="1050" y="178"/>
                </a:lnTo>
                <a:lnTo>
                  <a:pt x="1052" y="180"/>
                </a:lnTo>
                <a:lnTo>
                  <a:pt x="1056" y="183"/>
                </a:lnTo>
                <a:lnTo>
                  <a:pt x="1057" y="185"/>
                </a:lnTo>
                <a:lnTo>
                  <a:pt x="1061" y="188"/>
                </a:lnTo>
                <a:lnTo>
                  <a:pt x="1062" y="190"/>
                </a:lnTo>
                <a:lnTo>
                  <a:pt x="1064" y="190"/>
                </a:lnTo>
                <a:lnTo>
                  <a:pt x="1066" y="193"/>
                </a:lnTo>
                <a:lnTo>
                  <a:pt x="1067" y="195"/>
                </a:lnTo>
                <a:lnTo>
                  <a:pt x="1071" y="195"/>
                </a:lnTo>
                <a:lnTo>
                  <a:pt x="1072" y="197"/>
                </a:lnTo>
                <a:lnTo>
                  <a:pt x="1076" y="198"/>
                </a:lnTo>
                <a:lnTo>
                  <a:pt x="1076" y="197"/>
                </a:lnTo>
                <a:lnTo>
                  <a:pt x="1079" y="198"/>
                </a:lnTo>
                <a:lnTo>
                  <a:pt x="1083" y="200"/>
                </a:lnTo>
                <a:lnTo>
                  <a:pt x="1084" y="200"/>
                </a:lnTo>
                <a:lnTo>
                  <a:pt x="1086" y="202"/>
                </a:lnTo>
                <a:lnTo>
                  <a:pt x="1089" y="202"/>
                </a:lnTo>
                <a:lnTo>
                  <a:pt x="1091" y="203"/>
                </a:lnTo>
                <a:lnTo>
                  <a:pt x="1094" y="202"/>
                </a:lnTo>
                <a:lnTo>
                  <a:pt x="1099" y="203"/>
                </a:lnTo>
                <a:lnTo>
                  <a:pt x="1103" y="202"/>
                </a:lnTo>
                <a:lnTo>
                  <a:pt x="1106" y="202"/>
                </a:lnTo>
                <a:lnTo>
                  <a:pt x="1108" y="202"/>
                </a:lnTo>
                <a:lnTo>
                  <a:pt x="1110" y="202"/>
                </a:lnTo>
                <a:lnTo>
                  <a:pt x="1113" y="200"/>
                </a:lnTo>
                <a:lnTo>
                  <a:pt x="1116" y="198"/>
                </a:lnTo>
                <a:lnTo>
                  <a:pt x="1118" y="198"/>
                </a:lnTo>
                <a:lnTo>
                  <a:pt x="1126" y="193"/>
                </a:lnTo>
                <a:lnTo>
                  <a:pt x="1135" y="187"/>
                </a:lnTo>
                <a:lnTo>
                  <a:pt x="1137" y="185"/>
                </a:lnTo>
                <a:lnTo>
                  <a:pt x="1138" y="181"/>
                </a:lnTo>
                <a:lnTo>
                  <a:pt x="1140" y="180"/>
                </a:lnTo>
                <a:lnTo>
                  <a:pt x="1142" y="176"/>
                </a:lnTo>
                <a:lnTo>
                  <a:pt x="1143" y="176"/>
                </a:lnTo>
                <a:lnTo>
                  <a:pt x="1145" y="171"/>
                </a:lnTo>
                <a:lnTo>
                  <a:pt x="1150" y="159"/>
                </a:lnTo>
                <a:lnTo>
                  <a:pt x="1150" y="154"/>
                </a:lnTo>
                <a:lnTo>
                  <a:pt x="1150" y="151"/>
                </a:lnTo>
                <a:lnTo>
                  <a:pt x="1152" y="148"/>
                </a:lnTo>
                <a:lnTo>
                  <a:pt x="1152" y="144"/>
                </a:lnTo>
                <a:lnTo>
                  <a:pt x="1152" y="143"/>
                </a:lnTo>
                <a:lnTo>
                  <a:pt x="1152" y="139"/>
                </a:lnTo>
                <a:lnTo>
                  <a:pt x="1153" y="131"/>
                </a:lnTo>
                <a:lnTo>
                  <a:pt x="1155" y="131"/>
                </a:lnTo>
                <a:lnTo>
                  <a:pt x="1155" y="129"/>
                </a:lnTo>
                <a:lnTo>
                  <a:pt x="1155" y="119"/>
                </a:lnTo>
                <a:lnTo>
                  <a:pt x="1159" y="105"/>
                </a:lnTo>
                <a:lnTo>
                  <a:pt x="1160" y="100"/>
                </a:lnTo>
                <a:lnTo>
                  <a:pt x="1164" y="93"/>
                </a:lnTo>
                <a:lnTo>
                  <a:pt x="1169" y="88"/>
                </a:lnTo>
                <a:lnTo>
                  <a:pt x="1170" y="85"/>
                </a:lnTo>
                <a:lnTo>
                  <a:pt x="1172" y="82"/>
                </a:lnTo>
                <a:lnTo>
                  <a:pt x="1174" y="83"/>
                </a:lnTo>
                <a:lnTo>
                  <a:pt x="1175" y="82"/>
                </a:lnTo>
                <a:lnTo>
                  <a:pt x="1179" y="82"/>
                </a:lnTo>
                <a:lnTo>
                  <a:pt x="1182" y="82"/>
                </a:lnTo>
                <a:lnTo>
                  <a:pt x="1187" y="82"/>
                </a:lnTo>
                <a:lnTo>
                  <a:pt x="1189" y="80"/>
                </a:lnTo>
                <a:lnTo>
                  <a:pt x="1192" y="80"/>
                </a:lnTo>
                <a:lnTo>
                  <a:pt x="1196" y="80"/>
                </a:lnTo>
                <a:lnTo>
                  <a:pt x="1201" y="80"/>
                </a:lnTo>
                <a:lnTo>
                  <a:pt x="1216" y="80"/>
                </a:lnTo>
                <a:lnTo>
                  <a:pt x="1219" y="82"/>
                </a:lnTo>
                <a:lnTo>
                  <a:pt x="1226" y="82"/>
                </a:lnTo>
                <a:lnTo>
                  <a:pt x="1231" y="83"/>
                </a:lnTo>
                <a:lnTo>
                  <a:pt x="1236" y="85"/>
                </a:lnTo>
                <a:lnTo>
                  <a:pt x="1245" y="90"/>
                </a:lnTo>
                <a:lnTo>
                  <a:pt x="1251" y="95"/>
                </a:lnTo>
                <a:lnTo>
                  <a:pt x="1263" y="107"/>
                </a:lnTo>
                <a:lnTo>
                  <a:pt x="1268" y="112"/>
                </a:lnTo>
                <a:lnTo>
                  <a:pt x="1280" y="119"/>
                </a:lnTo>
                <a:lnTo>
                  <a:pt x="1292" y="126"/>
                </a:lnTo>
                <a:lnTo>
                  <a:pt x="1294" y="126"/>
                </a:lnTo>
                <a:lnTo>
                  <a:pt x="1307" y="131"/>
                </a:lnTo>
                <a:lnTo>
                  <a:pt x="1312" y="131"/>
                </a:lnTo>
                <a:lnTo>
                  <a:pt x="1321" y="131"/>
                </a:lnTo>
                <a:lnTo>
                  <a:pt x="1327" y="131"/>
                </a:lnTo>
                <a:lnTo>
                  <a:pt x="1333" y="129"/>
                </a:lnTo>
                <a:lnTo>
                  <a:pt x="1354" y="119"/>
                </a:lnTo>
                <a:lnTo>
                  <a:pt x="1356" y="119"/>
                </a:lnTo>
                <a:lnTo>
                  <a:pt x="1365" y="114"/>
                </a:lnTo>
                <a:lnTo>
                  <a:pt x="1370" y="114"/>
                </a:lnTo>
                <a:lnTo>
                  <a:pt x="1376" y="114"/>
                </a:lnTo>
                <a:lnTo>
                  <a:pt x="1382" y="114"/>
                </a:lnTo>
                <a:lnTo>
                  <a:pt x="1383" y="115"/>
                </a:lnTo>
                <a:lnTo>
                  <a:pt x="1388" y="117"/>
                </a:lnTo>
                <a:lnTo>
                  <a:pt x="1392" y="119"/>
                </a:lnTo>
                <a:lnTo>
                  <a:pt x="1397" y="122"/>
                </a:lnTo>
                <a:lnTo>
                  <a:pt x="1402" y="127"/>
                </a:lnTo>
                <a:lnTo>
                  <a:pt x="1407" y="132"/>
                </a:lnTo>
                <a:lnTo>
                  <a:pt x="1412" y="141"/>
                </a:lnTo>
                <a:lnTo>
                  <a:pt x="1419" y="151"/>
                </a:lnTo>
                <a:lnTo>
                  <a:pt x="1425" y="161"/>
                </a:lnTo>
                <a:lnTo>
                  <a:pt x="1436" y="171"/>
                </a:lnTo>
                <a:lnTo>
                  <a:pt x="1446" y="178"/>
                </a:lnTo>
                <a:lnTo>
                  <a:pt x="1447" y="181"/>
                </a:lnTo>
                <a:lnTo>
                  <a:pt x="1454" y="187"/>
                </a:lnTo>
                <a:lnTo>
                  <a:pt x="1464" y="192"/>
                </a:lnTo>
                <a:lnTo>
                  <a:pt x="1473" y="197"/>
                </a:lnTo>
                <a:lnTo>
                  <a:pt x="1486" y="203"/>
                </a:lnTo>
                <a:lnTo>
                  <a:pt x="1501" y="210"/>
                </a:lnTo>
                <a:lnTo>
                  <a:pt x="1503" y="212"/>
                </a:lnTo>
                <a:lnTo>
                  <a:pt x="1508" y="212"/>
                </a:lnTo>
                <a:lnTo>
                  <a:pt x="1510" y="214"/>
                </a:lnTo>
                <a:lnTo>
                  <a:pt x="1512" y="214"/>
                </a:lnTo>
                <a:lnTo>
                  <a:pt x="1522" y="215"/>
                </a:lnTo>
                <a:lnTo>
                  <a:pt x="1523" y="217"/>
                </a:lnTo>
                <a:lnTo>
                  <a:pt x="1544" y="222"/>
                </a:lnTo>
                <a:lnTo>
                  <a:pt x="1555" y="227"/>
                </a:lnTo>
                <a:lnTo>
                  <a:pt x="1559" y="227"/>
                </a:lnTo>
                <a:lnTo>
                  <a:pt x="1564" y="229"/>
                </a:lnTo>
                <a:lnTo>
                  <a:pt x="1569" y="229"/>
                </a:lnTo>
                <a:lnTo>
                  <a:pt x="1576" y="227"/>
                </a:lnTo>
                <a:lnTo>
                  <a:pt x="1584" y="224"/>
                </a:lnTo>
                <a:lnTo>
                  <a:pt x="1591" y="222"/>
                </a:lnTo>
                <a:lnTo>
                  <a:pt x="1594" y="219"/>
                </a:lnTo>
                <a:lnTo>
                  <a:pt x="1603" y="217"/>
                </a:lnTo>
                <a:lnTo>
                  <a:pt x="1608" y="214"/>
                </a:lnTo>
                <a:lnTo>
                  <a:pt x="1610" y="214"/>
                </a:lnTo>
                <a:lnTo>
                  <a:pt x="1613" y="212"/>
                </a:lnTo>
                <a:lnTo>
                  <a:pt x="1615" y="212"/>
                </a:lnTo>
                <a:lnTo>
                  <a:pt x="1623" y="209"/>
                </a:lnTo>
                <a:lnTo>
                  <a:pt x="1625" y="207"/>
                </a:lnTo>
                <a:lnTo>
                  <a:pt x="1628" y="205"/>
                </a:lnTo>
                <a:lnTo>
                  <a:pt x="1632" y="205"/>
                </a:lnTo>
                <a:lnTo>
                  <a:pt x="1633" y="203"/>
                </a:lnTo>
                <a:lnTo>
                  <a:pt x="1638" y="200"/>
                </a:lnTo>
                <a:lnTo>
                  <a:pt x="1640" y="198"/>
                </a:lnTo>
                <a:lnTo>
                  <a:pt x="1640" y="197"/>
                </a:lnTo>
                <a:lnTo>
                  <a:pt x="1643" y="193"/>
                </a:lnTo>
                <a:lnTo>
                  <a:pt x="1647" y="190"/>
                </a:lnTo>
                <a:lnTo>
                  <a:pt x="1648" y="187"/>
                </a:lnTo>
                <a:lnTo>
                  <a:pt x="1650" y="183"/>
                </a:lnTo>
                <a:lnTo>
                  <a:pt x="1652" y="180"/>
                </a:lnTo>
                <a:lnTo>
                  <a:pt x="1653" y="178"/>
                </a:lnTo>
                <a:lnTo>
                  <a:pt x="1653" y="176"/>
                </a:lnTo>
                <a:lnTo>
                  <a:pt x="1653" y="173"/>
                </a:lnTo>
                <a:lnTo>
                  <a:pt x="1655" y="165"/>
                </a:lnTo>
                <a:lnTo>
                  <a:pt x="1655" y="163"/>
                </a:lnTo>
                <a:lnTo>
                  <a:pt x="1655" y="161"/>
                </a:lnTo>
                <a:lnTo>
                  <a:pt x="1655" y="156"/>
                </a:lnTo>
                <a:lnTo>
                  <a:pt x="1657" y="154"/>
                </a:lnTo>
                <a:lnTo>
                  <a:pt x="1657" y="151"/>
                </a:lnTo>
                <a:lnTo>
                  <a:pt x="1657" y="148"/>
                </a:lnTo>
                <a:lnTo>
                  <a:pt x="1657" y="141"/>
                </a:lnTo>
                <a:lnTo>
                  <a:pt x="1659" y="139"/>
                </a:lnTo>
                <a:lnTo>
                  <a:pt x="1659" y="137"/>
                </a:lnTo>
                <a:lnTo>
                  <a:pt x="1659" y="132"/>
                </a:lnTo>
                <a:lnTo>
                  <a:pt x="1659" y="131"/>
                </a:lnTo>
                <a:lnTo>
                  <a:pt x="1660" y="122"/>
                </a:lnTo>
                <a:lnTo>
                  <a:pt x="1659" y="117"/>
                </a:lnTo>
                <a:lnTo>
                  <a:pt x="1659" y="114"/>
                </a:lnTo>
                <a:lnTo>
                  <a:pt x="1659" y="110"/>
                </a:lnTo>
                <a:lnTo>
                  <a:pt x="1657" y="107"/>
                </a:lnTo>
                <a:lnTo>
                  <a:pt x="1657" y="105"/>
                </a:lnTo>
                <a:lnTo>
                  <a:pt x="1655" y="104"/>
                </a:lnTo>
                <a:lnTo>
                  <a:pt x="1653" y="100"/>
                </a:lnTo>
                <a:lnTo>
                  <a:pt x="1653" y="98"/>
                </a:lnTo>
                <a:lnTo>
                  <a:pt x="1659" y="100"/>
                </a:lnTo>
                <a:lnTo>
                  <a:pt x="1659" y="95"/>
                </a:lnTo>
                <a:lnTo>
                  <a:pt x="1662" y="92"/>
                </a:lnTo>
                <a:lnTo>
                  <a:pt x="1664" y="92"/>
                </a:lnTo>
                <a:lnTo>
                  <a:pt x="1665" y="92"/>
                </a:lnTo>
                <a:lnTo>
                  <a:pt x="1667" y="90"/>
                </a:lnTo>
                <a:lnTo>
                  <a:pt x="1665" y="87"/>
                </a:lnTo>
                <a:lnTo>
                  <a:pt x="1664" y="87"/>
                </a:lnTo>
                <a:lnTo>
                  <a:pt x="1664" y="83"/>
                </a:lnTo>
                <a:lnTo>
                  <a:pt x="1669" y="80"/>
                </a:lnTo>
                <a:lnTo>
                  <a:pt x="1670" y="78"/>
                </a:lnTo>
                <a:lnTo>
                  <a:pt x="1672" y="76"/>
                </a:lnTo>
                <a:lnTo>
                  <a:pt x="1672" y="75"/>
                </a:lnTo>
                <a:lnTo>
                  <a:pt x="1674" y="73"/>
                </a:lnTo>
                <a:lnTo>
                  <a:pt x="1675" y="73"/>
                </a:lnTo>
                <a:lnTo>
                  <a:pt x="1680" y="76"/>
                </a:lnTo>
                <a:lnTo>
                  <a:pt x="1689" y="75"/>
                </a:lnTo>
                <a:lnTo>
                  <a:pt x="1689" y="71"/>
                </a:lnTo>
                <a:lnTo>
                  <a:pt x="1691" y="71"/>
                </a:lnTo>
                <a:lnTo>
                  <a:pt x="1696" y="68"/>
                </a:lnTo>
                <a:lnTo>
                  <a:pt x="1701" y="68"/>
                </a:lnTo>
                <a:lnTo>
                  <a:pt x="1704" y="71"/>
                </a:lnTo>
                <a:lnTo>
                  <a:pt x="1706" y="70"/>
                </a:lnTo>
                <a:lnTo>
                  <a:pt x="1706" y="68"/>
                </a:lnTo>
                <a:lnTo>
                  <a:pt x="1708" y="65"/>
                </a:lnTo>
                <a:lnTo>
                  <a:pt x="1714" y="58"/>
                </a:lnTo>
                <a:lnTo>
                  <a:pt x="1713" y="56"/>
                </a:lnTo>
                <a:lnTo>
                  <a:pt x="1713" y="51"/>
                </a:lnTo>
                <a:lnTo>
                  <a:pt x="1714" y="51"/>
                </a:lnTo>
                <a:lnTo>
                  <a:pt x="1718" y="51"/>
                </a:lnTo>
                <a:lnTo>
                  <a:pt x="1721" y="48"/>
                </a:lnTo>
                <a:lnTo>
                  <a:pt x="1723" y="48"/>
                </a:lnTo>
                <a:lnTo>
                  <a:pt x="1726" y="49"/>
                </a:lnTo>
                <a:lnTo>
                  <a:pt x="1736" y="56"/>
                </a:lnTo>
                <a:lnTo>
                  <a:pt x="1736" y="63"/>
                </a:lnTo>
                <a:lnTo>
                  <a:pt x="1731" y="68"/>
                </a:lnTo>
                <a:lnTo>
                  <a:pt x="1729" y="68"/>
                </a:lnTo>
                <a:lnTo>
                  <a:pt x="1728" y="68"/>
                </a:lnTo>
                <a:lnTo>
                  <a:pt x="1726" y="70"/>
                </a:lnTo>
                <a:lnTo>
                  <a:pt x="1726" y="73"/>
                </a:lnTo>
                <a:lnTo>
                  <a:pt x="1731" y="75"/>
                </a:lnTo>
                <a:lnTo>
                  <a:pt x="1735" y="76"/>
                </a:lnTo>
                <a:lnTo>
                  <a:pt x="1738" y="76"/>
                </a:lnTo>
                <a:lnTo>
                  <a:pt x="1738" y="75"/>
                </a:lnTo>
                <a:lnTo>
                  <a:pt x="1738" y="71"/>
                </a:lnTo>
                <a:lnTo>
                  <a:pt x="1746" y="63"/>
                </a:lnTo>
                <a:lnTo>
                  <a:pt x="1755" y="65"/>
                </a:lnTo>
                <a:lnTo>
                  <a:pt x="1756" y="63"/>
                </a:lnTo>
                <a:lnTo>
                  <a:pt x="1758" y="58"/>
                </a:lnTo>
                <a:lnTo>
                  <a:pt x="1762" y="54"/>
                </a:lnTo>
                <a:lnTo>
                  <a:pt x="1762" y="51"/>
                </a:lnTo>
                <a:lnTo>
                  <a:pt x="1760" y="51"/>
                </a:lnTo>
                <a:lnTo>
                  <a:pt x="1758" y="49"/>
                </a:lnTo>
                <a:lnTo>
                  <a:pt x="1756" y="46"/>
                </a:lnTo>
                <a:lnTo>
                  <a:pt x="1756" y="41"/>
                </a:lnTo>
                <a:lnTo>
                  <a:pt x="1762" y="34"/>
                </a:lnTo>
                <a:lnTo>
                  <a:pt x="1767" y="36"/>
                </a:lnTo>
                <a:lnTo>
                  <a:pt x="1770" y="32"/>
                </a:lnTo>
                <a:lnTo>
                  <a:pt x="1768" y="29"/>
                </a:lnTo>
                <a:lnTo>
                  <a:pt x="1768" y="26"/>
                </a:lnTo>
                <a:lnTo>
                  <a:pt x="1772" y="22"/>
                </a:lnTo>
                <a:lnTo>
                  <a:pt x="1773" y="22"/>
                </a:lnTo>
                <a:lnTo>
                  <a:pt x="1780" y="24"/>
                </a:lnTo>
                <a:lnTo>
                  <a:pt x="1785" y="29"/>
                </a:lnTo>
                <a:lnTo>
                  <a:pt x="1790" y="29"/>
                </a:lnTo>
                <a:lnTo>
                  <a:pt x="1795" y="24"/>
                </a:lnTo>
                <a:lnTo>
                  <a:pt x="1797" y="24"/>
                </a:lnTo>
                <a:lnTo>
                  <a:pt x="1802" y="27"/>
                </a:lnTo>
                <a:lnTo>
                  <a:pt x="1802" y="32"/>
                </a:lnTo>
                <a:lnTo>
                  <a:pt x="1802" y="36"/>
                </a:lnTo>
                <a:lnTo>
                  <a:pt x="1800" y="41"/>
                </a:lnTo>
                <a:lnTo>
                  <a:pt x="1802" y="43"/>
                </a:lnTo>
                <a:lnTo>
                  <a:pt x="1804" y="43"/>
                </a:lnTo>
                <a:lnTo>
                  <a:pt x="1807" y="41"/>
                </a:lnTo>
                <a:lnTo>
                  <a:pt x="1809" y="43"/>
                </a:lnTo>
                <a:lnTo>
                  <a:pt x="1811" y="44"/>
                </a:lnTo>
                <a:lnTo>
                  <a:pt x="1816" y="41"/>
                </a:lnTo>
                <a:lnTo>
                  <a:pt x="1817" y="36"/>
                </a:lnTo>
                <a:lnTo>
                  <a:pt x="1821" y="32"/>
                </a:lnTo>
                <a:lnTo>
                  <a:pt x="1826" y="29"/>
                </a:lnTo>
                <a:lnTo>
                  <a:pt x="1827" y="29"/>
                </a:lnTo>
                <a:lnTo>
                  <a:pt x="1831" y="27"/>
                </a:lnTo>
                <a:lnTo>
                  <a:pt x="1831" y="22"/>
                </a:lnTo>
                <a:lnTo>
                  <a:pt x="1831" y="17"/>
                </a:lnTo>
                <a:lnTo>
                  <a:pt x="1824" y="17"/>
                </a:lnTo>
                <a:lnTo>
                  <a:pt x="1817" y="10"/>
                </a:lnTo>
                <a:lnTo>
                  <a:pt x="1824" y="4"/>
                </a:lnTo>
                <a:lnTo>
                  <a:pt x="1827" y="2"/>
                </a:lnTo>
                <a:lnTo>
                  <a:pt x="1831" y="4"/>
                </a:lnTo>
                <a:lnTo>
                  <a:pt x="1831" y="2"/>
                </a:lnTo>
                <a:lnTo>
                  <a:pt x="1833" y="0"/>
                </a:lnTo>
                <a:lnTo>
                  <a:pt x="1834" y="2"/>
                </a:lnTo>
                <a:close/>
              </a:path>
            </a:pathLst>
          </a:custGeom>
          <a:solidFill>
            <a:schemeClr val="accent4"/>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D0642387-CB41-4F28-96B0-71D589974024}"/>
              </a:ext>
            </a:extLst>
          </p:cNvPr>
          <p:cNvSpPr txBox="1"/>
          <p:nvPr/>
        </p:nvSpPr>
        <p:spPr>
          <a:xfrm>
            <a:off x="7287129" y="3789364"/>
            <a:ext cx="125408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Basse 21%</a:t>
            </a:r>
          </a:p>
        </p:txBody>
      </p:sp>
      <p:sp>
        <p:nvSpPr>
          <p:cNvPr id="17" name="TextBox 16">
            <a:extLst>
              <a:ext uri="{FF2B5EF4-FFF2-40B4-BE49-F238E27FC236}">
                <a16:creationId xmlns:a16="http://schemas.microsoft.com/office/drawing/2014/main" id="{EF4D1BBD-6EB6-43CB-A81D-A52C4DF1CE0E}"/>
              </a:ext>
            </a:extLst>
          </p:cNvPr>
          <p:cNvSpPr txBox="1"/>
          <p:nvPr/>
        </p:nvSpPr>
        <p:spPr>
          <a:xfrm>
            <a:off x="1966473" y="2329439"/>
            <a:ext cx="1711557"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Kerewan</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17%</a:t>
            </a:r>
          </a:p>
        </p:txBody>
      </p:sp>
      <p:sp>
        <p:nvSpPr>
          <p:cNvPr id="18" name="TextBox 17">
            <a:extLst>
              <a:ext uri="{FF2B5EF4-FFF2-40B4-BE49-F238E27FC236}">
                <a16:creationId xmlns:a16="http://schemas.microsoft.com/office/drawing/2014/main" id="{6B748668-6337-4425-94B7-42857BF92E92}"/>
              </a:ext>
            </a:extLst>
          </p:cNvPr>
          <p:cNvSpPr txBox="1"/>
          <p:nvPr/>
        </p:nvSpPr>
        <p:spPr>
          <a:xfrm>
            <a:off x="657091" y="4860699"/>
            <a:ext cx="142398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Brikama</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17%</a:t>
            </a:r>
          </a:p>
        </p:txBody>
      </p:sp>
      <p:sp>
        <p:nvSpPr>
          <p:cNvPr id="19" name="TextBox 18">
            <a:extLst>
              <a:ext uri="{FF2B5EF4-FFF2-40B4-BE49-F238E27FC236}">
                <a16:creationId xmlns:a16="http://schemas.microsoft.com/office/drawing/2014/main" id="{CF33017E-70C6-4888-96AD-D79A70F1C3C0}"/>
              </a:ext>
            </a:extLst>
          </p:cNvPr>
          <p:cNvSpPr txBox="1"/>
          <p:nvPr/>
        </p:nvSpPr>
        <p:spPr>
          <a:xfrm>
            <a:off x="3604554" y="4457671"/>
            <a:ext cx="145659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Mansakonko</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16%</a:t>
            </a:r>
          </a:p>
        </p:txBody>
      </p:sp>
      <p:sp>
        <p:nvSpPr>
          <p:cNvPr id="20" name="TextBox 19">
            <a:extLst>
              <a:ext uri="{FF2B5EF4-FFF2-40B4-BE49-F238E27FC236}">
                <a16:creationId xmlns:a16="http://schemas.microsoft.com/office/drawing/2014/main" id="{87D8F552-83AE-45CC-A5A9-282E9F3E9114}"/>
              </a:ext>
            </a:extLst>
          </p:cNvPr>
          <p:cNvSpPr txBox="1"/>
          <p:nvPr/>
        </p:nvSpPr>
        <p:spPr>
          <a:xfrm>
            <a:off x="5061144" y="1673927"/>
            <a:ext cx="133814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Kuntaur</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25%</a:t>
            </a:r>
          </a:p>
        </p:txBody>
      </p:sp>
      <p:sp>
        <p:nvSpPr>
          <p:cNvPr id="21" name="TextBox 20">
            <a:extLst>
              <a:ext uri="{FF2B5EF4-FFF2-40B4-BE49-F238E27FC236}">
                <a16:creationId xmlns:a16="http://schemas.microsoft.com/office/drawing/2014/main" id="{071F9079-E3A4-48EC-98D9-F322801E96F6}"/>
              </a:ext>
            </a:extLst>
          </p:cNvPr>
          <p:cNvSpPr txBox="1"/>
          <p:nvPr/>
        </p:nvSpPr>
        <p:spPr>
          <a:xfrm>
            <a:off x="4492122" y="3886995"/>
            <a:ext cx="205422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Janjanbureh</a:t>
            </a:r>
            <a:endPar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19%</a:t>
            </a:r>
          </a:p>
        </p:txBody>
      </p:sp>
      <p:cxnSp>
        <p:nvCxnSpPr>
          <p:cNvPr id="23" name="Straight Connector 22">
            <a:extLst>
              <a:ext uri="{FF2B5EF4-FFF2-40B4-BE49-F238E27FC236}">
                <a16:creationId xmlns:a16="http://schemas.microsoft.com/office/drawing/2014/main" id="{0D2CAA7C-F5BC-4A58-B489-FFECFD31834A}"/>
              </a:ext>
            </a:extLst>
          </p:cNvPr>
          <p:cNvCxnSpPr>
            <a:cxnSpLocks/>
          </p:cNvCxnSpPr>
          <p:nvPr/>
        </p:nvCxnSpPr>
        <p:spPr>
          <a:xfrm flipV="1">
            <a:off x="5338414" y="3634250"/>
            <a:ext cx="244475" cy="365790"/>
          </a:xfrm>
          <a:prstGeom prst="line">
            <a:avLst/>
          </a:prstGeom>
        </p:spPr>
        <p:style>
          <a:lnRef idx="1">
            <a:schemeClr val="dk1"/>
          </a:lnRef>
          <a:fillRef idx="0">
            <a:schemeClr val="dk1"/>
          </a:fillRef>
          <a:effectRef idx="0">
            <a:schemeClr val="dk1"/>
          </a:effectRef>
          <a:fontRef idx="minor">
            <a:schemeClr val="tx1"/>
          </a:fontRef>
        </p:style>
      </p:cxnSp>
      <p:sp>
        <p:nvSpPr>
          <p:cNvPr id="25" name="TextBox 24">
            <a:extLst>
              <a:ext uri="{FF2B5EF4-FFF2-40B4-BE49-F238E27FC236}">
                <a16:creationId xmlns:a16="http://schemas.microsoft.com/office/drawing/2014/main" id="{760C8C88-3749-4764-B633-A82C06B3CEEC}"/>
              </a:ext>
            </a:extLst>
          </p:cNvPr>
          <p:cNvSpPr txBox="1"/>
          <p:nvPr/>
        </p:nvSpPr>
        <p:spPr>
          <a:xfrm>
            <a:off x="706811" y="2288849"/>
            <a:ext cx="13716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Banjul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10%</a:t>
            </a:r>
          </a:p>
        </p:txBody>
      </p:sp>
      <p:cxnSp>
        <p:nvCxnSpPr>
          <p:cNvPr id="27" name="Straight Connector 26">
            <a:extLst>
              <a:ext uri="{FF2B5EF4-FFF2-40B4-BE49-F238E27FC236}">
                <a16:creationId xmlns:a16="http://schemas.microsoft.com/office/drawing/2014/main" id="{198DCADD-56D7-49B7-87C7-7DFE1C5CFB83}"/>
              </a:ext>
            </a:extLst>
          </p:cNvPr>
          <p:cNvCxnSpPr>
            <a:cxnSpLocks/>
          </p:cNvCxnSpPr>
          <p:nvPr/>
        </p:nvCxnSpPr>
        <p:spPr>
          <a:xfrm flipH="1">
            <a:off x="925378" y="2842935"/>
            <a:ext cx="404986" cy="812791"/>
          </a:xfrm>
          <a:prstGeom prst="line">
            <a:avLst/>
          </a:prstGeom>
        </p:spPr>
        <p:style>
          <a:lnRef idx="1">
            <a:schemeClr val="dk1"/>
          </a:lnRef>
          <a:fillRef idx="0">
            <a:schemeClr val="dk1"/>
          </a:fillRef>
          <a:effectRef idx="0">
            <a:schemeClr val="dk1"/>
          </a:effectRef>
          <a:fontRef idx="minor">
            <a:schemeClr val="tx1"/>
          </a:fontRef>
        </p:style>
      </p:cxnSp>
      <p:sp>
        <p:nvSpPr>
          <p:cNvPr id="28" name="TextBox 27">
            <a:extLst>
              <a:ext uri="{FF2B5EF4-FFF2-40B4-BE49-F238E27FC236}">
                <a16:creationId xmlns:a16="http://schemas.microsoft.com/office/drawing/2014/main" id="{F9C0E913-4AC5-4333-A0CE-24C177DB38E7}"/>
              </a:ext>
            </a:extLst>
          </p:cNvPr>
          <p:cNvSpPr txBox="1"/>
          <p:nvPr/>
        </p:nvSpPr>
        <p:spPr>
          <a:xfrm>
            <a:off x="-25363" y="2708058"/>
            <a:ext cx="117339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Kanifing</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13%</a:t>
            </a:r>
          </a:p>
        </p:txBody>
      </p:sp>
      <p:cxnSp>
        <p:nvCxnSpPr>
          <p:cNvPr id="30" name="Straight Connector 29">
            <a:extLst>
              <a:ext uri="{FF2B5EF4-FFF2-40B4-BE49-F238E27FC236}">
                <a16:creationId xmlns:a16="http://schemas.microsoft.com/office/drawing/2014/main" id="{7934A133-46CD-48FD-8F9E-D624A92DD162}"/>
              </a:ext>
            </a:extLst>
          </p:cNvPr>
          <p:cNvCxnSpPr>
            <a:cxnSpLocks/>
            <a:endCxn id="11" idx="53"/>
          </p:cNvCxnSpPr>
          <p:nvPr/>
        </p:nvCxnSpPr>
        <p:spPr>
          <a:xfrm>
            <a:off x="539614" y="3217586"/>
            <a:ext cx="106499" cy="452716"/>
          </a:xfrm>
          <a:prstGeom prst="line">
            <a:avLst/>
          </a:prstGeom>
        </p:spPr>
        <p:style>
          <a:lnRef idx="1">
            <a:schemeClr val="dk1"/>
          </a:lnRef>
          <a:fillRef idx="0">
            <a:schemeClr val="dk1"/>
          </a:fillRef>
          <a:effectRef idx="0">
            <a:schemeClr val="dk1"/>
          </a:effectRef>
          <a:fontRef idx="minor">
            <a:schemeClr val="tx1"/>
          </a:fontRef>
        </p:style>
      </p:cxnSp>
      <p:sp>
        <p:nvSpPr>
          <p:cNvPr id="22" name="TextBox 21">
            <a:extLst>
              <a:ext uri="{FF2B5EF4-FFF2-40B4-BE49-F238E27FC236}">
                <a16:creationId xmlns:a16="http://schemas.microsoft.com/office/drawing/2014/main" id="{57483E8C-0DC5-4F93-ADC7-FEA86B2C5F29}"/>
              </a:ext>
            </a:extLst>
          </p:cNvPr>
          <p:cNvSpPr txBox="1"/>
          <p:nvPr/>
        </p:nvSpPr>
        <p:spPr>
          <a:xfrm>
            <a:off x="144966" y="949603"/>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Percent of children under 5 stunted, based on 2006 WHO Child Growth Standards</a:t>
            </a:r>
          </a:p>
        </p:txBody>
      </p:sp>
      <p:sp>
        <p:nvSpPr>
          <p:cNvPr id="24" name="TextBox 23">
            <a:extLst>
              <a:ext uri="{FF2B5EF4-FFF2-40B4-BE49-F238E27FC236}">
                <a16:creationId xmlns:a16="http://schemas.microsoft.com/office/drawing/2014/main" id="{323A5AB6-3D8A-44AA-A764-37DCCA34A0CD}"/>
              </a:ext>
            </a:extLst>
          </p:cNvPr>
          <p:cNvSpPr txBox="1"/>
          <p:nvPr/>
        </p:nvSpPr>
        <p:spPr>
          <a:xfrm>
            <a:off x="6913563" y="4913314"/>
            <a:ext cx="2009775"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The Gambia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18%</a:t>
            </a:r>
          </a:p>
        </p:txBody>
      </p:sp>
      <p:cxnSp>
        <p:nvCxnSpPr>
          <p:cNvPr id="15" name="Straight Connector 14">
            <a:extLst>
              <a:ext uri="{FF2B5EF4-FFF2-40B4-BE49-F238E27FC236}">
                <a16:creationId xmlns:a16="http://schemas.microsoft.com/office/drawing/2014/main" id="{8CF57A1D-33DD-445C-814F-92DE28A0A5AA}"/>
              </a:ext>
            </a:extLst>
          </p:cNvPr>
          <p:cNvCxnSpPr>
            <a:cxnSpLocks/>
          </p:cNvCxnSpPr>
          <p:nvPr/>
        </p:nvCxnSpPr>
        <p:spPr>
          <a:xfrm flipV="1">
            <a:off x="1369085" y="4449651"/>
            <a:ext cx="212827" cy="592250"/>
          </a:xfrm>
          <a:prstGeom prst="line">
            <a:avLst/>
          </a:prstGeom>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AE8D6DE9-C3BC-41FD-B756-96FCC0B08462}"/>
              </a:ext>
            </a:extLst>
          </p:cNvPr>
          <p:cNvCxnSpPr>
            <a:cxnSpLocks/>
          </p:cNvCxnSpPr>
          <p:nvPr/>
        </p:nvCxnSpPr>
        <p:spPr>
          <a:xfrm flipH="1">
            <a:off x="2624156" y="2881170"/>
            <a:ext cx="124619" cy="544656"/>
          </a:xfrm>
          <a:prstGeom prst="line">
            <a:avLst/>
          </a:prstGeom>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092B824D-FC32-481D-A4B6-55DCE454D1F6}"/>
              </a:ext>
            </a:extLst>
          </p:cNvPr>
          <p:cNvCxnSpPr>
            <a:stCxn id="19" idx="0"/>
            <a:endCxn id="14" idx="5"/>
          </p:cNvCxnSpPr>
          <p:nvPr/>
        </p:nvCxnSpPr>
        <p:spPr>
          <a:xfrm flipH="1" flipV="1">
            <a:off x="4108451" y="3916364"/>
            <a:ext cx="224398" cy="541307"/>
          </a:xfrm>
          <a:prstGeom prst="line">
            <a:avLst/>
          </a:prstGeom>
        </p:spPr>
        <p:style>
          <a:lnRef idx="1">
            <a:schemeClr val="dk1"/>
          </a:lnRef>
          <a:fillRef idx="0">
            <a:schemeClr val="dk1"/>
          </a:fillRef>
          <a:effectRef idx="0">
            <a:schemeClr val="dk1"/>
          </a:effectRef>
          <a:fontRef idx="minor">
            <a:schemeClr val="tx1"/>
          </a:fontRef>
        </p:style>
      </p:cxnSp>
      <p:cxnSp>
        <p:nvCxnSpPr>
          <p:cNvPr id="36" name="Straight Connector 35">
            <a:extLst>
              <a:ext uri="{FF2B5EF4-FFF2-40B4-BE49-F238E27FC236}">
                <a16:creationId xmlns:a16="http://schemas.microsoft.com/office/drawing/2014/main" id="{4393F941-CFAC-4408-ADE2-1AF2EB022D3B}"/>
              </a:ext>
            </a:extLst>
          </p:cNvPr>
          <p:cNvCxnSpPr>
            <a:cxnSpLocks/>
            <a:endCxn id="13" idx="0"/>
          </p:cNvCxnSpPr>
          <p:nvPr/>
        </p:nvCxnSpPr>
        <p:spPr>
          <a:xfrm flipH="1">
            <a:off x="5505451" y="2265641"/>
            <a:ext cx="163512" cy="45851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62195241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Trends in Nutritional Status of Children</a:t>
            </a:r>
            <a:endParaRPr lang="en-GB" noProof="0" dirty="0"/>
          </a:p>
        </p:txBody>
      </p:sp>
      <p:graphicFrame>
        <p:nvGraphicFramePr>
          <p:cNvPr id="7" name="Content Placeholder 6"/>
          <p:cNvGraphicFramePr>
            <a:graphicFrameLocks noGrp="1"/>
          </p:cNvGraphicFramePr>
          <p:nvPr>
            <p:ph idx="1"/>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107466" y="921434"/>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Percent of children under 5, based on 2006 WHO Child Growth Standards</a:t>
            </a:r>
          </a:p>
        </p:txBody>
      </p:sp>
    </p:spTree>
    <p:extLst>
      <p:ext uri="{BB962C8B-B14F-4D97-AF65-F5344CB8AC3E}">
        <p14:creationId xmlns:p14="http://schemas.microsoft.com/office/powerpoint/2010/main" val="193051941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a:t>Insecticide-treated Net (ITN) Ownership</a:t>
            </a:r>
          </a:p>
        </p:txBody>
      </p:sp>
      <p:sp>
        <p:nvSpPr>
          <p:cNvPr id="8" name="TextBox 7"/>
          <p:cNvSpPr txBox="1"/>
          <p:nvPr/>
        </p:nvSpPr>
        <p:spPr>
          <a:xfrm>
            <a:off x="18256" y="960219"/>
            <a:ext cx="91440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Percent of households with at least one ITN and percent of households with at least one ITN for every two people in the household  of households with at least one mosquito net</a:t>
            </a:r>
          </a:p>
        </p:txBody>
      </p:sp>
      <p:sp>
        <p:nvSpPr>
          <p:cNvPr id="5" name="TextBox 4"/>
          <p:cNvSpPr txBox="1"/>
          <p:nvPr/>
        </p:nvSpPr>
        <p:spPr>
          <a:xfrm>
            <a:off x="18256" y="6273225"/>
            <a:ext cx="91440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1" u="none" strike="noStrike" kern="1200" cap="none" spc="0" normalizeH="0" baseline="0" noProof="0" dirty="0">
                <a:ln>
                  <a:noFill/>
                </a:ln>
                <a:solidFill>
                  <a:prstClr val="black"/>
                </a:solidFill>
                <a:effectLst/>
                <a:uLnTx/>
                <a:uFillTx/>
                <a:latin typeface="Calibri" panose="020F0502020204030204"/>
                <a:ea typeface="+mn-ea"/>
                <a:cs typeface="+mn-cs"/>
              </a:rPr>
              <a:t>*An insecticide-treated net (ITN) is a factory-treated net that does not require any further treatment. The definition of an ITN in the 2013 GDHS included nets that had been soaked with insecticides within the past 12 months. </a:t>
            </a:r>
          </a:p>
        </p:txBody>
      </p:sp>
      <p:graphicFrame>
        <p:nvGraphicFramePr>
          <p:cNvPr id="10" name="Content Placeholder 9"/>
          <p:cNvGraphicFramePr>
            <a:graphicFrameLocks noGrp="1"/>
          </p:cNvGraphicFramePr>
          <p:nvPr>
            <p:ph idx="1"/>
          </p:nvPr>
        </p:nvGraphicFramePr>
        <p:xfrm>
          <a:off x="461963" y="1606550"/>
          <a:ext cx="8256587" cy="46666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4232138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700"/>
            <a:ext cx="9144000" cy="917575"/>
          </a:xfrm>
        </p:spPr>
        <p:txBody>
          <a:bodyPr>
            <a:normAutofit fontScale="90000"/>
          </a:bodyPr>
          <a:lstStyle/>
          <a:p>
            <a:r>
              <a:rPr lang="en-GB" dirty="0"/>
              <a:t>ITN Ownership by Local Government Area</a:t>
            </a:r>
            <a:endParaRPr lang="en-GB" noProof="0" dirty="0"/>
          </a:p>
        </p:txBody>
      </p:sp>
      <p:sp>
        <p:nvSpPr>
          <p:cNvPr id="7" name="Freeform 5">
            <a:extLst>
              <a:ext uri="{FF2B5EF4-FFF2-40B4-BE49-F238E27FC236}">
                <a16:creationId xmlns:a16="http://schemas.microsoft.com/office/drawing/2014/main" id="{B6C3A306-8004-4C72-86F1-56C021283999}"/>
              </a:ext>
            </a:extLst>
          </p:cNvPr>
          <p:cNvSpPr>
            <a:spLocks/>
          </p:cNvSpPr>
          <p:nvPr/>
        </p:nvSpPr>
        <p:spPr bwMode="auto">
          <a:xfrm>
            <a:off x="850900" y="3660776"/>
            <a:ext cx="160338" cy="90488"/>
          </a:xfrm>
          <a:custGeom>
            <a:avLst/>
            <a:gdLst>
              <a:gd name="T0" fmla="*/ 30 w 101"/>
              <a:gd name="T1" fmla="*/ 8 h 57"/>
              <a:gd name="T2" fmla="*/ 32 w 101"/>
              <a:gd name="T3" fmla="*/ 10 h 57"/>
              <a:gd name="T4" fmla="*/ 37 w 101"/>
              <a:gd name="T5" fmla="*/ 11 h 57"/>
              <a:gd name="T6" fmla="*/ 42 w 101"/>
              <a:gd name="T7" fmla="*/ 13 h 57"/>
              <a:gd name="T8" fmla="*/ 43 w 101"/>
              <a:gd name="T9" fmla="*/ 15 h 57"/>
              <a:gd name="T10" fmla="*/ 45 w 101"/>
              <a:gd name="T11" fmla="*/ 17 h 57"/>
              <a:gd name="T12" fmla="*/ 50 w 101"/>
              <a:gd name="T13" fmla="*/ 17 h 57"/>
              <a:gd name="T14" fmla="*/ 59 w 101"/>
              <a:gd name="T15" fmla="*/ 18 h 57"/>
              <a:gd name="T16" fmla="*/ 71 w 101"/>
              <a:gd name="T17" fmla="*/ 18 h 57"/>
              <a:gd name="T18" fmla="*/ 81 w 101"/>
              <a:gd name="T19" fmla="*/ 22 h 57"/>
              <a:gd name="T20" fmla="*/ 89 w 101"/>
              <a:gd name="T21" fmla="*/ 27 h 57"/>
              <a:gd name="T22" fmla="*/ 94 w 101"/>
              <a:gd name="T23" fmla="*/ 28 h 57"/>
              <a:gd name="T24" fmla="*/ 98 w 101"/>
              <a:gd name="T25" fmla="*/ 32 h 57"/>
              <a:gd name="T26" fmla="*/ 101 w 101"/>
              <a:gd name="T27" fmla="*/ 35 h 57"/>
              <a:gd name="T28" fmla="*/ 101 w 101"/>
              <a:gd name="T29" fmla="*/ 42 h 57"/>
              <a:gd name="T30" fmla="*/ 99 w 101"/>
              <a:gd name="T31" fmla="*/ 45 h 57"/>
              <a:gd name="T32" fmla="*/ 98 w 101"/>
              <a:gd name="T33" fmla="*/ 50 h 57"/>
              <a:gd name="T34" fmla="*/ 94 w 101"/>
              <a:gd name="T35" fmla="*/ 57 h 57"/>
              <a:gd name="T36" fmla="*/ 89 w 101"/>
              <a:gd name="T37" fmla="*/ 57 h 57"/>
              <a:gd name="T38" fmla="*/ 86 w 101"/>
              <a:gd name="T39" fmla="*/ 50 h 57"/>
              <a:gd name="T40" fmla="*/ 76 w 101"/>
              <a:gd name="T41" fmla="*/ 47 h 57"/>
              <a:gd name="T42" fmla="*/ 72 w 101"/>
              <a:gd name="T43" fmla="*/ 47 h 57"/>
              <a:gd name="T44" fmla="*/ 65 w 101"/>
              <a:gd name="T45" fmla="*/ 47 h 57"/>
              <a:gd name="T46" fmla="*/ 64 w 101"/>
              <a:gd name="T47" fmla="*/ 45 h 57"/>
              <a:gd name="T48" fmla="*/ 60 w 101"/>
              <a:gd name="T49" fmla="*/ 47 h 57"/>
              <a:gd name="T50" fmla="*/ 54 w 101"/>
              <a:gd name="T51" fmla="*/ 50 h 57"/>
              <a:gd name="T52" fmla="*/ 49 w 101"/>
              <a:gd name="T53" fmla="*/ 52 h 57"/>
              <a:gd name="T54" fmla="*/ 45 w 101"/>
              <a:gd name="T55" fmla="*/ 54 h 57"/>
              <a:gd name="T56" fmla="*/ 40 w 101"/>
              <a:gd name="T57" fmla="*/ 55 h 57"/>
              <a:gd name="T58" fmla="*/ 35 w 101"/>
              <a:gd name="T59" fmla="*/ 52 h 57"/>
              <a:gd name="T60" fmla="*/ 32 w 101"/>
              <a:gd name="T61" fmla="*/ 49 h 57"/>
              <a:gd name="T62" fmla="*/ 27 w 101"/>
              <a:gd name="T63" fmla="*/ 49 h 57"/>
              <a:gd name="T64" fmla="*/ 25 w 101"/>
              <a:gd name="T65" fmla="*/ 47 h 57"/>
              <a:gd name="T66" fmla="*/ 28 w 101"/>
              <a:gd name="T67" fmla="*/ 45 h 57"/>
              <a:gd name="T68" fmla="*/ 30 w 101"/>
              <a:gd name="T69" fmla="*/ 42 h 57"/>
              <a:gd name="T70" fmla="*/ 27 w 101"/>
              <a:gd name="T71" fmla="*/ 39 h 57"/>
              <a:gd name="T72" fmla="*/ 25 w 101"/>
              <a:gd name="T73" fmla="*/ 37 h 57"/>
              <a:gd name="T74" fmla="*/ 28 w 101"/>
              <a:gd name="T75" fmla="*/ 37 h 57"/>
              <a:gd name="T76" fmla="*/ 30 w 101"/>
              <a:gd name="T77" fmla="*/ 33 h 57"/>
              <a:gd name="T78" fmla="*/ 32 w 101"/>
              <a:gd name="T79" fmla="*/ 32 h 57"/>
              <a:gd name="T80" fmla="*/ 35 w 101"/>
              <a:gd name="T81" fmla="*/ 30 h 57"/>
              <a:gd name="T82" fmla="*/ 35 w 101"/>
              <a:gd name="T83" fmla="*/ 28 h 57"/>
              <a:gd name="T84" fmla="*/ 33 w 101"/>
              <a:gd name="T85" fmla="*/ 25 h 57"/>
              <a:gd name="T86" fmla="*/ 32 w 101"/>
              <a:gd name="T87" fmla="*/ 27 h 57"/>
              <a:gd name="T88" fmla="*/ 30 w 101"/>
              <a:gd name="T89" fmla="*/ 23 h 57"/>
              <a:gd name="T90" fmla="*/ 27 w 101"/>
              <a:gd name="T91" fmla="*/ 23 h 57"/>
              <a:gd name="T92" fmla="*/ 23 w 101"/>
              <a:gd name="T93" fmla="*/ 22 h 57"/>
              <a:gd name="T94" fmla="*/ 22 w 101"/>
              <a:gd name="T95" fmla="*/ 18 h 57"/>
              <a:gd name="T96" fmla="*/ 18 w 101"/>
              <a:gd name="T97" fmla="*/ 17 h 57"/>
              <a:gd name="T98" fmla="*/ 15 w 101"/>
              <a:gd name="T99" fmla="*/ 13 h 57"/>
              <a:gd name="T100" fmla="*/ 10 w 101"/>
              <a:gd name="T101" fmla="*/ 11 h 57"/>
              <a:gd name="T102" fmla="*/ 1 w 101"/>
              <a:gd name="T103" fmla="*/ 13 h 57"/>
              <a:gd name="T104" fmla="*/ 0 w 101"/>
              <a:gd name="T105" fmla="*/ 11 h 57"/>
              <a:gd name="T106" fmla="*/ 5 w 101"/>
              <a:gd name="T107" fmla="*/ 8 h 57"/>
              <a:gd name="T108" fmla="*/ 13 w 101"/>
              <a:gd name="T109" fmla="*/ 3 h 57"/>
              <a:gd name="T110" fmla="*/ 18 w 101"/>
              <a:gd name="T111" fmla="*/ 0 h 57"/>
              <a:gd name="T112" fmla="*/ 25 w 101"/>
              <a:gd name="T113" fmla="*/ 3 h 57"/>
              <a:gd name="T114" fmla="*/ 28 w 101"/>
              <a:gd name="T115" fmla="*/ 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 h="57">
                <a:moveTo>
                  <a:pt x="28" y="8"/>
                </a:moveTo>
                <a:lnTo>
                  <a:pt x="28" y="8"/>
                </a:lnTo>
                <a:lnTo>
                  <a:pt x="30" y="8"/>
                </a:lnTo>
                <a:lnTo>
                  <a:pt x="30" y="8"/>
                </a:lnTo>
                <a:lnTo>
                  <a:pt x="30" y="8"/>
                </a:lnTo>
                <a:lnTo>
                  <a:pt x="30" y="8"/>
                </a:lnTo>
                <a:lnTo>
                  <a:pt x="32" y="8"/>
                </a:lnTo>
                <a:lnTo>
                  <a:pt x="32" y="8"/>
                </a:lnTo>
                <a:lnTo>
                  <a:pt x="32" y="10"/>
                </a:lnTo>
                <a:lnTo>
                  <a:pt x="32" y="10"/>
                </a:lnTo>
                <a:lnTo>
                  <a:pt x="32" y="10"/>
                </a:lnTo>
                <a:lnTo>
                  <a:pt x="33" y="10"/>
                </a:lnTo>
                <a:lnTo>
                  <a:pt x="33" y="10"/>
                </a:lnTo>
                <a:lnTo>
                  <a:pt x="35" y="11"/>
                </a:lnTo>
                <a:lnTo>
                  <a:pt x="37" y="11"/>
                </a:lnTo>
                <a:lnTo>
                  <a:pt x="38" y="13"/>
                </a:lnTo>
                <a:lnTo>
                  <a:pt x="38" y="13"/>
                </a:lnTo>
                <a:lnTo>
                  <a:pt x="40" y="13"/>
                </a:lnTo>
                <a:lnTo>
                  <a:pt x="42" y="13"/>
                </a:lnTo>
                <a:lnTo>
                  <a:pt x="42" y="13"/>
                </a:lnTo>
                <a:lnTo>
                  <a:pt x="42" y="13"/>
                </a:lnTo>
                <a:lnTo>
                  <a:pt x="42" y="13"/>
                </a:lnTo>
                <a:lnTo>
                  <a:pt x="43" y="13"/>
                </a:lnTo>
                <a:lnTo>
                  <a:pt x="43" y="13"/>
                </a:lnTo>
                <a:lnTo>
                  <a:pt x="43" y="15"/>
                </a:lnTo>
                <a:lnTo>
                  <a:pt x="43" y="15"/>
                </a:lnTo>
                <a:lnTo>
                  <a:pt x="43" y="15"/>
                </a:lnTo>
                <a:lnTo>
                  <a:pt x="45" y="15"/>
                </a:lnTo>
                <a:lnTo>
                  <a:pt x="45" y="17"/>
                </a:lnTo>
                <a:lnTo>
                  <a:pt x="45" y="17"/>
                </a:lnTo>
                <a:lnTo>
                  <a:pt x="47" y="17"/>
                </a:lnTo>
                <a:lnTo>
                  <a:pt x="47" y="17"/>
                </a:lnTo>
                <a:lnTo>
                  <a:pt x="49" y="17"/>
                </a:lnTo>
                <a:lnTo>
                  <a:pt x="49" y="17"/>
                </a:lnTo>
                <a:lnTo>
                  <a:pt x="50" y="17"/>
                </a:lnTo>
                <a:lnTo>
                  <a:pt x="54" y="17"/>
                </a:lnTo>
                <a:lnTo>
                  <a:pt x="55" y="17"/>
                </a:lnTo>
                <a:lnTo>
                  <a:pt x="55" y="17"/>
                </a:lnTo>
                <a:lnTo>
                  <a:pt x="57" y="17"/>
                </a:lnTo>
                <a:lnTo>
                  <a:pt x="59" y="18"/>
                </a:lnTo>
                <a:lnTo>
                  <a:pt x="59" y="18"/>
                </a:lnTo>
                <a:lnTo>
                  <a:pt x="64" y="18"/>
                </a:lnTo>
                <a:lnTo>
                  <a:pt x="69" y="18"/>
                </a:lnTo>
                <a:lnTo>
                  <a:pt x="69" y="20"/>
                </a:lnTo>
                <a:lnTo>
                  <a:pt x="71" y="18"/>
                </a:lnTo>
                <a:lnTo>
                  <a:pt x="76" y="20"/>
                </a:lnTo>
                <a:lnTo>
                  <a:pt x="77" y="20"/>
                </a:lnTo>
                <a:lnTo>
                  <a:pt x="77" y="20"/>
                </a:lnTo>
                <a:lnTo>
                  <a:pt x="79" y="20"/>
                </a:lnTo>
                <a:lnTo>
                  <a:pt x="81" y="22"/>
                </a:lnTo>
                <a:lnTo>
                  <a:pt x="81" y="22"/>
                </a:lnTo>
                <a:lnTo>
                  <a:pt x="84" y="23"/>
                </a:lnTo>
                <a:lnTo>
                  <a:pt x="86" y="25"/>
                </a:lnTo>
                <a:lnTo>
                  <a:pt x="89" y="27"/>
                </a:lnTo>
                <a:lnTo>
                  <a:pt x="89" y="27"/>
                </a:lnTo>
                <a:lnTo>
                  <a:pt x="89" y="27"/>
                </a:lnTo>
                <a:lnTo>
                  <a:pt x="89" y="27"/>
                </a:lnTo>
                <a:lnTo>
                  <a:pt x="89" y="27"/>
                </a:lnTo>
                <a:lnTo>
                  <a:pt x="89" y="27"/>
                </a:lnTo>
                <a:lnTo>
                  <a:pt x="94" y="28"/>
                </a:lnTo>
                <a:lnTo>
                  <a:pt x="94" y="28"/>
                </a:lnTo>
                <a:lnTo>
                  <a:pt x="96" y="30"/>
                </a:lnTo>
                <a:lnTo>
                  <a:pt x="98" y="32"/>
                </a:lnTo>
                <a:lnTo>
                  <a:pt x="98" y="32"/>
                </a:lnTo>
                <a:lnTo>
                  <a:pt x="98" y="32"/>
                </a:lnTo>
                <a:lnTo>
                  <a:pt x="99" y="32"/>
                </a:lnTo>
                <a:lnTo>
                  <a:pt x="99" y="32"/>
                </a:lnTo>
                <a:lnTo>
                  <a:pt x="99" y="33"/>
                </a:lnTo>
                <a:lnTo>
                  <a:pt x="101" y="33"/>
                </a:lnTo>
                <a:lnTo>
                  <a:pt x="101" y="35"/>
                </a:lnTo>
                <a:lnTo>
                  <a:pt x="101" y="37"/>
                </a:lnTo>
                <a:lnTo>
                  <a:pt x="101" y="37"/>
                </a:lnTo>
                <a:lnTo>
                  <a:pt x="101" y="39"/>
                </a:lnTo>
                <a:lnTo>
                  <a:pt x="101" y="40"/>
                </a:lnTo>
                <a:lnTo>
                  <a:pt x="101" y="42"/>
                </a:lnTo>
                <a:lnTo>
                  <a:pt x="101" y="42"/>
                </a:lnTo>
                <a:lnTo>
                  <a:pt x="101" y="44"/>
                </a:lnTo>
                <a:lnTo>
                  <a:pt x="99" y="44"/>
                </a:lnTo>
                <a:lnTo>
                  <a:pt x="99" y="45"/>
                </a:lnTo>
                <a:lnTo>
                  <a:pt x="99" y="45"/>
                </a:lnTo>
                <a:lnTo>
                  <a:pt x="99" y="45"/>
                </a:lnTo>
                <a:lnTo>
                  <a:pt x="98" y="45"/>
                </a:lnTo>
                <a:lnTo>
                  <a:pt x="98" y="47"/>
                </a:lnTo>
                <a:lnTo>
                  <a:pt x="98" y="49"/>
                </a:lnTo>
                <a:lnTo>
                  <a:pt x="98" y="50"/>
                </a:lnTo>
                <a:lnTo>
                  <a:pt x="98" y="52"/>
                </a:lnTo>
                <a:lnTo>
                  <a:pt x="96" y="54"/>
                </a:lnTo>
                <a:lnTo>
                  <a:pt x="96" y="55"/>
                </a:lnTo>
                <a:lnTo>
                  <a:pt x="94" y="55"/>
                </a:lnTo>
                <a:lnTo>
                  <a:pt x="94" y="57"/>
                </a:lnTo>
                <a:lnTo>
                  <a:pt x="92" y="57"/>
                </a:lnTo>
                <a:lnTo>
                  <a:pt x="91" y="57"/>
                </a:lnTo>
                <a:lnTo>
                  <a:pt x="91" y="57"/>
                </a:lnTo>
                <a:lnTo>
                  <a:pt x="91" y="57"/>
                </a:lnTo>
                <a:lnTo>
                  <a:pt x="89" y="57"/>
                </a:lnTo>
                <a:lnTo>
                  <a:pt x="89" y="55"/>
                </a:lnTo>
                <a:lnTo>
                  <a:pt x="87" y="55"/>
                </a:lnTo>
                <a:lnTo>
                  <a:pt x="87" y="55"/>
                </a:lnTo>
                <a:lnTo>
                  <a:pt x="86" y="55"/>
                </a:lnTo>
                <a:lnTo>
                  <a:pt x="86" y="50"/>
                </a:lnTo>
                <a:lnTo>
                  <a:pt x="86" y="50"/>
                </a:lnTo>
                <a:lnTo>
                  <a:pt x="79" y="49"/>
                </a:lnTo>
                <a:lnTo>
                  <a:pt x="77" y="49"/>
                </a:lnTo>
                <a:lnTo>
                  <a:pt x="77" y="49"/>
                </a:lnTo>
                <a:lnTo>
                  <a:pt x="76" y="47"/>
                </a:lnTo>
                <a:lnTo>
                  <a:pt x="74" y="47"/>
                </a:lnTo>
                <a:lnTo>
                  <a:pt x="74" y="45"/>
                </a:lnTo>
                <a:lnTo>
                  <a:pt x="74" y="45"/>
                </a:lnTo>
                <a:lnTo>
                  <a:pt x="74" y="47"/>
                </a:lnTo>
                <a:lnTo>
                  <a:pt x="72" y="47"/>
                </a:lnTo>
                <a:lnTo>
                  <a:pt x="71" y="47"/>
                </a:lnTo>
                <a:lnTo>
                  <a:pt x="69" y="47"/>
                </a:lnTo>
                <a:lnTo>
                  <a:pt x="67" y="47"/>
                </a:lnTo>
                <a:lnTo>
                  <a:pt x="67" y="47"/>
                </a:lnTo>
                <a:lnTo>
                  <a:pt x="65" y="47"/>
                </a:lnTo>
                <a:lnTo>
                  <a:pt x="65" y="47"/>
                </a:lnTo>
                <a:lnTo>
                  <a:pt x="65" y="47"/>
                </a:lnTo>
                <a:lnTo>
                  <a:pt x="64" y="45"/>
                </a:lnTo>
                <a:lnTo>
                  <a:pt x="64" y="45"/>
                </a:lnTo>
                <a:lnTo>
                  <a:pt x="64" y="45"/>
                </a:lnTo>
                <a:lnTo>
                  <a:pt x="62" y="45"/>
                </a:lnTo>
                <a:lnTo>
                  <a:pt x="62" y="45"/>
                </a:lnTo>
                <a:lnTo>
                  <a:pt x="62" y="47"/>
                </a:lnTo>
                <a:lnTo>
                  <a:pt x="62" y="47"/>
                </a:lnTo>
                <a:lnTo>
                  <a:pt x="60" y="47"/>
                </a:lnTo>
                <a:lnTo>
                  <a:pt x="60" y="49"/>
                </a:lnTo>
                <a:lnTo>
                  <a:pt x="57" y="49"/>
                </a:lnTo>
                <a:lnTo>
                  <a:pt x="57" y="49"/>
                </a:lnTo>
                <a:lnTo>
                  <a:pt x="55" y="50"/>
                </a:lnTo>
                <a:lnTo>
                  <a:pt x="54" y="50"/>
                </a:lnTo>
                <a:lnTo>
                  <a:pt x="52" y="52"/>
                </a:lnTo>
                <a:lnTo>
                  <a:pt x="50" y="52"/>
                </a:lnTo>
                <a:lnTo>
                  <a:pt x="50" y="52"/>
                </a:lnTo>
                <a:lnTo>
                  <a:pt x="49" y="52"/>
                </a:lnTo>
                <a:lnTo>
                  <a:pt x="49" y="52"/>
                </a:lnTo>
                <a:lnTo>
                  <a:pt x="49" y="54"/>
                </a:lnTo>
                <a:lnTo>
                  <a:pt x="47" y="54"/>
                </a:lnTo>
                <a:lnTo>
                  <a:pt x="47" y="54"/>
                </a:lnTo>
                <a:lnTo>
                  <a:pt x="45" y="54"/>
                </a:lnTo>
                <a:lnTo>
                  <a:pt x="45" y="54"/>
                </a:lnTo>
                <a:lnTo>
                  <a:pt x="43" y="54"/>
                </a:lnTo>
                <a:lnTo>
                  <a:pt x="43" y="55"/>
                </a:lnTo>
                <a:lnTo>
                  <a:pt x="42" y="55"/>
                </a:lnTo>
                <a:lnTo>
                  <a:pt x="40" y="55"/>
                </a:lnTo>
                <a:lnTo>
                  <a:pt x="40" y="55"/>
                </a:lnTo>
                <a:lnTo>
                  <a:pt x="38" y="55"/>
                </a:lnTo>
                <a:lnTo>
                  <a:pt x="37" y="55"/>
                </a:lnTo>
                <a:lnTo>
                  <a:pt x="37" y="54"/>
                </a:lnTo>
                <a:lnTo>
                  <a:pt x="35" y="54"/>
                </a:lnTo>
                <a:lnTo>
                  <a:pt x="35" y="52"/>
                </a:lnTo>
                <a:lnTo>
                  <a:pt x="35" y="50"/>
                </a:lnTo>
                <a:lnTo>
                  <a:pt x="33" y="50"/>
                </a:lnTo>
                <a:lnTo>
                  <a:pt x="33" y="49"/>
                </a:lnTo>
                <a:lnTo>
                  <a:pt x="32" y="49"/>
                </a:lnTo>
                <a:lnTo>
                  <a:pt x="32" y="49"/>
                </a:lnTo>
                <a:lnTo>
                  <a:pt x="30" y="49"/>
                </a:lnTo>
                <a:lnTo>
                  <a:pt x="30" y="49"/>
                </a:lnTo>
                <a:lnTo>
                  <a:pt x="28" y="49"/>
                </a:lnTo>
                <a:lnTo>
                  <a:pt x="27" y="49"/>
                </a:lnTo>
                <a:lnTo>
                  <a:pt x="27" y="49"/>
                </a:lnTo>
                <a:lnTo>
                  <a:pt x="27" y="49"/>
                </a:lnTo>
                <a:lnTo>
                  <a:pt x="25" y="49"/>
                </a:lnTo>
                <a:lnTo>
                  <a:pt x="25" y="49"/>
                </a:lnTo>
                <a:lnTo>
                  <a:pt x="25" y="47"/>
                </a:lnTo>
                <a:lnTo>
                  <a:pt x="25" y="47"/>
                </a:lnTo>
                <a:lnTo>
                  <a:pt x="25" y="45"/>
                </a:lnTo>
                <a:lnTo>
                  <a:pt x="25" y="45"/>
                </a:lnTo>
                <a:lnTo>
                  <a:pt x="27" y="45"/>
                </a:lnTo>
                <a:lnTo>
                  <a:pt x="27" y="45"/>
                </a:lnTo>
                <a:lnTo>
                  <a:pt x="28" y="45"/>
                </a:lnTo>
                <a:lnTo>
                  <a:pt x="28" y="45"/>
                </a:lnTo>
                <a:lnTo>
                  <a:pt x="30" y="44"/>
                </a:lnTo>
                <a:lnTo>
                  <a:pt x="30" y="44"/>
                </a:lnTo>
                <a:lnTo>
                  <a:pt x="30" y="44"/>
                </a:lnTo>
                <a:lnTo>
                  <a:pt x="30" y="42"/>
                </a:lnTo>
                <a:lnTo>
                  <a:pt x="30" y="42"/>
                </a:lnTo>
                <a:lnTo>
                  <a:pt x="30" y="42"/>
                </a:lnTo>
                <a:lnTo>
                  <a:pt x="30" y="40"/>
                </a:lnTo>
                <a:lnTo>
                  <a:pt x="30" y="40"/>
                </a:lnTo>
                <a:lnTo>
                  <a:pt x="27" y="39"/>
                </a:lnTo>
                <a:lnTo>
                  <a:pt x="27" y="39"/>
                </a:lnTo>
                <a:lnTo>
                  <a:pt x="27" y="39"/>
                </a:lnTo>
                <a:lnTo>
                  <a:pt x="25" y="37"/>
                </a:lnTo>
                <a:lnTo>
                  <a:pt x="25" y="37"/>
                </a:lnTo>
                <a:lnTo>
                  <a:pt x="25" y="37"/>
                </a:lnTo>
                <a:lnTo>
                  <a:pt x="27" y="37"/>
                </a:lnTo>
                <a:lnTo>
                  <a:pt x="27" y="37"/>
                </a:lnTo>
                <a:lnTo>
                  <a:pt x="27" y="37"/>
                </a:lnTo>
                <a:lnTo>
                  <a:pt x="28" y="37"/>
                </a:lnTo>
                <a:lnTo>
                  <a:pt x="28" y="37"/>
                </a:lnTo>
                <a:lnTo>
                  <a:pt x="28" y="37"/>
                </a:lnTo>
                <a:lnTo>
                  <a:pt x="30" y="35"/>
                </a:lnTo>
                <a:lnTo>
                  <a:pt x="30" y="35"/>
                </a:lnTo>
                <a:lnTo>
                  <a:pt x="30" y="35"/>
                </a:lnTo>
                <a:lnTo>
                  <a:pt x="30" y="33"/>
                </a:lnTo>
                <a:lnTo>
                  <a:pt x="30" y="33"/>
                </a:lnTo>
                <a:lnTo>
                  <a:pt x="30" y="33"/>
                </a:lnTo>
                <a:lnTo>
                  <a:pt x="30" y="32"/>
                </a:lnTo>
                <a:lnTo>
                  <a:pt x="32" y="32"/>
                </a:lnTo>
                <a:lnTo>
                  <a:pt x="32" y="32"/>
                </a:lnTo>
                <a:lnTo>
                  <a:pt x="33" y="32"/>
                </a:lnTo>
                <a:lnTo>
                  <a:pt x="33" y="32"/>
                </a:lnTo>
                <a:lnTo>
                  <a:pt x="35" y="30"/>
                </a:lnTo>
                <a:lnTo>
                  <a:pt x="35" y="30"/>
                </a:lnTo>
                <a:lnTo>
                  <a:pt x="35" y="30"/>
                </a:lnTo>
                <a:lnTo>
                  <a:pt x="35" y="30"/>
                </a:lnTo>
                <a:lnTo>
                  <a:pt x="35" y="30"/>
                </a:lnTo>
                <a:lnTo>
                  <a:pt x="35" y="28"/>
                </a:lnTo>
                <a:lnTo>
                  <a:pt x="35" y="28"/>
                </a:lnTo>
                <a:lnTo>
                  <a:pt x="35" y="28"/>
                </a:lnTo>
                <a:lnTo>
                  <a:pt x="35" y="27"/>
                </a:lnTo>
                <a:lnTo>
                  <a:pt x="35" y="27"/>
                </a:lnTo>
                <a:lnTo>
                  <a:pt x="35" y="25"/>
                </a:lnTo>
                <a:lnTo>
                  <a:pt x="35" y="25"/>
                </a:lnTo>
                <a:lnTo>
                  <a:pt x="33" y="25"/>
                </a:lnTo>
                <a:lnTo>
                  <a:pt x="33" y="25"/>
                </a:lnTo>
                <a:lnTo>
                  <a:pt x="33" y="25"/>
                </a:lnTo>
                <a:lnTo>
                  <a:pt x="32" y="25"/>
                </a:lnTo>
                <a:lnTo>
                  <a:pt x="32" y="27"/>
                </a:lnTo>
                <a:lnTo>
                  <a:pt x="32" y="27"/>
                </a:lnTo>
                <a:lnTo>
                  <a:pt x="32" y="25"/>
                </a:lnTo>
                <a:lnTo>
                  <a:pt x="30" y="25"/>
                </a:lnTo>
                <a:lnTo>
                  <a:pt x="30" y="23"/>
                </a:lnTo>
                <a:lnTo>
                  <a:pt x="30" y="23"/>
                </a:lnTo>
                <a:lnTo>
                  <a:pt x="30" y="23"/>
                </a:lnTo>
                <a:lnTo>
                  <a:pt x="28" y="25"/>
                </a:lnTo>
                <a:lnTo>
                  <a:pt x="28" y="25"/>
                </a:lnTo>
                <a:lnTo>
                  <a:pt x="28" y="25"/>
                </a:lnTo>
                <a:lnTo>
                  <a:pt x="28" y="25"/>
                </a:lnTo>
                <a:lnTo>
                  <a:pt x="27" y="23"/>
                </a:lnTo>
                <a:lnTo>
                  <a:pt x="25" y="23"/>
                </a:lnTo>
                <a:lnTo>
                  <a:pt x="25" y="22"/>
                </a:lnTo>
                <a:lnTo>
                  <a:pt x="25" y="22"/>
                </a:lnTo>
                <a:lnTo>
                  <a:pt x="23" y="22"/>
                </a:lnTo>
                <a:lnTo>
                  <a:pt x="23" y="22"/>
                </a:lnTo>
                <a:lnTo>
                  <a:pt x="23" y="20"/>
                </a:lnTo>
                <a:lnTo>
                  <a:pt x="22" y="20"/>
                </a:lnTo>
                <a:lnTo>
                  <a:pt x="22" y="20"/>
                </a:lnTo>
                <a:lnTo>
                  <a:pt x="22" y="20"/>
                </a:lnTo>
                <a:lnTo>
                  <a:pt x="22" y="18"/>
                </a:lnTo>
                <a:lnTo>
                  <a:pt x="22" y="18"/>
                </a:lnTo>
                <a:lnTo>
                  <a:pt x="20" y="18"/>
                </a:lnTo>
                <a:lnTo>
                  <a:pt x="20" y="17"/>
                </a:lnTo>
                <a:lnTo>
                  <a:pt x="20" y="17"/>
                </a:lnTo>
                <a:lnTo>
                  <a:pt x="18" y="17"/>
                </a:lnTo>
                <a:lnTo>
                  <a:pt x="18" y="15"/>
                </a:lnTo>
                <a:lnTo>
                  <a:pt x="16" y="15"/>
                </a:lnTo>
                <a:lnTo>
                  <a:pt x="16" y="13"/>
                </a:lnTo>
                <a:lnTo>
                  <a:pt x="15" y="13"/>
                </a:lnTo>
                <a:lnTo>
                  <a:pt x="15" y="13"/>
                </a:lnTo>
                <a:lnTo>
                  <a:pt x="15" y="13"/>
                </a:lnTo>
                <a:lnTo>
                  <a:pt x="13" y="11"/>
                </a:lnTo>
                <a:lnTo>
                  <a:pt x="11" y="11"/>
                </a:lnTo>
                <a:lnTo>
                  <a:pt x="10" y="11"/>
                </a:lnTo>
                <a:lnTo>
                  <a:pt x="10" y="11"/>
                </a:lnTo>
                <a:lnTo>
                  <a:pt x="8" y="11"/>
                </a:lnTo>
                <a:lnTo>
                  <a:pt x="6" y="11"/>
                </a:lnTo>
                <a:lnTo>
                  <a:pt x="5" y="11"/>
                </a:lnTo>
                <a:lnTo>
                  <a:pt x="3" y="11"/>
                </a:lnTo>
                <a:lnTo>
                  <a:pt x="1" y="13"/>
                </a:lnTo>
                <a:lnTo>
                  <a:pt x="0" y="13"/>
                </a:lnTo>
                <a:lnTo>
                  <a:pt x="0" y="13"/>
                </a:lnTo>
                <a:lnTo>
                  <a:pt x="0" y="13"/>
                </a:lnTo>
                <a:lnTo>
                  <a:pt x="0" y="11"/>
                </a:lnTo>
                <a:lnTo>
                  <a:pt x="0" y="11"/>
                </a:lnTo>
                <a:lnTo>
                  <a:pt x="0" y="10"/>
                </a:lnTo>
                <a:lnTo>
                  <a:pt x="0" y="10"/>
                </a:lnTo>
                <a:lnTo>
                  <a:pt x="1" y="10"/>
                </a:lnTo>
                <a:lnTo>
                  <a:pt x="1" y="8"/>
                </a:lnTo>
                <a:lnTo>
                  <a:pt x="5" y="8"/>
                </a:lnTo>
                <a:lnTo>
                  <a:pt x="5" y="6"/>
                </a:lnTo>
                <a:lnTo>
                  <a:pt x="6" y="6"/>
                </a:lnTo>
                <a:lnTo>
                  <a:pt x="10" y="5"/>
                </a:lnTo>
                <a:lnTo>
                  <a:pt x="10" y="5"/>
                </a:lnTo>
                <a:lnTo>
                  <a:pt x="13" y="3"/>
                </a:lnTo>
                <a:lnTo>
                  <a:pt x="13" y="3"/>
                </a:lnTo>
                <a:lnTo>
                  <a:pt x="15" y="1"/>
                </a:lnTo>
                <a:lnTo>
                  <a:pt x="16" y="0"/>
                </a:lnTo>
                <a:lnTo>
                  <a:pt x="18" y="0"/>
                </a:lnTo>
                <a:lnTo>
                  <a:pt x="18" y="0"/>
                </a:lnTo>
                <a:lnTo>
                  <a:pt x="20" y="0"/>
                </a:lnTo>
                <a:lnTo>
                  <a:pt x="20" y="1"/>
                </a:lnTo>
                <a:lnTo>
                  <a:pt x="22" y="1"/>
                </a:lnTo>
                <a:lnTo>
                  <a:pt x="23" y="1"/>
                </a:lnTo>
                <a:lnTo>
                  <a:pt x="25" y="3"/>
                </a:lnTo>
                <a:lnTo>
                  <a:pt x="25" y="3"/>
                </a:lnTo>
                <a:lnTo>
                  <a:pt x="25" y="3"/>
                </a:lnTo>
                <a:lnTo>
                  <a:pt x="27" y="6"/>
                </a:lnTo>
                <a:lnTo>
                  <a:pt x="27" y="8"/>
                </a:lnTo>
                <a:lnTo>
                  <a:pt x="28" y="8"/>
                </a:lnTo>
                <a:close/>
              </a:path>
            </a:pathLst>
          </a:custGeom>
          <a:solidFill>
            <a:schemeClr val="accent4">
              <a:lumMod val="5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Freeform 6">
            <a:extLst>
              <a:ext uri="{FF2B5EF4-FFF2-40B4-BE49-F238E27FC236}">
                <a16:creationId xmlns:a16="http://schemas.microsoft.com/office/drawing/2014/main" id="{F7EB0C32-8224-468B-93BD-0030DB6DC09A}"/>
              </a:ext>
            </a:extLst>
          </p:cNvPr>
          <p:cNvSpPr>
            <a:spLocks/>
          </p:cNvSpPr>
          <p:nvPr/>
        </p:nvSpPr>
        <p:spPr bwMode="auto">
          <a:xfrm>
            <a:off x="6775450" y="3362326"/>
            <a:ext cx="2147888" cy="1058863"/>
          </a:xfrm>
          <a:custGeom>
            <a:avLst/>
            <a:gdLst>
              <a:gd name="T0" fmla="*/ 1242 w 1353"/>
              <a:gd name="T1" fmla="*/ 123 h 667"/>
              <a:gd name="T2" fmla="*/ 1296 w 1353"/>
              <a:gd name="T3" fmla="*/ 172 h 667"/>
              <a:gd name="T4" fmla="*/ 1286 w 1353"/>
              <a:gd name="T5" fmla="*/ 208 h 667"/>
              <a:gd name="T6" fmla="*/ 1299 w 1353"/>
              <a:gd name="T7" fmla="*/ 238 h 667"/>
              <a:gd name="T8" fmla="*/ 1348 w 1353"/>
              <a:gd name="T9" fmla="*/ 325 h 667"/>
              <a:gd name="T10" fmla="*/ 1299 w 1353"/>
              <a:gd name="T11" fmla="*/ 421 h 667"/>
              <a:gd name="T12" fmla="*/ 1261 w 1353"/>
              <a:gd name="T13" fmla="*/ 455 h 667"/>
              <a:gd name="T14" fmla="*/ 1147 w 1353"/>
              <a:gd name="T15" fmla="*/ 479 h 667"/>
              <a:gd name="T16" fmla="*/ 1012 w 1353"/>
              <a:gd name="T17" fmla="*/ 504 h 667"/>
              <a:gd name="T18" fmla="*/ 960 w 1353"/>
              <a:gd name="T19" fmla="*/ 516 h 667"/>
              <a:gd name="T20" fmla="*/ 902 w 1353"/>
              <a:gd name="T21" fmla="*/ 528 h 667"/>
              <a:gd name="T22" fmla="*/ 867 w 1353"/>
              <a:gd name="T23" fmla="*/ 530 h 667"/>
              <a:gd name="T24" fmla="*/ 811 w 1353"/>
              <a:gd name="T25" fmla="*/ 545 h 667"/>
              <a:gd name="T26" fmla="*/ 752 w 1353"/>
              <a:gd name="T27" fmla="*/ 581 h 667"/>
              <a:gd name="T28" fmla="*/ 742 w 1353"/>
              <a:gd name="T29" fmla="*/ 614 h 667"/>
              <a:gd name="T30" fmla="*/ 727 w 1353"/>
              <a:gd name="T31" fmla="*/ 640 h 667"/>
              <a:gd name="T32" fmla="*/ 649 w 1353"/>
              <a:gd name="T33" fmla="*/ 662 h 667"/>
              <a:gd name="T34" fmla="*/ 600 w 1353"/>
              <a:gd name="T35" fmla="*/ 665 h 667"/>
              <a:gd name="T36" fmla="*/ 551 w 1353"/>
              <a:gd name="T37" fmla="*/ 650 h 667"/>
              <a:gd name="T38" fmla="*/ 502 w 1353"/>
              <a:gd name="T39" fmla="*/ 621 h 667"/>
              <a:gd name="T40" fmla="*/ 445 w 1353"/>
              <a:gd name="T41" fmla="*/ 631 h 667"/>
              <a:gd name="T42" fmla="*/ 426 w 1353"/>
              <a:gd name="T43" fmla="*/ 636 h 667"/>
              <a:gd name="T44" fmla="*/ 404 w 1353"/>
              <a:gd name="T45" fmla="*/ 638 h 667"/>
              <a:gd name="T46" fmla="*/ 313 w 1353"/>
              <a:gd name="T47" fmla="*/ 630 h 667"/>
              <a:gd name="T48" fmla="*/ 269 w 1353"/>
              <a:gd name="T49" fmla="*/ 621 h 667"/>
              <a:gd name="T50" fmla="*/ 225 w 1353"/>
              <a:gd name="T51" fmla="*/ 592 h 667"/>
              <a:gd name="T52" fmla="*/ 174 w 1353"/>
              <a:gd name="T53" fmla="*/ 547 h 667"/>
              <a:gd name="T54" fmla="*/ 107 w 1353"/>
              <a:gd name="T55" fmla="*/ 528 h 667"/>
              <a:gd name="T56" fmla="*/ 58 w 1353"/>
              <a:gd name="T57" fmla="*/ 509 h 667"/>
              <a:gd name="T58" fmla="*/ 26 w 1353"/>
              <a:gd name="T59" fmla="*/ 496 h 667"/>
              <a:gd name="T60" fmla="*/ 14 w 1353"/>
              <a:gd name="T61" fmla="*/ 445 h 667"/>
              <a:gd name="T62" fmla="*/ 36 w 1353"/>
              <a:gd name="T63" fmla="*/ 360 h 667"/>
              <a:gd name="T64" fmla="*/ 61 w 1353"/>
              <a:gd name="T65" fmla="*/ 365 h 667"/>
              <a:gd name="T66" fmla="*/ 85 w 1353"/>
              <a:gd name="T67" fmla="*/ 360 h 667"/>
              <a:gd name="T68" fmla="*/ 82 w 1353"/>
              <a:gd name="T69" fmla="*/ 321 h 667"/>
              <a:gd name="T70" fmla="*/ 77 w 1353"/>
              <a:gd name="T71" fmla="*/ 308 h 667"/>
              <a:gd name="T72" fmla="*/ 75 w 1353"/>
              <a:gd name="T73" fmla="*/ 279 h 667"/>
              <a:gd name="T74" fmla="*/ 68 w 1353"/>
              <a:gd name="T75" fmla="*/ 233 h 667"/>
              <a:gd name="T76" fmla="*/ 87 w 1353"/>
              <a:gd name="T77" fmla="*/ 208 h 667"/>
              <a:gd name="T78" fmla="*/ 119 w 1353"/>
              <a:gd name="T79" fmla="*/ 201 h 667"/>
              <a:gd name="T80" fmla="*/ 129 w 1353"/>
              <a:gd name="T81" fmla="*/ 186 h 667"/>
              <a:gd name="T82" fmla="*/ 120 w 1353"/>
              <a:gd name="T83" fmla="*/ 164 h 667"/>
              <a:gd name="T84" fmla="*/ 120 w 1353"/>
              <a:gd name="T85" fmla="*/ 150 h 667"/>
              <a:gd name="T86" fmla="*/ 137 w 1353"/>
              <a:gd name="T87" fmla="*/ 138 h 667"/>
              <a:gd name="T88" fmla="*/ 156 w 1353"/>
              <a:gd name="T89" fmla="*/ 125 h 667"/>
              <a:gd name="T90" fmla="*/ 173 w 1353"/>
              <a:gd name="T91" fmla="*/ 106 h 667"/>
              <a:gd name="T92" fmla="*/ 188 w 1353"/>
              <a:gd name="T93" fmla="*/ 108 h 667"/>
              <a:gd name="T94" fmla="*/ 256 w 1353"/>
              <a:gd name="T95" fmla="*/ 164 h 667"/>
              <a:gd name="T96" fmla="*/ 294 w 1353"/>
              <a:gd name="T97" fmla="*/ 186 h 667"/>
              <a:gd name="T98" fmla="*/ 343 w 1353"/>
              <a:gd name="T99" fmla="*/ 213 h 667"/>
              <a:gd name="T100" fmla="*/ 392 w 1353"/>
              <a:gd name="T101" fmla="*/ 237 h 667"/>
              <a:gd name="T102" fmla="*/ 458 w 1353"/>
              <a:gd name="T103" fmla="*/ 218 h 667"/>
              <a:gd name="T104" fmla="*/ 519 w 1353"/>
              <a:gd name="T105" fmla="*/ 216 h 667"/>
              <a:gd name="T106" fmla="*/ 549 w 1353"/>
              <a:gd name="T107" fmla="*/ 206 h 667"/>
              <a:gd name="T108" fmla="*/ 576 w 1353"/>
              <a:gd name="T109" fmla="*/ 155 h 667"/>
              <a:gd name="T110" fmla="*/ 647 w 1353"/>
              <a:gd name="T111" fmla="*/ 103 h 667"/>
              <a:gd name="T112" fmla="*/ 740 w 1353"/>
              <a:gd name="T113" fmla="*/ 91 h 667"/>
              <a:gd name="T114" fmla="*/ 855 w 1353"/>
              <a:gd name="T115" fmla="*/ 47 h 667"/>
              <a:gd name="T116" fmla="*/ 957 w 1353"/>
              <a:gd name="T117" fmla="*/ 32 h 667"/>
              <a:gd name="T118" fmla="*/ 1051 w 1353"/>
              <a:gd name="T119" fmla="*/ 11 h 667"/>
              <a:gd name="T120" fmla="*/ 1125 w 1353"/>
              <a:gd name="T121" fmla="*/ 25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53" h="667">
                <a:moveTo>
                  <a:pt x="1173" y="47"/>
                </a:moveTo>
                <a:lnTo>
                  <a:pt x="1185" y="57"/>
                </a:lnTo>
                <a:lnTo>
                  <a:pt x="1193" y="74"/>
                </a:lnTo>
                <a:lnTo>
                  <a:pt x="1200" y="81"/>
                </a:lnTo>
                <a:lnTo>
                  <a:pt x="1215" y="103"/>
                </a:lnTo>
                <a:lnTo>
                  <a:pt x="1232" y="122"/>
                </a:lnTo>
                <a:lnTo>
                  <a:pt x="1239" y="123"/>
                </a:lnTo>
                <a:lnTo>
                  <a:pt x="1242" y="123"/>
                </a:lnTo>
                <a:lnTo>
                  <a:pt x="1247" y="125"/>
                </a:lnTo>
                <a:lnTo>
                  <a:pt x="1249" y="125"/>
                </a:lnTo>
                <a:lnTo>
                  <a:pt x="1264" y="132"/>
                </a:lnTo>
                <a:lnTo>
                  <a:pt x="1269" y="133"/>
                </a:lnTo>
                <a:lnTo>
                  <a:pt x="1276" y="135"/>
                </a:lnTo>
                <a:lnTo>
                  <a:pt x="1283" y="142"/>
                </a:lnTo>
                <a:lnTo>
                  <a:pt x="1283" y="159"/>
                </a:lnTo>
                <a:lnTo>
                  <a:pt x="1296" y="172"/>
                </a:lnTo>
                <a:lnTo>
                  <a:pt x="1311" y="177"/>
                </a:lnTo>
                <a:lnTo>
                  <a:pt x="1313" y="183"/>
                </a:lnTo>
                <a:lnTo>
                  <a:pt x="1313" y="186"/>
                </a:lnTo>
                <a:lnTo>
                  <a:pt x="1296" y="189"/>
                </a:lnTo>
                <a:lnTo>
                  <a:pt x="1289" y="194"/>
                </a:lnTo>
                <a:lnTo>
                  <a:pt x="1288" y="205"/>
                </a:lnTo>
                <a:lnTo>
                  <a:pt x="1286" y="206"/>
                </a:lnTo>
                <a:lnTo>
                  <a:pt x="1286" y="208"/>
                </a:lnTo>
                <a:lnTo>
                  <a:pt x="1284" y="211"/>
                </a:lnTo>
                <a:lnTo>
                  <a:pt x="1284" y="213"/>
                </a:lnTo>
                <a:lnTo>
                  <a:pt x="1286" y="215"/>
                </a:lnTo>
                <a:lnTo>
                  <a:pt x="1289" y="220"/>
                </a:lnTo>
                <a:lnTo>
                  <a:pt x="1289" y="228"/>
                </a:lnTo>
                <a:lnTo>
                  <a:pt x="1289" y="230"/>
                </a:lnTo>
                <a:lnTo>
                  <a:pt x="1293" y="238"/>
                </a:lnTo>
                <a:lnTo>
                  <a:pt x="1299" y="238"/>
                </a:lnTo>
                <a:lnTo>
                  <a:pt x="1303" y="233"/>
                </a:lnTo>
                <a:lnTo>
                  <a:pt x="1306" y="232"/>
                </a:lnTo>
                <a:lnTo>
                  <a:pt x="1308" y="240"/>
                </a:lnTo>
                <a:lnTo>
                  <a:pt x="1315" y="245"/>
                </a:lnTo>
                <a:lnTo>
                  <a:pt x="1323" y="245"/>
                </a:lnTo>
                <a:lnTo>
                  <a:pt x="1350" y="245"/>
                </a:lnTo>
                <a:lnTo>
                  <a:pt x="1353" y="271"/>
                </a:lnTo>
                <a:lnTo>
                  <a:pt x="1348" y="325"/>
                </a:lnTo>
                <a:lnTo>
                  <a:pt x="1345" y="345"/>
                </a:lnTo>
                <a:lnTo>
                  <a:pt x="1343" y="355"/>
                </a:lnTo>
                <a:lnTo>
                  <a:pt x="1332" y="376"/>
                </a:lnTo>
                <a:lnTo>
                  <a:pt x="1323" y="382"/>
                </a:lnTo>
                <a:lnTo>
                  <a:pt x="1303" y="413"/>
                </a:lnTo>
                <a:lnTo>
                  <a:pt x="1301" y="415"/>
                </a:lnTo>
                <a:lnTo>
                  <a:pt x="1299" y="416"/>
                </a:lnTo>
                <a:lnTo>
                  <a:pt x="1299" y="421"/>
                </a:lnTo>
                <a:lnTo>
                  <a:pt x="1296" y="426"/>
                </a:lnTo>
                <a:lnTo>
                  <a:pt x="1288" y="437"/>
                </a:lnTo>
                <a:lnTo>
                  <a:pt x="1283" y="440"/>
                </a:lnTo>
                <a:lnTo>
                  <a:pt x="1276" y="445"/>
                </a:lnTo>
                <a:lnTo>
                  <a:pt x="1267" y="450"/>
                </a:lnTo>
                <a:lnTo>
                  <a:pt x="1264" y="454"/>
                </a:lnTo>
                <a:lnTo>
                  <a:pt x="1261" y="454"/>
                </a:lnTo>
                <a:lnTo>
                  <a:pt x="1261" y="455"/>
                </a:lnTo>
                <a:lnTo>
                  <a:pt x="1247" y="465"/>
                </a:lnTo>
                <a:lnTo>
                  <a:pt x="1232" y="469"/>
                </a:lnTo>
                <a:lnTo>
                  <a:pt x="1232" y="470"/>
                </a:lnTo>
                <a:lnTo>
                  <a:pt x="1198" y="477"/>
                </a:lnTo>
                <a:lnTo>
                  <a:pt x="1196" y="477"/>
                </a:lnTo>
                <a:lnTo>
                  <a:pt x="1181" y="476"/>
                </a:lnTo>
                <a:lnTo>
                  <a:pt x="1173" y="481"/>
                </a:lnTo>
                <a:lnTo>
                  <a:pt x="1147" y="479"/>
                </a:lnTo>
                <a:lnTo>
                  <a:pt x="1141" y="477"/>
                </a:lnTo>
                <a:lnTo>
                  <a:pt x="1092" y="477"/>
                </a:lnTo>
                <a:lnTo>
                  <a:pt x="1080" y="477"/>
                </a:lnTo>
                <a:lnTo>
                  <a:pt x="1070" y="482"/>
                </a:lnTo>
                <a:lnTo>
                  <a:pt x="1039" y="494"/>
                </a:lnTo>
                <a:lnTo>
                  <a:pt x="1033" y="496"/>
                </a:lnTo>
                <a:lnTo>
                  <a:pt x="1021" y="501"/>
                </a:lnTo>
                <a:lnTo>
                  <a:pt x="1012" y="504"/>
                </a:lnTo>
                <a:lnTo>
                  <a:pt x="997" y="508"/>
                </a:lnTo>
                <a:lnTo>
                  <a:pt x="994" y="509"/>
                </a:lnTo>
                <a:lnTo>
                  <a:pt x="987" y="509"/>
                </a:lnTo>
                <a:lnTo>
                  <a:pt x="980" y="513"/>
                </a:lnTo>
                <a:lnTo>
                  <a:pt x="978" y="513"/>
                </a:lnTo>
                <a:lnTo>
                  <a:pt x="973" y="513"/>
                </a:lnTo>
                <a:lnTo>
                  <a:pt x="962" y="515"/>
                </a:lnTo>
                <a:lnTo>
                  <a:pt x="960" y="516"/>
                </a:lnTo>
                <a:lnTo>
                  <a:pt x="948" y="518"/>
                </a:lnTo>
                <a:lnTo>
                  <a:pt x="946" y="518"/>
                </a:lnTo>
                <a:lnTo>
                  <a:pt x="926" y="523"/>
                </a:lnTo>
                <a:lnTo>
                  <a:pt x="924" y="525"/>
                </a:lnTo>
                <a:lnTo>
                  <a:pt x="923" y="525"/>
                </a:lnTo>
                <a:lnTo>
                  <a:pt x="921" y="525"/>
                </a:lnTo>
                <a:lnTo>
                  <a:pt x="906" y="526"/>
                </a:lnTo>
                <a:lnTo>
                  <a:pt x="902" y="528"/>
                </a:lnTo>
                <a:lnTo>
                  <a:pt x="897" y="528"/>
                </a:lnTo>
                <a:lnTo>
                  <a:pt x="889" y="528"/>
                </a:lnTo>
                <a:lnTo>
                  <a:pt x="881" y="528"/>
                </a:lnTo>
                <a:lnTo>
                  <a:pt x="881" y="530"/>
                </a:lnTo>
                <a:lnTo>
                  <a:pt x="875" y="530"/>
                </a:lnTo>
                <a:lnTo>
                  <a:pt x="874" y="530"/>
                </a:lnTo>
                <a:lnTo>
                  <a:pt x="870" y="530"/>
                </a:lnTo>
                <a:lnTo>
                  <a:pt x="867" y="530"/>
                </a:lnTo>
                <a:lnTo>
                  <a:pt x="865" y="531"/>
                </a:lnTo>
                <a:lnTo>
                  <a:pt x="857" y="531"/>
                </a:lnTo>
                <a:lnTo>
                  <a:pt x="852" y="531"/>
                </a:lnTo>
                <a:lnTo>
                  <a:pt x="850" y="533"/>
                </a:lnTo>
                <a:lnTo>
                  <a:pt x="835" y="542"/>
                </a:lnTo>
                <a:lnTo>
                  <a:pt x="825" y="543"/>
                </a:lnTo>
                <a:lnTo>
                  <a:pt x="815" y="545"/>
                </a:lnTo>
                <a:lnTo>
                  <a:pt x="811" y="545"/>
                </a:lnTo>
                <a:lnTo>
                  <a:pt x="783" y="545"/>
                </a:lnTo>
                <a:lnTo>
                  <a:pt x="781" y="545"/>
                </a:lnTo>
                <a:lnTo>
                  <a:pt x="767" y="545"/>
                </a:lnTo>
                <a:lnTo>
                  <a:pt x="764" y="552"/>
                </a:lnTo>
                <a:lnTo>
                  <a:pt x="761" y="565"/>
                </a:lnTo>
                <a:lnTo>
                  <a:pt x="754" y="576"/>
                </a:lnTo>
                <a:lnTo>
                  <a:pt x="754" y="577"/>
                </a:lnTo>
                <a:lnTo>
                  <a:pt x="752" y="581"/>
                </a:lnTo>
                <a:lnTo>
                  <a:pt x="750" y="582"/>
                </a:lnTo>
                <a:lnTo>
                  <a:pt x="747" y="589"/>
                </a:lnTo>
                <a:lnTo>
                  <a:pt x="745" y="592"/>
                </a:lnTo>
                <a:lnTo>
                  <a:pt x="744" y="598"/>
                </a:lnTo>
                <a:lnTo>
                  <a:pt x="742" y="603"/>
                </a:lnTo>
                <a:lnTo>
                  <a:pt x="742" y="606"/>
                </a:lnTo>
                <a:lnTo>
                  <a:pt x="742" y="611"/>
                </a:lnTo>
                <a:lnTo>
                  <a:pt x="742" y="614"/>
                </a:lnTo>
                <a:lnTo>
                  <a:pt x="742" y="618"/>
                </a:lnTo>
                <a:lnTo>
                  <a:pt x="742" y="621"/>
                </a:lnTo>
                <a:lnTo>
                  <a:pt x="744" y="626"/>
                </a:lnTo>
                <a:lnTo>
                  <a:pt x="744" y="628"/>
                </a:lnTo>
                <a:lnTo>
                  <a:pt x="742" y="635"/>
                </a:lnTo>
                <a:lnTo>
                  <a:pt x="737" y="638"/>
                </a:lnTo>
                <a:lnTo>
                  <a:pt x="735" y="638"/>
                </a:lnTo>
                <a:lnTo>
                  <a:pt x="727" y="640"/>
                </a:lnTo>
                <a:lnTo>
                  <a:pt x="718" y="638"/>
                </a:lnTo>
                <a:lnTo>
                  <a:pt x="698" y="642"/>
                </a:lnTo>
                <a:lnTo>
                  <a:pt x="696" y="643"/>
                </a:lnTo>
                <a:lnTo>
                  <a:pt x="680" y="650"/>
                </a:lnTo>
                <a:lnTo>
                  <a:pt x="666" y="657"/>
                </a:lnTo>
                <a:lnTo>
                  <a:pt x="664" y="657"/>
                </a:lnTo>
                <a:lnTo>
                  <a:pt x="652" y="660"/>
                </a:lnTo>
                <a:lnTo>
                  <a:pt x="649" y="662"/>
                </a:lnTo>
                <a:lnTo>
                  <a:pt x="637" y="664"/>
                </a:lnTo>
                <a:lnTo>
                  <a:pt x="624" y="664"/>
                </a:lnTo>
                <a:lnTo>
                  <a:pt x="619" y="664"/>
                </a:lnTo>
                <a:lnTo>
                  <a:pt x="617" y="664"/>
                </a:lnTo>
                <a:lnTo>
                  <a:pt x="610" y="662"/>
                </a:lnTo>
                <a:lnTo>
                  <a:pt x="609" y="662"/>
                </a:lnTo>
                <a:lnTo>
                  <a:pt x="609" y="667"/>
                </a:lnTo>
                <a:lnTo>
                  <a:pt x="600" y="665"/>
                </a:lnTo>
                <a:lnTo>
                  <a:pt x="595" y="665"/>
                </a:lnTo>
                <a:lnTo>
                  <a:pt x="585" y="664"/>
                </a:lnTo>
                <a:lnTo>
                  <a:pt x="582" y="664"/>
                </a:lnTo>
                <a:lnTo>
                  <a:pt x="575" y="662"/>
                </a:lnTo>
                <a:lnTo>
                  <a:pt x="565" y="657"/>
                </a:lnTo>
                <a:lnTo>
                  <a:pt x="561" y="653"/>
                </a:lnTo>
                <a:lnTo>
                  <a:pt x="555" y="652"/>
                </a:lnTo>
                <a:lnTo>
                  <a:pt x="551" y="650"/>
                </a:lnTo>
                <a:lnTo>
                  <a:pt x="541" y="648"/>
                </a:lnTo>
                <a:lnTo>
                  <a:pt x="536" y="647"/>
                </a:lnTo>
                <a:lnTo>
                  <a:pt x="533" y="643"/>
                </a:lnTo>
                <a:lnTo>
                  <a:pt x="528" y="638"/>
                </a:lnTo>
                <a:lnTo>
                  <a:pt x="526" y="638"/>
                </a:lnTo>
                <a:lnTo>
                  <a:pt x="517" y="630"/>
                </a:lnTo>
                <a:lnTo>
                  <a:pt x="514" y="628"/>
                </a:lnTo>
                <a:lnTo>
                  <a:pt x="502" y="621"/>
                </a:lnTo>
                <a:lnTo>
                  <a:pt x="500" y="621"/>
                </a:lnTo>
                <a:lnTo>
                  <a:pt x="494" y="621"/>
                </a:lnTo>
                <a:lnTo>
                  <a:pt x="490" y="620"/>
                </a:lnTo>
                <a:lnTo>
                  <a:pt x="487" y="620"/>
                </a:lnTo>
                <a:lnTo>
                  <a:pt x="475" y="625"/>
                </a:lnTo>
                <a:lnTo>
                  <a:pt x="467" y="628"/>
                </a:lnTo>
                <a:lnTo>
                  <a:pt x="465" y="628"/>
                </a:lnTo>
                <a:lnTo>
                  <a:pt x="445" y="631"/>
                </a:lnTo>
                <a:lnTo>
                  <a:pt x="443" y="633"/>
                </a:lnTo>
                <a:lnTo>
                  <a:pt x="440" y="633"/>
                </a:lnTo>
                <a:lnTo>
                  <a:pt x="435" y="635"/>
                </a:lnTo>
                <a:lnTo>
                  <a:pt x="433" y="635"/>
                </a:lnTo>
                <a:lnTo>
                  <a:pt x="431" y="636"/>
                </a:lnTo>
                <a:lnTo>
                  <a:pt x="430" y="636"/>
                </a:lnTo>
                <a:lnTo>
                  <a:pt x="428" y="636"/>
                </a:lnTo>
                <a:lnTo>
                  <a:pt x="426" y="636"/>
                </a:lnTo>
                <a:lnTo>
                  <a:pt x="423" y="638"/>
                </a:lnTo>
                <a:lnTo>
                  <a:pt x="421" y="638"/>
                </a:lnTo>
                <a:lnTo>
                  <a:pt x="419" y="638"/>
                </a:lnTo>
                <a:lnTo>
                  <a:pt x="418" y="638"/>
                </a:lnTo>
                <a:lnTo>
                  <a:pt x="414" y="638"/>
                </a:lnTo>
                <a:lnTo>
                  <a:pt x="413" y="638"/>
                </a:lnTo>
                <a:lnTo>
                  <a:pt x="408" y="638"/>
                </a:lnTo>
                <a:lnTo>
                  <a:pt x="404" y="638"/>
                </a:lnTo>
                <a:lnTo>
                  <a:pt x="403" y="638"/>
                </a:lnTo>
                <a:lnTo>
                  <a:pt x="382" y="638"/>
                </a:lnTo>
                <a:lnTo>
                  <a:pt x="360" y="635"/>
                </a:lnTo>
                <a:lnTo>
                  <a:pt x="359" y="635"/>
                </a:lnTo>
                <a:lnTo>
                  <a:pt x="352" y="633"/>
                </a:lnTo>
                <a:lnTo>
                  <a:pt x="332" y="631"/>
                </a:lnTo>
                <a:lnTo>
                  <a:pt x="323" y="630"/>
                </a:lnTo>
                <a:lnTo>
                  <a:pt x="313" y="630"/>
                </a:lnTo>
                <a:lnTo>
                  <a:pt x="303" y="628"/>
                </a:lnTo>
                <a:lnTo>
                  <a:pt x="299" y="626"/>
                </a:lnTo>
                <a:lnTo>
                  <a:pt x="294" y="626"/>
                </a:lnTo>
                <a:lnTo>
                  <a:pt x="283" y="623"/>
                </a:lnTo>
                <a:lnTo>
                  <a:pt x="279" y="623"/>
                </a:lnTo>
                <a:lnTo>
                  <a:pt x="276" y="623"/>
                </a:lnTo>
                <a:lnTo>
                  <a:pt x="274" y="621"/>
                </a:lnTo>
                <a:lnTo>
                  <a:pt x="269" y="621"/>
                </a:lnTo>
                <a:lnTo>
                  <a:pt x="256" y="614"/>
                </a:lnTo>
                <a:lnTo>
                  <a:pt x="250" y="611"/>
                </a:lnTo>
                <a:lnTo>
                  <a:pt x="249" y="609"/>
                </a:lnTo>
                <a:lnTo>
                  <a:pt x="245" y="606"/>
                </a:lnTo>
                <a:lnTo>
                  <a:pt x="239" y="603"/>
                </a:lnTo>
                <a:lnTo>
                  <a:pt x="234" y="599"/>
                </a:lnTo>
                <a:lnTo>
                  <a:pt x="232" y="598"/>
                </a:lnTo>
                <a:lnTo>
                  <a:pt x="225" y="592"/>
                </a:lnTo>
                <a:lnTo>
                  <a:pt x="222" y="591"/>
                </a:lnTo>
                <a:lnTo>
                  <a:pt x="217" y="586"/>
                </a:lnTo>
                <a:lnTo>
                  <a:pt x="200" y="572"/>
                </a:lnTo>
                <a:lnTo>
                  <a:pt x="196" y="569"/>
                </a:lnTo>
                <a:lnTo>
                  <a:pt x="195" y="567"/>
                </a:lnTo>
                <a:lnTo>
                  <a:pt x="191" y="564"/>
                </a:lnTo>
                <a:lnTo>
                  <a:pt x="176" y="548"/>
                </a:lnTo>
                <a:lnTo>
                  <a:pt x="174" y="547"/>
                </a:lnTo>
                <a:lnTo>
                  <a:pt x="166" y="538"/>
                </a:lnTo>
                <a:lnTo>
                  <a:pt x="159" y="533"/>
                </a:lnTo>
                <a:lnTo>
                  <a:pt x="154" y="530"/>
                </a:lnTo>
                <a:lnTo>
                  <a:pt x="149" y="526"/>
                </a:lnTo>
                <a:lnTo>
                  <a:pt x="147" y="525"/>
                </a:lnTo>
                <a:lnTo>
                  <a:pt x="125" y="528"/>
                </a:lnTo>
                <a:lnTo>
                  <a:pt x="117" y="528"/>
                </a:lnTo>
                <a:lnTo>
                  <a:pt x="107" y="528"/>
                </a:lnTo>
                <a:lnTo>
                  <a:pt x="95" y="525"/>
                </a:lnTo>
                <a:lnTo>
                  <a:pt x="85" y="523"/>
                </a:lnTo>
                <a:lnTo>
                  <a:pt x="83" y="523"/>
                </a:lnTo>
                <a:lnTo>
                  <a:pt x="82" y="523"/>
                </a:lnTo>
                <a:lnTo>
                  <a:pt x="80" y="521"/>
                </a:lnTo>
                <a:lnTo>
                  <a:pt x="77" y="518"/>
                </a:lnTo>
                <a:lnTo>
                  <a:pt x="70" y="516"/>
                </a:lnTo>
                <a:lnTo>
                  <a:pt x="58" y="509"/>
                </a:lnTo>
                <a:lnTo>
                  <a:pt x="56" y="509"/>
                </a:lnTo>
                <a:lnTo>
                  <a:pt x="46" y="506"/>
                </a:lnTo>
                <a:lnTo>
                  <a:pt x="44" y="504"/>
                </a:lnTo>
                <a:lnTo>
                  <a:pt x="43" y="504"/>
                </a:lnTo>
                <a:lnTo>
                  <a:pt x="38" y="503"/>
                </a:lnTo>
                <a:lnTo>
                  <a:pt x="33" y="499"/>
                </a:lnTo>
                <a:lnTo>
                  <a:pt x="29" y="498"/>
                </a:lnTo>
                <a:lnTo>
                  <a:pt x="26" y="496"/>
                </a:lnTo>
                <a:lnTo>
                  <a:pt x="21" y="493"/>
                </a:lnTo>
                <a:lnTo>
                  <a:pt x="19" y="491"/>
                </a:lnTo>
                <a:lnTo>
                  <a:pt x="14" y="487"/>
                </a:lnTo>
                <a:lnTo>
                  <a:pt x="11" y="484"/>
                </a:lnTo>
                <a:lnTo>
                  <a:pt x="2" y="477"/>
                </a:lnTo>
                <a:lnTo>
                  <a:pt x="0" y="476"/>
                </a:lnTo>
                <a:lnTo>
                  <a:pt x="2" y="470"/>
                </a:lnTo>
                <a:lnTo>
                  <a:pt x="14" y="445"/>
                </a:lnTo>
                <a:lnTo>
                  <a:pt x="22" y="428"/>
                </a:lnTo>
                <a:lnTo>
                  <a:pt x="29" y="415"/>
                </a:lnTo>
                <a:lnTo>
                  <a:pt x="36" y="401"/>
                </a:lnTo>
                <a:lnTo>
                  <a:pt x="36" y="372"/>
                </a:lnTo>
                <a:lnTo>
                  <a:pt x="33" y="362"/>
                </a:lnTo>
                <a:lnTo>
                  <a:pt x="33" y="360"/>
                </a:lnTo>
                <a:lnTo>
                  <a:pt x="34" y="360"/>
                </a:lnTo>
                <a:lnTo>
                  <a:pt x="36" y="360"/>
                </a:lnTo>
                <a:lnTo>
                  <a:pt x="39" y="365"/>
                </a:lnTo>
                <a:lnTo>
                  <a:pt x="41" y="367"/>
                </a:lnTo>
                <a:lnTo>
                  <a:pt x="43" y="367"/>
                </a:lnTo>
                <a:lnTo>
                  <a:pt x="44" y="365"/>
                </a:lnTo>
                <a:lnTo>
                  <a:pt x="46" y="364"/>
                </a:lnTo>
                <a:lnTo>
                  <a:pt x="55" y="367"/>
                </a:lnTo>
                <a:lnTo>
                  <a:pt x="56" y="367"/>
                </a:lnTo>
                <a:lnTo>
                  <a:pt x="61" y="365"/>
                </a:lnTo>
                <a:lnTo>
                  <a:pt x="63" y="365"/>
                </a:lnTo>
                <a:lnTo>
                  <a:pt x="66" y="367"/>
                </a:lnTo>
                <a:lnTo>
                  <a:pt x="73" y="365"/>
                </a:lnTo>
                <a:lnTo>
                  <a:pt x="78" y="362"/>
                </a:lnTo>
                <a:lnTo>
                  <a:pt x="80" y="360"/>
                </a:lnTo>
                <a:lnTo>
                  <a:pt x="82" y="360"/>
                </a:lnTo>
                <a:lnTo>
                  <a:pt x="83" y="360"/>
                </a:lnTo>
                <a:lnTo>
                  <a:pt x="85" y="360"/>
                </a:lnTo>
                <a:lnTo>
                  <a:pt x="87" y="359"/>
                </a:lnTo>
                <a:lnTo>
                  <a:pt x="87" y="354"/>
                </a:lnTo>
                <a:lnTo>
                  <a:pt x="85" y="349"/>
                </a:lnTo>
                <a:lnTo>
                  <a:pt x="83" y="347"/>
                </a:lnTo>
                <a:lnTo>
                  <a:pt x="82" y="342"/>
                </a:lnTo>
                <a:lnTo>
                  <a:pt x="82" y="333"/>
                </a:lnTo>
                <a:lnTo>
                  <a:pt x="82" y="325"/>
                </a:lnTo>
                <a:lnTo>
                  <a:pt x="82" y="321"/>
                </a:lnTo>
                <a:lnTo>
                  <a:pt x="80" y="321"/>
                </a:lnTo>
                <a:lnTo>
                  <a:pt x="78" y="313"/>
                </a:lnTo>
                <a:lnTo>
                  <a:pt x="78" y="311"/>
                </a:lnTo>
                <a:lnTo>
                  <a:pt x="77" y="311"/>
                </a:lnTo>
                <a:lnTo>
                  <a:pt x="75" y="311"/>
                </a:lnTo>
                <a:lnTo>
                  <a:pt x="75" y="310"/>
                </a:lnTo>
                <a:lnTo>
                  <a:pt x="75" y="308"/>
                </a:lnTo>
                <a:lnTo>
                  <a:pt x="77" y="308"/>
                </a:lnTo>
                <a:lnTo>
                  <a:pt x="77" y="306"/>
                </a:lnTo>
                <a:lnTo>
                  <a:pt x="77" y="304"/>
                </a:lnTo>
                <a:lnTo>
                  <a:pt x="75" y="301"/>
                </a:lnTo>
                <a:lnTo>
                  <a:pt x="75" y="296"/>
                </a:lnTo>
                <a:lnTo>
                  <a:pt x="75" y="294"/>
                </a:lnTo>
                <a:lnTo>
                  <a:pt x="75" y="288"/>
                </a:lnTo>
                <a:lnTo>
                  <a:pt x="75" y="286"/>
                </a:lnTo>
                <a:lnTo>
                  <a:pt x="75" y="279"/>
                </a:lnTo>
                <a:lnTo>
                  <a:pt x="75" y="277"/>
                </a:lnTo>
                <a:lnTo>
                  <a:pt x="75" y="272"/>
                </a:lnTo>
                <a:lnTo>
                  <a:pt x="75" y="266"/>
                </a:lnTo>
                <a:lnTo>
                  <a:pt x="75" y="264"/>
                </a:lnTo>
                <a:lnTo>
                  <a:pt x="75" y="252"/>
                </a:lnTo>
                <a:lnTo>
                  <a:pt x="71" y="243"/>
                </a:lnTo>
                <a:lnTo>
                  <a:pt x="71" y="242"/>
                </a:lnTo>
                <a:lnTo>
                  <a:pt x="68" y="233"/>
                </a:lnTo>
                <a:lnTo>
                  <a:pt x="68" y="232"/>
                </a:lnTo>
                <a:lnTo>
                  <a:pt x="66" y="221"/>
                </a:lnTo>
                <a:lnTo>
                  <a:pt x="68" y="223"/>
                </a:lnTo>
                <a:lnTo>
                  <a:pt x="70" y="225"/>
                </a:lnTo>
                <a:lnTo>
                  <a:pt x="73" y="223"/>
                </a:lnTo>
                <a:lnTo>
                  <a:pt x="78" y="211"/>
                </a:lnTo>
                <a:lnTo>
                  <a:pt x="83" y="208"/>
                </a:lnTo>
                <a:lnTo>
                  <a:pt x="87" y="208"/>
                </a:lnTo>
                <a:lnTo>
                  <a:pt x="90" y="208"/>
                </a:lnTo>
                <a:lnTo>
                  <a:pt x="98" y="208"/>
                </a:lnTo>
                <a:lnTo>
                  <a:pt x="102" y="206"/>
                </a:lnTo>
                <a:lnTo>
                  <a:pt x="105" y="206"/>
                </a:lnTo>
                <a:lnTo>
                  <a:pt x="109" y="205"/>
                </a:lnTo>
                <a:lnTo>
                  <a:pt x="110" y="205"/>
                </a:lnTo>
                <a:lnTo>
                  <a:pt x="115" y="203"/>
                </a:lnTo>
                <a:lnTo>
                  <a:pt x="119" y="201"/>
                </a:lnTo>
                <a:lnTo>
                  <a:pt x="120" y="201"/>
                </a:lnTo>
                <a:lnTo>
                  <a:pt x="124" y="199"/>
                </a:lnTo>
                <a:lnTo>
                  <a:pt x="125" y="198"/>
                </a:lnTo>
                <a:lnTo>
                  <a:pt x="127" y="194"/>
                </a:lnTo>
                <a:lnTo>
                  <a:pt x="129" y="193"/>
                </a:lnTo>
                <a:lnTo>
                  <a:pt x="129" y="191"/>
                </a:lnTo>
                <a:lnTo>
                  <a:pt x="129" y="189"/>
                </a:lnTo>
                <a:lnTo>
                  <a:pt x="129" y="186"/>
                </a:lnTo>
                <a:lnTo>
                  <a:pt x="129" y="184"/>
                </a:lnTo>
                <a:lnTo>
                  <a:pt x="129" y="183"/>
                </a:lnTo>
                <a:lnTo>
                  <a:pt x="125" y="177"/>
                </a:lnTo>
                <a:lnTo>
                  <a:pt x="125" y="176"/>
                </a:lnTo>
                <a:lnTo>
                  <a:pt x="125" y="174"/>
                </a:lnTo>
                <a:lnTo>
                  <a:pt x="124" y="172"/>
                </a:lnTo>
                <a:lnTo>
                  <a:pt x="122" y="166"/>
                </a:lnTo>
                <a:lnTo>
                  <a:pt x="120" y="164"/>
                </a:lnTo>
                <a:lnTo>
                  <a:pt x="119" y="162"/>
                </a:lnTo>
                <a:lnTo>
                  <a:pt x="117" y="160"/>
                </a:lnTo>
                <a:lnTo>
                  <a:pt x="117" y="159"/>
                </a:lnTo>
                <a:lnTo>
                  <a:pt x="115" y="159"/>
                </a:lnTo>
                <a:lnTo>
                  <a:pt x="115" y="157"/>
                </a:lnTo>
                <a:lnTo>
                  <a:pt x="115" y="154"/>
                </a:lnTo>
                <a:lnTo>
                  <a:pt x="117" y="152"/>
                </a:lnTo>
                <a:lnTo>
                  <a:pt x="120" y="150"/>
                </a:lnTo>
                <a:lnTo>
                  <a:pt x="122" y="150"/>
                </a:lnTo>
                <a:lnTo>
                  <a:pt x="131" y="149"/>
                </a:lnTo>
                <a:lnTo>
                  <a:pt x="132" y="147"/>
                </a:lnTo>
                <a:lnTo>
                  <a:pt x="134" y="145"/>
                </a:lnTo>
                <a:lnTo>
                  <a:pt x="136" y="144"/>
                </a:lnTo>
                <a:lnTo>
                  <a:pt x="137" y="142"/>
                </a:lnTo>
                <a:lnTo>
                  <a:pt x="137" y="140"/>
                </a:lnTo>
                <a:lnTo>
                  <a:pt x="137" y="138"/>
                </a:lnTo>
                <a:lnTo>
                  <a:pt x="139" y="137"/>
                </a:lnTo>
                <a:lnTo>
                  <a:pt x="141" y="135"/>
                </a:lnTo>
                <a:lnTo>
                  <a:pt x="142" y="133"/>
                </a:lnTo>
                <a:lnTo>
                  <a:pt x="146" y="133"/>
                </a:lnTo>
                <a:lnTo>
                  <a:pt x="149" y="132"/>
                </a:lnTo>
                <a:lnTo>
                  <a:pt x="153" y="130"/>
                </a:lnTo>
                <a:lnTo>
                  <a:pt x="154" y="127"/>
                </a:lnTo>
                <a:lnTo>
                  <a:pt x="156" y="125"/>
                </a:lnTo>
                <a:lnTo>
                  <a:pt x="158" y="122"/>
                </a:lnTo>
                <a:lnTo>
                  <a:pt x="159" y="120"/>
                </a:lnTo>
                <a:lnTo>
                  <a:pt x="164" y="116"/>
                </a:lnTo>
                <a:lnTo>
                  <a:pt x="166" y="115"/>
                </a:lnTo>
                <a:lnTo>
                  <a:pt x="169" y="111"/>
                </a:lnTo>
                <a:lnTo>
                  <a:pt x="171" y="110"/>
                </a:lnTo>
                <a:lnTo>
                  <a:pt x="171" y="106"/>
                </a:lnTo>
                <a:lnTo>
                  <a:pt x="173" y="106"/>
                </a:lnTo>
                <a:lnTo>
                  <a:pt x="173" y="103"/>
                </a:lnTo>
                <a:lnTo>
                  <a:pt x="173" y="101"/>
                </a:lnTo>
                <a:lnTo>
                  <a:pt x="173" y="99"/>
                </a:lnTo>
                <a:lnTo>
                  <a:pt x="174" y="98"/>
                </a:lnTo>
                <a:lnTo>
                  <a:pt x="176" y="98"/>
                </a:lnTo>
                <a:lnTo>
                  <a:pt x="180" y="98"/>
                </a:lnTo>
                <a:lnTo>
                  <a:pt x="181" y="99"/>
                </a:lnTo>
                <a:lnTo>
                  <a:pt x="188" y="108"/>
                </a:lnTo>
                <a:lnTo>
                  <a:pt x="196" y="120"/>
                </a:lnTo>
                <a:lnTo>
                  <a:pt x="208" y="142"/>
                </a:lnTo>
                <a:lnTo>
                  <a:pt x="212" y="147"/>
                </a:lnTo>
                <a:lnTo>
                  <a:pt x="213" y="149"/>
                </a:lnTo>
                <a:lnTo>
                  <a:pt x="218" y="154"/>
                </a:lnTo>
                <a:lnTo>
                  <a:pt x="232" y="159"/>
                </a:lnTo>
                <a:lnTo>
                  <a:pt x="249" y="162"/>
                </a:lnTo>
                <a:lnTo>
                  <a:pt x="256" y="164"/>
                </a:lnTo>
                <a:lnTo>
                  <a:pt x="259" y="166"/>
                </a:lnTo>
                <a:lnTo>
                  <a:pt x="262" y="167"/>
                </a:lnTo>
                <a:lnTo>
                  <a:pt x="264" y="167"/>
                </a:lnTo>
                <a:lnTo>
                  <a:pt x="271" y="171"/>
                </a:lnTo>
                <a:lnTo>
                  <a:pt x="284" y="177"/>
                </a:lnTo>
                <a:lnTo>
                  <a:pt x="286" y="179"/>
                </a:lnTo>
                <a:lnTo>
                  <a:pt x="291" y="183"/>
                </a:lnTo>
                <a:lnTo>
                  <a:pt x="294" y="186"/>
                </a:lnTo>
                <a:lnTo>
                  <a:pt x="306" y="193"/>
                </a:lnTo>
                <a:lnTo>
                  <a:pt x="311" y="196"/>
                </a:lnTo>
                <a:lnTo>
                  <a:pt x="321" y="203"/>
                </a:lnTo>
                <a:lnTo>
                  <a:pt x="328" y="206"/>
                </a:lnTo>
                <a:lnTo>
                  <a:pt x="330" y="206"/>
                </a:lnTo>
                <a:lnTo>
                  <a:pt x="335" y="210"/>
                </a:lnTo>
                <a:lnTo>
                  <a:pt x="342" y="211"/>
                </a:lnTo>
                <a:lnTo>
                  <a:pt x="343" y="213"/>
                </a:lnTo>
                <a:lnTo>
                  <a:pt x="348" y="215"/>
                </a:lnTo>
                <a:lnTo>
                  <a:pt x="354" y="218"/>
                </a:lnTo>
                <a:lnTo>
                  <a:pt x="359" y="223"/>
                </a:lnTo>
                <a:lnTo>
                  <a:pt x="364" y="225"/>
                </a:lnTo>
                <a:lnTo>
                  <a:pt x="372" y="228"/>
                </a:lnTo>
                <a:lnTo>
                  <a:pt x="381" y="233"/>
                </a:lnTo>
                <a:lnTo>
                  <a:pt x="387" y="237"/>
                </a:lnTo>
                <a:lnTo>
                  <a:pt x="392" y="237"/>
                </a:lnTo>
                <a:lnTo>
                  <a:pt x="396" y="233"/>
                </a:lnTo>
                <a:lnTo>
                  <a:pt x="404" y="233"/>
                </a:lnTo>
                <a:lnTo>
                  <a:pt x="411" y="232"/>
                </a:lnTo>
                <a:lnTo>
                  <a:pt x="419" y="228"/>
                </a:lnTo>
                <a:lnTo>
                  <a:pt x="428" y="227"/>
                </a:lnTo>
                <a:lnTo>
                  <a:pt x="436" y="223"/>
                </a:lnTo>
                <a:lnTo>
                  <a:pt x="451" y="221"/>
                </a:lnTo>
                <a:lnTo>
                  <a:pt x="458" y="218"/>
                </a:lnTo>
                <a:lnTo>
                  <a:pt x="462" y="216"/>
                </a:lnTo>
                <a:lnTo>
                  <a:pt x="475" y="215"/>
                </a:lnTo>
                <a:lnTo>
                  <a:pt x="480" y="216"/>
                </a:lnTo>
                <a:lnTo>
                  <a:pt x="487" y="216"/>
                </a:lnTo>
                <a:lnTo>
                  <a:pt x="492" y="216"/>
                </a:lnTo>
                <a:lnTo>
                  <a:pt x="504" y="215"/>
                </a:lnTo>
                <a:lnTo>
                  <a:pt x="516" y="216"/>
                </a:lnTo>
                <a:lnTo>
                  <a:pt x="519" y="216"/>
                </a:lnTo>
                <a:lnTo>
                  <a:pt x="522" y="215"/>
                </a:lnTo>
                <a:lnTo>
                  <a:pt x="529" y="215"/>
                </a:lnTo>
                <a:lnTo>
                  <a:pt x="533" y="215"/>
                </a:lnTo>
                <a:lnTo>
                  <a:pt x="536" y="213"/>
                </a:lnTo>
                <a:lnTo>
                  <a:pt x="539" y="215"/>
                </a:lnTo>
                <a:lnTo>
                  <a:pt x="543" y="215"/>
                </a:lnTo>
                <a:lnTo>
                  <a:pt x="548" y="210"/>
                </a:lnTo>
                <a:lnTo>
                  <a:pt x="549" y="206"/>
                </a:lnTo>
                <a:lnTo>
                  <a:pt x="551" y="201"/>
                </a:lnTo>
                <a:lnTo>
                  <a:pt x="553" y="198"/>
                </a:lnTo>
                <a:lnTo>
                  <a:pt x="555" y="196"/>
                </a:lnTo>
                <a:lnTo>
                  <a:pt x="555" y="194"/>
                </a:lnTo>
                <a:lnTo>
                  <a:pt x="565" y="172"/>
                </a:lnTo>
                <a:lnTo>
                  <a:pt x="570" y="166"/>
                </a:lnTo>
                <a:lnTo>
                  <a:pt x="575" y="157"/>
                </a:lnTo>
                <a:lnTo>
                  <a:pt x="576" y="155"/>
                </a:lnTo>
                <a:lnTo>
                  <a:pt x="578" y="154"/>
                </a:lnTo>
                <a:lnTo>
                  <a:pt x="580" y="150"/>
                </a:lnTo>
                <a:lnTo>
                  <a:pt x="597" y="133"/>
                </a:lnTo>
                <a:lnTo>
                  <a:pt x="600" y="130"/>
                </a:lnTo>
                <a:lnTo>
                  <a:pt x="639" y="108"/>
                </a:lnTo>
                <a:lnTo>
                  <a:pt x="644" y="105"/>
                </a:lnTo>
                <a:lnTo>
                  <a:pt x="646" y="103"/>
                </a:lnTo>
                <a:lnTo>
                  <a:pt x="647" y="103"/>
                </a:lnTo>
                <a:lnTo>
                  <a:pt x="654" y="101"/>
                </a:lnTo>
                <a:lnTo>
                  <a:pt x="658" y="99"/>
                </a:lnTo>
                <a:lnTo>
                  <a:pt x="659" y="99"/>
                </a:lnTo>
                <a:lnTo>
                  <a:pt x="668" y="98"/>
                </a:lnTo>
                <a:lnTo>
                  <a:pt x="696" y="96"/>
                </a:lnTo>
                <a:lnTo>
                  <a:pt x="727" y="98"/>
                </a:lnTo>
                <a:lnTo>
                  <a:pt x="730" y="98"/>
                </a:lnTo>
                <a:lnTo>
                  <a:pt x="740" y="91"/>
                </a:lnTo>
                <a:lnTo>
                  <a:pt x="754" y="83"/>
                </a:lnTo>
                <a:lnTo>
                  <a:pt x="756" y="81"/>
                </a:lnTo>
                <a:lnTo>
                  <a:pt x="761" y="74"/>
                </a:lnTo>
                <a:lnTo>
                  <a:pt x="766" y="71"/>
                </a:lnTo>
                <a:lnTo>
                  <a:pt x="784" y="59"/>
                </a:lnTo>
                <a:lnTo>
                  <a:pt x="793" y="59"/>
                </a:lnTo>
                <a:lnTo>
                  <a:pt x="830" y="52"/>
                </a:lnTo>
                <a:lnTo>
                  <a:pt x="855" y="47"/>
                </a:lnTo>
                <a:lnTo>
                  <a:pt x="864" y="47"/>
                </a:lnTo>
                <a:lnTo>
                  <a:pt x="875" y="45"/>
                </a:lnTo>
                <a:lnTo>
                  <a:pt x="884" y="44"/>
                </a:lnTo>
                <a:lnTo>
                  <a:pt x="891" y="44"/>
                </a:lnTo>
                <a:lnTo>
                  <a:pt x="892" y="44"/>
                </a:lnTo>
                <a:lnTo>
                  <a:pt x="921" y="44"/>
                </a:lnTo>
                <a:lnTo>
                  <a:pt x="941" y="37"/>
                </a:lnTo>
                <a:lnTo>
                  <a:pt x="957" y="32"/>
                </a:lnTo>
                <a:lnTo>
                  <a:pt x="958" y="32"/>
                </a:lnTo>
                <a:lnTo>
                  <a:pt x="972" y="10"/>
                </a:lnTo>
                <a:lnTo>
                  <a:pt x="985" y="5"/>
                </a:lnTo>
                <a:lnTo>
                  <a:pt x="1004" y="0"/>
                </a:lnTo>
                <a:lnTo>
                  <a:pt x="1019" y="3"/>
                </a:lnTo>
                <a:lnTo>
                  <a:pt x="1021" y="5"/>
                </a:lnTo>
                <a:lnTo>
                  <a:pt x="1046" y="11"/>
                </a:lnTo>
                <a:lnTo>
                  <a:pt x="1051" y="11"/>
                </a:lnTo>
                <a:lnTo>
                  <a:pt x="1053" y="11"/>
                </a:lnTo>
                <a:lnTo>
                  <a:pt x="1055" y="11"/>
                </a:lnTo>
                <a:lnTo>
                  <a:pt x="1065" y="13"/>
                </a:lnTo>
                <a:lnTo>
                  <a:pt x="1066" y="15"/>
                </a:lnTo>
                <a:lnTo>
                  <a:pt x="1080" y="15"/>
                </a:lnTo>
                <a:lnTo>
                  <a:pt x="1110" y="22"/>
                </a:lnTo>
                <a:lnTo>
                  <a:pt x="1112" y="22"/>
                </a:lnTo>
                <a:lnTo>
                  <a:pt x="1125" y="25"/>
                </a:lnTo>
                <a:lnTo>
                  <a:pt x="1141" y="28"/>
                </a:lnTo>
                <a:lnTo>
                  <a:pt x="1156" y="37"/>
                </a:lnTo>
                <a:lnTo>
                  <a:pt x="1159" y="37"/>
                </a:lnTo>
                <a:lnTo>
                  <a:pt x="1166" y="42"/>
                </a:lnTo>
                <a:lnTo>
                  <a:pt x="1171" y="45"/>
                </a:lnTo>
                <a:lnTo>
                  <a:pt x="1173" y="47"/>
                </a:lnTo>
                <a:close/>
              </a:path>
            </a:pathLst>
          </a:custGeom>
          <a:solidFill>
            <a:schemeClr val="accent4"/>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7">
            <a:extLst>
              <a:ext uri="{FF2B5EF4-FFF2-40B4-BE49-F238E27FC236}">
                <a16:creationId xmlns:a16="http://schemas.microsoft.com/office/drawing/2014/main" id="{ACB4F4A4-DBBB-4594-9B10-B2046A8E9DF1}"/>
              </a:ext>
            </a:extLst>
          </p:cNvPr>
          <p:cNvSpPr>
            <a:spLocks/>
          </p:cNvSpPr>
          <p:nvPr/>
        </p:nvSpPr>
        <p:spPr bwMode="auto">
          <a:xfrm>
            <a:off x="314325" y="3743326"/>
            <a:ext cx="2884488" cy="1169988"/>
          </a:xfrm>
          <a:custGeom>
            <a:avLst/>
            <a:gdLst>
              <a:gd name="T0" fmla="*/ 1086 w 1817"/>
              <a:gd name="T1" fmla="*/ 324 h 737"/>
              <a:gd name="T2" fmla="*/ 1143 w 1817"/>
              <a:gd name="T3" fmla="*/ 334 h 737"/>
              <a:gd name="T4" fmla="*/ 1256 w 1817"/>
              <a:gd name="T5" fmla="*/ 285 h 737"/>
              <a:gd name="T6" fmla="*/ 1300 w 1817"/>
              <a:gd name="T7" fmla="*/ 366 h 737"/>
              <a:gd name="T8" fmla="*/ 1302 w 1817"/>
              <a:gd name="T9" fmla="*/ 315 h 737"/>
              <a:gd name="T10" fmla="*/ 1358 w 1817"/>
              <a:gd name="T11" fmla="*/ 334 h 737"/>
              <a:gd name="T12" fmla="*/ 1430 w 1817"/>
              <a:gd name="T13" fmla="*/ 286 h 737"/>
              <a:gd name="T14" fmla="*/ 1474 w 1817"/>
              <a:gd name="T15" fmla="*/ 276 h 737"/>
              <a:gd name="T16" fmla="*/ 1530 w 1817"/>
              <a:gd name="T17" fmla="*/ 285 h 737"/>
              <a:gd name="T18" fmla="*/ 1564 w 1817"/>
              <a:gd name="T19" fmla="*/ 325 h 737"/>
              <a:gd name="T20" fmla="*/ 1616 w 1817"/>
              <a:gd name="T21" fmla="*/ 334 h 737"/>
              <a:gd name="T22" fmla="*/ 1662 w 1817"/>
              <a:gd name="T23" fmla="*/ 336 h 737"/>
              <a:gd name="T24" fmla="*/ 1709 w 1817"/>
              <a:gd name="T25" fmla="*/ 334 h 737"/>
              <a:gd name="T26" fmla="*/ 1734 w 1817"/>
              <a:gd name="T27" fmla="*/ 354 h 737"/>
              <a:gd name="T28" fmla="*/ 1782 w 1817"/>
              <a:gd name="T29" fmla="*/ 346 h 737"/>
              <a:gd name="T30" fmla="*/ 1809 w 1817"/>
              <a:gd name="T31" fmla="*/ 380 h 737"/>
              <a:gd name="T32" fmla="*/ 1584 w 1817"/>
              <a:gd name="T33" fmla="*/ 520 h 737"/>
              <a:gd name="T34" fmla="*/ 1000 w 1817"/>
              <a:gd name="T35" fmla="*/ 517 h 737"/>
              <a:gd name="T36" fmla="*/ 694 w 1817"/>
              <a:gd name="T37" fmla="*/ 513 h 737"/>
              <a:gd name="T38" fmla="*/ 246 w 1817"/>
              <a:gd name="T39" fmla="*/ 508 h 737"/>
              <a:gd name="T40" fmla="*/ 206 w 1817"/>
              <a:gd name="T41" fmla="*/ 522 h 737"/>
              <a:gd name="T42" fmla="*/ 191 w 1817"/>
              <a:gd name="T43" fmla="*/ 546 h 737"/>
              <a:gd name="T44" fmla="*/ 187 w 1817"/>
              <a:gd name="T45" fmla="*/ 571 h 737"/>
              <a:gd name="T46" fmla="*/ 160 w 1817"/>
              <a:gd name="T47" fmla="*/ 593 h 737"/>
              <a:gd name="T48" fmla="*/ 153 w 1817"/>
              <a:gd name="T49" fmla="*/ 620 h 737"/>
              <a:gd name="T50" fmla="*/ 145 w 1817"/>
              <a:gd name="T51" fmla="*/ 630 h 737"/>
              <a:gd name="T52" fmla="*/ 147 w 1817"/>
              <a:gd name="T53" fmla="*/ 657 h 737"/>
              <a:gd name="T54" fmla="*/ 123 w 1817"/>
              <a:gd name="T55" fmla="*/ 691 h 737"/>
              <a:gd name="T56" fmla="*/ 104 w 1817"/>
              <a:gd name="T57" fmla="*/ 684 h 737"/>
              <a:gd name="T58" fmla="*/ 72 w 1817"/>
              <a:gd name="T59" fmla="*/ 662 h 737"/>
              <a:gd name="T60" fmla="*/ 83 w 1817"/>
              <a:gd name="T61" fmla="*/ 600 h 737"/>
              <a:gd name="T62" fmla="*/ 69 w 1817"/>
              <a:gd name="T63" fmla="*/ 551 h 737"/>
              <a:gd name="T64" fmla="*/ 40 w 1817"/>
              <a:gd name="T65" fmla="*/ 525 h 737"/>
              <a:gd name="T66" fmla="*/ 52 w 1817"/>
              <a:gd name="T67" fmla="*/ 481 h 737"/>
              <a:gd name="T68" fmla="*/ 54 w 1817"/>
              <a:gd name="T69" fmla="*/ 412 h 737"/>
              <a:gd name="T70" fmla="*/ 44 w 1817"/>
              <a:gd name="T71" fmla="*/ 339 h 737"/>
              <a:gd name="T72" fmla="*/ 17 w 1817"/>
              <a:gd name="T73" fmla="*/ 313 h 737"/>
              <a:gd name="T74" fmla="*/ 20 w 1817"/>
              <a:gd name="T75" fmla="*/ 253 h 737"/>
              <a:gd name="T76" fmla="*/ 8 w 1817"/>
              <a:gd name="T77" fmla="*/ 202 h 737"/>
              <a:gd name="T78" fmla="*/ 18 w 1817"/>
              <a:gd name="T79" fmla="*/ 180 h 737"/>
              <a:gd name="T80" fmla="*/ 34 w 1817"/>
              <a:gd name="T81" fmla="*/ 141 h 737"/>
              <a:gd name="T82" fmla="*/ 62 w 1817"/>
              <a:gd name="T83" fmla="*/ 110 h 737"/>
              <a:gd name="T84" fmla="*/ 121 w 1817"/>
              <a:gd name="T85" fmla="*/ 70 h 737"/>
              <a:gd name="T86" fmla="*/ 164 w 1817"/>
              <a:gd name="T87" fmla="*/ 2 h 737"/>
              <a:gd name="T88" fmla="*/ 196 w 1817"/>
              <a:gd name="T89" fmla="*/ 20 h 737"/>
              <a:gd name="T90" fmla="*/ 223 w 1817"/>
              <a:gd name="T91" fmla="*/ 37 h 737"/>
              <a:gd name="T92" fmla="*/ 243 w 1817"/>
              <a:gd name="T93" fmla="*/ 58 h 737"/>
              <a:gd name="T94" fmla="*/ 267 w 1817"/>
              <a:gd name="T95" fmla="*/ 75 h 737"/>
              <a:gd name="T96" fmla="*/ 278 w 1817"/>
              <a:gd name="T97" fmla="*/ 110 h 737"/>
              <a:gd name="T98" fmla="*/ 317 w 1817"/>
              <a:gd name="T99" fmla="*/ 76 h 737"/>
              <a:gd name="T100" fmla="*/ 346 w 1817"/>
              <a:gd name="T101" fmla="*/ 80 h 737"/>
              <a:gd name="T102" fmla="*/ 360 w 1817"/>
              <a:gd name="T103" fmla="*/ 120 h 737"/>
              <a:gd name="T104" fmla="*/ 422 w 1817"/>
              <a:gd name="T105" fmla="*/ 136 h 737"/>
              <a:gd name="T106" fmla="*/ 430 w 1817"/>
              <a:gd name="T107" fmla="*/ 181 h 737"/>
              <a:gd name="T108" fmla="*/ 442 w 1817"/>
              <a:gd name="T109" fmla="*/ 242 h 737"/>
              <a:gd name="T110" fmla="*/ 490 w 1817"/>
              <a:gd name="T111" fmla="*/ 280 h 737"/>
              <a:gd name="T112" fmla="*/ 550 w 1817"/>
              <a:gd name="T113" fmla="*/ 288 h 737"/>
              <a:gd name="T114" fmla="*/ 680 w 1817"/>
              <a:gd name="T115" fmla="*/ 320 h 737"/>
              <a:gd name="T116" fmla="*/ 777 w 1817"/>
              <a:gd name="T117" fmla="*/ 305 h 737"/>
              <a:gd name="T118" fmla="*/ 887 w 1817"/>
              <a:gd name="T119" fmla="*/ 285 h 737"/>
              <a:gd name="T120" fmla="*/ 941 w 1817"/>
              <a:gd name="T121" fmla="*/ 266 h 737"/>
              <a:gd name="T122" fmla="*/ 995 w 1817"/>
              <a:gd name="T123" fmla="*/ 247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17" h="737">
                <a:moveTo>
                  <a:pt x="1064" y="224"/>
                </a:moveTo>
                <a:lnTo>
                  <a:pt x="1067" y="225"/>
                </a:lnTo>
                <a:lnTo>
                  <a:pt x="1074" y="232"/>
                </a:lnTo>
                <a:lnTo>
                  <a:pt x="1076" y="234"/>
                </a:lnTo>
                <a:lnTo>
                  <a:pt x="1077" y="236"/>
                </a:lnTo>
                <a:lnTo>
                  <a:pt x="1079" y="237"/>
                </a:lnTo>
                <a:lnTo>
                  <a:pt x="1081" y="241"/>
                </a:lnTo>
                <a:lnTo>
                  <a:pt x="1086" y="247"/>
                </a:lnTo>
                <a:lnTo>
                  <a:pt x="1088" y="253"/>
                </a:lnTo>
                <a:lnTo>
                  <a:pt x="1091" y="254"/>
                </a:lnTo>
                <a:lnTo>
                  <a:pt x="1093" y="261"/>
                </a:lnTo>
                <a:lnTo>
                  <a:pt x="1098" y="264"/>
                </a:lnTo>
                <a:lnTo>
                  <a:pt x="1098" y="268"/>
                </a:lnTo>
                <a:lnTo>
                  <a:pt x="1099" y="271"/>
                </a:lnTo>
                <a:lnTo>
                  <a:pt x="1099" y="275"/>
                </a:lnTo>
                <a:lnTo>
                  <a:pt x="1098" y="278"/>
                </a:lnTo>
                <a:lnTo>
                  <a:pt x="1098" y="285"/>
                </a:lnTo>
                <a:lnTo>
                  <a:pt x="1096" y="291"/>
                </a:lnTo>
                <a:lnTo>
                  <a:pt x="1096" y="293"/>
                </a:lnTo>
                <a:lnTo>
                  <a:pt x="1094" y="303"/>
                </a:lnTo>
                <a:lnTo>
                  <a:pt x="1093" y="305"/>
                </a:lnTo>
                <a:lnTo>
                  <a:pt x="1088" y="320"/>
                </a:lnTo>
                <a:lnTo>
                  <a:pt x="1086" y="324"/>
                </a:lnTo>
                <a:lnTo>
                  <a:pt x="1084" y="325"/>
                </a:lnTo>
                <a:lnTo>
                  <a:pt x="1084" y="329"/>
                </a:lnTo>
                <a:lnTo>
                  <a:pt x="1084" y="330"/>
                </a:lnTo>
                <a:lnTo>
                  <a:pt x="1084" y="339"/>
                </a:lnTo>
                <a:lnTo>
                  <a:pt x="1084" y="341"/>
                </a:lnTo>
                <a:lnTo>
                  <a:pt x="1086" y="346"/>
                </a:lnTo>
                <a:lnTo>
                  <a:pt x="1086" y="352"/>
                </a:lnTo>
                <a:lnTo>
                  <a:pt x="1088" y="358"/>
                </a:lnTo>
                <a:lnTo>
                  <a:pt x="1089" y="359"/>
                </a:lnTo>
                <a:lnTo>
                  <a:pt x="1091" y="361"/>
                </a:lnTo>
                <a:lnTo>
                  <a:pt x="1093" y="363"/>
                </a:lnTo>
                <a:lnTo>
                  <a:pt x="1094" y="364"/>
                </a:lnTo>
                <a:lnTo>
                  <a:pt x="1099" y="361"/>
                </a:lnTo>
                <a:lnTo>
                  <a:pt x="1101" y="359"/>
                </a:lnTo>
                <a:lnTo>
                  <a:pt x="1106" y="354"/>
                </a:lnTo>
                <a:lnTo>
                  <a:pt x="1109" y="351"/>
                </a:lnTo>
                <a:lnTo>
                  <a:pt x="1116" y="344"/>
                </a:lnTo>
                <a:lnTo>
                  <a:pt x="1123" y="341"/>
                </a:lnTo>
                <a:lnTo>
                  <a:pt x="1128" y="339"/>
                </a:lnTo>
                <a:lnTo>
                  <a:pt x="1133" y="337"/>
                </a:lnTo>
                <a:lnTo>
                  <a:pt x="1140" y="336"/>
                </a:lnTo>
                <a:lnTo>
                  <a:pt x="1142" y="334"/>
                </a:lnTo>
                <a:lnTo>
                  <a:pt x="1143" y="334"/>
                </a:lnTo>
                <a:lnTo>
                  <a:pt x="1145" y="334"/>
                </a:lnTo>
                <a:lnTo>
                  <a:pt x="1153" y="330"/>
                </a:lnTo>
                <a:lnTo>
                  <a:pt x="1157" y="327"/>
                </a:lnTo>
                <a:lnTo>
                  <a:pt x="1158" y="325"/>
                </a:lnTo>
                <a:lnTo>
                  <a:pt x="1162" y="322"/>
                </a:lnTo>
                <a:lnTo>
                  <a:pt x="1177" y="305"/>
                </a:lnTo>
                <a:lnTo>
                  <a:pt x="1182" y="302"/>
                </a:lnTo>
                <a:lnTo>
                  <a:pt x="1182" y="300"/>
                </a:lnTo>
                <a:lnTo>
                  <a:pt x="1184" y="298"/>
                </a:lnTo>
                <a:lnTo>
                  <a:pt x="1199" y="286"/>
                </a:lnTo>
                <a:lnTo>
                  <a:pt x="1202" y="283"/>
                </a:lnTo>
                <a:lnTo>
                  <a:pt x="1204" y="281"/>
                </a:lnTo>
                <a:lnTo>
                  <a:pt x="1211" y="280"/>
                </a:lnTo>
                <a:lnTo>
                  <a:pt x="1219" y="278"/>
                </a:lnTo>
                <a:lnTo>
                  <a:pt x="1221" y="280"/>
                </a:lnTo>
                <a:lnTo>
                  <a:pt x="1226" y="280"/>
                </a:lnTo>
                <a:lnTo>
                  <a:pt x="1233" y="280"/>
                </a:lnTo>
                <a:lnTo>
                  <a:pt x="1236" y="281"/>
                </a:lnTo>
                <a:lnTo>
                  <a:pt x="1241" y="281"/>
                </a:lnTo>
                <a:lnTo>
                  <a:pt x="1245" y="281"/>
                </a:lnTo>
                <a:lnTo>
                  <a:pt x="1248" y="281"/>
                </a:lnTo>
                <a:lnTo>
                  <a:pt x="1253" y="283"/>
                </a:lnTo>
                <a:lnTo>
                  <a:pt x="1256" y="285"/>
                </a:lnTo>
                <a:lnTo>
                  <a:pt x="1258" y="286"/>
                </a:lnTo>
                <a:lnTo>
                  <a:pt x="1262" y="290"/>
                </a:lnTo>
                <a:lnTo>
                  <a:pt x="1263" y="291"/>
                </a:lnTo>
                <a:lnTo>
                  <a:pt x="1262" y="300"/>
                </a:lnTo>
                <a:lnTo>
                  <a:pt x="1260" y="302"/>
                </a:lnTo>
                <a:lnTo>
                  <a:pt x="1258" y="305"/>
                </a:lnTo>
                <a:lnTo>
                  <a:pt x="1256" y="307"/>
                </a:lnTo>
                <a:lnTo>
                  <a:pt x="1251" y="308"/>
                </a:lnTo>
                <a:lnTo>
                  <a:pt x="1248" y="308"/>
                </a:lnTo>
                <a:lnTo>
                  <a:pt x="1245" y="308"/>
                </a:lnTo>
                <a:lnTo>
                  <a:pt x="1238" y="308"/>
                </a:lnTo>
                <a:lnTo>
                  <a:pt x="1236" y="308"/>
                </a:lnTo>
                <a:lnTo>
                  <a:pt x="1234" y="310"/>
                </a:lnTo>
                <a:lnTo>
                  <a:pt x="1234" y="312"/>
                </a:lnTo>
                <a:lnTo>
                  <a:pt x="1236" y="317"/>
                </a:lnTo>
                <a:lnTo>
                  <a:pt x="1238" y="320"/>
                </a:lnTo>
                <a:lnTo>
                  <a:pt x="1241" y="322"/>
                </a:lnTo>
                <a:lnTo>
                  <a:pt x="1248" y="327"/>
                </a:lnTo>
                <a:lnTo>
                  <a:pt x="1255" y="337"/>
                </a:lnTo>
                <a:lnTo>
                  <a:pt x="1289" y="364"/>
                </a:lnTo>
                <a:lnTo>
                  <a:pt x="1292" y="366"/>
                </a:lnTo>
                <a:lnTo>
                  <a:pt x="1295" y="366"/>
                </a:lnTo>
                <a:lnTo>
                  <a:pt x="1300" y="366"/>
                </a:lnTo>
                <a:lnTo>
                  <a:pt x="1302" y="366"/>
                </a:lnTo>
                <a:lnTo>
                  <a:pt x="1305" y="366"/>
                </a:lnTo>
                <a:lnTo>
                  <a:pt x="1311" y="364"/>
                </a:lnTo>
                <a:lnTo>
                  <a:pt x="1312" y="364"/>
                </a:lnTo>
                <a:lnTo>
                  <a:pt x="1314" y="364"/>
                </a:lnTo>
                <a:lnTo>
                  <a:pt x="1316" y="361"/>
                </a:lnTo>
                <a:lnTo>
                  <a:pt x="1321" y="359"/>
                </a:lnTo>
                <a:lnTo>
                  <a:pt x="1324" y="356"/>
                </a:lnTo>
                <a:lnTo>
                  <a:pt x="1324" y="354"/>
                </a:lnTo>
                <a:lnTo>
                  <a:pt x="1322" y="352"/>
                </a:lnTo>
                <a:lnTo>
                  <a:pt x="1319" y="351"/>
                </a:lnTo>
                <a:lnTo>
                  <a:pt x="1316" y="351"/>
                </a:lnTo>
                <a:lnTo>
                  <a:pt x="1309" y="349"/>
                </a:lnTo>
                <a:lnTo>
                  <a:pt x="1304" y="346"/>
                </a:lnTo>
                <a:lnTo>
                  <a:pt x="1300" y="342"/>
                </a:lnTo>
                <a:lnTo>
                  <a:pt x="1300" y="341"/>
                </a:lnTo>
                <a:lnTo>
                  <a:pt x="1299" y="341"/>
                </a:lnTo>
                <a:lnTo>
                  <a:pt x="1297" y="332"/>
                </a:lnTo>
                <a:lnTo>
                  <a:pt x="1297" y="327"/>
                </a:lnTo>
                <a:lnTo>
                  <a:pt x="1299" y="320"/>
                </a:lnTo>
                <a:lnTo>
                  <a:pt x="1299" y="319"/>
                </a:lnTo>
                <a:lnTo>
                  <a:pt x="1300" y="317"/>
                </a:lnTo>
                <a:lnTo>
                  <a:pt x="1302" y="315"/>
                </a:lnTo>
                <a:lnTo>
                  <a:pt x="1304" y="313"/>
                </a:lnTo>
                <a:lnTo>
                  <a:pt x="1309" y="310"/>
                </a:lnTo>
                <a:lnTo>
                  <a:pt x="1311" y="310"/>
                </a:lnTo>
                <a:lnTo>
                  <a:pt x="1314" y="308"/>
                </a:lnTo>
                <a:lnTo>
                  <a:pt x="1317" y="308"/>
                </a:lnTo>
                <a:lnTo>
                  <a:pt x="1324" y="308"/>
                </a:lnTo>
                <a:lnTo>
                  <a:pt x="1322" y="308"/>
                </a:lnTo>
                <a:lnTo>
                  <a:pt x="1324" y="308"/>
                </a:lnTo>
                <a:lnTo>
                  <a:pt x="1327" y="310"/>
                </a:lnTo>
                <a:lnTo>
                  <a:pt x="1334" y="312"/>
                </a:lnTo>
                <a:lnTo>
                  <a:pt x="1338" y="315"/>
                </a:lnTo>
                <a:lnTo>
                  <a:pt x="1338" y="320"/>
                </a:lnTo>
                <a:lnTo>
                  <a:pt x="1338" y="324"/>
                </a:lnTo>
                <a:lnTo>
                  <a:pt x="1336" y="329"/>
                </a:lnTo>
                <a:lnTo>
                  <a:pt x="1336" y="330"/>
                </a:lnTo>
                <a:lnTo>
                  <a:pt x="1338" y="334"/>
                </a:lnTo>
                <a:lnTo>
                  <a:pt x="1339" y="336"/>
                </a:lnTo>
                <a:lnTo>
                  <a:pt x="1341" y="339"/>
                </a:lnTo>
                <a:lnTo>
                  <a:pt x="1346" y="339"/>
                </a:lnTo>
                <a:lnTo>
                  <a:pt x="1349" y="339"/>
                </a:lnTo>
                <a:lnTo>
                  <a:pt x="1353" y="339"/>
                </a:lnTo>
                <a:lnTo>
                  <a:pt x="1354" y="337"/>
                </a:lnTo>
                <a:lnTo>
                  <a:pt x="1358" y="334"/>
                </a:lnTo>
                <a:lnTo>
                  <a:pt x="1359" y="329"/>
                </a:lnTo>
                <a:lnTo>
                  <a:pt x="1363" y="325"/>
                </a:lnTo>
                <a:lnTo>
                  <a:pt x="1368" y="319"/>
                </a:lnTo>
                <a:lnTo>
                  <a:pt x="1375" y="317"/>
                </a:lnTo>
                <a:lnTo>
                  <a:pt x="1380" y="315"/>
                </a:lnTo>
                <a:lnTo>
                  <a:pt x="1383" y="315"/>
                </a:lnTo>
                <a:lnTo>
                  <a:pt x="1390" y="315"/>
                </a:lnTo>
                <a:lnTo>
                  <a:pt x="1395" y="317"/>
                </a:lnTo>
                <a:lnTo>
                  <a:pt x="1400" y="319"/>
                </a:lnTo>
                <a:lnTo>
                  <a:pt x="1402" y="319"/>
                </a:lnTo>
                <a:lnTo>
                  <a:pt x="1403" y="317"/>
                </a:lnTo>
                <a:lnTo>
                  <a:pt x="1405" y="317"/>
                </a:lnTo>
                <a:lnTo>
                  <a:pt x="1407" y="312"/>
                </a:lnTo>
                <a:lnTo>
                  <a:pt x="1410" y="308"/>
                </a:lnTo>
                <a:lnTo>
                  <a:pt x="1414" y="303"/>
                </a:lnTo>
                <a:lnTo>
                  <a:pt x="1419" y="302"/>
                </a:lnTo>
                <a:lnTo>
                  <a:pt x="1420" y="300"/>
                </a:lnTo>
                <a:lnTo>
                  <a:pt x="1425" y="298"/>
                </a:lnTo>
                <a:lnTo>
                  <a:pt x="1427" y="297"/>
                </a:lnTo>
                <a:lnTo>
                  <a:pt x="1429" y="295"/>
                </a:lnTo>
                <a:lnTo>
                  <a:pt x="1429" y="293"/>
                </a:lnTo>
                <a:lnTo>
                  <a:pt x="1430" y="291"/>
                </a:lnTo>
                <a:lnTo>
                  <a:pt x="1430" y="286"/>
                </a:lnTo>
                <a:lnTo>
                  <a:pt x="1432" y="285"/>
                </a:lnTo>
                <a:lnTo>
                  <a:pt x="1434" y="283"/>
                </a:lnTo>
                <a:lnTo>
                  <a:pt x="1435" y="281"/>
                </a:lnTo>
                <a:lnTo>
                  <a:pt x="1437" y="280"/>
                </a:lnTo>
                <a:lnTo>
                  <a:pt x="1441" y="278"/>
                </a:lnTo>
                <a:lnTo>
                  <a:pt x="1442" y="278"/>
                </a:lnTo>
                <a:lnTo>
                  <a:pt x="1444" y="278"/>
                </a:lnTo>
                <a:lnTo>
                  <a:pt x="1446" y="278"/>
                </a:lnTo>
                <a:lnTo>
                  <a:pt x="1447" y="278"/>
                </a:lnTo>
                <a:lnTo>
                  <a:pt x="1449" y="278"/>
                </a:lnTo>
                <a:lnTo>
                  <a:pt x="1451" y="280"/>
                </a:lnTo>
                <a:lnTo>
                  <a:pt x="1451" y="281"/>
                </a:lnTo>
                <a:lnTo>
                  <a:pt x="1452" y="283"/>
                </a:lnTo>
                <a:lnTo>
                  <a:pt x="1452" y="288"/>
                </a:lnTo>
                <a:lnTo>
                  <a:pt x="1457" y="295"/>
                </a:lnTo>
                <a:lnTo>
                  <a:pt x="1463" y="297"/>
                </a:lnTo>
                <a:lnTo>
                  <a:pt x="1466" y="293"/>
                </a:lnTo>
                <a:lnTo>
                  <a:pt x="1468" y="291"/>
                </a:lnTo>
                <a:lnTo>
                  <a:pt x="1468" y="290"/>
                </a:lnTo>
                <a:lnTo>
                  <a:pt x="1468" y="285"/>
                </a:lnTo>
                <a:lnTo>
                  <a:pt x="1469" y="281"/>
                </a:lnTo>
                <a:lnTo>
                  <a:pt x="1473" y="278"/>
                </a:lnTo>
                <a:lnTo>
                  <a:pt x="1474" y="276"/>
                </a:lnTo>
                <a:lnTo>
                  <a:pt x="1476" y="276"/>
                </a:lnTo>
                <a:lnTo>
                  <a:pt x="1479" y="278"/>
                </a:lnTo>
                <a:lnTo>
                  <a:pt x="1484" y="278"/>
                </a:lnTo>
                <a:lnTo>
                  <a:pt x="1488" y="280"/>
                </a:lnTo>
                <a:lnTo>
                  <a:pt x="1490" y="280"/>
                </a:lnTo>
                <a:lnTo>
                  <a:pt x="1496" y="276"/>
                </a:lnTo>
                <a:lnTo>
                  <a:pt x="1498" y="276"/>
                </a:lnTo>
                <a:lnTo>
                  <a:pt x="1500" y="275"/>
                </a:lnTo>
                <a:lnTo>
                  <a:pt x="1501" y="275"/>
                </a:lnTo>
                <a:lnTo>
                  <a:pt x="1503" y="275"/>
                </a:lnTo>
                <a:lnTo>
                  <a:pt x="1505" y="275"/>
                </a:lnTo>
                <a:lnTo>
                  <a:pt x="1506" y="276"/>
                </a:lnTo>
                <a:lnTo>
                  <a:pt x="1508" y="276"/>
                </a:lnTo>
                <a:lnTo>
                  <a:pt x="1510" y="278"/>
                </a:lnTo>
                <a:lnTo>
                  <a:pt x="1512" y="280"/>
                </a:lnTo>
                <a:lnTo>
                  <a:pt x="1513" y="286"/>
                </a:lnTo>
                <a:lnTo>
                  <a:pt x="1517" y="290"/>
                </a:lnTo>
                <a:lnTo>
                  <a:pt x="1520" y="293"/>
                </a:lnTo>
                <a:lnTo>
                  <a:pt x="1522" y="295"/>
                </a:lnTo>
                <a:lnTo>
                  <a:pt x="1525" y="293"/>
                </a:lnTo>
                <a:lnTo>
                  <a:pt x="1527" y="290"/>
                </a:lnTo>
                <a:lnTo>
                  <a:pt x="1527" y="288"/>
                </a:lnTo>
                <a:lnTo>
                  <a:pt x="1530" y="285"/>
                </a:lnTo>
                <a:lnTo>
                  <a:pt x="1537" y="283"/>
                </a:lnTo>
                <a:lnTo>
                  <a:pt x="1540" y="283"/>
                </a:lnTo>
                <a:lnTo>
                  <a:pt x="1544" y="283"/>
                </a:lnTo>
                <a:lnTo>
                  <a:pt x="1545" y="283"/>
                </a:lnTo>
                <a:lnTo>
                  <a:pt x="1545" y="285"/>
                </a:lnTo>
                <a:lnTo>
                  <a:pt x="1547" y="285"/>
                </a:lnTo>
                <a:lnTo>
                  <a:pt x="1549" y="286"/>
                </a:lnTo>
                <a:lnTo>
                  <a:pt x="1549" y="290"/>
                </a:lnTo>
                <a:lnTo>
                  <a:pt x="1547" y="291"/>
                </a:lnTo>
                <a:lnTo>
                  <a:pt x="1545" y="295"/>
                </a:lnTo>
                <a:lnTo>
                  <a:pt x="1545" y="297"/>
                </a:lnTo>
                <a:lnTo>
                  <a:pt x="1545" y="298"/>
                </a:lnTo>
                <a:lnTo>
                  <a:pt x="1549" y="300"/>
                </a:lnTo>
                <a:lnTo>
                  <a:pt x="1549" y="302"/>
                </a:lnTo>
                <a:lnTo>
                  <a:pt x="1550" y="302"/>
                </a:lnTo>
                <a:lnTo>
                  <a:pt x="1554" y="305"/>
                </a:lnTo>
                <a:lnTo>
                  <a:pt x="1555" y="307"/>
                </a:lnTo>
                <a:lnTo>
                  <a:pt x="1557" y="310"/>
                </a:lnTo>
                <a:lnTo>
                  <a:pt x="1559" y="313"/>
                </a:lnTo>
                <a:lnTo>
                  <a:pt x="1560" y="317"/>
                </a:lnTo>
                <a:lnTo>
                  <a:pt x="1560" y="322"/>
                </a:lnTo>
                <a:lnTo>
                  <a:pt x="1562" y="325"/>
                </a:lnTo>
                <a:lnTo>
                  <a:pt x="1564" y="325"/>
                </a:lnTo>
                <a:lnTo>
                  <a:pt x="1571" y="325"/>
                </a:lnTo>
                <a:lnTo>
                  <a:pt x="1572" y="325"/>
                </a:lnTo>
                <a:lnTo>
                  <a:pt x="1579" y="327"/>
                </a:lnTo>
                <a:lnTo>
                  <a:pt x="1581" y="329"/>
                </a:lnTo>
                <a:lnTo>
                  <a:pt x="1584" y="329"/>
                </a:lnTo>
                <a:lnTo>
                  <a:pt x="1591" y="327"/>
                </a:lnTo>
                <a:lnTo>
                  <a:pt x="1593" y="327"/>
                </a:lnTo>
                <a:lnTo>
                  <a:pt x="1596" y="325"/>
                </a:lnTo>
                <a:lnTo>
                  <a:pt x="1596" y="324"/>
                </a:lnTo>
                <a:lnTo>
                  <a:pt x="1594" y="320"/>
                </a:lnTo>
                <a:lnTo>
                  <a:pt x="1594" y="317"/>
                </a:lnTo>
                <a:lnTo>
                  <a:pt x="1596" y="313"/>
                </a:lnTo>
                <a:lnTo>
                  <a:pt x="1598" y="313"/>
                </a:lnTo>
                <a:lnTo>
                  <a:pt x="1599" y="313"/>
                </a:lnTo>
                <a:lnTo>
                  <a:pt x="1601" y="313"/>
                </a:lnTo>
                <a:lnTo>
                  <a:pt x="1606" y="315"/>
                </a:lnTo>
                <a:lnTo>
                  <a:pt x="1613" y="322"/>
                </a:lnTo>
                <a:lnTo>
                  <a:pt x="1615" y="327"/>
                </a:lnTo>
                <a:lnTo>
                  <a:pt x="1615" y="329"/>
                </a:lnTo>
                <a:lnTo>
                  <a:pt x="1616" y="329"/>
                </a:lnTo>
                <a:lnTo>
                  <a:pt x="1616" y="330"/>
                </a:lnTo>
                <a:lnTo>
                  <a:pt x="1616" y="332"/>
                </a:lnTo>
                <a:lnTo>
                  <a:pt x="1616" y="334"/>
                </a:lnTo>
                <a:lnTo>
                  <a:pt x="1615" y="336"/>
                </a:lnTo>
                <a:lnTo>
                  <a:pt x="1611" y="337"/>
                </a:lnTo>
                <a:lnTo>
                  <a:pt x="1613" y="341"/>
                </a:lnTo>
                <a:lnTo>
                  <a:pt x="1613" y="351"/>
                </a:lnTo>
                <a:lnTo>
                  <a:pt x="1615" y="352"/>
                </a:lnTo>
                <a:lnTo>
                  <a:pt x="1616" y="352"/>
                </a:lnTo>
                <a:lnTo>
                  <a:pt x="1623" y="349"/>
                </a:lnTo>
                <a:lnTo>
                  <a:pt x="1625" y="349"/>
                </a:lnTo>
                <a:lnTo>
                  <a:pt x="1631" y="352"/>
                </a:lnTo>
                <a:lnTo>
                  <a:pt x="1640" y="351"/>
                </a:lnTo>
                <a:lnTo>
                  <a:pt x="1642" y="351"/>
                </a:lnTo>
                <a:lnTo>
                  <a:pt x="1643" y="349"/>
                </a:lnTo>
                <a:lnTo>
                  <a:pt x="1645" y="346"/>
                </a:lnTo>
                <a:lnTo>
                  <a:pt x="1647" y="344"/>
                </a:lnTo>
                <a:lnTo>
                  <a:pt x="1645" y="339"/>
                </a:lnTo>
                <a:lnTo>
                  <a:pt x="1645" y="337"/>
                </a:lnTo>
                <a:lnTo>
                  <a:pt x="1647" y="334"/>
                </a:lnTo>
                <a:lnTo>
                  <a:pt x="1648" y="332"/>
                </a:lnTo>
                <a:lnTo>
                  <a:pt x="1650" y="334"/>
                </a:lnTo>
                <a:lnTo>
                  <a:pt x="1655" y="337"/>
                </a:lnTo>
                <a:lnTo>
                  <a:pt x="1657" y="337"/>
                </a:lnTo>
                <a:lnTo>
                  <a:pt x="1660" y="337"/>
                </a:lnTo>
                <a:lnTo>
                  <a:pt x="1662" y="336"/>
                </a:lnTo>
                <a:lnTo>
                  <a:pt x="1674" y="332"/>
                </a:lnTo>
                <a:lnTo>
                  <a:pt x="1677" y="329"/>
                </a:lnTo>
                <a:lnTo>
                  <a:pt x="1679" y="327"/>
                </a:lnTo>
                <a:lnTo>
                  <a:pt x="1679" y="325"/>
                </a:lnTo>
                <a:lnTo>
                  <a:pt x="1679" y="322"/>
                </a:lnTo>
                <a:lnTo>
                  <a:pt x="1677" y="317"/>
                </a:lnTo>
                <a:lnTo>
                  <a:pt x="1679" y="313"/>
                </a:lnTo>
                <a:lnTo>
                  <a:pt x="1680" y="310"/>
                </a:lnTo>
                <a:lnTo>
                  <a:pt x="1682" y="308"/>
                </a:lnTo>
                <a:lnTo>
                  <a:pt x="1685" y="308"/>
                </a:lnTo>
                <a:lnTo>
                  <a:pt x="1692" y="310"/>
                </a:lnTo>
                <a:lnTo>
                  <a:pt x="1696" y="312"/>
                </a:lnTo>
                <a:lnTo>
                  <a:pt x="1701" y="320"/>
                </a:lnTo>
                <a:lnTo>
                  <a:pt x="1702" y="322"/>
                </a:lnTo>
                <a:lnTo>
                  <a:pt x="1701" y="324"/>
                </a:lnTo>
                <a:lnTo>
                  <a:pt x="1699" y="325"/>
                </a:lnTo>
                <a:lnTo>
                  <a:pt x="1697" y="327"/>
                </a:lnTo>
                <a:lnTo>
                  <a:pt x="1696" y="330"/>
                </a:lnTo>
                <a:lnTo>
                  <a:pt x="1697" y="332"/>
                </a:lnTo>
                <a:lnTo>
                  <a:pt x="1702" y="334"/>
                </a:lnTo>
                <a:lnTo>
                  <a:pt x="1706" y="336"/>
                </a:lnTo>
                <a:lnTo>
                  <a:pt x="1707" y="336"/>
                </a:lnTo>
                <a:lnTo>
                  <a:pt x="1709" y="334"/>
                </a:lnTo>
                <a:lnTo>
                  <a:pt x="1711" y="334"/>
                </a:lnTo>
                <a:lnTo>
                  <a:pt x="1711" y="330"/>
                </a:lnTo>
                <a:lnTo>
                  <a:pt x="1713" y="327"/>
                </a:lnTo>
                <a:lnTo>
                  <a:pt x="1714" y="327"/>
                </a:lnTo>
                <a:lnTo>
                  <a:pt x="1718" y="325"/>
                </a:lnTo>
                <a:lnTo>
                  <a:pt x="1723" y="325"/>
                </a:lnTo>
                <a:lnTo>
                  <a:pt x="1724" y="325"/>
                </a:lnTo>
                <a:lnTo>
                  <a:pt x="1724" y="327"/>
                </a:lnTo>
                <a:lnTo>
                  <a:pt x="1726" y="327"/>
                </a:lnTo>
                <a:lnTo>
                  <a:pt x="1729" y="332"/>
                </a:lnTo>
                <a:lnTo>
                  <a:pt x="1729" y="334"/>
                </a:lnTo>
                <a:lnTo>
                  <a:pt x="1729" y="336"/>
                </a:lnTo>
                <a:lnTo>
                  <a:pt x="1729" y="337"/>
                </a:lnTo>
                <a:lnTo>
                  <a:pt x="1729" y="339"/>
                </a:lnTo>
                <a:lnTo>
                  <a:pt x="1728" y="339"/>
                </a:lnTo>
                <a:lnTo>
                  <a:pt x="1726" y="342"/>
                </a:lnTo>
                <a:lnTo>
                  <a:pt x="1726" y="344"/>
                </a:lnTo>
                <a:lnTo>
                  <a:pt x="1726" y="347"/>
                </a:lnTo>
                <a:lnTo>
                  <a:pt x="1728" y="349"/>
                </a:lnTo>
                <a:lnTo>
                  <a:pt x="1729" y="356"/>
                </a:lnTo>
                <a:lnTo>
                  <a:pt x="1731" y="356"/>
                </a:lnTo>
                <a:lnTo>
                  <a:pt x="1733" y="356"/>
                </a:lnTo>
                <a:lnTo>
                  <a:pt x="1734" y="354"/>
                </a:lnTo>
                <a:lnTo>
                  <a:pt x="1736" y="352"/>
                </a:lnTo>
                <a:lnTo>
                  <a:pt x="1738" y="349"/>
                </a:lnTo>
                <a:lnTo>
                  <a:pt x="1741" y="349"/>
                </a:lnTo>
                <a:lnTo>
                  <a:pt x="1743" y="349"/>
                </a:lnTo>
                <a:lnTo>
                  <a:pt x="1745" y="351"/>
                </a:lnTo>
                <a:lnTo>
                  <a:pt x="1746" y="354"/>
                </a:lnTo>
                <a:lnTo>
                  <a:pt x="1746" y="356"/>
                </a:lnTo>
                <a:lnTo>
                  <a:pt x="1748" y="356"/>
                </a:lnTo>
                <a:lnTo>
                  <a:pt x="1751" y="358"/>
                </a:lnTo>
                <a:lnTo>
                  <a:pt x="1753" y="359"/>
                </a:lnTo>
                <a:lnTo>
                  <a:pt x="1758" y="359"/>
                </a:lnTo>
                <a:lnTo>
                  <a:pt x="1761" y="359"/>
                </a:lnTo>
                <a:lnTo>
                  <a:pt x="1763" y="361"/>
                </a:lnTo>
                <a:lnTo>
                  <a:pt x="1767" y="359"/>
                </a:lnTo>
                <a:lnTo>
                  <a:pt x="1768" y="359"/>
                </a:lnTo>
                <a:lnTo>
                  <a:pt x="1768" y="358"/>
                </a:lnTo>
                <a:lnTo>
                  <a:pt x="1768" y="356"/>
                </a:lnTo>
                <a:lnTo>
                  <a:pt x="1768" y="354"/>
                </a:lnTo>
                <a:lnTo>
                  <a:pt x="1767" y="351"/>
                </a:lnTo>
                <a:lnTo>
                  <a:pt x="1770" y="349"/>
                </a:lnTo>
                <a:lnTo>
                  <a:pt x="1775" y="346"/>
                </a:lnTo>
                <a:lnTo>
                  <a:pt x="1777" y="346"/>
                </a:lnTo>
                <a:lnTo>
                  <a:pt x="1782" y="346"/>
                </a:lnTo>
                <a:lnTo>
                  <a:pt x="1783" y="346"/>
                </a:lnTo>
                <a:lnTo>
                  <a:pt x="1787" y="346"/>
                </a:lnTo>
                <a:lnTo>
                  <a:pt x="1789" y="347"/>
                </a:lnTo>
                <a:lnTo>
                  <a:pt x="1790" y="349"/>
                </a:lnTo>
                <a:lnTo>
                  <a:pt x="1792" y="349"/>
                </a:lnTo>
                <a:lnTo>
                  <a:pt x="1799" y="347"/>
                </a:lnTo>
                <a:lnTo>
                  <a:pt x="1805" y="349"/>
                </a:lnTo>
                <a:lnTo>
                  <a:pt x="1807" y="349"/>
                </a:lnTo>
                <a:lnTo>
                  <a:pt x="1807" y="351"/>
                </a:lnTo>
                <a:lnTo>
                  <a:pt x="1809" y="354"/>
                </a:lnTo>
                <a:lnTo>
                  <a:pt x="1809" y="356"/>
                </a:lnTo>
                <a:lnTo>
                  <a:pt x="1809" y="358"/>
                </a:lnTo>
                <a:lnTo>
                  <a:pt x="1807" y="359"/>
                </a:lnTo>
                <a:lnTo>
                  <a:pt x="1807" y="361"/>
                </a:lnTo>
                <a:lnTo>
                  <a:pt x="1802" y="363"/>
                </a:lnTo>
                <a:lnTo>
                  <a:pt x="1802" y="364"/>
                </a:lnTo>
                <a:lnTo>
                  <a:pt x="1800" y="366"/>
                </a:lnTo>
                <a:lnTo>
                  <a:pt x="1800" y="368"/>
                </a:lnTo>
                <a:lnTo>
                  <a:pt x="1802" y="378"/>
                </a:lnTo>
                <a:lnTo>
                  <a:pt x="1802" y="380"/>
                </a:lnTo>
                <a:lnTo>
                  <a:pt x="1804" y="380"/>
                </a:lnTo>
                <a:lnTo>
                  <a:pt x="1805" y="380"/>
                </a:lnTo>
                <a:lnTo>
                  <a:pt x="1809" y="380"/>
                </a:lnTo>
                <a:lnTo>
                  <a:pt x="1810" y="381"/>
                </a:lnTo>
                <a:lnTo>
                  <a:pt x="1812" y="381"/>
                </a:lnTo>
                <a:lnTo>
                  <a:pt x="1816" y="381"/>
                </a:lnTo>
                <a:lnTo>
                  <a:pt x="1816" y="383"/>
                </a:lnTo>
                <a:lnTo>
                  <a:pt x="1814" y="385"/>
                </a:lnTo>
                <a:lnTo>
                  <a:pt x="1816" y="388"/>
                </a:lnTo>
                <a:lnTo>
                  <a:pt x="1816" y="449"/>
                </a:lnTo>
                <a:lnTo>
                  <a:pt x="1816" y="480"/>
                </a:lnTo>
                <a:lnTo>
                  <a:pt x="1817" y="481"/>
                </a:lnTo>
                <a:lnTo>
                  <a:pt x="1817" y="520"/>
                </a:lnTo>
                <a:lnTo>
                  <a:pt x="1800" y="520"/>
                </a:lnTo>
                <a:lnTo>
                  <a:pt x="1792" y="520"/>
                </a:lnTo>
                <a:lnTo>
                  <a:pt x="1729" y="520"/>
                </a:lnTo>
                <a:lnTo>
                  <a:pt x="1670" y="520"/>
                </a:lnTo>
                <a:lnTo>
                  <a:pt x="1621" y="520"/>
                </a:lnTo>
                <a:lnTo>
                  <a:pt x="1598" y="520"/>
                </a:lnTo>
                <a:lnTo>
                  <a:pt x="1596" y="520"/>
                </a:lnTo>
                <a:lnTo>
                  <a:pt x="1594" y="522"/>
                </a:lnTo>
                <a:lnTo>
                  <a:pt x="1593" y="522"/>
                </a:lnTo>
                <a:lnTo>
                  <a:pt x="1591" y="524"/>
                </a:lnTo>
                <a:lnTo>
                  <a:pt x="1589" y="522"/>
                </a:lnTo>
                <a:lnTo>
                  <a:pt x="1588" y="522"/>
                </a:lnTo>
                <a:lnTo>
                  <a:pt x="1584" y="520"/>
                </a:lnTo>
                <a:lnTo>
                  <a:pt x="1582" y="520"/>
                </a:lnTo>
                <a:lnTo>
                  <a:pt x="1542" y="520"/>
                </a:lnTo>
                <a:lnTo>
                  <a:pt x="1488" y="520"/>
                </a:lnTo>
                <a:lnTo>
                  <a:pt x="1488" y="518"/>
                </a:lnTo>
                <a:lnTo>
                  <a:pt x="1454" y="518"/>
                </a:lnTo>
                <a:lnTo>
                  <a:pt x="1442" y="518"/>
                </a:lnTo>
                <a:lnTo>
                  <a:pt x="1429" y="518"/>
                </a:lnTo>
                <a:lnTo>
                  <a:pt x="1358" y="518"/>
                </a:lnTo>
                <a:lnTo>
                  <a:pt x="1312" y="518"/>
                </a:lnTo>
                <a:lnTo>
                  <a:pt x="1311" y="518"/>
                </a:lnTo>
                <a:lnTo>
                  <a:pt x="1305" y="518"/>
                </a:lnTo>
                <a:lnTo>
                  <a:pt x="1280" y="518"/>
                </a:lnTo>
                <a:lnTo>
                  <a:pt x="1263" y="518"/>
                </a:lnTo>
                <a:lnTo>
                  <a:pt x="1262" y="518"/>
                </a:lnTo>
                <a:lnTo>
                  <a:pt x="1243" y="518"/>
                </a:lnTo>
                <a:lnTo>
                  <a:pt x="1211" y="518"/>
                </a:lnTo>
                <a:lnTo>
                  <a:pt x="1187" y="518"/>
                </a:lnTo>
                <a:lnTo>
                  <a:pt x="1158" y="518"/>
                </a:lnTo>
                <a:lnTo>
                  <a:pt x="1130" y="518"/>
                </a:lnTo>
                <a:lnTo>
                  <a:pt x="1108" y="518"/>
                </a:lnTo>
                <a:lnTo>
                  <a:pt x="1106" y="518"/>
                </a:lnTo>
                <a:lnTo>
                  <a:pt x="1027" y="517"/>
                </a:lnTo>
                <a:lnTo>
                  <a:pt x="1000" y="517"/>
                </a:lnTo>
                <a:lnTo>
                  <a:pt x="978" y="517"/>
                </a:lnTo>
                <a:lnTo>
                  <a:pt x="964" y="517"/>
                </a:lnTo>
                <a:lnTo>
                  <a:pt x="952" y="517"/>
                </a:lnTo>
                <a:lnTo>
                  <a:pt x="951" y="517"/>
                </a:lnTo>
                <a:lnTo>
                  <a:pt x="942" y="517"/>
                </a:lnTo>
                <a:lnTo>
                  <a:pt x="919" y="517"/>
                </a:lnTo>
                <a:lnTo>
                  <a:pt x="893" y="517"/>
                </a:lnTo>
                <a:lnTo>
                  <a:pt x="870" y="517"/>
                </a:lnTo>
                <a:lnTo>
                  <a:pt x="866" y="517"/>
                </a:lnTo>
                <a:lnTo>
                  <a:pt x="865" y="515"/>
                </a:lnTo>
                <a:lnTo>
                  <a:pt x="836" y="515"/>
                </a:lnTo>
                <a:lnTo>
                  <a:pt x="834" y="517"/>
                </a:lnTo>
                <a:lnTo>
                  <a:pt x="805" y="515"/>
                </a:lnTo>
                <a:lnTo>
                  <a:pt x="787" y="515"/>
                </a:lnTo>
                <a:lnTo>
                  <a:pt x="777" y="515"/>
                </a:lnTo>
                <a:lnTo>
                  <a:pt x="775" y="515"/>
                </a:lnTo>
                <a:lnTo>
                  <a:pt x="748" y="515"/>
                </a:lnTo>
                <a:lnTo>
                  <a:pt x="748" y="513"/>
                </a:lnTo>
                <a:lnTo>
                  <a:pt x="745" y="513"/>
                </a:lnTo>
                <a:lnTo>
                  <a:pt x="733" y="515"/>
                </a:lnTo>
                <a:lnTo>
                  <a:pt x="721" y="515"/>
                </a:lnTo>
                <a:lnTo>
                  <a:pt x="721" y="513"/>
                </a:lnTo>
                <a:lnTo>
                  <a:pt x="694" y="513"/>
                </a:lnTo>
                <a:lnTo>
                  <a:pt x="660" y="513"/>
                </a:lnTo>
                <a:lnTo>
                  <a:pt x="626" y="513"/>
                </a:lnTo>
                <a:lnTo>
                  <a:pt x="603" y="513"/>
                </a:lnTo>
                <a:lnTo>
                  <a:pt x="581" y="513"/>
                </a:lnTo>
                <a:lnTo>
                  <a:pt x="557" y="513"/>
                </a:lnTo>
                <a:lnTo>
                  <a:pt x="518" y="512"/>
                </a:lnTo>
                <a:lnTo>
                  <a:pt x="501" y="512"/>
                </a:lnTo>
                <a:lnTo>
                  <a:pt x="488" y="512"/>
                </a:lnTo>
                <a:lnTo>
                  <a:pt x="449" y="512"/>
                </a:lnTo>
                <a:lnTo>
                  <a:pt x="425" y="512"/>
                </a:lnTo>
                <a:lnTo>
                  <a:pt x="407" y="512"/>
                </a:lnTo>
                <a:lnTo>
                  <a:pt x="378" y="512"/>
                </a:lnTo>
                <a:lnTo>
                  <a:pt x="338" y="510"/>
                </a:lnTo>
                <a:lnTo>
                  <a:pt x="316" y="510"/>
                </a:lnTo>
                <a:lnTo>
                  <a:pt x="302" y="510"/>
                </a:lnTo>
                <a:lnTo>
                  <a:pt x="299" y="510"/>
                </a:lnTo>
                <a:lnTo>
                  <a:pt x="295" y="512"/>
                </a:lnTo>
                <a:lnTo>
                  <a:pt x="289" y="515"/>
                </a:lnTo>
                <a:lnTo>
                  <a:pt x="287" y="515"/>
                </a:lnTo>
                <a:lnTo>
                  <a:pt x="282" y="517"/>
                </a:lnTo>
                <a:lnTo>
                  <a:pt x="277" y="515"/>
                </a:lnTo>
                <a:lnTo>
                  <a:pt x="268" y="508"/>
                </a:lnTo>
                <a:lnTo>
                  <a:pt x="246" y="508"/>
                </a:lnTo>
                <a:lnTo>
                  <a:pt x="241" y="508"/>
                </a:lnTo>
                <a:lnTo>
                  <a:pt x="241" y="510"/>
                </a:lnTo>
                <a:lnTo>
                  <a:pt x="240" y="512"/>
                </a:lnTo>
                <a:lnTo>
                  <a:pt x="238" y="513"/>
                </a:lnTo>
                <a:lnTo>
                  <a:pt x="236" y="513"/>
                </a:lnTo>
                <a:lnTo>
                  <a:pt x="233" y="512"/>
                </a:lnTo>
                <a:lnTo>
                  <a:pt x="233" y="508"/>
                </a:lnTo>
                <a:lnTo>
                  <a:pt x="231" y="507"/>
                </a:lnTo>
                <a:lnTo>
                  <a:pt x="229" y="507"/>
                </a:lnTo>
                <a:lnTo>
                  <a:pt x="223" y="508"/>
                </a:lnTo>
                <a:lnTo>
                  <a:pt x="223" y="510"/>
                </a:lnTo>
                <a:lnTo>
                  <a:pt x="221" y="512"/>
                </a:lnTo>
                <a:lnTo>
                  <a:pt x="221" y="513"/>
                </a:lnTo>
                <a:lnTo>
                  <a:pt x="221" y="517"/>
                </a:lnTo>
                <a:lnTo>
                  <a:pt x="221" y="520"/>
                </a:lnTo>
                <a:lnTo>
                  <a:pt x="221" y="522"/>
                </a:lnTo>
                <a:lnTo>
                  <a:pt x="219" y="524"/>
                </a:lnTo>
                <a:lnTo>
                  <a:pt x="218" y="524"/>
                </a:lnTo>
                <a:lnTo>
                  <a:pt x="214" y="524"/>
                </a:lnTo>
                <a:lnTo>
                  <a:pt x="213" y="524"/>
                </a:lnTo>
                <a:lnTo>
                  <a:pt x="209" y="524"/>
                </a:lnTo>
                <a:lnTo>
                  <a:pt x="208" y="525"/>
                </a:lnTo>
                <a:lnTo>
                  <a:pt x="206" y="522"/>
                </a:lnTo>
                <a:lnTo>
                  <a:pt x="204" y="520"/>
                </a:lnTo>
                <a:lnTo>
                  <a:pt x="202" y="518"/>
                </a:lnTo>
                <a:lnTo>
                  <a:pt x="201" y="518"/>
                </a:lnTo>
                <a:lnTo>
                  <a:pt x="199" y="520"/>
                </a:lnTo>
                <a:lnTo>
                  <a:pt x="201" y="522"/>
                </a:lnTo>
                <a:lnTo>
                  <a:pt x="201" y="524"/>
                </a:lnTo>
                <a:lnTo>
                  <a:pt x="202" y="527"/>
                </a:lnTo>
                <a:lnTo>
                  <a:pt x="204" y="530"/>
                </a:lnTo>
                <a:lnTo>
                  <a:pt x="204" y="532"/>
                </a:lnTo>
                <a:lnTo>
                  <a:pt x="202" y="534"/>
                </a:lnTo>
                <a:lnTo>
                  <a:pt x="201" y="537"/>
                </a:lnTo>
                <a:lnTo>
                  <a:pt x="197" y="537"/>
                </a:lnTo>
                <a:lnTo>
                  <a:pt x="196" y="537"/>
                </a:lnTo>
                <a:lnTo>
                  <a:pt x="194" y="537"/>
                </a:lnTo>
                <a:lnTo>
                  <a:pt x="192" y="532"/>
                </a:lnTo>
                <a:lnTo>
                  <a:pt x="192" y="530"/>
                </a:lnTo>
                <a:lnTo>
                  <a:pt x="189" y="530"/>
                </a:lnTo>
                <a:lnTo>
                  <a:pt x="187" y="532"/>
                </a:lnTo>
                <a:lnTo>
                  <a:pt x="186" y="534"/>
                </a:lnTo>
                <a:lnTo>
                  <a:pt x="187" y="539"/>
                </a:lnTo>
                <a:lnTo>
                  <a:pt x="189" y="542"/>
                </a:lnTo>
                <a:lnTo>
                  <a:pt x="189" y="546"/>
                </a:lnTo>
                <a:lnTo>
                  <a:pt x="191" y="546"/>
                </a:lnTo>
                <a:lnTo>
                  <a:pt x="192" y="549"/>
                </a:lnTo>
                <a:lnTo>
                  <a:pt x="197" y="551"/>
                </a:lnTo>
                <a:lnTo>
                  <a:pt x="199" y="551"/>
                </a:lnTo>
                <a:lnTo>
                  <a:pt x="199" y="549"/>
                </a:lnTo>
                <a:lnTo>
                  <a:pt x="201" y="549"/>
                </a:lnTo>
                <a:lnTo>
                  <a:pt x="201" y="551"/>
                </a:lnTo>
                <a:lnTo>
                  <a:pt x="202" y="551"/>
                </a:lnTo>
                <a:lnTo>
                  <a:pt x="202" y="552"/>
                </a:lnTo>
                <a:lnTo>
                  <a:pt x="206" y="554"/>
                </a:lnTo>
                <a:lnTo>
                  <a:pt x="208" y="554"/>
                </a:lnTo>
                <a:lnTo>
                  <a:pt x="208" y="557"/>
                </a:lnTo>
                <a:lnTo>
                  <a:pt x="208" y="559"/>
                </a:lnTo>
                <a:lnTo>
                  <a:pt x="208" y="561"/>
                </a:lnTo>
                <a:lnTo>
                  <a:pt x="206" y="564"/>
                </a:lnTo>
                <a:lnTo>
                  <a:pt x="204" y="569"/>
                </a:lnTo>
                <a:lnTo>
                  <a:pt x="202" y="573"/>
                </a:lnTo>
                <a:lnTo>
                  <a:pt x="199" y="574"/>
                </a:lnTo>
                <a:lnTo>
                  <a:pt x="197" y="576"/>
                </a:lnTo>
                <a:lnTo>
                  <a:pt x="194" y="578"/>
                </a:lnTo>
                <a:lnTo>
                  <a:pt x="192" y="576"/>
                </a:lnTo>
                <a:lnTo>
                  <a:pt x="189" y="574"/>
                </a:lnTo>
                <a:lnTo>
                  <a:pt x="189" y="571"/>
                </a:lnTo>
                <a:lnTo>
                  <a:pt x="187" y="571"/>
                </a:lnTo>
                <a:lnTo>
                  <a:pt x="186" y="571"/>
                </a:lnTo>
                <a:lnTo>
                  <a:pt x="184" y="573"/>
                </a:lnTo>
                <a:lnTo>
                  <a:pt x="184" y="574"/>
                </a:lnTo>
                <a:lnTo>
                  <a:pt x="186" y="578"/>
                </a:lnTo>
                <a:lnTo>
                  <a:pt x="187" y="581"/>
                </a:lnTo>
                <a:lnTo>
                  <a:pt x="187" y="583"/>
                </a:lnTo>
                <a:lnTo>
                  <a:pt x="186" y="586"/>
                </a:lnTo>
                <a:lnTo>
                  <a:pt x="186" y="588"/>
                </a:lnTo>
                <a:lnTo>
                  <a:pt x="186" y="590"/>
                </a:lnTo>
                <a:lnTo>
                  <a:pt x="184" y="591"/>
                </a:lnTo>
                <a:lnTo>
                  <a:pt x="182" y="593"/>
                </a:lnTo>
                <a:lnTo>
                  <a:pt x="180" y="595"/>
                </a:lnTo>
                <a:lnTo>
                  <a:pt x="177" y="596"/>
                </a:lnTo>
                <a:lnTo>
                  <a:pt x="175" y="596"/>
                </a:lnTo>
                <a:lnTo>
                  <a:pt x="172" y="598"/>
                </a:lnTo>
                <a:lnTo>
                  <a:pt x="170" y="600"/>
                </a:lnTo>
                <a:lnTo>
                  <a:pt x="169" y="600"/>
                </a:lnTo>
                <a:lnTo>
                  <a:pt x="165" y="600"/>
                </a:lnTo>
                <a:lnTo>
                  <a:pt x="164" y="598"/>
                </a:lnTo>
                <a:lnTo>
                  <a:pt x="162" y="598"/>
                </a:lnTo>
                <a:lnTo>
                  <a:pt x="160" y="596"/>
                </a:lnTo>
                <a:lnTo>
                  <a:pt x="160" y="595"/>
                </a:lnTo>
                <a:lnTo>
                  <a:pt x="160" y="593"/>
                </a:lnTo>
                <a:lnTo>
                  <a:pt x="159" y="591"/>
                </a:lnTo>
                <a:lnTo>
                  <a:pt x="157" y="593"/>
                </a:lnTo>
                <a:lnTo>
                  <a:pt x="155" y="593"/>
                </a:lnTo>
                <a:lnTo>
                  <a:pt x="155" y="596"/>
                </a:lnTo>
                <a:lnTo>
                  <a:pt x="157" y="598"/>
                </a:lnTo>
                <a:lnTo>
                  <a:pt x="157" y="601"/>
                </a:lnTo>
                <a:lnTo>
                  <a:pt x="157" y="603"/>
                </a:lnTo>
                <a:lnTo>
                  <a:pt x="160" y="607"/>
                </a:lnTo>
                <a:lnTo>
                  <a:pt x="162" y="607"/>
                </a:lnTo>
                <a:lnTo>
                  <a:pt x="164" y="608"/>
                </a:lnTo>
                <a:lnTo>
                  <a:pt x="165" y="610"/>
                </a:lnTo>
                <a:lnTo>
                  <a:pt x="165" y="612"/>
                </a:lnTo>
                <a:lnTo>
                  <a:pt x="167" y="612"/>
                </a:lnTo>
                <a:lnTo>
                  <a:pt x="169" y="610"/>
                </a:lnTo>
                <a:lnTo>
                  <a:pt x="170" y="608"/>
                </a:lnTo>
                <a:lnTo>
                  <a:pt x="172" y="610"/>
                </a:lnTo>
                <a:lnTo>
                  <a:pt x="174" y="612"/>
                </a:lnTo>
                <a:lnTo>
                  <a:pt x="172" y="615"/>
                </a:lnTo>
                <a:lnTo>
                  <a:pt x="170" y="617"/>
                </a:lnTo>
                <a:lnTo>
                  <a:pt x="165" y="618"/>
                </a:lnTo>
                <a:lnTo>
                  <a:pt x="160" y="620"/>
                </a:lnTo>
                <a:lnTo>
                  <a:pt x="155" y="622"/>
                </a:lnTo>
                <a:lnTo>
                  <a:pt x="153" y="620"/>
                </a:lnTo>
                <a:lnTo>
                  <a:pt x="148" y="618"/>
                </a:lnTo>
                <a:lnTo>
                  <a:pt x="148" y="617"/>
                </a:lnTo>
                <a:lnTo>
                  <a:pt x="148" y="615"/>
                </a:lnTo>
                <a:lnTo>
                  <a:pt x="147" y="612"/>
                </a:lnTo>
                <a:lnTo>
                  <a:pt x="148" y="610"/>
                </a:lnTo>
                <a:lnTo>
                  <a:pt x="148" y="608"/>
                </a:lnTo>
                <a:lnTo>
                  <a:pt x="147" y="607"/>
                </a:lnTo>
                <a:lnTo>
                  <a:pt x="145" y="607"/>
                </a:lnTo>
                <a:lnTo>
                  <a:pt x="143" y="608"/>
                </a:lnTo>
                <a:lnTo>
                  <a:pt x="140" y="608"/>
                </a:lnTo>
                <a:lnTo>
                  <a:pt x="140" y="610"/>
                </a:lnTo>
                <a:lnTo>
                  <a:pt x="138" y="612"/>
                </a:lnTo>
                <a:lnTo>
                  <a:pt x="137" y="613"/>
                </a:lnTo>
                <a:lnTo>
                  <a:pt x="137" y="615"/>
                </a:lnTo>
                <a:lnTo>
                  <a:pt x="138" y="618"/>
                </a:lnTo>
                <a:lnTo>
                  <a:pt x="137" y="623"/>
                </a:lnTo>
                <a:lnTo>
                  <a:pt x="137" y="625"/>
                </a:lnTo>
                <a:lnTo>
                  <a:pt x="137" y="627"/>
                </a:lnTo>
                <a:lnTo>
                  <a:pt x="138" y="627"/>
                </a:lnTo>
                <a:lnTo>
                  <a:pt x="140" y="629"/>
                </a:lnTo>
                <a:lnTo>
                  <a:pt x="142" y="630"/>
                </a:lnTo>
                <a:lnTo>
                  <a:pt x="143" y="630"/>
                </a:lnTo>
                <a:lnTo>
                  <a:pt x="145" y="630"/>
                </a:lnTo>
                <a:lnTo>
                  <a:pt x="147" y="634"/>
                </a:lnTo>
                <a:lnTo>
                  <a:pt x="147" y="635"/>
                </a:lnTo>
                <a:lnTo>
                  <a:pt x="148" y="635"/>
                </a:lnTo>
                <a:lnTo>
                  <a:pt x="150" y="634"/>
                </a:lnTo>
                <a:lnTo>
                  <a:pt x="152" y="634"/>
                </a:lnTo>
                <a:lnTo>
                  <a:pt x="153" y="635"/>
                </a:lnTo>
                <a:lnTo>
                  <a:pt x="155" y="635"/>
                </a:lnTo>
                <a:lnTo>
                  <a:pt x="155" y="637"/>
                </a:lnTo>
                <a:lnTo>
                  <a:pt x="155" y="639"/>
                </a:lnTo>
                <a:lnTo>
                  <a:pt x="155" y="640"/>
                </a:lnTo>
                <a:lnTo>
                  <a:pt x="153" y="642"/>
                </a:lnTo>
                <a:lnTo>
                  <a:pt x="153" y="646"/>
                </a:lnTo>
                <a:lnTo>
                  <a:pt x="152" y="647"/>
                </a:lnTo>
                <a:lnTo>
                  <a:pt x="150" y="647"/>
                </a:lnTo>
                <a:lnTo>
                  <a:pt x="148" y="649"/>
                </a:lnTo>
                <a:lnTo>
                  <a:pt x="147" y="649"/>
                </a:lnTo>
                <a:lnTo>
                  <a:pt x="145" y="649"/>
                </a:lnTo>
                <a:lnTo>
                  <a:pt x="143" y="649"/>
                </a:lnTo>
                <a:lnTo>
                  <a:pt x="142" y="651"/>
                </a:lnTo>
                <a:lnTo>
                  <a:pt x="143" y="654"/>
                </a:lnTo>
                <a:lnTo>
                  <a:pt x="145" y="654"/>
                </a:lnTo>
                <a:lnTo>
                  <a:pt x="147" y="656"/>
                </a:lnTo>
                <a:lnTo>
                  <a:pt x="147" y="657"/>
                </a:lnTo>
                <a:lnTo>
                  <a:pt x="148" y="661"/>
                </a:lnTo>
                <a:lnTo>
                  <a:pt x="150" y="666"/>
                </a:lnTo>
                <a:lnTo>
                  <a:pt x="148" y="673"/>
                </a:lnTo>
                <a:lnTo>
                  <a:pt x="147" y="674"/>
                </a:lnTo>
                <a:lnTo>
                  <a:pt x="145" y="676"/>
                </a:lnTo>
                <a:lnTo>
                  <a:pt x="145" y="678"/>
                </a:lnTo>
                <a:lnTo>
                  <a:pt x="143" y="681"/>
                </a:lnTo>
                <a:lnTo>
                  <a:pt x="142" y="681"/>
                </a:lnTo>
                <a:lnTo>
                  <a:pt x="142" y="683"/>
                </a:lnTo>
                <a:lnTo>
                  <a:pt x="140" y="683"/>
                </a:lnTo>
                <a:lnTo>
                  <a:pt x="138" y="683"/>
                </a:lnTo>
                <a:lnTo>
                  <a:pt x="137" y="684"/>
                </a:lnTo>
                <a:lnTo>
                  <a:pt x="135" y="683"/>
                </a:lnTo>
                <a:lnTo>
                  <a:pt x="133" y="683"/>
                </a:lnTo>
                <a:lnTo>
                  <a:pt x="132" y="681"/>
                </a:lnTo>
                <a:lnTo>
                  <a:pt x="128" y="681"/>
                </a:lnTo>
                <a:lnTo>
                  <a:pt x="126" y="681"/>
                </a:lnTo>
                <a:lnTo>
                  <a:pt x="126" y="683"/>
                </a:lnTo>
                <a:lnTo>
                  <a:pt x="123" y="684"/>
                </a:lnTo>
                <a:lnTo>
                  <a:pt x="123" y="686"/>
                </a:lnTo>
                <a:lnTo>
                  <a:pt x="121" y="688"/>
                </a:lnTo>
                <a:lnTo>
                  <a:pt x="123" y="690"/>
                </a:lnTo>
                <a:lnTo>
                  <a:pt x="123" y="691"/>
                </a:lnTo>
                <a:lnTo>
                  <a:pt x="123" y="693"/>
                </a:lnTo>
                <a:lnTo>
                  <a:pt x="125" y="695"/>
                </a:lnTo>
                <a:lnTo>
                  <a:pt x="126" y="700"/>
                </a:lnTo>
                <a:lnTo>
                  <a:pt x="128" y="701"/>
                </a:lnTo>
                <a:lnTo>
                  <a:pt x="128" y="703"/>
                </a:lnTo>
                <a:lnTo>
                  <a:pt x="128" y="705"/>
                </a:lnTo>
                <a:lnTo>
                  <a:pt x="128" y="707"/>
                </a:lnTo>
                <a:lnTo>
                  <a:pt x="128" y="708"/>
                </a:lnTo>
                <a:lnTo>
                  <a:pt x="128" y="712"/>
                </a:lnTo>
                <a:lnTo>
                  <a:pt x="130" y="712"/>
                </a:lnTo>
                <a:lnTo>
                  <a:pt x="130" y="713"/>
                </a:lnTo>
                <a:lnTo>
                  <a:pt x="133" y="720"/>
                </a:lnTo>
                <a:lnTo>
                  <a:pt x="133" y="723"/>
                </a:lnTo>
                <a:lnTo>
                  <a:pt x="135" y="730"/>
                </a:lnTo>
                <a:lnTo>
                  <a:pt x="135" y="734"/>
                </a:lnTo>
                <a:lnTo>
                  <a:pt x="133" y="737"/>
                </a:lnTo>
                <a:lnTo>
                  <a:pt x="130" y="737"/>
                </a:lnTo>
                <a:lnTo>
                  <a:pt x="125" y="727"/>
                </a:lnTo>
                <a:lnTo>
                  <a:pt x="125" y="718"/>
                </a:lnTo>
                <a:lnTo>
                  <a:pt x="121" y="710"/>
                </a:lnTo>
                <a:lnTo>
                  <a:pt x="111" y="691"/>
                </a:lnTo>
                <a:lnTo>
                  <a:pt x="108" y="688"/>
                </a:lnTo>
                <a:lnTo>
                  <a:pt x="104" y="684"/>
                </a:lnTo>
                <a:lnTo>
                  <a:pt x="103" y="684"/>
                </a:lnTo>
                <a:lnTo>
                  <a:pt x="101" y="683"/>
                </a:lnTo>
                <a:lnTo>
                  <a:pt x="98" y="681"/>
                </a:lnTo>
                <a:lnTo>
                  <a:pt x="96" y="679"/>
                </a:lnTo>
                <a:lnTo>
                  <a:pt x="94" y="679"/>
                </a:lnTo>
                <a:lnTo>
                  <a:pt x="93" y="679"/>
                </a:lnTo>
                <a:lnTo>
                  <a:pt x="91" y="679"/>
                </a:lnTo>
                <a:lnTo>
                  <a:pt x="89" y="678"/>
                </a:lnTo>
                <a:lnTo>
                  <a:pt x="88" y="678"/>
                </a:lnTo>
                <a:lnTo>
                  <a:pt x="86" y="678"/>
                </a:lnTo>
                <a:lnTo>
                  <a:pt x="84" y="678"/>
                </a:lnTo>
                <a:lnTo>
                  <a:pt x="83" y="678"/>
                </a:lnTo>
                <a:lnTo>
                  <a:pt x="81" y="676"/>
                </a:lnTo>
                <a:lnTo>
                  <a:pt x="79" y="676"/>
                </a:lnTo>
                <a:lnTo>
                  <a:pt x="77" y="674"/>
                </a:lnTo>
                <a:lnTo>
                  <a:pt x="76" y="673"/>
                </a:lnTo>
                <a:lnTo>
                  <a:pt x="74" y="673"/>
                </a:lnTo>
                <a:lnTo>
                  <a:pt x="72" y="674"/>
                </a:lnTo>
                <a:lnTo>
                  <a:pt x="72" y="673"/>
                </a:lnTo>
                <a:lnTo>
                  <a:pt x="72" y="671"/>
                </a:lnTo>
                <a:lnTo>
                  <a:pt x="72" y="668"/>
                </a:lnTo>
                <a:lnTo>
                  <a:pt x="72" y="664"/>
                </a:lnTo>
                <a:lnTo>
                  <a:pt x="72" y="662"/>
                </a:lnTo>
                <a:lnTo>
                  <a:pt x="72" y="661"/>
                </a:lnTo>
                <a:lnTo>
                  <a:pt x="72" y="657"/>
                </a:lnTo>
                <a:lnTo>
                  <a:pt x="74" y="654"/>
                </a:lnTo>
                <a:lnTo>
                  <a:pt x="74" y="649"/>
                </a:lnTo>
                <a:lnTo>
                  <a:pt x="76" y="642"/>
                </a:lnTo>
                <a:lnTo>
                  <a:pt x="76" y="640"/>
                </a:lnTo>
                <a:lnTo>
                  <a:pt x="77" y="637"/>
                </a:lnTo>
                <a:lnTo>
                  <a:pt x="77" y="634"/>
                </a:lnTo>
                <a:lnTo>
                  <a:pt x="77" y="632"/>
                </a:lnTo>
                <a:lnTo>
                  <a:pt x="79" y="629"/>
                </a:lnTo>
                <a:lnTo>
                  <a:pt x="79" y="627"/>
                </a:lnTo>
                <a:lnTo>
                  <a:pt x="79" y="625"/>
                </a:lnTo>
                <a:lnTo>
                  <a:pt x="79" y="623"/>
                </a:lnTo>
                <a:lnTo>
                  <a:pt x="81" y="623"/>
                </a:lnTo>
                <a:lnTo>
                  <a:pt x="81" y="622"/>
                </a:lnTo>
                <a:lnTo>
                  <a:pt x="81" y="618"/>
                </a:lnTo>
                <a:lnTo>
                  <a:pt x="81" y="617"/>
                </a:lnTo>
                <a:lnTo>
                  <a:pt x="83" y="613"/>
                </a:lnTo>
                <a:lnTo>
                  <a:pt x="83" y="612"/>
                </a:lnTo>
                <a:lnTo>
                  <a:pt x="83" y="610"/>
                </a:lnTo>
                <a:lnTo>
                  <a:pt x="83" y="607"/>
                </a:lnTo>
                <a:lnTo>
                  <a:pt x="83" y="603"/>
                </a:lnTo>
                <a:lnTo>
                  <a:pt x="83" y="600"/>
                </a:lnTo>
                <a:lnTo>
                  <a:pt x="83" y="598"/>
                </a:lnTo>
                <a:lnTo>
                  <a:pt x="83" y="595"/>
                </a:lnTo>
                <a:lnTo>
                  <a:pt x="83" y="591"/>
                </a:lnTo>
                <a:lnTo>
                  <a:pt x="83" y="590"/>
                </a:lnTo>
                <a:lnTo>
                  <a:pt x="83" y="588"/>
                </a:lnTo>
                <a:lnTo>
                  <a:pt x="81" y="586"/>
                </a:lnTo>
                <a:lnTo>
                  <a:pt x="79" y="583"/>
                </a:lnTo>
                <a:lnTo>
                  <a:pt x="77" y="583"/>
                </a:lnTo>
                <a:lnTo>
                  <a:pt x="77" y="581"/>
                </a:lnTo>
                <a:lnTo>
                  <a:pt x="76" y="581"/>
                </a:lnTo>
                <a:lnTo>
                  <a:pt x="74" y="581"/>
                </a:lnTo>
                <a:lnTo>
                  <a:pt x="72" y="581"/>
                </a:lnTo>
                <a:lnTo>
                  <a:pt x="72" y="578"/>
                </a:lnTo>
                <a:lnTo>
                  <a:pt x="71" y="573"/>
                </a:lnTo>
                <a:lnTo>
                  <a:pt x="69" y="571"/>
                </a:lnTo>
                <a:lnTo>
                  <a:pt x="69" y="569"/>
                </a:lnTo>
                <a:lnTo>
                  <a:pt x="69" y="564"/>
                </a:lnTo>
                <a:lnTo>
                  <a:pt x="71" y="561"/>
                </a:lnTo>
                <a:lnTo>
                  <a:pt x="71" y="559"/>
                </a:lnTo>
                <a:lnTo>
                  <a:pt x="71" y="557"/>
                </a:lnTo>
                <a:lnTo>
                  <a:pt x="71" y="556"/>
                </a:lnTo>
                <a:lnTo>
                  <a:pt x="69" y="552"/>
                </a:lnTo>
                <a:lnTo>
                  <a:pt x="69" y="551"/>
                </a:lnTo>
                <a:lnTo>
                  <a:pt x="67" y="551"/>
                </a:lnTo>
                <a:lnTo>
                  <a:pt x="66" y="551"/>
                </a:lnTo>
                <a:lnTo>
                  <a:pt x="66" y="549"/>
                </a:lnTo>
                <a:lnTo>
                  <a:pt x="66" y="544"/>
                </a:lnTo>
                <a:lnTo>
                  <a:pt x="64" y="544"/>
                </a:lnTo>
                <a:lnTo>
                  <a:pt x="64" y="542"/>
                </a:lnTo>
                <a:lnTo>
                  <a:pt x="64" y="540"/>
                </a:lnTo>
                <a:lnTo>
                  <a:pt x="64" y="539"/>
                </a:lnTo>
                <a:lnTo>
                  <a:pt x="61" y="537"/>
                </a:lnTo>
                <a:lnTo>
                  <a:pt x="61" y="535"/>
                </a:lnTo>
                <a:lnTo>
                  <a:pt x="59" y="534"/>
                </a:lnTo>
                <a:lnTo>
                  <a:pt x="57" y="532"/>
                </a:lnTo>
                <a:lnTo>
                  <a:pt x="55" y="532"/>
                </a:lnTo>
                <a:lnTo>
                  <a:pt x="54" y="532"/>
                </a:lnTo>
                <a:lnTo>
                  <a:pt x="50" y="535"/>
                </a:lnTo>
                <a:lnTo>
                  <a:pt x="50" y="534"/>
                </a:lnTo>
                <a:lnTo>
                  <a:pt x="49" y="532"/>
                </a:lnTo>
                <a:lnTo>
                  <a:pt x="47" y="530"/>
                </a:lnTo>
                <a:lnTo>
                  <a:pt x="47" y="529"/>
                </a:lnTo>
                <a:lnTo>
                  <a:pt x="45" y="529"/>
                </a:lnTo>
                <a:lnTo>
                  <a:pt x="44" y="527"/>
                </a:lnTo>
                <a:lnTo>
                  <a:pt x="42" y="525"/>
                </a:lnTo>
                <a:lnTo>
                  <a:pt x="40" y="525"/>
                </a:lnTo>
                <a:lnTo>
                  <a:pt x="39" y="524"/>
                </a:lnTo>
                <a:lnTo>
                  <a:pt x="40" y="524"/>
                </a:lnTo>
                <a:lnTo>
                  <a:pt x="44" y="522"/>
                </a:lnTo>
                <a:lnTo>
                  <a:pt x="44" y="520"/>
                </a:lnTo>
                <a:lnTo>
                  <a:pt x="45" y="518"/>
                </a:lnTo>
                <a:lnTo>
                  <a:pt x="45" y="517"/>
                </a:lnTo>
                <a:lnTo>
                  <a:pt x="44" y="517"/>
                </a:lnTo>
                <a:lnTo>
                  <a:pt x="45" y="515"/>
                </a:lnTo>
                <a:lnTo>
                  <a:pt x="45" y="513"/>
                </a:lnTo>
                <a:lnTo>
                  <a:pt x="47" y="512"/>
                </a:lnTo>
                <a:lnTo>
                  <a:pt x="47" y="508"/>
                </a:lnTo>
                <a:lnTo>
                  <a:pt x="47" y="505"/>
                </a:lnTo>
                <a:lnTo>
                  <a:pt x="49" y="503"/>
                </a:lnTo>
                <a:lnTo>
                  <a:pt x="49" y="502"/>
                </a:lnTo>
                <a:lnTo>
                  <a:pt x="49" y="500"/>
                </a:lnTo>
                <a:lnTo>
                  <a:pt x="49" y="498"/>
                </a:lnTo>
                <a:lnTo>
                  <a:pt x="49" y="496"/>
                </a:lnTo>
                <a:lnTo>
                  <a:pt x="50" y="495"/>
                </a:lnTo>
                <a:lnTo>
                  <a:pt x="50" y="493"/>
                </a:lnTo>
                <a:lnTo>
                  <a:pt x="50" y="491"/>
                </a:lnTo>
                <a:lnTo>
                  <a:pt x="52" y="488"/>
                </a:lnTo>
                <a:lnTo>
                  <a:pt x="52" y="486"/>
                </a:lnTo>
                <a:lnTo>
                  <a:pt x="52" y="481"/>
                </a:lnTo>
                <a:lnTo>
                  <a:pt x="52" y="478"/>
                </a:lnTo>
                <a:lnTo>
                  <a:pt x="52" y="476"/>
                </a:lnTo>
                <a:lnTo>
                  <a:pt x="52" y="473"/>
                </a:lnTo>
                <a:lnTo>
                  <a:pt x="54" y="469"/>
                </a:lnTo>
                <a:lnTo>
                  <a:pt x="54" y="468"/>
                </a:lnTo>
                <a:lnTo>
                  <a:pt x="54" y="466"/>
                </a:lnTo>
                <a:lnTo>
                  <a:pt x="54" y="463"/>
                </a:lnTo>
                <a:lnTo>
                  <a:pt x="54" y="461"/>
                </a:lnTo>
                <a:lnTo>
                  <a:pt x="54" y="457"/>
                </a:lnTo>
                <a:lnTo>
                  <a:pt x="52" y="454"/>
                </a:lnTo>
                <a:lnTo>
                  <a:pt x="52" y="452"/>
                </a:lnTo>
                <a:lnTo>
                  <a:pt x="52" y="447"/>
                </a:lnTo>
                <a:lnTo>
                  <a:pt x="52" y="444"/>
                </a:lnTo>
                <a:lnTo>
                  <a:pt x="54" y="442"/>
                </a:lnTo>
                <a:lnTo>
                  <a:pt x="54" y="439"/>
                </a:lnTo>
                <a:lnTo>
                  <a:pt x="54" y="430"/>
                </a:lnTo>
                <a:lnTo>
                  <a:pt x="54" y="429"/>
                </a:lnTo>
                <a:lnTo>
                  <a:pt x="54" y="425"/>
                </a:lnTo>
                <a:lnTo>
                  <a:pt x="54" y="420"/>
                </a:lnTo>
                <a:lnTo>
                  <a:pt x="54" y="419"/>
                </a:lnTo>
                <a:lnTo>
                  <a:pt x="54" y="417"/>
                </a:lnTo>
                <a:lnTo>
                  <a:pt x="54" y="413"/>
                </a:lnTo>
                <a:lnTo>
                  <a:pt x="54" y="412"/>
                </a:lnTo>
                <a:lnTo>
                  <a:pt x="54" y="410"/>
                </a:lnTo>
                <a:lnTo>
                  <a:pt x="54" y="407"/>
                </a:lnTo>
                <a:lnTo>
                  <a:pt x="54" y="403"/>
                </a:lnTo>
                <a:lnTo>
                  <a:pt x="54" y="402"/>
                </a:lnTo>
                <a:lnTo>
                  <a:pt x="54" y="400"/>
                </a:lnTo>
                <a:lnTo>
                  <a:pt x="54" y="398"/>
                </a:lnTo>
                <a:lnTo>
                  <a:pt x="54" y="395"/>
                </a:lnTo>
                <a:lnTo>
                  <a:pt x="54" y="393"/>
                </a:lnTo>
                <a:lnTo>
                  <a:pt x="54" y="391"/>
                </a:lnTo>
                <a:lnTo>
                  <a:pt x="52" y="386"/>
                </a:lnTo>
                <a:lnTo>
                  <a:pt x="52" y="385"/>
                </a:lnTo>
                <a:lnTo>
                  <a:pt x="52" y="380"/>
                </a:lnTo>
                <a:lnTo>
                  <a:pt x="50" y="369"/>
                </a:lnTo>
                <a:lnTo>
                  <a:pt x="50" y="368"/>
                </a:lnTo>
                <a:lnTo>
                  <a:pt x="49" y="361"/>
                </a:lnTo>
                <a:lnTo>
                  <a:pt x="49" y="358"/>
                </a:lnTo>
                <a:lnTo>
                  <a:pt x="49" y="352"/>
                </a:lnTo>
                <a:lnTo>
                  <a:pt x="47" y="349"/>
                </a:lnTo>
                <a:lnTo>
                  <a:pt x="47" y="347"/>
                </a:lnTo>
                <a:lnTo>
                  <a:pt x="45" y="346"/>
                </a:lnTo>
                <a:lnTo>
                  <a:pt x="45" y="344"/>
                </a:lnTo>
                <a:lnTo>
                  <a:pt x="45" y="342"/>
                </a:lnTo>
                <a:lnTo>
                  <a:pt x="44" y="339"/>
                </a:lnTo>
                <a:lnTo>
                  <a:pt x="44" y="337"/>
                </a:lnTo>
                <a:lnTo>
                  <a:pt x="44" y="336"/>
                </a:lnTo>
                <a:lnTo>
                  <a:pt x="42" y="334"/>
                </a:lnTo>
                <a:lnTo>
                  <a:pt x="42" y="332"/>
                </a:lnTo>
                <a:lnTo>
                  <a:pt x="40" y="330"/>
                </a:lnTo>
                <a:lnTo>
                  <a:pt x="40" y="329"/>
                </a:lnTo>
                <a:lnTo>
                  <a:pt x="39" y="327"/>
                </a:lnTo>
                <a:lnTo>
                  <a:pt x="37" y="325"/>
                </a:lnTo>
                <a:lnTo>
                  <a:pt x="35" y="324"/>
                </a:lnTo>
                <a:lnTo>
                  <a:pt x="35" y="322"/>
                </a:lnTo>
                <a:lnTo>
                  <a:pt x="34" y="320"/>
                </a:lnTo>
                <a:lnTo>
                  <a:pt x="32" y="320"/>
                </a:lnTo>
                <a:lnTo>
                  <a:pt x="30" y="319"/>
                </a:lnTo>
                <a:lnTo>
                  <a:pt x="28" y="319"/>
                </a:lnTo>
                <a:lnTo>
                  <a:pt x="27" y="319"/>
                </a:lnTo>
                <a:lnTo>
                  <a:pt x="25" y="320"/>
                </a:lnTo>
                <a:lnTo>
                  <a:pt x="23" y="320"/>
                </a:lnTo>
                <a:lnTo>
                  <a:pt x="22" y="319"/>
                </a:lnTo>
                <a:lnTo>
                  <a:pt x="22" y="317"/>
                </a:lnTo>
                <a:lnTo>
                  <a:pt x="20" y="317"/>
                </a:lnTo>
                <a:lnTo>
                  <a:pt x="20" y="315"/>
                </a:lnTo>
                <a:lnTo>
                  <a:pt x="18" y="313"/>
                </a:lnTo>
                <a:lnTo>
                  <a:pt x="17" y="313"/>
                </a:lnTo>
                <a:lnTo>
                  <a:pt x="15" y="312"/>
                </a:lnTo>
                <a:lnTo>
                  <a:pt x="13" y="310"/>
                </a:lnTo>
                <a:lnTo>
                  <a:pt x="12" y="310"/>
                </a:lnTo>
                <a:lnTo>
                  <a:pt x="12" y="308"/>
                </a:lnTo>
                <a:lnTo>
                  <a:pt x="12" y="307"/>
                </a:lnTo>
                <a:lnTo>
                  <a:pt x="13" y="302"/>
                </a:lnTo>
                <a:lnTo>
                  <a:pt x="13" y="300"/>
                </a:lnTo>
                <a:lnTo>
                  <a:pt x="13" y="298"/>
                </a:lnTo>
                <a:lnTo>
                  <a:pt x="13" y="295"/>
                </a:lnTo>
                <a:lnTo>
                  <a:pt x="13" y="293"/>
                </a:lnTo>
                <a:lnTo>
                  <a:pt x="13" y="291"/>
                </a:lnTo>
                <a:lnTo>
                  <a:pt x="13" y="288"/>
                </a:lnTo>
                <a:lnTo>
                  <a:pt x="13" y="286"/>
                </a:lnTo>
                <a:lnTo>
                  <a:pt x="15" y="283"/>
                </a:lnTo>
                <a:lnTo>
                  <a:pt x="15" y="281"/>
                </a:lnTo>
                <a:lnTo>
                  <a:pt x="17" y="280"/>
                </a:lnTo>
                <a:lnTo>
                  <a:pt x="17" y="276"/>
                </a:lnTo>
                <a:lnTo>
                  <a:pt x="18" y="273"/>
                </a:lnTo>
                <a:lnTo>
                  <a:pt x="18" y="268"/>
                </a:lnTo>
                <a:lnTo>
                  <a:pt x="20" y="263"/>
                </a:lnTo>
                <a:lnTo>
                  <a:pt x="20" y="258"/>
                </a:lnTo>
                <a:lnTo>
                  <a:pt x="20" y="254"/>
                </a:lnTo>
                <a:lnTo>
                  <a:pt x="20" y="253"/>
                </a:lnTo>
                <a:lnTo>
                  <a:pt x="20" y="251"/>
                </a:lnTo>
                <a:lnTo>
                  <a:pt x="18" y="247"/>
                </a:lnTo>
                <a:lnTo>
                  <a:pt x="18" y="246"/>
                </a:lnTo>
                <a:lnTo>
                  <a:pt x="18" y="242"/>
                </a:lnTo>
                <a:lnTo>
                  <a:pt x="18" y="237"/>
                </a:lnTo>
                <a:lnTo>
                  <a:pt x="18" y="236"/>
                </a:lnTo>
                <a:lnTo>
                  <a:pt x="18" y="234"/>
                </a:lnTo>
                <a:lnTo>
                  <a:pt x="18" y="230"/>
                </a:lnTo>
                <a:lnTo>
                  <a:pt x="18" y="227"/>
                </a:lnTo>
                <a:lnTo>
                  <a:pt x="18" y="225"/>
                </a:lnTo>
                <a:lnTo>
                  <a:pt x="17" y="224"/>
                </a:lnTo>
                <a:lnTo>
                  <a:pt x="17" y="222"/>
                </a:lnTo>
                <a:lnTo>
                  <a:pt x="17" y="220"/>
                </a:lnTo>
                <a:lnTo>
                  <a:pt x="17" y="219"/>
                </a:lnTo>
                <a:lnTo>
                  <a:pt x="15" y="219"/>
                </a:lnTo>
                <a:lnTo>
                  <a:pt x="15" y="217"/>
                </a:lnTo>
                <a:lnTo>
                  <a:pt x="15" y="215"/>
                </a:lnTo>
                <a:lnTo>
                  <a:pt x="15" y="214"/>
                </a:lnTo>
                <a:lnTo>
                  <a:pt x="13" y="210"/>
                </a:lnTo>
                <a:lnTo>
                  <a:pt x="12" y="208"/>
                </a:lnTo>
                <a:lnTo>
                  <a:pt x="12" y="207"/>
                </a:lnTo>
                <a:lnTo>
                  <a:pt x="10" y="203"/>
                </a:lnTo>
                <a:lnTo>
                  <a:pt x="8" y="202"/>
                </a:lnTo>
                <a:lnTo>
                  <a:pt x="7" y="200"/>
                </a:lnTo>
                <a:lnTo>
                  <a:pt x="5" y="200"/>
                </a:lnTo>
                <a:lnTo>
                  <a:pt x="5" y="198"/>
                </a:lnTo>
                <a:lnTo>
                  <a:pt x="3" y="197"/>
                </a:lnTo>
                <a:lnTo>
                  <a:pt x="1" y="195"/>
                </a:lnTo>
                <a:lnTo>
                  <a:pt x="0" y="193"/>
                </a:lnTo>
                <a:lnTo>
                  <a:pt x="0" y="192"/>
                </a:lnTo>
                <a:lnTo>
                  <a:pt x="1" y="190"/>
                </a:lnTo>
                <a:lnTo>
                  <a:pt x="3" y="190"/>
                </a:lnTo>
                <a:lnTo>
                  <a:pt x="3" y="188"/>
                </a:lnTo>
                <a:lnTo>
                  <a:pt x="3" y="186"/>
                </a:lnTo>
                <a:lnTo>
                  <a:pt x="3" y="185"/>
                </a:lnTo>
                <a:lnTo>
                  <a:pt x="3" y="183"/>
                </a:lnTo>
                <a:lnTo>
                  <a:pt x="3" y="181"/>
                </a:lnTo>
                <a:lnTo>
                  <a:pt x="5" y="181"/>
                </a:lnTo>
                <a:lnTo>
                  <a:pt x="7" y="181"/>
                </a:lnTo>
                <a:lnTo>
                  <a:pt x="8" y="180"/>
                </a:lnTo>
                <a:lnTo>
                  <a:pt x="10" y="180"/>
                </a:lnTo>
                <a:lnTo>
                  <a:pt x="12" y="180"/>
                </a:lnTo>
                <a:lnTo>
                  <a:pt x="12" y="181"/>
                </a:lnTo>
                <a:lnTo>
                  <a:pt x="13" y="181"/>
                </a:lnTo>
                <a:lnTo>
                  <a:pt x="15" y="181"/>
                </a:lnTo>
                <a:lnTo>
                  <a:pt x="18" y="180"/>
                </a:lnTo>
                <a:lnTo>
                  <a:pt x="20" y="178"/>
                </a:lnTo>
                <a:lnTo>
                  <a:pt x="22" y="176"/>
                </a:lnTo>
                <a:lnTo>
                  <a:pt x="23" y="175"/>
                </a:lnTo>
                <a:lnTo>
                  <a:pt x="25" y="173"/>
                </a:lnTo>
                <a:lnTo>
                  <a:pt x="25" y="170"/>
                </a:lnTo>
                <a:lnTo>
                  <a:pt x="27" y="168"/>
                </a:lnTo>
                <a:lnTo>
                  <a:pt x="27" y="166"/>
                </a:lnTo>
                <a:lnTo>
                  <a:pt x="27" y="163"/>
                </a:lnTo>
                <a:lnTo>
                  <a:pt x="27" y="161"/>
                </a:lnTo>
                <a:lnTo>
                  <a:pt x="28" y="161"/>
                </a:lnTo>
                <a:lnTo>
                  <a:pt x="28" y="159"/>
                </a:lnTo>
                <a:lnTo>
                  <a:pt x="28" y="158"/>
                </a:lnTo>
                <a:lnTo>
                  <a:pt x="28" y="156"/>
                </a:lnTo>
                <a:lnTo>
                  <a:pt x="28" y="154"/>
                </a:lnTo>
                <a:lnTo>
                  <a:pt x="30" y="153"/>
                </a:lnTo>
                <a:lnTo>
                  <a:pt x="32" y="153"/>
                </a:lnTo>
                <a:lnTo>
                  <a:pt x="32" y="151"/>
                </a:lnTo>
                <a:lnTo>
                  <a:pt x="32" y="149"/>
                </a:lnTo>
                <a:lnTo>
                  <a:pt x="32" y="146"/>
                </a:lnTo>
                <a:lnTo>
                  <a:pt x="32" y="144"/>
                </a:lnTo>
                <a:lnTo>
                  <a:pt x="34" y="144"/>
                </a:lnTo>
                <a:lnTo>
                  <a:pt x="34" y="142"/>
                </a:lnTo>
                <a:lnTo>
                  <a:pt x="34" y="141"/>
                </a:lnTo>
                <a:lnTo>
                  <a:pt x="35" y="139"/>
                </a:lnTo>
                <a:lnTo>
                  <a:pt x="35" y="136"/>
                </a:lnTo>
                <a:lnTo>
                  <a:pt x="35" y="134"/>
                </a:lnTo>
                <a:lnTo>
                  <a:pt x="35" y="132"/>
                </a:lnTo>
                <a:lnTo>
                  <a:pt x="35" y="131"/>
                </a:lnTo>
                <a:lnTo>
                  <a:pt x="35" y="129"/>
                </a:lnTo>
                <a:lnTo>
                  <a:pt x="37" y="125"/>
                </a:lnTo>
                <a:lnTo>
                  <a:pt x="35" y="124"/>
                </a:lnTo>
                <a:lnTo>
                  <a:pt x="37" y="122"/>
                </a:lnTo>
                <a:lnTo>
                  <a:pt x="37" y="120"/>
                </a:lnTo>
                <a:lnTo>
                  <a:pt x="37" y="119"/>
                </a:lnTo>
                <a:lnTo>
                  <a:pt x="39" y="119"/>
                </a:lnTo>
                <a:lnTo>
                  <a:pt x="42" y="119"/>
                </a:lnTo>
                <a:lnTo>
                  <a:pt x="45" y="117"/>
                </a:lnTo>
                <a:lnTo>
                  <a:pt x="47" y="117"/>
                </a:lnTo>
                <a:lnTo>
                  <a:pt x="50" y="115"/>
                </a:lnTo>
                <a:lnTo>
                  <a:pt x="52" y="115"/>
                </a:lnTo>
                <a:lnTo>
                  <a:pt x="55" y="114"/>
                </a:lnTo>
                <a:lnTo>
                  <a:pt x="57" y="114"/>
                </a:lnTo>
                <a:lnTo>
                  <a:pt x="59" y="114"/>
                </a:lnTo>
                <a:lnTo>
                  <a:pt x="59" y="112"/>
                </a:lnTo>
                <a:lnTo>
                  <a:pt x="61" y="112"/>
                </a:lnTo>
                <a:lnTo>
                  <a:pt x="62" y="110"/>
                </a:lnTo>
                <a:lnTo>
                  <a:pt x="64" y="110"/>
                </a:lnTo>
                <a:lnTo>
                  <a:pt x="66" y="110"/>
                </a:lnTo>
                <a:lnTo>
                  <a:pt x="67" y="109"/>
                </a:lnTo>
                <a:lnTo>
                  <a:pt x="69" y="109"/>
                </a:lnTo>
                <a:lnTo>
                  <a:pt x="71" y="107"/>
                </a:lnTo>
                <a:lnTo>
                  <a:pt x="72" y="107"/>
                </a:lnTo>
                <a:lnTo>
                  <a:pt x="74" y="105"/>
                </a:lnTo>
                <a:lnTo>
                  <a:pt x="76" y="105"/>
                </a:lnTo>
                <a:lnTo>
                  <a:pt x="77" y="103"/>
                </a:lnTo>
                <a:lnTo>
                  <a:pt x="79" y="103"/>
                </a:lnTo>
                <a:lnTo>
                  <a:pt x="81" y="102"/>
                </a:lnTo>
                <a:lnTo>
                  <a:pt x="84" y="102"/>
                </a:lnTo>
                <a:lnTo>
                  <a:pt x="86" y="100"/>
                </a:lnTo>
                <a:lnTo>
                  <a:pt x="89" y="97"/>
                </a:lnTo>
                <a:lnTo>
                  <a:pt x="93" y="97"/>
                </a:lnTo>
                <a:lnTo>
                  <a:pt x="94" y="95"/>
                </a:lnTo>
                <a:lnTo>
                  <a:pt x="94" y="93"/>
                </a:lnTo>
                <a:lnTo>
                  <a:pt x="96" y="93"/>
                </a:lnTo>
                <a:lnTo>
                  <a:pt x="98" y="92"/>
                </a:lnTo>
                <a:lnTo>
                  <a:pt x="108" y="83"/>
                </a:lnTo>
                <a:lnTo>
                  <a:pt x="113" y="80"/>
                </a:lnTo>
                <a:lnTo>
                  <a:pt x="118" y="73"/>
                </a:lnTo>
                <a:lnTo>
                  <a:pt x="121" y="70"/>
                </a:lnTo>
                <a:lnTo>
                  <a:pt x="126" y="64"/>
                </a:lnTo>
                <a:lnTo>
                  <a:pt x="130" y="59"/>
                </a:lnTo>
                <a:lnTo>
                  <a:pt x="132" y="58"/>
                </a:lnTo>
                <a:lnTo>
                  <a:pt x="133" y="54"/>
                </a:lnTo>
                <a:lnTo>
                  <a:pt x="137" y="51"/>
                </a:lnTo>
                <a:lnTo>
                  <a:pt x="138" y="48"/>
                </a:lnTo>
                <a:lnTo>
                  <a:pt x="138" y="46"/>
                </a:lnTo>
                <a:lnTo>
                  <a:pt x="140" y="44"/>
                </a:lnTo>
                <a:lnTo>
                  <a:pt x="142" y="41"/>
                </a:lnTo>
                <a:lnTo>
                  <a:pt x="143" y="39"/>
                </a:lnTo>
                <a:lnTo>
                  <a:pt x="143" y="37"/>
                </a:lnTo>
                <a:lnTo>
                  <a:pt x="147" y="32"/>
                </a:lnTo>
                <a:lnTo>
                  <a:pt x="147" y="31"/>
                </a:lnTo>
                <a:lnTo>
                  <a:pt x="148" y="29"/>
                </a:lnTo>
                <a:lnTo>
                  <a:pt x="150" y="26"/>
                </a:lnTo>
                <a:lnTo>
                  <a:pt x="152" y="24"/>
                </a:lnTo>
                <a:lnTo>
                  <a:pt x="152" y="22"/>
                </a:lnTo>
                <a:lnTo>
                  <a:pt x="155" y="15"/>
                </a:lnTo>
                <a:lnTo>
                  <a:pt x="159" y="10"/>
                </a:lnTo>
                <a:lnTo>
                  <a:pt x="160" y="5"/>
                </a:lnTo>
                <a:lnTo>
                  <a:pt x="162" y="0"/>
                </a:lnTo>
                <a:lnTo>
                  <a:pt x="162" y="2"/>
                </a:lnTo>
                <a:lnTo>
                  <a:pt x="164" y="2"/>
                </a:lnTo>
                <a:lnTo>
                  <a:pt x="165" y="3"/>
                </a:lnTo>
                <a:lnTo>
                  <a:pt x="167" y="3"/>
                </a:lnTo>
                <a:lnTo>
                  <a:pt x="170" y="5"/>
                </a:lnTo>
                <a:lnTo>
                  <a:pt x="172" y="7"/>
                </a:lnTo>
                <a:lnTo>
                  <a:pt x="174" y="7"/>
                </a:lnTo>
                <a:lnTo>
                  <a:pt x="177" y="7"/>
                </a:lnTo>
                <a:lnTo>
                  <a:pt x="179" y="7"/>
                </a:lnTo>
                <a:lnTo>
                  <a:pt x="180" y="7"/>
                </a:lnTo>
                <a:lnTo>
                  <a:pt x="182" y="7"/>
                </a:lnTo>
                <a:lnTo>
                  <a:pt x="184" y="7"/>
                </a:lnTo>
                <a:lnTo>
                  <a:pt x="186" y="7"/>
                </a:lnTo>
                <a:lnTo>
                  <a:pt x="187" y="7"/>
                </a:lnTo>
                <a:lnTo>
                  <a:pt x="189" y="7"/>
                </a:lnTo>
                <a:lnTo>
                  <a:pt x="191" y="5"/>
                </a:lnTo>
                <a:lnTo>
                  <a:pt x="192" y="5"/>
                </a:lnTo>
                <a:lnTo>
                  <a:pt x="194" y="5"/>
                </a:lnTo>
                <a:lnTo>
                  <a:pt x="194" y="10"/>
                </a:lnTo>
                <a:lnTo>
                  <a:pt x="196" y="10"/>
                </a:lnTo>
                <a:lnTo>
                  <a:pt x="197" y="15"/>
                </a:lnTo>
                <a:lnTo>
                  <a:pt x="197" y="17"/>
                </a:lnTo>
                <a:lnTo>
                  <a:pt x="196" y="17"/>
                </a:lnTo>
                <a:lnTo>
                  <a:pt x="196" y="19"/>
                </a:lnTo>
                <a:lnTo>
                  <a:pt x="196" y="20"/>
                </a:lnTo>
                <a:lnTo>
                  <a:pt x="196" y="22"/>
                </a:lnTo>
                <a:lnTo>
                  <a:pt x="196" y="24"/>
                </a:lnTo>
                <a:lnTo>
                  <a:pt x="197" y="24"/>
                </a:lnTo>
                <a:lnTo>
                  <a:pt x="197" y="27"/>
                </a:lnTo>
                <a:lnTo>
                  <a:pt x="197" y="31"/>
                </a:lnTo>
                <a:lnTo>
                  <a:pt x="199" y="31"/>
                </a:lnTo>
                <a:lnTo>
                  <a:pt x="201" y="31"/>
                </a:lnTo>
                <a:lnTo>
                  <a:pt x="204" y="31"/>
                </a:lnTo>
                <a:lnTo>
                  <a:pt x="206" y="32"/>
                </a:lnTo>
                <a:lnTo>
                  <a:pt x="209" y="34"/>
                </a:lnTo>
                <a:lnTo>
                  <a:pt x="209" y="32"/>
                </a:lnTo>
                <a:lnTo>
                  <a:pt x="211" y="31"/>
                </a:lnTo>
                <a:lnTo>
                  <a:pt x="213" y="32"/>
                </a:lnTo>
                <a:lnTo>
                  <a:pt x="214" y="32"/>
                </a:lnTo>
                <a:lnTo>
                  <a:pt x="216" y="32"/>
                </a:lnTo>
                <a:lnTo>
                  <a:pt x="218" y="34"/>
                </a:lnTo>
                <a:lnTo>
                  <a:pt x="219" y="34"/>
                </a:lnTo>
                <a:lnTo>
                  <a:pt x="221" y="34"/>
                </a:lnTo>
                <a:lnTo>
                  <a:pt x="221" y="36"/>
                </a:lnTo>
                <a:lnTo>
                  <a:pt x="219" y="36"/>
                </a:lnTo>
                <a:lnTo>
                  <a:pt x="221" y="36"/>
                </a:lnTo>
                <a:lnTo>
                  <a:pt x="223" y="36"/>
                </a:lnTo>
                <a:lnTo>
                  <a:pt x="223" y="37"/>
                </a:lnTo>
                <a:lnTo>
                  <a:pt x="223" y="39"/>
                </a:lnTo>
                <a:lnTo>
                  <a:pt x="223" y="41"/>
                </a:lnTo>
                <a:lnTo>
                  <a:pt x="223" y="42"/>
                </a:lnTo>
                <a:lnTo>
                  <a:pt x="223" y="44"/>
                </a:lnTo>
                <a:lnTo>
                  <a:pt x="224" y="44"/>
                </a:lnTo>
                <a:lnTo>
                  <a:pt x="224" y="46"/>
                </a:lnTo>
                <a:lnTo>
                  <a:pt x="224" y="48"/>
                </a:lnTo>
                <a:lnTo>
                  <a:pt x="226" y="48"/>
                </a:lnTo>
                <a:lnTo>
                  <a:pt x="228" y="49"/>
                </a:lnTo>
                <a:lnTo>
                  <a:pt x="229" y="49"/>
                </a:lnTo>
                <a:lnTo>
                  <a:pt x="231" y="49"/>
                </a:lnTo>
                <a:lnTo>
                  <a:pt x="233" y="49"/>
                </a:lnTo>
                <a:lnTo>
                  <a:pt x="233" y="51"/>
                </a:lnTo>
                <a:lnTo>
                  <a:pt x="235" y="51"/>
                </a:lnTo>
                <a:lnTo>
                  <a:pt x="235" y="53"/>
                </a:lnTo>
                <a:lnTo>
                  <a:pt x="235" y="54"/>
                </a:lnTo>
                <a:lnTo>
                  <a:pt x="236" y="54"/>
                </a:lnTo>
                <a:lnTo>
                  <a:pt x="238" y="54"/>
                </a:lnTo>
                <a:lnTo>
                  <a:pt x="240" y="54"/>
                </a:lnTo>
                <a:lnTo>
                  <a:pt x="238" y="56"/>
                </a:lnTo>
                <a:lnTo>
                  <a:pt x="240" y="56"/>
                </a:lnTo>
                <a:lnTo>
                  <a:pt x="241" y="56"/>
                </a:lnTo>
                <a:lnTo>
                  <a:pt x="243" y="58"/>
                </a:lnTo>
                <a:lnTo>
                  <a:pt x="243" y="59"/>
                </a:lnTo>
                <a:lnTo>
                  <a:pt x="245" y="59"/>
                </a:lnTo>
                <a:lnTo>
                  <a:pt x="246" y="59"/>
                </a:lnTo>
                <a:lnTo>
                  <a:pt x="246" y="61"/>
                </a:lnTo>
                <a:lnTo>
                  <a:pt x="248" y="61"/>
                </a:lnTo>
                <a:lnTo>
                  <a:pt x="248" y="63"/>
                </a:lnTo>
                <a:lnTo>
                  <a:pt x="250" y="63"/>
                </a:lnTo>
                <a:lnTo>
                  <a:pt x="250" y="64"/>
                </a:lnTo>
                <a:lnTo>
                  <a:pt x="251" y="64"/>
                </a:lnTo>
                <a:lnTo>
                  <a:pt x="253" y="64"/>
                </a:lnTo>
                <a:lnTo>
                  <a:pt x="253" y="66"/>
                </a:lnTo>
                <a:lnTo>
                  <a:pt x="256" y="66"/>
                </a:lnTo>
                <a:lnTo>
                  <a:pt x="258" y="66"/>
                </a:lnTo>
                <a:lnTo>
                  <a:pt x="258" y="68"/>
                </a:lnTo>
                <a:lnTo>
                  <a:pt x="258" y="70"/>
                </a:lnTo>
                <a:lnTo>
                  <a:pt x="260" y="70"/>
                </a:lnTo>
                <a:lnTo>
                  <a:pt x="262" y="71"/>
                </a:lnTo>
                <a:lnTo>
                  <a:pt x="262" y="73"/>
                </a:lnTo>
                <a:lnTo>
                  <a:pt x="262" y="75"/>
                </a:lnTo>
                <a:lnTo>
                  <a:pt x="263" y="73"/>
                </a:lnTo>
                <a:lnTo>
                  <a:pt x="265" y="73"/>
                </a:lnTo>
                <a:lnTo>
                  <a:pt x="265" y="75"/>
                </a:lnTo>
                <a:lnTo>
                  <a:pt x="267" y="75"/>
                </a:lnTo>
                <a:lnTo>
                  <a:pt x="267" y="76"/>
                </a:lnTo>
                <a:lnTo>
                  <a:pt x="268" y="76"/>
                </a:lnTo>
                <a:lnTo>
                  <a:pt x="268" y="78"/>
                </a:lnTo>
                <a:lnTo>
                  <a:pt x="268" y="80"/>
                </a:lnTo>
                <a:lnTo>
                  <a:pt x="268" y="81"/>
                </a:lnTo>
                <a:lnTo>
                  <a:pt x="268" y="83"/>
                </a:lnTo>
                <a:lnTo>
                  <a:pt x="268" y="85"/>
                </a:lnTo>
                <a:lnTo>
                  <a:pt x="268" y="86"/>
                </a:lnTo>
                <a:lnTo>
                  <a:pt x="268" y="88"/>
                </a:lnTo>
                <a:lnTo>
                  <a:pt x="268" y="90"/>
                </a:lnTo>
                <a:lnTo>
                  <a:pt x="268" y="92"/>
                </a:lnTo>
                <a:lnTo>
                  <a:pt x="270" y="92"/>
                </a:lnTo>
                <a:lnTo>
                  <a:pt x="270" y="93"/>
                </a:lnTo>
                <a:lnTo>
                  <a:pt x="272" y="95"/>
                </a:lnTo>
                <a:lnTo>
                  <a:pt x="272" y="97"/>
                </a:lnTo>
                <a:lnTo>
                  <a:pt x="272" y="98"/>
                </a:lnTo>
                <a:lnTo>
                  <a:pt x="273" y="98"/>
                </a:lnTo>
                <a:lnTo>
                  <a:pt x="273" y="100"/>
                </a:lnTo>
                <a:lnTo>
                  <a:pt x="273" y="102"/>
                </a:lnTo>
                <a:lnTo>
                  <a:pt x="275" y="103"/>
                </a:lnTo>
                <a:lnTo>
                  <a:pt x="275" y="105"/>
                </a:lnTo>
                <a:lnTo>
                  <a:pt x="277" y="110"/>
                </a:lnTo>
                <a:lnTo>
                  <a:pt x="278" y="110"/>
                </a:lnTo>
                <a:lnTo>
                  <a:pt x="285" y="105"/>
                </a:lnTo>
                <a:lnTo>
                  <a:pt x="289" y="105"/>
                </a:lnTo>
                <a:lnTo>
                  <a:pt x="290" y="103"/>
                </a:lnTo>
                <a:lnTo>
                  <a:pt x="292" y="102"/>
                </a:lnTo>
                <a:lnTo>
                  <a:pt x="295" y="100"/>
                </a:lnTo>
                <a:lnTo>
                  <a:pt x="299" y="97"/>
                </a:lnTo>
                <a:lnTo>
                  <a:pt x="305" y="93"/>
                </a:lnTo>
                <a:lnTo>
                  <a:pt x="304" y="92"/>
                </a:lnTo>
                <a:lnTo>
                  <a:pt x="304" y="90"/>
                </a:lnTo>
                <a:lnTo>
                  <a:pt x="304" y="86"/>
                </a:lnTo>
                <a:lnTo>
                  <a:pt x="304" y="83"/>
                </a:lnTo>
                <a:lnTo>
                  <a:pt x="307" y="83"/>
                </a:lnTo>
                <a:lnTo>
                  <a:pt x="307" y="81"/>
                </a:lnTo>
                <a:lnTo>
                  <a:pt x="309" y="81"/>
                </a:lnTo>
                <a:lnTo>
                  <a:pt x="309" y="80"/>
                </a:lnTo>
                <a:lnTo>
                  <a:pt x="311" y="78"/>
                </a:lnTo>
                <a:lnTo>
                  <a:pt x="311" y="80"/>
                </a:lnTo>
                <a:lnTo>
                  <a:pt x="312" y="80"/>
                </a:lnTo>
                <a:lnTo>
                  <a:pt x="312" y="78"/>
                </a:lnTo>
                <a:lnTo>
                  <a:pt x="312" y="76"/>
                </a:lnTo>
                <a:lnTo>
                  <a:pt x="314" y="76"/>
                </a:lnTo>
                <a:lnTo>
                  <a:pt x="316" y="76"/>
                </a:lnTo>
                <a:lnTo>
                  <a:pt x="317" y="76"/>
                </a:lnTo>
                <a:lnTo>
                  <a:pt x="317" y="78"/>
                </a:lnTo>
                <a:lnTo>
                  <a:pt x="317" y="76"/>
                </a:lnTo>
                <a:lnTo>
                  <a:pt x="319" y="76"/>
                </a:lnTo>
                <a:lnTo>
                  <a:pt x="319" y="75"/>
                </a:lnTo>
                <a:lnTo>
                  <a:pt x="321" y="75"/>
                </a:lnTo>
                <a:lnTo>
                  <a:pt x="321" y="76"/>
                </a:lnTo>
                <a:lnTo>
                  <a:pt x="322" y="76"/>
                </a:lnTo>
                <a:lnTo>
                  <a:pt x="322" y="75"/>
                </a:lnTo>
                <a:lnTo>
                  <a:pt x="322" y="76"/>
                </a:lnTo>
                <a:lnTo>
                  <a:pt x="324" y="78"/>
                </a:lnTo>
                <a:lnTo>
                  <a:pt x="324" y="80"/>
                </a:lnTo>
                <a:lnTo>
                  <a:pt x="324" y="81"/>
                </a:lnTo>
                <a:lnTo>
                  <a:pt x="324" y="83"/>
                </a:lnTo>
                <a:lnTo>
                  <a:pt x="326" y="83"/>
                </a:lnTo>
                <a:lnTo>
                  <a:pt x="326" y="85"/>
                </a:lnTo>
                <a:lnTo>
                  <a:pt x="329" y="83"/>
                </a:lnTo>
                <a:lnTo>
                  <a:pt x="331" y="83"/>
                </a:lnTo>
                <a:lnTo>
                  <a:pt x="333" y="81"/>
                </a:lnTo>
                <a:lnTo>
                  <a:pt x="334" y="83"/>
                </a:lnTo>
                <a:lnTo>
                  <a:pt x="338" y="83"/>
                </a:lnTo>
                <a:lnTo>
                  <a:pt x="339" y="80"/>
                </a:lnTo>
                <a:lnTo>
                  <a:pt x="343" y="80"/>
                </a:lnTo>
                <a:lnTo>
                  <a:pt x="346" y="80"/>
                </a:lnTo>
                <a:lnTo>
                  <a:pt x="348" y="85"/>
                </a:lnTo>
                <a:lnTo>
                  <a:pt x="348" y="88"/>
                </a:lnTo>
                <a:lnTo>
                  <a:pt x="344" y="92"/>
                </a:lnTo>
                <a:lnTo>
                  <a:pt x="343" y="95"/>
                </a:lnTo>
                <a:lnTo>
                  <a:pt x="344" y="97"/>
                </a:lnTo>
                <a:lnTo>
                  <a:pt x="346" y="98"/>
                </a:lnTo>
                <a:lnTo>
                  <a:pt x="348" y="100"/>
                </a:lnTo>
                <a:lnTo>
                  <a:pt x="344" y="103"/>
                </a:lnTo>
                <a:lnTo>
                  <a:pt x="344" y="105"/>
                </a:lnTo>
                <a:lnTo>
                  <a:pt x="344" y="107"/>
                </a:lnTo>
                <a:lnTo>
                  <a:pt x="346" y="107"/>
                </a:lnTo>
                <a:lnTo>
                  <a:pt x="349" y="107"/>
                </a:lnTo>
                <a:lnTo>
                  <a:pt x="349" y="109"/>
                </a:lnTo>
                <a:lnTo>
                  <a:pt x="351" y="109"/>
                </a:lnTo>
                <a:lnTo>
                  <a:pt x="351" y="110"/>
                </a:lnTo>
                <a:lnTo>
                  <a:pt x="353" y="109"/>
                </a:lnTo>
                <a:lnTo>
                  <a:pt x="354" y="109"/>
                </a:lnTo>
                <a:lnTo>
                  <a:pt x="356" y="110"/>
                </a:lnTo>
                <a:lnTo>
                  <a:pt x="358" y="112"/>
                </a:lnTo>
                <a:lnTo>
                  <a:pt x="356" y="112"/>
                </a:lnTo>
                <a:lnTo>
                  <a:pt x="354" y="114"/>
                </a:lnTo>
                <a:lnTo>
                  <a:pt x="353" y="115"/>
                </a:lnTo>
                <a:lnTo>
                  <a:pt x="360" y="120"/>
                </a:lnTo>
                <a:lnTo>
                  <a:pt x="361" y="120"/>
                </a:lnTo>
                <a:lnTo>
                  <a:pt x="363" y="120"/>
                </a:lnTo>
                <a:lnTo>
                  <a:pt x="370" y="119"/>
                </a:lnTo>
                <a:lnTo>
                  <a:pt x="376" y="115"/>
                </a:lnTo>
                <a:lnTo>
                  <a:pt x="380" y="115"/>
                </a:lnTo>
                <a:lnTo>
                  <a:pt x="395" y="112"/>
                </a:lnTo>
                <a:lnTo>
                  <a:pt x="405" y="110"/>
                </a:lnTo>
                <a:lnTo>
                  <a:pt x="407" y="109"/>
                </a:lnTo>
                <a:lnTo>
                  <a:pt x="409" y="109"/>
                </a:lnTo>
                <a:lnTo>
                  <a:pt x="410" y="109"/>
                </a:lnTo>
                <a:lnTo>
                  <a:pt x="410" y="110"/>
                </a:lnTo>
                <a:lnTo>
                  <a:pt x="410" y="112"/>
                </a:lnTo>
                <a:lnTo>
                  <a:pt x="412" y="115"/>
                </a:lnTo>
                <a:lnTo>
                  <a:pt x="412" y="117"/>
                </a:lnTo>
                <a:lnTo>
                  <a:pt x="412" y="120"/>
                </a:lnTo>
                <a:lnTo>
                  <a:pt x="414" y="122"/>
                </a:lnTo>
                <a:lnTo>
                  <a:pt x="414" y="124"/>
                </a:lnTo>
                <a:lnTo>
                  <a:pt x="415" y="125"/>
                </a:lnTo>
                <a:lnTo>
                  <a:pt x="417" y="127"/>
                </a:lnTo>
                <a:lnTo>
                  <a:pt x="417" y="129"/>
                </a:lnTo>
                <a:lnTo>
                  <a:pt x="419" y="131"/>
                </a:lnTo>
                <a:lnTo>
                  <a:pt x="419" y="132"/>
                </a:lnTo>
                <a:lnTo>
                  <a:pt x="422" y="136"/>
                </a:lnTo>
                <a:lnTo>
                  <a:pt x="424" y="137"/>
                </a:lnTo>
                <a:lnTo>
                  <a:pt x="424" y="139"/>
                </a:lnTo>
                <a:lnTo>
                  <a:pt x="425" y="142"/>
                </a:lnTo>
                <a:lnTo>
                  <a:pt x="425" y="144"/>
                </a:lnTo>
                <a:lnTo>
                  <a:pt x="427" y="146"/>
                </a:lnTo>
                <a:lnTo>
                  <a:pt x="429" y="146"/>
                </a:lnTo>
                <a:lnTo>
                  <a:pt x="429" y="147"/>
                </a:lnTo>
                <a:lnTo>
                  <a:pt x="430" y="149"/>
                </a:lnTo>
                <a:lnTo>
                  <a:pt x="432" y="151"/>
                </a:lnTo>
                <a:lnTo>
                  <a:pt x="434" y="154"/>
                </a:lnTo>
                <a:lnTo>
                  <a:pt x="436" y="156"/>
                </a:lnTo>
                <a:lnTo>
                  <a:pt x="436" y="159"/>
                </a:lnTo>
                <a:lnTo>
                  <a:pt x="436" y="161"/>
                </a:lnTo>
                <a:lnTo>
                  <a:pt x="436" y="163"/>
                </a:lnTo>
                <a:lnTo>
                  <a:pt x="436" y="164"/>
                </a:lnTo>
                <a:lnTo>
                  <a:pt x="436" y="168"/>
                </a:lnTo>
                <a:lnTo>
                  <a:pt x="436" y="171"/>
                </a:lnTo>
                <a:lnTo>
                  <a:pt x="436" y="173"/>
                </a:lnTo>
                <a:lnTo>
                  <a:pt x="434" y="175"/>
                </a:lnTo>
                <a:lnTo>
                  <a:pt x="432" y="176"/>
                </a:lnTo>
                <a:lnTo>
                  <a:pt x="432" y="178"/>
                </a:lnTo>
                <a:lnTo>
                  <a:pt x="430" y="180"/>
                </a:lnTo>
                <a:lnTo>
                  <a:pt x="430" y="181"/>
                </a:lnTo>
                <a:lnTo>
                  <a:pt x="429" y="186"/>
                </a:lnTo>
                <a:lnTo>
                  <a:pt x="425" y="190"/>
                </a:lnTo>
                <a:lnTo>
                  <a:pt x="424" y="192"/>
                </a:lnTo>
                <a:lnTo>
                  <a:pt x="425" y="193"/>
                </a:lnTo>
                <a:lnTo>
                  <a:pt x="424" y="198"/>
                </a:lnTo>
                <a:lnTo>
                  <a:pt x="424" y="200"/>
                </a:lnTo>
                <a:lnTo>
                  <a:pt x="424" y="202"/>
                </a:lnTo>
                <a:lnTo>
                  <a:pt x="422" y="203"/>
                </a:lnTo>
                <a:lnTo>
                  <a:pt x="422" y="205"/>
                </a:lnTo>
                <a:lnTo>
                  <a:pt x="424" y="205"/>
                </a:lnTo>
                <a:lnTo>
                  <a:pt x="425" y="210"/>
                </a:lnTo>
                <a:lnTo>
                  <a:pt x="427" y="212"/>
                </a:lnTo>
                <a:lnTo>
                  <a:pt x="429" y="214"/>
                </a:lnTo>
                <a:lnTo>
                  <a:pt x="429" y="215"/>
                </a:lnTo>
                <a:lnTo>
                  <a:pt x="432" y="219"/>
                </a:lnTo>
                <a:lnTo>
                  <a:pt x="432" y="222"/>
                </a:lnTo>
                <a:lnTo>
                  <a:pt x="434" y="224"/>
                </a:lnTo>
                <a:lnTo>
                  <a:pt x="436" y="225"/>
                </a:lnTo>
                <a:lnTo>
                  <a:pt x="436" y="229"/>
                </a:lnTo>
                <a:lnTo>
                  <a:pt x="439" y="230"/>
                </a:lnTo>
                <a:lnTo>
                  <a:pt x="439" y="236"/>
                </a:lnTo>
                <a:lnTo>
                  <a:pt x="441" y="237"/>
                </a:lnTo>
                <a:lnTo>
                  <a:pt x="442" y="242"/>
                </a:lnTo>
                <a:lnTo>
                  <a:pt x="442" y="244"/>
                </a:lnTo>
                <a:lnTo>
                  <a:pt x="444" y="247"/>
                </a:lnTo>
                <a:lnTo>
                  <a:pt x="447" y="251"/>
                </a:lnTo>
                <a:lnTo>
                  <a:pt x="449" y="253"/>
                </a:lnTo>
                <a:lnTo>
                  <a:pt x="452" y="254"/>
                </a:lnTo>
                <a:lnTo>
                  <a:pt x="454" y="256"/>
                </a:lnTo>
                <a:lnTo>
                  <a:pt x="456" y="259"/>
                </a:lnTo>
                <a:lnTo>
                  <a:pt x="459" y="261"/>
                </a:lnTo>
                <a:lnTo>
                  <a:pt x="459" y="264"/>
                </a:lnTo>
                <a:lnTo>
                  <a:pt x="463" y="269"/>
                </a:lnTo>
                <a:lnTo>
                  <a:pt x="464" y="269"/>
                </a:lnTo>
                <a:lnTo>
                  <a:pt x="466" y="269"/>
                </a:lnTo>
                <a:lnTo>
                  <a:pt x="468" y="271"/>
                </a:lnTo>
                <a:lnTo>
                  <a:pt x="469" y="271"/>
                </a:lnTo>
                <a:lnTo>
                  <a:pt x="471" y="273"/>
                </a:lnTo>
                <a:lnTo>
                  <a:pt x="473" y="275"/>
                </a:lnTo>
                <a:lnTo>
                  <a:pt x="474" y="275"/>
                </a:lnTo>
                <a:lnTo>
                  <a:pt x="478" y="275"/>
                </a:lnTo>
                <a:lnTo>
                  <a:pt x="485" y="276"/>
                </a:lnTo>
                <a:lnTo>
                  <a:pt x="486" y="278"/>
                </a:lnTo>
                <a:lnTo>
                  <a:pt x="486" y="280"/>
                </a:lnTo>
                <a:lnTo>
                  <a:pt x="488" y="280"/>
                </a:lnTo>
                <a:lnTo>
                  <a:pt x="490" y="280"/>
                </a:lnTo>
                <a:lnTo>
                  <a:pt x="493" y="281"/>
                </a:lnTo>
                <a:lnTo>
                  <a:pt x="496" y="281"/>
                </a:lnTo>
                <a:lnTo>
                  <a:pt x="501" y="283"/>
                </a:lnTo>
                <a:lnTo>
                  <a:pt x="503" y="283"/>
                </a:lnTo>
                <a:lnTo>
                  <a:pt x="505" y="283"/>
                </a:lnTo>
                <a:lnTo>
                  <a:pt x="506" y="283"/>
                </a:lnTo>
                <a:lnTo>
                  <a:pt x="508" y="285"/>
                </a:lnTo>
                <a:lnTo>
                  <a:pt x="512" y="286"/>
                </a:lnTo>
                <a:lnTo>
                  <a:pt x="515" y="285"/>
                </a:lnTo>
                <a:lnTo>
                  <a:pt x="517" y="285"/>
                </a:lnTo>
                <a:lnTo>
                  <a:pt x="518" y="285"/>
                </a:lnTo>
                <a:lnTo>
                  <a:pt x="520" y="285"/>
                </a:lnTo>
                <a:lnTo>
                  <a:pt x="520" y="283"/>
                </a:lnTo>
                <a:lnTo>
                  <a:pt x="522" y="283"/>
                </a:lnTo>
                <a:lnTo>
                  <a:pt x="523" y="283"/>
                </a:lnTo>
                <a:lnTo>
                  <a:pt x="527" y="283"/>
                </a:lnTo>
                <a:lnTo>
                  <a:pt x="530" y="283"/>
                </a:lnTo>
                <a:lnTo>
                  <a:pt x="534" y="283"/>
                </a:lnTo>
                <a:lnTo>
                  <a:pt x="537" y="283"/>
                </a:lnTo>
                <a:lnTo>
                  <a:pt x="544" y="286"/>
                </a:lnTo>
                <a:lnTo>
                  <a:pt x="547" y="286"/>
                </a:lnTo>
                <a:lnTo>
                  <a:pt x="547" y="288"/>
                </a:lnTo>
                <a:lnTo>
                  <a:pt x="550" y="288"/>
                </a:lnTo>
                <a:lnTo>
                  <a:pt x="554" y="288"/>
                </a:lnTo>
                <a:lnTo>
                  <a:pt x="561" y="290"/>
                </a:lnTo>
                <a:lnTo>
                  <a:pt x="564" y="290"/>
                </a:lnTo>
                <a:lnTo>
                  <a:pt x="567" y="290"/>
                </a:lnTo>
                <a:lnTo>
                  <a:pt x="571" y="291"/>
                </a:lnTo>
                <a:lnTo>
                  <a:pt x="577" y="291"/>
                </a:lnTo>
                <a:lnTo>
                  <a:pt x="579" y="293"/>
                </a:lnTo>
                <a:lnTo>
                  <a:pt x="591" y="293"/>
                </a:lnTo>
                <a:lnTo>
                  <a:pt x="596" y="293"/>
                </a:lnTo>
                <a:lnTo>
                  <a:pt x="603" y="297"/>
                </a:lnTo>
                <a:lnTo>
                  <a:pt x="606" y="297"/>
                </a:lnTo>
                <a:lnTo>
                  <a:pt x="623" y="302"/>
                </a:lnTo>
                <a:lnTo>
                  <a:pt x="628" y="303"/>
                </a:lnTo>
                <a:lnTo>
                  <a:pt x="633" y="305"/>
                </a:lnTo>
                <a:lnTo>
                  <a:pt x="637" y="305"/>
                </a:lnTo>
                <a:lnTo>
                  <a:pt x="645" y="313"/>
                </a:lnTo>
                <a:lnTo>
                  <a:pt x="650" y="319"/>
                </a:lnTo>
                <a:lnTo>
                  <a:pt x="653" y="320"/>
                </a:lnTo>
                <a:lnTo>
                  <a:pt x="655" y="322"/>
                </a:lnTo>
                <a:lnTo>
                  <a:pt x="669" y="322"/>
                </a:lnTo>
                <a:lnTo>
                  <a:pt x="670" y="320"/>
                </a:lnTo>
                <a:lnTo>
                  <a:pt x="674" y="322"/>
                </a:lnTo>
                <a:lnTo>
                  <a:pt x="680" y="320"/>
                </a:lnTo>
                <a:lnTo>
                  <a:pt x="689" y="324"/>
                </a:lnTo>
                <a:lnTo>
                  <a:pt x="694" y="322"/>
                </a:lnTo>
                <a:lnTo>
                  <a:pt x="696" y="322"/>
                </a:lnTo>
                <a:lnTo>
                  <a:pt x="696" y="319"/>
                </a:lnTo>
                <a:lnTo>
                  <a:pt x="697" y="319"/>
                </a:lnTo>
                <a:lnTo>
                  <a:pt x="701" y="319"/>
                </a:lnTo>
                <a:lnTo>
                  <a:pt x="702" y="320"/>
                </a:lnTo>
                <a:lnTo>
                  <a:pt x="706" y="319"/>
                </a:lnTo>
                <a:lnTo>
                  <a:pt x="709" y="320"/>
                </a:lnTo>
                <a:lnTo>
                  <a:pt x="716" y="320"/>
                </a:lnTo>
                <a:lnTo>
                  <a:pt x="721" y="319"/>
                </a:lnTo>
                <a:lnTo>
                  <a:pt x="724" y="317"/>
                </a:lnTo>
                <a:lnTo>
                  <a:pt x="728" y="317"/>
                </a:lnTo>
                <a:lnTo>
                  <a:pt x="731" y="315"/>
                </a:lnTo>
                <a:lnTo>
                  <a:pt x="736" y="315"/>
                </a:lnTo>
                <a:lnTo>
                  <a:pt x="746" y="310"/>
                </a:lnTo>
                <a:lnTo>
                  <a:pt x="748" y="312"/>
                </a:lnTo>
                <a:lnTo>
                  <a:pt x="750" y="310"/>
                </a:lnTo>
                <a:lnTo>
                  <a:pt x="756" y="308"/>
                </a:lnTo>
                <a:lnTo>
                  <a:pt x="763" y="305"/>
                </a:lnTo>
                <a:lnTo>
                  <a:pt x="770" y="305"/>
                </a:lnTo>
                <a:lnTo>
                  <a:pt x="773" y="303"/>
                </a:lnTo>
                <a:lnTo>
                  <a:pt x="777" y="305"/>
                </a:lnTo>
                <a:lnTo>
                  <a:pt x="780" y="305"/>
                </a:lnTo>
                <a:lnTo>
                  <a:pt x="784" y="308"/>
                </a:lnTo>
                <a:lnTo>
                  <a:pt x="784" y="320"/>
                </a:lnTo>
                <a:lnTo>
                  <a:pt x="789" y="325"/>
                </a:lnTo>
                <a:lnTo>
                  <a:pt x="792" y="325"/>
                </a:lnTo>
                <a:lnTo>
                  <a:pt x="794" y="325"/>
                </a:lnTo>
                <a:lnTo>
                  <a:pt x="800" y="327"/>
                </a:lnTo>
                <a:lnTo>
                  <a:pt x="804" y="325"/>
                </a:lnTo>
                <a:lnTo>
                  <a:pt x="811" y="329"/>
                </a:lnTo>
                <a:lnTo>
                  <a:pt x="811" y="334"/>
                </a:lnTo>
                <a:lnTo>
                  <a:pt x="812" y="334"/>
                </a:lnTo>
                <a:lnTo>
                  <a:pt x="816" y="327"/>
                </a:lnTo>
                <a:lnTo>
                  <a:pt x="826" y="315"/>
                </a:lnTo>
                <a:lnTo>
                  <a:pt x="827" y="307"/>
                </a:lnTo>
                <a:lnTo>
                  <a:pt x="831" y="303"/>
                </a:lnTo>
                <a:lnTo>
                  <a:pt x="838" y="302"/>
                </a:lnTo>
                <a:lnTo>
                  <a:pt x="848" y="298"/>
                </a:lnTo>
                <a:lnTo>
                  <a:pt x="854" y="291"/>
                </a:lnTo>
                <a:lnTo>
                  <a:pt x="858" y="285"/>
                </a:lnTo>
                <a:lnTo>
                  <a:pt x="863" y="281"/>
                </a:lnTo>
                <a:lnTo>
                  <a:pt x="871" y="281"/>
                </a:lnTo>
                <a:lnTo>
                  <a:pt x="880" y="285"/>
                </a:lnTo>
                <a:lnTo>
                  <a:pt x="887" y="285"/>
                </a:lnTo>
                <a:lnTo>
                  <a:pt x="893" y="285"/>
                </a:lnTo>
                <a:lnTo>
                  <a:pt x="898" y="285"/>
                </a:lnTo>
                <a:lnTo>
                  <a:pt x="903" y="288"/>
                </a:lnTo>
                <a:lnTo>
                  <a:pt x="907" y="285"/>
                </a:lnTo>
                <a:lnTo>
                  <a:pt x="907" y="283"/>
                </a:lnTo>
                <a:lnTo>
                  <a:pt x="908" y="283"/>
                </a:lnTo>
                <a:lnTo>
                  <a:pt x="910" y="283"/>
                </a:lnTo>
                <a:lnTo>
                  <a:pt x="912" y="281"/>
                </a:lnTo>
                <a:lnTo>
                  <a:pt x="914" y="281"/>
                </a:lnTo>
                <a:lnTo>
                  <a:pt x="915" y="281"/>
                </a:lnTo>
                <a:lnTo>
                  <a:pt x="917" y="280"/>
                </a:lnTo>
                <a:lnTo>
                  <a:pt x="919" y="278"/>
                </a:lnTo>
                <a:lnTo>
                  <a:pt x="922" y="278"/>
                </a:lnTo>
                <a:lnTo>
                  <a:pt x="924" y="278"/>
                </a:lnTo>
                <a:lnTo>
                  <a:pt x="924" y="276"/>
                </a:lnTo>
                <a:lnTo>
                  <a:pt x="927" y="273"/>
                </a:lnTo>
                <a:lnTo>
                  <a:pt x="929" y="273"/>
                </a:lnTo>
                <a:lnTo>
                  <a:pt x="930" y="271"/>
                </a:lnTo>
                <a:lnTo>
                  <a:pt x="936" y="269"/>
                </a:lnTo>
                <a:lnTo>
                  <a:pt x="937" y="268"/>
                </a:lnTo>
                <a:lnTo>
                  <a:pt x="939" y="268"/>
                </a:lnTo>
                <a:lnTo>
                  <a:pt x="939" y="266"/>
                </a:lnTo>
                <a:lnTo>
                  <a:pt x="941" y="266"/>
                </a:lnTo>
                <a:lnTo>
                  <a:pt x="942" y="266"/>
                </a:lnTo>
                <a:lnTo>
                  <a:pt x="944" y="266"/>
                </a:lnTo>
                <a:lnTo>
                  <a:pt x="946" y="266"/>
                </a:lnTo>
                <a:lnTo>
                  <a:pt x="947" y="264"/>
                </a:lnTo>
                <a:lnTo>
                  <a:pt x="951" y="261"/>
                </a:lnTo>
                <a:lnTo>
                  <a:pt x="952" y="261"/>
                </a:lnTo>
                <a:lnTo>
                  <a:pt x="954" y="261"/>
                </a:lnTo>
                <a:lnTo>
                  <a:pt x="954" y="259"/>
                </a:lnTo>
                <a:lnTo>
                  <a:pt x="956" y="261"/>
                </a:lnTo>
                <a:lnTo>
                  <a:pt x="956" y="259"/>
                </a:lnTo>
                <a:lnTo>
                  <a:pt x="957" y="259"/>
                </a:lnTo>
                <a:lnTo>
                  <a:pt x="959" y="261"/>
                </a:lnTo>
                <a:lnTo>
                  <a:pt x="961" y="259"/>
                </a:lnTo>
                <a:lnTo>
                  <a:pt x="963" y="259"/>
                </a:lnTo>
                <a:lnTo>
                  <a:pt x="964" y="259"/>
                </a:lnTo>
                <a:lnTo>
                  <a:pt x="968" y="258"/>
                </a:lnTo>
                <a:lnTo>
                  <a:pt x="971" y="256"/>
                </a:lnTo>
                <a:lnTo>
                  <a:pt x="976" y="256"/>
                </a:lnTo>
                <a:lnTo>
                  <a:pt x="978" y="254"/>
                </a:lnTo>
                <a:lnTo>
                  <a:pt x="981" y="254"/>
                </a:lnTo>
                <a:lnTo>
                  <a:pt x="985" y="253"/>
                </a:lnTo>
                <a:lnTo>
                  <a:pt x="988" y="251"/>
                </a:lnTo>
                <a:lnTo>
                  <a:pt x="995" y="247"/>
                </a:lnTo>
                <a:lnTo>
                  <a:pt x="998" y="246"/>
                </a:lnTo>
                <a:lnTo>
                  <a:pt x="1001" y="246"/>
                </a:lnTo>
                <a:lnTo>
                  <a:pt x="1001" y="244"/>
                </a:lnTo>
                <a:lnTo>
                  <a:pt x="1003" y="242"/>
                </a:lnTo>
                <a:lnTo>
                  <a:pt x="1005" y="241"/>
                </a:lnTo>
                <a:lnTo>
                  <a:pt x="1006" y="241"/>
                </a:lnTo>
                <a:lnTo>
                  <a:pt x="1008" y="239"/>
                </a:lnTo>
                <a:lnTo>
                  <a:pt x="1010" y="239"/>
                </a:lnTo>
                <a:lnTo>
                  <a:pt x="1013" y="237"/>
                </a:lnTo>
                <a:lnTo>
                  <a:pt x="1015" y="237"/>
                </a:lnTo>
                <a:lnTo>
                  <a:pt x="1017" y="236"/>
                </a:lnTo>
                <a:lnTo>
                  <a:pt x="1022" y="236"/>
                </a:lnTo>
                <a:lnTo>
                  <a:pt x="1025" y="234"/>
                </a:lnTo>
                <a:lnTo>
                  <a:pt x="1030" y="234"/>
                </a:lnTo>
                <a:lnTo>
                  <a:pt x="1040" y="229"/>
                </a:lnTo>
                <a:lnTo>
                  <a:pt x="1044" y="227"/>
                </a:lnTo>
                <a:lnTo>
                  <a:pt x="1047" y="227"/>
                </a:lnTo>
                <a:lnTo>
                  <a:pt x="1054" y="227"/>
                </a:lnTo>
                <a:lnTo>
                  <a:pt x="1064" y="224"/>
                </a:lnTo>
                <a:close/>
              </a:path>
            </a:pathLst>
          </a:custGeom>
          <a:solidFill>
            <a:schemeClr val="accent4"/>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Freeform 8">
            <a:extLst>
              <a:ext uri="{FF2B5EF4-FFF2-40B4-BE49-F238E27FC236}">
                <a16:creationId xmlns:a16="http://schemas.microsoft.com/office/drawing/2014/main" id="{C55A993E-0B0A-441A-9F24-07D72B12B5FF}"/>
              </a:ext>
            </a:extLst>
          </p:cNvPr>
          <p:cNvSpPr>
            <a:spLocks/>
          </p:cNvSpPr>
          <p:nvPr/>
        </p:nvSpPr>
        <p:spPr bwMode="auto">
          <a:xfrm>
            <a:off x="4424363" y="2944814"/>
            <a:ext cx="2489200" cy="1173163"/>
          </a:xfrm>
          <a:custGeom>
            <a:avLst/>
            <a:gdLst>
              <a:gd name="T0" fmla="*/ 659 w 1568"/>
              <a:gd name="T1" fmla="*/ 52 h 739"/>
              <a:gd name="T2" fmla="*/ 762 w 1568"/>
              <a:gd name="T3" fmla="*/ 34 h 739"/>
              <a:gd name="T4" fmla="*/ 853 w 1568"/>
              <a:gd name="T5" fmla="*/ 110 h 739"/>
              <a:gd name="T6" fmla="*/ 794 w 1568"/>
              <a:gd name="T7" fmla="*/ 147 h 739"/>
              <a:gd name="T8" fmla="*/ 705 w 1568"/>
              <a:gd name="T9" fmla="*/ 202 h 739"/>
              <a:gd name="T10" fmla="*/ 708 w 1568"/>
              <a:gd name="T11" fmla="*/ 242 h 739"/>
              <a:gd name="T12" fmla="*/ 752 w 1568"/>
              <a:gd name="T13" fmla="*/ 276 h 739"/>
              <a:gd name="T14" fmla="*/ 818 w 1568"/>
              <a:gd name="T15" fmla="*/ 268 h 739"/>
              <a:gd name="T16" fmla="*/ 865 w 1568"/>
              <a:gd name="T17" fmla="*/ 290 h 739"/>
              <a:gd name="T18" fmla="*/ 919 w 1568"/>
              <a:gd name="T19" fmla="*/ 322 h 739"/>
              <a:gd name="T20" fmla="*/ 1014 w 1568"/>
              <a:gd name="T21" fmla="*/ 308 h 739"/>
              <a:gd name="T22" fmla="*/ 1120 w 1568"/>
              <a:gd name="T23" fmla="*/ 346 h 739"/>
              <a:gd name="T24" fmla="*/ 1189 w 1568"/>
              <a:gd name="T25" fmla="*/ 366 h 739"/>
              <a:gd name="T26" fmla="*/ 1232 w 1568"/>
              <a:gd name="T27" fmla="*/ 430 h 739"/>
              <a:gd name="T28" fmla="*/ 1270 w 1568"/>
              <a:gd name="T29" fmla="*/ 496 h 739"/>
              <a:gd name="T30" fmla="*/ 1304 w 1568"/>
              <a:gd name="T31" fmla="*/ 535 h 739"/>
              <a:gd name="T32" fmla="*/ 1351 w 1568"/>
              <a:gd name="T33" fmla="*/ 462 h 739"/>
              <a:gd name="T34" fmla="*/ 1335 w 1568"/>
              <a:gd name="T35" fmla="*/ 346 h 739"/>
              <a:gd name="T36" fmla="*/ 1416 w 1568"/>
              <a:gd name="T37" fmla="*/ 296 h 739"/>
              <a:gd name="T38" fmla="*/ 1419 w 1568"/>
              <a:gd name="T39" fmla="*/ 405 h 739"/>
              <a:gd name="T40" fmla="*/ 1492 w 1568"/>
              <a:gd name="T41" fmla="*/ 462 h 739"/>
              <a:gd name="T42" fmla="*/ 1554 w 1568"/>
              <a:gd name="T43" fmla="*/ 532 h 739"/>
              <a:gd name="T44" fmla="*/ 1558 w 1568"/>
              <a:gd name="T45" fmla="*/ 576 h 739"/>
              <a:gd name="T46" fmla="*/ 1568 w 1568"/>
              <a:gd name="T47" fmla="*/ 618 h 739"/>
              <a:gd name="T48" fmla="*/ 1534 w 1568"/>
              <a:gd name="T49" fmla="*/ 630 h 739"/>
              <a:gd name="T50" fmla="*/ 1495 w 1568"/>
              <a:gd name="T51" fmla="*/ 708 h 739"/>
              <a:gd name="T52" fmla="*/ 1414 w 1568"/>
              <a:gd name="T53" fmla="*/ 666 h 739"/>
              <a:gd name="T54" fmla="*/ 1355 w 1568"/>
              <a:gd name="T55" fmla="*/ 693 h 739"/>
              <a:gd name="T56" fmla="*/ 1291 w 1568"/>
              <a:gd name="T57" fmla="*/ 698 h 739"/>
              <a:gd name="T58" fmla="*/ 1248 w 1568"/>
              <a:gd name="T59" fmla="*/ 696 h 739"/>
              <a:gd name="T60" fmla="*/ 1183 w 1568"/>
              <a:gd name="T61" fmla="*/ 656 h 739"/>
              <a:gd name="T62" fmla="*/ 1132 w 1568"/>
              <a:gd name="T63" fmla="*/ 610 h 739"/>
              <a:gd name="T64" fmla="*/ 1096 w 1568"/>
              <a:gd name="T65" fmla="*/ 566 h 739"/>
              <a:gd name="T66" fmla="*/ 997 w 1568"/>
              <a:gd name="T67" fmla="*/ 527 h 739"/>
              <a:gd name="T68" fmla="*/ 841 w 1568"/>
              <a:gd name="T69" fmla="*/ 505 h 739"/>
              <a:gd name="T70" fmla="*/ 753 w 1568"/>
              <a:gd name="T71" fmla="*/ 466 h 739"/>
              <a:gd name="T72" fmla="*/ 681 w 1568"/>
              <a:gd name="T73" fmla="*/ 440 h 739"/>
              <a:gd name="T74" fmla="*/ 583 w 1568"/>
              <a:gd name="T75" fmla="*/ 374 h 739"/>
              <a:gd name="T76" fmla="*/ 534 w 1568"/>
              <a:gd name="T77" fmla="*/ 308 h 739"/>
              <a:gd name="T78" fmla="*/ 387 w 1568"/>
              <a:gd name="T79" fmla="*/ 317 h 739"/>
              <a:gd name="T80" fmla="*/ 348 w 1568"/>
              <a:gd name="T81" fmla="*/ 313 h 739"/>
              <a:gd name="T82" fmla="*/ 316 w 1568"/>
              <a:gd name="T83" fmla="*/ 305 h 739"/>
              <a:gd name="T84" fmla="*/ 301 w 1568"/>
              <a:gd name="T85" fmla="*/ 320 h 739"/>
              <a:gd name="T86" fmla="*/ 272 w 1568"/>
              <a:gd name="T87" fmla="*/ 346 h 739"/>
              <a:gd name="T88" fmla="*/ 238 w 1568"/>
              <a:gd name="T89" fmla="*/ 329 h 739"/>
              <a:gd name="T90" fmla="*/ 226 w 1568"/>
              <a:gd name="T91" fmla="*/ 366 h 739"/>
              <a:gd name="T92" fmla="*/ 201 w 1568"/>
              <a:gd name="T93" fmla="*/ 371 h 739"/>
              <a:gd name="T94" fmla="*/ 176 w 1568"/>
              <a:gd name="T95" fmla="*/ 371 h 739"/>
              <a:gd name="T96" fmla="*/ 142 w 1568"/>
              <a:gd name="T97" fmla="*/ 379 h 739"/>
              <a:gd name="T98" fmla="*/ 123 w 1568"/>
              <a:gd name="T99" fmla="*/ 401 h 739"/>
              <a:gd name="T100" fmla="*/ 73 w 1568"/>
              <a:gd name="T101" fmla="*/ 383 h 739"/>
              <a:gd name="T102" fmla="*/ 19 w 1568"/>
              <a:gd name="T103" fmla="*/ 347 h 739"/>
              <a:gd name="T104" fmla="*/ 2 w 1568"/>
              <a:gd name="T105" fmla="*/ 256 h 739"/>
              <a:gd name="T106" fmla="*/ 37 w 1568"/>
              <a:gd name="T107" fmla="*/ 102 h 739"/>
              <a:gd name="T108" fmla="*/ 112 w 1568"/>
              <a:gd name="T109" fmla="*/ 61 h 739"/>
              <a:gd name="T110" fmla="*/ 206 w 1568"/>
              <a:gd name="T111" fmla="*/ 139 h 739"/>
              <a:gd name="T112" fmla="*/ 275 w 1568"/>
              <a:gd name="T113" fmla="*/ 154 h 739"/>
              <a:gd name="T114" fmla="*/ 375 w 1568"/>
              <a:gd name="T115" fmla="*/ 102 h 739"/>
              <a:gd name="T116" fmla="*/ 461 w 1568"/>
              <a:gd name="T117" fmla="*/ 49 h 739"/>
              <a:gd name="T118" fmla="*/ 583 w 1568"/>
              <a:gd name="T119" fmla="*/ 7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68" h="739">
                <a:moveTo>
                  <a:pt x="583" y="7"/>
                </a:moveTo>
                <a:lnTo>
                  <a:pt x="586" y="8"/>
                </a:lnTo>
                <a:lnTo>
                  <a:pt x="588" y="8"/>
                </a:lnTo>
                <a:lnTo>
                  <a:pt x="591" y="10"/>
                </a:lnTo>
                <a:lnTo>
                  <a:pt x="593" y="14"/>
                </a:lnTo>
                <a:lnTo>
                  <a:pt x="603" y="17"/>
                </a:lnTo>
                <a:lnTo>
                  <a:pt x="608" y="20"/>
                </a:lnTo>
                <a:lnTo>
                  <a:pt x="615" y="20"/>
                </a:lnTo>
                <a:lnTo>
                  <a:pt x="622" y="24"/>
                </a:lnTo>
                <a:lnTo>
                  <a:pt x="642" y="37"/>
                </a:lnTo>
                <a:lnTo>
                  <a:pt x="644" y="39"/>
                </a:lnTo>
                <a:lnTo>
                  <a:pt x="659" y="52"/>
                </a:lnTo>
                <a:lnTo>
                  <a:pt x="662" y="52"/>
                </a:lnTo>
                <a:lnTo>
                  <a:pt x="666" y="51"/>
                </a:lnTo>
                <a:lnTo>
                  <a:pt x="667" y="52"/>
                </a:lnTo>
                <a:lnTo>
                  <a:pt x="677" y="47"/>
                </a:lnTo>
                <a:lnTo>
                  <a:pt x="684" y="46"/>
                </a:lnTo>
                <a:lnTo>
                  <a:pt x="686" y="46"/>
                </a:lnTo>
                <a:lnTo>
                  <a:pt x="713" y="36"/>
                </a:lnTo>
                <a:lnTo>
                  <a:pt x="732" y="29"/>
                </a:lnTo>
                <a:lnTo>
                  <a:pt x="742" y="27"/>
                </a:lnTo>
                <a:lnTo>
                  <a:pt x="759" y="32"/>
                </a:lnTo>
                <a:lnTo>
                  <a:pt x="760" y="36"/>
                </a:lnTo>
                <a:lnTo>
                  <a:pt x="762" y="34"/>
                </a:lnTo>
                <a:lnTo>
                  <a:pt x="777" y="37"/>
                </a:lnTo>
                <a:lnTo>
                  <a:pt x="801" y="41"/>
                </a:lnTo>
                <a:lnTo>
                  <a:pt x="831" y="44"/>
                </a:lnTo>
                <a:lnTo>
                  <a:pt x="836" y="47"/>
                </a:lnTo>
                <a:lnTo>
                  <a:pt x="850" y="54"/>
                </a:lnTo>
                <a:lnTo>
                  <a:pt x="858" y="63"/>
                </a:lnTo>
                <a:lnTo>
                  <a:pt x="860" y="68"/>
                </a:lnTo>
                <a:lnTo>
                  <a:pt x="860" y="75"/>
                </a:lnTo>
                <a:lnTo>
                  <a:pt x="858" y="88"/>
                </a:lnTo>
                <a:lnTo>
                  <a:pt x="858" y="95"/>
                </a:lnTo>
                <a:lnTo>
                  <a:pt x="855" y="107"/>
                </a:lnTo>
                <a:lnTo>
                  <a:pt x="853" y="110"/>
                </a:lnTo>
                <a:lnTo>
                  <a:pt x="845" y="117"/>
                </a:lnTo>
                <a:lnTo>
                  <a:pt x="840" y="119"/>
                </a:lnTo>
                <a:lnTo>
                  <a:pt x="840" y="120"/>
                </a:lnTo>
                <a:lnTo>
                  <a:pt x="835" y="122"/>
                </a:lnTo>
                <a:lnTo>
                  <a:pt x="833" y="122"/>
                </a:lnTo>
                <a:lnTo>
                  <a:pt x="830" y="125"/>
                </a:lnTo>
                <a:lnTo>
                  <a:pt x="823" y="127"/>
                </a:lnTo>
                <a:lnTo>
                  <a:pt x="818" y="129"/>
                </a:lnTo>
                <a:lnTo>
                  <a:pt x="811" y="130"/>
                </a:lnTo>
                <a:lnTo>
                  <a:pt x="804" y="141"/>
                </a:lnTo>
                <a:lnTo>
                  <a:pt x="801" y="144"/>
                </a:lnTo>
                <a:lnTo>
                  <a:pt x="794" y="147"/>
                </a:lnTo>
                <a:lnTo>
                  <a:pt x="791" y="147"/>
                </a:lnTo>
                <a:lnTo>
                  <a:pt x="786" y="149"/>
                </a:lnTo>
                <a:lnTo>
                  <a:pt x="774" y="152"/>
                </a:lnTo>
                <a:lnTo>
                  <a:pt x="764" y="154"/>
                </a:lnTo>
                <a:lnTo>
                  <a:pt x="755" y="154"/>
                </a:lnTo>
                <a:lnTo>
                  <a:pt x="745" y="159"/>
                </a:lnTo>
                <a:lnTo>
                  <a:pt x="728" y="173"/>
                </a:lnTo>
                <a:lnTo>
                  <a:pt x="726" y="176"/>
                </a:lnTo>
                <a:lnTo>
                  <a:pt x="723" y="180"/>
                </a:lnTo>
                <a:lnTo>
                  <a:pt x="711" y="195"/>
                </a:lnTo>
                <a:lnTo>
                  <a:pt x="706" y="203"/>
                </a:lnTo>
                <a:lnTo>
                  <a:pt x="705" y="202"/>
                </a:lnTo>
                <a:lnTo>
                  <a:pt x="699" y="202"/>
                </a:lnTo>
                <a:lnTo>
                  <a:pt x="699" y="203"/>
                </a:lnTo>
                <a:lnTo>
                  <a:pt x="698" y="202"/>
                </a:lnTo>
                <a:lnTo>
                  <a:pt x="696" y="203"/>
                </a:lnTo>
                <a:lnTo>
                  <a:pt x="698" y="210"/>
                </a:lnTo>
                <a:lnTo>
                  <a:pt x="699" y="213"/>
                </a:lnTo>
                <a:lnTo>
                  <a:pt x="703" y="217"/>
                </a:lnTo>
                <a:lnTo>
                  <a:pt x="703" y="220"/>
                </a:lnTo>
                <a:lnTo>
                  <a:pt x="705" y="225"/>
                </a:lnTo>
                <a:lnTo>
                  <a:pt x="706" y="232"/>
                </a:lnTo>
                <a:lnTo>
                  <a:pt x="708" y="237"/>
                </a:lnTo>
                <a:lnTo>
                  <a:pt x="708" y="242"/>
                </a:lnTo>
                <a:lnTo>
                  <a:pt x="711" y="247"/>
                </a:lnTo>
                <a:lnTo>
                  <a:pt x="713" y="252"/>
                </a:lnTo>
                <a:lnTo>
                  <a:pt x="715" y="254"/>
                </a:lnTo>
                <a:lnTo>
                  <a:pt x="716" y="259"/>
                </a:lnTo>
                <a:lnTo>
                  <a:pt x="721" y="264"/>
                </a:lnTo>
                <a:lnTo>
                  <a:pt x="725" y="268"/>
                </a:lnTo>
                <a:lnTo>
                  <a:pt x="737" y="274"/>
                </a:lnTo>
                <a:lnTo>
                  <a:pt x="742" y="276"/>
                </a:lnTo>
                <a:lnTo>
                  <a:pt x="743" y="278"/>
                </a:lnTo>
                <a:lnTo>
                  <a:pt x="747" y="278"/>
                </a:lnTo>
                <a:lnTo>
                  <a:pt x="748" y="278"/>
                </a:lnTo>
                <a:lnTo>
                  <a:pt x="752" y="276"/>
                </a:lnTo>
                <a:lnTo>
                  <a:pt x="760" y="274"/>
                </a:lnTo>
                <a:lnTo>
                  <a:pt x="765" y="273"/>
                </a:lnTo>
                <a:lnTo>
                  <a:pt x="770" y="271"/>
                </a:lnTo>
                <a:lnTo>
                  <a:pt x="774" y="271"/>
                </a:lnTo>
                <a:lnTo>
                  <a:pt x="779" y="269"/>
                </a:lnTo>
                <a:lnTo>
                  <a:pt x="789" y="269"/>
                </a:lnTo>
                <a:lnTo>
                  <a:pt x="794" y="271"/>
                </a:lnTo>
                <a:lnTo>
                  <a:pt x="797" y="273"/>
                </a:lnTo>
                <a:lnTo>
                  <a:pt x="806" y="271"/>
                </a:lnTo>
                <a:lnTo>
                  <a:pt x="808" y="271"/>
                </a:lnTo>
                <a:lnTo>
                  <a:pt x="813" y="269"/>
                </a:lnTo>
                <a:lnTo>
                  <a:pt x="818" y="268"/>
                </a:lnTo>
                <a:lnTo>
                  <a:pt x="823" y="268"/>
                </a:lnTo>
                <a:lnTo>
                  <a:pt x="824" y="268"/>
                </a:lnTo>
                <a:lnTo>
                  <a:pt x="828" y="268"/>
                </a:lnTo>
                <a:lnTo>
                  <a:pt x="835" y="269"/>
                </a:lnTo>
                <a:lnTo>
                  <a:pt x="840" y="273"/>
                </a:lnTo>
                <a:lnTo>
                  <a:pt x="845" y="276"/>
                </a:lnTo>
                <a:lnTo>
                  <a:pt x="846" y="276"/>
                </a:lnTo>
                <a:lnTo>
                  <a:pt x="850" y="278"/>
                </a:lnTo>
                <a:lnTo>
                  <a:pt x="851" y="279"/>
                </a:lnTo>
                <a:lnTo>
                  <a:pt x="855" y="283"/>
                </a:lnTo>
                <a:lnTo>
                  <a:pt x="858" y="286"/>
                </a:lnTo>
                <a:lnTo>
                  <a:pt x="865" y="290"/>
                </a:lnTo>
                <a:lnTo>
                  <a:pt x="865" y="291"/>
                </a:lnTo>
                <a:lnTo>
                  <a:pt x="868" y="293"/>
                </a:lnTo>
                <a:lnTo>
                  <a:pt x="870" y="293"/>
                </a:lnTo>
                <a:lnTo>
                  <a:pt x="872" y="293"/>
                </a:lnTo>
                <a:lnTo>
                  <a:pt x="884" y="296"/>
                </a:lnTo>
                <a:lnTo>
                  <a:pt x="892" y="303"/>
                </a:lnTo>
                <a:lnTo>
                  <a:pt x="894" y="307"/>
                </a:lnTo>
                <a:lnTo>
                  <a:pt x="897" y="307"/>
                </a:lnTo>
                <a:lnTo>
                  <a:pt x="899" y="307"/>
                </a:lnTo>
                <a:lnTo>
                  <a:pt x="906" y="317"/>
                </a:lnTo>
                <a:lnTo>
                  <a:pt x="917" y="322"/>
                </a:lnTo>
                <a:lnTo>
                  <a:pt x="919" y="322"/>
                </a:lnTo>
                <a:lnTo>
                  <a:pt x="929" y="308"/>
                </a:lnTo>
                <a:lnTo>
                  <a:pt x="934" y="303"/>
                </a:lnTo>
                <a:lnTo>
                  <a:pt x="944" y="298"/>
                </a:lnTo>
                <a:lnTo>
                  <a:pt x="946" y="298"/>
                </a:lnTo>
                <a:lnTo>
                  <a:pt x="953" y="296"/>
                </a:lnTo>
                <a:lnTo>
                  <a:pt x="966" y="295"/>
                </a:lnTo>
                <a:lnTo>
                  <a:pt x="978" y="295"/>
                </a:lnTo>
                <a:lnTo>
                  <a:pt x="990" y="296"/>
                </a:lnTo>
                <a:lnTo>
                  <a:pt x="1003" y="298"/>
                </a:lnTo>
                <a:lnTo>
                  <a:pt x="1009" y="303"/>
                </a:lnTo>
                <a:lnTo>
                  <a:pt x="1012" y="305"/>
                </a:lnTo>
                <a:lnTo>
                  <a:pt x="1014" y="308"/>
                </a:lnTo>
                <a:lnTo>
                  <a:pt x="1017" y="308"/>
                </a:lnTo>
                <a:lnTo>
                  <a:pt x="1019" y="312"/>
                </a:lnTo>
                <a:lnTo>
                  <a:pt x="1025" y="322"/>
                </a:lnTo>
                <a:lnTo>
                  <a:pt x="1031" y="327"/>
                </a:lnTo>
                <a:lnTo>
                  <a:pt x="1039" y="329"/>
                </a:lnTo>
                <a:lnTo>
                  <a:pt x="1074" y="330"/>
                </a:lnTo>
                <a:lnTo>
                  <a:pt x="1076" y="329"/>
                </a:lnTo>
                <a:lnTo>
                  <a:pt x="1078" y="329"/>
                </a:lnTo>
                <a:lnTo>
                  <a:pt x="1086" y="329"/>
                </a:lnTo>
                <a:lnTo>
                  <a:pt x="1091" y="330"/>
                </a:lnTo>
                <a:lnTo>
                  <a:pt x="1093" y="330"/>
                </a:lnTo>
                <a:lnTo>
                  <a:pt x="1120" y="346"/>
                </a:lnTo>
                <a:lnTo>
                  <a:pt x="1127" y="347"/>
                </a:lnTo>
                <a:lnTo>
                  <a:pt x="1142" y="351"/>
                </a:lnTo>
                <a:lnTo>
                  <a:pt x="1149" y="351"/>
                </a:lnTo>
                <a:lnTo>
                  <a:pt x="1164" y="347"/>
                </a:lnTo>
                <a:lnTo>
                  <a:pt x="1172" y="346"/>
                </a:lnTo>
                <a:lnTo>
                  <a:pt x="1179" y="346"/>
                </a:lnTo>
                <a:lnTo>
                  <a:pt x="1183" y="349"/>
                </a:lnTo>
                <a:lnTo>
                  <a:pt x="1181" y="351"/>
                </a:lnTo>
                <a:lnTo>
                  <a:pt x="1181" y="352"/>
                </a:lnTo>
                <a:lnTo>
                  <a:pt x="1183" y="352"/>
                </a:lnTo>
                <a:lnTo>
                  <a:pt x="1189" y="362"/>
                </a:lnTo>
                <a:lnTo>
                  <a:pt x="1189" y="366"/>
                </a:lnTo>
                <a:lnTo>
                  <a:pt x="1193" y="374"/>
                </a:lnTo>
                <a:lnTo>
                  <a:pt x="1193" y="376"/>
                </a:lnTo>
                <a:lnTo>
                  <a:pt x="1193" y="383"/>
                </a:lnTo>
                <a:lnTo>
                  <a:pt x="1196" y="395"/>
                </a:lnTo>
                <a:lnTo>
                  <a:pt x="1203" y="401"/>
                </a:lnTo>
                <a:lnTo>
                  <a:pt x="1210" y="408"/>
                </a:lnTo>
                <a:lnTo>
                  <a:pt x="1211" y="410"/>
                </a:lnTo>
                <a:lnTo>
                  <a:pt x="1216" y="413"/>
                </a:lnTo>
                <a:lnTo>
                  <a:pt x="1220" y="417"/>
                </a:lnTo>
                <a:lnTo>
                  <a:pt x="1223" y="422"/>
                </a:lnTo>
                <a:lnTo>
                  <a:pt x="1226" y="425"/>
                </a:lnTo>
                <a:lnTo>
                  <a:pt x="1232" y="430"/>
                </a:lnTo>
                <a:lnTo>
                  <a:pt x="1242" y="444"/>
                </a:lnTo>
                <a:lnTo>
                  <a:pt x="1243" y="446"/>
                </a:lnTo>
                <a:lnTo>
                  <a:pt x="1250" y="457"/>
                </a:lnTo>
                <a:lnTo>
                  <a:pt x="1253" y="462"/>
                </a:lnTo>
                <a:lnTo>
                  <a:pt x="1255" y="466"/>
                </a:lnTo>
                <a:lnTo>
                  <a:pt x="1257" y="471"/>
                </a:lnTo>
                <a:lnTo>
                  <a:pt x="1262" y="479"/>
                </a:lnTo>
                <a:lnTo>
                  <a:pt x="1264" y="484"/>
                </a:lnTo>
                <a:lnTo>
                  <a:pt x="1267" y="490"/>
                </a:lnTo>
                <a:lnTo>
                  <a:pt x="1269" y="491"/>
                </a:lnTo>
                <a:lnTo>
                  <a:pt x="1269" y="493"/>
                </a:lnTo>
                <a:lnTo>
                  <a:pt x="1270" y="496"/>
                </a:lnTo>
                <a:lnTo>
                  <a:pt x="1272" y="500"/>
                </a:lnTo>
                <a:lnTo>
                  <a:pt x="1275" y="510"/>
                </a:lnTo>
                <a:lnTo>
                  <a:pt x="1277" y="512"/>
                </a:lnTo>
                <a:lnTo>
                  <a:pt x="1277" y="513"/>
                </a:lnTo>
                <a:lnTo>
                  <a:pt x="1280" y="517"/>
                </a:lnTo>
                <a:lnTo>
                  <a:pt x="1286" y="525"/>
                </a:lnTo>
                <a:lnTo>
                  <a:pt x="1287" y="527"/>
                </a:lnTo>
                <a:lnTo>
                  <a:pt x="1291" y="532"/>
                </a:lnTo>
                <a:lnTo>
                  <a:pt x="1292" y="534"/>
                </a:lnTo>
                <a:lnTo>
                  <a:pt x="1296" y="534"/>
                </a:lnTo>
                <a:lnTo>
                  <a:pt x="1304" y="534"/>
                </a:lnTo>
                <a:lnTo>
                  <a:pt x="1304" y="535"/>
                </a:lnTo>
                <a:lnTo>
                  <a:pt x="1311" y="534"/>
                </a:lnTo>
                <a:lnTo>
                  <a:pt x="1318" y="530"/>
                </a:lnTo>
                <a:lnTo>
                  <a:pt x="1326" y="525"/>
                </a:lnTo>
                <a:lnTo>
                  <a:pt x="1333" y="520"/>
                </a:lnTo>
                <a:lnTo>
                  <a:pt x="1335" y="515"/>
                </a:lnTo>
                <a:lnTo>
                  <a:pt x="1336" y="513"/>
                </a:lnTo>
                <a:lnTo>
                  <a:pt x="1338" y="503"/>
                </a:lnTo>
                <a:lnTo>
                  <a:pt x="1343" y="491"/>
                </a:lnTo>
                <a:lnTo>
                  <a:pt x="1348" y="478"/>
                </a:lnTo>
                <a:lnTo>
                  <a:pt x="1350" y="478"/>
                </a:lnTo>
                <a:lnTo>
                  <a:pt x="1351" y="469"/>
                </a:lnTo>
                <a:lnTo>
                  <a:pt x="1351" y="462"/>
                </a:lnTo>
                <a:lnTo>
                  <a:pt x="1351" y="456"/>
                </a:lnTo>
                <a:lnTo>
                  <a:pt x="1353" y="447"/>
                </a:lnTo>
                <a:lnTo>
                  <a:pt x="1353" y="444"/>
                </a:lnTo>
                <a:lnTo>
                  <a:pt x="1353" y="439"/>
                </a:lnTo>
                <a:lnTo>
                  <a:pt x="1353" y="434"/>
                </a:lnTo>
                <a:lnTo>
                  <a:pt x="1350" y="417"/>
                </a:lnTo>
                <a:lnTo>
                  <a:pt x="1346" y="401"/>
                </a:lnTo>
                <a:lnTo>
                  <a:pt x="1346" y="400"/>
                </a:lnTo>
                <a:lnTo>
                  <a:pt x="1345" y="388"/>
                </a:lnTo>
                <a:lnTo>
                  <a:pt x="1338" y="368"/>
                </a:lnTo>
                <a:lnTo>
                  <a:pt x="1336" y="352"/>
                </a:lnTo>
                <a:lnTo>
                  <a:pt x="1335" y="346"/>
                </a:lnTo>
                <a:lnTo>
                  <a:pt x="1335" y="342"/>
                </a:lnTo>
                <a:lnTo>
                  <a:pt x="1340" y="329"/>
                </a:lnTo>
                <a:lnTo>
                  <a:pt x="1345" y="320"/>
                </a:lnTo>
                <a:lnTo>
                  <a:pt x="1353" y="310"/>
                </a:lnTo>
                <a:lnTo>
                  <a:pt x="1360" y="305"/>
                </a:lnTo>
                <a:lnTo>
                  <a:pt x="1363" y="302"/>
                </a:lnTo>
                <a:lnTo>
                  <a:pt x="1370" y="298"/>
                </a:lnTo>
                <a:lnTo>
                  <a:pt x="1384" y="295"/>
                </a:lnTo>
                <a:lnTo>
                  <a:pt x="1392" y="291"/>
                </a:lnTo>
                <a:lnTo>
                  <a:pt x="1399" y="291"/>
                </a:lnTo>
                <a:lnTo>
                  <a:pt x="1404" y="291"/>
                </a:lnTo>
                <a:lnTo>
                  <a:pt x="1416" y="296"/>
                </a:lnTo>
                <a:lnTo>
                  <a:pt x="1421" y="300"/>
                </a:lnTo>
                <a:lnTo>
                  <a:pt x="1424" y="300"/>
                </a:lnTo>
                <a:lnTo>
                  <a:pt x="1431" y="303"/>
                </a:lnTo>
                <a:lnTo>
                  <a:pt x="1434" y="308"/>
                </a:lnTo>
                <a:lnTo>
                  <a:pt x="1438" y="315"/>
                </a:lnTo>
                <a:lnTo>
                  <a:pt x="1439" y="335"/>
                </a:lnTo>
                <a:lnTo>
                  <a:pt x="1441" y="346"/>
                </a:lnTo>
                <a:lnTo>
                  <a:pt x="1439" y="354"/>
                </a:lnTo>
                <a:lnTo>
                  <a:pt x="1429" y="373"/>
                </a:lnTo>
                <a:lnTo>
                  <a:pt x="1426" y="381"/>
                </a:lnTo>
                <a:lnTo>
                  <a:pt x="1421" y="398"/>
                </a:lnTo>
                <a:lnTo>
                  <a:pt x="1419" y="405"/>
                </a:lnTo>
                <a:lnTo>
                  <a:pt x="1417" y="418"/>
                </a:lnTo>
                <a:lnTo>
                  <a:pt x="1416" y="420"/>
                </a:lnTo>
                <a:lnTo>
                  <a:pt x="1417" y="423"/>
                </a:lnTo>
                <a:lnTo>
                  <a:pt x="1421" y="429"/>
                </a:lnTo>
                <a:lnTo>
                  <a:pt x="1424" y="432"/>
                </a:lnTo>
                <a:lnTo>
                  <a:pt x="1427" y="435"/>
                </a:lnTo>
                <a:lnTo>
                  <a:pt x="1436" y="439"/>
                </a:lnTo>
                <a:lnTo>
                  <a:pt x="1438" y="439"/>
                </a:lnTo>
                <a:lnTo>
                  <a:pt x="1460" y="440"/>
                </a:lnTo>
                <a:lnTo>
                  <a:pt x="1465" y="442"/>
                </a:lnTo>
                <a:lnTo>
                  <a:pt x="1468" y="444"/>
                </a:lnTo>
                <a:lnTo>
                  <a:pt x="1492" y="462"/>
                </a:lnTo>
                <a:lnTo>
                  <a:pt x="1497" y="464"/>
                </a:lnTo>
                <a:lnTo>
                  <a:pt x="1502" y="466"/>
                </a:lnTo>
                <a:lnTo>
                  <a:pt x="1507" y="464"/>
                </a:lnTo>
                <a:lnTo>
                  <a:pt x="1524" y="462"/>
                </a:lnTo>
                <a:lnTo>
                  <a:pt x="1537" y="466"/>
                </a:lnTo>
                <a:lnTo>
                  <a:pt x="1539" y="468"/>
                </a:lnTo>
                <a:lnTo>
                  <a:pt x="1544" y="478"/>
                </a:lnTo>
                <a:lnTo>
                  <a:pt x="1544" y="486"/>
                </a:lnTo>
                <a:lnTo>
                  <a:pt x="1546" y="496"/>
                </a:lnTo>
                <a:lnTo>
                  <a:pt x="1546" y="498"/>
                </a:lnTo>
                <a:lnTo>
                  <a:pt x="1551" y="515"/>
                </a:lnTo>
                <a:lnTo>
                  <a:pt x="1554" y="532"/>
                </a:lnTo>
                <a:lnTo>
                  <a:pt x="1552" y="539"/>
                </a:lnTo>
                <a:lnTo>
                  <a:pt x="1552" y="545"/>
                </a:lnTo>
                <a:lnTo>
                  <a:pt x="1554" y="556"/>
                </a:lnTo>
                <a:lnTo>
                  <a:pt x="1554" y="557"/>
                </a:lnTo>
                <a:lnTo>
                  <a:pt x="1554" y="559"/>
                </a:lnTo>
                <a:lnTo>
                  <a:pt x="1554" y="566"/>
                </a:lnTo>
                <a:lnTo>
                  <a:pt x="1558" y="567"/>
                </a:lnTo>
                <a:lnTo>
                  <a:pt x="1558" y="569"/>
                </a:lnTo>
                <a:lnTo>
                  <a:pt x="1558" y="571"/>
                </a:lnTo>
                <a:lnTo>
                  <a:pt x="1556" y="573"/>
                </a:lnTo>
                <a:lnTo>
                  <a:pt x="1556" y="576"/>
                </a:lnTo>
                <a:lnTo>
                  <a:pt x="1558" y="576"/>
                </a:lnTo>
                <a:lnTo>
                  <a:pt x="1559" y="583"/>
                </a:lnTo>
                <a:lnTo>
                  <a:pt x="1561" y="584"/>
                </a:lnTo>
                <a:lnTo>
                  <a:pt x="1561" y="586"/>
                </a:lnTo>
                <a:lnTo>
                  <a:pt x="1563" y="586"/>
                </a:lnTo>
                <a:lnTo>
                  <a:pt x="1563" y="588"/>
                </a:lnTo>
                <a:lnTo>
                  <a:pt x="1563" y="595"/>
                </a:lnTo>
                <a:lnTo>
                  <a:pt x="1563" y="596"/>
                </a:lnTo>
                <a:lnTo>
                  <a:pt x="1563" y="600"/>
                </a:lnTo>
                <a:lnTo>
                  <a:pt x="1563" y="606"/>
                </a:lnTo>
                <a:lnTo>
                  <a:pt x="1564" y="610"/>
                </a:lnTo>
                <a:lnTo>
                  <a:pt x="1564" y="613"/>
                </a:lnTo>
                <a:lnTo>
                  <a:pt x="1568" y="618"/>
                </a:lnTo>
                <a:lnTo>
                  <a:pt x="1568" y="622"/>
                </a:lnTo>
                <a:lnTo>
                  <a:pt x="1566" y="623"/>
                </a:lnTo>
                <a:lnTo>
                  <a:pt x="1563" y="623"/>
                </a:lnTo>
                <a:lnTo>
                  <a:pt x="1563" y="625"/>
                </a:lnTo>
                <a:lnTo>
                  <a:pt x="1561" y="625"/>
                </a:lnTo>
                <a:lnTo>
                  <a:pt x="1558" y="625"/>
                </a:lnTo>
                <a:lnTo>
                  <a:pt x="1554" y="630"/>
                </a:lnTo>
                <a:lnTo>
                  <a:pt x="1546" y="630"/>
                </a:lnTo>
                <a:lnTo>
                  <a:pt x="1544" y="628"/>
                </a:lnTo>
                <a:lnTo>
                  <a:pt x="1542" y="628"/>
                </a:lnTo>
                <a:lnTo>
                  <a:pt x="1537" y="630"/>
                </a:lnTo>
                <a:lnTo>
                  <a:pt x="1534" y="630"/>
                </a:lnTo>
                <a:lnTo>
                  <a:pt x="1525" y="628"/>
                </a:lnTo>
                <a:lnTo>
                  <a:pt x="1524" y="630"/>
                </a:lnTo>
                <a:lnTo>
                  <a:pt x="1524" y="632"/>
                </a:lnTo>
                <a:lnTo>
                  <a:pt x="1520" y="632"/>
                </a:lnTo>
                <a:lnTo>
                  <a:pt x="1520" y="628"/>
                </a:lnTo>
                <a:lnTo>
                  <a:pt x="1515" y="625"/>
                </a:lnTo>
                <a:lnTo>
                  <a:pt x="1515" y="623"/>
                </a:lnTo>
                <a:lnTo>
                  <a:pt x="1514" y="623"/>
                </a:lnTo>
                <a:lnTo>
                  <a:pt x="1514" y="625"/>
                </a:lnTo>
                <a:lnTo>
                  <a:pt x="1515" y="637"/>
                </a:lnTo>
                <a:lnTo>
                  <a:pt x="1515" y="664"/>
                </a:lnTo>
                <a:lnTo>
                  <a:pt x="1495" y="708"/>
                </a:lnTo>
                <a:lnTo>
                  <a:pt x="1480" y="739"/>
                </a:lnTo>
                <a:lnTo>
                  <a:pt x="1478" y="737"/>
                </a:lnTo>
                <a:lnTo>
                  <a:pt x="1473" y="732"/>
                </a:lnTo>
                <a:lnTo>
                  <a:pt x="1470" y="725"/>
                </a:lnTo>
                <a:lnTo>
                  <a:pt x="1466" y="722"/>
                </a:lnTo>
                <a:lnTo>
                  <a:pt x="1466" y="718"/>
                </a:lnTo>
                <a:lnTo>
                  <a:pt x="1441" y="689"/>
                </a:lnTo>
                <a:lnTo>
                  <a:pt x="1436" y="684"/>
                </a:lnTo>
                <a:lnTo>
                  <a:pt x="1426" y="671"/>
                </a:lnTo>
                <a:lnTo>
                  <a:pt x="1421" y="664"/>
                </a:lnTo>
                <a:lnTo>
                  <a:pt x="1419" y="662"/>
                </a:lnTo>
                <a:lnTo>
                  <a:pt x="1414" y="666"/>
                </a:lnTo>
                <a:lnTo>
                  <a:pt x="1412" y="669"/>
                </a:lnTo>
                <a:lnTo>
                  <a:pt x="1409" y="673"/>
                </a:lnTo>
                <a:lnTo>
                  <a:pt x="1405" y="674"/>
                </a:lnTo>
                <a:lnTo>
                  <a:pt x="1400" y="676"/>
                </a:lnTo>
                <a:lnTo>
                  <a:pt x="1394" y="678"/>
                </a:lnTo>
                <a:lnTo>
                  <a:pt x="1385" y="679"/>
                </a:lnTo>
                <a:lnTo>
                  <a:pt x="1380" y="683"/>
                </a:lnTo>
                <a:lnTo>
                  <a:pt x="1370" y="688"/>
                </a:lnTo>
                <a:lnTo>
                  <a:pt x="1365" y="689"/>
                </a:lnTo>
                <a:lnTo>
                  <a:pt x="1363" y="689"/>
                </a:lnTo>
                <a:lnTo>
                  <a:pt x="1360" y="691"/>
                </a:lnTo>
                <a:lnTo>
                  <a:pt x="1355" y="693"/>
                </a:lnTo>
                <a:lnTo>
                  <a:pt x="1351" y="693"/>
                </a:lnTo>
                <a:lnTo>
                  <a:pt x="1345" y="695"/>
                </a:lnTo>
                <a:lnTo>
                  <a:pt x="1338" y="696"/>
                </a:lnTo>
                <a:lnTo>
                  <a:pt x="1333" y="696"/>
                </a:lnTo>
                <a:lnTo>
                  <a:pt x="1326" y="698"/>
                </a:lnTo>
                <a:lnTo>
                  <a:pt x="1321" y="698"/>
                </a:lnTo>
                <a:lnTo>
                  <a:pt x="1319" y="698"/>
                </a:lnTo>
                <a:lnTo>
                  <a:pt x="1313" y="700"/>
                </a:lnTo>
                <a:lnTo>
                  <a:pt x="1311" y="700"/>
                </a:lnTo>
                <a:lnTo>
                  <a:pt x="1308" y="700"/>
                </a:lnTo>
                <a:lnTo>
                  <a:pt x="1301" y="700"/>
                </a:lnTo>
                <a:lnTo>
                  <a:pt x="1291" y="698"/>
                </a:lnTo>
                <a:lnTo>
                  <a:pt x="1286" y="700"/>
                </a:lnTo>
                <a:lnTo>
                  <a:pt x="1282" y="700"/>
                </a:lnTo>
                <a:lnTo>
                  <a:pt x="1280" y="700"/>
                </a:lnTo>
                <a:lnTo>
                  <a:pt x="1275" y="700"/>
                </a:lnTo>
                <a:lnTo>
                  <a:pt x="1274" y="700"/>
                </a:lnTo>
                <a:lnTo>
                  <a:pt x="1270" y="700"/>
                </a:lnTo>
                <a:lnTo>
                  <a:pt x="1269" y="700"/>
                </a:lnTo>
                <a:lnTo>
                  <a:pt x="1267" y="700"/>
                </a:lnTo>
                <a:lnTo>
                  <a:pt x="1264" y="698"/>
                </a:lnTo>
                <a:lnTo>
                  <a:pt x="1260" y="696"/>
                </a:lnTo>
                <a:lnTo>
                  <a:pt x="1252" y="696"/>
                </a:lnTo>
                <a:lnTo>
                  <a:pt x="1248" y="696"/>
                </a:lnTo>
                <a:lnTo>
                  <a:pt x="1237" y="693"/>
                </a:lnTo>
                <a:lnTo>
                  <a:pt x="1232" y="691"/>
                </a:lnTo>
                <a:lnTo>
                  <a:pt x="1228" y="691"/>
                </a:lnTo>
                <a:lnTo>
                  <a:pt x="1223" y="689"/>
                </a:lnTo>
                <a:lnTo>
                  <a:pt x="1218" y="686"/>
                </a:lnTo>
                <a:lnTo>
                  <a:pt x="1213" y="684"/>
                </a:lnTo>
                <a:lnTo>
                  <a:pt x="1213" y="683"/>
                </a:lnTo>
                <a:lnTo>
                  <a:pt x="1211" y="683"/>
                </a:lnTo>
                <a:lnTo>
                  <a:pt x="1203" y="676"/>
                </a:lnTo>
                <a:lnTo>
                  <a:pt x="1194" y="669"/>
                </a:lnTo>
                <a:lnTo>
                  <a:pt x="1189" y="662"/>
                </a:lnTo>
                <a:lnTo>
                  <a:pt x="1183" y="656"/>
                </a:lnTo>
                <a:lnTo>
                  <a:pt x="1179" y="650"/>
                </a:lnTo>
                <a:lnTo>
                  <a:pt x="1171" y="642"/>
                </a:lnTo>
                <a:lnTo>
                  <a:pt x="1147" y="644"/>
                </a:lnTo>
                <a:lnTo>
                  <a:pt x="1145" y="644"/>
                </a:lnTo>
                <a:lnTo>
                  <a:pt x="1142" y="640"/>
                </a:lnTo>
                <a:lnTo>
                  <a:pt x="1140" y="632"/>
                </a:lnTo>
                <a:lnTo>
                  <a:pt x="1142" y="623"/>
                </a:lnTo>
                <a:lnTo>
                  <a:pt x="1142" y="620"/>
                </a:lnTo>
                <a:lnTo>
                  <a:pt x="1140" y="618"/>
                </a:lnTo>
                <a:lnTo>
                  <a:pt x="1137" y="613"/>
                </a:lnTo>
                <a:lnTo>
                  <a:pt x="1135" y="613"/>
                </a:lnTo>
                <a:lnTo>
                  <a:pt x="1132" y="610"/>
                </a:lnTo>
                <a:lnTo>
                  <a:pt x="1130" y="608"/>
                </a:lnTo>
                <a:lnTo>
                  <a:pt x="1125" y="605"/>
                </a:lnTo>
                <a:lnTo>
                  <a:pt x="1120" y="598"/>
                </a:lnTo>
                <a:lnTo>
                  <a:pt x="1120" y="596"/>
                </a:lnTo>
                <a:lnTo>
                  <a:pt x="1118" y="596"/>
                </a:lnTo>
                <a:lnTo>
                  <a:pt x="1115" y="593"/>
                </a:lnTo>
                <a:lnTo>
                  <a:pt x="1113" y="589"/>
                </a:lnTo>
                <a:lnTo>
                  <a:pt x="1108" y="581"/>
                </a:lnTo>
                <a:lnTo>
                  <a:pt x="1105" y="578"/>
                </a:lnTo>
                <a:lnTo>
                  <a:pt x="1103" y="573"/>
                </a:lnTo>
                <a:lnTo>
                  <a:pt x="1098" y="567"/>
                </a:lnTo>
                <a:lnTo>
                  <a:pt x="1096" y="566"/>
                </a:lnTo>
                <a:lnTo>
                  <a:pt x="1091" y="557"/>
                </a:lnTo>
                <a:lnTo>
                  <a:pt x="1088" y="551"/>
                </a:lnTo>
                <a:lnTo>
                  <a:pt x="1086" y="544"/>
                </a:lnTo>
                <a:lnTo>
                  <a:pt x="1081" y="530"/>
                </a:lnTo>
                <a:lnTo>
                  <a:pt x="1069" y="530"/>
                </a:lnTo>
                <a:lnTo>
                  <a:pt x="1059" y="530"/>
                </a:lnTo>
                <a:lnTo>
                  <a:pt x="1052" y="530"/>
                </a:lnTo>
                <a:lnTo>
                  <a:pt x="1051" y="530"/>
                </a:lnTo>
                <a:lnTo>
                  <a:pt x="1047" y="530"/>
                </a:lnTo>
                <a:lnTo>
                  <a:pt x="1015" y="530"/>
                </a:lnTo>
                <a:lnTo>
                  <a:pt x="1007" y="529"/>
                </a:lnTo>
                <a:lnTo>
                  <a:pt x="997" y="527"/>
                </a:lnTo>
                <a:lnTo>
                  <a:pt x="958" y="512"/>
                </a:lnTo>
                <a:lnTo>
                  <a:pt x="948" y="506"/>
                </a:lnTo>
                <a:lnTo>
                  <a:pt x="933" y="500"/>
                </a:lnTo>
                <a:lnTo>
                  <a:pt x="927" y="498"/>
                </a:lnTo>
                <a:lnTo>
                  <a:pt x="924" y="498"/>
                </a:lnTo>
                <a:lnTo>
                  <a:pt x="922" y="498"/>
                </a:lnTo>
                <a:lnTo>
                  <a:pt x="921" y="498"/>
                </a:lnTo>
                <a:lnTo>
                  <a:pt x="912" y="500"/>
                </a:lnTo>
                <a:lnTo>
                  <a:pt x="882" y="503"/>
                </a:lnTo>
                <a:lnTo>
                  <a:pt x="872" y="505"/>
                </a:lnTo>
                <a:lnTo>
                  <a:pt x="858" y="505"/>
                </a:lnTo>
                <a:lnTo>
                  <a:pt x="841" y="505"/>
                </a:lnTo>
                <a:lnTo>
                  <a:pt x="838" y="505"/>
                </a:lnTo>
                <a:lnTo>
                  <a:pt x="823" y="501"/>
                </a:lnTo>
                <a:lnTo>
                  <a:pt x="821" y="501"/>
                </a:lnTo>
                <a:lnTo>
                  <a:pt x="816" y="500"/>
                </a:lnTo>
                <a:lnTo>
                  <a:pt x="808" y="496"/>
                </a:lnTo>
                <a:lnTo>
                  <a:pt x="804" y="496"/>
                </a:lnTo>
                <a:lnTo>
                  <a:pt x="789" y="491"/>
                </a:lnTo>
                <a:lnTo>
                  <a:pt x="784" y="488"/>
                </a:lnTo>
                <a:lnTo>
                  <a:pt x="777" y="484"/>
                </a:lnTo>
                <a:lnTo>
                  <a:pt x="764" y="474"/>
                </a:lnTo>
                <a:lnTo>
                  <a:pt x="757" y="469"/>
                </a:lnTo>
                <a:lnTo>
                  <a:pt x="753" y="466"/>
                </a:lnTo>
                <a:lnTo>
                  <a:pt x="748" y="464"/>
                </a:lnTo>
                <a:lnTo>
                  <a:pt x="742" y="457"/>
                </a:lnTo>
                <a:lnTo>
                  <a:pt x="738" y="456"/>
                </a:lnTo>
                <a:lnTo>
                  <a:pt x="733" y="452"/>
                </a:lnTo>
                <a:lnTo>
                  <a:pt x="725" y="449"/>
                </a:lnTo>
                <a:lnTo>
                  <a:pt x="716" y="447"/>
                </a:lnTo>
                <a:lnTo>
                  <a:pt x="708" y="446"/>
                </a:lnTo>
                <a:lnTo>
                  <a:pt x="696" y="442"/>
                </a:lnTo>
                <a:lnTo>
                  <a:pt x="691" y="442"/>
                </a:lnTo>
                <a:lnTo>
                  <a:pt x="688" y="442"/>
                </a:lnTo>
                <a:lnTo>
                  <a:pt x="684" y="440"/>
                </a:lnTo>
                <a:lnTo>
                  <a:pt x="681" y="440"/>
                </a:lnTo>
                <a:lnTo>
                  <a:pt x="677" y="439"/>
                </a:lnTo>
                <a:lnTo>
                  <a:pt x="674" y="439"/>
                </a:lnTo>
                <a:lnTo>
                  <a:pt x="666" y="435"/>
                </a:lnTo>
                <a:lnTo>
                  <a:pt x="654" y="430"/>
                </a:lnTo>
                <a:lnTo>
                  <a:pt x="642" y="425"/>
                </a:lnTo>
                <a:lnTo>
                  <a:pt x="635" y="418"/>
                </a:lnTo>
                <a:lnTo>
                  <a:pt x="629" y="413"/>
                </a:lnTo>
                <a:lnTo>
                  <a:pt x="607" y="396"/>
                </a:lnTo>
                <a:lnTo>
                  <a:pt x="607" y="395"/>
                </a:lnTo>
                <a:lnTo>
                  <a:pt x="600" y="390"/>
                </a:lnTo>
                <a:lnTo>
                  <a:pt x="590" y="381"/>
                </a:lnTo>
                <a:lnTo>
                  <a:pt x="583" y="374"/>
                </a:lnTo>
                <a:lnTo>
                  <a:pt x="576" y="368"/>
                </a:lnTo>
                <a:lnTo>
                  <a:pt x="564" y="354"/>
                </a:lnTo>
                <a:lnTo>
                  <a:pt x="561" y="351"/>
                </a:lnTo>
                <a:lnTo>
                  <a:pt x="559" y="349"/>
                </a:lnTo>
                <a:lnTo>
                  <a:pt x="558" y="347"/>
                </a:lnTo>
                <a:lnTo>
                  <a:pt x="554" y="344"/>
                </a:lnTo>
                <a:lnTo>
                  <a:pt x="552" y="340"/>
                </a:lnTo>
                <a:lnTo>
                  <a:pt x="549" y="335"/>
                </a:lnTo>
                <a:lnTo>
                  <a:pt x="547" y="335"/>
                </a:lnTo>
                <a:lnTo>
                  <a:pt x="539" y="317"/>
                </a:lnTo>
                <a:lnTo>
                  <a:pt x="537" y="317"/>
                </a:lnTo>
                <a:lnTo>
                  <a:pt x="534" y="308"/>
                </a:lnTo>
                <a:lnTo>
                  <a:pt x="531" y="286"/>
                </a:lnTo>
                <a:lnTo>
                  <a:pt x="529" y="256"/>
                </a:lnTo>
                <a:lnTo>
                  <a:pt x="527" y="256"/>
                </a:lnTo>
                <a:lnTo>
                  <a:pt x="524" y="256"/>
                </a:lnTo>
                <a:lnTo>
                  <a:pt x="493" y="256"/>
                </a:lnTo>
                <a:lnTo>
                  <a:pt x="463" y="256"/>
                </a:lnTo>
                <a:lnTo>
                  <a:pt x="458" y="256"/>
                </a:lnTo>
                <a:lnTo>
                  <a:pt x="453" y="261"/>
                </a:lnTo>
                <a:lnTo>
                  <a:pt x="451" y="263"/>
                </a:lnTo>
                <a:lnTo>
                  <a:pt x="422" y="291"/>
                </a:lnTo>
                <a:lnTo>
                  <a:pt x="411" y="303"/>
                </a:lnTo>
                <a:lnTo>
                  <a:pt x="387" y="317"/>
                </a:lnTo>
                <a:lnTo>
                  <a:pt x="385" y="318"/>
                </a:lnTo>
                <a:lnTo>
                  <a:pt x="384" y="318"/>
                </a:lnTo>
                <a:lnTo>
                  <a:pt x="372" y="320"/>
                </a:lnTo>
                <a:lnTo>
                  <a:pt x="365" y="329"/>
                </a:lnTo>
                <a:lnTo>
                  <a:pt x="365" y="327"/>
                </a:lnTo>
                <a:lnTo>
                  <a:pt x="362" y="317"/>
                </a:lnTo>
                <a:lnTo>
                  <a:pt x="360" y="317"/>
                </a:lnTo>
                <a:lnTo>
                  <a:pt x="355" y="315"/>
                </a:lnTo>
                <a:lnTo>
                  <a:pt x="351" y="318"/>
                </a:lnTo>
                <a:lnTo>
                  <a:pt x="350" y="318"/>
                </a:lnTo>
                <a:lnTo>
                  <a:pt x="346" y="317"/>
                </a:lnTo>
                <a:lnTo>
                  <a:pt x="348" y="313"/>
                </a:lnTo>
                <a:lnTo>
                  <a:pt x="345" y="312"/>
                </a:lnTo>
                <a:lnTo>
                  <a:pt x="341" y="310"/>
                </a:lnTo>
                <a:lnTo>
                  <a:pt x="340" y="308"/>
                </a:lnTo>
                <a:lnTo>
                  <a:pt x="336" y="308"/>
                </a:lnTo>
                <a:lnTo>
                  <a:pt x="331" y="312"/>
                </a:lnTo>
                <a:lnTo>
                  <a:pt x="330" y="308"/>
                </a:lnTo>
                <a:lnTo>
                  <a:pt x="328" y="307"/>
                </a:lnTo>
                <a:lnTo>
                  <a:pt x="326" y="307"/>
                </a:lnTo>
                <a:lnTo>
                  <a:pt x="323" y="308"/>
                </a:lnTo>
                <a:lnTo>
                  <a:pt x="321" y="308"/>
                </a:lnTo>
                <a:lnTo>
                  <a:pt x="319" y="307"/>
                </a:lnTo>
                <a:lnTo>
                  <a:pt x="316" y="305"/>
                </a:lnTo>
                <a:lnTo>
                  <a:pt x="311" y="305"/>
                </a:lnTo>
                <a:lnTo>
                  <a:pt x="309" y="305"/>
                </a:lnTo>
                <a:lnTo>
                  <a:pt x="306" y="307"/>
                </a:lnTo>
                <a:lnTo>
                  <a:pt x="304" y="305"/>
                </a:lnTo>
                <a:lnTo>
                  <a:pt x="303" y="303"/>
                </a:lnTo>
                <a:lnTo>
                  <a:pt x="301" y="305"/>
                </a:lnTo>
                <a:lnTo>
                  <a:pt x="301" y="307"/>
                </a:lnTo>
                <a:lnTo>
                  <a:pt x="297" y="305"/>
                </a:lnTo>
                <a:lnTo>
                  <a:pt x="294" y="307"/>
                </a:lnTo>
                <a:lnTo>
                  <a:pt x="287" y="313"/>
                </a:lnTo>
                <a:lnTo>
                  <a:pt x="294" y="320"/>
                </a:lnTo>
                <a:lnTo>
                  <a:pt x="301" y="320"/>
                </a:lnTo>
                <a:lnTo>
                  <a:pt x="301" y="325"/>
                </a:lnTo>
                <a:lnTo>
                  <a:pt x="301" y="330"/>
                </a:lnTo>
                <a:lnTo>
                  <a:pt x="297" y="332"/>
                </a:lnTo>
                <a:lnTo>
                  <a:pt x="296" y="332"/>
                </a:lnTo>
                <a:lnTo>
                  <a:pt x="291" y="335"/>
                </a:lnTo>
                <a:lnTo>
                  <a:pt x="287" y="339"/>
                </a:lnTo>
                <a:lnTo>
                  <a:pt x="286" y="344"/>
                </a:lnTo>
                <a:lnTo>
                  <a:pt x="281" y="347"/>
                </a:lnTo>
                <a:lnTo>
                  <a:pt x="279" y="346"/>
                </a:lnTo>
                <a:lnTo>
                  <a:pt x="277" y="344"/>
                </a:lnTo>
                <a:lnTo>
                  <a:pt x="274" y="346"/>
                </a:lnTo>
                <a:lnTo>
                  <a:pt x="272" y="346"/>
                </a:lnTo>
                <a:lnTo>
                  <a:pt x="270" y="344"/>
                </a:lnTo>
                <a:lnTo>
                  <a:pt x="272" y="339"/>
                </a:lnTo>
                <a:lnTo>
                  <a:pt x="272" y="335"/>
                </a:lnTo>
                <a:lnTo>
                  <a:pt x="272" y="330"/>
                </a:lnTo>
                <a:lnTo>
                  <a:pt x="267" y="327"/>
                </a:lnTo>
                <a:lnTo>
                  <a:pt x="265" y="327"/>
                </a:lnTo>
                <a:lnTo>
                  <a:pt x="260" y="332"/>
                </a:lnTo>
                <a:lnTo>
                  <a:pt x="255" y="332"/>
                </a:lnTo>
                <a:lnTo>
                  <a:pt x="250" y="327"/>
                </a:lnTo>
                <a:lnTo>
                  <a:pt x="243" y="325"/>
                </a:lnTo>
                <a:lnTo>
                  <a:pt x="242" y="325"/>
                </a:lnTo>
                <a:lnTo>
                  <a:pt x="238" y="329"/>
                </a:lnTo>
                <a:lnTo>
                  <a:pt x="238" y="332"/>
                </a:lnTo>
                <a:lnTo>
                  <a:pt x="240" y="335"/>
                </a:lnTo>
                <a:lnTo>
                  <a:pt x="237" y="339"/>
                </a:lnTo>
                <a:lnTo>
                  <a:pt x="232" y="337"/>
                </a:lnTo>
                <a:lnTo>
                  <a:pt x="226" y="344"/>
                </a:lnTo>
                <a:lnTo>
                  <a:pt x="226" y="349"/>
                </a:lnTo>
                <a:lnTo>
                  <a:pt x="228" y="352"/>
                </a:lnTo>
                <a:lnTo>
                  <a:pt x="230" y="354"/>
                </a:lnTo>
                <a:lnTo>
                  <a:pt x="232" y="354"/>
                </a:lnTo>
                <a:lnTo>
                  <a:pt x="232" y="357"/>
                </a:lnTo>
                <a:lnTo>
                  <a:pt x="228" y="361"/>
                </a:lnTo>
                <a:lnTo>
                  <a:pt x="226" y="366"/>
                </a:lnTo>
                <a:lnTo>
                  <a:pt x="225" y="368"/>
                </a:lnTo>
                <a:lnTo>
                  <a:pt x="216" y="366"/>
                </a:lnTo>
                <a:lnTo>
                  <a:pt x="208" y="374"/>
                </a:lnTo>
                <a:lnTo>
                  <a:pt x="208" y="378"/>
                </a:lnTo>
                <a:lnTo>
                  <a:pt x="208" y="379"/>
                </a:lnTo>
                <a:lnTo>
                  <a:pt x="205" y="379"/>
                </a:lnTo>
                <a:lnTo>
                  <a:pt x="201" y="378"/>
                </a:lnTo>
                <a:lnTo>
                  <a:pt x="196" y="376"/>
                </a:lnTo>
                <a:lnTo>
                  <a:pt x="196" y="373"/>
                </a:lnTo>
                <a:lnTo>
                  <a:pt x="198" y="371"/>
                </a:lnTo>
                <a:lnTo>
                  <a:pt x="199" y="371"/>
                </a:lnTo>
                <a:lnTo>
                  <a:pt x="201" y="371"/>
                </a:lnTo>
                <a:lnTo>
                  <a:pt x="206" y="366"/>
                </a:lnTo>
                <a:lnTo>
                  <a:pt x="206" y="359"/>
                </a:lnTo>
                <a:lnTo>
                  <a:pt x="196" y="352"/>
                </a:lnTo>
                <a:lnTo>
                  <a:pt x="193" y="351"/>
                </a:lnTo>
                <a:lnTo>
                  <a:pt x="191" y="351"/>
                </a:lnTo>
                <a:lnTo>
                  <a:pt x="188" y="354"/>
                </a:lnTo>
                <a:lnTo>
                  <a:pt x="184" y="354"/>
                </a:lnTo>
                <a:lnTo>
                  <a:pt x="183" y="354"/>
                </a:lnTo>
                <a:lnTo>
                  <a:pt x="183" y="359"/>
                </a:lnTo>
                <a:lnTo>
                  <a:pt x="184" y="361"/>
                </a:lnTo>
                <a:lnTo>
                  <a:pt x="178" y="368"/>
                </a:lnTo>
                <a:lnTo>
                  <a:pt x="176" y="371"/>
                </a:lnTo>
                <a:lnTo>
                  <a:pt x="176" y="373"/>
                </a:lnTo>
                <a:lnTo>
                  <a:pt x="174" y="374"/>
                </a:lnTo>
                <a:lnTo>
                  <a:pt x="171" y="371"/>
                </a:lnTo>
                <a:lnTo>
                  <a:pt x="166" y="371"/>
                </a:lnTo>
                <a:lnTo>
                  <a:pt x="161" y="374"/>
                </a:lnTo>
                <a:lnTo>
                  <a:pt x="159" y="374"/>
                </a:lnTo>
                <a:lnTo>
                  <a:pt x="159" y="378"/>
                </a:lnTo>
                <a:lnTo>
                  <a:pt x="150" y="379"/>
                </a:lnTo>
                <a:lnTo>
                  <a:pt x="145" y="376"/>
                </a:lnTo>
                <a:lnTo>
                  <a:pt x="144" y="376"/>
                </a:lnTo>
                <a:lnTo>
                  <a:pt x="142" y="378"/>
                </a:lnTo>
                <a:lnTo>
                  <a:pt x="142" y="379"/>
                </a:lnTo>
                <a:lnTo>
                  <a:pt x="140" y="381"/>
                </a:lnTo>
                <a:lnTo>
                  <a:pt x="139" y="383"/>
                </a:lnTo>
                <a:lnTo>
                  <a:pt x="134" y="386"/>
                </a:lnTo>
                <a:lnTo>
                  <a:pt x="134" y="390"/>
                </a:lnTo>
                <a:lnTo>
                  <a:pt x="135" y="390"/>
                </a:lnTo>
                <a:lnTo>
                  <a:pt x="137" y="393"/>
                </a:lnTo>
                <a:lnTo>
                  <a:pt x="135" y="395"/>
                </a:lnTo>
                <a:lnTo>
                  <a:pt x="134" y="395"/>
                </a:lnTo>
                <a:lnTo>
                  <a:pt x="132" y="395"/>
                </a:lnTo>
                <a:lnTo>
                  <a:pt x="129" y="398"/>
                </a:lnTo>
                <a:lnTo>
                  <a:pt x="129" y="403"/>
                </a:lnTo>
                <a:lnTo>
                  <a:pt x="123" y="401"/>
                </a:lnTo>
                <a:lnTo>
                  <a:pt x="122" y="400"/>
                </a:lnTo>
                <a:lnTo>
                  <a:pt x="122" y="398"/>
                </a:lnTo>
                <a:lnTo>
                  <a:pt x="118" y="395"/>
                </a:lnTo>
                <a:lnTo>
                  <a:pt x="117" y="393"/>
                </a:lnTo>
                <a:lnTo>
                  <a:pt x="112" y="390"/>
                </a:lnTo>
                <a:lnTo>
                  <a:pt x="108" y="388"/>
                </a:lnTo>
                <a:lnTo>
                  <a:pt x="107" y="388"/>
                </a:lnTo>
                <a:lnTo>
                  <a:pt x="98" y="385"/>
                </a:lnTo>
                <a:lnTo>
                  <a:pt x="93" y="385"/>
                </a:lnTo>
                <a:lnTo>
                  <a:pt x="83" y="385"/>
                </a:lnTo>
                <a:lnTo>
                  <a:pt x="74" y="385"/>
                </a:lnTo>
                <a:lnTo>
                  <a:pt x="73" y="383"/>
                </a:lnTo>
                <a:lnTo>
                  <a:pt x="69" y="385"/>
                </a:lnTo>
                <a:lnTo>
                  <a:pt x="68" y="385"/>
                </a:lnTo>
                <a:lnTo>
                  <a:pt x="63" y="385"/>
                </a:lnTo>
                <a:lnTo>
                  <a:pt x="59" y="383"/>
                </a:lnTo>
                <a:lnTo>
                  <a:pt x="56" y="381"/>
                </a:lnTo>
                <a:lnTo>
                  <a:pt x="49" y="379"/>
                </a:lnTo>
                <a:lnTo>
                  <a:pt x="39" y="373"/>
                </a:lnTo>
                <a:lnTo>
                  <a:pt x="34" y="368"/>
                </a:lnTo>
                <a:lnTo>
                  <a:pt x="29" y="364"/>
                </a:lnTo>
                <a:lnTo>
                  <a:pt x="25" y="359"/>
                </a:lnTo>
                <a:lnTo>
                  <a:pt x="22" y="354"/>
                </a:lnTo>
                <a:lnTo>
                  <a:pt x="19" y="347"/>
                </a:lnTo>
                <a:lnTo>
                  <a:pt x="14" y="334"/>
                </a:lnTo>
                <a:lnTo>
                  <a:pt x="10" y="325"/>
                </a:lnTo>
                <a:lnTo>
                  <a:pt x="10" y="322"/>
                </a:lnTo>
                <a:lnTo>
                  <a:pt x="9" y="317"/>
                </a:lnTo>
                <a:lnTo>
                  <a:pt x="7" y="310"/>
                </a:lnTo>
                <a:lnTo>
                  <a:pt x="5" y="298"/>
                </a:lnTo>
                <a:lnTo>
                  <a:pt x="2" y="288"/>
                </a:lnTo>
                <a:lnTo>
                  <a:pt x="2" y="279"/>
                </a:lnTo>
                <a:lnTo>
                  <a:pt x="0" y="279"/>
                </a:lnTo>
                <a:lnTo>
                  <a:pt x="0" y="273"/>
                </a:lnTo>
                <a:lnTo>
                  <a:pt x="0" y="266"/>
                </a:lnTo>
                <a:lnTo>
                  <a:pt x="2" y="256"/>
                </a:lnTo>
                <a:lnTo>
                  <a:pt x="4" y="252"/>
                </a:lnTo>
                <a:lnTo>
                  <a:pt x="7" y="252"/>
                </a:lnTo>
                <a:lnTo>
                  <a:pt x="9" y="252"/>
                </a:lnTo>
                <a:lnTo>
                  <a:pt x="9" y="215"/>
                </a:lnTo>
                <a:lnTo>
                  <a:pt x="5" y="213"/>
                </a:lnTo>
                <a:lnTo>
                  <a:pt x="5" y="208"/>
                </a:lnTo>
                <a:lnTo>
                  <a:pt x="7" y="196"/>
                </a:lnTo>
                <a:lnTo>
                  <a:pt x="9" y="188"/>
                </a:lnTo>
                <a:lnTo>
                  <a:pt x="20" y="142"/>
                </a:lnTo>
                <a:lnTo>
                  <a:pt x="29" y="115"/>
                </a:lnTo>
                <a:lnTo>
                  <a:pt x="32" y="107"/>
                </a:lnTo>
                <a:lnTo>
                  <a:pt x="37" y="102"/>
                </a:lnTo>
                <a:lnTo>
                  <a:pt x="37" y="100"/>
                </a:lnTo>
                <a:lnTo>
                  <a:pt x="41" y="95"/>
                </a:lnTo>
                <a:lnTo>
                  <a:pt x="51" y="86"/>
                </a:lnTo>
                <a:lnTo>
                  <a:pt x="54" y="83"/>
                </a:lnTo>
                <a:lnTo>
                  <a:pt x="61" y="78"/>
                </a:lnTo>
                <a:lnTo>
                  <a:pt x="68" y="73"/>
                </a:lnTo>
                <a:lnTo>
                  <a:pt x="73" y="69"/>
                </a:lnTo>
                <a:lnTo>
                  <a:pt x="80" y="68"/>
                </a:lnTo>
                <a:lnTo>
                  <a:pt x="88" y="64"/>
                </a:lnTo>
                <a:lnTo>
                  <a:pt x="98" y="63"/>
                </a:lnTo>
                <a:lnTo>
                  <a:pt x="105" y="61"/>
                </a:lnTo>
                <a:lnTo>
                  <a:pt x="112" y="61"/>
                </a:lnTo>
                <a:lnTo>
                  <a:pt x="117" y="63"/>
                </a:lnTo>
                <a:lnTo>
                  <a:pt x="122" y="64"/>
                </a:lnTo>
                <a:lnTo>
                  <a:pt x="137" y="80"/>
                </a:lnTo>
                <a:lnTo>
                  <a:pt x="139" y="85"/>
                </a:lnTo>
                <a:lnTo>
                  <a:pt x="156" y="107"/>
                </a:lnTo>
                <a:lnTo>
                  <a:pt x="162" y="113"/>
                </a:lnTo>
                <a:lnTo>
                  <a:pt x="164" y="115"/>
                </a:lnTo>
                <a:lnTo>
                  <a:pt x="169" y="119"/>
                </a:lnTo>
                <a:lnTo>
                  <a:pt x="181" y="122"/>
                </a:lnTo>
                <a:lnTo>
                  <a:pt x="186" y="125"/>
                </a:lnTo>
                <a:lnTo>
                  <a:pt x="199" y="134"/>
                </a:lnTo>
                <a:lnTo>
                  <a:pt x="206" y="139"/>
                </a:lnTo>
                <a:lnTo>
                  <a:pt x="210" y="141"/>
                </a:lnTo>
                <a:lnTo>
                  <a:pt x="215" y="146"/>
                </a:lnTo>
                <a:lnTo>
                  <a:pt x="220" y="147"/>
                </a:lnTo>
                <a:lnTo>
                  <a:pt x="223" y="149"/>
                </a:lnTo>
                <a:lnTo>
                  <a:pt x="230" y="151"/>
                </a:lnTo>
                <a:lnTo>
                  <a:pt x="235" y="152"/>
                </a:lnTo>
                <a:lnTo>
                  <a:pt x="238" y="152"/>
                </a:lnTo>
                <a:lnTo>
                  <a:pt x="240" y="152"/>
                </a:lnTo>
                <a:lnTo>
                  <a:pt x="245" y="154"/>
                </a:lnTo>
                <a:lnTo>
                  <a:pt x="254" y="154"/>
                </a:lnTo>
                <a:lnTo>
                  <a:pt x="269" y="154"/>
                </a:lnTo>
                <a:lnTo>
                  <a:pt x="275" y="154"/>
                </a:lnTo>
                <a:lnTo>
                  <a:pt x="282" y="154"/>
                </a:lnTo>
                <a:lnTo>
                  <a:pt x="284" y="154"/>
                </a:lnTo>
                <a:lnTo>
                  <a:pt x="291" y="152"/>
                </a:lnTo>
                <a:lnTo>
                  <a:pt x="297" y="151"/>
                </a:lnTo>
                <a:lnTo>
                  <a:pt x="313" y="137"/>
                </a:lnTo>
                <a:lnTo>
                  <a:pt x="314" y="135"/>
                </a:lnTo>
                <a:lnTo>
                  <a:pt x="318" y="132"/>
                </a:lnTo>
                <a:lnTo>
                  <a:pt x="330" y="127"/>
                </a:lnTo>
                <a:lnTo>
                  <a:pt x="336" y="124"/>
                </a:lnTo>
                <a:lnTo>
                  <a:pt x="346" y="119"/>
                </a:lnTo>
                <a:lnTo>
                  <a:pt x="350" y="115"/>
                </a:lnTo>
                <a:lnTo>
                  <a:pt x="375" y="102"/>
                </a:lnTo>
                <a:lnTo>
                  <a:pt x="377" y="100"/>
                </a:lnTo>
                <a:lnTo>
                  <a:pt x="380" y="98"/>
                </a:lnTo>
                <a:lnTo>
                  <a:pt x="382" y="95"/>
                </a:lnTo>
                <a:lnTo>
                  <a:pt x="394" y="90"/>
                </a:lnTo>
                <a:lnTo>
                  <a:pt x="404" y="83"/>
                </a:lnTo>
                <a:lnTo>
                  <a:pt x="417" y="73"/>
                </a:lnTo>
                <a:lnTo>
                  <a:pt x="424" y="68"/>
                </a:lnTo>
                <a:lnTo>
                  <a:pt x="431" y="63"/>
                </a:lnTo>
                <a:lnTo>
                  <a:pt x="436" y="59"/>
                </a:lnTo>
                <a:lnTo>
                  <a:pt x="441" y="56"/>
                </a:lnTo>
                <a:lnTo>
                  <a:pt x="448" y="54"/>
                </a:lnTo>
                <a:lnTo>
                  <a:pt x="461" y="49"/>
                </a:lnTo>
                <a:lnTo>
                  <a:pt x="466" y="46"/>
                </a:lnTo>
                <a:lnTo>
                  <a:pt x="490" y="32"/>
                </a:lnTo>
                <a:lnTo>
                  <a:pt x="512" y="20"/>
                </a:lnTo>
                <a:lnTo>
                  <a:pt x="520" y="15"/>
                </a:lnTo>
                <a:lnTo>
                  <a:pt x="529" y="12"/>
                </a:lnTo>
                <a:lnTo>
                  <a:pt x="537" y="8"/>
                </a:lnTo>
                <a:lnTo>
                  <a:pt x="541" y="5"/>
                </a:lnTo>
                <a:lnTo>
                  <a:pt x="571" y="0"/>
                </a:lnTo>
                <a:lnTo>
                  <a:pt x="574" y="0"/>
                </a:lnTo>
                <a:lnTo>
                  <a:pt x="580" y="0"/>
                </a:lnTo>
                <a:lnTo>
                  <a:pt x="581" y="2"/>
                </a:lnTo>
                <a:lnTo>
                  <a:pt x="583" y="7"/>
                </a:lnTo>
                <a:close/>
              </a:path>
            </a:pathLst>
          </a:custGeom>
          <a:solidFill>
            <a:schemeClr val="accent4">
              <a:lumMod val="60000"/>
              <a:lumOff val="4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Freeform 9">
            <a:extLst>
              <a:ext uri="{FF2B5EF4-FFF2-40B4-BE49-F238E27FC236}">
                <a16:creationId xmlns:a16="http://schemas.microsoft.com/office/drawing/2014/main" id="{BE4890E0-D23D-4784-9BB2-9C63AF719CBF}"/>
              </a:ext>
            </a:extLst>
          </p:cNvPr>
          <p:cNvSpPr>
            <a:spLocks/>
          </p:cNvSpPr>
          <p:nvPr/>
        </p:nvSpPr>
        <p:spPr bwMode="auto">
          <a:xfrm>
            <a:off x="571500" y="3614739"/>
            <a:ext cx="273050" cy="303213"/>
          </a:xfrm>
          <a:custGeom>
            <a:avLst/>
            <a:gdLst>
              <a:gd name="T0" fmla="*/ 111 w 172"/>
              <a:gd name="T1" fmla="*/ 18 h 191"/>
              <a:gd name="T2" fmla="*/ 118 w 172"/>
              <a:gd name="T3" fmla="*/ 27 h 191"/>
              <a:gd name="T4" fmla="*/ 130 w 172"/>
              <a:gd name="T5" fmla="*/ 29 h 191"/>
              <a:gd name="T6" fmla="*/ 143 w 172"/>
              <a:gd name="T7" fmla="*/ 27 h 191"/>
              <a:gd name="T8" fmla="*/ 154 w 172"/>
              <a:gd name="T9" fmla="*/ 29 h 191"/>
              <a:gd name="T10" fmla="*/ 164 w 172"/>
              <a:gd name="T11" fmla="*/ 32 h 191"/>
              <a:gd name="T12" fmla="*/ 172 w 172"/>
              <a:gd name="T13" fmla="*/ 37 h 191"/>
              <a:gd name="T14" fmla="*/ 171 w 172"/>
              <a:gd name="T15" fmla="*/ 49 h 191"/>
              <a:gd name="T16" fmla="*/ 155 w 172"/>
              <a:gd name="T17" fmla="*/ 64 h 191"/>
              <a:gd name="T18" fmla="*/ 142 w 172"/>
              <a:gd name="T19" fmla="*/ 74 h 191"/>
              <a:gd name="T20" fmla="*/ 135 w 172"/>
              <a:gd name="T21" fmla="*/ 76 h 191"/>
              <a:gd name="T22" fmla="*/ 133 w 172"/>
              <a:gd name="T23" fmla="*/ 73 h 191"/>
              <a:gd name="T24" fmla="*/ 128 w 172"/>
              <a:gd name="T25" fmla="*/ 69 h 191"/>
              <a:gd name="T26" fmla="*/ 116 w 172"/>
              <a:gd name="T27" fmla="*/ 79 h 191"/>
              <a:gd name="T28" fmla="*/ 120 w 172"/>
              <a:gd name="T29" fmla="*/ 83 h 191"/>
              <a:gd name="T30" fmla="*/ 125 w 172"/>
              <a:gd name="T31" fmla="*/ 90 h 191"/>
              <a:gd name="T32" fmla="*/ 123 w 172"/>
              <a:gd name="T33" fmla="*/ 96 h 191"/>
              <a:gd name="T34" fmla="*/ 120 w 172"/>
              <a:gd name="T35" fmla="*/ 105 h 191"/>
              <a:gd name="T36" fmla="*/ 127 w 172"/>
              <a:gd name="T37" fmla="*/ 110 h 191"/>
              <a:gd name="T38" fmla="*/ 122 w 172"/>
              <a:gd name="T39" fmla="*/ 117 h 191"/>
              <a:gd name="T40" fmla="*/ 128 w 172"/>
              <a:gd name="T41" fmla="*/ 120 h 191"/>
              <a:gd name="T42" fmla="*/ 132 w 172"/>
              <a:gd name="T43" fmla="*/ 125 h 191"/>
              <a:gd name="T44" fmla="*/ 125 w 172"/>
              <a:gd name="T45" fmla="*/ 134 h 191"/>
              <a:gd name="T46" fmla="*/ 128 w 172"/>
              <a:gd name="T47" fmla="*/ 137 h 191"/>
              <a:gd name="T48" fmla="*/ 137 w 172"/>
              <a:gd name="T49" fmla="*/ 137 h 191"/>
              <a:gd name="T50" fmla="*/ 142 w 172"/>
              <a:gd name="T51" fmla="*/ 144 h 191"/>
              <a:gd name="T52" fmla="*/ 147 w 172"/>
              <a:gd name="T53" fmla="*/ 147 h 191"/>
              <a:gd name="T54" fmla="*/ 157 w 172"/>
              <a:gd name="T55" fmla="*/ 154 h 191"/>
              <a:gd name="T56" fmla="*/ 157 w 172"/>
              <a:gd name="T57" fmla="*/ 156 h 191"/>
              <a:gd name="T58" fmla="*/ 150 w 172"/>
              <a:gd name="T59" fmla="*/ 157 h 191"/>
              <a:gd name="T60" fmla="*/ 145 w 172"/>
              <a:gd name="T61" fmla="*/ 162 h 191"/>
              <a:gd name="T62" fmla="*/ 137 w 172"/>
              <a:gd name="T63" fmla="*/ 178 h 191"/>
              <a:gd name="T64" fmla="*/ 115 w 172"/>
              <a:gd name="T65" fmla="*/ 191 h 191"/>
              <a:gd name="T66" fmla="*/ 110 w 172"/>
              <a:gd name="T67" fmla="*/ 178 h 191"/>
              <a:gd name="T68" fmla="*/ 106 w 172"/>
              <a:gd name="T69" fmla="*/ 167 h 191"/>
              <a:gd name="T70" fmla="*/ 105 w 172"/>
              <a:gd name="T71" fmla="*/ 157 h 191"/>
              <a:gd name="T72" fmla="*/ 100 w 172"/>
              <a:gd name="T73" fmla="*/ 152 h 191"/>
              <a:gd name="T74" fmla="*/ 91 w 172"/>
              <a:gd name="T75" fmla="*/ 145 h 191"/>
              <a:gd name="T76" fmla="*/ 84 w 172"/>
              <a:gd name="T77" fmla="*/ 140 h 191"/>
              <a:gd name="T78" fmla="*/ 78 w 172"/>
              <a:gd name="T79" fmla="*/ 135 h 191"/>
              <a:gd name="T80" fmla="*/ 71 w 172"/>
              <a:gd name="T81" fmla="*/ 130 h 191"/>
              <a:gd name="T82" fmla="*/ 62 w 172"/>
              <a:gd name="T83" fmla="*/ 125 h 191"/>
              <a:gd name="T84" fmla="*/ 59 w 172"/>
              <a:gd name="T85" fmla="*/ 117 h 191"/>
              <a:gd name="T86" fmla="*/ 52 w 172"/>
              <a:gd name="T87" fmla="*/ 113 h 191"/>
              <a:gd name="T88" fmla="*/ 39 w 172"/>
              <a:gd name="T89" fmla="*/ 112 h 191"/>
              <a:gd name="T90" fmla="*/ 34 w 172"/>
              <a:gd name="T91" fmla="*/ 101 h 191"/>
              <a:gd name="T92" fmla="*/ 32 w 172"/>
              <a:gd name="T93" fmla="*/ 86 h 191"/>
              <a:gd name="T94" fmla="*/ 20 w 172"/>
              <a:gd name="T95" fmla="*/ 88 h 191"/>
              <a:gd name="T96" fmla="*/ 5 w 172"/>
              <a:gd name="T97" fmla="*/ 84 h 191"/>
              <a:gd name="T98" fmla="*/ 2 w 172"/>
              <a:gd name="T99" fmla="*/ 78 h 191"/>
              <a:gd name="T100" fmla="*/ 7 w 172"/>
              <a:gd name="T101" fmla="*/ 68 h 191"/>
              <a:gd name="T102" fmla="*/ 15 w 172"/>
              <a:gd name="T103" fmla="*/ 57 h 191"/>
              <a:gd name="T104" fmla="*/ 32 w 172"/>
              <a:gd name="T105" fmla="*/ 49 h 191"/>
              <a:gd name="T106" fmla="*/ 47 w 172"/>
              <a:gd name="T107" fmla="*/ 35 h 191"/>
              <a:gd name="T108" fmla="*/ 54 w 172"/>
              <a:gd name="T109" fmla="*/ 25 h 191"/>
              <a:gd name="T110" fmla="*/ 64 w 172"/>
              <a:gd name="T111" fmla="*/ 22 h 191"/>
              <a:gd name="T112" fmla="*/ 74 w 172"/>
              <a:gd name="T113" fmla="*/ 17 h 191"/>
              <a:gd name="T114" fmla="*/ 83 w 172"/>
              <a:gd name="T115" fmla="*/ 13 h 191"/>
              <a:gd name="T116" fmla="*/ 89 w 172"/>
              <a:gd name="T117" fmla="*/ 10 h 191"/>
              <a:gd name="T118" fmla="*/ 101 w 172"/>
              <a:gd name="T119" fmla="*/ 3 h 191"/>
              <a:gd name="T120" fmla="*/ 108 w 172"/>
              <a:gd name="T121" fmla="*/ 8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2" h="191">
                <a:moveTo>
                  <a:pt x="108" y="8"/>
                </a:moveTo>
                <a:lnTo>
                  <a:pt x="110" y="10"/>
                </a:lnTo>
                <a:lnTo>
                  <a:pt x="110" y="12"/>
                </a:lnTo>
                <a:lnTo>
                  <a:pt x="110" y="13"/>
                </a:lnTo>
                <a:lnTo>
                  <a:pt x="111" y="15"/>
                </a:lnTo>
                <a:lnTo>
                  <a:pt x="111" y="17"/>
                </a:lnTo>
                <a:lnTo>
                  <a:pt x="111" y="18"/>
                </a:lnTo>
                <a:lnTo>
                  <a:pt x="111" y="20"/>
                </a:lnTo>
                <a:lnTo>
                  <a:pt x="113" y="22"/>
                </a:lnTo>
                <a:lnTo>
                  <a:pt x="113" y="24"/>
                </a:lnTo>
                <a:lnTo>
                  <a:pt x="115" y="24"/>
                </a:lnTo>
                <a:lnTo>
                  <a:pt x="115" y="25"/>
                </a:lnTo>
                <a:lnTo>
                  <a:pt x="116" y="25"/>
                </a:lnTo>
                <a:lnTo>
                  <a:pt x="118" y="27"/>
                </a:lnTo>
                <a:lnTo>
                  <a:pt x="120" y="27"/>
                </a:lnTo>
                <a:lnTo>
                  <a:pt x="122" y="29"/>
                </a:lnTo>
                <a:lnTo>
                  <a:pt x="123" y="29"/>
                </a:lnTo>
                <a:lnTo>
                  <a:pt x="125" y="29"/>
                </a:lnTo>
                <a:lnTo>
                  <a:pt x="127" y="29"/>
                </a:lnTo>
                <a:lnTo>
                  <a:pt x="128" y="29"/>
                </a:lnTo>
                <a:lnTo>
                  <a:pt x="130" y="29"/>
                </a:lnTo>
                <a:lnTo>
                  <a:pt x="133" y="29"/>
                </a:lnTo>
                <a:lnTo>
                  <a:pt x="135" y="27"/>
                </a:lnTo>
                <a:lnTo>
                  <a:pt x="137" y="27"/>
                </a:lnTo>
                <a:lnTo>
                  <a:pt x="138" y="27"/>
                </a:lnTo>
                <a:lnTo>
                  <a:pt x="140" y="27"/>
                </a:lnTo>
                <a:lnTo>
                  <a:pt x="142" y="27"/>
                </a:lnTo>
                <a:lnTo>
                  <a:pt x="143" y="27"/>
                </a:lnTo>
                <a:lnTo>
                  <a:pt x="145" y="27"/>
                </a:lnTo>
                <a:lnTo>
                  <a:pt x="147" y="27"/>
                </a:lnTo>
                <a:lnTo>
                  <a:pt x="149" y="27"/>
                </a:lnTo>
                <a:lnTo>
                  <a:pt x="150" y="27"/>
                </a:lnTo>
                <a:lnTo>
                  <a:pt x="150" y="29"/>
                </a:lnTo>
                <a:lnTo>
                  <a:pt x="152" y="29"/>
                </a:lnTo>
                <a:lnTo>
                  <a:pt x="154" y="29"/>
                </a:lnTo>
                <a:lnTo>
                  <a:pt x="155" y="29"/>
                </a:lnTo>
                <a:lnTo>
                  <a:pt x="155" y="30"/>
                </a:lnTo>
                <a:lnTo>
                  <a:pt x="157" y="30"/>
                </a:lnTo>
                <a:lnTo>
                  <a:pt x="159" y="32"/>
                </a:lnTo>
                <a:lnTo>
                  <a:pt x="160" y="32"/>
                </a:lnTo>
                <a:lnTo>
                  <a:pt x="162" y="32"/>
                </a:lnTo>
                <a:lnTo>
                  <a:pt x="164" y="32"/>
                </a:lnTo>
                <a:lnTo>
                  <a:pt x="165" y="32"/>
                </a:lnTo>
                <a:lnTo>
                  <a:pt x="167" y="32"/>
                </a:lnTo>
                <a:lnTo>
                  <a:pt x="167" y="34"/>
                </a:lnTo>
                <a:lnTo>
                  <a:pt x="169" y="34"/>
                </a:lnTo>
                <a:lnTo>
                  <a:pt x="171" y="34"/>
                </a:lnTo>
                <a:lnTo>
                  <a:pt x="172" y="35"/>
                </a:lnTo>
                <a:lnTo>
                  <a:pt x="172" y="37"/>
                </a:lnTo>
                <a:lnTo>
                  <a:pt x="172" y="39"/>
                </a:lnTo>
                <a:lnTo>
                  <a:pt x="172" y="40"/>
                </a:lnTo>
                <a:lnTo>
                  <a:pt x="172" y="42"/>
                </a:lnTo>
                <a:lnTo>
                  <a:pt x="172" y="44"/>
                </a:lnTo>
                <a:lnTo>
                  <a:pt x="171" y="46"/>
                </a:lnTo>
                <a:lnTo>
                  <a:pt x="171" y="47"/>
                </a:lnTo>
                <a:lnTo>
                  <a:pt x="171" y="49"/>
                </a:lnTo>
                <a:lnTo>
                  <a:pt x="169" y="52"/>
                </a:lnTo>
                <a:lnTo>
                  <a:pt x="167" y="57"/>
                </a:lnTo>
                <a:lnTo>
                  <a:pt x="167" y="59"/>
                </a:lnTo>
                <a:lnTo>
                  <a:pt x="165" y="62"/>
                </a:lnTo>
                <a:lnTo>
                  <a:pt x="164" y="64"/>
                </a:lnTo>
                <a:lnTo>
                  <a:pt x="162" y="64"/>
                </a:lnTo>
                <a:lnTo>
                  <a:pt x="155" y="64"/>
                </a:lnTo>
                <a:lnTo>
                  <a:pt x="152" y="66"/>
                </a:lnTo>
                <a:lnTo>
                  <a:pt x="150" y="66"/>
                </a:lnTo>
                <a:lnTo>
                  <a:pt x="149" y="68"/>
                </a:lnTo>
                <a:lnTo>
                  <a:pt x="149" y="69"/>
                </a:lnTo>
                <a:lnTo>
                  <a:pt x="147" y="71"/>
                </a:lnTo>
                <a:lnTo>
                  <a:pt x="145" y="73"/>
                </a:lnTo>
                <a:lnTo>
                  <a:pt x="142" y="74"/>
                </a:lnTo>
                <a:lnTo>
                  <a:pt x="142" y="73"/>
                </a:lnTo>
                <a:lnTo>
                  <a:pt x="142" y="71"/>
                </a:lnTo>
                <a:lnTo>
                  <a:pt x="140" y="71"/>
                </a:lnTo>
                <a:lnTo>
                  <a:pt x="138" y="71"/>
                </a:lnTo>
                <a:lnTo>
                  <a:pt x="138" y="73"/>
                </a:lnTo>
                <a:lnTo>
                  <a:pt x="137" y="76"/>
                </a:lnTo>
                <a:lnTo>
                  <a:pt x="135" y="76"/>
                </a:lnTo>
                <a:lnTo>
                  <a:pt x="135" y="74"/>
                </a:lnTo>
                <a:lnTo>
                  <a:pt x="133" y="74"/>
                </a:lnTo>
                <a:lnTo>
                  <a:pt x="133" y="73"/>
                </a:lnTo>
                <a:lnTo>
                  <a:pt x="135" y="71"/>
                </a:lnTo>
                <a:lnTo>
                  <a:pt x="135" y="69"/>
                </a:lnTo>
                <a:lnTo>
                  <a:pt x="133" y="71"/>
                </a:lnTo>
                <a:lnTo>
                  <a:pt x="133" y="73"/>
                </a:lnTo>
                <a:lnTo>
                  <a:pt x="132" y="73"/>
                </a:lnTo>
                <a:lnTo>
                  <a:pt x="130" y="73"/>
                </a:lnTo>
                <a:lnTo>
                  <a:pt x="130" y="71"/>
                </a:lnTo>
                <a:lnTo>
                  <a:pt x="132" y="71"/>
                </a:lnTo>
                <a:lnTo>
                  <a:pt x="132" y="69"/>
                </a:lnTo>
                <a:lnTo>
                  <a:pt x="130" y="69"/>
                </a:lnTo>
                <a:lnTo>
                  <a:pt x="128" y="69"/>
                </a:lnTo>
                <a:lnTo>
                  <a:pt x="127" y="69"/>
                </a:lnTo>
                <a:lnTo>
                  <a:pt x="125" y="69"/>
                </a:lnTo>
                <a:lnTo>
                  <a:pt x="127" y="71"/>
                </a:lnTo>
                <a:lnTo>
                  <a:pt x="120" y="74"/>
                </a:lnTo>
                <a:lnTo>
                  <a:pt x="116" y="76"/>
                </a:lnTo>
                <a:lnTo>
                  <a:pt x="115" y="78"/>
                </a:lnTo>
                <a:lnTo>
                  <a:pt x="116" y="79"/>
                </a:lnTo>
                <a:lnTo>
                  <a:pt x="118" y="79"/>
                </a:lnTo>
                <a:lnTo>
                  <a:pt x="118" y="81"/>
                </a:lnTo>
                <a:lnTo>
                  <a:pt x="120" y="81"/>
                </a:lnTo>
                <a:lnTo>
                  <a:pt x="120" y="79"/>
                </a:lnTo>
                <a:lnTo>
                  <a:pt x="122" y="81"/>
                </a:lnTo>
                <a:lnTo>
                  <a:pt x="120" y="81"/>
                </a:lnTo>
                <a:lnTo>
                  <a:pt x="120" y="83"/>
                </a:lnTo>
                <a:lnTo>
                  <a:pt x="122" y="83"/>
                </a:lnTo>
                <a:lnTo>
                  <a:pt x="122" y="84"/>
                </a:lnTo>
                <a:lnTo>
                  <a:pt x="123" y="84"/>
                </a:lnTo>
                <a:lnTo>
                  <a:pt x="123" y="86"/>
                </a:lnTo>
                <a:lnTo>
                  <a:pt x="125" y="86"/>
                </a:lnTo>
                <a:lnTo>
                  <a:pt x="125" y="88"/>
                </a:lnTo>
                <a:lnTo>
                  <a:pt x="125" y="90"/>
                </a:lnTo>
                <a:lnTo>
                  <a:pt x="123" y="90"/>
                </a:lnTo>
                <a:lnTo>
                  <a:pt x="123" y="91"/>
                </a:lnTo>
                <a:lnTo>
                  <a:pt x="123" y="93"/>
                </a:lnTo>
                <a:lnTo>
                  <a:pt x="125" y="93"/>
                </a:lnTo>
                <a:lnTo>
                  <a:pt x="123" y="93"/>
                </a:lnTo>
                <a:lnTo>
                  <a:pt x="123" y="95"/>
                </a:lnTo>
                <a:lnTo>
                  <a:pt x="123" y="96"/>
                </a:lnTo>
                <a:lnTo>
                  <a:pt x="123" y="98"/>
                </a:lnTo>
                <a:lnTo>
                  <a:pt x="122" y="98"/>
                </a:lnTo>
                <a:lnTo>
                  <a:pt x="122" y="100"/>
                </a:lnTo>
                <a:lnTo>
                  <a:pt x="122" y="101"/>
                </a:lnTo>
                <a:lnTo>
                  <a:pt x="120" y="101"/>
                </a:lnTo>
                <a:lnTo>
                  <a:pt x="120" y="103"/>
                </a:lnTo>
                <a:lnTo>
                  <a:pt x="120" y="105"/>
                </a:lnTo>
                <a:lnTo>
                  <a:pt x="120" y="107"/>
                </a:lnTo>
                <a:lnTo>
                  <a:pt x="120" y="108"/>
                </a:lnTo>
                <a:lnTo>
                  <a:pt x="120" y="110"/>
                </a:lnTo>
                <a:lnTo>
                  <a:pt x="122" y="110"/>
                </a:lnTo>
                <a:lnTo>
                  <a:pt x="123" y="110"/>
                </a:lnTo>
                <a:lnTo>
                  <a:pt x="125" y="110"/>
                </a:lnTo>
                <a:lnTo>
                  <a:pt x="127" y="110"/>
                </a:lnTo>
                <a:lnTo>
                  <a:pt x="127" y="112"/>
                </a:lnTo>
                <a:lnTo>
                  <a:pt x="127" y="113"/>
                </a:lnTo>
                <a:lnTo>
                  <a:pt x="127" y="115"/>
                </a:lnTo>
                <a:lnTo>
                  <a:pt x="125" y="115"/>
                </a:lnTo>
                <a:lnTo>
                  <a:pt x="125" y="117"/>
                </a:lnTo>
                <a:lnTo>
                  <a:pt x="123" y="117"/>
                </a:lnTo>
                <a:lnTo>
                  <a:pt x="122" y="117"/>
                </a:lnTo>
                <a:lnTo>
                  <a:pt x="122" y="118"/>
                </a:lnTo>
                <a:lnTo>
                  <a:pt x="123" y="118"/>
                </a:lnTo>
                <a:lnTo>
                  <a:pt x="123" y="120"/>
                </a:lnTo>
                <a:lnTo>
                  <a:pt x="125" y="120"/>
                </a:lnTo>
                <a:lnTo>
                  <a:pt x="127" y="118"/>
                </a:lnTo>
                <a:lnTo>
                  <a:pt x="128" y="118"/>
                </a:lnTo>
                <a:lnTo>
                  <a:pt x="128" y="120"/>
                </a:lnTo>
                <a:lnTo>
                  <a:pt x="130" y="120"/>
                </a:lnTo>
                <a:lnTo>
                  <a:pt x="132" y="120"/>
                </a:lnTo>
                <a:lnTo>
                  <a:pt x="133" y="120"/>
                </a:lnTo>
                <a:lnTo>
                  <a:pt x="133" y="122"/>
                </a:lnTo>
                <a:lnTo>
                  <a:pt x="133" y="123"/>
                </a:lnTo>
                <a:lnTo>
                  <a:pt x="132" y="123"/>
                </a:lnTo>
                <a:lnTo>
                  <a:pt x="132" y="125"/>
                </a:lnTo>
                <a:lnTo>
                  <a:pt x="130" y="127"/>
                </a:lnTo>
                <a:lnTo>
                  <a:pt x="128" y="127"/>
                </a:lnTo>
                <a:lnTo>
                  <a:pt x="127" y="127"/>
                </a:lnTo>
                <a:lnTo>
                  <a:pt x="125" y="127"/>
                </a:lnTo>
                <a:lnTo>
                  <a:pt x="123" y="132"/>
                </a:lnTo>
                <a:lnTo>
                  <a:pt x="123" y="134"/>
                </a:lnTo>
                <a:lnTo>
                  <a:pt x="125" y="134"/>
                </a:lnTo>
                <a:lnTo>
                  <a:pt x="127" y="132"/>
                </a:lnTo>
                <a:lnTo>
                  <a:pt x="127" y="134"/>
                </a:lnTo>
                <a:lnTo>
                  <a:pt x="128" y="134"/>
                </a:lnTo>
                <a:lnTo>
                  <a:pt x="128" y="135"/>
                </a:lnTo>
                <a:lnTo>
                  <a:pt x="130" y="135"/>
                </a:lnTo>
                <a:lnTo>
                  <a:pt x="128" y="135"/>
                </a:lnTo>
                <a:lnTo>
                  <a:pt x="128" y="137"/>
                </a:lnTo>
                <a:lnTo>
                  <a:pt x="130" y="137"/>
                </a:lnTo>
                <a:lnTo>
                  <a:pt x="130" y="139"/>
                </a:lnTo>
                <a:lnTo>
                  <a:pt x="132" y="139"/>
                </a:lnTo>
                <a:lnTo>
                  <a:pt x="133" y="139"/>
                </a:lnTo>
                <a:lnTo>
                  <a:pt x="135" y="139"/>
                </a:lnTo>
                <a:lnTo>
                  <a:pt x="135" y="137"/>
                </a:lnTo>
                <a:lnTo>
                  <a:pt x="137" y="137"/>
                </a:lnTo>
                <a:lnTo>
                  <a:pt x="137" y="139"/>
                </a:lnTo>
                <a:lnTo>
                  <a:pt x="138" y="139"/>
                </a:lnTo>
                <a:lnTo>
                  <a:pt x="140" y="139"/>
                </a:lnTo>
                <a:lnTo>
                  <a:pt x="140" y="140"/>
                </a:lnTo>
                <a:lnTo>
                  <a:pt x="140" y="142"/>
                </a:lnTo>
                <a:lnTo>
                  <a:pt x="140" y="144"/>
                </a:lnTo>
                <a:lnTo>
                  <a:pt x="142" y="144"/>
                </a:lnTo>
                <a:lnTo>
                  <a:pt x="143" y="144"/>
                </a:lnTo>
                <a:lnTo>
                  <a:pt x="143" y="145"/>
                </a:lnTo>
                <a:lnTo>
                  <a:pt x="145" y="145"/>
                </a:lnTo>
                <a:lnTo>
                  <a:pt x="145" y="144"/>
                </a:lnTo>
                <a:lnTo>
                  <a:pt x="147" y="144"/>
                </a:lnTo>
                <a:lnTo>
                  <a:pt x="147" y="145"/>
                </a:lnTo>
                <a:lnTo>
                  <a:pt x="147" y="147"/>
                </a:lnTo>
                <a:lnTo>
                  <a:pt x="149" y="147"/>
                </a:lnTo>
                <a:lnTo>
                  <a:pt x="149" y="149"/>
                </a:lnTo>
                <a:lnTo>
                  <a:pt x="150" y="149"/>
                </a:lnTo>
                <a:lnTo>
                  <a:pt x="154" y="149"/>
                </a:lnTo>
                <a:lnTo>
                  <a:pt x="155" y="151"/>
                </a:lnTo>
                <a:lnTo>
                  <a:pt x="155" y="152"/>
                </a:lnTo>
                <a:lnTo>
                  <a:pt x="157" y="154"/>
                </a:lnTo>
                <a:lnTo>
                  <a:pt x="159" y="154"/>
                </a:lnTo>
                <a:lnTo>
                  <a:pt x="160" y="154"/>
                </a:lnTo>
                <a:lnTo>
                  <a:pt x="160" y="156"/>
                </a:lnTo>
                <a:lnTo>
                  <a:pt x="160" y="157"/>
                </a:lnTo>
                <a:lnTo>
                  <a:pt x="159" y="157"/>
                </a:lnTo>
                <a:lnTo>
                  <a:pt x="159" y="156"/>
                </a:lnTo>
                <a:lnTo>
                  <a:pt x="157" y="156"/>
                </a:lnTo>
                <a:lnTo>
                  <a:pt x="157" y="157"/>
                </a:lnTo>
                <a:lnTo>
                  <a:pt x="155" y="157"/>
                </a:lnTo>
                <a:lnTo>
                  <a:pt x="155" y="159"/>
                </a:lnTo>
                <a:lnTo>
                  <a:pt x="155" y="157"/>
                </a:lnTo>
                <a:lnTo>
                  <a:pt x="154" y="157"/>
                </a:lnTo>
                <a:lnTo>
                  <a:pt x="152" y="157"/>
                </a:lnTo>
                <a:lnTo>
                  <a:pt x="150" y="157"/>
                </a:lnTo>
                <a:lnTo>
                  <a:pt x="150" y="159"/>
                </a:lnTo>
                <a:lnTo>
                  <a:pt x="150" y="161"/>
                </a:lnTo>
                <a:lnTo>
                  <a:pt x="149" y="161"/>
                </a:lnTo>
                <a:lnTo>
                  <a:pt x="149" y="159"/>
                </a:lnTo>
                <a:lnTo>
                  <a:pt x="147" y="161"/>
                </a:lnTo>
                <a:lnTo>
                  <a:pt x="147" y="162"/>
                </a:lnTo>
                <a:lnTo>
                  <a:pt x="145" y="162"/>
                </a:lnTo>
                <a:lnTo>
                  <a:pt x="145" y="164"/>
                </a:lnTo>
                <a:lnTo>
                  <a:pt x="142" y="164"/>
                </a:lnTo>
                <a:lnTo>
                  <a:pt x="142" y="167"/>
                </a:lnTo>
                <a:lnTo>
                  <a:pt x="142" y="171"/>
                </a:lnTo>
                <a:lnTo>
                  <a:pt x="142" y="173"/>
                </a:lnTo>
                <a:lnTo>
                  <a:pt x="143" y="174"/>
                </a:lnTo>
                <a:lnTo>
                  <a:pt x="137" y="178"/>
                </a:lnTo>
                <a:lnTo>
                  <a:pt x="133" y="181"/>
                </a:lnTo>
                <a:lnTo>
                  <a:pt x="130" y="183"/>
                </a:lnTo>
                <a:lnTo>
                  <a:pt x="128" y="184"/>
                </a:lnTo>
                <a:lnTo>
                  <a:pt x="127" y="186"/>
                </a:lnTo>
                <a:lnTo>
                  <a:pt x="123" y="186"/>
                </a:lnTo>
                <a:lnTo>
                  <a:pt x="116" y="191"/>
                </a:lnTo>
                <a:lnTo>
                  <a:pt x="115" y="191"/>
                </a:lnTo>
                <a:lnTo>
                  <a:pt x="113" y="186"/>
                </a:lnTo>
                <a:lnTo>
                  <a:pt x="113" y="184"/>
                </a:lnTo>
                <a:lnTo>
                  <a:pt x="111" y="183"/>
                </a:lnTo>
                <a:lnTo>
                  <a:pt x="111" y="181"/>
                </a:lnTo>
                <a:lnTo>
                  <a:pt x="111" y="179"/>
                </a:lnTo>
                <a:lnTo>
                  <a:pt x="110" y="179"/>
                </a:lnTo>
                <a:lnTo>
                  <a:pt x="110" y="178"/>
                </a:lnTo>
                <a:lnTo>
                  <a:pt x="110" y="176"/>
                </a:lnTo>
                <a:lnTo>
                  <a:pt x="108" y="174"/>
                </a:lnTo>
                <a:lnTo>
                  <a:pt x="108" y="173"/>
                </a:lnTo>
                <a:lnTo>
                  <a:pt x="106" y="173"/>
                </a:lnTo>
                <a:lnTo>
                  <a:pt x="106" y="171"/>
                </a:lnTo>
                <a:lnTo>
                  <a:pt x="106" y="169"/>
                </a:lnTo>
                <a:lnTo>
                  <a:pt x="106" y="167"/>
                </a:lnTo>
                <a:lnTo>
                  <a:pt x="106" y="166"/>
                </a:lnTo>
                <a:lnTo>
                  <a:pt x="106" y="164"/>
                </a:lnTo>
                <a:lnTo>
                  <a:pt x="106" y="162"/>
                </a:lnTo>
                <a:lnTo>
                  <a:pt x="106" y="161"/>
                </a:lnTo>
                <a:lnTo>
                  <a:pt x="106" y="159"/>
                </a:lnTo>
                <a:lnTo>
                  <a:pt x="106" y="157"/>
                </a:lnTo>
                <a:lnTo>
                  <a:pt x="105" y="157"/>
                </a:lnTo>
                <a:lnTo>
                  <a:pt x="105" y="156"/>
                </a:lnTo>
                <a:lnTo>
                  <a:pt x="103" y="156"/>
                </a:lnTo>
                <a:lnTo>
                  <a:pt x="103" y="154"/>
                </a:lnTo>
                <a:lnTo>
                  <a:pt x="101" y="154"/>
                </a:lnTo>
                <a:lnTo>
                  <a:pt x="100" y="156"/>
                </a:lnTo>
                <a:lnTo>
                  <a:pt x="100" y="154"/>
                </a:lnTo>
                <a:lnTo>
                  <a:pt x="100" y="152"/>
                </a:lnTo>
                <a:lnTo>
                  <a:pt x="98" y="151"/>
                </a:lnTo>
                <a:lnTo>
                  <a:pt x="96" y="151"/>
                </a:lnTo>
                <a:lnTo>
                  <a:pt x="96" y="149"/>
                </a:lnTo>
                <a:lnTo>
                  <a:pt x="96" y="147"/>
                </a:lnTo>
                <a:lnTo>
                  <a:pt x="94" y="147"/>
                </a:lnTo>
                <a:lnTo>
                  <a:pt x="91" y="147"/>
                </a:lnTo>
                <a:lnTo>
                  <a:pt x="91" y="145"/>
                </a:lnTo>
                <a:lnTo>
                  <a:pt x="89" y="145"/>
                </a:lnTo>
                <a:lnTo>
                  <a:pt x="88" y="145"/>
                </a:lnTo>
                <a:lnTo>
                  <a:pt x="88" y="144"/>
                </a:lnTo>
                <a:lnTo>
                  <a:pt x="86" y="144"/>
                </a:lnTo>
                <a:lnTo>
                  <a:pt x="86" y="142"/>
                </a:lnTo>
                <a:lnTo>
                  <a:pt x="84" y="142"/>
                </a:lnTo>
                <a:lnTo>
                  <a:pt x="84" y="140"/>
                </a:lnTo>
                <a:lnTo>
                  <a:pt x="83" y="140"/>
                </a:lnTo>
                <a:lnTo>
                  <a:pt x="81" y="140"/>
                </a:lnTo>
                <a:lnTo>
                  <a:pt x="81" y="139"/>
                </a:lnTo>
                <a:lnTo>
                  <a:pt x="79" y="137"/>
                </a:lnTo>
                <a:lnTo>
                  <a:pt x="78" y="137"/>
                </a:lnTo>
                <a:lnTo>
                  <a:pt x="76" y="137"/>
                </a:lnTo>
                <a:lnTo>
                  <a:pt x="78" y="135"/>
                </a:lnTo>
                <a:lnTo>
                  <a:pt x="76" y="135"/>
                </a:lnTo>
                <a:lnTo>
                  <a:pt x="74" y="135"/>
                </a:lnTo>
                <a:lnTo>
                  <a:pt x="73" y="135"/>
                </a:lnTo>
                <a:lnTo>
                  <a:pt x="73" y="134"/>
                </a:lnTo>
                <a:lnTo>
                  <a:pt x="73" y="132"/>
                </a:lnTo>
                <a:lnTo>
                  <a:pt x="71" y="132"/>
                </a:lnTo>
                <a:lnTo>
                  <a:pt x="71" y="130"/>
                </a:lnTo>
                <a:lnTo>
                  <a:pt x="69" y="130"/>
                </a:lnTo>
                <a:lnTo>
                  <a:pt x="67" y="130"/>
                </a:lnTo>
                <a:lnTo>
                  <a:pt x="66" y="130"/>
                </a:lnTo>
                <a:lnTo>
                  <a:pt x="64" y="129"/>
                </a:lnTo>
                <a:lnTo>
                  <a:pt x="62" y="129"/>
                </a:lnTo>
                <a:lnTo>
                  <a:pt x="62" y="127"/>
                </a:lnTo>
                <a:lnTo>
                  <a:pt x="62" y="125"/>
                </a:lnTo>
                <a:lnTo>
                  <a:pt x="61" y="125"/>
                </a:lnTo>
                <a:lnTo>
                  <a:pt x="61" y="123"/>
                </a:lnTo>
                <a:lnTo>
                  <a:pt x="61" y="122"/>
                </a:lnTo>
                <a:lnTo>
                  <a:pt x="61" y="120"/>
                </a:lnTo>
                <a:lnTo>
                  <a:pt x="61" y="118"/>
                </a:lnTo>
                <a:lnTo>
                  <a:pt x="61" y="117"/>
                </a:lnTo>
                <a:lnTo>
                  <a:pt x="59" y="117"/>
                </a:lnTo>
                <a:lnTo>
                  <a:pt x="57" y="117"/>
                </a:lnTo>
                <a:lnTo>
                  <a:pt x="59" y="117"/>
                </a:lnTo>
                <a:lnTo>
                  <a:pt x="59" y="115"/>
                </a:lnTo>
                <a:lnTo>
                  <a:pt x="57" y="115"/>
                </a:lnTo>
                <a:lnTo>
                  <a:pt x="56" y="115"/>
                </a:lnTo>
                <a:lnTo>
                  <a:pt x="54" y="113"/>
                </a:lnTo>
                <a:lnTo>
                  <a:pt x="52" y="113"/>
                </a:lnTo>
                <a:lnTo>
                  <a:pt x="51" y="113"/>
                </a:lnTo>
                <a:lnTo>
                  <a:pt x="49" y="112"/>
                </a:lnTo>
                <a:lnTo>
                  <a:pt x="47" y="113"/>
                </a:lnTo>
                <a:lnTo>
                  <a:pt x="47" y="115"/>
                </a:lnTo>
                <a:lnTo>
                  <a:pt x="44" y="113"/>
                </a:lnTo>
                <a:lnTo>
                  <a:pt x="42" y="112"/>
                </a:lnTo>
                <a:lnTo>
                  <a:pt x="39" y="112"/>
                </a:lnTo>
                <a:lnTo>
                  <a:pt x="37" y="112"/>
                </a:lnTo>
                <a:lnTo>
                  <a:pt x="35" y="112"/>
                </a:lnTo>
                <a:lnTo>
                  <a:pt x="35" y="108"/>
                </a:lnTo>
                <a:lnTo>
                  <a:pt x="35" y="105"/>
                </a:lnTo>
                <a:lnTo>
                  <a:pt x="34" y="105"/>
                </a:lnTo>
                <a:lnTo>
                  <a:pt x="34" y="103"/>
                </a:lnTo>
                <a:lnTo>
                  <a:pt x="34" y="101"/>
                </a:lnTo>
                <a:lnTo>
                  <a:pt x="34" y="100"/>
                </a:lnTo>
                <a:lnTo>
                  <a:pt x="34" y="98"/>
                </a:lnTo>
                <a:lnTo>
                  <a:pt x="35" y="98"/>
                </a:lnTo>
                <a:lnTo>
                  <a:pt x="35" y="96"/>
                </a:lnTo>
                <a:lnTo>
                  <a:pt x="34" y="91"/>
                </a:lnTo>
                <a:lnTo>
                  <a:pt x="32" y="91"/>
                </a:lnTo>
                <a:lnTo>
                  <a:pt x="32" y="86"/>
                </a:lnTo>
                <a:lnTo>
                  <a:pt x="30" y="86"/>
                </a:lnTo>
                <a:lnTo>
                  <a:pt x="29" y="86"/>
                </a:lnTo>
                <a:lnTo>
                  <a:pt x="27" y="88"/>
                </a:lnTo>
                <a:lnTo>
                  <a:pt x="25" y="88"/>
                </a:lnTo>
                <a:lnTo>
                  <a:pt x="24" y="88"/>
                </a:lnTo>
                <a:lnTo>
                  <a:pt x="22" y="88"/>
                </a:lnTo>
                <a:lnTo>
                  <a:pt x="20" y="88"/>
                </a:lnTo>
                <a:lnTo>
                  <a:pt x="18" y="88"/>
                </a:lnTo>
                <a:lnTo>
                  <a:pt x="17" y="88"/>
                </a:lnTo>
                <a:lnTo>
                  <a:pt x="15" y="88"/>
                </a:lnTo>
                <a:lnTo>
                  <a:pt x="12" y="88"/>
                </a:lnTo>
                <a:lnTo>
                  <a:pt x="10" y="88"/>
                </a:lnTo>
                <a:lnTo>
                  <a:pt x="8" y="86"/>
                </a:lnTo>
                <a:lnTo>
                  <a:pt x="5" y="84"/>
                </a:lnTo>
                <a:lnTo>
                  <a:pt x="3" y="84"/>
                </a:lnTo>
                <a:lnTo>
                  <a:pt x="2" y="83"/>
                </a:lnTo>
                <a:lnTo>
                  <a:pt x="0" y="83"/>
                </a:lnTo>
                <a:lnTo>
                  <a:pt x="0" y="81"/>
                </a:lnTo>
                <a:lnTo>
                  <a:pt x="0" y="79"/>
                </a:lnTo>
                <a:lnTo>
                  <a:pt x="2" y="79"/>
                </a:lnTo>
                <a:lnTo>
                  <a:pt x="2" y="78"/>
                </a:lnTo>
                <a:lnTo>
                  <a:pt x="2" y="76"/>
                </a:lnTo>
                <a:lnTo>
                  <a:pt x="2" y="73"/>
                </a:lnTo>
                <a:lnTo>
                  <a:pt x="3" y="73"/>
                </a:lnTo>
                <a:lnTo>
                  <a:pt x="3" y="71"/>
                </a:lnTo>
                <a:lnTo>
                  <a:pt x="5" y="71"/>
                </a:lnTo>
                <a:lnTo>
                  <a:pt x="7" y="69"/>
                </a:lnTo>
                <a:lnTo>
                  <a:pt x="7" y="68"/>
                </a:lnTo>
                <a:lnTo>
                  <a:pt x="8" y="68"/>
                </a:lnTo>
                <a:lnTo>
                  <a:pt x="10" y="66"/>
                </a:lnTo>
                <a:lnTo>
                  <a:pt x="12" y="64"/>
                </a:lnTo>
                <a:lnTo>
                  <a:pt x="13" y="62"/>
                </a:lnTo>
                <a:lnTo>
                  <a:pt x="13" y="61"/>
                </a:lnTo>
                <a:lnTo>
                  <a:pt x="15" y="59"/>
                </a:lnTo>
                <a:lnTo>
                  <a:pt x="15" y="57"/>
                </a:lnTo>
                <a:lnTo>
                  <a:pt x="17" y="56"/>
                </a:lnTo>
                <a:lnTo>
                  <a:pt x="18" y="54"/>
                </a:lnTo>
                <a:lnTo>
                  <a:pt x="29" y="52"/>
                </a:lnTo>
                <a:lnTo>
                  <a:pt x="30" y="51"/>
                </a:lnTo>
                <a:lnTo>
                  <a:pt x="29" y="49"/>
                </a:lnTo>
                <a:lnTo>
                  <a:pt x="30" y="49"/>
                </a:lnTo>
                <a:lnTo>
                  <a:pt x="32" y="49"/>
                </a:lnTo>
                <a:lnTo>
                  <a:pt x="32" y="47"/>
                </a:lnTo>
                <a:lnTo>
                  <a:pt x="34" y="46"/>
                </a:lnTo>
                <a:lnTo>
                  <a:pt x="35" y="46"/>
                </a:lnTo>
                <a:lnTo>
                  <a:pt x="39" y="40"/>
                </a:lnTo>
                <a:lnTo>
                  <a:pt x="40" y="40"/>
                </a:lnTo>
                <a:lnTo>
                  <a:pt x="44" y="39"/>
                </a:lnTo>
                <a:lnTo>
                  <a:pt x="47" y="35"/>
                </a:lnTo>
                <a:lnTo>
                  <a:pt x="47" y="34"/>
                </a:lnTo>
                <a:lnTo>
                  <a:pt x="49" y="32"/>
                </a:lnTo>
                <a:lnTo>
                  <a:pt x="49" y="30"/>
                </a:lnTo>
                <a:lnTo>
                  <a:pt x="51" y="29"/>
                </a:lnTo>
                <a:lnTo>
                  <a:pt x="51" y="27"/>
                </a:lnTo>
                <a:lnTo>
                  <a:pt x="52" y="27"/>
                </a:lnTo>
                <a:lnTo>
                  <a:pt x="54" y="25"/>
                </a:lnTo>
                <a:lnTo>
                  <a:pt x="56" y="24"/>
                </a:lnTo>
                <a:lnTo>
                  <a:pt x="57" y="24"/>
                </a:lnTo>
                <a:lnTo>
                  <a:pt x="59" y="24"/>
                </a:lnTo>
                <a:lnTo>
                  <a:pt x="59" y="22"/>
                </a:lnTo>
                <a:lnTo>
                  <a:pt x="61" y="22"/>
                </a:lnTo>
                <a:lnTo>
                  <a:pt x="62" y="22"/>
                </a:lnTo>
                <a:lnTo>
                  <a:pt x="64" y="22"/>
                </a:lnTo>
                <a:lnTo>
                  <a:pt x="66" y="20"/>
                </a:lnTo>
                <a:lnTo>
                  <a:pt x="67" y="18"/>
                </a:lnTo>
                <a:lnTo>
                  <a:pt x="69" y="18"/>
                </a:lnTo>
                <a:lnTo>
                  <a:pt x="69" y="17"/>
                </a:lnTo>
                <a:lnTo>
                  <a:pt x="71" y="17"/>
                </a:lnTo>
                <a:lnTo>
                  <a:pt x="73" y="17"/>
                </a:lnTo>
                <a:lnTo>
                  <a:pt x="74" y="17"/>
                </a:lnTo>
                <a:lnTo>
                  <a:pt x="74" y="15"/>
                </a:lnTo>
                <a:lnTo>
                  <a:pt x="76" y="15"/>
                </a:lnTo>
                <a:lnTo>
                  <a:pt x="79" y="13"/>
                </a:lnTo>
                <a:lnTo>
                  <a:pt x="79" y="12"/>
                </a:lnTo>
                <a:lnTo>
                  <a:pt x="81" y="12"/>
                </a:lnTo>
                <a:lnTo>
                  <a:pt x="81" y="13"/>
                </a:lnTo>
                <a:lnTo>
                  <a:pt x="83" y="13"/>
                </a:lnTo>
                <a:lnTo>
                  <a:pt x="84" y="13"/>
                </a:lnTo>
                <a:lnTo>
                  <a:pt x="86" y="12"/>
                </a:lnTo>
                <a:lnTo>
                  <a:pt x="86" y="13"/>
                </a:lnTo>
                <a:lnTo>
                  <a:pt x="86" y="12"/>
                </a:lnTo>
                <a:lnTo>
                  <a:pt x="88" y="12"/>
                </a:lnTo>
                <a:lnTo>
                  <a:pt x="89" y="12"/>
                </a:lnTo>
                <a:lnTo>
                  <a:pt x="89" y="10"/>
                </a:lnTo>
                <a:lnTo>
                  <a:pt x="91" y="8"/>
                </a:lnTo>
                <a:lnTo>
                  <a:pt x="93" y="8"/>
                </a:lnTo>
                <a:lnTo>
                  <a:pt x="94" y="8"/>
                </a:lnTo>
                <a:lnTo>
                  <a:pt x="96" y="8"/>
                </a:lnTo>
                <a:lnTo>
                  <a:pt x="98" y="7"/>
                </a:lnTo>
                <a:lnTo>
                  <a:pt x="100" y="5"/>
                </a:lnTo>
                <a:lnTo>
                  <a:pt x="101" y="3"/>
                </a:lnTo>
                <a:lnTo>
                  <a:pt x="103" y="0"/>
                </a:lnTo>
                <a:lnTo>
                  <a:pt x="105" y="0"/>
                </a:lnTo>
                <a:lnTo>
                  <a:pt x="105" y="1"/>
                </a:lnTo>
                <a:lnTo>
                  <a:pt x="105" y="3"/>
                </a:lnTo>
                <a:lnTo>
                  <a:pt x="105" y="5"/>
                </a:lnTo>
                <a:lnTo>
                  <a:pt x="106" y="5"/>
                </a:lnTo>
                <a:lnTo>
                  <a:pt x="108" y="8"/>
                </a:lnTo>
                <a:close/>
              </a:path>
            </a:pathLst>
          </a:custGeom>
          <a:solidFill>
            <a:schemeClr val="accent4">
              <a:lumMod val="5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10">
            <a:extLst>
              <a:ext uri="{FF2B5EF4-FFF2-40B4-BE49-F238E27FC236}">
                <a16:creationId xmlns:a16="http://schemas.microsoft.com/office/drawing/2014/main" id="{F67BB3C2-9814-4AC8-B86E-A0AD078841AB}"/>
              </a:ext>
            </a:extLst>
          </p:cNvPr>
          <p:cNvSpPr>
            <a:spLocks/>
          </p:cNvSpPr>
          <p:nvPr/>
        </p:nvSpPr>
        <p:spPr bwMode="auto">
          <a:xfrm>
            <a:off x="1069975" y="3170239"/>
            <a:ext cx="3548063" cy="917575"/>
          </a:xfrm>
          <a:custGeom>
            <a:avLst/>
            <a:gdLst>
              <a:gd name="T0" fmla="*/ 2064 w 2235"/>
              <a:gd name="T1" fmla="*/ 21 h 578"/>
              <a:gd name="T2" fmla="*/ 2093 w 2235"/>
              <a:gd name="T3" fmla="*/ 31 h 578"/>
              <a:gd name="T4" fmla="*/ 2103 w 2235"/>
              <a:gd name="T5" fmla="*/ 156 h 578"/>
              <a:gd name="T6" fmla="*/ 2149 w 2235"/>
              <a:gd name="T7" fmla="*/ 239 h 578"/>
              <a:gd name="T8" fmla="*/ 2221 w 2235"/>
              <a:gd name="T9" fmla="*/ 258 h 578"/>
              <a:gd name="T10" fmla="*/ 2223 w 2235"/>
              <a:gd name="T11" fmla="*/ 349 h 578"/>
              <a:gd name="T12" fmla="*/ 2152 w 2235"/>
              <a:gd name="T13" fmla="*/ 383 h 578"/>
              <a:gd name="T14" fmla="*/ 2047 w 2235"/>
              <a:gd name="T15" fmla="*/ 342 h 578"/>
              <a:gd name="T16" fmla="*/ 1998 w 2235"/>
              <a:gd name="T17" fmla="*/ 285 h 578"/>
              <a:gd name="T18" fmla="*/ 1924 w 2235"/>
              <a:gd name="T19" fmla="*/ 273 h 578"/>
              <a:gd name="T20" fmla="*/ 1865 w 2235"/>
              <a:gd name="T21" fmla="*/ 268 h 578"/>
              <a:gd name="T22" fmla="*/ 1836 w 2235"/>
              <a:gd name="T23" fmla="*/ 234 h 578"/>
              <a:gd name="T24" fmla="*/ 1799 w 2235"/>
              <a:gd name="T25" fmla="*/ 226 h 578"/>
              <a:gd name="T26" fmla="*/ 1736 w 2235"/>
              <a:gd name="T27" fmla="*/ 244 h 578"/>
              <a:gd name="T28" fmla="*/ 1689 w 2235"/>
              <a:gd name="T29" fmla="*/ 317 h 578"/>
              <a:gd name="T30" fmla="*/ 1611 w 2235"/>
              <a:gd name="T31" fmla="*/ 266 h 578"/>
              <a:gd name="T32" fmla="*/ 1559 w 2235"/>
              <a:gd name="T33" fmla="*/ 266 h 578"/>
              <a:gd name="T34" fmla="*/ 1505 w 2235"/>
              <a:gd name="T35" fmla="*/ 293 h 578"/>
              <a:gd name="T36" fmla="*/ 1459 w 2235"/>
              <a:gd name="T37" fmla="*/ 329 h 578"/>
              <a:gd name="T38" fmla="*/ 1385 w 2235"/>
              <a:gd name="T39" fmla="*/ 344 h 578"/>
              <a:gd name="T40" fmla="*/ 1313 w 2235"/>
              <a:gd name="T41" fmla="*/ 339 h 578"/>
              <a:gd name="T42" fmla="*/ 1235 w 2235"/>
              <a:gd name="T43" fmla="*/ 329 h 578"/>
              <a:gd name="T44" fmla="*/ 1181 w 2235"/>
              <a:gd name="T45" fmla="*/ 349 h 578"/>
              <a:gd name="T46" fmla="*/ 1095 w 2235"/>
              <a:gd name="T47" fmla="*/ 354 h 578"/>
              <a:gd name="T48" fmla="*/ 1068 w 2235"/>
              <a:gd name="T49" fmla="*/ 361 h 578"/>
              <a:gd name="T50" fmla="*/ 1029 w 2235"/>
              <a:gd name="T51" fmla="*/ 363 h 578"/>
              <a:gd name="T52" fmla="*/ 976 w 2235"/>
              <a:gd name="T53" fmla="*/ 364 h 578"/>
              <a:gd name="T54" fmla="*/ 889 w 2235"/>
              <a:gd name="T55" fmla="*/ 370 h 578"/>
              <a:gd name="T56" fmla="*/ 782 w 2235"/>
              <a:gd name="T57" fmla="*/ 361 h 578"/>
              <a:gd name="T58" fmla="*/ 750 w 2235"/>
              <a:gd name="T59" fmla="*/ 331 h 578"/>
              <a:gd name="T60" fmla="*/ 659 w 2235"/>
              <a:gd name="T61" fmla="*/ 380 h 578"/>
              <a:gd name="T62" fmla="*/ 539 w 2235"/>
              <a:gd name="T63" fmla="*/ 490 h 578"/>
              <a:gd name="T64" fmla="*/ 419 w 2235"/>
              <a:gd name="T65" fmla="*/ 561 h 578"/>
              <a:gd name="T66" fmla="*/ 351 w 2235"/>
              <a:gd name="T67" fmla="*/ 554 h 578"/>
              <a:gd name="T68" fmla="*/ 284 w 2235"/>
              <a:gd name="T69" fmla="*/ 573 h 578"/>
              <a:gd name="T70" fmla="*/ 226 w 2235"/>
              <a:gd name="T71" fmla="*/ 564 h 578"/>
              <a:gd name="T72" fmla="*/ 169 w 2235"/>
              <a:gd name="T73" fmla="*/ 529 h 578"/>
              <a:gd name="T74" fmla="*/ 96 w 2235"/>
              <a:gd name="T75" fmla="*/ 515 h 578"/>
              <a:gd name="T76" fmla="*/ 117 w 2235"/>
              <a:gd name="T77" fmla="*/ 461 h 578"/>
              <a:gd name="T78" fmla="*/ 123 w 2235"/>
              <a:gd name="T79" fmla="*/ 390 h 578"/>
              <a:gd name="T80" fmla="*/ 73 w 2235"/>
              <a:gd name="T81" fmla="*/ 319 h 578"/>
              <a:gd name="T82" fmla="*/ 36 w 2235"/>
              <a:gd name="T83" fmla="*/ 302 h 578"/>
              <a:gd name="T84" fmla="*/ 2 w 2235"/>
              <a:gd name="T85" fmla="*/ 281 h 578"/>
              <a:gd name="T86" fmla="*/ 19 w 2235"/>
              <a:gd name="T87" fmla="*/ 266 h 578"/>
              <a:gd name="T88" fmla="*/ 41 w 2235"/>
              <a:gd name="T89" fmla="*/ 204 h 578"/>
              <a:gd name="T90" fmla="*/ 25 w 2235"/>
              <a:gd name="T91" fmla="*/ 131 h 578"/>
              <a:gd name="T92" fmla="*/ 9 w 2235"/>
              <a:gd name="T93" fmla="*/ 90 h 578"/>
              <a:gd name="T94" fmla="*/ 270 w 2235"/>
              <a:gd name="T95" fmla="*/ 90 h 578"/>
              <a:gd name="T96" fmla="*/ 539 w 2235"/>
              <a:gd name="T97" fmla="*/ 92 h 578"/>
              <a:gd name="T98" fmla="*/ 731 w 2235"/>
              <a:gd name="T99" fmla="*/ 77 h 578"/>
              <a:gd name="T100" fmla="*/ 829 w 2235"/>
              <a:gd name="T101" fmla="*/ 93 h 578"/>
              <a:gd name="T102" fmla="*/ 1037 w 2235"/>
              <a:gd name="T103" fmla="*/ 95 h 578"/>
              <a:gd name="T104" fmla="*/ 1198 w 2235"/>
              <a:gd name="T105" fmla="*/ 95 h 578"/>
              <a:gd name="T106" fmla="*/ 1527 w 2235"/>
              <a:gd name="T107" fmla="*/ 99 h 578"/>
              <a:gd name="T108" fmla="*/ 1677 w 2235"/>
              <a:gd name="T109" fmla="*/ 100 h 578"/>
              <a:gd name="T110" fmla="*/ 1747 w 2235"/>
              <a:gd name="T111" fmla="*/ 102 h 578"/>
              <a:gd name="T112" fmla="*/ 1951 w 2235"/>
              <a:gd name="T113" fmla="*/ 12 h 578"/>
              <a:gd name="T114" fmla="*/ 2032 w 2235"/>
              <a:gd name="T115" fmla="*/ 7 h 578"/>
              <a:gd name="T116" fmla="*/ 2049 w 2235"/>
              <a:gd name="T117" fmla="*/ 9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35" h="578">
                <a:moveTo>
                  <a:pt x="2054" y="0"/>
                </a:moveTo>
                <a:lnTo>
                  <a:pt x="2057" y="0"/>
                </a:lnTo>
                <a:lnTo>
                  <a:pt x="2059" y="0"/>
                </a:lnTo>
                <a:lnTo>
                  <a:pt x="2059" y="2"/>
                </a:lnTo>
                <a:lnTo>
                  <a:pt x="2059" y="4"/>
                </a:lnTo>
                <a:lnTo>
                  <a:pt x="2062" y="4"/>
                </a:lnTo>
                <a:lnTo>
                  <a:pt x="2064" y="5"/>
                </a:lnTo>
                <a:lnTo>
                  <a:pt x="2064" y="10"/>
                </a:lnTo>
                <a:lnTo>
                  <a:pt x="2061" y="14"/>
                </a:lnTo>
                <a:lnTo>
                  <a:pt x="2061" y="17"/>
                </a:lnTo>
                <a:lnTo>
                  <a:pt x="2062" y="21"/>
                </a:lnTo>
                <a:lnTo>
                  <a:pt x="2064" y="21"/>
                </a:lnTo>
                <a:lnTo>
                  <a:pt x="2066" y="21"/>
                </a:lnTo>
                <a:lnTo>
                  <a:pt x="2066" y="22"/>
                </a:lnTo>
                <a:lnTo>
                  <a:pt x="2064" y="22"/>
                </a:lnTo>
                <a:lnTo>
                  <a:pt x="2064" y="24"/>
                </a:lnTo>
                <a:lnTo>
                  <a:pt x="2064" y="27"/>
                </a:lnTo>
                <a:lnTo>
                  <a:pt x="2069" y="27"/>
                </a:lnTo>
                <a:lnTo>
                  <a:pt x="2071" y="31"/>
                </a:lnTo>
                <a:lnTo>
                  <a:pt x="2073" y="29"/>
                </a:lnTo>
                <a:lnTo>
                  <a:pt x="2076" y="29"/>
                </a:lnTo>
                <a:lnTo>
                  <a:pt x="2081" y="29"/>
                </a:lnTo>
                <a:lnTo>
                  <a:pt x="2093" y="29"/>
                </a:lnTo>
                <a:lnTo>
                  <a:pt x="2093" y="31"/>
                </a:lnTo>
                <a:lnTo>
                  <a:pt x="2101" y="31"/>
                </a:lnTo>
                <a:lnTo>
                  <a:pt x="2111" y="31"/>
                </a:lnTo>
                <a:lnTo>
                  <a:pt x="2110" y="38"/>
                </a:lnTo>
                <a:lnTo>
                  <a:pt x="2108" y="51"/>
                </a:lnTo>
                <a:lnTo>
                  <a:pt x="2106" y="61"/>
                </a:lnTo>
                <a:lnTo>
                  <a:pt x="2105" y="83"/>
                </a:lnTo>
                <a:lnTo>
                  <a:pt x="2105" y="109"/>
                </a:lnTo>
                <a:lnTo>
                  <a:pt x="2103" y="115"/>
                </a:lnTo>
                <a:lnTo>
                  <a:pt x="2103" y="126"/>
                </a:lnTo>
                <a:lnTo>
                  <a:pt x="2103" y="148"/>
                </a:lnTo>
                <a:lnTo>
                  <a:pt x="2103" y="151"/>
                </a:lnTo>
                <a:lnTo>
                  <a:pt x="2103" y="156"/>
                </a:lnTo>
                <a:lnTo>
                  <a:pt x="2105" y="160"/>
                </a:lnTo>
                <a:lnTo>
                  <a:pt x="2105" y="165"/>
                </a:lnTo>
                <a:lnTo>
                  <a:pt x="2106" y="173"/>
                </a:lnTo>
                <a:lnTo>
                  <a:pt x="2111" y="187"/>
                </a:lnTo>
                <a:lnTo>
                  <a:pt x="2118" y="200"/>
                </a:lnTo>
                <a:lnTo>
                  <a:pt x="2118" y="202"/>
                </a:lnTo>
                <a:lnTo>
                  <a:pt x="2122" y="205"/>
                </a:lnTo>
                <a:lnTo>
                  <a:pt x="2127" y="214"/>
                </a:lnTo>
                <a:lnTo>
                  <a:pt x="2132" y="220"/>
                </a:lnTo>
                <a:lnTo>
                  <a:pt x="2138" y="229"/>
                </a:lnTo>
                <a:lnTo>
                  <a:pt x="2145" y="236"/>
                </a:lnTo>
                <a:lnTo>
                  <a:pt x="2149" y="239"/>
                </a:lnTo>
                <a:lnTo>
                  <a:pt x="2152" y="241"/>
                </a:lnTo>
                <a:lnTo>
                  <a:pt x="2160" y="246"/>
                </a:lnTo>
                <a:lnTo>
                  <a:pt x="2171" y="249"/>
                </a:lnTo>
                <a:lnTo>
                  <a:pt x="2177" y="251"/>
                </a:lnTo>
                <a:lnTo>
                  <a:pt x="2182" y="251"/>
                </a:lnTo>
                <a:lnTo>
                  <a:pt x="2191" y="253"/>
                </a:lnTo>
                <a:lnTo>
                  <a:pt x="2198" y="254"/>
                </a:lnTo>
                <a:lnTo>
                  <a:pt x="2199" y="254"/>
                </a:lnTo>
                <a:lnTo>
                  <a:pt x="2204" y="254"/>
                </a:lnTo>
                <a:lnTo>
                  <a:pt x="2213" y="256"/>
                </a:lnTo>
                <a:lnTo>
                  <a:pt x="2218" y="256"/>
                </a:lnTo>
                <a:lnTo>
                  <a:pt x="2221" y="258"/>
                </a:lnTo>
                <a:lnTo>
                  <a:pt x="2225" y="259"/>
                </a:lnTo>
                <a:lnTo>
                  <a:pt x="2230" y="263"/>
                </a:lnTo>
                <a:lnTo>
                  <a:pt x="2233" y="268"/>
                </a:lnTo>
                <a:lnTo>
                  <a:pt x="2235" y="275"/>
                </a:lnTo>
                <a:lnTo>
                  <a:pt x="2233" y="293"/>
                </a:lnTo>
                <a:lnTo>
                  <a:pt x="2231" y="304"/>
                </a:lnTo>
                <a:lnTo>
                  <a:pt x="2230" y="317"/>
                </a:lnTo>
                <a:lnTo>
                  <a:pt x="2230" y="331"/>
                </a:lnTo>
                <a:lnTo>
                  <a:pt x="2230" y="334"/>
                </a:lnTo>
                <a:lnTo>
                  <a:pt x="2228" y="339"/>
                </a:lnTo>
                <a:lnTo>
                  <a:pt x="2226" y="344"/>
                </a:lnTo>
                <a:lnTo>
                  <a:pt x="2223" y="349"/>
                </a:lnTo>
                <a:lnTo>
                  <a:pt x="2220" y="353"/>
                </a:lnTo>
                <a:lnTo>
                  <a:pt x="2211" y="359"/>
                </a:lnTo>
                <a:lnTo>
                  <a:pt x="2208" y="361"/>
                </a:lnTo>
                <a:lnTo>
                  <a:pt x="2206" y="363"/>
                </a:lnTo>
                <a:lnTo>
                  <a:pt x="2203" y="363"/>
                </a:lnTo>
                <a:lnTo>
                  <a:pt x="2194" y="366"/>
                </a:lnTo>
                <a:lnTo>
                  <a:pt x="2184" y="371"/>
                </a:lnTo>
                <a:lnTo>
                  <a:pt x="2179" y="371"/>
                </a:lnTo>
                <a:lnTo>
                  <a:pt x="2174" y="375"/>
                </a:lnTo>
                <a:lnTo>
                  <a:pt x="2164" y="380"/>
                </a:lnTo>
                <a:lnTo>
                  <a:pt x="2157" y="383"/>
                </a:lnTo>
                <a:lnTo>
                  <a:pt x="2152" y="383"/>
                </a:lnTo>
                <a:lnTo>
                  <a:pt x="2144" y="383"/>
                </a:lnTo>
                <a:lnTo>
                  <a:pt x="2142" y="383"/>
                </a:lnTo>
                <a:lnTo>
                  <a:pt x="2138" y="381"/>
                </a:lnTo>
                <a:lnTo>
                  <a:pt x="2137" y="380"/>
                </a:lnTo>
                <a:lnTo>
                  <a:pt x="2135" y="378"/>
                </a:lnTo>
                <a:lnTo>
                  <a:pt x="2125" y="376"/>
                </a:lnTo>
                <a:lnTo>
                  <a:pt x="2086" y="361"/>
                </a:lnTo>
                <a:lnTo>
                  <a:pt x="2081" y="359"/>
                </a:lnTo>
                <a:lnTo>
                  <a:pt x="2078" y="359"/>
                </a:lnTo>
                <a:lnTo>
                  <a:pt x="2064" y="353"/>
                </a:lnTo>
                <a:lnTo>
                  <a:pt x="2059" y="349"/>
                </a:lnTo>
                <a:lnTo>
                  <a:pt x="2047" y="342"/>
                </a:lnTo>
                <a:lnTo>
                  <a:pt x="2044" y="341"/>
                </a:lnTo>
                <a:lnTo>
                  <a:pt x="2039" y="337"/>
                </a:lnTo>
                <a:lnTo>
                  <a:pt x="2034" y="332"/>
                </a:lnTo>
                <a:lnTo>
                  <a:pt x="2025" y="326"/>
                </a:lnTo>
                <a:lnTo>
                  <a:pt x="2022" y="320"/>
                </a:lnTo>
                <a:lnTo>
                  <a:pt x="2019" y="317"/>
                </a:lnTo>
                <a:lnTo>
                  <a:pt x="2015" y="314"/>
                </a:lnTo>
                <a:lnTo>
                  <a:pt x="2012" y="307"/>
                </a:lnTo>
                <a:lnTo>
                  <a:pt x="2008" y="302"/>
                </a:lnTo>
                <a:lnTo>
                  <a:pt x="2008" y="300"/>
                </a:lnTo>
                <a:lnTo>
                  <a:pt x="2003" y="292"/>
                </a:lnTo>
                <a:lnTo>
                  <a:pt x="1998" y="285"/>
                </a:lnTo>
                <a:lnTo>
                  <a:pt x="1995" y="280"/>
                </a:lnTo>
                <a:lnTo>
                  <a:pt x="1990" y="275"/>
                </a:lnTo>
                <a:lnTo>
                  <a:pt x="1988" y="273"/>
                </a:lnTo>
                <a:lnTo>
                  <a:pt x="1983" y="270"/>
                </a:lnTo>
                <a:lnTo>
                  <a:pt x="1975" y="266"/>
                </a:lnTo>
                <a:lnTo>
                  <a:pt x="1971" y="265"/>
                </a:lnTo>
                <a:lnTo>
                  <a:pt x="1965" y="265"/>
                </a:lnTo>
                <a:lnTo>
                  <a:pt x="1954" y="265"/>
                </a:lnTo>
                <a:lnTo>
                  <a:pt x="1946" y="266"/>
                </a:lnTo>
                <a:lnTo>
                  <a:pt x="1941" y="268"/>
                </a:lnTo>
                <a:lnTo>
                  <a:pt x="1936" y="268"/>
                </a:lnTo>
                <a:lnTo>
                  <a:pt x="1924" y="273"/>
                </a:lnTo>
                <a:lnTo>
                  <a:pt x="1914" y="278"/>
                </a:lnTo>
                <a:lnTo>
                  <a:pt x="1907" y="280"/>
                </a:lnTo>
                <a:lnTo>
                  <a:pt x="1905" y="280"/>
                </a:lnTo>
                <a:lnTo>
                  <a:pt x="1900" y="283"/>
                </a:lnTo>
                <a:lnTo>
                  <a:pt x="1897" y="283"/>
                </a:lnTo>
                <a:lnTo>
                  <a:pt x="1892" y="281"/>
                </a:lnTo>
                <a:lnTo>
                  <a:pt x="1889" y="281"/>
                </a:lnTo>
                <a:lnTo>
                  <a:pt x="1885" y="280"/>
                </a:lnTo>
                <a:lnTo>
                  <a:pt x="1882" y="280"/>
                </a:lnTo>
                <a:lnTo>
                  <a:pt x="1875" y="276"/>
                </a:lnTo>
                <a:lnTo>
                  <a:pt x="1868" y="273"/>
                </a:lnTo>
                <a:lnTo>
                  <a:pt x="1865" y="268"/>
                </a:lnTo>
                <a:lnTo>
                  <a:pt x="1861" y="263"/>
                </a:lnTo>
                <a:lnTo>
                  <a:pt x="1860" y="259"/>
                </a:lnTo>
                <a:lnTo>
                  <a:pt x="1856" y="254"/>
                </a:lnTo>
                <a:lnTo>
                  <a:pt x="1851" y="248"/>
                </a:lnTo>
                <a:lnTo>
                  <a:pt x="1848" y="246"/>
                </a:lnTo>
                <a:lnTo>
                  <a:pt x="1843" y="244"/>
                </a:lnTo>
                <a:lnTo>
                  <a:pt x="1845" y="244"/>
                </a:lnTo>
                <a:lnTo>
                  <a:pt x="1843" y="241"/>
                </a:lnTo>
                <a:lnTo>
                  <a:pt x="1841" y="239"/>
                </a:lnTo>
                <a:lnTo>
                  <a:pt x="1840" y="237"/>
                </a:lnTo>
                <a:lnTo>
                  <a:pt x="1838" y="236"/>
                </a:lnTo>
                <a:lnTo>
                  <a:pt x="1836" y="234"/>
                </a:lnTo>
                <a:lnTo>
                  <a:pt x="1834" y="232"/>
                </a:lnTo>
                <a:lnTo>
                  <a:pt x="1833" y="232"/>
                </a:lnTo>
                <a:lnTo>
                  <a:pt x="1831" y="231"/>
                </a:lnTo>
                <a:lnTo>
                  <a:pt x="1829" y="229"/>
                </a:lnTo>
                <a:lnTo>
                  <a:pt x="1826" y="229"/>
                </a:lnTo>
                <a:lnTo>
                  <a:pt x="1824" y="227"/>
                </a:lnTo>
                <a:lnTo>
                  <a:pt x="1821" y="229"/>
                </a:lnTo>
                <a:lnTo>
                  <a:pt x="1819" y="227"/>
                </a:lnTo>
                <a:lnTo>
                  <a:pt x="1816" y="227"/>
                </a:lnTo>
                <a:lnTo>
                  <a:pt x="1811" y="226"/>
                </a:lnTo>
                <a:lnTo>
                  <a:pt x="1804" y="226"/>
                </a:lnTo>
                <a:lnTo>
                  <a:pt x="1799" y="226"/>
                </a:lnTo>
                <a:lnTo>
                  <a:pt x="1797" y="226"/>
                </a:lnTo>
                <a:lnTo>
                  <a:pt x="1791" y="226"/>
                </a:lnTo>
                <a:lnTo>
                  <a:pt x="1782" y="226"/>
                </a:lnTo>
                <a:lnTo>
                  <a:pt x="1774" y="226"/>
                </a:lnTo>
                <a:lnTo>
                  <a:pt x="1770" y="226"/>
                </a:lnTo>
                <a:lnTo>
                  <a:pt x="1767" y="227"/>
                </a:lnTo>
                <a:lnTo>
                  <a:pt x="1764" y="227"/>
                </a:lnTo>
                <a:lnTo>
                  <a:pt x="1758" y="231"/>
                </a:lnTo>
                <a:lnTo>
                  <a:pt x="1753" y="232"/>
                </a:lnTo>
                <a:lnTo>
                  <a:pt x="1752" y="232"/>
                </a:lnTo>
                <a:lnTo>
                  <a:pt x="1743" y="239"/>
                </a:lnTo>
                <a:lnTo>
                  <a:pt x="1736" y="244"/>
                </a:lnTo>
                <a:lnTo>
                  <a:pt x="1731" y="248"/>
                </a:lnTo>
                <a:lnTo>
                  <a:pt x="1723" y="258"/>
                </a:lnTo>
                <a:lnTo>
                  <a:pt x="1716" y="266"/>
                </a:lnTo>
                <a:lnTo>
                  <a:pt x="1711" y="273"/>
                </a:lnTo>
                <a:lnTo>
                  <a:pt x="1709" y="278"/>
                </a:lnTo>
                <a:lnTo>
                  <a:pt x="1708" y="281"/>
                </a:lnTo>
                <a:lnTo>
                  <a:pt x="1706" y="288"/>
                </a:lnTo>
                <a:lnTo>
                  <a:pt x="1704" y="292"/>
                </a:lnTo>
                <a:lnTo>
                  <a:pt x="1703" y="295"/>
                </a:lnTo>
                <a:lnTo>
                  <a:pt x="1699" y="298"/>
                </a:lnTo>
                <a:lnTo>
                  <a:pt x="1693" y="310"/>
                </a:lnTo>
                <a:lnTo>
                  <a:pt x="1689" y="317"/>
                </a:lnTo>
                <a:lnTo>
                  <a:pt x="1689" y="319"/>
                </a:lnTo>
                <a:lnTo>
                  <a:pt x="1686" y="319"/>
                </a:lnTo>
                <a:lnTo>
                  <a:pt x="1681" y="317"/>
                </a:lnTo>
                <a:lnTo>
                  <a:pt x="1671" y="310"/>
                </a:lnTo>
                <a:lnTo>
                  <a:pt x="1664" y="305"/>
                </a:lnTo>
                <a:lnTo>
                  <a:pt x="1654" y="295"/>
                </a:lnTo>
                <a:lnTo>
                  <a:pt x="1649" y="288"/>
                </a:lnTo>
                <a:lnTo>
                  <a:pt x="1642" y="280"/>
                </a:lnTo>
                <a:lnTo>
                  <a:pt x="1640" y="278"/>
                </a:lnTo>
                <a:lnTo>
                  <a:pt x="1632" y="273"/>
                </a:lnTo>
                <a:lnTo>
                  <a:pt x="1620" y="268"/>
                </a:lnTo>
                <a:lnTo>
                  <a:pt x="1611" y="266"/>
                </a:lnTo>
                <a:lnTo>
                  <a:pt x="1608" y="265"/>
                </a:lnTo>
                <a:lnTo>
                  <a:pt x="1605" y="266"/>
                </a:lnTo>
                <a:lnTo>
                  <a:pt x="1600" y="265"/>
                </a:lnTo>
                <a:lnTo>
                  <a:pt x="1595" y="263"/>
                </a:lnTo>
                <a:lnTo>
                  <a:pt x="1588" y="263"/>
                </a:lnTo>
                <a:lnTo>
                  <a:pt x="1583" y="263"/>
                </a:lnTo>
                <a:lnTo>
                  <a:pt x="1573" y="263"/>
                </a:lnTo>
                <a:lnTo>
                  <a:pt x="1571" y="263"/>
                </a:lnTo>
                <a:lnTo>
                  <a:pt x="1563" y="265"/>
                </a:lnTo>
                <a:lnTo>
                  <a:pt x="1563" y="263"/>
                </a:lnTo>
                <a:lnTo>
                  <a:pt x="1559" y="265"/>
                </a:lnTo>
                <a:lnTo>
                  <a:pt x="1559" y="266"/>
                </a:lnTo>
                <a:lnTo>
                  <a:pt x="1551" y="270"/>
                </a:lnTo>
                <a:lnTo>
                  <a:pt x="1546" y="273"/>
                </a:lnTo>
                <a:lnTo>
                  <a:pt x="1542" y="275"/>
                </a:lnTo>
                <a:lnTo>
                  <a:pt x="1537" y="275"/>
                </a:lnTo>
                <a:lnTo>
                  <a:pt x="1532" y="276"/>
                </a:lnTo>
                <a:lnTo>
                  <a:pt x="1524" y="281"/>
                </a:lnTo>
                <a:lnTo>
                  <a:pt x="1522" y="281"/>
                </a:lnTo>
                <a:lnTo>
                  <a:pt x="1519" y="283"/>
                </a:lnTo>
                <a:lnTo>
                  <a:pt x="1514" y="285"/>
                </a:lnTo>
                <a:lnTo>
                  <a:pt x="1510" y="288"/>
                </a:lnTo>
                <a:lnTo>
                  <a:pt x="1508" y="290"/>
                </a:lnTo>
                <a:lnTo>
                  <a:pt x="1505" y="293"/>
                </a:lnTo>
                <a:lnTo>
                  <a:pt x="1502" y="295"/>
                </a:lnTo>
                <a:lnTo>
                  <a:pt x="1502" y="297"/>
                </a:lnTo>
                <a:lnTo>
                  <a:pt x="1497" y="298"/>
                </a:lnTo>
                <a:lnTo>
                  <a:pt x="1495" y="304"/>
                </a:lnTo>
                <a:lnTo>
                  <a:pt x="1483" y="312"/>
                </a:lnTo>
                <a:lnTo>
                  <a:pt x="1480" y="314"/>
                </a:lnTo>
                <a:lnTo>
                  <a:pt x="1478" y="317"/>
                </a:lnTo>
                <a:lnTo>
                  <a:pt x="1476" y="317"/>
                </a:lnTo>
                <a:lnTo>
                  <a:pt x="1476" y="319"/>
                </a:lnTo>
                <a:lnTo>
                  <a:pt x="1465" y="327"/>
                </a:lnTo>
                <a:lnTo>
                  <a:pt x="1463" y="327"/>
                </a:lnTo>
                <a:lnTo>
                  <a:pt x="1459" y="329"/>
                </a:lnTo>
                <a:lnTo>
                  <a:pt x="1456" y="329"/>
                </a:lnTo>
                <a:lnTo>
                  <a:pt x="1453" y="329"/>
                </a:lnTo>
                <a:lnTo>
                  <a:pt x="1439" y="332"/>
                </a:lnTo>
                <a:lnTo>
                  <a:pt x="1434" y="334"/>
                </a:lnTo>
                <a:lnTo>
                  <a:pt x="1429" y="334"/>
                </a:lnTo>
                <a:lnTo>
                  <a:pt x="1421" y="337"/>
                </a:lnTo>
                <a:lnTo>
                  <a:pt x="1412" y="337"/>
                </a:lnTo>
                <a:lnTo>
                  <a:pt x="1405" y="339"/>
                </a:lnTo>
                <a:lnTo>
                  <a:pt x="1400" y="341"/>
                </a:lnTo>
                <a:lnTo>
                  <a:pt x="1395" y="341"/>
                </a:lnTo>
                <a:lnTo>
                  <a:pt x="1389" y="342"/>
                </a:lnTo>
                <a:lnTo>
                  <a:pt x="1385" y="344"/>
                </a:lnTo>
                <a:lnTo>
                  <a:pt x="1380" y="344"/>
                </a:lnTo>
                <a:lnTo>
                  <a:pt x="1367" y="348"/>
                </a:lnTo>
                <a:lnTo>
                  <a:pt x="1365" y="349"/>
                </a:lnTo>
                <a:lnTo>
                  <a:pt x="1358" y="349"/>
                </a:lnTo>
                <a:lnTo>
                  <a:pt x="1353" y="349"/>
                </a:lnTo>
                <a:lnTo>
                  <a:pt x="1350" y="349"/>
                </a:lnTo>
                <a:lnTo>
                  <a:pt x="1338" y="344"/>
                </a:lnTo>
                <a:lnTo>
                  <a:pt x="1333" y="344"/>
                </a:lnTo>
                <a:lnTo>
                  <a:pt x="1321" y="342"/>
                </a:lnTo>
                <a:lnTo>
                  <a:pt x="1316" y="342"/>
                </a:lnTo>
                <a:lnTo>
                  <a:pt x="1314" y="339"/>
                </a:lnTo>
                <a:lnTo>
                  <a:pt x="1313" y="339"/>
                </a:lnTo>
                <a:lnTo>
                  <a:pt x="1304" y="337"/>
                </a:lnTo>
                <a:lnTo>
                  <a:pt x="1299" y="336"/>
                </a:lnTo>
                <a:lnTo>
                  <a:pt x="1284" y="332"/>
                </a:lnTo>
                <a:lnTo>
                  <a:pt x="1277" y="331"/>
                </a:lnTo>
                <a:lnTo>
                  <a:pt x="1269" y="329"/>
                </a:lnTo>
                <a:lnTo>
                  <a:pt x="1264" y="327"/>
                </a:lnTo>
                <a:lnTo>
                  <a:pt x="1262" y="326"/>
                </a:lnTo>
                <a:lnTo>
                  <a:pt x="1260" y="326"/>
                </a:lnTo>
                <a:lnTo>
                  <a:pt x="1257" y="326"/>
                </a:lnTo>
                <a:lnTo>
                  <a:pt x="1250" y="327"/>
                </a:lnTo>
                <a:lnTo>
                  <a:pt x="1242" y="329"/>
                </a:lnTo>
                <a:lnTo>
                  <a:pt x="1235" y="329"/>
                </a:lnTo>
                <a:lnTo>
                  <a:pt x="1228" y="332"/>
                </a:lnTo>
                <a:lnTo>
                  <a:pt x="1223" y="332"/>
                </a:lnTo>
                <a:lnTo>
                  <a:pt x="1213" y="336"/>
                </a:lnTo>
                <a:lnTo>
                  <a:pt x="1211" y="336"/>
                </a:lnTo>
                <a:lnTo>
                  <a:pt x="1204" y="339"/>
                </a:lnTo>
                <a:lnTo>
                  <a:pt x="1199" y="341"/>
                </a:lnTo>
                <a:lnTo>
                  <a:pt x="1194" y="342"/>
                </a:lnTo>
                <a:lnTo>
                  <a:pt x="1188" y="346"/>
                </a:lnTo>
                <a:lnTo>
                  <a:pt x="1186" y="346"/>
                </a:lnTo>
                <a:lnTo>
                  <a:pt x="1184" y="346"/>
                </a:lnTo>
                <a:lnTo>
                  <a:pt x="1182" y="346"/>
                </a:lnTo>
                <a:lnTo>
                  <a:pt x="1181" y="349"/>
                </a:lnTo>
                <a:lnTo>
                  <a:pt x="1179" y="349"/>
                </a:lnTo>
                <a:lnTo>
                  <a:pt x="1176" y="349"/>
                </a:lnTo>
                <a:lnTo>
                  <a:pt x="1174" y="351"/>
                </a:lnTo>
                <a:lnTo>
                  <a:pt x="1167" y="354"/>
                </a:lnTo>
                <a:lnTo>
                  <a:pt x="1164" y="358"/>
                </a:lnTo>
                <a:lnTo>
                  <a:pt x="1155" y="361"/>
                </a:lnTo>
                <a:lnTo>
                  <a:pt x="1147" y="359"/>
                </a:lnTo>
                <a:lnTo>
                  <a:pt x="1140" y="358"/>
                </a:lnTo>
                <a:lnTo>
                  <a:pt x="1128" y="356"/>
                </a:lnTo>
                <a:lnTo>
                  <a:pt x="1106" y="354"/>
                </a:lnTo>
                <a:lnTo>
                  <a:pt x="1096" y="354"/>
                </a:lnTo>
                <a:lnTo>
                  <a:pt x="1095" y="354"/>
                </a:lnTo>
                <a:lnTo>
                  <a:pt x="1093" y="356"/>
                </a:lnTo>
                <a:lnTo>
                  <a:pt x="1091" y="356"/>
                </a:lnTo>
                <a:lnTo>
                  <a:pt x="1086" y="356"/>
                </a:lnTo>
                <a:lnTo>
                  <a:pt x="1081" y="358"/>
                </a:lnTo>
                <a:lnTo>
                  <a:pt x="1079" y="358"/>
                </a:lnTo>
                <a:lnTo>
                  <a:pt x="1078" y="358"/>
                </a:lnTo>
                <a:lnTo>
                  <a:pt x="1078" y="359"/>
                </a:lnTo>
                <a:lnTo>
                  <a:pt x="1074" y="359"/>
                </a:lnTo>
                <a:lnTo>
                  <a:pt x="1073" y="359"/>
                </a:lnTo>
                <a:lnTo>
                  <a:pt x="1071" y="359"/>
                </a:lnTo>
                <a:lnTo>
                  <a:pt x="1069" y="359"/>
                </a:lnTo>
                <a:lnTo>
                  <a:pt x="1068" y="361"/>
                </a:lnTo>
                <a:lnTo>
                  <a:pt x="1063" y="359"/>
                </a:lnTo>
                <a:lnTo>
                  <a:pt x="1061" y="361"/>
                </a:lnTo>
                <a:lnTo>
                  <a:pt x="1057" y="361"/>
                </a:lnTo>
                <a:lnTo>
                  <a:pt x="1056" y="363"/>
                </a:lnTo>
                <a:lnTo>
                  <a:pt x="1054" y="363"/>
                </a:lnTo>
                <a:lnTo>
                  <a:pt x="1046" y="364"/>
                </a:lnTo>
                <a:lnTo>
                  <a:pt x="1037" y="364"/>
                </a:lnTo>
                <a:lnTo>
                  <a:pt x="1037" y="363"/>
                </a:lnTo>
                <a:lnTo>
                  <a:pt x="1036" y="363"/>
                </a:lnTo>
                <a:lnTo>
                  <a:pt x="1034" y="364"/>
                </a:lnTo>
                <a:lnTo>
                  <a:pt x="1030" y="363"/>
                </a:lnTo>
                <a:lnTo>
                  <a:pt x="1029" y="363"/>
                </a:lnTo>
                <a:lnTo>
                  <a:pt x="1019" y="363"/>
                </a:lnTo>
                <a:lnTo>
                  <a:pt x="1017" y="363"/>
                </a:lnTo>
                <a:lnTo>
                  <a:pt x="1015" y="361"/>
                </a:lnTo>
                <a:lnTo>
                  <a:pt x="1010" y="361"/>
                </a:lnTo>
                <a:lnTo>
                  <a:pt x="1008" y="359"/>
                </a:lnTo>
                <a:lnTo>
                  <a:pt x="1007" y="361"/>
                </a:lnTo>
                <a:lnTo>
                  <a:pt x="1005" y="359"/>
                </a:lnTo>
                <a:lnTo>
                  <a:pt x="1003" y="359"/>
                </a:lnTo>
                <a:lnTo>
                  <a:pt x="998" y="364"/>
                </a:lnTo>
                <a:lnTo>
                  <a:pt x="995" y="366"/>
                </a:lnTo>
                <a:lnTo>
                  <a:pt x="981" y="364"/>
                </a:lnTo>
                <a:lnTo>
                  <a:pt x="976" y="364"/>
                </a:lnTo>
                <a:lnTo>
                  <a:pt x="963" y="364"/>
                </a:lnTo>
                <a:lnTo>
                  <a:pt x="959" y="366"/>
                </a:lnTo>
                <a:lnTo>
                  <a:pt x="953" y="368"/>
                </a:lnTo>
                <a:lnTo>
                  <a:pt x="948" y="368"/>
                </a:lnTo>
                <a:lnTo>
                  <a:pt x="944" y="370"/>
                </a:lnTo>
                <a:lnTo>
                  <a:pt x="943" y="370"/>
                </a:lnTo>
                <a:lnTo>
                  <a:pt x="931" y="368"/>
                </a:lnTo>
                <a:lnTo>
                  <a:pt x="914" y="368"/>
                </a:lnTo>
                <a:lnTo>
                  <a:pt x="909" y="368"/>
                </a:lnTo>
                <a:lnTo>
                  <a:pt x="894" y="368"/>
                </a:lnTo>
                <a:lnTo>
                  <a:pt x="894" y="370"/>
                </a:lnTo>
                <a:lnTo>
                  <a:pt x="889" y="370"/>
                </a:lnTo>
                <a:lnTo>
                  <a:pt x="882" y="371"/>
                </a:lnTo>
                <a:lnTo>
                  <a:pt x="873" y="371"/>
                </a:lnTo>
                <a:lnTo>
                  <a:pt x="867" y="373"/>
                </a:lnTo>
                <a:lnTo>
                  <a:pt x="856" y="373"/>
                </a:lnTo>
                <a:lnTo>
                  <a:pt x="836" y="373"/>
                </a:lnTo>
                <a:lnTo>
                  <a:pt x="833" y="373"/>
                </a:lnTo>
                <a:lnTo>
                  <a:pt x="824" y="371"/>
                </a:lnTo>
                <a:lnTo>
                  <a:pt x="816" y="368"/>
                </a:lnTo>
                <a:lnTo>
                  <a:pt x="801" y="363"/>
                </a:lnTo>
                <a:lnTo>
                  <a:pt x="794" y="363"/>
                </a:lnTo>
                <a:lnTo>
                  <a:pt x="786" y="361"/>
                </a:lnTo>
                <a:lnTo>
                  <a:pt x="782" y="361"/>
                </a:lnTo>
                <a:lnTo>
                  <a:pt x="777" y="359"/>
                </a:lnTo>
                <a:lnTo>
                  <a:pt x="774" y="358"/>
                </a:lnTo>
                <a:lnTo>
                  <a:pt x="772" y="356"/>
                </a:lnTo>
                <a:lnTo>
                  <a:pt x="767" y="353"/>
                </a:lnTo>
                <a:lnTo>
                  <a:pt x="765" y="353"/>
                </a:lnTo>
                <a:lnTo>
                  <a:pt x="760" y="351"/>
                </a:lnTo>
                <a:lnTo>
                  <a:pt x="757" y="349"/>
                </a:lnTo>
                <a:lnTo>
                  <a:pt x="753" y="346"/>
                </a:lnTo>
                <a:lnTo>
                  <a:pt x="753" y="342"/>
                </a:lnTo>
                <a:lnTo>
                  <a:pt x="752" y="336"/>
                </a:lnTo>
                <a:lnTo>
                  <a:pt x="750" y="334"/>
                </a:lnTo>
                <a:lnTo>
                  <a:pt x="750" y="331"/>
                </a:lnTo>
                <a:lnTo>
                  <a:pt x="747" y="324"/>
                </a:lnTo>
                <a:lnTo>
                  <a:pt x="738" y="331"/>
                </a:lnTo>
                <a:lnTo>
                  <a:pt x="725" y="349"/>
                </a:lnTo>
                <a:lnTo>
                  <a:pt x="723" y="349"/>
                </a:lnTo>
                <a:lnTo>
                  <a:pt x="713" y="354"/>
                </a:lnTo>
                <a:lnTo>
                  <a:pt x="711" y="358"/>
                </a:lnTo>
                <a:lnTo>
                  <a:pt x="699" y="361"/>
                </a:lnTo>
                <a:lnTo>
                  <a:pt x="698" y="363"/>
                </a:lnTo>
                <a:lnTo>
                  <a:pt x="688" y="368"/>
                </a:lnTo>
                <a:lnTo>
                  <a:pt x="664" y="376"/>
                </a:lnTo>
                <a:lnTo>
                  <a:pt x="661" y="376"/>
                </a:lnTo>
                <a:lnTo>
                  <a:pt x="659" y="380"/>
                </a:lnTo>
                <a:lnTo>
                  <a:pt x="654" y="387"/>
                </a:lnTo>
                <a:lnTo>
                  <a:pt x="654" y="390"/>
                </a:lnTo>
                <a:lnTo>
                  <a:pt x="650" y="393"/>
                </a:lnTo>
                <a:lnTo>
                  <a:pt x="645" y="397"/>
                </a:lnTo>
                <a:lnTo>
                  <a:pt x="639" y="402"/>
                </a:lnTo>
                <a:lnTo>
                  <a:pt x="622" y="414"/>
                </a:lnTo>
                <a:lnTo>
                  <a:pt x="613" y="419"/>
                </a:lnTo>
                <a:lnTo>
                  <a:pt x="613" y="420"/>
                </a:lnTo>
                <a:lnTo>
                  <a:pt x="606" y="434"/>
                </a:lnTo>
                <a:lnTo>
                  <a:pt x="549" y="483"/>
                </a:lnTo>
                <a:lnTo>
                  <a:pt x="546" y="486"/>
                </a:lnTo>
                <a:lnTo>
                  <a:pt x="539" y="490"/>
                </a:lnTo>
                <a:lnTo>
                  <a:pt x="537" y="492"/>
                </a:lnTo>
                <a:lnTo>
                  <a:pt x="534" y="495"/>
                </a:lnTo>
                <a:lnTo>
                  <a:pt x="512" y="512"/>
                </a:lnTo>
                <a:lnTo>
                  <a:pt x="505" y="514"/>
                </a:lnTo>
                <a:lnTo>
                  <a:pt x="480" y="524"/>
                </a:lnTo>
                <a:lnTo>
                  <a:pt x="478" y="525"/>
                </a:lnTo>
                <a:lnTo>
                  <a:pt x="461" y="537"/>
                </a:lnTo>
                <a:lnTo>
                  <a:pt x="446" y="547"/>
                </a:lnTo>
                <a:lnTo>
                  <a:pt x="444" y="553"/>
                </a:lnTo>
                <a:lnTo>
                  <a:pt x="441" y="554"/>
                </a:lnTo>
                <a:lnTo>
                  <a:pt x="429" y="563"/>
                </a:lnTo>
                <a:lnTo>
                  <a:pt x="419" y="561"/>
                </a:lnTo>
                <a:lnTo>
                  <a:pt x="419" y="559"/>
                </a:lnTo>
                <a:lnTo>
                  <a:pt x="411" y="549"/>
                </a:lnTo>
                <a:lnTo>
                  <a:pt x="397" y="546"/>
                </a:lnTo>
                <a:lnTo>
                  <a:pt x="387" y="544"/>
                </a:lnTo>
                <a:lnTo>
                  <a:pt x="384" y="544"/>
                </a:lnTo>
                <a:lnTo>
                  <a:pt x="378" y="546"/>
                </a:lnTo>
                <a:lnTo>
                  <a:pt x="368" y="549"/>
                </a:lnTo>
                <a:lnTo>
                  <a:pt x="360" y="553"/>
                </a:lnTo>
                <a:lnTo>
                  <a:pt x="360" y="554"/>
                </a:lnTo>
                <a:lnTo>
                  <a:pt x="356" y="554"/>
                </a:lnTo>
                <a:lnTo>
                  <a:pt x="355" y="554"/>
                </a:lnTo>
                <a:lnTo>
                  <a:pt x="351" y="554"/>
                </a:lnTo>
                <a:lnTo>
                  <a:pt x="348" y="558"/>
                </a:lnTo>
                <a:lnTo>
                  <a:pt x="345" y="558"/>
                </a:lnTo>
                <a:lnTo>
                  <a:pt x="323" y="561"/>
                </a:lnTo>
                <a:lnTo>
                  <a:pt x="319" y="564"/>
                </a:lnTo>
                <a:lnTo>
                  <a:pt x="318" y="564"/>
                </a:lnTo>
                <a:lnTo>
                  <a:pt x="314" y="563"/>
                </a:lnTo>
                <a:lnTo>
                  <a:pt x="311" y="564"/>
                </a:lnTo>
                <a:lnTo>
                  <a:pt x="299" y="566"/>
                </a:lnTo>
                <a:lnTo>
                  <a:pt x="296" y="569"/>
                </a:lnTo>
                <a:lnTo>
                  <a:pt x="294" y="569"/>
                </a:lnTo>
                <a:lnTo>
                  <a:pt x="292" y="569"/>
                </a:lnTo>
                <a:lnTo>
                  <a:pt x="284" y="573"/>
                </a:lnTo>
                <a:lnTo>
                  <a:pt x="270" y="573"/>
                </a:lnTo>
                <a:lnTo>
                  <a:pt x="269" y="573"/>
                </a:lnTo>
                <a:lnTo>
                  <a:pt x="260" y="575"/>
                </a:lnTo>
                <a:lnTo>
                  <a:pt x="253" y="575"/>
                </a:lnTo>
                <a:lnTo>
                  <a:pt x="248" y="578"/>
                </a:lnTo>
                <a:lnTo>
                  <a:pt x="247" y="578"/>
                </a:lnTo>
                <a:lnTo>
                  <a:pt x="243" y="576"/>
                </a:lnTo>
                <a:lnTo>
                  <a:pt x="240" y="575"/>
                </a:lnTo>
                <a:lnTo>
                  <a:pt x="237" y="573"/>
                </a:lnTo>
                <a:lnTo>
                  <a:pt x="235" y="573"/>
                </a:lnTo>
                <a:lnTo>
                  <a:pt x="233" y="569"/>
                </a:lnTo>
                <a:lnTo>
                  <a:pt x="226" y="564"/>
                </a:lnTo>
                <a:lnTo>
                  <a:pt x="221" y="561"/>
                </a:lnTo>
                <a:lnTo>
                  <a:pt x="218" y="558"/>
                </a:lnTo>
                <a:lnTo>
                  <a:pt x="215" y="554"/>
                </a:lnTo>
                <a:lnTo>
                  <a:pt x="210" y="553"/>
                </a:lnTo>
                <a:lnTo>
                  <a:pt x="206" y="549"/>
                </a:lnTo>
                <a:lnTo>
                  <a:pt x="203" y="547"/>
                </a:lnTo>
                <a:lnTo>
                  <a:pt x="198" y="542"/>
                </a:lnTo>
                <a:lnTo>
                  <a:pt x="196" y="541"/>
                </a:lnTo>
                <a:lnTo>
                  <a:pt x="194" y="539"/>
                </a:lnTo>
                <a:lnTo>
                  <a:pt x="183" y="534"/>
                </a:lnTo>
                <a:lnTo>
                  <a:pt x="176" y="534"/>
                </a:lnTo>
                <a:lnTo>
                  <a:pt x="169" y="529"/>
                </a:lnTo>
                <a:lnTo>
                  <a:pt x="164" y="527"/>
                </a:lnTo>
                <a:lnTo>
                  <a:pt x="157" y="525"/>
                </a:lnTo>
                <a:lnTo>
                  <a:pt x="150" y="524"/>
                </a:lnTo>
                <a:lnTo>
                  <a:pt x="147" y="524"/>
                </a:lnTo>
                <a:lnTo>
                  <a:pt x="145" y="522"/>
                </a:lnTo>
                <a:lnTo>
                  <a:pt x="142" y="520"/>
                </a:lnTo>
                <a:lnTo>
                  <a:pt x="139" y="522"/>
                </a:lnTo>
                <a:lnTo>
                  <a:pt x="134" y="519"/>
                </a:lnTo>
                <a:lnTo>
                  <a:pt x="122" y="520"/>
                </a:lnTo>
                <a:lnTo>
                  <a:pt x="118" y="519"/>
                </a:lnTo>
                <a:lnTo>
                  <a:pt x="108" y="517"/>
                </a:lnTo>
                <a:lnTo>
                  <a:pt x="96" y="515"/>
                </a:lnTo>
                <a:lnTo>
                  <a:pt x="91" y="515"/>
                </a:lnTo>
                <a:lnTo>
                  <a:pt x="86" y="515"/>
                </a:lnTo>
                <a:lnTo>
                  <a:pt x="83" y="515"/>
                </a:lnTo>
                <a:lnTo>
                  <a:pt x="74" y="515"/>
                </a:lnTo>
                <a:lnTo>
                  <a:pt x="74" y="512"/>
                </a:lnTo>
                <a:lnTo>
                  <a:pt x="81" y="507"/>
                </a:lnTo>
                <a:lnTo>
                  <a:pt x="91" y="497"/>
                </a:lnTo>
                <a:lnTo>
                  <a:pt x="93" y="493"/>
                </a:lnTo>
                <a:lnTo>
                  <a:pt x="95" y="485"/>
                </a:lnTo>
                <a:lnTo>
                  <a:pt x="101" y="476"/>
                </a:lnTo>
                <a:lnTo>
                  <a:pt x="112" y="468"/>
                </a:lnTo>
                <a:lnTo>
                  <a:pt x="117" y="461"/>
                </a:lnTo>
                <a:lnTo>
                  <a:pt x="120" y="461"/>
                </a:lnTo>
                <a:lnTo>
                  <a:pt x="120" y="456"/>
                </a:lnTo>
                <a:lnTo>
                  <a:pt x="123" y="449"/>
                </a:lnTo>
                <a:lnTo>
                  <a:pt x="125" y="434"/>
                </a:lnTo>
                <a:lnTo>
                  <a:pt x="125" y="432"/>
                </a:lnTo>
                <a:lnTo>
                  <a:pt x="128" y="424"/>
                </a:lnTo>
                <a:lnTo>
                  <a:pt x="127" y="407"/>
                </a:lnTo>
                <a:lnTo>
                  <a:pt x="128" y="402"/>
                </a:lnTo>
                <a:lnTo>
                  <a:pt x="130" y="402"/>
                </a:lnTo>
                <a:lnTo>
                  <a:pt x="127" y="398"/>
                </a:lnTo>
                <a:lnTo>
                  <a:pt x="127" y="395"/>
                </a:lnTo>
                <a:lnTo>
                  <a:pt x="123" y="390"/>
                </a:lnTo>
                <a:lnTo>
                  <a:pt x="120" y="385"/>
                </a:lnTo>
                <a:lnTo>
                  <a:pt x="118" y="381"/>
                </a:lnTo>
                <a:lnTo>
                  <a:pt x="117" y="378"/>
                </a:lnTo>
                <a:lnTo>
                  <a:pt x="117" y="373"/>
                </a:lnTo>
                <a:lnTo>
                  <a:pt x="118" y="371"/>
                </a:lnTo>
                <a:lnTo>
                  <a:pt x="123" y="373"/>
                </a:lnTo>
                <a:lnTo>
                  <a:pt x="120" y="368"/>
                </a:lnTo>
                <a:lnTo>
                  <a:pt x="117" y="364"/>
                </a:lnTo>
                <a:lnTo>
                  <a:pt x="113" y="356"/>
                </a:lnTo>
                <a:lnTo>
                  <a:pt x="90" y="334"/>
                </a:lnTo>
                <a:lnTo>
                  <a:pt x="88" y="329"/>
                </a:lnTo>
                <a:lnTo>
                  <a:pt x="73" y="319"/>
                </a:lnTo>
                <a:lnTo>
                  <a:pt x="64" y="317"/>
                </a:lnTo>
                <a:lnTo>
                  <a:pt x="58" y="319"/>
                </a:lnTo>
                <a:lnTo>
                  <a:pt x="58" y="317"/>
                </a:lnTo>
                <a:lnTo>
                  <a:pt x="52" y="317"/>
                </a:lnTo>
                <a:lnTo>
                  <a:pt x="51" y="314"/>
                </a:lnTo>
                <a:lnTo>
                  <a:pt x="47" y="312"/>
                </a:lnTo>
                <a:lnTo>
                  <a:pt x="42" y="312"/>
                </a:lnTo>
                <a:lnTo>
                  <a:pt x="39" y="314"/>
                </a:lnTo>
                <a:lnTo>
                  <a:pt x="37" y="314"/>
                </a:lnTo>
                <a:lnTo>
                  <a:pt x="39" y="307"/>
                </a:lnTo>
                <a:lnTo>
                  <a:pt x="36" y="307"/>
                </a:lnTo>
                <a:lnTo>
                  <a:pt x="36" y="302"/>
                </a:lnTo>
                <a:lnTo>
                  <a:pt x="30" y="298"/>
                </a:lnTo>
                <a:lnTo>
                  <a:pt x="25" y="298"/>
                </a:lnTo>
                <a:lnTo>
                  <a:pt x="20" y="300"/>
                </a:lnTo>
                <a:lnTo>
                  <a:pt x="20" y="297"/>
                </a:lnTo>
                <a:lnTo>
                  <a:pt x="17" y="297"/>
                </a:lnTo>
                <a:lnTo>
                  <a:pt x="10" y="297"/>
                </a:lnTo>
                <a:lnTo>
                  <a:pt x="10" y="292"/>
                </a:lnTo>
                <a:lnTo>
                  <a:pt x="7" y="292"/>
                </a:lnTo>
                <a:lnTo>
                  <a:pt x="5" y="290"/>
                </a:lnTo>
                <a:lnTo>
                  <a:pt x="2" y="287"/>
                </a:lnTo>
                <a:lnTo>
                  <a:pt x="0" y="285"/>
                </a:lnTo>
                <a:lnTo>
                  <a:pt x="2" y="281"/>
                </a:lnTo>
                <a:lnTo>
                  <a:pt x="3" y="281"/>
                </a:lnTo>
                <a:lnTo>
                  <a:pt x="5" y="281"/>
                </a:lnTo>
                <a:lnTo>
                  <a:pt x="7" y="281"/>
                </a:lnTo>
                <a:lnTo>
                  <a:pt x="9" y="281"/>
                </a:lnTo>
                <a:lnTo>
                  <a:pt x="10" y="281"/>
                </a:lnTo>
                <a:lnTo>
                  <a:pt x="10" y="280"/>
                </a:lnTo>
                <a:lnTo>
                  <a:pt x="12" y="280"/>
                </a:lnTo>
                <a:lnTo>
                  <a:pt x="14" y="278"/>
                </a:lnTo>
                <a:lnTo>
                  <a:pt x="12" y="275"/>
                </a:lnTo>
                <a:lnTo>
                  <a:pt x="12" y="273"/>
                </a:lnTo>
                <a:lnTo>
                  <a:pt x="15" y="270"/>
                </a:lnTo>
                <a:lnTo>
                  <a:pt x="19" y="266"/>
                </a:lnTo>
                <a:lnTo>
                  <a:pt x="19" y="265"/>
                </a:lnTo>
                <a:lnTo>
                  <a:pt x="22" y="259"/>
                </a:lnTo>
                <a:lnTo>
                  <a:pt x="22" y="258"/>
                </a:lnTo>
                <a:lnTo>
                  <a:pt x="25" y="254"/>
                </a:lnTo>
                <a:lnTo>
                  <a:pt x="25" y="253"/>
                </a:lnTo>
                <a:lnTo>
                  <a:pt x="29" y="246"/>
                </a:lnTo>
                <a:lnTo>
                  <a:pt x="30" y="244"/>
                </a:lnTo>
                <a:lnTo>
                  <a:pt x="34" y="229"/>
                </a:lnTo>
                <a:lnTo>
                  <a:pt x="36" y="227"/>
                </a:lnTo>
                <a:lnTo>
                  <a:pt x="36" y="222"/>
                </a:lnTo>
                <a:lnTo>
                  <a:pt x="39" y="214"/>
                </a:lnTo>
                <a:lnTo>
                  <a:pt x="41" y="204"/>
                </a:lnTo>
                <a:lnTo>
                  <a:pt x="41" y="195"/>
                </a:lnTo>
                <a:lnTo>
                  <a:pt x="41" y="183"/>
                </a:lnTo>
                <a:lnTo>
                  <a:pt x="41" y="178"/>
                </a:lnTo>
                <a:lnTo>
                  <a:pt x="41" y="170"/>
                </a:lnTo>
                <a:lnTo>
                  <a:pt x="41" y="166"/>
                </a:lnTo>
                <a:lnTo>
                  <a:pt x="39" y="161"/>
                </a:lnTo>
                <a:lnTo>
                  <a:pt x="39" y="160"/>
                </a:lnTo>
                <a:lnTo>
                  <a:pt x="37" y="156"/>
                </a:lnTo>
                <a:lnTo>
                  <a:pt x="34" y="146"/>
                </a:lnTo>
                <a:lnTo>
                  <a:pt x="29" y="136"/>
                </a:lnTo>
                <a:lnTo>
                  <a:pt x="27" y="134"/>
                </a:lnTo>
                <a:lnTo>
                  <a:pt x="25" y="131"/>
                </a:lnTo>
                <a:lnTo>
                  <a:pt x="24" y="129"/>
                </a:lnTo>
                <a:lnTo>
                  <a:pt x="19" y="122"/>
                </a:lnTo>
                <a:lnTo>
                  <a:pt x="9" y="109"/>
                </a:lnTo>
                <a:lnTo>
                  <a:pt x="7" y="105"/>
                </a:lnTo>
                <a:lnTo>
                  <a:pt x="5" y="102"/>
                </a:lnTo>
                <a:lnTo>
                  <a:pt x="3" y="100"/>
                </a:lnTo>
                <a:lnTo>
                  <a:pt x="3" y="99"/>
                </a:lnTo>
                <a:lnTo>
                  <a:pt x="5" y="99"/>
                </a:lnTo>
                <a:lnTo>
                  <a:pt x="7" y="95"/>
                </a:lnTo>
                <a:lnTo>
                  <a:pt x="9" y="95"/>
                </a:lnTo>
                <a:lnTo>
                  <a:pt x="9" y="93"/>
                </a:lnTo>
                <a:lnTo>
                  <a:pt x="9" y="90"/>
                </a:lnTo>
                <a:lnTo>
                  <a:pt x="9" y="88"/>
                </a:lnTo>
                <a:lnTo>
                  <a:pt x="36" y="90"/>
                </a:lnTo>
                <a:lnTo>
                  <a:pt x="47" y="90"/>
                </a:lnTo>
                <a:lnTo>
                  <a:pt x="117" y="90"/>
                </a:lnTo>
                <a:lnTo>
                  <a:pt x="118" y="90"/>
                </a:lnTo>
                <a:lnTo>
                  <a:pt x="128" y="90"/>
                </a:lnTo>
                <a:lnTo>
                  <a:pt x="164" y="90"/>
                </a:lnTo>
                <a:lnTo>
                  <a:pt x="213" y="90"/>
                </a:lnTo>
                <a:lnTo>
                  <a:pt x="221" y="90"/>
                </a:lnTo>
                <a:lnTo>
                  <a:pt x="226" y="90"/>
                </a:lnTo>
                <a:lnTo>
                  <a:pt x="250" y="90"/>
                </a:lnTo>
                <a:lnTo>
                  <a:pt x="270" y="90"/>
                </a:lnTo>
                <a:lnTo>
                  <a:pt x="324" y="90"/>
                </a:lnTo>
                <a:lnTo>
                  <a:pt x="345" y="90"/>
                </a:lnTo>
                <a:lnTo>
                  <a:pt x="389" y="90"/>
                </a:lnTo>
                <a:lnTo>
                  <a:pt x="404" y="90"/>
                </a:lnTo>
                <a:lnTo>
                  <a:pt x="411" y="90"/>
                </a:lnTo>
                <a:lnTo>
                  <a:pt x="417" y="90"/>
                </a:lnTo>
                <a:lnTo>
                  <a:pt x="431" y="90"/>
                </a:lnTo>
                <a:lnTo>
                  <a:pt x="432" y="92"/>
                </a:lnTo>
                <a:lnTo>
                  <a:pt x="485" y="92"/>
                </a:lnTo>
                <a:lnTo>
                  <a:pt x="503" y="92"/>
                </a:lnTo>
                <a:lnTo>
                  <a:pt x="537" y="92"/>
                </a:lnTo>
                <a:lnTo>
                  <a:pt x="539" y="92"/>
                </a:lnTo>
                <a:lnTo>
                  <a:pt x="559" y="92"/>
                </a:lnTo>
                <a:lnTo>
                  <a:pt x="588" y="92"/>
                </a:lnTo>
                <a:lnTo>
                  <a:pt x="590" y="93"/>
                </a:lnTo>
                <a:lnTo>
                  <a:pt x="615" y="93"/>
                </a:lnTo>
                <a:lnTo>
                  <a:pt x="662" y="93"/>
                </a:lnTo>
                <a:lnTo>
                  <a:pt x="691" y="93"/>
                </a:lnTo>
                <a:lnTo>
                  <a:pt x="708" y="93"/>
                </a:lnTo>
                <a:lnTo>
                  <a:pt x="713" y="93"/>
                </a:lnTo>
                <a:lnTo>
                  <a:pt x="718" y="82"/>
                </a:lnTo>
                <a:lnTo>
                  <a:pt x="720" y="77"/>
                </a:lnTo>
                <a:lnTo>
                  <a:pt x="726" y="77"/>
                </a:lnTo>
                <a:lnTo>
                  <a:pt x="731" y="77"/>
                </a:lnTo>
                <a:lnTo>
                  <a:pt x="737" y="75"/>
                </a:lnTo>
                <a:lnTo>
                  <a:pt x="738" y="75"/>
                </a:lnTo>
                <a:lnTo>
                  <a:pt x="740" y="73"/>
                </a:lnTo>
                <a:lnTo>
                  <a:pt x="742" y="75"/>
                </a:lnTo>
                <a:lnTo>
                  <a:pt x="747" y="75"/>
                </a:lnTo>
                <a:lnTo>
                  <a:pt x="748" y="77"/>
                </a:lnTo>
                <a:lnTo>
                  <a:pt x="750" y="78"/>
                </a:lnTo>
                <a:lnTo>
                  <a:pt x="755" y="83"/>
                </a:lnTo>
                <a:lnTo>
                  <a:pt x="765" y="93"/>
                </a:lnTo>
                <a:lnTo>
                  <a:pt x="767" y="93"/>
                </a:lnTo>
                <a:lnTo>
                  <a:pt x="826" y="93"/>
                </a:lnTo>
                <a:lnTo>
                  <a:pt x="829" y="93"/>
                </a:lnTo>
                <a:lnTo>
                  <a:pt x="833" y="95"/>
                </a:lnTo>
                <a:lnTo>
                  <a:pt x="836" y="95"/>
                </a:lnTo>
                <a:lnTo>
                  <a:pt x="858" y="95"/>
                </a:lnTo>
                <a:lnTo>
                  <a:pt x="914" y="95"/>
                </a:lnTo>
                <a:lnTo>
                  <a:pt x="917" y="95"/>
                </a:lnTo>
                <a:lnTo>
                  <a:pt x="932" y="95"/>
                </a:lnTo>
                <a:lnTo>
                  <a:pt x="968" y="95"/>
                </a:lnTo>
                <a:lnTo>
                  <a:pt x="985" y="95"/>
                </a:lnTo>
                <a:lnTo>
                  <a:pt x="1003" y="95"/>
                </a:lnTo>
                <a:lnTo>
                  <a:pt x="1007" y="95"/>
                </a:lnTo>
                <a:lnTo>
                  <a:pt x="1034" y="95"/>
                </a:lnTo>
                <a:lnTo>
                  <a:pt x="1037" y="95"/>
                </a:lnTo>
                <a:lnTo>
                  <a:pt x="1054" y="95"/>
                </a:lnTo>
                <a:lnTo>
                  <a:pt x="1066" y="95"/>
                </a:lnTo>
                <a:lnTo>
                  <a:pt x="1078" y="95"/>
                </a:lnTo>
                <a:lnTo>
                  <a:pt x="1090" y="95"/>
                </a:lnTo>
                <a:lnTo>
                  <a:pt x="1091" y="95"/>
                </a:lnTo>
                <a:lnTo>
                  <a:pt x="1132" y="95"/>
                </a:lnTo>
                <a:lnTo>
                  <a:pt x="1145" y="95"/>
                </a:lnTo>
                <a:lnTo>
                  <a:pt x="1162" y="95"/>
                </a:lnTo>
                <a:lnTo>
                  <a:pt x="1164" y="95"/>
                </a:lnTo>
                <a:lnTo>
                  <a:pt x="1188" y="95"/>
                </a:lnTo>
                <a:lnTo>
                  <a:pt x="1193" y="95"/>
                </a:lnTo>
                <a:lnTo>
                  <a:pt x="1198" y="95"/>
                </a:lnTo>
                <a:lnTo>
                  <a:pt x="1216" y="95"/>
                </a:lnTo>
                <a:lnTo>
                  <a:pt x="1257" y="97"/>
                </a:lnTo>
                <a:lnTo>
                  <a:pt x="1258" y="97"/>
                </a:lnTo>
                <a:lnTo>
                  <a:pt x="1270" y="97"/>
                </a:lnTo>
                <a:lnTo>
                  <a:pt x="1324" y="97"/>
                </a:lnTo>
                <a:lnTo>
                  <a:pt x="1341" y="97"/>
                </a:lnTo>
                <a:lnTo>
                  <a:pt x="1399" y="97"/>
                </a:lnTo>
                <a:lnTo>
                  <a:pt x="1438" y="97"/>
                </a:lnTo>
                <a:lnTo>
                  <a:pt x="1465" y="99"/>
                </a:lnTo>
                <a:lnTo>
                  <a:pt x="1468" y="99"/>
                </a:lnTo>
                <a:lnTo>
                  <a:pt x="1502" y="99"/>
                </a:lnTo>
                <a:lnTo>
                  <a:pt x="1527" y="99"/>
                </a:lnTo>
                <a:lnTo>
                  <a:pt x="1529" y="99"/>
                </a:lnTo>
                <a:lnTo>
                  <a:pt x="1535" y="99"/>
                </a:lnTo>
                <a:lnTo>
                  <a:pt x="1561" y="99"/>
                </a:lnTo>
                <a:lnTo>
                  <a:pt x="1564" y="99"/>
                </a:lnTo>
                <a:lnTo>
                  <a:pt x="1568" y="99"/>
                </a:lnTo>
                <a:lnTo>
                  <a:pt x="1578" y="100"/>
                </a:lnTo>
                <a:lnTo>
                  <a:pt x="1579" y="100"/>
                </a:lnTo>
                <a:lnTo>
                  <a:pt x="1596" y="100"/>
                </a:lnTo>
                <a:lnTo>
                  <a:pt x="1608" y="100"/>
                </a:lnTo>
                <a:lnTo>
                  <a:pt x="1611" y="100"/>
                </a:lnTo>
                <a:lnTo>
                  <a:pt x="1632" y="100"/>
                </a:lnTo>
                <a:lnTo>
                  <a:pt x="1677" y="100"/>
                </a:lnTo>
                <a:lnTo>
                  <a:pt x="1679" y="100"/>
                </a:lnTo>
                <a:lnTo>
                  <a:pt x="1686" y="100"/>
                </a:lnTo>
                <a:lnTo>
                  <a:pt x="1687" y="100"/>
                </a:lnTo>
                <a:lnTo>
                  <a:pt x="1689" y="100"/>
                </a:lnTo>
                <a:lnTo>
                  <a:pt x="1694" y="100"/>
                </a:lnTo>
                <a:lnTo>
                  <a:pt x="1694" y="102"/>
                </a:lnTo>
                <a:lnTo>
                  <a:pt x="1701" y="102"/>
                </a:lnTo>
                <a:lnTo>
                  <a:pt x="1703" y="102"/>
                </a:lnTo>
                <a:lnTo>
                  <a:pt x="1728" y="102"/>
                </a:lnTo>
                <a:lnTo>
                  <a:pt x="1738" y="102"/>
                </a:lnTo>
                <a:lnTo>
                  <a:pt x="1742" y="102"/>
                </a:lnTo>
                <a:lnTo>
                  <a:pt x="1747" y="102"/>
                </a:lnTo>
                <a:lnTo>
                  <a:pt x="1758" y="102"/>
                </a:lnTo>
                <a:lnTo>
                  <a:pt x="1809" y="102"/>
                </a:lnTo>
                <a:lnTo>
                  <a:pt x="1824" y="102"/>
                </a:lnTo>
                <a:lnTo>
                  <a:pt x="1895" y="102"/>
                </a:lnTo>
                <a:lnTo>
                  <a:pt x="1937" y="104"/>
                </a:lnTo>
                <a:lnTo>
                  <a:pt x="1937" y="92"/>
                </a:lnTo>
                <a:lnTo>
                  <a:pt x="1939" y="82"/>
                </a:lnTo>
                <a:lnTo>
                  <a:pt x="1943" y="58"/>
                </a:lnTo>
                <a:lnTo>
                  <a:pt x="1943" y="56"/>
                </a:lnTo>
                <a:lnTo>
                  <a:pt x="1943" y="51"/>
                </a:lnTo>
                <a:lnTo>
                  <a:pt x="1946" y="44"/>
                </a:lnTo>
                <a:lnTo>
                  <a:pt x="1951" y="12"/>
                </a:lnTo>
                <a:lnTo>
                  <a:pt x="1976" y="10"/>
                </a:lnTo>
                <a:lnTo>
                  <a:pt x="1976" y="12"/>
                </a:lnTo>
                <a:lnTo>
                  <a:pt x="2007" y="12"/>
                </a:lnTo>
                <a:lnTo>
                  <a:pt x="2020" y="12"/>
                </a:lnTo>
                <a:lnTo>
                  <a:pt x="2020" y="10"/>
                </a:lnTo>
                <a:lnTo>
                  <a:pt x="2024" y="12"/>
                </a:lnTo>
                <a:lnTo>
                  <a:pt x="2025" y="10"/>
                </a:lnTo>
                <a:lnTo>
                  <a:pt x="2027" y="10"/>
                </a:lnTo>
                <a:lnTo>
                  <a:pt x="2029" y="10"/>
                </a:lnTo>
                <a:lnTo>
                  <a:pt x="2030" y="9"/>
                </a:lnTo>
                <a:lnTo>
                  <a:pt x="2030" y="7"/>
                </a:lnTo>
                <a:lnTo>
                  <a:pt x="2032" y="7"/>
                </a:lnTo>
                <a:lnTo>
                  <a:pt x="2032" y="9"/>
                </a:lnTo>
                <a:lnTo>
                  <a:pt x="2032" y="10"/>
                </a:lnTo>
                <a:lnTo>
                  <a:pt x="2035" y="10"/>
                </a:lnTo>
                <a:lnTo>
                  <a:pt x="2037" y="7"/>
                </a:lnTo>
                <a:lnTo>
                  <a:pt x="2037" y="10"/>
                </a:lnTo>
                <a:lnTo>
                  <a:pt x="2037" y="12"/>
                </a:lnTo>
                <a:lnTo>
                  <a:pt x="2041" y="14"/>
                </a:lnTo>
                <a:lnTo>
                  <a:pt x="2041" y="12"/>
                </a:lnTo>
                <a:lnTo>
                  <a:pt x="2042" y="12"/>
                </a:lnTo>
                <a:lnTo>
                  <a:pt x="2046" y="10"/>
                </a:lnTo>
                <a:lnTo>
                  <a:pt x="2046" y="9"/>
                </a:lnTo>
                <a:lnTo>
                  <a:pt x="2049" y="9"/>
                </a:lnTo>
                <a:lnTo>
                  <a:pt x="2047" y="7"/>
                </a:lnTo>
                <a:lnTo>
                  <a:pt x="2049" y="7"/>
                </a:lnTo>
                <a:lnTo>
                  <a:pt x="2049" y="5"/>
                </a:lnTo>
                <a:lnTo>
                  <a:pt x="2052" y="7"/>
                </a:lnTo>
                <a:lnTo>
                  <a:pt x="2052" y="2"/>
                </a:lnTo>
                <a:lnTo>
                  <a:pt x="2052" y="0"/>
                </a:lnTo>
                <a:lnTo>
                  <a:pt x="2054" y="0"/>
                </a:lnTo>
                <a:close/>
              </a:path>
            </a:pathLst>
          </a:custGeom>
          <a:solidFill>
            <a:schemeClr val="accent4">
              <a:lumMod val="60000"/>
              <a:lumOff val="4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Freeform 11">
            <a:extLst>
              <a:ext uri="{FF2B5EF4-FFF2-40B4-BE49-F238E27FC236}">
                <a16:creationId xmlns:a16="http://schemas.microsoft.com/office/drawing/2014/main" id="{B2B3E24E-411D-4F75-B8A2-8CCE71130762}"/>
              </a:ext>
            </a:extLst>
          </p:cNvPr>
          <p:cNvSpPr>
            <a:spLocks/>
          </p:cNvSpPr>
          <p:nvPr/>
        </p:nvSpPr>
        <p:spPr bwMode="auto">
          <a:xfrm>
            <a:off x="4167188" y="2654301"/>
            <a:ext cx="2890838" cy="1135063"/>
          </a:xfrm>
          <a:custGeom>
            <a:avLst/>
            <a:gdLst>
              <a:gd name="T0" fmla="*/ 843 w 1821"/>
              <a:gd name="T1" fmla="*/ 44 h 715"/>
              <a:gd name="T2" fmla="*/ 931 w 1821"/>
              <a:gd name="T3" fmla="*/ 56 h 715"/>
              <a:gd name="T4" fmla="*/ 1068 w 1821"/>
              <a:gd name="T5" fmla="*/ 73 h 715"/>
              <a:gd name="T6" fmla="*/ 1176 w 1821"/>
              <a:gd name="T7" fmla="*/ 139 h 715"/>
              <a:gd name="T8" fmla="*/ 1193 w 1821"/>
              <a:gd name="T9" fmla="*/ 283 h 715"/>
              <a:gd name="T10" fmla="*/ 1343 w 1821"/>
              <a:gd name="T11" fmla="*/ 374 h 715"/>
              <a:gd name="T12" fmla="*/ 1503 w 1821"/>
              <a:gd name="T13" fmla="*/ 315 h 715"/>
              <a:gd name="T14" fmla="*/ 1699 w 1821"/>
              <a:gd name="T15" fmla="*/ 351 h 715"/>
              <a:gd name="T16" fmla="*/ 1763 w 1821"/>
              <a:gd name="T17" fmla="*/ 462 h 715"/>
              <a:gd name="T18" fmla="*/ 1814 w 1821"/>
              <a:gd name="T19" fmla="*/ 534 h 715"/>
              <a:gd name="T20" fmla="*/ 1782 w 1821"/>
              <a:gd name="T21" fmla="*/ 579 h 715"/>
              <a:gd name="T22" fmla="*/ 1763 w 1821"/>
              <a:gd name="T23" fmla="*/ 613 h 715"/>
              <a:gd name="T24" fmla="*/ 1752 w 1821"/>
              <a:gd name="T25" fmla="*/ 651 h 715"/>
              <a:gd name="T26" fmla="*/ 1711 w 1821"/>
              <a:gd name="T27" fmla="*/ 667 h 715"/>
              <a:gd name="T28" fmla="*/ 1662 w 1821"/>
              <a:gd name="T29" fmla="*/ 644 h 715"/>
              <a:gd name="T30" fmla="*/ 1583 w 1821"/>
              <a:gd name="T31" fmla="*/ 606 h 715"/>
              <a:gd name="T32" fmla="*/ 1606 w 1821"/>
              <a:gd name="T33" fmla="*/ 537 h 715"/>
              <a:gd name="T34" fmla="*/ 1600 w 1821"/>
              <a:gd name="T35" fmla="*/ 490 h 715"/>
              <a:gd name="T36" fmla="*/ 1547 w 1821"/>
              <a:gd name="T37" fmla="*/ 474 h 715"/>
              <a:gd name="T38" fmla="*/ 1495 w 1821"/>
              <a:gd name="T39" fmla="*/ 545 h 715"/>
              <a:gd name="T40" fmla="*/ 1508 w 1821"/>
              <a:gd name="T41" fmla="*/ 652 h 715"/>
              <a:gd name="T42" fmla="*/ 1459 w 1821"/>
              <a:gd name="T43" fmla="*/ 713 h 715"/>
              <a:gd name="T44" fmla="*/ 1421 w 1821"/>
              <a:gd name="T45" fmla="*/ 645 h 715"/>
              <a:gd name="T46" fmla="*/ 1363 w 1821"/>
              <a:gd name="T47" fmla="*/ 578 h 715"/>
              <a:gd name="T48" fmla="*/ 1351 w 1821"/>
              <a:gd name="T49" fmla="*/ 540 h 715"/>
              <a:gd name="T50" fmla="*/ 1284 w 1821"/>
              <a:gd name="T51" fmla="*/ 525 h 715"/>
              <a:gd name="T52" fmla="*/ 1231 w 1821"/>
              <a:gd name="T53" fmla="*/ 510 h 715"/>
              <a:gd name="T54" fmla="*/ 1182 w 1821"/>
              <a:gd name="T55" fmla="*/ 493 h 715"/>
              <a:gd name="T56" fmla="*/ 1127 w 1821"/>
              <a:gd name="T57" fmla="*/ 468 h 715"/>
              <a:gd name="T58" fmla="*/ 1069 w 1821"/>
              <a:gd name="T59" fmla="*/ 491 h 715"/>
              <a:gd name="T60" fmla="*/ 1000 w 1821"/>
              <a:gd name="T61" fmla="*/ 451 h 715"/>
              <a:gd name="T62" fmla="*/ 926 w 1821"/>
              <a:gd name="T63" fmla="*/ 447 h 715"/>
              <a:gd name="T64" fmla="*/ 882 w 1821"/>
              <a:gd name="T65" fmla="*/ 432 h 715"/>
              <a:gd name="T66" fmla="*/ 875 w 1821"/>
              <a:gd name="T67" fmla="*/ 379 h 715"/>
              <a:gd name="T68" fmla="*/ 939 w 1821"/>
              <a:gd name="T69" fmla="*/ 339 h 715"/>
              <a:gd name="T70" fmla="*/ 992 w 1821"/>
              <a:gd name="T71" fmla="*/ 320 h 715"/>
              <a:gd name="T72" fmla="*/ 1025 w 1821"/>
              <a:gd name="T73" fmla="*/ 276 h 715"/>
              <a:gd name="T74" fmla="*/ 1020 w 1821"/>
              <a:gd name="T75" fmla="*/ 230 h 715"/>
              <a:gd name="T76" fmla="*/ 990 w 1821"/>
              <a:gd name="T77" fmla="*/ 217 h 715"/>
              <a:gd name="T78" fmla="*/ 924 w 1821"/>
              <a:gd name="T79" fmla="*/ 202 h 715"/>
              <a:gd name="T80" fmla="*/ 839 w 1821"/>
              <a:gd name="T81" fmla="*/ 220 h 715"/>
              <a:gd name="T82" fmla="*/ 752 w 1821"/>
              <a:gd name="T83" fmla="*/ 186 h 715"/>
              <a:gd name="T84" fmla="*/ 666 w 1821"/>
              <a:gd name="T85" fmla="*/ 200 h 715"/>
              <a:gd name="T86" fmla="*/ 603 w 1821"/>
              <a:gd name="T87" fmla="*/ 232 h 715"/>
              <a:gd name="T88" fmla="*/ 559 w 1821"/>
              <a:gd name="T89" fmla="*/ 259 h 715"/>
              <a:gd name="T90" fmla="*/ 451 w 1821"/>
              <a:gd name="T91" fmla="*/ 330 h 715"/>
              <a:gd name="T92" fmla="*/ 333 w 1821"/>
              <a:gd name="T93" fmla="*/ 286 h 715"/>
              <a:gd name="T94" fmla="*/ 257 w 1821"/>
              <a:gd name="T95" fmla="*/ 239 h 715"/>
              <a:gd name="T96" fmla="*/ 174 w 1821"/>
              <a:gd name="T97" fmla="*/ 315 h 715"/>
              <a:gd name="T98" fmla="*/ 115 w 1821"/>
              <a:gd name="T99" fmla="*/ 347 h 715"/>
              <a:gd name="T100" fmla="*/ 101 w 1821"/>
              <a:gd name="T101" fmla="*/ 332 h 715"/>
              <a:gd name="T102" fmla="*/ 81 w 1821"/>
              <a:gd name="T103" fmla="*/ 332 h 715"/>
              <a:gd name="T104" fmla="*/ 5 w 1821"/>
              <a:gd name="T105" fmla="*/ 312 h 715"/>
              <a:gd name="T106" fmla="*/ 57 w 1821"/>
              <a:gd name="T107" fmla="*/ 195 h 715"/>
              <a:gd name="T108" fmla="*/ 105 w 1821"/>
              <a:gd name="T109" fmla="*/ 120 h 715"/>
              <a:gd name="T110" fmla="*/ 159 w 1821"/>
              <a:gd name="T111" fmla="*/ 81 h 715"/>
              <a:gd name="T112" fmla="*/ 275 w 1821"/>
              <a:gd name="T113" fmla="*/ 61 h 715"/>
              <a:gd name="T114" fmla="*/ 395 w 1821"/>
              <a:gd name="T115" fmla="*/ 120 h 715"/>
              <a:gd name="T116" fmla="*/ 476 w 1821"/>
              <a:gd name="T117" fmla="*/ 108 h 715"/>
              <a:gd name="T118" fmla="*/ 598 w 1821"/>
              <a:gd name="T119" fmla="*/ 46 h 715"/>
              <a:gd name="T120" fmla="*/ 674 w 1821"/>
              <a:gd name="T121" fmla="*/ 15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21" h="715">
                <a:moveTo>
                  <a:pt x="716" y="3"/>
                </a:moveTo>
                <a:lnTo>
                  <a:pt x="720" y="5"/>
                </a:lnTo>
                <a:lnTo>
                  <a:pt x="723" y="5"/>
                </a:lnTo>
                <a:lnTo>
                  <a:pt x="743" y="10"/>
                </a:lnTo>
                <a:lnTo>
                  <a:pt x="755" y="14"/>
                </a:lnTo>
                <a:lnTo>
                  <a:pt x="762" y="15"/>
                </a:lnTo>
                <a:lnTo>
                  <a:pt x="772" y="19"/>
                </a:lnTo>
                <a:lnTo>
                  <a:pt x="775" y="20"/>
                </a:lnTo>
                <a:lnTo>
                  <a:pt x="782" y="22"/>
                </a:lnTo>
                <a:lnTo>
                  <a:pt x="784" y="22"/>
                </a:lnTo>
                <a:lnTo>
                  <a:pt x="791" y="24"/>
                </a:lnTo>
                <a:lnTo>
                  <a:pt x="794" y="25"/>
                </a:lnTo>
                <a:lnTo>
                  <a:pt x="797" y="25"/>
                </a:lnTo>
                <a:lnTo>
                  <a:pt x="801" y="27"/>
                </a:lnTo>
                <a:lnTo>
                  <a:pt x="812" y="31"/>
                </a:lnTo>
                <a:lnTo>
                  <a:pt x="843" y="44"/>
                </a:lnTo>
                <a:lnTo>
                  <a:pt x="850" y="49"/>
                </a:lnTo>
                <a:lnTo>
                  <a:pt x="863" y="54"/>
                </a:lnTo>
                <a:lnTo>
                  <a:pt x="867" y="56"/>
                </a:lnTo>
                <a:lnTo>
                  <a:pt x="877" y="61"/>
                </a:lnTo>
                <a:lnTo>
                  <a:pt x="882" y="63"/>
                </a:lnTo>
                <a:lnTo>
                  <a:pt x="883" y="63"/>
                </a:lnTo>
                <a:lnTo>
                  <a:pt x="890" y="66"/>
                </a:lnTo>
                <a:lnTo>
                  <a:pt x="894" y="66"/>
                </a:lnTo>
                <a:lnTo>
                  <a:pt x="897" y="68"/>
                </a:lnTo>
                <a:lnTo>
                  <a:pt x="899" y="68"/>
                </a:lnTo>
                <a:lnTo>
                  <a:pt x="900" y="66"/>
                </a:lnTo>
                <a:lnTo>
                  <a:pt x="904" y="64"/>
                </a:lnTo>
                <a:lnTo>
                  <a:pt x="909" y="63"/>
                </a:lnTo>
                <a:lnTo>
                  <a:pt x="915" y="59"/>
                </a:lnTo>
                <a:lnTo>
                  <a:pt x="927" y="56"/>
                </a:lnTo>
                <a:lnTo>
                  <a:pt x="931" y="56"/>
                </a:lnTo>
                <a:lnTo>
                  <a:pt x="932" y="56"/>
                </a:lnTo>
                <a:lnTo>
                  <a:pt x="944" y="53"/>
                </a:lnTo>
                <a:lnTo>
                  <a:pt x="948" y="53"/>
                </a:lnTo>
                <a:lnTo>
                  <a:pt x="963" y="51"/>
                </a:lnTo>
                <a:lnTo>
                  <a:pt x="966" y="51"/>
                </a:lnTo>
                <a:lnTo>
                  <a:pt x="970" y="51"/>
                </a:lnTo>
                <a:lnTo>
                  <a:pt x="975" y="51"/>
                </a:lnTo>
                <a:lnTo>
                  <a:pt x="985" y="49"/>
                </a:lnTo>
                <a:lnTo>
                  <a:pt x="1003" y="51"/>
                </a:lnTo>
                <a:lnTo>
                  <a:pt x="1017" y="53"/>
                </a:lnTo>
                <a:lnTo>
                  <a:pt x="1025" y="56"/>
                </a:lnTo>
                <a:lnTo>
                  <a:pt x="1027" y="56"/>
                </a:lnTo>
                <a:lnTo>
                  <a:pt x="1030" y="56"/>
                </a:lnTo>
                <a:lnTo>
                  <a:pt x="1037" y="59"/>
                </a:lnTo>
                <a:lnTo>
                  <a:pt x="1054" y="66"/>
                </a:lnTo>
                <a:lnTo>
                  <a:pt x="1068" y="73"/>
                </a:lnTo>
                <a:lnTo>
                  <a:pt x="1071" y="75"/>
                </a:lnTo>
                <a:lnTo>
                  <a:pt x="1078" y="80"/>
                </a:lnTo>
                <a:lnTo>
                  <a:pt x="1081" y="81"/>
                </a:lnTo>
                <a:lnTo>
                  <a:pt x="1088" y="86"/>
                </a:lnTo>
                <a:lnTo>
                  <a:pt x="1091" y="90"/>
                </a:lnTo>
                <a:lnTo>
                  <a:pt x="1096" y="93"/>
                </a:lnTo>
                <a:lnTo>
                  <a:pt x="1100" y="95"/>
                </a:lnTo>
                <a:lnTo>
                  <a:pt x="1103" y="95"/>
                </a:lnTo>
                <a:lnTo>
                  <a:pt x="1111" y="98"/>
                </a:lnTo>
                <a:lnTo>
                  <a:pt x="1120" y="102"/>
                </a:lnTo>
                <a:lnTo>
                  <a:pt x="1128" y="107"/>
                </a:lnTo>
                <a:lnTo>
                  <a:pt x="1137" y="112"/>
                </a:lnTo>
                <a:lnTo>
                  <a:pt x="1162" y="124"/>
                </a:lnTo>
                <a:lnTo>
                  <a:pt x="1167" y="130"/>
                </a:lnTo>
                <a:lnTo>
                  <a:pt x="1169" y="130"/>
                </a:lnTo>
                <a:lnTo>
                  <a:pt x="1176" y="139"/>
                </a:lnTo>
                <a:lnTo>
                  <a:pt x="1179" y="144"/>
                </a:lnTo>
                <a:lnTo>
                  <a:pt x="1186" y="166"/>
                </a:lnTo>
                <a:lnTo>
                  <a:pt x="1186" y="180"/>
                </a:lnTo>
                <a:lnTo>
                  <a:pt x="1186" y="181"/>
                </a:lnTo>
                <a:lnTo>
                  <a:pt x="1184" y="197"/>
                </a:lnTo>
                <a:lnTo>
                  <a:pt x="1179" y="215"/>
                </a:lnTo>
                <a:lnTo>
                  <a:pt x="1179" y="217"/>
                </a:lnTo>
                <a:lnTo>
                  <a:pt x="1181" y="222"/>
                </a:lnTo>
                <a:lnTo>
                  <a:pt x="1186" y="239"/>
                </a:lnTo>
                <a:lnTo>
                  <a:pt x="1186" y="242"/>
                </a:lnTo>
                <a:lnTo>
                  <a:pt x="1187" y="247"/>
                </a:lnTo>
                <a:lnTo>
                  <a:pt x="1189" y="259"/>
                </a:lnTo>
                <a:lnTo>
                  <a:pt x="1189" y="263"/>
                </a:lnTo>
                <a:lnTo>
                  <a:pt x="1191" y="273"/>
                </a:lnTo>
                <a:lnTo>
                  <a:pt x="1193" y="280"/>
                </a:lnTo>
                <a:lnTo>
                  <a:pt x="1193" y="283"/>
                </a:lnTo>
                <a:lnTo>
                  <a:pt x="1194" y="288"/>
                </a:lnTo>
                <a:lnTo>
                  <a:pt x="1196" y="290"/>
                </a:lnTo>
                <a:lnTo>
                  <a:pt x="1203" y="296"/>
                </a:lnTo>
                <a:lnTo>
                  <a:pt x="1206" y="298"/>
                </a:lnTo>
                <a:lnTo>
                  <a:pt x="1211" y="302"/>
                </a:lnTo>
                <a:lnTo>
                  <a:pt x="1253" y="335"/>
                </a:lnTo>
                <a:lnTo>
                  <a:pt x="1258" y="341"/>
                </a:lnTo>
                <a:lnTo>
                  <a:pt x="1279" y="352"/>
                </a:lnTo>
                <a:lnTo>
                  <a:pt x="1297" y="361"/>
                </a:lnTo>
                <a:lnTo>
                  <a:pt x="1307" y="366"/>
                </a:lnTo>
                <a:lnTo>
                  <a:pt x="1309" y="366"/>
                </a:lnTo>
                <a:lnTo>
                  <a:pt x="1329" y="376"/>
                </a:lnTo>
                <a:lnTo>
                  <a:pt x="1334" y="379"/>
                </a:lnTo>
                <a:lnTo>
                  <a:pt x="1336" y="379"/>
                </a:lnTo>
                <a:lnTo>
                  <a:pt x="1339" y="378"/>
                </a:lnTo>
                <a:lnTo>
                  <a:pt x="1343" y="374"/>
                </a:lnTo>
                <a:lnTo>
                  <a:pt x="1345" y="374"/>
                </a:lnTo>
                <a:lnTo>
                  <a:pt x="1351" y="371"/>
                </a:lnTo>
                <a:lnTo>
                  <a:pt x="1358" y="368"/>
                </a:lnTo>
                <a:lnTo>
                  <a:pt x="1360" y="368"/>
                </a:lnTo>
                <a:lnTo>
                  <a:pt x="1368" y="364"/>
                </a:lnTo>
                <a:lnTo>
                  <a:pt x="1392" y="352"/>
                </a:lnTo>
                <a:lnTo>
                  <a:pt x="1399" y="349"/>
                </a:lnTo>
                <a:lnTo>
                  <a:pt x="1415" y="342"/>
                </a:lnTo>
                <a:lnTo>
                  <a:pt x="1426" y="337"/>
                </a:lnTo>
                <a:lnTo>
                  <a:pt x="1436" y="332"/>
                </a:lnTo>
                <a:lnTo>
                  <a:pt x="1448" y="327"/>
                </a:lnTo>
                <a:lnTo>
                  <a:pt x="1464" y="322"/>
                </a:lnTo>
                <a:lnTo>
                  <a:pt x="1475" y="320"/>
                </a:lnTo>
                <a:lnTo>
                  <a:pt x="1497" y="315"/>
                </a:lnTo>
                <a:lnTo>
                  <a:pt x="1498" y="315"/>
                </a:lnTo>
                <a:lnTo>
                  <a:pt x="1503" y="315"/>
                </a:lnTo>
                <a:lnTo>
                  <a:pt x="1544" y="310"/>
                </a:lnTo>
                <a:lnTo>
                  <a:pt x="1551" y="310"/>
                </a:lnTo>
                <a:lnTo>
                  <a:pt x="1564" y="308"/>
                </a:lnTo>
                <a:lnTo>
                  <a:pt x="1588" y="308"/>
                </a:lnTo>
                <a:lnTo>
                  <a:pt x="1610" y="310"/>
                </a:lnTo>
                <a:lnTo>
                  <a:pt x="1623" y="312"/>
                </a:lnTo>
                <a:lnTo>
                  <a:pt x="1627" y="312"/>
                </a:lnTo>
                <a:lnTo>
                  <a:pt x="1638" y="313"/>
                </a:lnTo>
                <a:lnTo>
                  <a:pt x="1650" y="317"/>
                </a:lnTo>
                <a:lnTo>
                  <a:pt x="1654" y="318"/>
                </a:lnTo>
                <a:lnTo>
                  <a:pt x="1657" y="320"/>
                </a:lnTo>
                <a:lnTo>
                  <a:pt x="1659" y="322"/>
                </a:lnTo>
                <a:lnTo>
                  <a:pt x="1674" y="330"/>
                </a:lnTo>
                <a:lnTo>
                  <a:pt x="1677" y="332"/>
                </a:lnTo>
                <a:lnTo>
                  <a:pt x="1691" y="342"/>
                </a:lnTo>
                <a:lnTo>
                  <a:pt x="1699" y="351"/>
                </a:lnTo>
                <a:lnTo>
                  <a:pt x="1711" y="363"/>
                </a:lnTo>
                <a:lnTo>
                  <a:pt x="1716" y="368"/>
                </a:lnTo>
                <a:lnTo>
                  <a:pt x="1718" y="371"/>
                </a:lnTo>
                <a:lnTo>
                  <a:pt x="1735" y="395"/>
                </a:lnTo>
                <a:lnTo>
                  <a:pt x="1738" y="396"/>
                </a:lnTo>
                <a:lnTo>
                  <a:pt x="1740" y="400"/>
                </a:lnTo>
                <a:lnTo>
                  <a:pt x="1743" y="412"/>
                </a:lnTo>
                <a:lnTo>
                  <a:pt x="1743" y="420"/>
                </a:lnTo>
                <a:lnTo>
                  <a:pt x="1745" y="420"/>
                </a:lnTo>
                <a:lnTo>
                  <a:pt x="1747" y="425"/>
                </a:lnTo>
                <a:lnTo>
                  <a:pt x="1748" y="429"/>
                </a:lnTo>
                <a:lnTo>
                  <a:pt x="1750" y="437"/>
                </a:lnTo>
                <a:lnTo>
                  <a:pt x="1753" y="440"/>
                </a:lnTo>
                <a:lnTo>
                  <a:pt x="1757" y="446"/>
                </a:lnTo>
                <a:lnTo>
                  <a:pt x="1762" y="457"/>
                </a:lnTo>
                <a:lnTo>
                  <a:pt x="1763" y="462"/>
                </a:lnTo>
                <a:lnTo>
                  <a:pt x="1765" y="466"/>
                </a:lnTo>
                <a:lnTo>
                  <a:pt x="1767" y="469"/>
                </a:lnTo>
                <a:lnTo>
                  <a:pt x="1768" y="474"/>
                </a:lnTo>
                <a:lnTo>
                  <a:pt x="1768" y="476"/>
                </a:lnTo>
                <a:lnTo>
                  <a:pt x="1775" y="495"/>
                </a:lnTo>
                <a:lnTo>
                  <a:pt x="1779" y="501"/>
                </a:lnTo>
                <a:lnTo>
                  <a:pt x="1780" y="505"/>
                </a:lnTo>
                <a:lnTo>
                  <a:pt x="1782" y="508"/>
                </a:lnTo>
                <a:lnTo>
                  <a:pt x="1784" y="515"/>
                </a:lnTo>
                <a:lnTo>
                  <a:pt x="1785" y="518"/>
                </a:lnTo>
                <a:lnTo>
                  <a:pt x="1787" y="518"/>
                </a:lnTo>
                <a:lnTo>
                  <a:pt x="1790" y="520"/>
                </a:lnTo>
                <a:lnTo>
                  <a:pt x="1792" y="522"/>
                </a:lnTo>
                <a:lnTo>
                  <a:pt x="1801" y="525"/>
                </a:lnTo>
                <a:lnTo>
                  <a:pt x="1802" y="527"/>
                </a:lnTo>
                <a:lnTo>
                  <a:pt x="1814" y="534"/>
                </a:lnTo>
                <a:lnTo>
                  <a:pt x="1817" y="539"/>
                </a:lnTo>
                <a:lnTo>
                  <a:pt x="1821" y="542"/>
                </a:lnTo>
                <a:lnTo>
                  <a:pt x="1817" y="542"/>
                </a:lnTo>
                <a:lnTo>
                  <a:pt x="1814" y="544"/>
                </a:lnTo>
                <a:lnTo>
                  <a:pt x="1814" y="545"/>
                </a:lnTo>
                <a:lnTo>
                  <a:pt x="1812" y="556"/>
                </a:lnTo>
                <a:lnTo>
                  <a:pt x="1811" y="557"/>
                </a:lnTo>
                <a:lnTo>
                  <a:pt x="1807" y="559"/>
                </a:lnTo>
                <a:lnTo>
                  <a:pt x="1802" y="564"/>
                </a:lnTo>
                <a:lnTo>
                  <a:pt x="1801" y="566"/>
                </a:lnTo>
                <a:lnTo>
                  <a:pt x="1796" y="573"/>
                </a:lnTo>
                <a:lnTo>
                  <a:pt x="1794" y="574"/>
                </a:lnTo>
                <a:lnTo>
                  <a:pt x="1792" y="576"/>
                </a:lnTo>
                <a:lnTo>
                  <a:pt x="1790" y="578"/>
                </a:lnTo>
                <a:lnTo>
                  <a:pt x="1785" y="579"/>
                </a:lnTo>
                <a:lnTo>
                  <a:pt x="1782" y="579"/>
                </a:lnTo>
                <a:lnTo>
                  <a:pt x="1780" y="583"/>
                </a:lnTo>
                <a:lnTo>
                  <a:pt x="1779" y="584"/>
                </a:lnTo>
                <a:lnTo>
                  <a:pt x="1779" y="588"/>
                </a:lnTo>
                <a:lnTo>
                  <a:pt x="1775" y="591"/>
                </a:lnTo>
                <a:lnTo>
                  <a:pt x="1772" y="593"/>
                </a:lnTo>
                <a:lnTo>
                  <a:pt x="1767" y="595"/>
                </a:lnTo>
                <a:lnTo>
                  <a:pt x="1763" y="595"/>
                </a:lnTo>
                <a:lnTo>
                  <a:pt x="1758" y="596"/>
                </a:lnTo>
                <a:lnTo>
                  <a:pt x="1758" y="598"/>
                </a:lnTo>
                <a:lnTo>
                  <a:pt x="1757" y="600"/>
                </a:lnTo>
                <a:lnTo>
                  <a:pt x="1757" y="603"/>
                </a:lnTo>
                <a:lnTo>
                  <a:pt x="1758" y="605"/>
                </a:lnTo>
                <a:lnTo>
                  <a:pt x="1760" y="606"/>
                </a:lnTo>
                <a:lnTo>
                  <a:pt x="1760" y="608"/>
                </a:lnTo>
                <a:lnTo>
                  <a:pt x="1760" y="610"/>
                </a:lnTo>
                <a:lnTo>
                  <a:pt x="1763" y="613"/>
                </a:lnTo>
                <a:lnTo>
                  <a:pt x="1763" y="617"/>
                </a:lnTo>
                <a:lnTo>
                  <a:pt x="1765" y="618"/>
                </a:lnTo>
                <a:lnTo>
                  <a:pt x="1763" y="618"/>
                </a:lnTo>
                <a:lnTo>
                  <a:pt x="1767" y="622"/>
                </a:lnTo>
                <a:lnTo>
                  <a:pt x="1767" y="623"/>
                </a:lnTo>
                <a:lnTo>
                  <a:pt x="1770" y="629"/>
                </a:lnTo>
                <a:lnTo>
                  <a:pt x="1770" y="630"/>
                </a:lnTo>
                <a:lnTo>
                  <a:pt x="1772" y="634"/>
                </a:lnTo>
                <a:lnTo>
                  <a:pt x="1770" y="634"/>
                </a:lnTo>
                <a:lnTo>
                  <a:pt x="1772" y="635"/>
                </a:lnTo>
                <a:lnTo>
                  <a:pt x="1768" y="640"/>
                </a:lnTo>
                <a:lnTo>
                  <a:pt x="1767" y="644"/>
                </a:lnTo>
                <a:lnTo>
                  <a:pt x="1763" y="645"/>
                </a:lnTo>
                <a:lnTo>
                  <a:pt x="1758" y="647"/>
                </a:lnTo>
                <a:lnTo>
                  <a:pt x="1753" y="651"/>
                </a:lnTo>
                <a:lnTo>
                  <a:pt x="1752" y="651"/>
                </a:lnTo>
                <a:lnTo>
                  <a:pt x="1747" y="651"/>
                </a:lnTo>
                <a:lnTo>
                  <a:pt x="1745" y="651"/>
                </a:lnTo>
                <a:lnTo>
                  <a:pt x="1743" y="652"/>
                </a:lnTo>
                <a:lnTo>
                  <a:pt x="1740" y="652"/>
                </a:lnTo>
                <a:lnTo>
                  <a:pt x="1735" y="652"/>
                </a:lnTo>
                <a:lnTo>
                  <a:pt x="1733" y="652"/>
                </a:lnTo>
                <a:lnTo>
                  <a:pt x="1730" y="652"/>
                </a:lnTo>
                <a:lnTo>
                  <a:pt x="1728" y="652"/>
                </a:lnTo>
                <a:lnTo>
                  <a:pt x="1723" y="656"/>
                </a:lnTo>
                <a:lnTo>
                  <a:pt x="1721" y="656"/>
                </a:lnTo>
                <a:lnTo>
                  <a:pt x="1720" y="659"/>
                </a:lnTo>
                <a:lnTo>
                  <a:pt x="1716" y="664"/>
                </a:lnTo>
                <a:lnTo>
                  <a:pt x="1716" y="666"/>
                </a:lnTo>
                <a:lnTo>
                  <a:pt x="1713" y="669"/>
                </a:lnTo>
                <a:lnTo>
                  <a:pt x="1711" y="669"/>
                </a:lnTo>
                <a:lnTo>
                  <a:pt x="1711" y="667"/>
                </a:lnTo>
                <a:lnTo>
                  <a:pt x="1709" y="667"/>
                </a:lnTo>
                <a:lnTo>
                  <a:pt x="1709" y="666"/>
                </a:lnTo>
                <a:lnTo>
                  <a:pt x="1709" y="662"/>
                </a:lnTo>
                <a:lnTo>
                  <a:pt x="1708" y="659"/>
                </a:lnTo>
                <a:lnTo>
                  <a:pt x="1708" y="654"/>
                </a:lnTo>
                <a:lnTo>
                  <a:pt x="1706" y="652"/>
                </a:lnTo>
                <a:lnTo>
                  <a:pt x="1706" y="651"/>
                </a:lnTo>
                <a:lnTo>
                  <a:pt x="1703" y="649"/>
                </a:lnTo>
                <a:lnTo>
                  <a:pt x="1701" y="645"/>
                </a:lnTo>
                <a:lnTo>
                  <a:pt x="1698" y="645"/>
                </a:lnTo>
                <a:lnTo>
                  <a:pt x="1694" y="645"/>
                </a:lnTo>
                <a:lnTo>
                  <a:pt x="1689" y="644"/>
                </a:lnTo>
                <a:lnTo>
                  <a:pt x="1686" y="644"/>
                </a:lnTo>
                <a:lnTo>
                  <a:pt x="1676" y="644"/>
                </a:lnTo>
                <a:lnTo>
                  <a:pt x="1669" y="644"/>
                </a:lnTo>
                <a:lnTo>
                  <a:pt x="1662" y="644"/>
                </a:lnTo>
                <a:lnTo>
                  <a:pt x="1659" y="644"/>
                </a:lnTo>
                <a:lnTo>
                  <a:pt x="1657" y="644"/>
                </a:lnTo>
                <a:lnTo>
                  <a:pt x="1655" y="642"/>
                </a:lnTo>
                <a:lnTo>
                  <a:pt x="1650" y="639"/>
                </a:lnTo>
                <a:lnTo>
                  <a:pt x="1642" y="632"/>
                </a:lnTo>
                <a:lnTo>
                  <a:pt x="1635" y="627"/>
                </a:lnTo>
                <a:lnTo>
                  <a:pt x="1630" y="622"/>
                </a:lnTo>
                <a:lnTo>
                  <a:pt x="1628" y="622"/>
                </a:lnTo>
                <a:lnTo>
                  <a:pt x="1611" y="618"/>
                </a:lnTo>
                <a:lnTo>
                  <a:pt x="1608" y="618"/>
                </a:lnTo>
                <a:lnTo>
                  <a:pt x="1601" y="618"/>
                </a:lnTo>
                <a:lnTo>
                  <a:pt x="1596" y="617"/>
                </a:lnTo>
                <a:lnTo>
                  <a:pt x="1591" y="613"/>
                </a:lnTo>
                <a:lnTo>
                  <a:pt x="1588" y="612"/>
                </a:lnTo>
                <a:lnTo>
                  <a:pt x="1584" y="610"/>
                </a:lnTo>
                <a:lnTo>
                  <a:pt x="1583" y="606"/>
                </a:lnTo>
                <a:lnTo>
                  <a:pt x="1583" y="603"/>
                </a:lnTo>
                <a:lnTo>
                  <a:pt x="1581" y="601"/>
                </a:lnTo>
                <a:lnTo>
                  <a:pt x="1581" y="598"/>
                </a:lnTo>
                <a:lnTo>
                  <a:pt x="1581" y="596"/>
                </a:lnTo>
                <a:lnTo>
                  <a:pt x="1583" y="593"/>
                </a:lnTo>
                <a:lnTo>
                  <a:pt x="1583" y="588"/>
                </a:lnTo>
                <a:lnTo>
                  <a:pt x="1584" y="583"/>
                </a:lnTo>
                <a:lnTo>
                  <a:pt x="1588" y="574"/>
                </a:lnTo>
                <a:lnTo>
                  <a:pt x="1589" y="569"/>
                </a:lnTo>
                <a:lnTo>
                  <a:pt x="1591" y="564"/>
                </a:lnTo>
                <a:lnTo>
                  <a:pt x="1593" y="561"/>
                </a:lnTo>
                <a:lnTo>
                  <a:pt x="1595" y="557"/>
                </a:lnTo>
                <a:lnTo>
                  <a:pt x="1598" y="551"/>
                </a:lnTo>
                <a:lnTo>
                  <a:pt x="1601" y="545"/>
                </a:lnTo>
                <a:lnTo>
                  <a:pt x="1605" y="540"/>
                </a:lnTo>
                <a:lnTo>
                  <a:pt x="1606" y="537"/>
                </a:lnTo>
                <a:lnTo>
                  <a:pt x="1606" y="535"/>
                </a:lnTo>
                <a:lnTo>
                  <a:pt x="1608" y="532"/>
                </a:lnTo>
                <a:lnTo>
                  <a:pt x="1608" y="530"/>
                </a:lnTo>
                <a:lnTo>
                  <a:pt x="1608" y="529"/>
                </a:lnTo>
                <a:lnTo>
                  <a:pt x="1608" y="525"/>
                </a:lnTo>
                <a:lnTo>
                  <a:pt x="1608" y="523"/>
                </a:lnTo>
                <a:lnTo>
                  <a:pt x="1608" y="520"/>
                </a:lnTo>
                <a:lnTo>
                  <a:pt x="1606" y="517"/>
                </a:lnTo>
                <a:lnTo>
                  <a:pt x="1605" y="515"/>
                </a:lnTo>
                <a:lnTo>
                  <a:pt x="1603" y="505"/>
                </a:lnTo>
                <a:lnTo>
                  <a:pt x="1603" y="501"/>
                </a:lnTo>
                <a:lnTo>
                  <a:pt x="1601" y="498"/>
                </a:lnTo>
                <a:lnTo>
                  <a:pt x="1601" y="496"/>
                </a:lnTo>
                <a:lnTo>
                  <a:pt x="1601" y="495"/>
                </a:lnTo>
                <a:lnTo>
                  <a:pt x="1600" y="491"/>
                </a:lnTo>
                <a:lnTo>
                  <a:pt x="1600" y="490"/>
                </a:lnTo>
                <a:lnTo>
                  <a:pt x="1598" y="488"/>
                </a:lnTo>
                <a:lnTo>
                  <a:pt x="1596" y="486"/>
                </a:lnTo>
                <a:lnTo>
                  <a:pt x="1595" y="486"/>
                </a:lnTo>
                <a:lnTo>
                  <a:pt x="1595" y="485"/>
                </a:lnTo>
                <a:lnTo>
                  <a:pt x="1593" y="485"/>
                </a:lnTo>
                <a:lnTo>
                  <a:pt x="1591" y="483"/>
                </a:lnTo>
                <a:lnTo>
                  <a:pt x="1589" y="481"/>
                </a:lnTo>
                <a:lnTo>
                  <a:pt x="1588" y="481"/>
                </a:lnTo>
                <a:lnTo>
                  <a:pt x="1584" y="479"/>
                </a:lnTo>
                <a:lnTo>
                  <a:pt x="1571" y="474"/>
                </a:lnTo>
                <a:lnTo>
                  <a:pt x="1569" y="473"/>
                </a:lnTo>
                <a:lnTo>
                  <a:pt x="1564" y="471"/>
                </a:lnTo>
                <a:lnTo>
                  <a:pt x="1559" y="471"/>
                </a:lnTo>
                <a:lnTo>
                  <a:pt x="1556" y="471"/>
                </a:lnTo>
                <a:lnTo>
                  <a:pt x="1552" y="473"/>
                </a:lnTo>
                <a:lnTo>
                  <a:pt x="1547" y="474"/>
                </a:lnTo>
                <a:lnTo>
                  <a:pt x="1530" y="478"/>
                </a:lnTo>
                <a:lnTo>
                  <a:pt x="1527" y="479"/>
                </a:lnTo>
                <a:lnTo>
                  <a:pt x="1525" y="479"/>
                </a:lnTo>
                <a:lnTo>
                  <a:pt x="1525" y="481"/>
                </a:lnTo>
                <a:lnTo>
                  <a:pt x="1522" y="483"/>
                </a:lnTo>
                <a:lnTo>
                  <a:pt x="1520" y="483"/>
                </a:lnTo>
                <a:lnTo>
                  <a:pt x="1520" y="485"/>
                </a:lnTo>
                <a:lnTo>
                  <a:pt x="1515" y="490"/>
                </a:lnTo>
                <a:lnTo>
                  <a:pt x="1505" y="500"/>
                </a:lnTo>
                <a:lnTo>
                  <a:pt x="1502" y="503"/>
                </a:lnTo>
                <a:lnTo>
                  <a:pt x="1498" y="508"/>
                </a:lnTo>
                <a:lnTo>
                  <a:pt x="1497" y="512"/>
                </a:lnTo>
                <a:lnTo>
                  <a:pt x="1495" y="515"/>
                </a:lnTo>
                <a:lnTo>
                  <a:pt x="1495" y="518"/>
                </a:lnTo>
                <a:lnTo>
                  <a:pt x="1493" y="534"/>
                </a:lnTo>
                <a:lnTo>
                  <a:pt x="1495" y="545"/>
                </a:lnTo>
                <a:lnTo>
                  <a:pt x="1495" y="549"/>
                </a:lnTo>
                <a:lnTo>
                  <a:pt x="1495" y="556"/>
                </a:lnTo>
                <a:lnTo>
                  <a:pt x="1495" y="559"/>
                </a:lnTo>
                <a:lnTo>
                  <a:pt x="1498" y="566"/>
                </a:lnTo>
                <a:lnTo>
                  <a:pt x="1500" y="574"/>
                </a:lnTo>
                <a:lnTo>
                  <a:pt x="1502" y="586"/>
                </a:lnTo>
                <a:lnTo>
                  <a:pt x="1503" y="591"/>
                </a:lnTo>
                <a:lnTo>
                  <a:pt x="1505" y="596"/>
                </a:lnTo>
                <a:lnTo>
                  <a:pt x="1507" y="605"/>
                </a:lnTo>
                <a:lnTo>
                  <a:pt x="1507" y="613"/>
                </a:lnTo>
                <a:lnTo>
                  <a:pt x="1507" y="617"/>
                </a:lnTo>
                <a:lnTo>
                  <a:pt x="1508" y="620"/>
                </a:lnTo>
                <a:lnTo>
                  <a:pt x="1508" y="625"/>
                </a:lnTo>
                <a:lnTo>
                  <a:pt x="1510" y="635"/>
                </a:lnTo>
                <a:lnTo>
                  <a:pt x="1510" y="647"/>
                </a:lnTo>
                <a:lnTo>
                  <a:pt x="1508" y="652"/>
                </a:lnTo>
                <a:lnTo>
                  <a:pt x="1508" y="656"/>
                </a:lnTo>
                <a:lnTo>
                  <a:pt x="1507" y="661"/>
                </a:lnTo>
                <a:lnTo>
                  <a:pt x="1500" y="674"/>
                </a:lnTo>
                <a:lnTo>
                  <a:pt x="1498" y="676"/>
                </a:lnTo>
                <a:lnTo>
                  <a:pt x="1498" y="679"/>
                </a:lnTo>
                <a:lnTo>
                  <a:pt x="1497" y="681"/>
                </a:lnTo>
                <a:lnTo>
                  <a:pt x="1495" y="688"/>
                </a:lnTo>
                <a:lnTo>
                  <a:pt x="1493" y="693"/>
                </a:lnTo>
                <a:lnTo>
                  <a:pt x="1490" y="696"/>
                </a:lnTo>
                <a:lnTo>
                  <a:pt x="1485" y="701"/>
                </a:lnTo>
                <a:lnTo>
                  <a:pt x="1476" y="706"/>
                </a:lnTo>
                <a:lnTo>
                  <a:pt x="1471" y="710"/>
                </a:lnTo>
                <a:lnTo>
                  <a:pt x="1470" y="712"/>
                </a:lnTo>
                <a:lnTo>
                  <a:pt x="1466" y="713"/>
                </a:lnTo>
                <a:lnTo>
                  <a:pt x="1464" y="715"/>
                </a:lnTo>
                <a:lnTo>
                  <a:pt x="1459" y="713"/>
                </a:lnTo>
                <a:lnTo>
                  <a:pt x="1454" y="712"/>
                </a:lnTo>
                <a:lnTo>
                  <a:pt x="1451" y="708"/>
                </a:lnTo>
                <a:lnTo>
                  <a:pt x="1448" y="705"/>
                </a:lnTo>
                <a:lnTo>
                  <a:pt x="1446" y="701"/>
                </a:lnTo>
                <a:lnTo>
                  <a:pt x="1444" y="696"/>
                </a:lnTo>
                <a:lnTo>
                  <a:pt x="1442" y="695"/>
                </a:lnTo>
                <a:lnTo>
                  <a:pt x="1441" y="691"/>
                </a:lnTo>
                <a:lnTo>
                  <a:pt x="1437" y="684"/>
                </a:lnTo>
                <a:lnTo>
                  <a:pt x="1434" y="678"/>
                </a:lnTo>
                <a:lnTo>
                  <a:pt x="1432" y="673"/>
                </a:lnTo>
                <a:lnTo>
                  <a:pt x="1432" y="671"/>
                </a:lnTo>
                <a:lnTo>
                  <a:pt x="1427" y="661"/>
                </a:lnTo>
                <a:lnTo>
                  <a:pt x="1426" y="657"/>
                </a:lnTo>
                <a:lnTo>
                  <a:pt x="1424" y="654"/>
                </a:lnTo>
                <a:lnTo>
                  <a:pt x="1424" y="652"/>
                </a:lnTo>
                <a:lnTo>
                  <a:pt x="1421" y="645"/>
                </a:lnTo>
                <a:lnTo>
                  <a:pt x="1417" y="640"/>
                </a:lnTo>
                <a:lnTo>
                  <a:pt x="1415" y="639"/>
                </a:lnTo>
                <a:lnTo>
                  <a:pt x="1409" y="625"/>
                </a:lnTo>
                <a:lnTo>
                  <a:pt x="1402" y="617"/>
                </a:lnTo>
                <a:lnTo>
                  <a:pt x="1394" y="606"/>
                </a:lnTo>
                <a:lnTo>
                  <a:pt x="1392" y="605"/>
                </a:lnTo>
                <a:lnTo>
                  <a:pt x="1388" y="600"/>
                </a:lnTo>
                <a:lnTo>
                  <a:pt x="1385" y="596"/>
                </a:lnTo>
                <a:lnTo>
                  <a:pt x="1383" y="596"/>
                </a:lnTo>
                <a:lnTo>
                  <a:pt x="1382" y="593"/>
                </a:lnTo>
                <a:lnTo>
                  <a:pt x="1378" y="591"/>
                </a:lnTo>
                <a:lnTo>
                  <a:pt x="1375" y="588"/>
                </a:lnTo>
                <a:lnTo>
                  <a:pt x="1372" y="584"/>
                </a:lnTo>
                <a:lnTo>
                  <a:pt x="1366" y="581"/>
                </a:lnTo>
                <a:lnTo>
                  <a:pt x="1365" y="579"/>
                </a:lnTo>
                <a:lnTo>
                  <a:pt x="1363" y="578"/>
                </a:lnTo>
                <a:lnTo>
                  <a:pt x="1361" y="576"/>
                </a:lnTo>
                <a:lnTo>
                  <a:pt x="1361" y="574"/>
                </a:lnTo>
                <a:lnTo>
                  <a:pt x="1361" y="573"/>
                </a:lnTo>
                <a:lnTo>
                  <a:pt x="1361" y="571"/>
                </a:lnTo>
                <a:lnTo>
                  <a:pt x="1361" y="569"/>
                </a:lnTo>
                <a:lnTo>
                  <a:pt x="1361" y="566"/>
                </a:lnTo>
                <a:lnTo>
                  <a:pt x="1361" y="564"/>
                </a:lnTo>
                <a:lnTo>
                  <a:pt x="1361" y="562"/>
                </a:lnTo>
                <a:lnTo>
                  <a:pt x="1361" y="561"/>
                </a:lnTo>
                <a:lnTo>
                  <a:pt x="1361" y="557"/>
                </a:lnTo>
                <a:lnTo>
                  <a:pt x="1361" y="556"/>
                </a:lnTo>
                <a:lnTo>
                  <a:pt x="1358" y="551"/>
                </a:lnTo>
                <a:lnTo>
                  <a:pt x="1356" y="549"/>
                </a:lnTo>
                <a:lnTo>
                  <a:pt x="1355" y="545"/>
                </a:lnTo>
                <a:lnTo>
                  <a:pt x="1353" y="544"/>
                </a:lnTo>
                <a:lnTo>
                  <a:pt x="1351" y="540"/>
                </a:lnTo>
                <a:lnTo>
                  <a:pt x="1348" y="534"/>
                </a:lnTo>
                <a:lnTo>
                  <a:pt x="1348" y="532"/>
                </a:lnTo>
                <a:lnTo>
                  <a:pt x="1346" y="530"/>
                </a:lnTo>
                <a:lnTo>
                  <a:pt x="1346" y="529"/>
                </a:lnTo>
                <a:lnTo>
                  <a:pt x="1343" y="527"/>
                </a:lnTo>
                <a:lnTo>
                  <a:pt x="1341" y="527"/>
                </a:lnTo>
                <a:lnTo>
                  <a:pt x="1338" y="525"/>
                </a:lnTo>
                <a:lnTo>
                  <a:pt x="1334" y="525"/>
                </a:lnTo>
                <a:lnTo>
                  <a:pt x="1331" y="527"/>
                </a:lnTo>
                <a:lnTo>
                  <a:pt x="1323" y="527"/>
                </a:lnTo>
                <a:lnTo>
                  <a:pt x="1321" y="529"/>
                </a:lnTo>
                <a:lnTo>
                  <a:pt x="1304" y="529"/>
                </a:lnTo>
                <a:lnTo>
                  <a:pt x="1296" y="529"/>
                </a:lnTo>
                <a:lnTo>
                  <a:pt x="1292" y="529"/>
                </a:lnTo>
                <a:lnTo>
                  <a:pt x="1287" y="527"/>
                </a:lnTo>
                <a:lnTo>
                  <a:pt x="1284" y="525"/>
                </a:lnTo>
                <a:lnTo>
                  <a:pt x="1280" y="525"/>
                </a:lnTo>
                <a:lnTo>
                  <a:pt x="1272" y="518"/>
                </a:lnTo>
                <a:lnTo>
                  <a:pt x="1269" y="517"/>
                </a:lnTo>
                <a:lnTo>
                  <a:pt x="1267" y="517"/>
                </a:lnTo>
                <a:lnTo>
                  <a:pt x="1265" y="515"/>
                </a:lnTo>
                <a:lnTo>
                  <a:pt x="1260" y="513"/>
                </a:lnTo>
                <a:lnTo>
                  <a:pt x="1258" y="512"/>
                </a:lnTo>
                <a:lnTo>
                  <a:pt x="1257" y="510"/>
                </a:lnTo>
                <a:lnTo>
                  <a:pt x="1252" y="508"/>
                </a:lnTo>
                <a:lnTo>
                  <a:pt x="1250" y="508"/>
                </a:lnTo>
                <a:lnTo>
                  <a:pt x="1247" y="508"/>
                </a:lnTo>
                <a:lnTo>
                  <a:pt x="1245" y="508"/>
                </a:lnTo>
                <a:lnTo>
                  <a:pt x="1241" y="508"/>
                </a:lnTo>
                <a:lnTo>
                  <a:pt x="1238" y="508"/>
                </a:lnTo>
                <a:lnTo>
                  <a:pt x="1235" y="510"/>
                </a:lnTo>
                <a:lnTo>
                  <a:pt x="1231" y="510"/>
                </a:lnTo>
                <a:lnTo>
                  <a:pt x="1226" y="510"/>
                </a:lnTo>
                <a:lnTo>
                  <a:pt x="1221" y="508"/>
                </a:lnTo>
                <a:lnTo>
                  <a:pt x="1216" y="507"/>
                </a:lnTo>
                <a:lnTo>
                  <a:pt x="1213" y="508"/>
                </a:lnTo>
                <a:lnTo>
                  <a:pt x="1208" y="510"/>
                </a:lnTo>
                <a:lnTo>
                  <a:pt x="1203" y="510"/>
                </a:lnTo>
                <a:lnTo>
                  <a:pt x="1201" y="510"/>
                </a:lnTo>
                <a:lnTo>
                  <a:pt x="1198" y="510"/>
                </a:lnTo>
                <a:lnTo>
                  <a:pt x="1196" y="508"/>
                </a:lnTo>
                <a:lnTo>
                  <a:pt x="1194" y="507"/>
                </a:lnTo>
                <a:lnTo>
                  <a:pt x="1193" y="507"/>
                </a:lnTo>
                <a:lnTo>
                  <a:pt x="1191" y="505"/>
                </a:lnTo>
                <a:lnTo>
                  <a:pt x="1187" y="501"/>
                </a:lnTo>
                <a:lnTo>
                  <a:pt x="1186" y="498"/>
                </a:lnTo>
                <a:lnTo>
                  <a:pt x="1184" y="495"/>
                </a:lnTo>
                <a:lnTo>
                  <a:pt x="1182" y="493"/>
                </a:lnTo>
                <a:lnTo>
                  <a:pt x="1179" y="488"/>
                </a:lnTo>
                <a:lnTo>
                  <a:pt x="1177" y="488"/>
                </a:lnTo>
                <a:lnTo>
                  <a:pt x="1176" y="486"/>
                </a:lnTo>
                <a:lnTo>
                  <a:pt x="1174" y="483"/>
                </a:lnTo>
                <a:lnTo>
                  <a:pt x="1172" y="481"/>
                </a:lnTo>
                <a:lnTo>
                  <a:pt x="1171" y="481"/>
                </a:lnTo>
                <a:lnTo>
                  <a:pt x="1169" y="479"/>
                </a:lnTo>
                <a:lnTo>
                  <a:pt x="1165" y="476"/>
                </a:lnTo>
                <a:lnTo>
                  <a:pt x="1162" y="476"/>
                </a:lnTo>
                <a:lnTo>
                  <a:pt x="1157" y="474"/>
                </a:lnTo>
                <a:lnTo>
                  <a:pt x="1154" y="473"/>
                </a:lnTo>
                <a:lnTo>
                  <a:pt x="1150" y="473"/>
                </a:lnTo>
                <a:lnTo>
                  <a:pt x="1144" y="469"/>
                </a:lnTo>
                <a:lnTo>
                  <a:pt x="1138" y="469"/>
                </a:lnTo>
                <a:lnTo>
                  <a:pt x="1135" y="468"/>
                </a:lnTo>
                <a:lnTo>
                  <a:pt x="1127" y="468"/>
                </a:lnTo>
                <a:lnTo>
                  <a:pt x="1125" y="469"/>
                </a:lnTo>
                <a:lnTo>
                  <a:pt x="1122" y="469"/>
                </a:lnTo>
                <a:lnTo>
                  <a:pt x="1120" y="471"/>
                </a:lnTo>
                <a:lnTo>
                  <a:pt x="1116" y="471"/>
                </a:lnTo>
                <a:lnTo>
                  <a:pt x="1113" y="473"/>
                </a:lnTo>
                <a:lnTo>
                  <a:pt x="1110" y="473"/>
                </a:lnTo>
                <a:lnTo>
                  <a:pt x="1106" y="476"/>
                </a:lnTo>
                <a:lnTo>
                  <a:pt x="1105" y="476"/>
                </a:lnTo>
                <a:lnTo>
                  <a:pt x="1091" y="485"/>
                </a:lnTo>
                <a:lnTo>
                  <a:pt x="1086" y="490"/>
                </a:lnTo>
                <a:lnTo>
                  <a:pt x="1084" y="490"/>
                </a:lnTo>
                <a:lnTo>
                  <a:pt x="1083" y="491"/>
                </a:lnTo>
                <a:lnTo>
                  <a:pt x="1079" y="495"/>
                </a:lnTo>
                <a:lnTo>
                  <a:pt x="1078" y="495"/>
                </a:lnTo>
                <a:lnTo>
                  <a:pt x="1074" y="495"/>
                </a:lnTo>
                <a:lnTo>
                  <a:pt x="1069" y="491"/>
                </a:lnTo>
                <a:lnTo>
                  <a:pt x="1064" y="490"/>
                </a:lnTo>
                <a:lnTo>
                  <a:pt x="1057" y="485"/>
                </a:lnTo>
                <a:lnTo>
                  <a:pt x="1052" y="481"/>
                </a:lnTo>
                <a:lnTo>
                  <a:pt x="1049" y="478"/>
                </a:lnTo>
                <a:lnTo>
                  <a:pt x="1042" y="476"/>
                </a:lnTo>
                <a:lnTo>
                  <a:pt x="1039" y="474"/>
                </a:lnTo>
                <a:lnTo>
                  <a:pt x="1035" y="473"/>
                </a:lnTo>
                <a:lnTo>
                  <a:pt x="1032" y="473"/>
                </a:lnTo>
                <a:lnTo>
                  <a:pt x="1027" y="469"/>
                </a:lnTo>
                <a:lnTo>
                  <a:pt x="1017" y="462"/>
                </a:lnTo>
                <a:lnTo>
                  <a:pt x="1013" y="461"/>
                </a:lnTo>
                <a:lnTo>
                  <a:pt x="1012" y="459"/>
                </a:lnTo>
                <a:lnTo>
                  <a:pt x="1007" y="454"/>
                </a:lnTo>
                <a:lnTo>
                  <a:pt x="1005" y="454"/>
                </a:lnTo>
                <a:lnTo>
                  <a:pt x="1003" y="452"/>
                </a:lnTo>
                <a:lnTo>
                  <a:pt x="1000" y="451"/>
                </a:lnTo>
                <a:lnTo>
                  <a:pt x="998" y="451"/>
                </a:lnTo>
                <a:lnTo>
                  <a:pt x="997" y="449"/>
                </a:lnTo>
                <a:lnTo>
                  <a:pt x="993" y="449"/>
                </a:lnTo>
                <a:lnTo>
                  <a:pt x="990" y="447"/>
                </a:lnTo>
                <a:lnTo>
                  <a:pt x="988" y="447"/>
                </a:lnTo>
                <a:lnTo>
                  <a:pt x="985" y="446"/>
                </a:lnTo>
                <a:lnTo>
                  <a:pt x="981" y="446"/>
                </a:lnTo>
                <a:lnTo>
                  <a:pt x="975" y="446"/>
                </a:lnTo>
                <a:lnTo>
                  <a:pt x="975" y="444"/>
                </a:lnTo>
                <a:lnTo>
                  <a:pt x="956" y="444"/>
                </a:lnTo>
                <a:lnTo>
                  <a:pt x="949" y="447"/>
                </a:lnTo>
                <a:lnTo>
                  <a:pt x="948" y="447"/>
                </a:lnTo>
                <a:lnTo>
                  <a:pt x="946" y="447"/>
                </a:lnTo>
                <a:lnTo>
                  <a:pt x="932" y="447"/>
                </a:lnTo>
                <a:lnTo>
                  <a:pt x="931" y="447"/>
                </a:lnTo>
                <a:lnTo>
                  <a:pt x="926" y="447"/>
                </a:lnTo>
                <a:lnTo>
                  <a:pt x="921" y="449"/>
                </a:lnTo>
                <a:lnTo>
                  <a:pt x="912" y="449"/>
                </a:lnTo>
                <a:lnTo>
                  <a:pt x="910" y="447"/>
                </a:lnTo>
                <a:lnTo>
                  <a:pt x="909" y="447"/>
                </a:lnTo>
                <a:lnTo>
                  <a:pt x="907" y="447"/>
                </a:lnTo>
                <a:lnTo>
                  <a:pt x="905" y="447"/>
                </a:lnTo>
                <a:lnTo>
                  <a:pt x="897" y="449"/>
                </a:lnTo>
                <a:lnTo>
                  <a:pt x="894" y="447"/>
                </a:lnTo>
                <a:lnTo>
                  <a:pt x="892" y="446"/>
                </a:lnTo>
                <a:lnTo>
                  <a:pt x="890" y="444"/>
                </a:lnTo>
                <a:lnTo>
                  <a:pt x="888" y="444"/>
                </a:lnTo>
                <a:lnTo>
                  <a:pt x="887" y="442"/>
                </a:lnTo>
                <a:lnTo>
                  <a:pt x="885" y="439"/>
                </a:lnTo>
                <a:lnTo>
                  <a:pt x="883" y="437"/>
                </a:lnTo>
                <a:lnTo>
                  <a:pt x="882" y="435"/>
                </a:lnTo>
                <a:lnTo>
                  <a:pt x="882" y="432"/>
                </a:lnTo>
                <a:lnTo>
                  <a:pt x="880" y="429"/>
                </a:lnTo>
                <a:lnTo>
                  <a:pt x="878" y="427"/>
                </a:lnTo>
                <a:lnTo>
                  <a:pt x="878" y="424"/>
                </a:lnTo>
                <a:lnTo>
                  <a:pt x="877" y="424"/>
                </a:lnTo>
                <a:lnTo>
                  <a:pt x="877" y="420"/>
                </a:lnTo>
                <a:lnTo>
                  <a:pt x="877" y="418"/>
                </a:lnTo>
                <a:lnTo>
                  <a:pt x="875" y="417"/>
                </a:lnTo>
                <a:lnTo>
                  <a:pt x="875" y="412"/>
                </a:lnTo>
                <a:lnTo>
                  <a:pt x="873" y="408"/>
                </a:lnTo>
                <a:lnTo>
                  <a:pt x="873" y="402"/>
                </a:lnTo>
                <a:lnTo>
                  <a:pt x="873" y="396"/>
                </a:lnTo>
                <a:lnTo>
                  <a:pt x="873" y="393"/>
                </a:lnTo>
                <a:lnTo>
                  <a:pt x="873" y="390"/>
                </a:lnTo>
                <a:lnTo>
                  <a:pt x="873" y="386"/>
                </a:lnTo>
                <a:lnTo>
                  <a:pt x="873" y="383"/>
                </a:lnTo>
                <a:lnTo>
                  <a:pt x="875" y="379"/>
                </a:lnTo>
                <a:lnTo>
                  <a:pt x="877" y="378"/>
                </a:lnTo>
                <a:lnTo>
                  <a:pt x="878" y="376"/>
                </a:lnTo>
                <a:lnTo>
                  <a:pt x="880" y="373"/>
                </a:lnTo>
                <a:lnTo>
                  <a:pt x="882" y="371"/>
                </a:lnTo>
                <a:lnTo>
                  <a:pt x="887" y="366"/>
                </a:lnTo>
                <a:lnTo>
                  <a:pt x="890" y="363"/>
                </a:lnTo>
                <a:lnTo>
                  <a:pt x="895" y="359"/>
                </a:lnTo>
                <a:lnTo>
                  <a:pt x="900" y="356"/>
                </a:lnTo>
                <a:lnTo>
                  <a:pt x="907" y="351"/>
                </a:lnTo>
                <a:lnTo>
                  <a:pt x="915" y="347"/>
                </a:lnTo>
                <a:lnTo>
                  <a:pt x="917" y="346"/>
                </a:lnTo>
                <a:lnTo>
                  <a:pt x="922" y="344"/>
                </a:lnTo>
                <a:lnTo>
                  <a:pt x="929" y="342"/>
                </a:lnTo>
                <a:lnTo>
                  <a:pt x="931" y="341"/>
                </a:lnTo>
                <a:lnTo>
                  <a:pt x="932" y="341"/>
                </a:lnTo>
                <a:lnTo>
                  <a:pt x="939" y="339"/>
                </a:lnTo>
                <a:lnTo>
                  <a:pt x="941" y="339"/>
                </a:lnTo>
                <a:lnTo>
                  <a:pt x="946" y="337"/>
                </a:lnTo>
                <a:lnTo>
                  <a:pt x="951" y="335"/>
                </a:lnTo>
                <a:lnTo>
                  <a:pt x="956" y="335"/>
                </a:lnTo>
                <a:lnTo>
                  <a:pt x="963" y="335"/>
                </a:lnTo>
                <a:lnTo>
                  <a:pt x="966" y="335"/>
                </a:lnTo>
                <a:lnTo>
                  <a:pt x="970" y="334"/>
                </a:lnTo>
                <a:lnTo>
                  <a:pt x="973" y="334"/>
                </a:lnTo>
                <a:lnTo>
                  <a:pt x="975" y="332"/>
                </a:lnTo>
                <a:lnTo>
                  <a:pt x="980" y="329"/>
                </a:lnTo>
                <a:lnTo>
                  <a:pt x="983" y="327"/>
                </a:lnTo>
                <a:lnTo>
                  <a:pt x="983" y="325"/>
                </a:lnTo>
                <a:lnTo>
                  <a:pt x="986" y="324"/>
                </a:lnTo>
                <a:lnTo>
                  <a:pt x="988" y="322"/>
                </a:lnTo>
                <a:lnTo>
                  <a:pt x="990" y="322"/>
                </a:lnTo>
                <a:lnTo>
                  <a:pt x="992" y="320"/>
                </a:lnTo>
                <a:lnTo>
                  <a:pt x="993" y="318"/>
                </a:lnTo>
                <a:lnTo>
                  <a:pt x="1007" y="308"/>
                </a:lnTo>
                <a:lnTo>
                  <a:pt x="1008" y="307"/>
                </a:lnTo>
                <a:lnTo>
                  <a:pt x="1010" y="307"/>
                </a:lnTo>
                <a:lnTo>
                  <a:pt x="1012" y="305"/>
                </a:lnTo>
                <a:lnTo>
                  <a:pt x="1013" y="302"/>
                </a:lnTo>
                <a:lnTo>
                  <a:pt x="1017" y="300"/>
                </a:lnTo>
                <a:lnTo>
                  <a:pt x="1019" y="296"/>
                </a:lnTo>
                <a:lnTo>
                  <a:pt x="1020" y="295"/>
                </a:lnTo>
                <a:lnTo>
                  <a:pt x="1020" y="291"/>
                </a:lnTo>
                <a:lnTo>
                  <a:pt x="1022" y="290"/>
                </a:lnTo>
                <a:lnTo>
                  <a:pt x="1022" y="288"/>
                </a:lnTo>
                <a:lnTo>
                  <a:pt x="1022" y="285"/>
                </a:lnTo>
                <a:lnTo>
                  <a:pt x="1024" y="281"/>
                </a:lnTo>
                <a:lnTo>
                  <a:pt x="1024" y="278"/>
                </a:lnTo>
                <a:lnTo>
                  <a:pt x="1025" y="276"/>
                </a:lnTo>
                <a:lnTo>
                  <a:pt x="1027" y="273"/>
                </a:lnTo>
                <a:lnTo>
                  <a:pt x="1027" y="268"/>
                </a:lnTo>
                <a:lnTo>
                  <a:pt x="1027" y="266"/>
                </a:lnTo>
                <a:lnTo>
                  <a:pt x="1029" y="259"/>
                </a:lnTo>
                <a:lnTo>
                  <a:pt x="1029" y="258"/>
                </a:lnTo>
                <a:lnTo>
                  <a:pt x="1029" y="256"/>
                </a:lnTo>
                <a:lnTo>
                  <a:pt x="1029" y="249"/>
                </a:lnTo>
                <a:lnTo>
                  <a:pt x="1029" y="247"/>
                </a:lnTo>
                <a:lnTo>
                  <a:pt x="1027" y="244"/>
                </a:lnTo>
                <a:lnTo>
                  <a:pt x="1027" y="242"/>
                </a:lnTo>
                <a:lnTo>
                  <a:pt x="1025" y="242"/>
                </a:lnTo>
                <a:lnTo>
                  <a:pt x="1025" y="241"/>
                </a:lnTo>
                <a:lnTo>
                  <a:pt x="1024" y="235"/>
                </a:lnTo>
                <a:lnTo>
                  <a:pt x="1024" y="234"/>
                </a:lnTo>
                <a:lnTo>
                  <a:pt x="1022" y="232"/>
                </a:lnTo>
                <a:lnTo>
                  <a:pt x="1020" y="230"/>
                </a:lnTo>
                <a:lnTo>
                  <a:pt x="1019" y="230"/>
                </a:lnTo>
                <a:lnTo>
                  <a:pt x="1017" y="229"/>
                </a:lnTo>
                <a:lnTo>
                  <a:pt x="1015" y="229"/>
                </a:lnTo>
                <a:lnTo>
                  <a:pt x="1013" y="227"/>
                </a:lnTo>
                <a:lnTo>
                  <a:pt x="1012" y="225"/>
                </a:lnTo>
                <a:lnTo>
                  <a:pt x="1010" y="225"/>
                </a:lnTo>
                <a:lnTo>
                  <a:pt x="1010" y="224"/>
                </a:lnTo>
                <a:lnTo>
                  <a:pt x="1008" y="224"/>
                </a:lnTo>
                <a:lnTo>
                  <a:pt x="1007" y="222"/>
                </a:lnTo>
                <a:lnTo>
                  <a:pt x="1003" y="222"/>
                </a:lnTo>
                <a:lnTo>
                  <a:pt x="1002" y="222"/>
                </a:lnTo>
                <a:lnTo>
                  <a:pt x="995" y="220"/>
                </a:lnTo>
                <a:lnTo>
                  <a:pt x="993" y="219"/>
                </a:lnTo>
                <a:lnTo>
                  <a:pt x="992" y="219"/>
                </a:lnTo>
                <a:lnTo>
                  <a:pt x="990" y="219"/>
                </a:lnTo>
                <a:lnTo>
                  <a:pt x="990" y="217"/>
                </a:lnTo>
                <a:lnTo>
                  <a:pt x="988" y="217"/>
                </a:lnTo>
                <a:lnTo>
                  <a:pt x="986" y="219"/>
                </a:lnTo>
                <a:lnTo>
                  <a:pt x="983" y="219"/>
                </a:lnTo>
                <a:lnTo>
                  <a:pt x="981" y="219"/>
                </a:lnTo>
                <a:lnTo>
                  <a:pt x="980" y="219"/>
                </a:lnTo>
                <a:lnTo>
                  <a:pt x="978" y="219"/>
                </a:lnTo>
                <a:lnTo>
                  <a:pt x="976" y="217"/>
                </a:lnTo>
                <a:lnTo>
                  <a:pt x="973" y="217"/>
                </a:lnTo>
                <a:lnTo>
                  <a:pt x="961" y="213"/>
                </a:lnTo>
                <a:lnTo>
                  <a:pt x="956" y="210"/>
                </a:lnTo>
                <a:lnTo>
                  <a:pt x="954" y="210"/>
                </a:lnTo>
                <a:lnTo>
                  <a:pt x="953" y="210"/>
                </a:lnTo>
                <a:lnTo>
                  <a:pt x="951" y="208"/>
                </a:lnTo>
                <a:lnTo>
                  <a:pt x="948" y="205"/>
                </a:lnTo>
                <a:lnTo>
                  <a:pt x="948" y="203"/>
                </a:lnTo>
                <a:lnTo>
                  <a:pt x="924" y="202"/>
                </a:lnTo>
                <a:lnTo>
                  <a:pt x="910" y="200"/>
                </a:lnTo>
                <a:lnTo>
                  <a:pt x="907" y="200"/>
                </a:lnTo>
                <a:lnTo>
                  <a:pt x="905" y="200"/>
                </a:lnTo>
                <a:lnTo>
                  <a:pt x="904" y="200"/>
                </a:lnTo>
                <a:lnTo>
                  <a:pt x="899" y="202"/>
                </a:lnTo>
                <a:lnTo>
                  <a:pt x="895" y="203"/>
                </a:lnTo>
                <a:lnTo>
                  <a:pt x="883" y="208"/>
                </a:lnTo>
                <a:lnTo>
                  <a:pt x="877" y="208"/>
                </a:lnTo>
                <a:lnTo>
                  <a:pt x="872" y="212"/>
                </a:lnTo>
                <a:lnTo>
                  <a:pt x="863" y="213"/>
                </a:lnTo>
                <a:lnTo>
                  <a:pt x="856" y="217"/>
                </a:lnTo>
                <a:lnTo>
                  <a:pt x="855" y="217"/>
                </a:lnTo>
                <a:lnTo>
                  <a:pt x="848" y="219"/>
                </a:lnTo>
                <a:lnTo>
                  <a:pt x="846" y="219"/>
                </a:lnTo>
                <a:lnTo>
                  <a:pt x="843" y="220"/>
                </a:lnTo>
                <a:lnTo>
                  <a:pt x="839" y="220"/>
                </a:lnTo>
                <a:lnTo>
                  <a:pt x="838" y="220"/>
                </a:lnTo>
                <a:lnTo>
                  <a:pt x="834" y="222"/>
                </a:lnTo>
                <a:lnTo>
                  <a:pt x="828" y="222"/>
                </a:lnTo>
                <a:lnTo>
                  <a:pt x="824" y="222"/>
                </a:lnTo>
                <a:lnTo>
                  <a:pt x="823" y="222"/>
                </a:lnTo>
                <a:lnTo>
                  <a:pt x="812" y="217"/>
                </a:lnTo>
                <a:lnTo>
                  <a:pt x="807" y="213"/>
                </a:lnTo>
                <a:lnTo>
                  <a:pt x="806" y="212"/>
                </a:lnTo>
                <a:lnTo>
                  <a:pt x="787" y="203"/>
                </a:lnTo>
                <a:lnTo>
                  <a:pt x="785" y="203"/>
                </a:lnTo>
                <a:lnTo>
                  <a:pt x="782" y="202"/>
                </a:lnTo>
                <a:lnTo>
                  <a:pt x="780" y="202"/>
                </a:lnTo>
                <a:lnTo>
                  <a:pt x="774" y="200"/>
                </a:lnTo>
                <a:lnTo>
                  <a:pt x="772" y="198"/>
                </a:lnTo>
                <a:lnTo>
                  <a:pt x="752" y="188"/>
                </a:lnTo>
                <a:lnTo>
                  <a:pt x="752" y="186"/>
                </a:lnTo>
                <a:lnTo>
                  <a:pt x="750" y="185"/>
                </a:lnTo>
                <a:lnTo>
                  <a:pt x="742" y="181"/>
                </a:lnTo>
                <a:lnTo>
                  <a:pt x="738" y="180"/>
                </a:lnTo>
                <a:lnTo>
                  <a:pt x="733" y="180"/>
                </a:lnTo>
                <a:lnTo>
                  <a:pt x="731" y="180"/>
                </a:lnTo>
                <a:lnTo>
                  <a:pt x="730" y="180"/>
                </a:lnTo>
                <a:lnTo>
                  <a:pt x="721" y="181"/>
                </a:lnTo>
                <a:lnTo>
                  <a:pt x="716" y="183"/>
                </a:lnTo>
                <a:lnTo>
                  <a:pt x="701" y="185"/>
                </a:lnTo>
                <a:lnTo>
                  <a:pt x="696" y="188"/>
                </a:lnTo>
                <a:lnTo>
                  <a:pt x="694" y="188"/>
                </a:lnTo>
                <a:lnTo>
                  <a:pt x="691" y="190"/>
                </a:lnTo>
                <a:lnTo>
                  <a:pt x="687" y="190"/>
                </a:lnTo>
                <a:lnTo>
                  <a:pt x="681" y="193"/>
                </a:lnTo>
                <a:lnTo>
                  <a:pt x="676" y="195"/>
                </a:lnTo>
                <a:lnTo>
                  <a:pt x="666" y="200"/>
                </a:lnTo>
                <a:lnTo>
                  <a:pt x="664" y="202"/>
                </a:lnTo>
                <a:lnTo>
                  <a:pt x="657" y="203"/>
                </a:lnTo>
                <a:lnTo>
                  <a:pt x="655" y="205"/>
                </a:lnTo>
                <a:lnTo>
                  <a:pt x="654" y="205"/>
                </a:lnTo>
                <a:lnTo>
                  <a:pt x="644" y="210"/>
                </a:lnTo>
                <a:lnTo>
                  <a:pt x="640" y="212"/>
                </a:lnTo>
                <a:lnTo>
                  <a:pt x="635" y="215"/>
                </a:lnTo>
                <a:lnTo>
                  <a:pt x="632" y="217"/>
                </a:lnTo>
                <a:lnTo>
                  <a:pt x="630" y="219"/>
                </a:lnTo>
                <a:lnTo>
                  <a:pt x="623" y="222"/>
                </a:lnTo>
                <a:lnTo>
                  <a:pt x="620" y="224"/>
                </a:lnTo>
                <a:lnTo>
                  <a:pt x="620" y="225"/>
                </a:lnTo>
                <a:lnTo>
                  <a:pt x="617" y="225"/>
                </a:lnTo>
                <a:lnTo>
                  <a:pt x="613" y="227"/>
                </a:lnTo>
                <a:lnTo>
                  <a:pt x="611" y="229"/>
                </a:lnTo>
                <a:lnTo>
                  <a:pt x="603" y="232"/>
                </a:lnTo>
                <a:lnTo>
                  <a:pt x="596" y="235"/>
                </a:lnTo>
                <a:lnTo>
                  <a:pt x="595" y="235"/>
                </a:lnTo>
                <a:lnTo>
                  <a:pt x="591" y="237"/>
                </a:lnTo>
                <a:lnTo>
                  <a:pt x="588" y="239"/>
                </a:lnTo>
                <a:lnTo>
                  <a:pt x="586" y="241"/>
                </a:lnTo>
                <a:lnTo>
                  <a:pt x="584" y="242"/>
                </a:lnTo>
                <a:lnTo>
                  <a:pt x="581" y="244"/>
                </a:lnTo>
                <a:lnTo>
                  <a:pt x="578" y="246"/>
                </a:lnTo>
                <a:lnTo>
                  <a:pt x="578" y="247"/>
                </a:lnTo>
                <a:lnTo>
                  <a:pt x="576" y="247"/>
                </a:lnTo>
                <a:lnTo>
                  <a:pt x="573" y="249"/>
                </a:lnTo>
                <a:lnTo>
                  <a:pt x="569" y="251"/>
                </a:lnTo>
                <a:lnTo>
                  <a:pt x="568" y="252"/>
                </a:lnTo>
                <a:lnTo>
                  <a:pt x="564" y="254"/>
                </a:lnTo>
                <a:lnTo>
                  <a:pt x="562" y="258"/>
                </a:lnTo>
                <a:lnTo>
                  <a:pt x="559" y="259"/>
                </a:lnTo>
                <a:lnTo>
                  <a:pt x="556" y="261"/>
                </a:lnTo>
                <a:lnTo>
                  <a:pt x="541" y="268"/>
                </a:lnTo>
                <a:lnTo>
                  <a:pt x="541" y="269"/>
                </a:lnTo>
                <a:lnTo>
                  <a:pt x="541" y="281"/>
                </a:lnTo>
                <a:lnTo>
                  <a:pt x="537" y="285"/>
                </a:lnTo>
                <a:lnTo>
                  <a:pt x="530" y="288"/>
                </a:lnTo>
                <a:lnTo>
                  <a:pt x="503" y="303"/>
                </a:lnTo>
                <a:lnTo>
                  <a:pt x="497" y="305"/>
                </a:lnTo>
                <a:lnTo>
                  <a:pt x="476" y="315"/>
                </a:lnTo>
                <a:lnTo>
                  <a:pt x="475" y="318"/>
                </a:lnTo>
                <a:lnTo>
                  <a:pt x="468" y="313"/>
                </a:lnTo>
                <a:lnTo>
                  <a:pt x="463" y="320"/>
                </a:lnTo>
                <a:lnTo>
                  <a:pt x="459" y="322"/>
                </a:lnTo>
                <a:lnTo>
                  <a:pt x="456" y="325"/>
                </a:lnTo>
                <a:lnTo>
                  <a:pt x="454" y="327"/>
                </a:lnTo>
                <a:lnTo>
                  <a:pt x="451" y="330"/>
                </a:lnTo>
                <a:lnTo>
                  <a:pt x="448" y="330"/>
                </a:lnTo>
                <a:lnTo>
                  <a:pt x="441" y="330"/>
                </a:lnTo>
                <a:lnTo>
                  <a:pt x="427" y="329"/>
                </a:lnTo>
                <a:lnTo>
                  <a:pt x="426" y="329"/>
                </a:lnTo>
                <a:lnTo>
                  <a:pt x="424" y="329"/>
                </a:lnTo>
                <a:lnTo>
                  <a:pt x="414" y="327"/>
                </a:lnTo>
                <a:lnTo>
                  <a:pt x="404" y="329"/>
                </a:lnTo>
                <a:lnTo>
                  <a:pt x="400" y="329"/>
                </a:lnTo>
                <a:lnTo>
                  <a:pt x="397" y="329"/>
                </a:lnTo>
                <a:lnTo>
                  <a:pt x="390" y="325"/>
                </a:lnTo>
                <a:lnTo>
                  <a:pt x="387" y="324"/>
                </a:lnTo>
                <a:lnTo>
                  <a:pt x="383" y="320"/>
                </a:lnTo>
                <a:lnTo>
                  <a:pt x="378" y="317"/>
                </a:lnTo>
                <a:lnTo>
                  <a:pt x="367" y="310"/>
                </a:lnTo>
                <a:lnTo>
                  <a:pt x="361" y="307"/>
                </a:lnTo>
                <a:lnTo>
                  <a:pt x="333" y="286"/>
                </a:lnTo>
                <a:lnTo>
                  <a:pt x="329" y="283"/>
                </a:lnTo>
                <a:lnTo>
                  <a:pt x="328" y="283"/>
                </a:lnTo>
                <a:lnTo>
                  <a:pt x="321" y="274"/>
                </a:lnTo>
                <a:lnTo>
                  <a:pt x="318" y="271"/>
                </a:lnTo>
                <a:lnTo>
                  <a:pt x="316" y="269"/>
                </a:lnTo>
                <a:lnTo>
                  <a:pt x="314" y="264"/>
                </a:lnTo>
                <a:lnTo>
                  <a:pt x="311" y="263"/>
                </a:lnTo>
                <a:lnTo>
                  <a:pt x="307" y="258"/>
                </a:lnTo>
                <a:lnTo>
                  <a:pt x="302" y="252"/>
                </a:lnTo>
                <a:lnTo>
                  <a:pt x="291" y="246"/>
                </a:lnTo>
                <a:lnTo>
                  <a:pt x="287" y="242"/>
                </a:lnTo>
                <a:lnTo>
                  <a:pt x="280" y="239"/>
                </a:lnTo>
                <a:lnTo>
                  <a:pt x="274" y="237"/>
                </a:lnTo>
                <a:lnTo>
                  <a:pt x="269" y="237"/>
                </a:lnTo>
                <a:lnTo>
                  <a:pt x="260" y="237"/>
                </a:lnTo>
                <a:lnTo>
                  <a:pt x="257" y="239"/>
                </a:lnTo>
                <a:lnTo>
                  <a:pt x="250" y="241"/>
                </a:lnTo>
                <a:lnTo>
                  <a:pt x="248" y="241"/>
                </a:lnTo>
                <a:lnTo>
                  <a:pt x="245" y="241"/>
                </a:lnTo>
                <a:lnTo>
                  <a:pt x="243" y="241"/>
                </a:lnTo>
                <a:lnTo>
                  <a:pt x="236" y="244"/>
                </a:lnTo>
                <a:lnTo>
                  <a:pt x="235" y="244"/>
                </a:lnTo>
                <a:lnTo>
                  <a:pt x="225" y="249"/>
                </a:lnTo>
                <a:lnTo>
                  <a:pt x="220" y="254"/>
                </a:lnTo>
                <a:lnTo>
                  <a:pt x="211" y="261"/>
                </a:lnTo>
                <a:lnTo>
                  <a:pt x="204" y="264"/>
                </a:lnTo>
                <a:lnTo>
                  <a:pt x="196" y="274"/>
                </a:lnTo>
                <a:lnTo>
                  <a:pt x="189" y="283"/>
                </a:lnTo>
                <a:lnTo>
                  <a:pt x="184" y="293"/>
                </a:lnTo>
                <a:lnTo>
                  <a:pt x="182" y="296"/>
                </a:lnTo>
                <a:lnTo>
                  <a:pt x="179" y="303"/>
                </a:lnTo>
                <a:lnTo>
                  <a:pt x="174" y="315"/>
                </a:lnTo>
                <a:lnTo>
                  <a:pt x="169" y="325"/>
                </a:lnTo>
                <a:lnTo>
                  <a:pt x="167" y="332"/>
                </a:lnTo>
                <a:lnTo>
                  <a:pt x="162" y="346"/>
                </a:lnTo>
                <a:lnTo>
                  <a:pt x="160" y="356"/>
                </a:lnTo>
                <a:lnTo>
                  <a:pt x="150" y="356"/>
                </a:lnTo>
                <a:lnTo>
                  <a:pt x="142" y="356"/>
                </a:lnTo>
                <a:lnTo>
                  <a:pt x="142" y="354"/>
                </a:lnTo>
                <a:lnTo>
                  <a:pt x="130" y="354"/>
                </a:lnTo>
                <a:lnTo>
                  <a:pt x="125" y="354"/>
                </a:lnTo>
                <a:lnTo>
                  <a:pt x="122" y="354"/>
                </a:lnTo>
                <a:lnTo>
                  <a:pt x="120" y="356"/>
                </a:lnTo>
                <a:lnTo>
                  <a:pt x="118" y="352"/>
                </a:lnTo>
                <a:lnTo>
                  <a:pt x="113" y="352"/>
                </a:lnTo>
                <a:lnTo>
                  <a:pt x="113" y="349"/>
                </a:lnTo>
                <a:lnTo>
                  <a:pt x="113" y="347"/>
                </a:lnTo>
                <a:lnTo>
                  <a:pt x="115" y="347"/>
                </a:lnTo>
                <a:lnTo>
                  <a:pt x="115" y="346"/>
                </a:lnTo>
                <a:lnTo>
                  <a:pt x="113" y="346"/>
                </a:lnTo>
                <a:lnTo>
                  <a:pt x="111" y="346"/>
                </a:lnTo>
                <a:lnTo>
                  <a:pt x="110" y="342"/>
                </a:lnTo>
                <a:lnTo>
                  <a:pt x="110" y="339"/>
                </a:lnTo>
                <a:lnTo>
                  <a:pt x="113" y="335"/>
                </a:lnTo>
                <a:lnTo>
                  <a:pt x="113" y="330"/>
                </a:lnTo>
                <a:lnTo>
                  <a:pt x="111" y="329"/>
                </a:lnTo>
                <a:lnTo>
                  <a:pt x="108" y="329"/>
                </a:lnTo>
                <a:lnTo>
                  <a:pt x="108" y="327"/>
                </a:lnTo>
                <a:lnTo>
                  <a:pt x="108" y="325"/>
                </a:lnTo>
                <a:lnTo>
                  <a:pt x="106" y="325"/>
                </a:lnTo>
                <a:lnTo>
                  <a:pt x="103" y="325"/>
                </a:lnTo>
                <a:lnTo>
                  <a:pt x="101" y="325"/>
                </a:lnTo>
                <a:lnTo>
                  <a:pt x="101" y="327"/>
                </a:lnTo>
                <a:lnTo>
                  <a:pt x="101" y="332"/>
                </a:lnTo>
                <a:lnTo>
                  <a:pt x="98" y="330"/>
                </a:lnTo>
                <a:lnTo>
                  <a:pt x="98" y="332"/>
                </a:lnTo>
                <a:lnTo>
                  <a:pt x="96" y="332"/>
                </a:lnTo>
                <a:lnTo>
                  <a:pt x="98" y="334"/>
                </a:lnTo>
                <a:lnTo>
                  <a:pt x="95" y="334"/>
                </a:lnTo>
                <a:lnTo>
                  <a:pt x="95" y="335"/>
                </a:lnTo>
                <a:lnTo>
                  <a:pt x="91" y="337"/>
                </a:lnTo>
                <a:lnTo>
                  <a:pt x="90" y="337"/>
                </a:lnTo>
                <a:lnTo>
                  <a:pt x="90" y="339"/>
                </a:lnTo>
                <a:lnTo>
                  <a:pt x="86" y="337"/>
                </a:lnTo>
                <a:lnTo>
                  <a:pt x="86" y="335"/>
                </a:lnTo>
                <a:lnTo>
                  <a:pt x="86" y="332"/>
                </a:lnTo>
                <a:lnTo>
                  <a:pt x="84" y="335"/>
                </a:lnTo>
                <a:lnTo>
                  <a:pt x="81" y="335"/>
                </a:lnTo>
                <a:lnTo>
                  <a:pt x="81" y="334"/>
                </a:lnTo>
                <a:lnTo>
                  <a:pt x="81" y="332"/>
                </a:lnTo>
                <a:lnTo>
                  <a:pt x="79" y="332"/>
                </a:lnTo>
                <a:lnTo>
                  <a:pt x="79" y="334"/>
                </a:lnTo>
                <a:lnTo>
                  <a:pt x="78" y="335"/>
                </a:lnTo>
                <a:lnTo>
                  <a:pt x="76" y="335"/>
                </a:lnTo>
                <a:lnTo>
                  <a:pt x="74" y="335"/>
                </a:lnTo>
                <a:lnTo>
                  <a:pt x="73" y="337"/>
                </a:lnTo>
                <a:lnTo>
                  <a:pt x="69" y="335"/>
                </a:lnTo>
                <a:lnTo>
                  <a:pt x="69" y="337"/>
                </a:lnTo>
                <a:lnTo>
                  <a:pt x="56" y="337"/>
                </a:lnTo>
                <a:lnTo>
                  <a:pt x="25" y="337"/>
                </a:lnTo>
                <a:lnTo>
                  <a:pt x="25" y="335"/>
                </a:lnTo>
                <a:lnTo>
                  <a:pt x="0" y="337"/>
                </a:lnTo>
                <a:lnTo>
                  <a:pt x="0" y="335"/>
                </a:lnTo>
                <a:lnTo>
                  <a:pt x="2" y="330"/>
                </a:lnTo>
                <a:lnTo>
                  <a:pt x="2" y="325"/>
                </a:lnTo>
                <a:lnTo>
                  <a:pt x="5" y="312"/>
                </a:lnTo>
                <a:lnTo>
                  <a:pt x="10" y="300"/>
                </a:lnTo>
                <a:lnTo>
                  <a:pt x="10" y="296"/>
                </a:lnTo>
                <a:lnTo>
                  <a:pt x="12" y="293"/>
                </a:lnTo>
                <a:lnTo>
                  <a:pt x="12" y="291"/>
                </a:lnTo>
                <a:lnTo>
                  <a:pt x="15" y="285"/>
                </a:lnTo>
                <a:lnTo>
                  <a:pt x="17" y="274"/>
                </a:lnTo>
                <a:lnTo>
                  <a:pt x="20" y="266"/>
                </a:lnTo>
                <a:lnTo>
                  <a:pt x="22" y="263"/>
                </a:lnTo>
                <a:lnTo>
                  <a:pt x="24" y="259"/>
                </a:lnTo>
                <a:lnTo>
                  <a:pt x="24" y="256"/>
                </a:lnTo>
                <a:lnTo>
                  <a:pt x="29" y="247"/>
                </a:lnTo>
                <a:lnTo>
                  <a:pt x="32" y="241"/>
                </a:lnTo>
                <a:lnTo>
                  <a:pt x="39" y="230"/>
                </a:lnTo>
                <a:lnTo>
                  <a:pt x="41" y="227"/>
                </a:lnTo>
                <a:lnTo>
                  <a:pt x="51" y="208"/>
                </a:lnTo>
                <a:lnTo>
                  <a:pt x="57" y="195"/>
                </a:lnTo>
                <a:lnTo>
                  <a:pt x="64" y="183"/>
                </a:lnTo>
                <a:lnTo>
                  <a:pt x="68" y="178"/>
                </a:lnTo>
                <a:lnTo>
                  <a:pt x="69" y="176"/>
                </a:lnTo>
                <a:lnTo>
                  <a:pt x="69" y="175"/>
                </a:lnTo>
                <a:lnTo>
                  <a:pt x="73" y="169"/>
                </a:lnTo>
                <a:lnTo>
                  <a:pt x="74" y="168"/>
                </a:lnTo>
                <a:lnTo>
                  <a:pt x="74" y="166"/>
                </a:lnTo>
                <a:lnTo>
                  <a:pt x="79" y="158"/>
                </a:lnTo>
                <a:lnTo>
                  <a:pt x="81" y="156"/>
                </a:lnTo>
                <a:lnTo>
                  <a:pt x="81" y="152"/>
                </a:lnTo>
                <a:lnTo>
                  <a:pt x="84" y="146"/>
                </a:lnTo>
                <a:lnTo>
                  <a:pt x="88" y="139"/>
                </a:lnTo>
                <a:lnTo>
                  <a:pt x="91" y="134"/>
                </a:lnTo>
                <a:lnTo>
                  <a:pt x="96" y="129"/>
                </a:lnTo>
                <a:lnTo>
                  <a:pt x="103" y="122"/>
                </a:lnTo>
                <a:lnTo>
                  <a:pt x="105" y="120"/>
                </a:lnTo>
                <a:lnTo>
                  <a:pt x="113" y="112"/>
                </a:lnTo>
                <a:lnTo>
                  <a:pt x="115" y="112"/>
                </a:lnTo>
                <a:lnTo>
                  <a:pt x="117" y="110"/>
                </a:lnTo>
                <a:lnTo>
                  <a:pt x="120" y="107"/>
                </a:lnTo>
                <a:lnTo>
                  <a:pt x="123" y="103"/>
                </a:lnTo>
                <a:lnTo>
                  <a:pt x="128" y="102"/>
                </a:lnTo>
                <a:lnTo>
                  <a:pt x="128" y="100"/>
                </a:lnTo>
                <a:lnTo>
                  <a:pt x="130" y="100"/>
                </a:lnTo>
                <a:lnTo>
                  <a:pt x="132" y="97"/>
                </a:lnTo>
                <a:lnTo>
                  <a:pt x="135" y="95"/>
                </a:lnTo>
                <a:lnTo>
                  <a:pt x="137" y="95"/>
                </a:lnTo>
                <a:lnTo>
                  <a:pt x="144" y="90"/>
                </a:lnTo>
                <a:lnTo>
                  <a:pt x="147" y="88"/>
                </a:lnTo>
                <a:lnTo>
                  <a:pt x="152" y="85"/>
                </a:lnTo>
                <a:lnTo>
                  <a:pt x="155" y="81"/>
                </a:lnTo>
                <a:lnTo>
                  <a:pt x="159" y="81"/>
                </a:lnTo>
                <a:lnTo>
                  <a:pt x="160" y="80"/>
                </a:lnTo>
                <a:lnTo>
                  <a:pt x="169" y="76"/>
                </a:lnTo>
                <a:lnTo>
                  <a:pt x="171" y="76"/>
                </a:lnTo>
                <a:lnTo>
                  <a:pt x="176" y="75"/>
                </a:lnTo>
                <a:lnTo>
                  <a:pt x="177" y="75"/>
                </a:lnTo>
                <a:lnTo>
                  <a:pt x="184" y="73"/>
                </a:lnTo>
                <a:lnTo>
                  <a:pt x="187" y="69"/>
                </a:lnTo>
                <a:lnTo>
                  <a:pt x="191" y="69"/>
                </a:lnTo>
                <a:lnTo>
                  <a:pt x="199" y="66"/>
                </a:lnTo>
                <a:lnTo>
                  <a:pt x="206" y="64"/>
                </a:lnTo>
                <a:lnTo>
                  <a:pt x="208" y="64"/>
                </a:lnTo>
                <a:lnTo>
                  <a:pt x="220" y="63"/>
                </a:lnTo>
                <a:lnTo>
                  <a:pt x="230" y="63"/>
                </a:lnTo>
                <a:lnTo>
                  <a:pt x="238" y="61"/>
                </a:lnTo>
                <a:lnTo>
                  <a:pt x="260" y="61"/>
                </a:lnTo>
                <a:lnTo>
                  <a:pt x="275" y="61"/>
                </a:lnTo>
                <a:lnTo>
                  <a:pt x="301" y="61"/>
                </a:lnTo>
                <a:lnTo>
                  <a:pt x="307" y="61"/>
                </a:lnTo>
                <a:lnTo>
                  <a:pt x="324" y="68"/>
                </a:lnTo>
                <a:lnTo>
                  <a:pt x="328" y="69"/>
                </a:lnTo>
                <a:lnTo>
                  <a:pt x="336" y="73"/>
                </a:lnTo>
                <a:lnTo>
                  <a:pt x="338" y="75"/>
                </a:lnTo>
                <a:lnTo>
                  <a:pt x="341" y="76"/>
                </a:lnTo>
                <a:lnTo>
                  <a:pt x="355" y="83"/>
                </a:lnTo>
                <a:lnTo>
                  <a:pt x="361" y="90"/>
                </a:lnTo>
                <a:lnTo>
                  <a:pt x="368" y="93"/>
                </a:lnTo>
                <a:lnTo>
                  <a:pt x="373" y="98"/>
                </a:lnTo>
                <a:lnTo>
                  <a:pt x="377" y="100"/>
                </a:lnTo>
                <a:lnTo>
                  <a:pt x="380" y="105"/>
                </a:lnTo>
                <a:lnTo>
                  <a:pt x="383" y="107"/>
                </a:lnTo>
                <a:lnTo>
                  <a:pt x="387" y="110"/>
                </a:lnTo>
                <a:lnTo>
                  <a:pt x="395" y="120"/>
                </a:lnTo>
                <a:lnTo>
                  <a:pt x="395" y="122"/>
                </a:lnTo>
                <a:lnTo>
                  <a:pt x="397" y="124"/>
                </a:lnTo>
                <a:lnTo>
                  <a:pt x="397" y="125"/>
                </a:lnTo>
                <a:lnTo>
                  <a:pt x="402" y="134"/>
                </a:lnTo>
                <a:lnTo>
                  <a:pt x="402" y="136"/>
                </a:lnTo>
                <a:lnTo>
                  <a:pt x="412" y="137"/>
                </a:lnTo>
                <a:lnTo>
                  <a:pt x="419" y="137"/>
                </a:lnTo>
                <a:lnTo>
                  <a:pt x="422" y="137"/>
                </a:lnTo>
                <a:lnTo>
                  <a:pt x="424" y="137"/>
                </a:lnTo>
                <a:lnTo>
                  <a:pt x="427" y="136"/>
                </a:lnTo>
                <a:lnTo>
                  <a:pt x="439" y="136"/>
                </a:lnTo>
                <a:lnTo>
                  <a:pt x="448" y="129"/>
                </a:lnTo>
                <a:lnTo>
                  <a:pt x="449" y="127"/>
                </a:lnTo>
                <a:lnTo>
                  <a:pt x="451" y="125"/>
                </a:lnTo>
                <a:lnTo>
                  <a:pt x="470" y="112"/>
                </a:lnTo>
                <a:lnTo>
                  <a:pt x="476" y="108"/>
                </a:lnTo>
                <a:lnTo>
                  <a:pt x="486" y="103"/>
                </a:lnTo>
                <a:lnTo>
                  <a:pt x="485" y="103"/>
                </a:lnTo>
                <a:lnTo>
                  <a:pt x="490" y="102"/>
                </a:lnTo>
                <a:lnTo>
                  <a:pt x="512" y="90"/>
                </a:lnTo>
                <a:lnTo>
                  <a:pt x="534" y="78"/>
                </a:lnTo>
                <a:lnTo>
                  <a:pt x="552" y="68"/>
                </a:lnTo>
                <a:lnTo>
                  <a:pt x="554" y="68"/>
                </a:lnTo>
                <a:lnTo>
                  <a:pt x="564" y="61"/>
                </a:lnTo>
                <a:lnTo>
                  <a:pt x="571" y="59"/>
                </a:lnTo>
                <a:lnTo>
                  <a:pt x="576" y="56"/>
                </a:lnTo>
                <a:lnTo>
                  <a:pt x="579" y="54"/>
                </a:lnTo>
                <a:lnTo>
                  <a:pt x="586" y="51"/>
                </a:lnTo>
                <a:lnTo>
                  <a:pt x="588" y="51"/>
                </a:lnTo>
                <a:lnTo>
                  <a:pt x="589" y="49"/>
                </a:lnTo>
                <a:lnTo>
                  <a:pt x="595" y="47"/>
                </a:lnTo>
                <a:lnTo>
                  <a:pt x="598" y="46"/>
                </a:lnTo>
                <a:lnTo>
                  <a:pt x="601" y="44"/>
                </a:lnTo>
                <a:lnTo>
                  <a:pt x="605" y="42"/>
                </a:lnTo>
                <a:lnTo>
                  <a:pt x="610" y="39"/>
                </a:lnTo>
                <a:lnTo>
                  <a:pt x="618" y="36"/>
                </a:lnTo>
                <a:lnTo>
                  <a:pt x="627" y="34"/>
                </a:lnTo>
                <a:lnTo>
                  <a:pt x="630" y="32"/>
                </a:lnTo>
                <a:lnTo>
                  <a:pt x="633" y="32"/>
                </a:lnTo>
                <a:lnTo>
                  <a:pt x="637" y="29"/>
                </a:lnTo>
                <a:lnTo>
                  <a:pt x="640" y="29"/>
                </a:lnTo>
                <a:lnTo>
                  <a:pt x="645" y="27"/>
                </a:lnTo>
                <a:lnTo>
                  <a:pt x="647" y="27"/>
                </a:lnTo>
                <a:lnTo>
                  <a:pt x="650" y="25"/>
                </a:lnTo>
                <a:lnTo>
                  <a:pt x="659" y="20"/>
                </a:lnTo>
                <a:lnTo>
                  <a:pt x="662" y="20"/>
                </a:lnTo>
                <a:lnTo>
                  <a:pt x="669" y="17"/>
                </a:lnTo>
                <a:lnTo>
                  <a:pt x="674" y="15"/>
                </a:lnTo>
                <a:lnTo>
                  <a:pt x="682" y="12"/>
                </a:lnTo>
                <a:lnTo>
                  <a:pt x="687" y="8"/>
                </a:lnTo>
                <a:lnTo>
                  <a:pt x="691" y="8"/>
                </a:lnTo>
                <a:lnTo>
                  <a:pt x="696" y="3"/>
                </a:lnTo>
                <a:lnTo>
                  <a:pt x="701" y="2"/>
                </a:lnTo>
                <a:lnTo>
                  <a:pt x="703" y="0"/>
                </a:lnTo>
                <a:lnTo>
                  <a:pt x="706" y="0"/>
                </a:lnTo>
                <a:lnTo>
                  <a:pt x="708" y="2"/>
                </a:lnTo>
                <a:lnTo>
                  <a:pt x="709" y="2"/>
                </a:lnTo>
                <a:lnTo>
                  <a:pt x="713" y="3"/>
                </a:lnTo>
                <a:lnTo>
                  <a:pt x="716" y="3"/>
                </a:lnTo>
                <a:close/>
              </a:path>
            </a:pathLst>
          </a:custGeom>
          <a:solidFill>
            <a:schemeClr val="accent4">
              <a:lumMod val="60000"/>
              <a:lumOff val="4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12">
            <a:extLst>
              <a:ext uri="{FF2B5EF4-FFF2-40B4-BE49-F238E27FC236}">
                <a16:creationId xmlns:a16="http://schemas.microsoft.com/office/drawing/2014/main" id="{99402629-9AA9-4B4E-AB89-C3C39500850D}"/>
              </a:ext>
            </a:extLst>
          </p:cNvPr>
          <p:cNvSpPr>
            <a:spLocks/>
          </p:cNvSpPr>
          <p:nvPr/>
        </p:nvSpPr>
        <p:spPr bwMode="auto">
          <a:xfrm>
            <a:off x="1995488" y="3425826"/>
            <a:ext cx="3008313" cy="922338"/>
          </a:xfrm>
          <a:custGeom>
            <a:avLst/>
            <a:gdLst>
              <a:gd name="T0" fmla="*/ 1876 w 1895"/>
              <a:gd name="T1" fmla="*/ 14 h 581"/>
              <a:gd name="T2" fmla="*/ 1824 w 1895"/>
              <a:gd name="T3" fmla="*/ 139 h 581"/>
              <a:gd name="T4" fmla="*/ 1775 w 1895"/>
              <a:gd name="T5" fmla="*/ 292 h 581"/>
              <a:gd name="T6" fmla="*/ 1655 w 1895"/>
              <a:gd name="T7" fmla="*/ 373 h 581"/>
              <a:gd name="T8" fmla="*/ 1534 w 1895"/>
              <a:gd name="T9" fmla="*/ 392 h 581"/>
              <a:gd name="T10" fmla="*/ 1331 w 1895"/>
              <a:gd name="T11" fmla="*/ 309 h 581"/>
              <a:gd name="T12" fmla="*/ 1236 w 1895"/>
              <a:gd name="T13" fmla="*/ 329 h 581"/>
              <a:gd name="T14" fmla="*/ 1108 w 1895"/>
              <a:gd name="T15" fmla="*/ 388 h 581"/>
              <a:gd name="T16" fmla="*/ 929 w 1895"/>
              <a:gd name="T17" fmla="*/ 366 h 581"/>
              <a:gd name="T18" fmla="*/ 814 w 1895"/>
              <a:gd name="T19" fmla="*/ 388 h 581"/>
              <a:gd name="T20" fmla="*/ 743 w 1895"/>
              <a:gd name="T21" fmla="*/ 580 h 581"/>
              <a:gd name="T22" fmla="*/ 728 w 1895"/>
              <a:gd name="T23" fmla="*/ 546 h 581"/>
              <a:gd name="T24" fmla="*/ 687 w 1895"/>
              <a:gd name="T25" fmla="*/ 556 h 581"/>
              <a:gd name="T26" fmla="*/ 670 w 1895"/>
              <a:gd name="T27" fmla="*/ 536 h 581"/>
              <a:gd name="T28" fmla="*/ 638 w 1895"/>
              <a:gd name="T29" fmla="*/ 527 h 581"/>
              <a:gd name="T30" fmla="*/ 601 w 1895"/>
              <a:gd name="T31" fmla="*/ 537 h 581"/>
              <a:gd name="T32" fmla="*/ 554 w 1895"/>
              <a:gd name="T33" fmla="*/ 551 h 581"/>
              <a:gd name="T34" fmla="*/ 537 w 1895"/>
              <a:gd name="T35" fmla="*/ 524 h 581"/>
              <a:gd name="T36" fmla="*/ 490 w 1895"/>
              <a:gd name="T37" fmla="*/ 502 h 581"/>
              <a:gd name="T38" fmla="*/ 463 w 1895"/>
              <a:gd name="T39" fmla="*/ 495 h 581"/>
              <a:gd name="T40" fmla="*/ 417 w 1895"/>
              <a:gd name="T41" fmla="*/ 476 h 581"/>
              <a:gd name="T42" fmla="*/ 383 w 1895"/>
              <a:gd name="T43" fmla="*/ 478 h 581"/>
              <a:gd name="T44" fmla="*/ 344 w 1895"/>
              <a:gd name="T45" fmla="*/ 517 h 581"/>
              <a:gd name="T46" fmla="*/ 279 w 1895"/>
              <a:gd name="T47" fmla="*/ 534 h 581"/>
              <a:gd name="T48" fmla="*/ 240 w 1895"/>
              <a:gd name="T49" fmla="*/ 519 h 581"/>
              <a:gd name="T50" fmla="*/ 252 w 1895"/>
              <a:gd name="T51" fmla="*/ 564 h 581"/>
              <a:gd name="T52" fmla="*/ 192 w 1895"/>
              <a:gd name="T53" fmla="*/ 508 h 581"/>
              <a:gd name="T54" fmla="*/ 152 w 1895"/>
              <a:gd name="T55" fmla="*/ 480 h 581"/>
              <a:gd name="T56" fmla="*/ 64 w 1895"/>
              <a:gd name="T57" fmla="*/ 541 h 581"/>
              <a:gd name="T58" fmla="*/ 27 w 1895"/>
              <a:gd name="T59" fmla="*/ 524 h 581"/>
              <a:gd name="T60" fmla="*/ 18 w 1895"/>
              <a:gd name="T61" fmla="*/ 436 h 581"/>
              <a:gd name="T62" fmla="*/ 7 w 1895"/>
              <a:gd name="T63" fmla="*/ 392 h 581"/>
              <a:gd name="T64" fmla="*/ 27 w 1895"/>
              <a:gd name="T65" fmla="*/ 344 h 581"/>
              <a:gd name="T66" fmla="*/ 89 w 1895"/>
              <a:gd name="T67" fmla="*/ 292 h 581"/>
              <a:gd name="T68" fmla="*/ 133 w 1895"/>
              <a:gd name="T69" fmla="*/ 239 h 581"/>
              <a:gd name="T70" fmla="*/ 191 w 1895"/>
              <a:gd name="T71" fmla="*/ 251 h 581"/>
              <a:gd name="T72" fmla="*/ 324 w 1895"/>
              <a:gd name="T73" fmla="*/ 264 h 581"/>
              <a:gd name="T74" fmla="*/ 380 w 1895"/>
              <a:gd name="T75" fmla="*/ 248 h 581"/>
              <a:gd name="T76" fmla="*/ 486 w 1895"/>
              <a:gd name="T77" fmla="*/ 244 h 581"/>
              <a:gd name="T78" fmla="*/ 539 w 1895"/>
              <a:gd name="T79" fmla="*/ 237 h 581"/>
              <a:gd name="T80" fmla="*/ 586 w 1895"/>
              <a:gd name="T81" fmla="*/ 232 h 581"/>
              <a:gd name="T82" fmla="*/ 623 w 1895"/>
              <a:gd name="T83" fmla="*/ 222 h 581"/>
              <a:gd name="T84" fmla="*/ 648 w 1895"/>
              <a:gd name="T85" fmla="*/ 200 h 581"/>
              <a:gd name="T86" fmla="*/ 699 w 1895"/>
              <a:gd name="T87" fmla="*/ 209 h 581"/>
              <a:gd name="T88" fmla="*/ 745 w 1895"/>
              <a:gd name="T89" fmla="*/ 217 h 581"/>
              <a:gd name="T90" fmla="*/ 785 w 1895"/>
              <a:gd name="T91" fmla="*/ 215 h 581"/>
              <a:gd name="T92" fmla="*/ 878 w 1895"/>
              <a:gd name="T93" fmla="*/ 197 h 581"/>
              <a:gd name="T94" fmla="*/ 958 w 1895"/>
              <a:gd name="T95" fmla="*/ 171 h 581"/>
              <a:gd name="T96" fmla="*/ 1015 w 1895"/>
              <a:gd name="T97" fmla="*/ 146 h 581"/>
              <a:gd name="T98" fmla="*/ 1061 w 1895"/>
              <a:gd name="T99" fmla="*/ 188 h 581"/>
              <a:gd name="T100" fmla="*/ 1106 w 1895"/>
              <a:gd name="T101" fmla="*/ 202 h 581"/>
              <a:gd name="T102" fmla="*/ 1152 w 1895"/>
              <a:gd name="T103" fmla="*/ 144 h 581"/>
              <a:gd name="T104" fmla="*/ 1189 w 1895"/>
              <a:gd name="T105" fmla="*/ 80 h 581"/>
              <a:gd name="T106" fmla="*/ 1321 w 1895"/>
              <a:gd name="T107" fmla="*/ 131 h 581"/>
              <a:gd name="T108" fmla="*/ 1436 w 1895"/>
              <a:gd name="T109" fmla="*/ 171 h 581"/>
              <a:gd name="T110" fmla="*/ 1569 w 1895"/>
              <a:gd name="T111" fmla="*/ 229 h 581"/>
              <a:gd name="T112" fmla="*/ 1643 w 1895"/>
              <a:gd name="T113" fmla="*/ 193 h 581"/>
              <a:gd name="T114" fmla="*/ 1659 w 1895"/>
              <a:gd name="T115" fmla="*/ 132 h 581"/>
              <a:gd name="T116" fmla="*/ 1664 w 1895"/>
              <a:gd name="T117" fmla="*/ 87 h 581"/>
              <a:gd name="T118" fmla="*/ 1714 w 1895"/>
              <a:gd name="T119" fmla="*/ 58 h 581"/>
              <a:gd name="T120" fmla="*/ 1738 w 1895"/>
              <a:gd name="T121" fmla="*/ 75 h 581"/>
              <a:gd name="T122" fmla="*/ 1773 w 1895"/>
              <a:gd name="T123" fmla="*/ 22 h 581"/>
              <a:gd name="T124" fmla="*/ 1826 w 1895"/>
              <a:gd name="T125" fmla="*/ 29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95" h="581">
                <a:moveTo>
                  <a:pt x="1834" y="2"/>
                </a:moveTo>
                <a:lnTo>
                  <a:pt x="1836" y="4"/>
                </a:lnTo>
                <a:lnTo>
                  <a:pt x="1839" y="2"/>
                </a:lnTo>
                <a:lnTo>
                  <a:pt x="1841" y="2"/>
                </a:lnTo>
                <a:lnTo>
                  <a:pt x="1846" y="2"/>
                </a:lnTo>
                <a:lnTo>
                  <a:pt x="1849" y="4"/>
                </a:lnTo>
                <a:lnTo>
                  <a:pt x="1851" y="5"/>
                </a:lnTo>
                <a:lnTo>
                  <a:pt x="1853" y="5"/>
                </a:lnTo>
                <a:lnTo>
                  <a:pt x="1856" y="4"/>
                </a:lnTo>
                <a:lnTo>
                  <a:pt x="1858" y="4"/>
                </a:lnTo>
                <a:lnTo>
                  <a:pt x="1860" y="5"/>
                </a:lnTo>
                <a:lnTo>
                  <a:pt x="1861" y="9"/>
                </a:lnTo>
                <a:lnTo>
                  <a:pt x="1866" y="5"/>
                </a:lnTo>
                <a:lnTo>
                  <a:pt x="1870" y="5"/>
                </a:lnTo>
                <a:lnTo>
                  <a:pt x="1871" y="7"/>
                </a:lnTo>
                <a:lnTo>
                  <a:pt x="1875" y="9"/>
                </a:lnTo>
                <a:lnTo>
                  <a:pt x="1878" y="10"/>
                </a:lnTo>
                <a:lnTo>
                  <a:pt x="1876" y="14"/>
                </a:lnTo>
                <a:lnTo>
                  <a:pt x="1880" y="15"/>
                </a:lnTo>
                <a:lnTo>
                  <a:pt x="1881" y="15"/>
                </a:lnTo>
                <a:lnTo>
                  <a:pt x="1885" y="12"/>
                </a:lnTo>
                <a:lnTo>
                  <a:pt x="1890" y="14"/>
                </a:lnTo>
                <a:lnTo>
                  <a:pt x="1892" y="14"/>
                </a:lnTo>
                <a:lnTo>
                  <a:pt x="1895" y="24"/>
                </a:lnTo>
                <a:lnTo>
                  <a:pt x="1893" y="29"/>
                </a:lnTo>
                <a:lnTo>
                  <a:pt x="1861" y="43"/>
                </a:lnTo>
                <a:lnTo>
                  <a:pt x="1829" y="56"/>
                </a:lnTo>
                <a:lnTo>
                  <a:pt x="1819" y="59"/>
                </a:lnTo>
                <a:lnTo>
                  <a:pt x="1822" y="82"/>
                </a:lnTo>
                <a:lnTo>
                  <a:pt x="1822" y="92"/>
                </a:lnTo>
                <a:lnTo>
                  <a:pt x="1822" y="97"/>
                </a:lnTo>
                <a:lnTo>
                  <a:pt x="1822" y="100"/>
                </a:lnTo>
                <a:lnTo>
                  <a:pt x="1822" y="120"/>
                </a:lnTo>
                <a:lnTo>
                  <a:pt x="1824" y="129"/>
                </a:lnTo>
                <a:lnTo>
                  <a:pt x="1824" y="131"/>
                </a:lnTo>
                <a:lnTo>
                  <a:pt x="1824" y="139"/>
                </a:lnTo>
                <a:lnTo>
                  <a:pt x="1824" y="151"/>
                </a:lnTo>
                <a:lnTo>
                  <a:pt x="1824" y="159"/>
                </a:lnTo>
                <a:lnTo>
                  <a:pt x="1822" y="165"/>
                </a:lnTo>
                <a:lnTo>
                  <a:pt x="1821" y="165"/>
                </a:lnTo>
                <a:lnTo>
                  <a:pt x="1822" y="176"/>
                </a:lnTo>
                <a:lnTo>
                  <a:pt x="1821" y="192"/>
                </a:lnTo>
                <a:lnTo>
                  <a:pt x="1819" y="198"/>
                </a:lnTo>
                <a:lnTo>
                  <a:pt x="1819" y="202"/>
                </a:lnTo>
                <a:lnTo>
                  <a:pt x="1819" y="203"/>
                </a:lnTo>
                <a:lnTo>
                  <a:pt x="1812" y="220"/>
                </a:lnTo>
                <a:lnTo>
                  <a:pt x="1809" y="227"/>
                </a:lnTo>
                <a:lnTo>
                  <a:pt x="1805" y="242"/>
                </a:lnTo>
                <a:lnTo>
                  <a:pt x="1805" y="244"/>
                </a:lnTo>
                <a:lnTo>
                  <a:pt x="1802" y="251"/>
                </a:lnTo>
                <a:lnTo>
                  <a:pt x="1795" y="264"/>
                </a:lnTo>
                <a:lnTo>
                  <a:pt x="1785" y="281"/>
                </a:lnTo>
                <a:lnTo>
                  <a:pt x="1782" y="283"/>
                </a:lnTo>
                <a:lnTo>
                  <a:pt x="1775" y="292"/>
                </a:lnTo>
                <a:lnTo>
                  <a:pt x="1765" y="303"/>
                </a:lnTo>
                <a:lnTo>
                  <a:pt x="1763" y="305"/>
                </a:lnTo>
                <a:lnTo>
                  <a:pt x="1762" y="309"/>
                </a:lnTo>
                <a:lnTo>
                  <a:pt x="1756" y="312"/>
                </a:lnTo>
                <a:lnTo>
                  <a:pt x="1751" y="319"/>
                </a:lnTo>
                <a:lnTo>
                  <a:pt x="1735" y="331"/>
                </a:lnTo>
                <a:lnTo>
                  <a:pt x="1729" y="336"/>
                </a:lnTo>
                <a:lnTo>
                  <a:pt x="1723" y="342"/>
                </a:lnTo>
                <a:lnTo>
                  <a:pt x="1714" y="346"/>
                </a:lnTo>
                <a:lnTo>
                  <a:pt x="1708" y="349"/>
                </a:lnTo>
                <a:lnTo>
                  <a:pt x="1704" y="349"/>
                </a:lnTo>
                <a:lnTo>
                  <a:pt x="1704" y="351"/>
                </a:lnTo>
                <a:lnTo>
                  <a:pt x="1697" y="354"/>
                </a:lnTo>
                <a:lnTo>
                  <a:pt x="1692" y="358"/>
                </a:lnTo>
                <a:lnTo>
                  <a:pt x="1686" y="359"/>
                </a:lnTo>
                <a:lnTo>
                  <a:pt x="1684" y="361"/>
                </a:lnTo>
                <a:lnTo>
                  <a:pt x="1662" y="368"/>
                </a:lnTo>
                <a:lnTo>
                  <a:pt x="1655" y="373"/>
                </a:lnTo>
                <a:lnTo>
                  <a:pt x="1652" y="373"/>
                </a:lnTo>
                <a:lnTo>
                  <a:pt x="1643" y="376"/>
                </a:lnTo>
                <a:lnTo>
                  <a:pt x="1642" y="376"/>
                </a:lnTo>
                <a:lnTo>
                  <a:pt x="1637" y="378"/>
                </a:lnTo>
                <a:lnTo>
                  <a:pt x="1630" y="381"/>
                </a:lnTo>
                <a:lnTo>
                  <a:pt x="1628" y="381"/>
                </a:lnTo>
                <a:lnTo>
                  <a:pt x="1618" y="383"/>
                </a:lnTo>
                <a:lnTo>
                  <a:pt x="1615" y="383"/>
                </a:lnTo>
                <a:lnTo>
                  <a:pt x="1608" y="386"/>
                </a:lnTo>
                <a:lnTo>
                  <a:pt x="1603" y="386"/>
                </a:lnTo>
                <a:lnTo>
                  <a:pt x="1594" y="390"/>
                </a:lnTo>
                <a:lnTo>
                  <a:pt x="1593" y="390"/>
                </a:lnTo>
                <a:lnTo>
                  <a:pt x="1591" y="390"/>
                </a:lnTo>
                <a:lnTo>
                  <a:pt x="1576" y="392"/>
                </a:lnTo>
                <a:lnTo>
                  <a:pt x="1567" y="393"/>
                </a:lnTo>
                <a:lnTo>
                  <a:pt x="1550" y="393"/>
                </a:lnTo>
                <a:lnTo>
                  <a:pt x="1539" y="393"/>
                </a:lnTo>
                <a:lnTo>
                  <a:pt x="1534" y="392"/>
                </a:lnTo>
                <a:lnTo>
                  <a:pt x="1510" y="386"/>
                </a:lnTo>
                <a:lnTo>
                  <a:pt x="1503" y="385"/>
                </a:lnTo>
                <a:lnTo>
                  <a:pt x="1501" y="385"/>
                </a:lnTo>
                <a:lnTo>
                  <a:pt x="1479" y="380"/>
                </a:lnTo>
                <a:lnTo>
                  <a:pt x="1461" y="373"/>
                </a:lnTo>
                <a:lnTo>
                  <a:pt x="1454" y="370"/>
                </a:lnTo>
                <a:lnTo>
                  <a:pt x="1425" y="356"/>
                </a:lnTo>
                <a:lnTo>
                  <a:pt x="1414" y="349"/>
                </a:lnTo>
                <a:lnTo>
                  <a:pt x="1405" y="346"/>
                </a:lnTo>
                <a:lnTo>
                  <a:pt x="1393" y="339"/>
                </a:lnTo>
                <a:lnTo>
                  <a:pt x="1390" y="337"/>
                </a:lnTo>
                <a:lnTo>
                  <a:pt x="1373" y="329"/>
                </a:lnTo>
                <a:lnTo>
                  <a:pt x="1363" y="324"/>
                </a:lnTo>
                <a:lnTo>
                  <a:pt x="1360" y="324"/>
                </a:lnTo>
                <a:lnTo>
                  <a:pt x="1354" y="325"/>
                </a:lnTo>
                <a:lnTo>
                  <a:pt x="1338" y="320"/>
                </a:lnTo>
                <a:lnTo>
                  <a:pt x="1331" y="310"/>
                </a:lnTo>
                <a:lnTo>
                  <a:pt x="1331" y="309"/>
                </a:lnTo>
                <a:lnTo>
                  <a:pt x="1329" y="309"/>
                </a:lnTo>
                <a:lnTo>
                  <a:pt x="1327" y="309"/>
                </a:lnTo>
                <a:lnTo>
                  <a:pt x="1314" y="305"/>
                </a:lnTo>
                <a:lnTo>
                  <a:pt x="1312" y="305"/>
                </a:lnTo>
                <a:lnTo>
                  <a:pt x="1309" y="305"/>
                </a:lnTo>
                <a:lnTo>
                  <a:pt x="1306" y="305"/>
                </a:lnTo>
                <a:lnTo>
                  <a:pt x="1302" y="303"/>
                </a:lnTo>
                <a:lnTo>
                  <a:pt x="1273" y="300"/>
                </a:lnTo>
                <a:lnTo>
                  <a:pt x="1270" y="300"/>
                </a:lnTo>
                <a:lnTo>
                  <a:pt x="1258" y="309"/>
                </a:lnTo>
                <a:lnTo>
                  <a:pt x="1251" y="315"/>
                </a:lnTo>
                <a:lnTo>
                  <a:pt x="1250" y="319"/>
                </a:lnTo>
                <a:lnTo>
                  <a:pt x="1248" y="322"/>
                </a:lnTo>
                <a:lnTo>
                  <a:pt x="1246" y="324"/>
                </a:lnTo>
                <a:lnTo>
                  <a:pt x="1245" y="325"/>
                </a:lnTo>
                <a:lnTo>
                  <a:pt x="1240" y="327"/>
                </a:lnTo>
                <a:lnTo>
                  <a:pt x="1238" y="329"/>
                </a:lnTo>
                <a:lnTo>
                  <a:pt x="1236" y="329"/>
                </a:lnTo>
                <a:lnTo>
                  <a:pt x="1235" y="329"/>
                </a:lnTo>
                <a:lnTo>
                  <a:pt x="1231" y="331"/>
                </a:lnTo>
                <a:lnTo>
                  <a:pt x="1218" y="342"/>
                </a:lnTo>
                <a:lnTo>
                  <a:pt x="1214" y="344"/>
                </a:lnTo>
                <a:lnTo>
                  <a:pt x="1211" y="347"/>
                </a:lnTo>
                <a:lnTo>
                  <a:pt x="1189" y="361"/>
                </a:lnTo>
                <a:lnTo>
                  <a:pt x="1179" y="366"/>
                </a:lnTo>
                <a:lnTo>
                  <a:pt x="1179" y="368"/>
                </a:lnTo>
                <a:lnTo>
                  <a:pt x="1157" y="376"/>
                </a:lnTo>
                <a:lnTo>
                  <a:pt x="1155" y="378"/>
                </a:lnTo>
                <a:lnTo>
                  <a:pt x="1153" y="378"/>
                </a:lnTo>
                <a:lnTo>
                  <a:pt x="1143" y="381"/>
                </a:lnTo>
                <a:lnTo>
                  <a:pt x="1140" y="383"/>
                </a:lnTo>
                <a:lnTo>
                  <a:pt x="1135" y="385"/>
                </a:lnTo>
                <a:lnTo>
                  <a:pt x="1132" y="385"/>
                </a:lnTo>
                <a:lnTo>
                  <a:pt x="1125" y="386"/>
                </a:lnTo>
                <a:lnTo>
                  <a:pt x="1123" y="386"/>
                </a:lnTo>
                <a:lnTo>
                  <a:pt x="1108" y="388"/>
                </a:lnTo>
                <a:lnTo>
                  <a:pt x="1101" y="388"/>
                </a:lnTo>
                <a:lnTo>
                  <a:pt x="1079" y="392"/>
                </a:lnTo>
                <a:lnTo>
                  <a:pt x="1077" y="392"/>
                </a:lnTo>
                <a:lnTo>
                  <a:pt x="1076" y="392"/>
                </a:lnTo>
                <a:lnTo>
                  <a:pt x="1064" y="392"/>
                </a:lnTo>
                <a:lnTo>
                  <a:pt x="1042" y="390"/>
                </a:lnTo>
                <a:lnTo>
                  <a:pt x="1040" y="390"/>
                </a:lnTo>
                <a:lnTo>
                  <a:pt x="1032" y="388"/>
                </a:lnTo>
                <a:lnTo>
                  <a:pt x="1023" y="385"/>
                </a:lnTo>
                <a:lnTo>
                  <a:pt x="1018" y="383"/>
                </a:lnTo>
                <a:lnTo>
                  <a:pt x="1012" y="380"/>
                </a:lnTo>
                <a:lnTo>
                  <a:pt x="996" y="373"/>
                </a:lnTo>
                <a:lnTo>
                  <a:pt x="978" y="363"/>
                </a:lnTo>
                <a:lnTo>
                  <a:pt x="964" y="356"/>
                </a:lnTo>
                <a:lnTo>
                  <a:pt x="944" y="361"/>
                </a:lnTo>
                <a:lnTo>
                  <a:pt x="941" y="363"/>
                </a:lnTo>
                <a:lnTo>
                  <a:pt x="939" y="363"/>
                </a:lnTo>
                <a:lnTo>
                  <a:pt x="929" y="366"/>
                </a:lnTo>
                <a:lnTo>
                  <a:pt x="927" y="368"/>
                </a:lnTo>
                <a:lnTo>
                  <a:pt x="920" y="370"/>
                </a:lnTo>
                <a:lnTo>
                  <a:pt x="912" y="373"/>
                </a:lnTo>
                <a:lnTo>
                  <a:pt x="903" y="375"/>
                </a:lnTo>
                <a:lnTo>
                  <a:pt x="895" y="376"/>
                </a:lnTo>
                <a:lnTo>
                  <a:pt x="883" y="380"/>
                </a:lnTo>
                <a:lnTo>
                  <a:pt x="873" y="381"/>
                </a:lnTo>
                <a:lnTo>
                  <a:pt x="863" y="383"/>
                </a:lnTo>
                <a:lnTo>
                  <a:pt x="861" y="383"/>
                </a:lnTo>
                <a:lnTo>
                  <a:pt x="860" y="383"/>
                </a:lnTo>
                <a:lnTo>
                  <a:pt x="844" y="385"/>
                </a:lnTo>
                <a:lnTo>
                  <a:pt x="838" y="386"/>
                </a:lnTo>
                <a:lnTo>
                  <a:pt x="836" y="386"/>
                </a:lnTo>
                <a:lnTo>
                  <a:pt x="833" y="386"/>
                </a:lnTo>
                <a:lnTo>
                  <a:pt x="826" y="388"/>
                </a:lnTo>
                <a:lnTo>
                  <a:pt x="821" y="388"/>
                </a:lnTo>
                <a:lnTo>
                  <a:pt x="816" y="388"/>
                </a:lnTo>
                <a:lnTo>
                  <a:pt x="814" y="388"/>
                </a:lnTo>
                <a:lnTo>
                  <a:pt x="799" y="388"/>
                </a:lnTo>
                <a:lnTo>
                  <a:pt x="787" y="388"/>
                </a:lnTo>
                <a:lnTo>
                  <a:pt x="782" y="388"/>
                </a:lnTo>
                <a:lnTo>
                  <a:pt x="772" y="386"/>
                </a:lnTo>
                <a:lnTo>
                  <a:pt x="755" y="395"/>
                </a:lnTo>
                <a:lnTo>
                  <a:pt x="755" y="427"/>
                </a:lnTo>
                <a:lnTo>
                  <a:pt x="755" y="453"/>
                </a:lnTo>
                <a:lnTo>
                  <a:pt x="755" y="456"/>
                </a:lnTo>
                <a:lnTo>
                  <a:pt x="757" y="468"/>
                </a:lnTo>
                <a:lnTo>
                  <a:pt x="757" y="510"/>
                </a:lnTo>
                <a:lnTo>
                  <a:pt x="757" y="522"/>
                </a:lnTo>
                <a:lnTo>
                  <a:pt x="757" y="581"/>
                </a:lnTo>
                <a:lnTo>
                  <a:pt x="753" y="581"/>
                </a:lnTo>
                <a:lnTo>
                  <a:pt x="751" y="581"/>
                </a:lnTo>
                <a:lnTo>
                  <a:pt x="750" y="580"/>
                </a:lnTo>
                <a:lnTo>
                  <a:pt x="746" y="580"/>
                </a:lnTo>
                <a:lnTo>
                  <a:pt x="745" y="580"/>
                </a:lnTo>
                <a:lnTo>
                  <a:pt x="743" y="580"/>
                </a:lnTo>
                <a:lnTo>
                  <a:pt x="743" y="578"/>
                </a:lnTo>
                <a:lnTo>
                  <a:pt x="741" y="568"/>
                </a:lnTo>
                <a:lnTo>
                  <a:pt x="741" y="566"/>
                </a:lnTo>
                <a:lnTo>
                  <a:pt x="743" y="564"/>
                </a:lnTo>
                <a:lnTo>
                  <a:pt x="743" y="563"/>
                </a:lnTo>
                <a:lnTo>
                  <a:pt x="748" y="561"/>
                </a:lnTo>
                <a:lnTo>
                  <a:pt x="748" y="559"/>
                </a:lnTo>
                <a:lnTo>
                  <a:pt x="750" y="558"/>
                </a:lnTo>
                <a:lnTo>
                  <a:pt x="750" y="556"/>
                </a:lnTo>
                <a:lnTo>
                  <a:pt x="750" y="554"/>
                </a:lnTo>
                <a:lnTo>
                  <a:pt x="748" y="551"/>
                </a:lnTo>
                <a:lnTo>
                  <a:pt x="748" y="549"/>
                </a:lnTo>
                <a:lnTo>
                  <a:pt x="746" y="549"/>
                </a:lnTo>
                <a:lnTo>
                  <a:pt x="740" y="547"/>
                </a:lnTo>
                <a:lnTo>
                  <a:pt x="733" y="549"/>
                </a:lnTo>
                <a:lnTo>
                  <a:pt x="731" y="549"/>
                </a:lnTo>
                <a:lnTo>
                  <a:pt x="730" y="547"/>
                </a:lnTo>
                <a:lnTo>
                  <a:pt x="728" y="546"/>
                </a:lnTo>
                <a:lnTo>
                  <a:pt x="724" y="546"/>
                </a:lnTo>
                <a:lnTo>
                  <a:pt x="723" y="546"/>
                </a:lnTo>
                <a:lnTo>
                  <a:pt x="718" y="546"/>
                </a:lnTo>
                <a:lnTo>
                  <a:pt x="716" y="546"/>
                </a:lnTo>
                <a:lnTo>
                  <a:pt x="711" y="549"/>
                </a:lnTo>
                <a:lnTo>
                  <a:pt x="708" y="551"/>
                </a:lnTo>
                <a:lnTo>
                  <a:pt x="709" y="554"/>
                </a:lnTo>
                <a:lnTo>
                  <a:pt x="709" y="556"/>
                </a:lnTo>
                <a:lnTo>
                  <a:pt x="709" y="558"/>
                </a:lnTo>
                <a:lnTo>
                  <a:pt x="709" y="559"/>
                </a:lnTo>
                <a:lnTo>
                  <a:pt x="708" y="559"/>
                </a:lnTo>
                <a:lnTo>
                  <a:pt x="704" y="561"/>
                </a:lnTo>
                <a:lnTo>
                  <a:pt x="702" y="559"/>
                </a:lnTo>
                <a:lnTo>
                  <a:pt x="699" y="559"/>
                </a:lnTo>
                <a:lnTo>
                  <a:pt x="694" y="559"/>
                </a:lnTo>
                <a:lnTo>
                  <a:pt x="692" y="558"/>
                </a:lnTo>
                <a:lnTo>
                  <a:pt x="689" y="556"/>
                </a:lnTo>
                <a:lnTo>
                  <a:pt x="687" y="556"/>
                </a:lnTo>
                <a:lnTo>
                  <a:pt x="687" y="554"/>
                </a:lnTo>
                <a:lnTo>
                  <a:pt x="686" y="551"/>
                </a:lnTo>
                <a:lnTo>
                  <a:pt x="684" y="549"/>
                </a:lnTo>
                <a:lnTo>
                  <a:pt x="682" y="549"/>
                </a:lnTo>
                <a:lnTo>
                  <a:pt x="679" y="549"/>
                </a:lnTo>
                <a:lnTo>
                  <a:pt x="677" y="552"/>
                </a:lnTo>
                <a:lnTo>
                  <a:pt x="675" y="554"/>
                </a:lnTo>
                <a:lnTo>
                  <a:pt x="674" y="556"/>
                </a:lnTo>
                <a:lnTo>
                  <a:pt x="672" y="556"/>
                </a:lnTo>
                <a:lnTo>
                  <a:pt x="670" y="556"/>
                </a:lnTo>
                <a:lnTo>
                  <a:pt x="669" y="549"/>
                </a:lnTo>
                <a:lnTo>
                  <a:pt x="667" y="547"/>
                </a:lnTo>
                <a:lnTo>
                  <a:pt x="667" y="544"/>
                </a:lnTo>
                <a:lnTo>
                  <a:pt x="667" y="542"/>
                </a:lnTo>
                <a:lnTo>
                  <a:pt x="669" y="539"/>
                </a:lnTo>
                <a:lnTo>
                  <a:pt x="670" y="539"/>
                </a:lnTo>
                <a:lnTo>
                  <a:pt x="670" y="537"/>
                </a:lnTo>
                <a:lnTo>
                  <a:pt x="670" y="536"/>
                </a:lnTo>
                <a:lnTo>
                  <a:pt x="670" y="534"/>
                </a:lnTo>
                <a:lnTo>
                  <a:pt x="670" y="532"/>
                </a:lnTo>
                <a:lnTo>
                  <a:pt x="667" y="527"/>
                </a:lnTo>
                <a:lnTo>
                  <a:pt x="665" y="527"/>
                </a:lnTo>
                <a:lnTo>
                  <a:pt x="665" y="525"/>
                </a:lnTo>
                <a:lnTo>
                  <a:pt x="664" y="525"/>
                </a:lnTo>
                <a:lnTo>
                  <a:pt x="659" y="525"/>
                </a:lnTo>
                <a:lnTo>
                  <a:pt x="655" y="527"/>
                </a:lnTo>
                <a:lnTo>
                  <a:pt x="654" y="527"/>
                </a:lnTo>
                <a:lnTo>
                  <a:pt x="652" y="530"/>
                </a:lnTo>
                <a:lnTo>
                  <a:pt x="652" y="534"/>
                </a:lnTo>
                <a:lnTo>
                  <a:pt x="650" y="534"/>
                </a:lnTo>
                <a:lnTo>
                  <a:pt x="648" y="536"/>
                </a:lnTo>
                <a:lnTo>
                  <a:pt x="647" y="536"/>
                </a:lnTo>
                <a:lnTo>
                  <a:pt x="643" y="534"/>
                </a:lnTo>
                <a:lnTo>
                  <a:pt x="638" y="532"/>
                </a:lnTo>
                <a:lnTo>
                  <a:pt x="637" y="530"/>
                </a:lnTo>
                <a:lnTo>
                  <a:pt x="638" y="527"/>
                </a:lnTo>
                <a:lnTo>
                  <a:pt x="640" y="525"/>
                </a:lnTo>
                <a:lnTo>
                  <a:pt x="642" y="524"/>
                </a:lnTo>
                <a:lnTo>
                  <a:pt x="643" y="522"/>
                </a:lnTo>
                <a:lnTo>
                  <a:pt x="642" y="520"/>
                </a:lnTo>
                <a:lnTo>
                  <a:pt x="637" y="512"/>
                </a:lnTo>
                <a:lnTo>
                  <a:pt x="633" y="510"/>
                </a:lnTo>
                <a:lnTo>
                  <a:pt x="626" y="508"/>
                </a:lnTo>
                <a:lnTo>
                  <a:pt x="623" y="508"/>
                </a:lnTo>
                <a:lnTo>
                  <a:pt x="621" y="510"/>
                </a:lnTo>
                <a:lnTo>
                  <a:pt x="620" y="513"/>
                </a:lnTo>
                <a:lnTo>
                  <a:pt x="618" y="517"/>
                </a:lnTo>
                <a:lnTo>
                  <a:pt x="620" y="522"/>
                </a:lnTo>
                <a:lnTo>
                  <a:pt x="620" y="525"/>
                </a:lnTo>
                <a:lnTo>
                  <a:pt x="620" y="527"/>
                </a:lnTo>
                <a:lnTo>
                  <a:pt x="618" y="529"/>
                </a:lnTo>
                <a:lnTo>
                  <a:pt x="615" y="532"/>
                </a:lnTo>
                <a:lnTo>
                  <a:pt x="603" y="536"/>
                </a:lnTo>
                <a:lnTo>
                  <a:pt x="601" y="537"/>
                </a:lnTo>
                <a:lnTo>
                  <a:pt x="598" y="537"/>
                </a:lnTo>
                <a:lnTo>
                  <a:pt x="596" y="537"/>
                </a:lnTo>
                <a:lnTo>
                  <a:pt x="591" y="534"/>
                </a:lnTo>
                <a:lnTo>
                  <a:pt x="589" y="532"/>
                </a:lnTo>
                <a:lnTo>
                  <a:pt x="588" y="534"/>
                </a:lnTo>
                <a:lnTo>
                  <a:pt x="586" y="537"/>
                </a:lnTo>
                <a:lnTo>
                  <a:pt x="586" y="539"/>
                </a:lnTo>
                <a:lnTo>
                  <a:pt x="588" y="544"/>
                </a:lnTo>
                <a:lnTo>
                  <a:pt x="586" y="546"/>
                </a:lnTo>
                <a:lnTo>
                  <a:pt x="584" y="549"/>
                </a:lnTo>
                <a:lnTo>
                  <a:pt x="583" y="551"/>
                </a:lnTo>
                <a:lnTo>
                  <a:pt x="581" y="551"/>
                </a:lnTo>
                <a:lnTo>
                  <a:pt x="572" y="552"/>
                </a:lnTo>
                <a:lnTo>
                  <a:pt x="566" y="549"/>
                </a:lnTo>
                <a:lnTo>
                  <a:pt x="564" y="549"/>
                </a:lnTo>
                <a:lnTo>
                  <a:pt x="557" y="552"/>
                </a:lnTo>
                <a:lnTo>
                  <a:pt x="556" y="552"/>
                </a:lnTo>
                <a:lnTo>
                  <a:pt x="554" y="551"/>
                </a:lnTo>
                <a:lnTo>
                  <a:pt x="554" y="541"/>
                </a:lnTo>
                <a:lnTo>
                  <a:pt x="552" y="537"/>
                </a:lnTo>
                <a:lnTo>
                  <a:pt x="556" y="536"/>
                </a:lnTo>
                <a:lnTo>
                  <a:pt x="557" y="534"/>
                </a:lnTo>
                <a:lnTo>
                  <a:pt x="557" y="532"/>
                </a:lnTo>
                <a:lnTo>
                  <a:pt x="557" y="530"/>
                </a:lnTo>
                <a:lnTo>
                  <a:pt x="557" y="529"/>
                </a:lnTo>
                <a:lnTo>
                  <a:pt x="556" y="529"/>
                </a:lnTo>
                <a:lnTo>
                  <a:pt x="556" y="527"/>
                </a:lnTo>
                <a:lnTo>
                  <a:pt x="554" y="522"/>
                </a:lnTo>
                <a:lnTo>
                  <a:pt x="547" y="515"/>
                </a:lnTo>
                <a:lnTo>
                  <a:pt x="542" y="513"/>
                </a:lnTo>
                <a:lnTo>
                  <a:pt x="540" y="513"/>
                </a:lnTo>
                <a:lnTo>
                  <a:pt x="539" y="513"/>
                </a:lnTo>
                <a:lnTo>
                  <a:pt x="537" y="513"/>
                </a:lnTo>
                <a:lnTo>
                  <a:pt x="535" y="517"/>
                </a:lnTo>
                <a:lnTo>
                  <a:pt x="535" y="520"/>
                </a:lnTo>
                <a:lnTo>
                  <a:pt x="537" y="524"/>
                </a:lnTo>
                <a:lnTo>
                  <a:pt x="537" y="525"/>
                </a:lnTo>
                <a:lnTo>
                  <a:pt x="534" y="527"/>
                </a:lnTo>
                <a:lnTo>
                  <a:pt x="532" y="527"/>
                </a:lnTo>
                <a:lnTo>
                  <a:pt x="525" y="529"/>
                </a:lnTo>
                <a:lnTo>
                  <a:pt x="522" y="529"/>
                </a:lnTo>
                <a:lnTo>
                  <a:pt x="520" y="527"/>
                </a:lnTo>
                <a:lnTo>
                  <a:pt x="513" y="525"/>
                </a:lnTo>
                <a:lnTo>
                  <a:pt x="512" y="525"/>
                </a:lnTo>
                <a:lnTo>
                  <a:pt x="505" y="525"/>
                </a:lnTo>
                <a:lnTo>
                  <a:pt x="503" y="525"/>
                </a:lnTo>
                <a:lnTo>
                  <a:pt x="501" y="522"/>
                </a:lnTo>
                <a:lnTo>
                  <a:pt x="501" y="517"/>
                </a:lnTo>
                <a:lnTo>
                  <a:pt x="500" y="513"/>
                </a:lnTo>
                <a:lnTo>
                  <a:pt x="498" y="510"/>
                </a:lnTo>
                <a:lnTo>
                  <a:pt x="496" y="507"/>
                </a:lnTo>
                <a:lnTo>
                  <a:pt x="495" y="505"/>
                </a:lnTo>
                <a:lnTo>
                  <a:pt x="491" y="502"/>
                </a:lnTo>
                <a:lnTo>
                  <a:pt x="490" y="502"/>
                </a:lnTo>
                <a:lnTo>
                  <a:pt x="490" y="500"/>
                </a:lnTo>
                <a:lnTo>
                  <a:pt x="486" y="498"/>
                </a:lnTo>
                <a:lnTo>
                  <a:pt x="486" y="497"/>
                </a:lnTo>
                <a:lnTo>
                  <a:pt x="486" y="495"/>
                </a:lnTo>
                <a:lnTo>
                  <a:pt x="488" y="491"/>
                </a:lnTo>
                <a:lnTo>
                  <a:pt x="490" y="490"/>
                </a:lnTo>
                <a:lnTo>
                  <a:pt x="490" y="486"/>
                </a:lnTo>
                <a:lnTo>
                  <a:pt x="488" y="485"/>
                </a:lnTo>
                <a:lnTo>
                  <a:pt x="486" y="485"/>
                </a:lnTo>
                <a:lnTo>
                  <a:pt x="486" y="483"/>
                </a:lnTo>
                <a:lnTo>
                  <a:pt x="485" y="483"/>
                </a:lnTo>
                <a:lnTo>
                  <a:pt x="481" y="483"/>
                </a:lnTo>
                <a:lnTo>
                  <a:pt x="478" y="483"/>
                </a:lnTo>
                <a:lnTo>
                  <a:pt x="471" y="485"/>
                </a:lnTo>
                <a:lnTo>
                  <a:pt x="468" y="488"/>
                </a:lnTo>
                <a:lnTo>
                  <a:pt x="468" y="490"/>
                </a:lnTo>
                <a:lnTo>
                  <a:pt x="466" y="493"/>
                </a:lnTo>
                <a:lnTo>
                  <a:pt x="463" y="495"/>
                </a:lnTo>
                <a:lnTo>
                  <a:pt x="461" y="493"/>
                </a:lnTo>
                <a:lnTo>
                  <a:pt x="458" y="490"/>
                </a:lnTo>
                <a:lnTo>
                  <a:pt x="454" y="486"/>
                </a:lnTo>
                <a:lnTo>
                  <a:pt x="453" y="480"/>
                </a:lnTo>
                <a:lnTo>
                  <a:pt x="451" y="478"/>
                </a:lnTo>
                <a:lnTo>
                  <a:pt x="449" y="476"/>
                </a:lnTo>
                <a:lnTo>
                  <a:pt x="447" y="476"/>
                </a:lnTo>
                <a:lnTo>
                  <a:pt x="446" y="475"/>
                </a:lnTo>
                <a:lnTo>
                  <a:pt x="444" y="475"/>
                </a:lnTo>
                <a:lnTo>
                  <a:pt x="442" y="475"/>
                </a:lnTo>
                <a:lnTo>
                  <a:pt x="441" y="475"/>
                </a:lnTo>
                <a:lnTo>
                  <a:pt x="439" y="476"/>
                </a:lnTo>
                <a:lnTo>
                  <a:pt x="437" y="476"/>
                </a:lnTo>
                <a:lnTo>
                  <a:pt x="431" y="480"/>
                </a:lnTo>
                <a:lnTo>
                  <a:pt x="429" y="480"/>
                </a:lnTo>
                <a:lnTo>
                  <a:pt x="425" y="478"/>
                </a:lnTo>
                <a:lnTo>
                  <a:pt x="420" y="478"/>
                </a:lnTo>
                <a:lnTo>
                  <a:pt x="417" y="476"/>
                </a:lnTo>
                <a:lnTo>
                  <a:pt x="415" y="476"/>
                </a:lnTo>
                <a:lnTo>
                  <a:pt x="414" y="478"/>
                </a:lnTo>
                <a:lnTo>
                  <a:pt x="410" y="481"/>
                </a:lnTo>
                <a:lnTo>
                  <a:pt x="409" y="485"/>
                </a:lnTo>
                <a:lnTo>
                  <a:pt x="409" y="490"/>
                </a:lnTo>
                <a:lnTo>
                  <a:pt x="409" y="491"/>
                </a:lnTo>
                <a:lnTo>
                  <a:pt x="407" y="493"/>
                </a:lnTo>
                <a:lnTo>
                  <a:pt x="404" y="497"/>
                </a:lnTo>
                <a:lnTo>
                  <a:pt x="398" y="495"/>
                </a:lnTo>
                <a:lnTo>
                  <a:pt x="393" y="488"/>
                </a:lnTo>
                <a:lnTo>
                  <a:pt x="393" y="483"/>
                </a:lnTo>
                <a:lnTo>
                  <a:pt x="392" y="481"/>
                </a:lnTo>
                <a:lnTo>
                  <a:pt x="392" y="480"/>
                </a:lnTo>
                <a:lnTo>
                  <a:pt x="390" y="478"/>
                </a:lnTo>
                <a:lnTo>
                  <a:pt x="388" y="478"/>
                </a:lnTo>
                <a:lnTo>
                  <a:pt x="387" y="478"/>
                </a:lnTo>
                <a:lnTo>
                  <a:pt x="385" y="478"/>
                </a:lnTo>
                <a:lnTo>
                  <a:pt x="383" y="478"/>
                </a:lnTo>
                <a:lnTo>
                  <a:pt x="382" y="478"/>
                </a:lnTo>
                <a:lnTo>
                  <a:pt x="378" y="480"/>
                </a:lnTo>
                <a:lnTo>
                  <a:pt x="376" y="481"/>
                </a:lnTo>
                <a:lnTo>
                  <a:pt x="375" y="483"/>
                </a:lnTo>
                <a:lnTo>
                  <a:pt x="373" y="485"/>
                </a:lnTo>
                <a:lnTo>
                  <a:pt x="371" y="486"/>
                </a:lnTo>
                <a:lnTo>
                  <a:pt x="371" y="491"/>
                </a:lnTo>
                <a:lnTo>
                  <a:pt x="370" y="493"/>
                </a:lnTo>
                <a:lnTo>
                  <a:pt x="370" y="495"/>
                </a:lnTo>
                <a:lnTo>
                  <a:pt x="368" y="497"/>
                </a:lnTo>
                <a:lnTo>
                  <a:pt x="366" y="498"/>
                </a:lnTo>
                <a:lnTo>
                  <a:pt x="361" y="500"/>
                </a:lnTo>
                <a:lnTo>
                  <a:pt x="360" y="502"/>
                </a:lnTo>
                <a:lnTo>
                  <a:pt x="355" y="503"/>
                </a:lnTo>
                <a:lnTo>
                  <a:pt x="351" y="508"/>
                </a:lnTo>
                <a:lnTo>
                  <a:pt x="348" y="512"/>
                </a:lnTo>
                <a:lnTo>
                  <a:pt x="346" y="517"/>
                </a:lnTo>
                <a:lnTo>
                  <a:pt x="344" y="517"/>
                </a:lnTo>
                <a:lnTo>
                  <a:pt x="343" y="519"/>
                </a:lnTo>
                <a:lnTo>
                  <a:pt x="341" y="519"/>
                </a:lnTo>
                <a:lnTo>
                  <a:pt x="336" y="517"/>
                </a:lnTo>
                <a:lnTo>
                  <a:pt x="331" y="515"/>
                </a:lnTo>
                <a:lnTo>
                  <a:pt x="324" y="515"/>
                </a:lnTo>
                <a:lnTo>
                  <a:pt x="321" y="515"/>
                </a:lnTo>
                <a:lnTo>
                  <a:pt x="316" y="517"/>
                </a:lnTo>
                <a:lnTo>
                  <a:pt x="309" y="519"/>
                </a:lnTo>
                <a:lnTo>
                  <a:pt x="304" y="525"/>
                </a:lnTo>
                <a:lnTo>
                  <a:pt x="300" y="529"/>
                </a:lnTo>
                <a:lnTo>
                  <a:pt x="299" y="534"/>
                </a:lnTo>
                <a:lnTo>
                  <a:pt x="295" y="537"/>
                </a:lnTo>
                <a:lnTo>
                  <a:pt x="294" y="539"/>
                </a:lnTo>
                <a:lnTo>
                  <a:pt x="290" y="539"/>
                </a:lnTo>
                <a:lnTo>
                  <a:pt x="287" y="539"/>
                </a:lnTo>
                <a:lnTo>
                  <a:pt x="282" y="539"/>
                </a:lnTo>
                <a:lnTo>
                  <a:pt x="280" y="536"/>
                </a:lnTo>
                <a:lnTo>
                  <a:pt x="279" y="534"/>
                </a:lnTo>
                <a:lnTo>
                  <a:pt x="277" y="530"/>
                </a:lnTo>
                <a:lnTo>
                  <a:pt x="277" y="529"/>
                </a:lnTo>
                <a:lnTo>
                  <a:pt x="279" y="524"/>
                </a:lnTo>
                <a:lnTo>
                  <a:pt x="279" y="520"/>
                </a:lnTo>
                <a:lnTo>
                  <a:pt x="279" y="515"/>
                </a:lnTo>
                <a:lnTo>
                  <a:pt x="275" y="512"/>
                </a:lnTo>
                <a:lnTo>
                  <a:pt x="268" y="510"/>
                </a:lnTo>
                <a:lnTo>
                  <a:pt x="265" y="508"/>
                </a:lnTo>
                <a:lnTo>
                  <a:pt x="263" y="508"/>
                </a:lnTo>
                <a:lnTo>
                  <a:pt x="265" y="508"/>
                </a:lnTo>
                <a:lnTo>
                  <a:pt x="258" y="508"/>
                </a:lnTo>
                <a:lnTo>
                  <a:pt x="255" y="508"/>
                </a:lnTo>
                <a:lnTo>
                  <a:pt x="252" y="510"/>
                </a:lnTo>
                <a:lnTo>
                  <a:pt x="250" y="510"/>
                </a:lnTo>
                <a:lnTo>
                  <a:pt x="245" y="513"/>
                </a:lnTo>
                <a:lnTo>
                  <a:pt x="243" y="515"/>
                </a:lnTo>
                <a:lnTo>
                  <a:pt x="241" y="517"/>
                </a:lnTo>
                <a:lnTo>
                  <a:pt x="240" y="519"/>
                </a:lnTo>
                <a:lnTo>
                  <a:pt x="240" y="520"/>
                </a:lnTo>
                <a:lnTo>
                  <a:pt x="238" y="527"/>
                </a:lnTo>
                <a:lnTo>
                  <a:pt x="238" y="532"/>
                </a:lnTo>
                <a:lnTo>
                  <a:pt x="240" y="541"/>
                </a:lnTo>
                <a:lnTo>
                  <a:pt x="241" y="541"/>
                </a:lnTo>
                <a:lnTo>
                  <a:pt x="241" y="542"/>
                </a:lnTo>
                <a:lnTo>
                  <a:pt x="245" y="546"/>
                </a:lnTo>
                <a:lnTo>
                  <a:pt x="250" y="549"/>
                </a:lnTo>
                <a:lnTo>
                  <a:pt x="257" y="551"/>
                </a:lnTo>
                <a:lnTo>
                  <a:pt x="260" y="551"/>
                </a:lnTo>
                <a:lnTo>
                  <a:pt x="263" y="552"/>
                </a:lnTo>
                <a:lnTo>
                  <a:pt x="265" y="554"/>
                </a:lnTo>
                <a:lnTo>
                  <a:pt x="265" y="556"/>
                </a:lnTo>
                <a:lnTo>
                  <a:pt x="262" y="559"/>
                </a:lnTo>
                <a:lnTo>
                  <a:pt x="257" y="561"/>
                </a:lnTo>
                <a:lnTo>
                  <a:pt x="255" y="564"/>
                </a:lnTo>
                <a:lnTo>
                  <a:pt x="253" y="564"/>
                </a:lnTo>
                <a:lnTo>
                  <a:pt x="252" y="564"/>
                </a:lnTo>
                <a:lnTo>
                  <a:pt x="246" y="566"/>
                </a:lnTo>
                <a:lnTo>
                  <a:pt x="243" y="566"/>
                </a:lnTo>
                <a:lnTo>
                  <a:pt x="241" y="566"/>
                </a:lnTo>
                <a:lnTo>
                  <a:pt x="236" y="566"/>
                </a:lnTo>
                <a:lnTo>
                  <a:pt x="233" y="566"/>
                </a:lnTo>
                <a:lnTo>
                  <a:pt x="230" y="564"/>
                </a:lnTo>
                <a:lnTo>
                  <a:pt x="196" y="537"/>
                </a:lnTo>
                <a:lnTo>
                  <a:pt x="189" y="527"/>
                </a:lnTo>
                <a:lnTo>
                  <a:pt x="182" y="522"/>
                </a:lnTo>
                <a:lnTo>
                  <a:pt x="179" y="520"/>
                </a:lnTo>
                <a:lnTo>
                  <a:pt x="177" y="517"/>
                </a:lnTo>
                <a:lnTo>
                  <a:pt x="175" y="512"/>
                </a:lnTo>
                <a:lnTo>
                  <a:pt x="175" y="510"/>
                </a:lnTo>
                <a:lnTo>
                  <a:pt x="177" y="508"/>
                </a:lnTo>
                <a:lnTo>
                  <a:pt x="179" y="508"/>
                </a:lnTo>
                <a:lnTo>
                  <a:pt x="186" y="508"/>
                </a:lnTo>
                <a:lnTo>
                  <a:pt x="189" y="508"/>
                </a:lnTo>
                <a:lnTo>
                  <a:pt x="192" y="508"/>
                </a:lnTo>
                <a:lnTo>
                  <a:pt x="197" y="507"/>
                </a:lnTo>
                <a:lnTo>
                  <a:pt x="199" y="505"/>
                </a:lnTo>
                <a:lnTo>
                  <a:pt x="201" y="502"/>
                </a:lnTo>
                <a:lnTo>
                  <a:pt x="203" y="500"/>
                </a:lnTo>
                <a:lnTo>
                  <a:pt x="204" y="491"/>
                </a:lnTo>
                <a:lnTo>
                  <a:pt x="203" y="490"/>
                </a:lnTo>
                <a:lnTo>
                  <a:pt x="199" y="486"/>
                </a:lnTo>
                <a:lnTo>
                  <a:pt x="197" y="485"/>
                </a:lnTo>
                <a:lnTo>
                  <a:pt x="194" y="483"/>
                </a:lnTo>
                <a:lnTo>
                  <a:pt x="189" y="481"/>
                </a:lnTo>
                <a:lnTo>
                  <a:pt x="186" y="481"/>
                </a:lnTo>
                <a:lnTo>
                  <a:pt x="182" y="481"/>
                </a:lnTo>
                <a:lnTo>
                  <a:pt x="177" y="481"/>
                </a:lnTo>
                <a:lnTo>
                  <a:pt x="174" y="480"/>
                </a:lnTo>
                <a:lnTo>
                  <a:pt x="167" y="480"/>
                </a:lnTo>
                <a:lnTo>
                  <a:pt x="162" y="480"/>
                </a:lnTo>
                <a:lnTo>
                  <a:pt x="160" y="478"/>
                </a:lnTo>
                <a:lnTo>
                  <a:pt x="152" y="480"/>
                </a:lnTo>
                <a:lnTo>
                  <a:pt x="145" y="481"/>
                </a:lnTo>
                <a:lnTo>
                  <a:pt x="143" y="483"/>
                </a:lnTo>
                <a:lnTo>
                  <a:pt x="140" y="486"/>
                </a:lnTo>
                <a:lnTo>
                  <a:pt x="125" y="498"/>
                </a:lnTo>
                <a:lnTo>
                  <a:pt x="123" y="500"/>
                </a:lnTo>
                <a:lnTo>
                  <a:pt x="123" y="502"/>
                </a:lnTo>
                <a:lnTo>
                  <a:pt x="118" y="505"/>
                </a:lnTo>
                <a:lnTo>
                  <a:pt x="103" y="522"/>
                </a:lnTo>
                <a:lnTo>
                  <a:pt x="99" y="525"/>
                </a:lnTo>
                <a:lnTo>
                  <a:pt x="98" y="527"/>
                </a:lnTo>
                <a:lnTo>
                  <a:pt x="94" y="530"/>
                </a:lnTo>
                <a:lnTo>
                  <a:pt x="86" y="534"/>
                </a:lnTo>
                <a:lnTo>
                  <a:pt x="84" y="534"/>
                </a:lnTo>
                <a:lnTo>
                  <a:pt x="83" y="534"/>
                </a:lnTo>
                <a:lnTo>
                  <a:pt x="81" y="536"/>
                </a:lnTo>
                <a:lnTo>
                  <a:pt x="74" y="537"/>
                </a:lnTo>
                <a:lnTo>
                  <a:pt x="69" y="539"/>
                </a:lnTo>
                <a:lnTo>
                  <a:pt x="64" y="541"/>
                </a:lnTo>
                <a:lnTo>
                  <a:pt x="57" y="544"/>
                </a:lnTo>
                <a:lnTo>
                  <a:pt x="50" y="551"/>
                </a:lnTo>
                <a:lnTo>
                  <a:pt x="47" y="554"/>
                </a:lnTo>
                <a:lnTo>
                  <a:pt x="42" y="559"/>
                </a:lnTo>
                <a:lnTo>
                  <a:pt x="40" y="561"/>
                </a:lnTo>
                <a:lnTo>
                  <a:pt x="35" y="564"/>
                </a:lnTo>
                <a:lnTo>
                  <a:pt x="34" y="563"/>
                </a:lnTo>
                <a:lnTo>
                  <a:pt x="32" y="561"/>
                </a:lnTo>
                <a:lnTo>
                  <a:pt x="30" y="559"/>
                </a:lnTo>
                <a:lnTo>
                  <a:pt x="29" y="558"/>
                </a:lnTo>
                <a:lnTo>
                  <a:pt x="27" y="552"/>
                </a:lnTo>
                <a:lnTo>
                  <a:pt x="27" y="546"/>
                </a:lnTo>
                <a:lnTo>
                  <a:pt x="25" y="541"/>
                </a:lnTo>
                <a:lnTo>
                  <a:pt x="25" y="539"/>
                </a:lnTo>
                <a:lnTo>
                  <a:pt x="25" y="530"/>
                </a:lnTo>
                <a:lnTo>
                  <a:pt x="25" y="529"/>
                </a:lnTo>
                <a:lnTo>
                  <a:pt x="25" y="525"/>
                </a:lnTo>
                <a:lnTo>
                  <a:pt x="27" y="524"/>
                </a:lnTo>
                <a:lnTo>
                  <a:pt x="29" y="520"/>
                </a:lnTo>
                <a:lnTo>
                  <a:pt x="34" y="505"/>
                </a:lnTo>
                <a:lnTo>
                  <a:pt x="35" y="503"/>
                </a:lnTo>
                <a:lnTo>
                  <a:pt x="37" y="493"/>
                </a:lnTo>
                <a:lnTo>
                  <a:pt x="37" y="491"/>
                </a:lnTo>
                <a:lnTo>
                  <a:pt x="39" y="485"/>
                </a:lnTo>
                <a:lnTo>
                  <a:pt x="39" y="478"/>
                </a:lnTo>
                <a:lnTo>
                  <a:pt x="40" y="475"/>
                </a:lnTo>
                <a:lnTo>
                  <a:pt x="40" y="471"/>
                </a:lnTo>
                <a:lnTo>
                  <a:pt x="39" y="468"/>
                </a:lnTo>
                <a:lnTo>
                  <a:pt x="39" y="464"/>
                </a:lnTo>
                <a:lnTo>
                  <a:pt x="34" y="461"/>
                </a:lnTo>
                <a:lnTo>
                  <a:pt x="32" y="454"/>
                </a:lnTo>
                <a:lnTo>
                  <a:pt x="29" y="453"/>
                </a:lnTo>
                <a:lnTo>
                  <a:pt x="27" y="447"/>
                </a:lnTo>
                <a:lnTo>
                  <a:pt x="22" y="441"/>
                </a:lnTo>
                <a:lnTo>
                  <a:pt x="20" y="437"/>
                </a:lnTo>
                <a:lnTo>
                  <a:pt x="18" y="436"/>
                </a:lnTo>
                <a:lnTo>
                  <a:pt x="17" y="434"/>
                </a:lnTo>
                <a:lnTo>
                  <a:pt x="15" y="432"/>
                </a:lnTo>
                <a:lnTo>
                  <a:pt x="8" y="425"/>
                </a:lnTo>
                <a:lnTo>
                  <a:pt x="5" y="424"/>
                </a:lnTo>
                <a:lnTo>
                  <a:pt x="5" y="422"/>
                </a:lnTo>
                <a:lnTo>
                  <a:pt x="3" y="415"/>
                </a:lnTo>
                <a:lnTo>
                  <a:pt x="2" y="414"/>
                </a:lnTo>
                <a:lnTo>
                  <a:pt x="2" y="412"/>
                </a:lnTo>
                <a:lnTo>
                  <a:pt x="2" y="410"/>
                </a:lnTo>
                <a:lnTo>
                  <a:pt x="0" y="408"/>
                </a:lnTo>
                <a:lnTo>
                  <a:pt x="0" y="407"/>
                </a:lnTo>
                <a:lnTo>
                  <a:pt x="0" y="405"/>
                </a:lnTo>
                <a:lnTo>
                  <a:pt x="2" y="400"/>
                </a:lnTo>
                <a:lnTo>
                  <a:pt x="3" y="398"/>
                </a:lnTo>
                <a:lnTo>
                  <a:pt x="5" y="397"/>
                </a:lnTo>
                <a:lnTo>
                  <a:pt x="7" y="395"/>
                </a:lnTo>
                <a:lnTo>
                  <a:pt x="7" y="393"/>
                </a:lnTo>
                <a:lnTo>
                  <a:pt x="7" y="392"/>
                </a:lnTo>
                <a:lnTo>
                  <a:pt x="8" y="390"/>
                </a:lnTo>
                <a:lnTo>
                  <a:pt x="8" y="386"/>
                </a:lnTo>
                <a:lnTo>
                  <a:pt x="8" y="385"/>
                </a:lnTo>
                <a:lnTo>
                  <a:pt x="10" y="383"/>
                </a:lnTo>
                <a:lnTo>
                  <a:pt x="12" y="381"/>
                </a:lnTo>
                <a:lnTo>
                  <a:pt x="13" y="380"/>
                </a:lnTo>
                <a:lnTo>
                  <a:pt x="15" y="378"/>
                </a:lnTo>
                <a:lnTo>
                  <a:pt x="15" y="376"/>
                </a:lnTo>
                <a:lnTo>
                  <a:pt x="17" y="373"/>
                </a:lnTo>
                <a:lnTo>
                  <a:pt x="17" y="371"/>
                </a:lnTo>
                <a:lnTo>
                  <a:pt x="17" y="370"/>
                </a:lnTo>
                <a:lnTo>
                  <a:pt x="18" y="366"/>
                </a:lnTo>
                <a:lnTo>
                  <a:pt x="18" y="363"/>
                </a:lnTo>
                <a:lnTo>
                  <a:pt x="20" y="359"/>
                </a:lnTo>
                <a:lnTo>
                  <a:pt x="20" y="358"/>
                </a:lnTo>
                <a:lnTo>
                  <a:pt x="23" y="354"/>
                </a:lnTo>
                <a:lnTo>
                  <a:pt x="23" y="353"/>
                </a:lnTo>
                <a:lnTo>
                  <a:pt x="27" y="344"/>
                </a:lnTo>
                <a:lnTo>
                  <a:pt x="29" y="341"/>
                </a:lnTo>
                <a:lnTo>
                  <a:pt x="37" y="336"/>
                </a:lnTo>
                <a:lnTo>
                  <a:pt x="39" y="334"/>
                </a:lnTo>
                <a:lnTo>
                  <a:pt x="42" y="331"/>
                </a:lnTo>
                <a:lnTo>
                  <a:pt x="49" y="325"/>
                </a:lnTo>
                <a:lnTo>
                  <a:pt x="54" y="320"/>
                </a:lnTo>
                <a:lnTo>
                  <a:pt x="59" y="315"/>
                </a:lnTo>
                <a:lnTo>
                  <a:pt x="64" y="309"/>
                </a:lnTo>
                <a:lnTo>
                  <a:pt x="67" y="307"/>
                </a:lnTo>
                <a:lnTo>
                  <a:pt x="71" y="305"/>
                </a:lnTo>
                <a:lnTo>
                  <a:pt x="72" y="302"/>
                </a:lnTo>
                <a:lnTo>
                  <a:pt x="76" y="300"/>
                </a:lnTo>
                <a:lnTo>
                  <a:pt x="78" y="300"/>
                </a:lnTo>
                <a:lnTo>
                  <a:pt x="79" y="298"/>
                </a:lnTo>
                <a:lnTo>
                  <a:pt x="83" y="295"/>
                </a:lnTo>
                <a:lnTo>
                  <a:pt x="86" y="293"/>
                </a:lnTo>
                <a:lnTo>
                  <a:pt x="88" y="292"/>
                </a:lnTo>
                <a:lnTo>
                  <a:pt x="89" y="292"/>
                </a:lnTo>
                <a:lnTo>
                  <a:pt x="93" y="288"/>
                </a:lnTo>
                <a:lnTo>
                  <a:pt x="94" y="286"/>
                </a:lnTo>
                <a:lnTo>
                  <a:pt x="96" y="285"/>
                </a:lnTo>
                <a:lnTo>
                  <a:pt x="98" y="283"/>
                </a:lnTo>
                <a:lnTo>
                  <a:pt x="99" y="281"/>
                </a:lnTo>
                <a:lnTo>
                  <a:pt x="106" y="271"/>
                </a:lnTo>
                <a:lnTo>
                  <a:pt x="108" y="271"/>
                </a:lnTo>
                <a:lnTo>
                  <a:pt x="113" y="266"/>
                </a:lnTo>
                <a:lnTo>
                  <a:pt x="113" y="264"/>
                </a:lnTo>
                <a:lnTo>
                  <a:pt x="113" y="263"/>
                </a:lnTo>
                <a:lnTo>
                  <a:pt x="115" y="263"/>
                </a:lnTo>
                <a:lnTo>
                  <a:pt x="118" y="258"/>
                </a:lnTo>
                <a:lnTo>
                  <a:pt x="118" y="256"/>
                </a:lnTo>
                <a:lnTo>
                  <a:pt x="121" y="253"/>
                </a:lnTo>
                <a:lnTo>
                  <a:pt x="121" y="251"/>
                </a:lnTo>
                <a:lnTo>
                  <a:pt x="128" y="246"/>
                </a:lnTo>
                <a:lnTo>
                  <a:pt x="132" y="241"/>
                </a:lnTo>
                <a:lnTo>
                  <a:pt x="133" y="239"/>
                </a:lnTo>
                <a:lnTo>
                  <a:pt x="133" y="237"/>
                </a:lnTo>
                <a:lnTo>
                  <a:pt x="135" y="234"/>
                </a:lnTo>
                <a:lnTo>
                  <a:pt x="137" y="231"/>
                </a:lnTo>
                <a:lnTo>
                  <a:pt x="137" y="229"/>
                </a:lnTo>
                <a:lnTo>
                  <a:pt x="138" y="227"/>
                </a:lnTo>
                <a:lnTo>
                  <a:pt x="138" y="226"/>
                </a:lnTo>
                <a:lnTo>
                  <a:pt x="140" y="226"/>
                </a:lnTo>
                <a:lnTo>
                  <a:pt x="140" y="224"/>
                </a:lnTo>
                <a:lnTo>
                  <a:pt x="145" y="229"/>
                </a:lnTo>
                <a:lnTo>
                  <a:pt x="148" y="232"/>
                </a:lnTo>
                <a:lnTo>
                  <a:pt x="159" y="237"/>
                </a:lnTo>
                <a:lnTo>
                  <a:pt x="160" y="239"/>
                </a:lnTo>
                <a:lnTo>
                  <a:pt x="167" y="241"/>
                </a:lnTo>
                <a:lnTo>
                  <a:pt x="174" y="244"/>
                </a:lnTo>
                <a:lnTo>
                  <a:pt x="177" y="246"/>
                </a:lnTo>
                <a:lnTo>
                  <a:pt x="179" y="248"/>
                </a:lnTo>
                <a:lnTo>
                  <a:pt x="189" y="251"/>
                </a:lnTo>
                <a:lnTo>
                  <a:pt x="191" y="251"/>
                </a:lnTo>
                <a:lnTo>
                  <a:pt x="211" y="256"/>
                </a:lnTo>
                <a:lnTo>
                  <a:pt x="214" y="258"/>
                </a:lnTo>
                <a:lnTo>
                  <a:pt x="223" y="259"/>
                </a:lnTo>
                <a:lnTo>
                  <a:pt x="224" y="261"/>
                </a:lnTo>
                <a:lnTo>
                  <a:pt x="240" y="264"/>
                </a:lnTo>
                <a:lnTo>
                  <a:pt x="250" y="266"/>
                </a:lnTo>
                <a:lnTo>
                  <a:pt x="258" y="268"/>
                </a:lnTo>
                <a:lnTo>
                  <a:pt x="267" y="271"/>
                </a:lnTo>
                <a:lnTo>
                  <a:pt x="270" y="273"/>
                </a:lnTo>
                <a:lnTo>
                  <a:pt x="272" y="273"/>
                </a:lnTo>
                <a:lnTo>
                  <a:pt x="273" y="273"/>
                </a:lnTo>
                <a:lnTo>
                  <a:pt x="287" y="271"/>
                </a:lnTo>
                <a:lnTo>
                  <a:pt x="289" y="271"/>
                </a:lnTo>
                <a:lnTo>
                  <a:pt x="290" y="271"/>
                </a:lnTo>
                <a:lnTo>
                  <a:pt x="302" y="270"/>
                </a:lnTo>
                <a:lnTo>
                  <a:pt x="314" y="266"/>
                </a:lnTo>
                <a:lnTo>
                  <a:pt x="319" y="266"/>
                </a:lnTo>
                <a:lnTo>
                  <a:pt x="324" y="264"/>
                </a:lnTo>
                <a:lnTo>
                  <a:pt x="328" y="261"/>
                </a:lnTo>
                <a:lnTo>
                  <a:pt x="329" y="261"/>
                </a:lnTo>
                <a:lnTo>
                  <a:pt x="331" y="259"/>
                </a:lnTo>
                <a:lnTo>
                  <a:pt x="334" y="256"/>
                </a:lnTo>
                <a:lnTo>
                  <a:pt x="334" y="254"/>
                </a:lnTo>
                <a:lnTo>
                  <a:pt x="336" y="254"/>
                </a:lnTo>
                <a:lnTo>
                  <a:pt x="338" y="254"/>
                </a:lnTo>
                <a:lnTo>
                  <a:pt x="339" y="254"/>
                </a:lnTo>
                <a:lnTo>
                  <a:pt x="343" y="254"/>
                </a:lnTo>
                <a:lnTo>
                  <a:pt x="344" y="254"/>
                </a:lnTo>
                <a:lnTo>
                  <a:pt x="346" y="253"/>
                </a:lnTo>
                <a:lnTo>
                  <a:pt x="348" y="251"/>
                </a:lnTo>
                <a:lnTo>
                  <a:pt x="349" y="251"/>
                </a:lnTo>
                <a:lnTo>
                  <a:pt x="355" y="249"/>
                </a:lnTo>
                <a:lnTo>
                  <a:pt x="361" y="248"/>
                </a:lnTo>
                <a:lnTo>
                  <a:pt x="363" y="248"/>
                </a:lnTo>
                <a:lnTo>
                  <a:pt x="366" y="249"/>
                </a:lnTo>
                <a:lnTo>
                  <a:pt x="380" y="248"/>
                </a:lnTo>
                <a:lnTo>
                  <a:pt x="395" y="249"/>
                </a:lnTo>
                <a:lnTo>
                  <a:pt x="404" y="249"/>
                </a:lnTo>
                <a:lnTo>
                  <a:pt x="419" y="249"/>
                </a:lnTo>
                <a:lnTo>
                  <a:pt x="422" y="249"/>
                </a:lnTo>
                <a:lnTo>
                  <a:pt x="424" y="249"/>
                </a:lnTo>
                <a:lnTo>
                  <a:pt x="429" y="249"/>
                </a:lnTo>
                <a:lnTo>
                  <a:pt x="431" y="249"/>
                </a:lnTo>
                <a:lnTo>
                  <a:pt x="436" y="249"/>
                </a:lnTo>
                <a:lnTo>
                  <a:pt x="439" y="248"/>
                </a:lnTo>
                <a:lnTo>
                  <a:pt x="444" y="248"/>
                </a:lnTo>
                <a:lnTo>
                  <a:pt x="451" y="248"/>
                </a:lnTo>
                <a:lnTo>
                  <a:pt x="454" y="248"/>
                </a:lnTo>
                <a:lnTo>
                  <a:pt x="463" y="248"/>
                </a:lnTo>
                <a:lnTo>
                  <a:pt x="469" y="248"/>
                </a:lnTo>
                <a:lnTo>
                  <a:pt x="471" y="246"/>
                </a:lnTo>
                <a:lnTo>
                  <a:pt x="474" y="246"/>
                </a:lnTo>
                <a:lnTo>
                  <a:pt x="483" y="246"/>
                </a:lnTo>
                <a:lnTo>
                  <a:pt x="486" y="244"/>
                </a:lnTo>
                <a:lnTo>
                  <a:pt x="495" y="242"/>
                </a:lnTo>
                <a:lnTo>
                  <a:pt x="498" y="242"/>
                </a:lnTo>
                <a:lnTo>
                  <a:pt x="501" y="241"/>
                </a:lnTo>
                <a:lnTo>
                  <a:pt x="505" y="239"/>
                </a:lnTo>
                <a:lnTo>
                  <a:pt x="505" y="237"/>
                </a:lnTo>
                <a:lnTo>
                  <a:pt x="508" y="237"/>
                </a:lnTo>
                <a:lnTo>
                  <a:pt x="510" y="237"/>
                </a:lnTo>
                <a:lnTo>
                  <a:pt x="512" y="237"/>
                </a:lnTo>
                <a:lnTo>
                  <a:pt x="513" y="237"/>
                </a:lnTo>
                <a:lnTo>
                  <a:pt x="513" y="239"/>
                </a:lnTo>
                <a:lnTo>
                  <a:pt x="515" y="241"/>
                </a:lnTo>
                <a:lnTo>
                  <a:pt x="515" y="242"/>
                </a:lnTo>
                <a:lnTo>
                  <a:pt x="515" y="241"/>
                </a:lnTo>
                <a:lnTo>
                  <a:pt x="523" y="241"/>
                </a:lnTo>
                <a:lnTo>
                  <a:pt x="532" y="241"/>
                </a:lnTo>
                <a:lnTo>
                  <a:pt x="535" y="239"/>
                </a:lnTo>
                <a:lnTo>
                  <a:pt x="537" y="237"/>
                </a:lnTo>
                <a:lnTo>
                  <a:pt x="539" y="237"/>
                </a:lnTo>
                <a:lnTo>
                  <a:pt x="542" y="239"/>
                </a:lnTo>
                <a:lnTo>
                  <a:pt x="545" y="239"/>
                </a:lnTo>
                <a:lnTo>
                  <a:pt x="547" y="241"/>
                </a:lnTo>
                <a:lnTo>
                  <a:pt x="549" y="241"/>
                </a:lnTo>
                <a:lnTo>
                  <a:pt x="554" y="242"/>
                </a:lnTo>
                <a:lnTo>
                  <a:pt x="556" y="242"/>
                </a:lnTo>
                <a:lnTo>
                  <a:pt x="559" y="242"/>
                </a:lnTo>
                <a:lnTo>
                  <a:pt x="562" y="242"/>
                </a:lnTo>
                <a:lnTo>
                  <a:pt x="564" y="242"/>
                </a:lnTo>
                <a:lnTo>
                  <a:pt x="566" y="242"/>
                </a:lnTo>
                <a:lnTo>
                  <a:pt x="571" y="241"/>
                </a:lnTo>
                <a:lnTo>
                  <a:pt x="572" y="239"/>
                </a:lnTo>
                <a:lnTo>
                  <a:pt x="572" y="237"/>
                </a:lnTo>
                <a:lnTo>
                  <a:pt x="574" y="234"/>
                </a:lnTo>
                <a:lnTo>
                  <a:pt x="576" y="232"/>
                </a:lnTo>
                <a:lnTo>
                  <a:pt x="577" y="232"/>
                </a:lnTo>
                <a:lnTo>
                  <a:pt x="583" y="232"/>
                </a:lnTo>
                <a:lnTo>
                  <a:pt x="586" y="232"/>
                </a:lnTo>
                <a:lnTo>
                  <a:pt x="588" y="231"/>
                </a:lnTo>
                <a:lnTo>
                  <a:pt x="589" y="231"/>
                </a:lnTo>
                <a:lnTo>
                  <a:pt x="593" y="229"/>
                </a:lnTo>
                <a:lnTo>
                  <a:pt x="594" y="229"/>
                </a:lnTo>
                <a:lnTo>
                  <a:pt x="594" y="231"/>
                </a:lnTo>
                <a:lnTo>
                  <a:pt x="596" y="231"/>
                </a:lnTo>
                <a:lnTo>
                  <a:pt x="601" y="231"/>
                </a:lnTo>
                <a:lnTo>
                  <a:pt x="606" y="232"/>
                </a:lnTo>
                <a:lnTo>
                  <a:pt x="608" y="232"/>
                </a:lnTo>
                <a:lnTo>
                  <a:pt x="610" y="232"/>
                </a:lnTo>
                <a:lnTo>
                  <a:pt x="611" y="232"/>
                </a:lnTo>
                <a:lnTo>
                  <a:pt x="613" y="232"/>
                </a:lnTo>
                <a:lnTo>
                  <a:pt x="615" y="231"/>
                </a:lnTo>
                <a:lnTo>
                  <a:pt x="620" y="229"/>
                </a:lnTo>
                <a:lnTo>
                  <a:pt x="620" y="227"/>
                </a:lnTo>
                <a:lnTo>
                  <a:pt x="621" y="226"/>
                </a:lnTo>
                <a:lnTo>
                  <a:pt x="621" y="224"/>
                </a:lnTo>
                <a:lnTo>
                  <a:pt x="623" y="222"/>
                </a:lnTo>
                <a:lnTo>
                  <a:pt x="623" y="220"/>
                </a:lnTo>
                <a:lnTo>
                  <a:pt x="623" y="219"/>
                </a:lnTo>
                <a:lnTo>
                  <a:pt x="626" y="219"/>
                </a:lnTo>
                <a:lnTo>
                  <a:pt x="630" y="219"/>
                </a:lnTo>
                <a:lnTo>
                  <a:pt x="632" y="219"/>
                </a:lnTo>
                <a:lnTo>
                  <a:pt x="633" y="219"/>
                </a:lnTo>
                <a:lnTo>
                  <a:pt x="635" y="217"/>
                </a:lnTo>
                <a:lnTo>
                  <a:pt x="637" y="217"/>
                </a:lnTo>
                <a:lnTo>
                  <a:pt x="637" y="215"/>
                </a:lnTo>
                <a:lnTo>
                  <a:pt x="638" y="214"/>
                </a:lnTo>
                <a:lnTo>
                  <a:pt x="640" y="214"/>
                </a:lnTo>
                <a:lnTo>
                  <a:pt x="642" y="212"/>
                </a:lnTo>
                <a:lnTo>
                  <a:pt x="642" y="210"/>
                </a:lnTo>
                <a:lnTo>
                  <a:pt x="642" y="207"/>
                </a:lnTo>
                <a:lnTo>
                  <a:pt x="643" y="207"/>
                </a:lnTo>
                <a:lnTo>
                  <a:pt x="645" y="203"/>
                </a:lnTo>
                <a:lnTo>
                  <a:pt x="647" y="202"/>
                </a:lnTo>
                <a:lnTo>
                  <a:pt x="648" y="200"/>
                </a:lnTo>
                <a:lnTo>
                  <a:pt x="648" y="198"/>
                </a:lnTo>
                <a:lnTo>
                  <a:pt x="652" y="198"/>
                </a:lnTo>
                <a:lnTo>
                  <a:pt x="655" y="198"/>
                </a:lnTo>
                <a:lnTo>
                  <a:pt x="657" y="200"/>
                </a:lnTo>
                <a:lnTo>
                  <a:pt x="659" y="200"/>
                </a:lnTo>
                <a:lnTo>
                  <a:pt x="660" y="200"/>
                </a:lnTo>
                <a:lnTo>
                  <a:pt x="665" y="200"/>
                </a:lnTo>
                <a:lnTo>
                  <a:pt x="667" y="200"/>
                </a:lnTo>
                <a:lnTo>
                  <a:pt x="670" y="200"/>
                </a:lnTo>
                <a:lnTo>
                  <a:pt x="674" y="200"/>
                </a:lnTo>
                <a:lnTo>
                  <a:pt x="675" y="200"/>
                </a:lnTo>
                <a:lnTo>
                  <a:pt x="679" y="200"/>
                </a:lnTo>
                <a:lnTo>
                  <a:pt x="681" y="200"/>
                </a:lnTo>
                <a:lnTo>
                  <a:pt x="684" y="202"/>
                </a:lnTo>
                <a:lnTo>
                  <a:pt x="692" y="207"/>
                </a:lnTo>
                <a:lnTo>
                  <a:pt x="694" y="207"/>
                </a:lnTo>
                <a:lnTo>
                  <a:pt x="696" y="209"/>
                </a:lnTo>
                <a:lnTo>
                  <a:pt x="699" y="209"/>
                </a:lnTo>
                <a:lnTo>
                  <a:pt x="708" y="210"/>
                </a:lnTo>
                <a:lnTo>
                  <a:pt x="709" y="210"/>
                </a:lnTo>
                <a:lnTo>
                  <a:pt x="711" y="212"/>
                </a:lnTo>
                <a:lnTo>
                  <a:pt x="714" y="214"/>
                </a:lnTo>
                <a:lnTo>
                  <a:pt x="718" y="214"/>
                </a:lnTo>
                <a:lnTo>
                  <a:pt x="718" y="215"/>
                </a:lnTo>
                <a:lnTo>
                  <a:pt x="719" y="214"/>
                </a:lnTo>
                <a:lnTo>
                  <a:pt x="724" y="215"/>
                </a:lnTo>
                <a:lnTo>
                  <a:pt x="726" y="215"/>
                </a:lnTo>
                <a:lnTo>
                  <a:pt x="730" y="219"/>
                </a:lnTo>
                <a:lnTo>
                  <a:pt x="731" y="220"/>
                </a:lnTo>
                <a:lnTo>
                  <a:pt x="733" y="220"/>
                </a:lnTo>
                <a:lnTo>
                  <a:pt x="736" y="220"/>
                </a:lnTo>
                <a:lnTo>
                  <a:pt x="740" y="219"/>
                </a:lnTo>
                <a:lnTo>
                  <a:pt x="743" y="220"/>
                </a:lnTo>
                <a:lnTo>
                  <a:pt x="743" y="219"/>
                </a:lnTo>
                <a:lnTo>
                  <a:pt x="745" y="219"/>
                </a:lnTo>
                <a:lnTo>
                  <a:pt x="745" y="217"/>
                </a:lnTo>
                <a:lnTo>
                  <a:pt x="748" y="215"/>
                </a:lnTo>
                <a:lnTo>
                  <a:pt x="750" y="219"/>
                </a:lnTo>
                <a:lnTo>
                  <a:pt x="753" y="219"/>
                </a:lnTo>
                <a:lnTo>
                  <a:pt x="753" y="217"/>
                </a:lnTo>
                <a:lnTo>
                  <a:pt x="755" y="217"/>
                </a:lnTo>
                <a:lnTo>
                  <a:pt x="757" y="217"/>
                </a:lnTo>
                <a:lnTo>
                  <a:pt x="758" y="217"/>
                </a:lnTo>
                <a:lnTo>
                  <a:pt x="760" y="214"/>
                </a:lnTo>
                <a:lnTo>
                  <a:pt x="763" y="215"/>
                </a:lnTo>
                <a:lnTo>
                  <a:pt x="767" y="215"/>
                </a:lnTo>
                <a:lnTo>
                  <a:pt x="770" y="215"/>
                </a:lnTo>
                <a:lnTo>
                  <a:pt x="772" y="215"/>
                </a:lnTo>
                <a:lnTo>
                  <a:pt x="773" y="215"/>
                </a:lnTo>
                <a:lnTo>
                  <a:pt x="775" y="215"/>
                </a:lnTo>
                <a:lnTo>
                  <a:pt x="777" y="215"/>
                </a:lnTo>
                <a:lnTo>
                  <a:pt x="780" y="215"/>
                </a:lnTo>
                <a:lnTo>
                  <a:pt x="782" y="215"/>
                </a:lnTo>
                <a:lnTo>
                  <a:pt x="785" y="215"/>
                </a:lnTo>
                <a:lnTo>
                  <a:pt x="790" y="214"/>
                </a:lnTo>
                <a:lnTo>
                  <a:pt x="792" y="212"/>
                </a:lnTo>
                <a:lnTo>
                  <a:pt x="795" y="212"/>
                </a:lnTo>
                <a:lnTo>
                  <a:pt x="802" y="212"/>
                </a:lnTo>
                <a:lnTo>
                  <a:pt x="811" y="210"/>
                </a:lnTo>
                <a:lnTo>
                  <a:pt x="814" y="210"/>
                </a:lnTo>
                <a:lnTo>
                  <a:pt x="821" y="210"/>
                </a:lnTo>
                <a:lnTo>
                  <a:pt x="826" y="209"/>
                </a:lnTo>
                <a:lnTo>
                  <a:pt x="838" y="207"/>
                </a:lnTo>
                <a:lnTo>
                  <a:pt x="843" y="207"/>
                </a:lnTo>
                <a:lnTo>
                  <a:pt x="849" y="203"/>
                </a:lnTo>
                <a:lnTo>
                  <a:pt x="855" y="202"/>
                </a:lnTo>
                <a:lnTo>
                  <a:pt x="861" y="200"/>
                </a:lnTo>
                <a:lnTo>
                  <a:pt x="865" y="200"/>
                </a:lnTo>
                <a:lnTo>
                  <a:pt x="871" y="197"/>
                </a:lnTo>
                <a:lnTo>
                  <a:pt x="873" y="197"/>
                </a:lnTo>
                <a:lnTo>
                  <a:pt x="875" y="197"/>
                </a:lnTo>
                <a:lnTo>
                  <a:pt x="878" y="197"/>
                </a:lnTo>
                <a:lnTo>
                  <a:pt x="882" y="197"/>
                </a:lnTo>
                <a:lnTo>
                  <a:pt x="885" y="195"/>
                </a:lnTo>
                <a:lnTo>
                  <a:pt x="888" y="195"/>
                </a:lnTo>
                <a:lnTo>
                  <a:pt x="890" y="193"/>
                </a:lnTo>
                <a:lnTo>
                  <a:pt x="898" y="193"/>
                </a:lnTo>
                <a:lnTo>
                  <a:pt x="909" y="190"/>
                </a:lnTo>
                <a:lnTo>
                  <a:pt x="915" y="188"/>
                </a:lnTo>
                <a:lnTo>
                  <a:pt x="917" y="188"/>
                </a:lnTo>
                <a:lnTo>
                  <a:pt x="919" y="187"/>
                </a:lnTo>
                <a:lnTo>
                  <a:pt x="922" y="187"/>
                </a:lnTo>
                <a:lnTo>
                  <a:pt x="924" y="187"/>
                </a:lnTo>
                <a:lnTo>
                  <a:pt x="924" y="188"/>
                </a:lnTo>
                <a:lnTo>
                  <a:pt x="932" y="187"/>
                </a:lnTo>
                <a:lnTo>
                  <a:pt x="939" y="185"/>
                </a:lnTo>
                <a:lnTo>
                  <a:pt x="946" y="183"/>
                </a:lnTo>
                <a:lnTo>
                  <a:pt x="951" y="180"/>
                </a:lnTo>
                <a:lnTo>
                  <a:pt x="956" y="175"/>
                </a:lnTo>
                <a:lnTo>
                  <a:pt x="958" y="171"/>
                </a:lnTo>
                <a:lnTo>
                  <a:pt x="961" y="170"/>
                </a:lnTo>
                <a:lnTo>
                  <a:pt x="961" y="168"/>
                </a:lnTo>
                <a:lnTo>
                  <a:pt x="964" y="163"/>
                </a:lnTo>
                <a:lnTo>
                  <a:pt x="964" y="161"/>
                </a:lnTo>
                <a:lnTo>
                  <a:pt x="968" y="158"/>
                </a:lnTo>
                <a:lnTo>
                  <a:pt x="973" y="151"/>
                </a:lnTo>
                <a:lnTo>
                  <a:pt x="974" y="146"/>
                </a:lnTo>
                <a:lnTo>
                  <a:pt x="983" y="139"/>
                </a:lnTo>
                <a:lnTo>
                  <a:pt x="988" y="136"/>
                </a:lnTo>
                <a:lnTo>
                  <a:pt x="998" y="131"/>
                </a:lnTo>
                <a:lnTo>
                  <a:pt x="1000" y="129"/>
                </a:lnTo>
                <a:lnTo>
                  <a:pt x="1001" y="132"/>
                </a:lnTo>
                <a:lnTo>
                  <a:pt x="1005" y="136"/>
                </a:lnTo>
                <a:lnTo>
                  <a:pt x="1008" y="137"/>
                </a:lnTo>
                <a:lnTo>
                  <a:pt x="1012" y="141"/>
                </a:lnTo>
                <a:lnTo>
                  <a:pt x="1013" y="141"/>
                </a:lnTo>
                <a:lnTo>
                  <a:pt x="1015" y="144"/>
                </a:lnTo>
                <a:lnTo>
                  <a:pt x="1015" y="146"/>
                </a:lnTo>
                <a:lnTo>
                  <a:pt x="1017" y="146"/>
                </a:lnTo>
                <a:lnTo>
                  <a:pt x="1018" y="146"/>
                </a:lnTo>
                <a:lnTo>
                  <a:pt x="1025" y="151"/>
                </a:lnTo>
                <a:lnTo>
                  <a:pt x="1028" y="154"/>
                </a:lnTo>
                <a:lnTo>
                  <a:pt x="1030" y="156"/>
                </a:lnTo>
                <a:lnTo>
                  <a:pt x="1032" y="159"/>
                </a:lnTo>
                <a:lnTo>
                  <a:pt x="1035" y="161"/>
                </a:lnTo>
                <a:lnTo>
                  <a:pt x="1037" y="163"/>
                </a:lnTo>
                <a:lnTo>
                  <a:pt x="1039" y="163"/>
                </a:lnTo>
                <a:lnTo>
                  <a:pt x="1039" y="166"/>
                </a:lnTo>
                <a:lnTo>
                  <a:pt x="1042" y="168"/>
                </a:lnTo>
                <a:lnTo>
                  <a:pt x="1045" y="171"/>
                </a:lnTo>
                <a:lnTo>
                  <a:pt x="1047" y="175"/>
                </a:lnTo>
                <a:lnTo>
                  <a:pt x="1050" y="178"/>
                </a:lnTo>
                <a:lnTo>
                  <a:pt x="1052" y="180"/>
                </a:lnTo>
                <a:lnTo>
                  <a:pt x="1056" y="183"/>
                </a:lnTo>
                <a:lnTo>
                  <a:pt x="1057" y="185"/>
                </a:lnTo>
                <a:lnTo>
                  <a:pt x="1061" y="188"/>
                </a:lnTo>
                <a:lnTo>
                  <a:pt x="1062" y="190"/>
                </a:lnTo>
                <a:lnTo>
                  <a:pt x="1064" y="190"/>
                </a:lnTo>
                <a:lnTo>
                  <a:pt x="1066" y="193"/>
                </a:lnTo>
                <a:lnTo>
                  <a:pt x="1067" y="195"/>
                </a:lnTo>
                <a:lnTo>
                  <a:pt x="1071" y="195"/>
                </a:lnTo>
                <a:lnTo>
                  <a:pt x="1072" y="197"/>
                </a:lnTo>
                <a:lnTo>
                  <a:pt x="1076" y="198"/>
                </a:lnTo>
                <a:lnTo>
                  <a:pt x="1076" y="197"/>
                </a:lnTo>
                <a:lnTo>
                  <a:pt x="1079" y="198"/>
                </a:lnTo>
                <a:lnTo>
                  <a:pt x="1083" y="200"/>
                </a:lnTo>
                <a:lnTo>
                  <a:pt x="1084" y="200"/>
                </a:lnTo>
                <a:lnTo>
                  <a:pt x="1086" y="202"/>
                </a:lnTo>
                <a:lnTo>
                  <a:pt x="1089" y="202"/>
                </a:lnTo>
                <a:lnTo>
                  <a:pt x="1091" y="203"/>
                </a:lnTo>
                <a:lnTo>
                  <a:pt x="1094" y="202"/>
                </a:lnTo>
                <a:lnTo>
                  <a:pt x="1099" y="203"/>
                </a:lnTo>
                <a:lnTo>
                  <a:pt x="1103" y="202"/>
                </a:lnTo>
                <a:lnTo>
                  <a:pt x="1106" y="202"/>
                </a:lnTo>
                <a:lnTo>
                  <a:pt x="1108" y="202"/>
                </a:lnTo>
                <a:lnTo>
                  <a:pt x="1110" y="202"/>
                </a:lnTo>
                <a:lnTo>
                  <a:pt x="1113" y="200"/>
                </a:lnTo>
                <a:lnTo>
                  <a:pt x="1116" y="198"/>
                </a:lnTo>
                <a:lnTo>
                  <a:pt x="1118" y="198"/>
                </a:lnTo>
                <a:lnTo>
                  <a:pt x="1126" y="193"/>
                </a:lnTo>
                <a:lnTo>
                  <a:pt x="1135" y="187"/>
                </a:lnTo>
                <a:lnTo>
                  <a:pt x="1137" y="185"/>
                </a:lnTo>
                <a:lnTo>
                  <a:pt x="1138" y="181"/>
                </a:lnTo>
                <a:lnTo>
                  <a:pt x="1140" y="180"/>
                </a:lnTo>
                <a:lnTo>
                  <a:pt x="1142" y="176"/>
                </a:lnTo>
                <a:lnTo>
                  <a:pt x="1143" y="176"/>
                </a:lnTo>
                <a:lnTo>
                  <a:pt x="1145" y="171"/>
                </a:lnTo>
                <a:lnTo>
                  <a:pt x="1150" y="159"/>
                </a:lnTo>
                <a:lnTo>
                  <a:pt x="1150" y="154"/>
                </a:lnTo>
                <a:lnTo>
                  <a:pt x="1150" y="151"/>
                </a:lnTo>
                <a:lnTo>
                  <a:pt x="1152" y="148"/>
                </a:lnTo>
                <a:lnTo>
                  <a:pt x="1152" y="144"/>
                </a:lnTo>
                <a:lnTo>
                  <a:pt x="1152" y="143"/>
                </a:lnTo>
                <a:lnTo>
                  <a:pt x="1152" y="139"/>
                </a:lnTo>
                <a:lnTo>
                  <a:pt x="1153" y="131"/>
                </a:lnTo>
                <a:lnTo>
                  <a:pt x="1155" y="131"/>
                </a:lnTo>
                <a:lnTo>
                  <a:pt x="1155" y="129"/>
                </a:lnTo>
                <a:lnTo>
                  <a:pt x="1155" y="119"/>
                </a:lnTo>
                <a:lnTo>
                  <a:pt x="1159" y="105"/>
                </a:lnTo>
                <a:lnTo>
                  <a:pt x="1160" y="100"/>
                </a:lnTo>
                <a:lnTo>
                  <a:pt x="1164" y="93"/>
                </a:lnTo>
                <a:lnTo>
                  <a:pt x="1169" y="88"/>
                </a:lnTo>
                <a:lnTo>
                  <a:pt x="1170" y="85"/>
                </a:lnTo>
                <a:lnTo>
                  <a:pt x="1172" y="82"/>
                </a:lnTo>
                <a:lnTo>
                  <a:pt x="1174" y="83"/>
                </a:lnTo>
                <a:lnTo>
                  <a:pt x="1175" y="82"/>
                </a:lnTo>
                <a:lnTo>
                  <a:pt x="1179" y="82"/>
                </a:lnTo>
                <a:lnTo>
                  <a:pt x="1182" y="82"/>
                </a:lnTo>
                <a:lnTo>
                  <a:pt x="1187" y="82"/>
                </a:lnTo>
                <a:lnTo>
                  <a:pt x="1189" y="80"/>
                </a:lnTo>
                <a:lnTo>
                  <a:pt x="1192" y="80"/>
                </a:lnTo>
                <a:lnTo>
                  <a:pt x="1196" y="80"/>
                </a:lnTo>
                <a:lnTo>
                  <a:pt x="1201" y="80"/>
                </a:lnTo>
                <a:lnTo>
                  <a:pt x="1216" y="80"/>
                </a:lnTo>
                <a:lnTo>
                  <a:pt x="1219" y="82"/>
                </a:lnTo>
                <a:lnTo>
                  <a:pt x="1226" y="82"/>
                </a:lnTo>
                <a:lnTo>
                  <a:pt x="1231" y="83"/>
                </a:lnTo>
                <a:lnTo>
                  <a:pt x="1236" y="85"/>
                </a:lnTo>
                <a:lnTo>
                  <a:pt x="1245" y="90"/>
                </a:lnTo>
                <a:lnTo>
                  <a:pt x="1251" y="95"/>
                </a:lnTo>
                <a:lnTo>
                  <a:pt x="1263" y="107"/>
                </a:lnTo>
                <a:lnTo>
                  <a:pt x="1268" y="112"/>
                </a:lnTo>
                <a:lnTo>
                  <a:pt x="1280" y="119"/>
                </a:lnTo>
                <a:lnTo>
                  <a:pt x="1292" y="126"/>
                </a:lnTo>
                <a:lnTo>
                  <a:pt x="1294" y="126"/>
                </a:lnTo>
                <a:lnTo>
                  <a:pt x="1307" y="131"/>
                </a:lnTo>
                <a:lnTo>
                  <a:pt x="1312" y="131"/>
                </a:lnTo>
                <a:lnTo>
                  <a:pt x="1321" y="131"/>
                </a:lnTo>
                <a:lnTo>
                  <a:pt x="1327" y="131"/>
                </a:lnTo>
                <a:lnTo>
                  <a:pt x="1333" y="129"/>
                </a:lnTo>
                <a:lnTo>
                  <a:pt x="1354" y="119"/>
                </a:lnTo>
                <a:lnTo>
                  <a:pt x="1356" y="119"/>
                </a:lnTo>
                <a:lnTo>
                  <a:pt x="1365" y="114"/>
                </a:lnTo>
                <a:lnTo>
                  <a:pt x="1370" y="114"/>
                </a:lnTo>
                <a:lnTo>
                  <a:pt x="1376" y="114"/>
                </a:lnTo>
                <a:lnTo>
                  <a:pt x="1382" y="114"/>
                </a:lnTo>
                <a:lnTo>
                  <a:pt x="1383" y="115"/>
                </a:lnTo>
                <a:lnTo>
                  <a:pt x="1388" y="117"/>
                </a:lnTo>
                <a:lnTo>
                  <a:pt x="1392" y="119"/>
                </a:lnTo>
                <a:lnTo>
                  <a:pt x="1397" y="122"/>
                </a:lnTo>
                <a:lnTo>
                  <a:pt x="1402" y="127"/>
                </a:lnTo>
                <a:lnTo>
                  <a:pt x="1407" y="132"/>
                </a:lnTo>
                <a:lnTo>
                  <a:pt x="1412" y="141"/>
                </a:lnTo>
                <a:lnTo>
                  <a:pt x="1419" y="151"/>
                </a:lnTo>
                <a:lnTo>
                  <a:pt x="1425" y="161"/>
                </a:lnTo>
                <a:lnTo>
                  <a:pt x="1436" y="171"/>
                </a:lnTo>
                <a:lnTo>
                  <a:pt x="1446" y="178"/>
                </a:lnTo>
                <a:lnTo>
                  <a:pt x="1447" y="181"/>
                </a:lnTo>
                <a:lnTo>
                  <a:pt x="1454" y="187"/>
                </a:lnTo>
                <a:lnTo>
                  <a:pt x="1464" y="192"/>
                </a:lnTo>
                <a:lnTo>
                  <a:pt x="1473" y="197"/>
                </a:lnTo>
                <a:lnTo>
                  <a:pt x="1486" y="203"/>
                </a:lnTo>
                <a:lnTo>
                  <a:pt x="1501" y="210"/>
                </a:lnTo>
                <a:lnTo>
                  <a:pt x="1503" y="212"/>
                </a:lnTo>
                <a:lnTo>
                  <a:pt x="1508" y="212"/>
                </a:lnTo>
                <a:lnTo>
                  <a:pt x="1510" y="214"/>
                </a:lnTo>
                <a:lnTo>
                  <a:pt x="1512" y="214"/>
                </a:lnTo>
                <a:lnTo>
                  <a:pt x="1522" y="215"/>
                </a:lnTo>
                <a:lnTo>
                  <a:pt x="1523" y="217"/>
                </a:lnTo>
                <a:lnTo>
                  <a:pt x="1544" y="222"/>
                </a:lnTo>
                <a:lnTo>
                  <a:pt x="1555" y="227"/>
                </a:lnTo>
                <a:lnTo>
                  <a:pt x="1559" y="227"/>
                </a:lnTo>
                <a:lnTo>
                  <a:pt x="1564" y="229"/>
                </a:lnTo>
                <a:lnTo>
                  <a:pt x="1569" y="229"/>
                </a:lnTo>
                <a:lnTo>
                  <a:pt x="1576" y="227"/>
                </a:lnTo>
                <a:lnTo>
                  <a:pt x="1584" y="224"/>
                </a:lnTo>
                <a:lnTo>
                  <a:pt x="1591" y="222"/>
                </a:lnTo>
                <a:lnTo>
                  <a:pt x="1594" y="219"/>
                </a:lnTo>
                <a:lnTo>
                  <a:pt x="1603" y="217"/>
                </a:lnTo>
                <a:lnTo>
                  <a:pt x="1608" y="214"/>
                </a:lnTo>
                <a:lnTo>
                  <a:pt x="1610" y="214"/>
                </a:lnTo>
                <a:lnTo>
                  <a:pt x="1613" y="212"/>
                </a:lnTo>
                <a:lnTo>
                  <a:pt x="1615" y="212"/>
                </a:lnTo>
                <a:lnTo>
                  <a:pt x="1623" y="209"/>
                </a:lnTo>
                <a:lnTo>
                  <a:pt x="1625" y="207"/>
                </a:lnTo>
                <a:lnTo>
                  <a:pt x="1628" y="205"/>
                </a:lnTo>
                <a:lnTo>
                  <a:pt x="1632" y="205"/>
                </a:lnTo>
                <a:lnTo>
                  <a:pt x="1633" y="203"/>
                </a:lnTo>
                <a:lnTo>
                  <a:pt x="1638" y="200"/>
                </a:lnTo>
                <a:lnTo>
                  <a:pt x="1640" y="198"/>
                </a:lnTo>
                <a:lnTo>
                  <a:pt x="1640" y="197"/>
                </a:lnTo>
                <a:lnTo>
                  <a:pt x="1643" y="193"/>
                </a:lnTo>
                <a:lnTo>
                  <a:pt x="1647" y="190"/>
                </a:lnTo>
                <a:lnTo>
                  <a:pt x="1648" y="187"/>
                </a:lnTo>
                <a:lnTo>
                  <a:pt x="1650" y="183"/>
                </a:lnTo>
                <a:lnTo>
                  <a:pt x="1652" y="180"/>
                </a:lnTo>
                <a:lnTo>
                  <a:pt x="1653" y="178"/>
                </a:lnTo>
                <a:lnTo>
                  <a:pt x="1653" y="176"/>
                </a:lnTo>
                <a:lnTo>
                  <a:pt x="1653" y="173"/>
                </a:lnTo>
                <a:lnTo>
                  <a:pt x="1655" y="165"/>
                </a:lnTo>
                <a:lnTo>
                  <a:pt x="1655" y="163"/>
                </a:lnTo>
                <a:lnTo>
                  <a:pt x="1655" y="161"/>
                </a:lnTo>
                <a:lnTo>
                  <a:pt x="1655" y="156"/>
                </a:lnTo>
                <a:lnTo>
                  <a:pt x="1657" y="154"/>
                </a:lnTo>
                <a:lnTo>
                  <a:pt x="1657" y="151"/>
                </a:lnTo>
                <a:lnTo>
                  <a:pt x="1657" y="148"/>
                </a:lnTo>
                <a:lnTo>
                  <a:pt x="1657" y="141"/>
                </a:lnTo>
                <a:lnTo>
                  <a:pt x="1659" y="139"/>
                </a:lnTo>
                <a:lnTo>
                  <a:pt x="1659" y="137"/>
                </a:lnTo>
                <a:lnTo>
                  <a:pt x="1659" y="132"/>
                </a:lnTo>
                <a:lnTo>
                  <a:pt x="1659" y="131"/>
                </a:lnTo>
                <a:lnTo>
                  <a:pt x="1660" y="122"/>
                </a:lnTo>
                <a:lnTo>
                  <a:pt x="1659" y="117"/>
                </a:lnTo>
                <a:lnTo>
                  <a:pt x="1659" y="114"/>
                </a:lnTo>
                <a:lnTo>
                  <a:pt x="1659" y="110"/>
                </a:lnTo>
                <a:lnTo>
                  <a:pt x="1657" y="107"/>
                </a:lnTo>
                <a:lnTo>
                  <a:pt x="1657" y="105"/>
                </a:lnTo>
                <a:lnTo>
                  <a:pt x="1655" y="104"/>
                </a:lnTo>
                <a:lnTo>
                  <a:pt x="1653" y="100"/>
                </a:lnTo>
                <a:lnTo>
                  <a:pt x="1653" y="98"/>
                </a:lnTo>
                <a:lnTo>
                  <a:pt x="1659" y="100"/>
                </a:lnTo>
                <a:lnTo>
                  <a:pt x="1659" y="95"/>
                </a:lnTo>
                <a:lnTo>
                  <a:pt x="1662" y="92"/>
                </a:lnTo>
                <a:lnTo>
                  <a:pt x="1664" y="92"/>
                </a:lnTo>
                <a:lnTo>
                  <a:pt x="1665" y="92"/>
                </a:lnTo>
                <a:lnTo>
                  <a:pt x="1667" y="90"/>
                </a:lnTo>
                <a:lnTo>
                  <a:pt x="1665" y="87"/>
                </a:lnTo>
                <a:lnTo>
                  <a:pt x="1664" y="87"/>
                </a:lnTo>
                <a:lnTo>
                  <a:pt x="1664" y="83"/>
                </a:lnTo>
                <a:lnTo>
                  <a:pt x="1669" y="80"/>
                </a:lnTo>
                <a:lnTo>
                  <a:pt x="1670" y="78"/>
                </a:lnTo>
                <a:lnTo>
                  <a:pt x="1672" y="76"/>
                </a:lnTo>
                <a:lnTo>
                  <a:pt x="1672" y="75"/>
                </a:lnTo>
                <a:lnTo>
                  <a:pt x="1674" y="73"/>
                </a:lnTo>
                <a:lnTo>
                  <a:pt x="1675" y="73"/>
                </a:lnTo>
                <a:lnTo>
                  <a:pt x="1680" y="76"/>
                </a:lnTo>
                <a:lnTo>
                  <a:pt x="1689" y="75"/>
                </a:lnTo>
                <a:lnTo>
                  <a:pt x="1689" y="71"/>
                </a:lnTo>
                <a:lnTo>
                  <a:pt x="1691" y="71"/>
                </a:lnTo>
                <a:lnTo>
                  <a:pt x="1696" y="68"/>
                </a:lnTo>
                <a:lnTo>
                  <a:pt x="1701" y="68"/>
                </a:lnTo>
                <a:lnTo>
                  <a:pt x="1704" y="71"/>
                </a:lnTo>
                <a:lnTo>
                  <a:pt x="1706" y="70"/>
                </a:lnTo>
                <a:lnTo>
                  <a:pt x="1706" y="68"/>
                </a:lnTo>
                <a:lnTo>
                  <a:pt x="1708" y="65"/>
                </a:lnTo>
                <a:lnTo>
                  <a:pt x="1714" y="58"/>
                </a:lnTo>
                <a:lnTo>
                  <a:pt x="1713" y="56"/>
                </a:lnTo>
                <a:lnTo>
                  <a:pt x="1713" y="51"/>
                </a:lnTo>
                <a:lnTo>
                  <a:pt x="1714" y="51"/>
                </a:lnTo>
                <a:lnTo>
                  <a:pt x="1718" y="51"/>
                </a:lnTo>
                <a:lnTo>
                  <a:pt x="1721" y="48"/>
                </a:lnTo>
                <a:lnTo>
                  <a:pt x="1723" y="48"/>
                </a:lnTo>
                <a:lnTo>
                  <a:pt x="1726" y="49"/>
                </a:lnTo>
                <a:lnTo>
                  <a:pt x="1736" y="56"/>
                </a:lnTo>
                <a:lnTo>
                  <a:pt x="1736" y="63"/>
                </a:lnTo>
                <a:lnTo>
                  <a:pt x="1731" y="68"/>
                </a:lnTo>
                <a:lnTo>
                  <a:pt x="1729" y="68"/>
                </a:lnTo>
                <a:lnTo>
                  <a:pt x="1728" y="68"/>
                </a:lnTo>
                <a:lnTo>
                  <a:pt x="1726" y="70"/>
                </a:lnTo>
                <a:lnTo>
                  <a:pt x="1726" y="73"/>
                </a:lnTo>
                <a:lnTo>
                  <a:pt x="1731" y="75"/>
                </a:lnTo>
                <a:lnTo>
                  <a:pt x="1735" y="76"/>
                </a:lnTo>
                <a:lnTo>
                  <a:pt x="1738" y="76"/>
                </a:lnTo>
                <a:lnTo>
                  <a:pt x="1738" y="75"/>
                </a:lnTo>
                <a:lnTo>
                  <a:pt x="1738" y="71"/>
                </a:lnTo>
                <a:lnTo>
                  <a:pt x="1746" y="63"/>
                </a:lnTo>
                <a:lnTo>
                  <a:pt x="1755" y="65"/>
                </a:lnTo>
                <a:lnTo>
                  <a:pt x="1756" y="63"/>
                </a:lnTo>
                <a:lnTo>
                  <a:pt x="1758" y="58"/>
                </a:lnTo>
                <a:lnTo>
                  <a:pt x="1762" y="54"/>
                </a:lnTo>
                <a:lnTo>
                  <a:pt x="1762" y="51"/>
                </a:lnTo>
                <a:lnTo>
                  <a:pt x="1760" y="51"/>
                </a:lnTo>
                <a:lnTo>
                  <a:pt x="1758" y="49"/>
                </a:lnTo>
                <a:lnTo>
                  <a:pt x="1756" y="46"/>
                </a:lnTo>
                <a:lnTo>
                  <a:pt x="1756" y="41"/>
                </a:lnTo>
                <a:lnTo>
                  <a:pt x="1762" y="34"/>
                </a:lnTo>
                <a:lnTo>
                  <a:pt x="1767" y="36"/>
                </a:lnTo>
                <a:lnTo>
                  <a:pt x="1770" y="32"/>
                </a:lnTo>
                <a:lnTo>
                  <a:pt x="1768" y="29"/>
                </a:lnTo>
                <a:lnTo>
                  <a:pt x="1768" y="26"/>
                </a:lnTo>
                <a:lnTo>
                  <a:pt x="1772" y="22"/>
                </a:lnTo>
                <a:lnTo>
                  <a:pt x="1773" y="22"/>
                </a:lnTo>
                <a:lnTo>
                  <a:pt x="1780" y="24"/>
                </a:lnTo>
                <a:lnTo>
                  <a:pt x="1785" y="29"/>
                </a:lnTo>
                <a:lnTo>
                  <a:pt x="1790" y="29"/>
                </a:lnTo>
                <a:lnTo>
                  <a:pt x="1795" y="24"/>
                </a:lnTo>
                <a:lnTo>
                  <a:pt x="1797" y="24"/>
                </a:lnTo>
                <a:lnTo>
                  <a:pt x="1802" y="27"/>
                </a:lnTo>
                <a:lnTo>
                  <a:pt x="1802" y="32"/>
                </a:lnTo>
                <a:lnTo>
                  <a:pt x="1802" y="36"/>
                </a:lnTo>
                <a:lnTo>
                  <a:pt x="1800" y="41"/>
                </a:lnTo>
                <a:lnTo>
                  <a:pt x="1802" y="43"/>
                </a:lnTo>
                <a:lnTo>
                  <a:pt x="1804" y="43"/>
                </a:lnTo>
                <a:lnTo>
                  <a:pt x="1807" y="41"/>
                </a:lnTo>
                <a:lnTo>
                  <a:pt x="1809" y="43"/>
                </a:lnTo>
                <a:lnTo>
                  <a:pt x="1811" y="44"/>
                </a:lnTo>
                <a:lnTo>
                  <a:pt x="1816" y="41"/>
                </a:lnTo>
                <a:lnTo>
                  <a:pt x="1817" y="36"/>
                </a:lnTo>
                <a:lnTo>
                  <a:pt x="1821" y="32"/>
                </a:lnTo>
                <a:lnTo>
                  <a:pt x="1826" y="29"/>
                </a:lnTo>
                <a:lnTo>
                  <a:pt x="1827" y="29"/>
                </a:lnTo>
                <a:lnTo>
                  <a:pt x="1831" y="27"/>
                </a:lnTo>
                <a:lnTo>
                  <a:pt x="1831" y="22"/>
                </a:lnTo>
                <a:lnTo>
                  <a:pt x="1831" y="17"/>
                </a:lnTo>
                <a:lnTo>
                  <a:pt x="1824" y="17"/>
                </a:lnTo>
                <a:lnTo>
                  <a:pt x="1817" y="10"/>
                </a:lnTo>
                <a:lnTo>
                  <a:pt x="1824" y="4"/>
                </a:lnTo>
                <a:lnTo>
                  <a:pt x="1827" y="2"/>
                </a:lnTo>
                <a:lnTo>
                  <a:pt x="1831" y="4"/>
                </a:lnTo>
                <a:lnTo>
                  <a:pt x="1831" y="2"/>
                </a:lnTo>
                <a:lnTo>
                  <a:pt x="1833" y="0"/>
                </a:lnTo>
                <a:lnTo>
                  <a:pt x="1834" y="2"/>
                </a:lnTo>
                <a:close/>
              </a:path>
            </a:pathLst>
          </a:custGeom>
          <a:solidFill>
            <a:schemeClr val="accent4">
              <a:lumMod val="60000"/>
              <a:lumOff val="4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D0642387-CB41-4F28-96B0-71D589974024}"/>
              </a:ext>
            </a:extLst>
          </p:cNvPr>
          <p:cNvSpPr txBox="1"/>
          <p:nvPr/>
        </p:nvSpPr>
        <p:spPr>
          <a:xfrm>
            <a:off x="7287129" y="3789364"/>
            <a:ext cx="125408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Basse 88%</a:t>
            </a:r>
          </a:p>
        </p:txBody>
      </p:sp>
      <p:sp>
        <p:nvSpPr>
          <p:cNvPr id="17" name="TextBox 16">
            <a:extLst>
              <a:ext uri="{FF2B5EF4-FFF2-40B4-BE49-F238E27FC236}">
                <a16:creationId xmlns:a16="http://schemas.microsoft.com/office/drawing/2014/main" id="{EF4D1BBD-6EB6-43CB-A81D-A52C4DF1CE0E}"/>
              </a:ext>
            </a:extLst>
          </p:cNvPr>
          <p:cNvSpPr txBox="1"/>
          <p:nvPr/>
        </p:nvSpPr>
        <p:spPr>
          <a:xfrm>
            <a:off x="1892997" y="2426782"/>
            <a:ext cx="1711557"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Kerewan</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94%</a:t>
            </a:r>
          </a:p>
        </p:txBody>
      </p:sp>
      <p:sp>
        <p:nvSpPr>
          <p:cNvPr id="18" name="TextBox 17">
            <a:extLst>
              <a:ext uri="{FF2B5EF4-FFF2-40B4-BE49-F238E27FC236}">
                <a16:creationId xmlns:a16="http://schemas.microsoft.com/office/drawing/2014/main" id="{6B748668-6337-4425-94B7-42857BF92E92}"/>
              </a:ext>
            </a:extLst>
          </p:cNvPr>
          <p:cNvSpPr txBox="1"/>
          <p:nvPr/>
        </p:nvSpPr>
        <p:spPr>
          <a:xfrm>
            <a:off x="657091" y="4860699"/>
            <a:ext cx="142398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Brikama</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75%</a:t>
            </a:r>
          </a:p>
        </p:txBody>
      </p:sp>
      <p:sp>
        <p:nvSpPr>
          <p:cNvPr id="19" name="TextBox 18">
            <a:extLst>
              <a:ext uri="{FF2B5EF4-FFF2-40B4-BE49-F238E27FC236}">
                <a16:creationId xmlns:a16="http://schemas.microsoft.com/office/drawing/2014/main" id="{CF33017E-70C6-4888-96AD-D79A70F1C3C0}"/>
              </a:ext>
            </a:extLst>
          </p:cNvPr>
          <p:cNvSpPr txBox="1"/>
          <p:nvPr/>
        </p:nvSpPr>
        <p:spPr>
          <a:xfrm>
            <a:off x="3604554" y="4457671"/>
            <a:ext cx="145659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Mansakonko</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93%</a:t>
            </a:r>
          </a:p>
        </p:txBody>
      </p:sp>
      <p:sp>
        <p:nvSpPr>
          <p:cNvPr id="20" name="TextBox 19">
            <a:extLst>
              <a:ext uri="{FF2B5EF4-FFF2-40B4-BE49-F238E27FC236}">
                <a16:creationId xmlns:a16="http://schemas.microsoft.com/office/drawing/2014/main" id="{87D8F552-83AE-45CC-A5A9-282E9F3E9114}"/>
              </a:ext>
            </a:extLst>
          </p:cNvPr>
          <p:cNvSpPr txBox="1"/>
          <p:nvPr/>
        </p:nvSpPr>
        <p:spPr>
          <a:xfrm>
            <a:off x="5061144" y="1701477"/>
            <a:ext cx="133814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Kuntaur</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97%</a:t>
            </a:r>
          </a:p>
        </p:txBody>
      </p:sp>
      <p:sp>
        <p:nvSpPr>
          <p:cNvPr id="21" name="TextBox 20">
            <a:extLst>
              <a:ext uri="{FF2B5EF4-FFF2-40B4-BE49-F238E27FC236}">
                <a16:creationId xmlns:a16="http://schemas.microsoft.com/office/drawing/2014/main" id="{071F9079-E3A4-48EC-98D9-F322801E96F6}"/>
              </a:ext>
            </a:extLst>
          </p:cNvPr>
          <p:cNvSpPr txBox="1"/>
          <p:nvPr/>
        </p:nvSpPr>
        <p:spPr>
          <a:xfrm>
            <a:off x="4492122" y="3886995"/>
            <a:ext cx="205422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Janjanbureh</a:t>
            </a:r>
            <a:endPar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95%</a:t>
            </a:r>
          </a:p>
        </p:txBody>
      </p:sp>
      <p:cxnSp>
        <p:nvCxnSpPr>
          <p:cNvPr id="23" name="Straight Connector 22">
            <a:extLst>
              <a:ext uri="{FF2B5EF4-FFF2-40B4-BE49-F238E27FC236}">
                <a16:creationId xmlns:a16="http://schemas.microsoft.com/office/drawing/2014/main" id="{0D2CAA7C-F5BC-4A58-B489-FFECFD31834A}"/>
              </a:ext>
            </a:extLst>
          </p:cNvPr>
          <p:cNvCxnSpPr>
            <a:cxnSpLocks/>
          </p:cNvCxnSpPr>
          <p:nvPr/>
        </p:nvCxnSpPr>
        <p:spPr>
          <a:xfrm flipV="1">
            <a:off x="5338414" y="3634250"/>
            <a:ext cx="244475" cy="365790"/>
          </a:xfrm>
          <a:prstGeom prst="line">
            <a:avLst/>
          </a:prstGeom>
        </p:spPr>
        <p:style>
          <a:lnRef idx="1">
            <a:schemeClr val="dk1"/>
          </a:lnRef>
          <a:fillRef idx="0">
            <a:schemeClr val="dk1"/>
          </a:fillRef>
          <a:effectRef idx="0">
            <a:schemeClr val="dk1"/>
          </a:effectRef>
          <a:fontRef idx="minor">
            <a:schemeClr val="tx1"/>
          </a:fontRef>
        </p:style>
      </p:cxnSp>
      <p:sp>
        <p:nvSpPr>
          <p:cNvPr id="25" name="TextBox 24">
            <a:extLst>
              <a:ext uri="{FF2B5EF4-FFF2-40B4-BE49-F238E27FC236}">
                <a16:creationId xmlns:a16="http://schemas.microsoft.com/office/drawing/2014/main" id="{760C8C88-3749-4764-B633-A82C06B3CEEC}"/>
              </a:ext>
            </a:extLst>
          </p:cNvPr>
          <p:cNvSpPr txBox="1"/>
          <p:nvPr/>
        </p:nvSpPr>
        <p:spPr>
          <a:xfrm>
            <a:off x="689922" y="2344232"/>
            <a:ext cx="13716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Banjul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70%</a:t>
            </a:r>
          </a:p>
        </p:txBody>
      </p:sp>
      <p:cxnSp>
        <p:nvCxnSpPr>
          <p:cNvPr id="27" name="Straight Connector 26">
            <a:extLst>
              <a:ext uri="{FF2B5EF4-FFF2-40B4-BE49-F238E27FC236}">
                <a16:creationId xmlns:a16="http://schemas.microsoft.com/office/drawing/2014/main" id="{198DCADD-56D7-49B7-87C7-7DFE1C5CFB83}"/>
              </a:ext>
            </a:extLst>
          </p:cNvPr>
          <p:cNvCxnSpPr>
            <a:cxnSpLocks/>
          </p:cNvCxnSpPr>
          <p:nvPr/>
        </p:nvCxnSpPr>
        <p:spPr>
          <a:xfrm flipH="1">
            <a:off x="925378" y="2842935"/>
            <a:ext cx="404986" cy="812791"/>
          </a:xfrm>
          <a:prstGeom prst="line">
            <a:avLst/>
          </a:prstGeom>
        </p:spPr>
        <p:style>
          <a:lnRef idx="1">
            <a:schemeClr val="dk1"/>
          </a:lnRef>
          <a:fillRef idx="0">
            <a:schemeClr val="dk1"/>
          </a:fillRef>
          <a:effectRef idx="0">
            <a:schemeClr val="dk1"/>
          </a:effectRef>
          <a:fontRef idx="minor">
            <a:schemeClr val="tx1"/>
          </a:fontRef>
        </p:style>
      </p:cxnSp>
      <p:sp>
        <p:nvSpPr>
          <p:cNvPr id="28" name="TextBox 27">
            <a:extLst>
              <a:ext uri="{FF2B5EF4-FFF2-40B4-BE49-F238E27FC236}">
                <a16:creationId xmlns:a16="http://schemas.microsoft.com/office/drawing/2014/main" id="{F9C0E913-4AC5-4333-A0CE-24C177DB38E7}"/>
              </a:ext>
            </a:extLst>
          </p:cNvPr>
          <p:cNvSpPr txBox="1"/>
          <p:nvPr/>
        </p:nvSpPr>
        <p:spPr>
          <a:xfrm>
            <a:off x="-25363" y="2708058"/>
            <a:ext cx="117339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Kanifing</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64%</a:t>
            </a:r>
          </a:p>
        </p:txBody>
      </p:sp>
      <p:cxnSp>
        <p:nvCxnSpPr>
          <p:cNvPr id="30" name="Straight Connector 29">
            <a:extLst>
              <a:ext uri="{FF2B5EF4-FFF2-40B4-BE49-F238E27FC236}">
                <a16:creationId xmlns:a16="http://schemas.microsoft.com/office/drawing/2014/main" id="{7934A133-46CD-48FD-8F9E-D624A92DD162}"/>
              </a:ext>
            </a:extLst>
          </p:cNvPr>
          <p:cNvCxnSpPr>
            <a:cxnSpLocks/>
            <a:endCxn id="11" idx="53"/>
          </p:cNvCxnSpPr>
          <p:nvPr/>
        </p:nvCxnSpPr>
        <p:spPr>
          <a:xfrm>
            <a:off x="539614" y="3217586"/>
            <a:ext cx="106499" cy="452716"/>
          </a:xfrm>
          <a:prstGeom prst="line">
            <a:avLst/>
          </a:prstGeom>
        </p:spPr>
        <p:style>
          <a:lnRef idx="1">
            <a:schemeClr val="dk1"/>
          </a:lnRef>
          <a:fillRef idx="0">
            <a:schemeClr val="dk1"/>
          </a:fillRef>
          <a:effectRef idx="0">
            <a:schemeClr val="dk1"/>
          </a:effectRef>
          <a:fontRef idx="minor">
            <a:schemeClr val="tx1"/>
          </a:fontRef>
        </p:style>
      </p:cxnSp>
      <p:sp>
        <p:nvSpPr>
          <p:cNvPr id="22" name="TextBox 21">
            <a:extLst>
              <a:ext uri="{FF2B5EF4-FFF2-40B4-BE49-F238E27FC236}">
                <a16:creationId xmlns:a16="http://schemas.microsoft.com/office/drawing/2014/main" id="{57483E8C-0DC5-4F93-ADC7-FEA86B2C5F29}"/>
              </a:ext>
            </a:extLst>
          </p:cNvPr>
          <p:cNvSpPr txBox="1"/>
          <p:nvPr/>
        </p:nvSpPr>
        <p:spPr>
          <a:xfrm>
            <a:off x="144966" y="949603"/>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prstClr val="black"/>
                </a:solidFill>
                <a:effectLst/>
                <a:uLnTx/>
                <a:uFillTx/>
                <a:latin typeface="Calibri" panose="020F0502020204030204"/>
                <a:ea typeface="+mn-ea"/>
                <a:cs typeface="+mn-cs"/>
              </a:rPr>
              <a:t>Percent of households with at least one ITN</a:t>
            </a:r>
          </a:p>
        </p:txBody>
      </p:sp>
      <p:sp>
        <p:nvSpPr>
          <p:cNvPr id="24" name="TextBox 23">
            <a:extLst>
              <a:ext uri="{FF2B5EF4-FFF2-40B4-BE49-F238E27FC236}">
                <a16:creationId xmlns:a16="http://schemas.microsoft.com/office/drawing/2014/main" id="{323A5AB6-3D8A-44AA-A764-37DCCA34A0CD}"/>
              </a:ext>
            </a:extLst>
          </p:cNvPr>
          <p:cNvSpPr txBox="1"/>
          <p:nvPr/>
        </p:nvSpPr>
        <p:spPr>
          <a:xfrm>
            <a:off x="6584619" y="4913314"/>
            <a:ext cx="2338719"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rPr>
              <a:t>The Gambia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rPr>
              <a:t>77%</a:t>
            </a:r>
          </a:p>
        </p:txBody>
      </p:sp>
      <p:cxnSp>
        <p:nvCxnSpPr>
          <p:cNvPr id="15" name="Straight Connector 14">
            <a:extLst>
              <a:ext uri="{FF2B5EF4-FFF2-40B4-BE49-F238E27FC236}">
                <a16:creationId xmlns:a16="http://schemas.microsoft.com/office/drawing/2014/main" id="{8CF57A1D-33DD-445C-814F-92DE28A0A5AA}"/>
              </a:ext>
            </a:extLst>
          </p:cNvPr>
          <p:cNvCxnSpPr>
            <a:cxnSpLocks/>
          </p:cNvCxnSpPr>
          <p:nvPr/>
        </p:nvCxnSpPr>
        <p:spPr>
          <a:xfrm flipV="1">
            <a:off x="1369085" y="4449651"/>
            <a:ext cx="212827" cy="592250"/>
          </a:xfrm>
          <a:prstGeom prst="line">
            <a:avLst/>
          </a:prstGeom>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AE8D6DE9-C3BC-41FD-B756-96FCC0B08462}"/>
              </a:ext>
            </a:extLst>
          </p:cNvPr>
          <p:cNvCxnSpPr>
            <a:cxnSpLocks/>
          </p:cNvCxnSpPr>
          <p:nvPr/>
        </p:nvCxnSpPr>
        <p:spPr>
          <a:xfrm flipH="1">
            <a:off x="2624156" y="2881170"/>
            <a:ext cx="124619" cy="544656"/>
          </a:xfrm>
          <a:prstGeom prst="line">
            <a:avLst/>
          </a:prstGeom>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092B824D-FC32-481D-A4B6-55DCE454D1F6}"/>
              </a:ext>
            </a:extLst>
          </p:cNvPr>
          <p:cNvCxnSpPr>
            <a:stCxn id="19" idx="0"/>
            <a:endCxn id="14" idx="5"/>
          </p:cNvCxnSpPr>
          <p:nvPr/>
        </p:nvCxnSpPr>
        <p:spPr>
          <a:xfrm flipH="1" flipV="1">
            <a:off x="4108451" y="3916364"/>
            <a:ext cx="224398" cy="541307"/>
          </a:xfrm>
          <a:prstGeom prst="line">
            <a:avLst/>
          </a:prstGeom>
        </p:spPr>
        <p:style>
          <a:lnRef idx="1">
            <a:schemeClr val="dk1"/>
          </a:lnRef>
          <a:fillRef idx="0">
            <a:schemeClr val="dk1"/>
          </a:fillRef>
          <a:effectRef idx="0">
            <a:schemeClr val="dk1"/>
          </a:effectRef>
          <a:fontRef idx="minor">
            <a:schemeClr val="tx1"/>
          </a:fontRef>
        </p:style>
      </p:cxnSp>
      <p:cxnSp>
        <p:nvCxnSpPr>
          <p:cNvPr id="36" name="Straight Connector 35">
            <a:extLst>
              <a:ext uri="{FF2B5EF4-FFF2-40B4-BE49-F238E27FC236}">
                <a16:creationId xmlns:a16="http://schemas.microsoft.com/office/drawing/2014/main" id="{4393F941-CFAC-4408-ADE2-1AF2EB022D3B}"/>
              </a:ext>
            </a:extLst>
          </p:cNvPr>
          <p:cNvCxnSpPr>
            <a:cxnSpLocks/>
            <a:endCxn id="13" idx="0"/>
          </p:cNvCxnSpPr>
          <p:nvPr/>
        </p:nvCxnSpPr>
        <p:spPr>
          <a:xfrm flipH="1">
            <a:off x="5505451" y="2265641"/>
            <a:ext cx="163512" cy="45851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997692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700"/>
            <a:ext cx="9144000" cy="912892"/>
          </a:xfrm>
        </p:spPr>
        <p:txBody>
          <a:bodyPr/>
          <a:lstStyle/>
          <a:p>
            <a:r>
              <a:rPr lang="en-GB" dirty="0"/>
              <a:t>Trends in ITN Ownership</a:t>
            </a:r>
            <a:endParaRPr lang="en-US" dirty="0"/>
          </a:p>
        </p:txBody>
      </p:sp>
      <p:graphicFrame>
        <p:nvGraphicFramePr>
          <p:cNvPr id="8" name="Content Placeholder 7"/>
          <p:cNvGraphicFramePr>
            <a:graphicFrameLocks noGrp="1"/>
          </p:cNvGraphicFramePr>
          <p:nvPr>
            <p:ph idx="1"/>
          </p:nvPr>
        </p:nvGraphicFramePr>
        <p:xfrm>
          <a:off x="461963" y="1550504"/>
          <a:ext cx="8256587" cy="472272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949868"/>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prstClr val="black"/>
                </a:solidFill>
                <a:effectLst/>
                <a:uLnTx/>
                <a:uFillTx/>
                <a:latin typeface="Calibri" panose="020F0502020204030204"/>
                <a:ea typeface="+mn-ea"/>
                <a:cs typeface="+mn-cs"/>
              </a:rPr>
              <a:t>Percent of households</a:t>
            </a:r>
          </a:p>
        </p:txBody>
      </p:sp>
      <p:sp>
        <p:nvSpPr>
          <p:cNvPr id="6" name="TextBox 5">
            <a:extLst>
              <a:ext uri="{FF2B5EF4-FFF2-40B4-BE49-F238E27FC236}">
                <a16:creationId xmlns:a16="http://schemas.microsoft.com/office/drawing/2014/main" id="{0EB94150-D043-4342-859A-645CE378755B}"/>
              </a:ext>
            </a:extLst>
          </p:cNvPr>
          <p:cNvSpPr txBox="1"/>
          <p:nvPr/>
        </p:nvSpPr>
        <p:spPr>
          <a:xfrm>
            <a:off x="18256" y="6273225"/>
            <a:ext cx="91440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1" u="none" strike="noStrike" kern="1200" cap="none" spc="0" normalizeH="0" baseline="0" noProof="0" dirty="0">
                <a:ln>
                  <a:noFill/>
                </a:ln>
                <a:solidFill>
                  <a:prstClr val="black"/>
                </a:solidFill>
                <a:effectLst/>
                <a:uLnTx/>
                <a:uFillTx/>
                <a:latin typeface="Calibri" panose="020F0502020204030204"/>
                <a:ea typeface="+mn-ea"/>
                <a:cs typeface="+mn-cs"/>
              </a:rPr>
              <a:t>*An insecticide-treated net (ITN) is a factory-treated net that does not require any further treatment. The definition of an ITN in the 2013 GDHS included nets that had been soaked with insecticides within the past 12 months. </a:t>
            </a:r>
          </a:p>
        </p:txBody>
      </p:sp>
    </p:spTree>
    <p:extLst>
      <p:ext uri="{BB962C8B-B14F-4D97-AF65-F5344CB8AC3E}">
        <p14:creationId xmlns:p14="http://schemas.microsoft.com/office/powerpoint/2010/main" val="394771580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700"/>
            <a:ext cx="9144000" cy="912892"/>
          </a:xfrm>
        </p:spPr>
        <p:txBody>
          <a:bodyPr/>
          <a:lstStyle/>
          <a:p>
            <a:r>
              <a:rPr lang="en-GB" dirty="0"/>
              <a:t>Trends in ITN Access and Use</a:t>
            </a:r>
            <a:endParaRPr lang="en-US" dirty="0"/>
          </a:p>
        </p:txBody>
      </p:sp>
      <p:graphicFrame>
        <p:nvGraphicFramePr>
          <p:cNvPr id="8" name="Content Placeholder 7"/>
          <p:cNvGraphicFramePr>
            <a:graphicFrameLocks noGrp="1"/>
          </p:cNvGraphicFramePr>
          <p:nvPr>
            <p:ph idx="1"/>
          </p:nvPr>
        </p:nvGraphicFramePr>
        <p:xfrm>
          <a:off x="461963" y="1606550"/>
          <a:ext cx="8256587" cy="460467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89209" y="740926"/>
            <a:ext cx="91440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prstClr val="black"/>
                </a:solidFill>
                <a:effectLst/>
                <a:uLnTx/>
                <a:uFillTx/>
                <a:latin typeface="Calibri" panose="020F0502020204030204"/>
                <a:ea typeface="+mn-ea"/>
                <a:cs typeface="+mn-cs"/>
              </a:rPr>
              <a:t>Percent of household population with access to an ITN and who slept under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prstClr val="black"/>
                </a:solidFill>
                <a:effectLst/>
                <a:uLnTx/>
                <a:uFillTx/>
                <a:latin typeface="Calibri" panose="020F0502020204030204"/>
                <a:ea typeface="+mn-ea"/>
                <a:cs typeface="+mn-cs"/>
              </a:rPr>
              <a:t>an ITN the night before the survey</a:t>
            </a:r>
          </a:p>
        </p:txBody>
      </p:sp>
      <p:sp>
        <p:nvSpPr>
          <p:cNvPr id="6" name="TextBox 5">
            <a:extLst>
              <a:ext uri="{FF2B5EF4-FFF2-40B4-BE49-F238E27FC236}">
                <a16:creationId xmlns:a16="http://schemas.microsoft.com/office/drawing/2014/main" id="{0EB94150-D043-4342-859A-645CE378755B}"/>
              </a:ext>
            </a:extLst>
          </p:cNvPr>
          <p:cNvSpPr txBox="1"/>
          <p:nvPr/>
        </p:nvSpPr>
        <p:spPr>
          <a:xfrm>
            <a:off x="18256" y="6273225"/>
            <a:ext cx="91440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1" u="none" strike="noStrike" kern="1200" cap="none" spc="0" normalizeH="0" baseline="0" noProof="0" dirty="0">
                <a:ln>
                  <a:noFill/>
                </a:ln>
                <a:solidFill>
                  <a:prstClr val="black"/>
                </a:solidFill>
                <a:effectLst/>
                <a:uLnTx/>
                <a:uFillTx/>
                <a:latin typeface="Calibri" panose="020F0502020204030204"/>
                <a:ea typeface="+mn-ea"/>
                <a:cs typeface="+mn-cs"/>
              </a:rPr>
              <a:t>*An insecticide-treated net (ITN) is a factory-treated net that does not require any further treatment. The definition of an ITN in the 2013 GHS included nets that had been soaked with insecticides within the past 12 months. </a:t>
            </a:r>
          </a:p>
        </p:txBody>
      </p:sp>
    </p:spTree>
    <p:extLst>
      <p:ext uri="{BB962C8B-B14F-4D97-AF65-F5344CB8AC3E}">
        <p14:creationId xmlns:p14="http://schemas.microsoft.com/office/powerpoint/2010/main" val="376848489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Use of ITNs</a:t>
            </a:r>
          </a:p>
        </p:txBody>
      </p:sp>
      <p:graphicFrame>
        <p:nvGraphicFramePr>
          <p:cNvPr id="8" name="Content Placeholder 7"/>
          <p:cNvGraphicFramePr>
            <a:graphicFrameLocks noGrp="1"/>
          </p:cNvGraphicFramePr>
          <p:nvPr>
            <p:ph idx="1"/>
          </p:nvPr>
        </p:nvGraphicFramePr>
        <p:xfrm>
          <a:off x="0" y="1979572"/>
          <a:ext cx="9143999" cy="487842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056243"/>
            <a:ext cx="4564630"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prstClr val="black"/>
                </a:solidFill>
                <a:effectLst/>
                <a:uLnTx/>
                <a:uFillTx/>
                <a:latin typeface="Calibri" panose="020F0502020204030204"/>
                <a:ea typeface="+mn-ea"/>
                <a:cs typeface="+mn-cs"/>
              </a:rPr>
              <a:t>Percent who slept under an ITN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prstClr val="black"/>
                </a:solidFill>
                <a:effectLst/>
                <a:uLnTx/>
                <a:uFillTx/>
                <a:latin typeface="Calibri" panose="020F0502020204030204"/>
                <a:ea typeface="+mn-ea"/>
                <a:cs typeface="+mn-cs"/>
              </a:rPr>
              <a:t>the night before the survey among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1" u="none" strike="noStrike" kern="1200" cap="none" spc="0" normalizeH="0" baseline="0" noProof="0" dirty="0">
                <a:ln>
                  <a:noFill/>
                </a:ln>
                <a:solidFill>
                  <a:prstClr val="black"/>
                </a:solidFill>
                <a:effectLst/>
                <a:uLnTx/>
                <a:uFillTx/>
                <a:latin typeface="Calibri" panose="020F0502020204030204"/>
                <a:ea typeface="+mn-ea"/>
                <a:cs typeface="+mn-cs"/>
              </a:rPr>
              <a:t>all households</a:t>
            </a:r>
          </a:p>
        </p:txBody>
      </p:sp>
      <p:sp>
        <p:nvSpPr>
          <p:cNvPr id="9" name="TextBox 8"/>
          <p:cNvSpPr txBox="1"/>
          <p:nvPr/>
        </p:nvSpPr>
        <p:spPr>
          <a:xfrm>
            <a:off x="4601142" y="1056243"/>
            <a:ext cx="4564630"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prstClr val="black"/>
                </a:solidFill>
                <a:effectLst/>
                <a:uLnTx/>
                <a:uFillTx/>
                <a:latin typeface="Calibri" panose="020F0502020204030204"/>
                <a:ea typeface="+mn-ea"/>
                <a:cs typeface="+mn-cs"/>
              </a:rPr>
              <a:t>Percent who slept under an ITN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prstClr val="black"/>
                </a:solidFill>
                <a:effectLst/>
                <a:uLnTx/>
                <a:uFillTx/>
                <a:latin typeface="Calibri" panose="020F0502020204030204"/>
                <a:ea typeface="+mn-ea"/>
                <a:cs typeface="+mn-cs"/>
              </a:rPr>
              <a:t>the night before the survey among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1" u="none" strike="noStrike" kern="1200" cap="none" spc="0" normalizeH="0" baseline="0" noProof="0" dirty="0">
                <a:ln>
                  <a:noFill/>
                </a:ln>
                <a:solidFill>
                  <a:prstClr val="black"/>
                </a:solidFill>
                <a:effectLst/>
                <a:uLnTx/>
                <a:uFillTx/>
                <a:latin typeface="Calibri" panose="020F0502020204030204"/>
                <a:ea typeface="+mn-ea"/>
                <a:cs typeface="+mn-cs"/>
              </a:rPr>
              <a:t>households with at least one ITN</a:t>
            </a:r>
          </a:p>
        </p:txBody>
      </p:sp>
      <p:cxnSp>
        <p:nvCxnSpPr>
          <p:cNvPr id="11" name="Straight Connector 10"/>
          <p:cNvCxnSpPr/>
          <p:nvPr/>
        </p:nvCxnSpPr>
        <p:spPr>
          <a:xfrm>
            <a:off x="391887" y="1970312"/>
            <a:ext cx="37229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963887" y="1970312"/>
            <a:ext cx="37229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103828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700"/>
            <a:ext cx="9144000" cy="917575"/>
          </a:xfrm>
        </p:spPr>
        <p:txBody>
          <a:bodyPr>
            <a:noAutofit/>
          </a:bodyPr>
          <a:lstStyle/>
          <a:p>
            <a:r>
              <a:rPr lang="en-GB" sz="3600" dirty="0"/>
              <a:t>Children’s Use of ITNs by </a:t>
            </a:r>
            <a:br>
              <a:rPr lang="en-GB" sz="3600" dirty="0"/>
            </a:br>
            <a:r>
              <a:rPr lang="en-GB" sz="3600" dirty="0"/>
              <a:t>Local Government Area</a:t>
            </a:r>
            <a:endParaRPr lang="en-GB" sz="3600" noProof="0" dirty="0"/>
          </a:p>
        </p:txBody>
      </p:sp>
      <p:sp>
        <p:nvSpPr>
          <p:cNvPr id="7" name="Freeform 5">
            <a:extLst>
              <a:ext uri="{FF2B5EF4-FFF2-40B4-BE49-F238E27FC236}">
                <a16:creationId xmlns:a16="http://schemas.microsoft.com/office/drawing/2014/main" id="{B6C3A306-8004-4C72-86F1-56C021283999}"/>
              </a:ext>
            </a:extLst>
          </p:cNvPr>
          <p:cNvSpPr>
            <a:spLocks/>
          </p:cNvSpPr>
          <p:nvPr/>
        </p:nvSpPr>
        <p:spPr bwMode="auto">
          <a:xfrm>
            <a:off x="850900" y="3660776"/>
            <a:ext cx="160338" cy="90488"/>
          </a:xfrm>
          <a:custGeom>
            <a:avLst/>
            <a:gdLst>
              <a:gd name="T0" fmla="*/ 30 w 101"/>
              <a:gd name="T1" fmla="*/ 8 h 57"/>
              <a:gd name="T2" fmla="*/ 32 w 101"/>
              <a:gd name="T3" fmla="*/ 10 h 57"/>
              <a:gd name="T4" fmla="*/ 37 w 101"/>
              <a:gd name="T5" fmla="*/ 11 h 57"/>
              <a:gd name="T6" fmla="*/ 42 w 101"/>
              <a:gd name="T7" fmla="*/ 13 h 57"/>
              <a:gd name="T8" fmla="*/ 43 w 101"/>
              <a:gd name="T9" fmla="*/ 15 h 57"/>
              <a:gd name="T10" fmla="*/ 45 w 101"/>
              <a:gd name="T11" fmla="*/ 17 h 57"/>
              <a:gd name="T12" fmla="*/ 50 w 101"/>
              <a:gd name="T13" fmla="*/ 17 h 57"/>
              <a:gd name="T14" fmla="*/ 59 w 101"/>
              <a:gd name="T15" fmla="*/ 18 h 57"/>
              <a:gd name="T16" fmla="*/ 71 w 101"/>
              <a:gd name="T17" fmla="*/ 18 h 57"/>
              <a:gd name="T18" fmla="*/ 81 w 101"/>
              <a:gd name="T19" fmla="*/ 22 h 57"/>
              <a:gd name="T20" fmla="*/ 89 w 101"/>
              <a:gd name="T21" fmla="*/ 27 h 57"/>
              <a:gd name="T22" fmla="*/ 94 w 101"/>
              <a:gd name="T23" fmla="*/ 28 h 57"/>
              <a:gd name="T24" fmla="*/ 98 w 101"/>
              <a:gd name="T25" fmla="*/ 32 h 57"/>
              <a:gd name="T26" fmla="*/ 101 w 101"/>
              <a:gd name="T27" fmla="*/ 35 h 57"/>
              <a:gd name="T28" fmla="*/ 101 w 101"/>
              <a:gd name="T29" fmla="*/ 42 h 57"/>
              <a:gd name="T30" fmla="*/ 99 w 101"/>
              <a:gd name="T31" fmla="*/ 45 h 57"/>
              <a:gd name="T32" fmla="*/ 98 w 101"/>
              <a:gd name="T33" fmla="*/ 50 h 57"/>
              <a:gd name="T34" fmla="*/ 94 w 101"/>
              <a:gd name="T35" fmla="*/ 57 h 57"/>
              <a:gd name="T36" fmla="*/ 89 w 101"/>
              <a:gd name="T37" fmla="*/ 57 h 57"/>
              <a:gd name="T38" fmla="*/ 86 w 101"/>
              <a:gd name="T39" fmla="*/ 50 h 57"/>
              <a:gd name="T40" fmla="*/ 76 w 101"/>
              <a:gd name="T41" fmla="*/ 47 h 57"/>
              <a:gd name="T42" fmla="*/ 72 w 101"/>
              <a:gd name="T43" fmla="*/ 47 h 57"/>
              <a:gd name="T44" fmla="*/ 65 w 101"/>
              <a:gd name="T45" fmla="*/ 47 h 57"/>
              <a:gd name="T46" fmla="*/ 64 w 101"/>
              <a:gd name="T47" fmla="*/ 45 h 57"/>
              <a:gd name="T48" fmla="*/ 60 w 101"/>
              <a:gd name="T49" fmla="*/ 47 h 57"/>
              <a:gd name="T50" fmla="*/ 54 w 101"/>
              <a:gd name="T51" fmla="*/ 50 h 57"/>
              <a:gd name="T52" fmla="*/ 49 w 101"/>
              <a:gd name="T53" fmla="*/ 52 h 57"/>
              <a:gd name="T54" fmla="*/ 45 w 101"/>
              <a:gd name="T55" fmla="*/ 54 h 57"/>
              <a:gd name="T56" fmla="*/ 40 w 101"/>
              <a:gd name="T57" fmla="*/ 55 h 57"/>
              <a:gd name="T58" fmla="*/ 35 w 101"/>
              <a:gd name="T59" fmla="*/ 52 h 57"/>
              <a:gd name="T60" fmla="*/ 32 w 101"/>
              <a:gd name="T61" fmla="*/ 49 h 57"/>
              <a:gd name="T62" fmla="*/ 27 w 101"/>
              <a:gd name="T63" fmla="*/ 49 h 57"/>
              <a:gd name="T64" fmla="*/ 25 w 101"/>
              <a:gd name="T65" fmla="*/ 47 h 57"/>
              <a:gd name="T66" fmla="*/ 28 w 101"/>
              <a:gd name="T67" fmla="*/ 45 h 57"/>
              <a:gd name="T68" fmla="*/ 30 w 101"/>
              <a:gd name="T69" fmla="*/ 42 h 57"/>
              <a:gd name="T70" fmla="*/ 27 w 101"/>
              <a:gd name="T71" fmla="*/ 39 h 57"/>
              <a:gd name="T72" fmla="*/ 25 w 101"/>
              <a:gd name="T73" fmla="*/ 37 h 57"/>
              <a:gd name="T74" fmla="*/ 28 w 101"/>
              <a:gd name="T75" fmla="*/ 37 h 57"/>
              <a:gd name="T76" fmla="*/ 30 w 101"/>
              <a:gd name="T77" fmla="*/ 33 h 57"/>
              <a:gd name="T78" fmla="*/ 32 w 101"/>
              <a:gd name="T79" fmla="*/ 32 h 57"/>
              <a:gd name="T80" fmla="*/ 35 w 101"/>
              <a:gd name="T81" fmla="*/ 30 h 57"/>
              <a:gd name="T82" fmla="*/ 35 w 101"/>
              <a:gd name="T83" fmla="*/ 28 h 57"/>
              <a:gd name="T84" fmla="*/ 33 w 101"/>
              <a:gd name="T85" fmla="*/ 25 h 57"/>
              <a:gd name="T86" fmla="*/ 32 w 101"/>
              <a:gd name="T87" fmla="*/ 27 h 57"/>
              <a:gd name="T88" fmla="*/ 30 w 101"/>
              <a:gd name="T89" fmla="*/ 23 h 57"/>
              <a:gd name="T90" fmla="*/ 27 w 101"/>
              <a:gd name="T91" fmla="*/ 23 h 57"/>
              <a:gd name="T92" fmla="*/ 23 w 101"/>
              <a:gd name="T93" fmla="*/ 22 h 57"/>
              <a:gd name="T94" fmla="*/ 22 w 101"/>
              <a:gd name="T95" fmla="*/ 18 h 57"/>
              <a:gd name="T96" fmla="*/ 18 w 101"/>
              <a:gd name="T97" fmla="*/ 17 h 57"/>
              <a:gd name="T98" fmla="*/ 15 w 101"/>
              <a:gd name="T99" fmla="*/ 13 h 57"/>
              <a:gd name="T100" fmla="*/ 10 w 101"/>
              <a:gd name="T101" fmla="*/ 11 h 57"/>
              <a:gd name="T102" fmla="*/ 1 w 101"/>
              <a:gd name="T103" fmla="*/ 13 h 57"/>
              <a:gd name="T104" fmla="*/ 0 w 101"/>
              <a:gd name="T105" fmla="*/ 11 h 57"/>
              <a:gd name="T106" fmla="*/ 5 w 101"/>
              <a:gd name="T107" fmla="*/ 8 h 57"/>
              <a:gd name="T108" fmla="*/ 13 w 101"/>
              <a:gd name="T109" fmla="*/ 3 h 57"/>
              <a:gd name="T110" fmla="*/ 18 w 101"/>
              <a:gd name="T111" fmla="*/ 0 h 57"/>
              <a:gd name="T112" fmla="*/ 25 w 101"/>
              <a:gd name="T113" fmla="*/ 3 h 57"/>
              <a:gd name="T114" fmla="*/ 28 w 101"/>
              <a:gd name="T115" fmla="*/ 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 h="57">
                <a:moveTo>
                  <a:pt x="28" y="8"/>
                </a:moveTo>
                <a:lnTo>
                  <a:pt x="28" y="8"/>
                </a:lnTo>
                <a:lnTo>
                  <a:pt x="30" y="8"/>
                </a:lnTo>
                <a:lnTo>
                  <a:pt x="30" y="8"/>
                </a:lnTo>
                <a:lnTo>
                  <a:pt x="30" y="8"/>
                </a:lnTo>
                <a:lnTo>
                  <a:pt x="30" y="8"/>
                </a:lnTo>
                <a:lnTo>
                  <a:pt x="32" y="8"/>
                </a:lnTo>
                <a:lnTo>
                  <a:pt x="32" y="8"/>
                </a:lnTo>
                <a:lnTo>
                  <a:pt x="32" y="10"/>
                </a:lnTo>
                <a:lnTo>
                  <a:pt x="32" y="10"/>
                </a:lnTo>
                <a:lnTo>
                  <a:pt x="32" y="10"/>
                </a:lnTo>
                <a:lnTo>
                  <a:pt x="33" y="10"/>
                </a:lnTo>
                <a:lnTo>
                  <a:pt x="33" y="10"/>
                </a:lnTo>
                <a:lnTo>
                  <a:pt x="35" y="11"/>
                </a:lnTo>
                <a:lnTo>
                  <a:pt x="37" y="11"/>
                </a:lnTo>
                <a:lnTo>
                  <a:pt x="38" y="13"/>
                </a:lnTo>
                <a:lnTo>
                  <a:pt x="38" y="13"/>
                </a:lnTo>
                <a:lnTo>
                  <a:pt x="40" y="13"/>
                </a:lnTo>
                <a:lnTo>
                  <a:pt x="42" y="13"/>
                </a:lnTo>
                <a:lnTo>
                  <a:pt x="42" y="13"/>
                </a:lnTo>
                <a:lnTo>
                  <a:pt x="42" y="13"/>
                </a:lnTo>
                <a:lnTo>
                  <a:pt x="42" y="13"/>
                </a:lnTo>
                <a:lnTo>
                  <a:pt x="43" y="13"/>
                </a:lnTo>
                <a:lnTo>
                  <a:pt x="43" y="13"/>
                </a:lnTo>
                <a:lnTo>
                  <a:pt x="43" y="15"/>
                </a:lnTo>
                <a:lnTo>
                  <a:pt x="43" y="15"/>
                </a:lnTo>
                <a:lnTo>
                  <a:pt x="43" y="15"/>
                </a:lnTo>
                <a:lnTo>
                  <a:pt x="45" y="15"/>
                </a:lnTo>
                <a:lnTo>
                  <a:pt x="45" y="17"/>
                </a:lnTo>
                <a:lnTo>
                  <a:pt x="45" y="17"/>
                </a:lnTo>
                <a:lnTo>
                  <a:pt x="47" y="17"/>
                </a:lnTo>
                <a:lnTo>
                  <a:pt x="47" y="17"/>
                </a:lnTo>
                <a:lnTo>
                  <a:pt x="49" y="17"/>
                </a:lnTo>
                <a:lnTo>
                  <a:pt x="49" y="17"/>
                </a:lnTo>
                <a:lnTo>
                  <a:pt x="50" y="17"/>
                </a:lnTo>
                <a:lnTo>
                  <a:pt x="54" y="17"/>
                </a:lnTo>
                <a:lnTo>
                  <a:pt x="55" y="17"/>
                </a:lnTo>
                <a:lnTo>
                  <a:pt x="55" y="17"/>
                </a:lnTo>
                <a:lnTo>
                  <a:pt x="57" y="17"/>
                </a:lnTo>
                <a:lnTo>
                  <a:pt x="59" y="18"/>
                </a:lnTo>
                <a:lnTo>
                  <a:pt x="59" y="18"/>
                </a:lnTo>
                <a:lnTo>
                  <a:pt x="64" y="18"/>
                </a:lnTo>
                <a:lnTo>
                  <a:pt x="69" y="18"/>
                </a:lnTo>
                <a:lnTo>
                  <a:pt x="69" y="20"/>
                </a:lnTo>
                <a:lnTo>
                  <a:pt x="71" y="18"/>
                </a:lnTo>
                <a:lnTo>
                  <a:pt x="76" y="20"/>
                </a:lnTo>
                <a:lnTo>
                  <a:pt x="77" y="20"/>
                </a:lnTo>
                <a:lnTo>
                  <a:pt x="77" y="20"/>
                </a:lnTo>
                <a:lnTo>
                  <a:pt x="79" y="20"/>
                </a:lnTo>
                <a:lnTo>
                  <a:pt x="81" y="22"/>
                </a:lnTo>
                <a:lnTo>
                  <a:pt x="81" y="22"/>
                </a:lnTo>
                <a:lnTo>
                  <a:pt x="84" y="23"/>
                </a:lnTo>
                <a:lnTo>
                  <a:pt x="86" y="25"/>
                </a:lnTo>
                <a:lnTo>
                  <a:pt x="89" y="27"/>
                </a:lnTo>
                <a:lnTo>
                  <a:pt x="89" y="27"/>
                </a:lnTo>
                <a:lnTo>
                  <a:pt x="89" y="27"/>
                </a:lnTo>
                <a:lnTo>
                  <a:pt x="89" y="27"/>
                </a:lnTo>
                <a:lnTo>
                  <a:pt x="89" y="27"/>
                </a:lnTo>
                <a:lnTo>
                  <a:pt x="89" y="27"/>
                </a:lnTo>
                <a:lnTo>
                  <a:pt x="94" y="28"/>
                </a:lnTo>
                <a:lnTo>
                  <a:pt x="94" y="28"/>
                </a:lnTo>
                <a:lnTo>
                  <a:pt x="96" y="30"/>
                </a:lnTo>
                <a:lnTo>
                  <a:pt x="98" y="32"/>
                </a:lnTo>
                <a:lnTo>
                  <a:pt x="98" y="32"/>
                </a:lnTo>
                <a:lnTo>
                  <a:pt x="98" y="32"/>
                </a:lnTo>
                <a:lnTo>
                  <a:pt x="99" y="32"/>
                </a:lnTo>
                <a:lnTo>
                  <a:pt x="99" y="32"/>
                </a:lnTo>
                <a:lnTo>
                  <a:pt x="99" y="33"/>
                </a:lnTo>
                <a:lnTo>
                  <a:pt x="101" y="33"/>
                </a:lnTo>
                <a:lnTo>
                  <a:pt x="101" y="35"/>
                </a:lnTo>
                <a:lnTo>
                  <a:pt x="101" y="37"/>
                </a:lnTo>
                <a:lnTo>
                  <a:pt x="101" y="37"/>
                </a:lnTo>
                <a:lnTo>
                  <a:pt x="101" y="39"/>
                </a:lnTo>
                <a:lnTo>
                  <a:pt x="101" y="40"/>
                </a:lnTo>
                <a:lnTo>
                  <a:pt x="101" y="42"/>
                </a:lnTo>
                <a:lnTo>
                  <a:pt x="101" y="42"/>
                </a:lnTo>
                <a:lnTo>
                  <a:pt x="101" y="44"/>
                </a:lnTo>
                <a:lnTo>
                  <a:pt x="99" y="44"/>
                </a:lnTo>
                <a:lnTo>
                  <a:pt x="99" y="45"/>
                </a:lnTo>
                <a:lnTo>
                  <a:pt x="99" y="45"/>
                </a:lnTo>
                <a:lnTo>
                  <a:pt x="99" y="45"/>
                </a:lnTo>
                <a:lnTo>
                  <a:pt x="98" y="45"/>
                </a:lnTo>
                <a:lnTo>
                  <a:pt x="98" y="47"/>
                </a:lnTo>
                <a:lnTo>
                  <a:pt x="98" y="49"/>
                </a:lnTo>
                <a:lnTo>
                  <a:pt x="98" y="50"/>
                </a:lnTo>
                <a:lnTo>
                  <a:pt x="98" y="52"/>
                </a:lnTo>
                <a:lnTo>
                  <a:pt x="96" y="54"/>
                </a:lnTo>
                <a:lnTo>
                  <a:pt x="96" y="55"/>
                </a:lnTo>
                <a:lnTo>
                  <a:pt x="94" y="55"/>
                </a:lnTo>
                <a:lnTo>
                  <a:pt x="94" y="57"/>
                </a:lnTo>
                <a:lnTo>
                  <a:pt x="92" y="57"/>
                </a:lnTo>
                <a:lnTo>
                  <a:pt x="91" y="57"/>
                </a:lnTo>
                <a:lnTo>
                  <a:pt x="91" y="57"/>
                </a:lnTo>
                <a:lnTo>
                  <a:pt x="91" y="57"/>
                </a:lnTo>
                <a:lnTo>
                  <a:pt x="89" y="57"/>
                </a:lnTo>
                <a:lnTo>
                  <a:pt x="89" y="55"/>
                </a:lnTo>
                <a:lnTo>
                  <a:pt x="87" y="55"/>
                </a:lnTo>
                <a:lnTo>
                  <a:pt x="87" y="55"/>
                </a:lnTo>
                <a:lnTo>
                  <a:pt x="86" y="55"/>
                </a:lnTo>
                <a:lnTo>
                  <a:pt x="86" y="50"/>
                </a:lnTo>
                <a:lnTo>
                  <a:pt x="86" y="50"/>
                </a:lnTo>
                <a:lnTo>
                  <a:pt x="79" y="49"/>
                </a:lnTo>
                <a:lnTo>
                  <a:pt x="77" y="49"/>
                </a:lnTo>
                <a:lnTo>
                  <a:pt x="77" y="49"/>
                </a:lnTo>
                <a:lnTo>
                  <a:pt x="76" y="47"/>
                </a:lnTo>
                <a:lnTo>
                  <a:pt x="74" y="47"/>
                </a:lnTo>
                <a:lnTo>
                  <a:pt x="74" y="45"/>
                </a:lnTo>
                <a:lnTo>
                  <a:pt x="74" y="45"/>
                </a:lnTo>
                <a:lnTo>
                  <a:pt x="74" y="47"/>
                </a:lnTo>
                <a:lnTo>
                  <a:pt x="72" y="47"/>
                </a:lnTo>
                <a:lnTo>
                  <a:pt x="71" y="47"/>
                </a:lnTo>
                <a:lnTo>
                  <a:pt x="69" y="47"/>
                </a:lnTo>
                <a:lnTo>
                  <a:pt x="67" y="47"/>
                </a:lnTo>
                <a:lnTo>
                  <a:pt x="67" y="47"/>
                </a:lnTo>
                <a:lnTo>
                  <a:pt x="65" y="47"/>
                </a:lnTo>
                <a:lnTo>
                  <a:pt x="65" y="47"/>
                </a:lnTo>
                <a:lnTo>
                  <a:pt x="65" y="47"/>
                </a:lnTo>
                <a:lnTo>
                  <a:pt x="64" y="45"/>
                </a:lnTo>
                <a:lnTo>
                  <a:pt x="64" y="45"/>
                </a:lnTo>
                <a:lnTo>
                  <a:pt x="64" y="45"/>
                </a:lnTo>
                <a:lnTo>
                  <a:pt x="62" y="45"/>
                </a:lnTo>
                <a:lnTo>
                  <a:pt x="62" y="45"/>
                </a:lnTo>
                <a:lnTo>
                  <a:pt x="62" y="47"/>
                </a:lnTo>
                <a:lnTo>
                  <a:pt x="62" y="47"/>
                </a:lnTo>
                <a:lnTo>
                  <a:pt x="60" y="47"/>
                </a:lnTo>
                <a:lnTo>
                  <a:pt x="60" y="49"/>
                </a:lnTo>
                <a:lnTo>
                  <a:pt x="57" y="49"/>
                </a:lnTo>
                <a:lnTo>
                  <a:pt x="57" y="49"/>
                </a:lnTo>
                <a:lnTo>
                  <a:pt x="55" y="50"/>
                </a:lnTo>
                <a:lnTo>
                  <a:pt x="54" y="50"/>
                </a:lnTo>
                <a:lnTo>
                  <a:pt x="52" y="52"/>
                </a:lnTo>
                <a:lnTo>
                  <a:pt x="50" y="52"/>
                </a:lnTo>
                <a:lnTo>
                  <a:pt x="50" y="52"/>
                </a:lnTo>
                <a:lnTo>
                  <a:pt x="49" y="52"/>
                </a:lnTo>
                <a:lnTo>
                  <a:pt x="49" y="52"/>
                </a:lnTo>
                <a:lnTo>
                  <a:pt x="49" y="54"/>
                </a:lnTo>
                <a:lnTo>
                  <a:pt x="47" y="54"/>
                </a:lnTo>
                <a:lnTo>
                  <a:pt x="47" y="54"/>
                </a:lnTo>
                <a:lnTo>
                  <a:pt x="45" y="54"/>
                </a:lnTo>
                <a:lnTo>
                  <a:pt x="45" y="54"/>
                </a:lnTo>
                <a:lnTo>
                  <a:pt x="43" y="54"/>
                </a:lnTo>
                <a:lnTo>
                  <a:pt x="43" y="55"/>
                </a:lnTo>
                <a:lnTo>
                  <a:pt x="42" y="55"/>
                </a:lnTo>
                <a:lnTo>
                  <a:pt x="40" y="55"/>
                </a:lnTo>
                <a:lnTo>
                  <a:pt x="40" y="55"/>
                </a:lnTo>
                <a:lnTo>
                  <a:pt x="38" y="55"/>
                </a:lnTo>
                <a:lnTo>
                  <a:pt x="37" y="55"/>
                </a:lnTo>
                <a:lnTo>
                  <a:pt x="37" y="54"/>
                </a:lnTo>
                <a:lnTo>
                  <a:pt x="35" y="54"/>
                </a:lnTo>
                <a:lnTo>
                  <a:pt x="35" y="52"/>
                </a:lnTo>
                <a:lnTo>
                  <a:pt x="35" y="50"/>
                </a:lnTo>
                <a:lnTo>
                  <a:pt x="33" y="50"/>
                </a:lnTo>
                <a:lnTo>
                  <a:pt x="33" y="49"/>
                </a:lnTo>
                <a:lnTo>
                  <a:pt x="32" y="49"/>
                </a:lnTo>
                <a:lnTo>
                  <a:pt x="32" y="49"/>
                </a:lnTo>
                <a:lnTo>
                  <a:pt x="30" y="49"/>
                </a:lnTo>
                <a:lnTo>
                  <a:pt x="30" y="49"/>
                </a:lnTo>
                <a:lnTo>
                  <a:pt x="28" y="49"/>
                </a:lnTo>
                <a:lnTo>
                  <a:pt x="27" y="49"/>
                </a:lnTo>
                <a:lnTo>
                  <a:pt x="27" y="49"/>
                </a:lnTo>
                <a:lnTo>
                  <a:pt x="27" y="49"/>
                </a:lnTo>
                <a:lnTo>
                  <a:pt x="25" y="49"/>
                </a:lnTo>
                <a:lnTo>
                  <a:pt x="25" y="49"/>
                </a:lnTo>
                <a:lnTo>
                  <a:pt x="25" y="47"/>
                </a:lnTo>
                <a:lnTo>
                  <a:pt x="25" y="47"/>
                </a:lnTo>
                <a:lnTo>
                  <a:pt x="25" y="45"/>
                </a:lnTo>
                <a:lnTo>
                  <a:pt x="25" y="45"/>
                </a:lnTo>
                <a:lnTo>
                  <a:pt x="27" y="45"/>
                </a:lnTo>
                <a:lnTo>
                  <a:pt x="27" y="45"/>
                </a:lnTo>
                <a:lnTo>
                  <a:pt x="28" y="45"/>
                </a:lnTo>
                <a:lnTo>
                  <a:pt x="28" y="45"/>
                </a:lnTo>
                <a:lnTo>
                  <a:pt x="30" y="44"/>
                </a:lnTo>
                <a:lnTo>
                  <a:pt x="30" y="44"/>
                </a:lnTo>
                <a:lnTo>
                  <a:pt x="30" y="44"/>
                </a:lnTo>
                <a:lnTo>
                  <a:pt x="30" y="42"/>
                </a:lnTo>
                <a:lnTo>
                  <a:pt x="30" y="42"/>
                </a:lnTo>
                <a:lnTo>
                  <a:pt x="30" y="42"/>
                </a:lnTo>
                <a:lnTo>
                  <a:pt x="30" y="40"/>
                </a:lnTo>
                <a:lnTo>
                  <a:pt x="30" y="40"/>
                </a:lnTo>
                <a:lnTo>
                  <a:pt x="27" y="39"/>
                </a:lnTo>
                <a:lnTo>
                  <a:pt x="27" y="39"/>
                </a:lnTo>
                <a:lnTo>
                  <a:pt x="27" y="39"/>
                </a:lnTo>
                <a:lnTo>
                  <a:pt x="25" y="37"/>
                </a:lnTo>
                <a:lnTo>
                  <a:pt x="25" y="37"/>
                </a:lnTo>
                <a:lnTo>
                  <a:pt x="25" y="37"/>
                </a:lnTo>
                <a:lnTo>
                  <a:pt x="27" y="37"/>
                </a:lnTo>
                <a:lnTo>
                  <a:pt x="27" y="37"/>
                </a:lnTo>
                <a:lnTo>
                  <a:pt x="27" y="37"/>
                </a:lnTo>
                <a:lnTo>
                  <a:pt x="28" y="37"/>
                </a:lnTo>
                <a:lnTo>
                  <a:pt x="28" y="37"/>
                </a:lnTo>
                <a:lnTo>
                  <a:pt x="28" y="37"/>
                </a:lnTo>
                <a:lnTo>
                  <a:pt x="30" y="35"/>
                </a:lnTo>
                <a:lnTo>
                  <a:pt x="30" y="35"/>
                </a:lnTo>
                <a:lnTo>
                  <a:pt x="30" y="35"/>
                </a:lnTo>
                <a:lnTo>
                  <a:pt x="30" y="33"/>
                </a:lnTo>
                <a:lnTo>
                  <a:pt x="30" y="33"/>
                </a:lnTo>
                <a:lnTo>
                  <a:pt x="30" y="33"/>
                </a:lnTo>
                <a:lnTo>
                  <a:pt x="30" y="32"/>
                </a:lnTo>
                <a:lnTo>
                  <a:pt x="32" y="32"/>
                </a:lnTo>
                <a:lnTo>
                  <a:pt x="32" y="32"/>
                </a:lnTo>
                <a:lnTo>
                  <a:pt x="33" y="32"/>
                </a:lnTo>
                <a:lnTo>
                  <a:pt x="33" y="32"/>
                </a:lnTo>
                <a:lnTo>
                  <a:pt x="35" y="30"/>
                </a:lnTo>
                <a:lnTo>
                  <a:pt x="35" y="30"/>
                </a:lnTo>
                <a:lnTo>
                  <a:pt x="35" y="30"/>
                </a:lnTo>
                <a:lnTo>
                  <a:pt x="35" y="30"/>
                </a:lnTo>
                <a:lnTo>
                  <a:pt x="35" y="30"/>
                </a:lnTo>
                <a:lnTo>
                  <a:pt x="35" y="28"/>
                </a:lnTo>
                <a:lnTo>
                  <a:pt x="35" y="28"/>
                </a:lnTo>
                <a:lnTo>
                  <a:pt x="35" y="28"/>
                </a:lnTo>
                <a:lnTo>
                  <a:pt x="35" y="27"/>
                </a:lnTo>
                <a:lnTo>
                  <a:pt x="35" y="27"/>
                </a:lnTo>
                <a:lnTo>
                  <a:pt x="35" y="25"/>
                </a:lnTo>
                <a:lnTo>
                  <a:pt x="35" y="25"/>
                </a:lnTo>
                <a:lnTo>
                  <a:pt x="33" y="25"/>
                </a:lnTo>
                <a:lnTo>
                  <a:pt x="33" y="25"/>
                </a:lnTo>
                <a:lnTo>
                  <a:pt x="33" y="25"/>
                </a:lnTo>
                <a:lnTo>
                  <a:pt x="32" y="25"/>
                </a:lnTo>
                <a:lnTo>
                  <a:pt x="32" y="27"/>
                </a:lnTo>
                <a:lnTo>
                  <a:pt x="32" y="27"/>
                </a:lnTo>
                <a:lnTo>
                  <a:pt x="32" y="25"/>
                </a:lnTo>
                <a:lnTo>
                  <a:pt x="30" y="25"/>
                </a:lnTo>
                <a:lnTo>
                  <a:pt x="30" y="23"/>
                </a:lnTo>
                <a:lnTo>
                  <a:pt x="30" y="23"/>
                </a:lnTo>
                <a:lnTo>
                  <a:pt x="30" y="23"/>
                </a:lnTo>
                <a:lnTo>
                  <a:pt x="28" y="25"/>
                </a:lnTo>
                <a:lnTo>
                  <a:pt x="28" y="25"/>
                </a:lnTo>
                <a:lnTo>
                  <a:pt x="28" y="25"/>
                </a:lnTo>
                <a:lnTo>
                  <a:pt x="28" y="25"/>
                </a:lnTo>
                <a:lnTo>
                  <a:pt x="27" y="23"/>
                </a:lnTo>
                <a:lnTo>
                  <a:pt x="25" y="23"/>
                </a:lnTo>
                <a:lnTo>
                  <a:pt x="25" y="22"/>
                </a:lnTo>
                <a:lnTo>
                  <a:pt x="25" y="22"/>
                </a:lnTo>
                <a:lnTo>
                  <a:pt x="23" y="22"/>
                </a:lnTo>
                <a:lnTo>
                  <a:pt x="23" y="22"/>
                </a:lnTo>
                <a:lnTo>
                  <a:pt x="23" y="20"/>
                </a:lnTo>
                <a:lnTo>
                  <a:pt x="22" y="20"/>
                </a:lnTo>
                <a:lnTo>
                  <a:pt x="22" y="20"/>
                </a:lnTo>
                <a:lnTo>
                  <a:pt x="22" y="20"/>
                </a:lnTo>
                <a:lnTo>
                  <a:pt x="22" y="18"/>
                </a:lnTo>
                <a:lnTo>
                  <a:pt x="22" y="18"/>
                </a:lnTo>
                <a:lnTo>
                  <a:pt x="20" y="18"/>
                </a:lnTo>
                <a:lnTo>
                  <a:pt x="20" y="17"/>
                </a:lnTo>
                <a:lnTo>
                  <a:pt x="20" y="17"/>
                </a:lnTo>
                <a:lnTo>
                  <a:pt x="18" y="17"/>
                </a:lnTo>
                <a:lnTo>
                  <a:pt x="18" y="15"/>
                </a:lnTo>
                <a:lnTo>
                  <a:pt x="16" y="15"/>
                </a:lnTo>
                <a:lnTo>
                  <a:pt x="16" y="13"/>
                </a:lnTo>
                <a:lnTo>
                  <a:pt x="15" y="13"/>
                </a:lnTo>
                <a:lnTo>
                  <a:pt x="15" y="13"/>
                </a:lnTo>
                <a:lnTo>
                  <a:pt x="15" y="13"/>
                </a:lnTo>
                <a:lnTo>
                  <a:pt x="13" y="11"/>
                </a:lnTo>
                <a:lnTo>
                  <a:pt x="11" y="11"/>
                </a:lnTo>
                <a:lnTo>
                  <a:pt x="10" y="11"/>
                </a:lnTo>
                <a:lnTo>
                  <a:pt x="10" y="11"/>
                </a:lnTo>
                <a:lnTo>
                  <a:pt x="8" y="11"/>
                </a:lnTo>
                <a:lnTo>
                  <a:pt x="6" y="11"/>
                </a:lnTo>
                <a:lnTo>
                  <a:pt x="5" y="11"/>
                </a:lnTo>
                <a:lnTo>
                  <a:pt x="3" y="11"/>
                </a:lnTo>
                <a:lnTo>
                  <a:pt x="1" y="13"/>
                </a:lnTo>
                <a:lnTo>
                  <a:pt x="0" y="13"/>
                </a:lnTo>
                <a:lnTo>
                  <a:pt x="0" y="13"/>
                </a:lnTo>
                <a:lnTo>
                  <a:pt x="0" y="13"/>
                </a:lnTo>
                <a:lnTo>
                  <a:pt x="0" y="11"/>
                </a:lnTo>
                <a:lnTo>
                  <a:pt x="0" y="11"/>
                </a:lnTo>
                <a:lnTo>
                  <a:pt x="0" y="10"/>
                </a:lnTo>
                <a:lnTo>
                  <a:pt x="0" y="10"/>
                </a:lnTo>
                <a:lnTo>
                  <a:pt x="1" y="10"/>
                </a:lnTo>
                <a:lnTo>
                  <a:pt x="1" y="8"/>
                </a:lnTo>
                <a:lnTo>
                  <a:pt x="5" y="8"/>
                </a:lnTo>
                <a:lnTo>
                  <a:pt x="5" y="6"/>
                </a:lnTo>
                <a:lnTo>
                  <a:pt x="6" y="6"/>
                </a:lnTo>
                <a:lnTo>
                  <a:pt x="10" y="5"/>
                </a:lnTo>
                <a:lnTo>
                  <a:pt x="10" y="5"/>
                </a:lnTo>
                <a:lnTo>
                  <a:pt x="13" y="3"/>
                </a:lnTo>
                <a:lnTo>
                  <a:pt x="13" y="3"/>
                </a:lnTo>
                <a:lnTo>
                  <a:pt x="15" y="1"/>
                </a:lnTo>
                <a:lnTo>
                  <a:pt x="16" y="0"/>
                </a:lnTo>
                <a:lnTo>
                  <a:pt x="18" y="0"/>
                </a:lnTo>
                <a:lnTo>
                  <a:pt x="18" y="0"/>
                </a:lnTo>
                <a:lnTo>
                  <a:pt x="20" y="0"/>
                </a:lnTo>
                <a:lnTo>
                  <a:pt x="20" y="1"/>
                </a:lnTo>
                <a:lnTo>
                  <a:pt x="22" y="1"/>
                </a:lnTo>
                <a:lnTo>
                  <a:pt x="23" y="1"/>
                </a:lnTo>
                <a:lnTo>
                  <a:pt x="25" y="3"/>
                </a:lnTo>
                <a:lnTo>
                  <a:pt x="25" y="3"/>
                </a:lnTo>
                <a:lnTo>
                  <a:pt x="25" y="3"/>
                </a:lnTo>
                <a:lnTo>
                  <a:pt x="27" y="6"/>
                </a:lnTo>
                <a:lnTo>
                  <a:pt x="27" y="8"/>
                </a:lnTo>
                <a:lnTo>
                  <a:pt x="28" y="8"/>
                </a:lnTo>
                <a:close/>
              </a:path>
            </a:pathLst>
          </a:custGeom>
          <a:solidFill>
            <a:schemeClr val="accent4"/>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Freeform 6">
            <a:extLst>
              <a:ext uri="{FF2B5EF4-FFF2-40B4-BE49-F238E27FC236}">
                <a16:creationId xmlns:a16="http://schemas.microsoft.com/office/drawing/2014/main" id="{F7EB0C32-8224-468B-93BD-0030DB6DC09A}"/>
              </a:ext>
            </a:extLst>
          </p:cNvPr>
          <p:cNvSpPr>
            <a:spLocks/>
          </p:cNvSpPr>
          <p:nvPr/>
        </p:nvSpPr>
        <p:spPr bwMode="auto">
          <a:xfrm>
            <a:off x="6775450" y="3362326"/>
            <a:ext cx="2147888" cy="1058863"/>
          </a:xfrm>
          <a:custGeom>
            <a:avLst/>
            <a:gdLst>
              <a:gd name="T0" fmla="*/ 1242 w 1353"/>
              <a:gd name="T1" fmla="*/ 123 h 667"/>
              <a:gd name="T2" fmla="*/ 1296 w 1353"/>
              <a:gd name="T3" fmla="*/ 172 h 667"/>
              <a:gd name="T4" fmla="*/ 1286 w 1353"/>
              <a:gd name="T5" fmla="*/ 208 h 667"/>
              <a:gd name="T6" fmla="*/ 1299 w 1353"/>
              <a:gd name="T7" fmla="*/ 238 h 667"/>
              <a:gd name="T8" fmla="*/ 1348 w 1353"/>
              <a:gd name="T9" fmla="*/ 325 h 667"/>
              <a:gd name="T10" fmla="*/ 1299 w 1353"/>
              <a:gd name="T11" fmla="*/ 421 h 667"/>
              <a:gd name="T12" fmla="*/ 1261 w 1353"/>
              <a:gd name="T13" fmla="*/ 455 h 667"/>
              <a:gd name="T14" fmla="*/ 1147 w 1353"/>
              <a:gd name="T15" fmla="*/ 479 h 667"/>
              <a:gd name="T16" fmla="*/ 1012 w 1353"/>
              <a:gd name="T17" fmla="*/ 504 h 667"/>
              <a:gd name="T18" fmla="*/ 960 w 1353"/>
              <a:gd name="T19" fmla="*/ 516 h 667"/>
              <a:gd name="T20" fmla="*/ 902 w 1353"/>
              <a:gd name="T21" fmla="*/ 528 h 667"/>
              <a:gd name="T22" fmla="*/ 867 w 1353"/>
              <a:gd name="T23" fmla="*/ 530 h 667"/>
              <a:gd name="T24" fmla="*/ 811 w 1353"/>
              <a:gd name="T25" fmla="*/ 545 h 667"/>
              <a:gd name="T26" fmla="*/ 752 w 1353"/>
              <a:gd name="T27" fmla="*/ 581 h 667"/>
              <a:gd name="T28" fmla="*/ 742 w 1353"/>
              <a:gd name="T29" fmla="*/ 614 h 667"/>
              <a:gd name="T30" fmla="*/ 727 w 1353"/>
              <a:gd name="T31" fmla="*/ 640 h 667"/>
              <a:gd name="T32" fmla="*/ 649 w 1353"/>
              <a:gd name="T33" fmla="*/ 662 h 667"/>
              <a:gd name="T34" fmla="*/ 600 w 1353"/>
              <a:gd name="T35" fmla="*/ 665 h 667"/>
              <a:gd name="T36" fmla="*/ 551 w 1353"/>
              <a:gd name="T37" fmla="*/ 650 h 667"/>
              <a:gd name="T38" fmla="*/ 502 w 1353"/>
              <a:gd name="T39" fmla="*/ 621 h 667"/>
              <a:gd name="T40" fmla="*/ 445 w 1353"/>
              <a:gd name="T41" fmla="*/ 631 h 667"/>
              <a:gd name="T42" fmla="*/ 426 w 1353"/>
              <a:gd name="T43" fmla="*/ 636 h 667"/>
              <a:gd name="T44" fmla="*/ 404 w 1353"/>
              <a:gd name="T45" fmla="*/ 638 h 667"/>
              <a:gd name="T46" fmla="*/ 313 w 1353"/>
              <a:gd name="T47" fmla="*/ 630 h 667"/>
              <a:gd name="T48" fmla="*/ 269 w 1353"/>
              <a:gd name="T49" fmla="*/ 621 h 667"/>
              <a:gd name="T50" fmla="*/ 225 w 1353"/>
              <a:gd name="T51" fmla="*/ 592 h 667"/>
              <a:gd name="T52" fmla="*/ 174 w 1353"/>
              <a:gd name="T53" fmla="*/ 547 h 667"/>
              <a:gd name="T54" fmla="*/ 107 w 1353"/>
              <a:gd name="T55" fmla="*/ 528 h 667"/>
              <a:gd name="T56" fmla="*/ 58 w 1353"/>
              <a:gd name="T57" fmla="*/ 509 h 667"/>
              <a:gd name="T58" fmla="*/ 26 w 1353"/>
              <a:gd name="T59" fmla="*/ 496 h 667"/>
              <a:gd name="T60" fmla="*/ 14 w 1353"/>
              <a:gd name="T61" fmla="*/ 445 h 667"/>
              <a:gd name="T62" fmla="*/ 36 w 1353"/>
              <a:gd name="T63" fmla="*/ 360 h 667"/>
              <a:gd name="T64" fmla="*/ 61 w 1353"/>
              <a:gd name="T65" fmla="*/ 365 h 667"/>
              <a:gd name="T66" fmla="*/ 85 w 1353"/>
              <a:gd name="T67" fmla="*/ 360 h 667"/>
              <a:gd name="T68" fmla="*/ 82 w 1353"/>
              <a:gd name="T69" fmla="*/ 321 h 667"/>
              <a:gd name="T70" fmla="*/ 77 w 1353"/>
              <a:gd name="T71" fmla="*/ 308 h 667"/>
              <a:gd name="T72" fmla="*/ 75 w 1353"/>
              <a:gd name="T73" fmla="*/ 279 h 667"/>
              <a:gd name="T74" fmla="*/ 68 w 1353"/>
              <a:gd name="T75" fmla="*/ 233 h 667"/>
              <a:gd name="T76" fmla="*/ 87 w 1353"/>
              <a:gd name="T77" fmla="*/ 208 h 667"/>
              <a:gd name="T78" fmla="*/ 119 w 1353"/>
              <a:gd name="T79" fmla="*/ 201 h 667"/>
              <a:gd name="T80" fmla="*/ 129 w 1353"/>
              <a:gd name="T81" fmla="*/ 186 h 667"/>
              <a:gd name="T82" fmla="*/ 120 w 1353"/>
              <a:gd name="T83" fmla="*/ 164 h 667"/>
              <a:gd name="T84" fmla="*/ 120 w 1353"/>
              <a:gd name="T85" fmla="*/ 150 h 667"/>
              <a:gd name="T86" fmla="*/ 137 w 1353"/>
              <a:gd name="T87" fmla="*/ 138 h 667"/>
              <a:gd name="T88" fmla="*/ 156 w 1353"/>
              <a:gd name="T89" fmla="*/ 125 h 667"/>
              <a:gd name="T90" fmla="*/ 173 w 1353"/>
              <a:gd name="T91" fmla="*/ 106 h 667"/>
              <a:gd name="T92" fmla="*/ 188 w 1353"/>
              <a:gd name="T93" fmla="*/ 108 h 667"/>
              <a:gd name="T94" fmla="*/ 256 w 1353"/>
              <a:gd name="T95" fmla="*/ 164 h 667"/>
              <a:gd name="T96" fmla="*/ 294 w 1353"/>
              <a:gd name="T97" fmla="*/ 186 h 667"/>
              <a:gd name="T98" fmla="*/ 343 w 1353"/>
              <a:gd name="T99" fmla="*/ 213 h 667"/>
              <a:gd name="T100" fmla="*/ 392 w 1353"/>
              <a:gd name="T101" fmla="*/ 237 h 667"/>
              <a:gd name="T102" fmla="*/ 458 w 1353"/>
              <a:gd name="T103" fmla="*/ 218 h 667"/>
              <a:gd name="T104" fmla="*/ 519 w 1353"/>
              <a:gd name="T105" fmla="*/ 216 h 667"/>
              <a:gd name="T106" fmla="*/ 549 w 1353"/>
              <a:gd name="T107" fmla="*/ 206 h 667"/>
              <a:gd name="T108" fmla="*/ 576 w 1353"/>
              <a:gd name="T109" fmla="*/ 155 h 667"/>
              <a:gd name="T110" fmla="*/ 647 w 1353"/>
              <a:gd name="T111" fmla="*/ 103 h 667"/>
              <a:gd name="T112" fmla="*/ 740 w 1353"/>
              <a:gd name="T113" fmla="*/ 91 h 667"/>
              <a:gd name="T114" fmla="*/ 855 w 1353"/>
              <a:gd name="T115" fmla="*/ 47 h 667"/>
              <a:gd name="T116" fmla="*/ 957 w 1353"/>
              <a:gd name="T117" fmla="*/ 32 h 667"/>
              <a:gd name="T118" fmla="*/ 1051 w 1353"/>
              <a:gd name="T119" fmla="*/ 11 h 667"/>
              <a:gd name="T120" fmla="*/ 1125 w 1353"/>
              <a:gd name="T121" fmla="*/ 25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53" h="667">
                <a:moveTo>
                  <a:pt x="1173" y="47"/>
                </a:moveTo>
                <a:lnTo>
                  <a:pt x="1185" y="57"/>
                </a:lnTo>
                <a:lnTo>
                  <a:pt x="1193" y="74"/>
                </a:lnTo>
                <a:lnTo>
                  <a:pt x="1200" y="81"/>
                </a:lnTo>
                <a:lnTo>
                  <a:pt x="1215" y="103"/>
                </a:lnTo>
                <a:lnTo>
                  <a:pt x="1232" y="122"/>
                </a:lnTo>
                <a:lnTo>
                  <a:pt x="1239" y="123"/>
                </a:lnTo>
                <a:lnTo>
                  <a:pt x="1242" y="123"/>
                </a:lnTo>
                <a:lnTo>
                  <a:pt x="1247" y="125"/>
                </a:lnTo>
                <a:lnTo>
                  <a:pt x="1249" y="125"/>
                </a:lnTo>
                <a:lnTo>
                  <a:pt x="1264" y="132"/>
                </a:lnTo>
                <a:lnTo>
                  <a:pt x="1269" y="133"/>
                </a:lnTo>
                <a:lnTo>
                  <a:pt x="1276" y="135"/>
                </a:lnTo>
                <a:lnTo>
                  <a:pt x="1283" y="142"/>
                </a:lnTo>
                <a:lnTo>
                  <a:pt x="1283" y="159"/>
                </a:lnTo>
                <a:lnTo>
                  <a:pt x="1296" y="172"/>
                </a:lnTo>
                <a:lnTo>
                  <a:pt x="1311" y="177"/>
                </a:lnTo>
                <a:lnTo>
                  <a:pt x="1313" y="183"/>
                </a:lnTo>
                <a:lnTo>
                  <a:pt x="1313" y="186"/>
                </a:lnTo>
                <a:lnTo>
                  <a:pt x="1296" y="189"/>
                </a:lnTo>
                <a:lnTo>
                  <a:pt x="1289" y="194"/>
                </a:lnTo>
                <a:lnTo>
                  <a:pt x="1288" y="205"/>
                </a:lnTo>
                <a:lnTo>
                  <a:pt x="1286" y="206"/>
                </a:lnTo>
                <a:lnTo>
                  <a:pt x="1286" y="208"/>
                </a:lnTo>
                <a:lnTo>
                  <a:pt x="1284" y="211"/>
                </a:lnTo>
                <a:lnTo>
                  <a:pt x="1284" y="213"/>
                </a:lnTo>
                <a:lnTo>
                  <a:pt x="1286" y="215"/>
                </a:lnTo>
                <a:lnTo>
                  <a:pt x="1289" y="220"/>
                </a:lnTo>
                <a:lnTo>
                  <a:pt x="1289" y="228"/>
                </a:lnTo>
                <a:lnTo>
                  <a:pt x="1289" y="230"/>
                </a:lnTo>
                <a:lnTo>
                  <a:pt x="1293" y="238"/>
                </a:lnTo>
                <a:lnTo>
                  <a:pt x="1299" y="238"/>
                </a:lnTo>
                <a:lnTo>
                  <a:pt x="1303" y="233"/>
                </a:lnTo>
                <a:lnTo>
                  <a:pt x="1306" y="232"/>
                </a:lnTo>
                <a:lnTo>
                  <a:pt x="1308" y="240"/>
                </a:lnTo>
                <a:lnTo>
                  <a:pt x="1315" y="245"/>
                </a:lnTo>
                <a:lnTo>
                  <a:pt x="1323" y="245"/>
                </a:lnTo>
                <a:lnTo>
                  <a:pt x="1350" y="245"/>
                </a:lnTo>
                <a:lnTo>
                  <a:pt x="1353" y="271"/>
                </a:lnTo>
                <a:lnTo>
                  <a:pt x="1348" y="325"/>
                </a:lnTo>
                <a:lnTo>
                  <a:pt x="1345" y="345"/>
                </a:lnTo>
                <a:lnTo>
                  <a:pt x="1343" y="355"/>
                </a:lnTo>
                <a:lnTo>
                  <a:pt x="1332" y="376"/>
                </a:lnTo>
                <a:lnTo>
                  <a:pt x="1323" y="382"/>
                </a:lnTo>
                <a:lnTo>
                  <a:pt x="1303" y="413"/>
                </a:lnTo>
                <a:lnTo>
                  <a:pt x="1301" y="415"/>
                </a:lnTo>
                <a:lnTo>
                  <a:pt x="1299" y="416"/>
                </a:lnTo>
                <a:lnTo>
                  <a:pt x="1299" y="421"/>
                </a:lnTo>
                <a:lnTo>
                  <a:pt x="1296" y="426"/>
                </a:lnTo>
                <a:lnTo>
                  <a:pt x="1288" y="437"/>
                </a:lnTo>
                <a:lnTo>
                  <a:pt x="1283" y="440"/>
                </a:lnTo>
                <a:lnTo>
                  <a:pt x="1276" y="445"/>
                </a:lnTo>
                <a:lnTo>
                  <a:pt x="1267" y="450"/>
                </a:lnTo>
                <a:lnTo>
                  <a:pt x="1264" y="454"/>
                </a:lnTo>
                <a:lnTo>
                  <a:pt x="1261" y="454"/>
                </a:lnTo>
                <a:lnTo>
                  <a:pt x="1261" y="455"/>
                </a:lnTo>
                <a:lnTo>
                  <a:pt x="1247" y="465"/>
                </a:lnTo>
                <a:lnTo>
                  <a:pt x="1232" y="469"/>
                </a:lnTo>
                <a:lnTo>
                  <a:pt x="1232" y="470"/>
                </a:lnTo>
                <a:lnTo>
                  <a:pt x="1198" y="477"/>
                </a:lnTo>
                <a:lnTo>
                  <a:pt x="1196" y="477"/>
                </a:lnTo>
                <a:lnTo>
                  <a:pt x="1181" y="476"/>
                </a:lnTo>
                <a:lnTo>
                  <a:pt x="1173" y="481"/>
                </a:lnTo>
                <a:lnTo>
                  <a:pt x="1147" y="479"/>
                </a:lnTo>
                <a:lnTo>
                  <a:pt x="1141" y="477"/>
                </a:lnTo>
                <a:lnTo>
                  <a:pt x="1092" y="477"/>
                </a:lnTo>
                <a:lnTo>
                  <a:pt x="1080" y="477"/>
                </a:lnTo>
                <a:lnTo>
                  <a:pt x="1070" y="482"/>
                </a:lnTo>
                <a:lnTo>
                  <a:pt x="1039" y="494"/>
                </a:lnTo>
                <a:lnTo>
                  <a:pt x="1033" y="496"/>
                </a:lnTo>
                <a:lnTo>
                  <a:pt x="1021" y="501"/>
                </a:lnTo>
                <a:lnTo>
                  <a:pt x="1012" y="504"/>
                </a:lnTo>
                <a:lnTo>
                  <a:pt x="997" y="508"/>
                </a:lnTo>
                <a:lnTo>
                  <a:pt x="994" y="509"/>
                </a:lnTo>
                <a:lnTo>
                  <a:pt x="987" y="509"/>
                </a:lnTo>
                <a:lnTo>
                  <a:pt x="980" y="513"/>
                </a:lnTo>
                <a:lnTo>
                  <a:pt x="978" y="513"/>
                </a:lnTo>
                <a:lnTo>
                  <a:pt x="973" y="513"/>
                </a:lnTo>
                <a:lnTo>
                  <a:pt x="962" y="515"/>
                </a:lnTo>
                <a:lnTo>
                  <a:pt x="960" y="516"/>
                </a:lnTo>
                <a:lnTo>
                  <a:pt x="948" y="518"/>
                </a:lnTo>
                <a:lnTo>
                  <a:pt x="946" y="518"/>
                </a:lnTo>
                <a:lnTo>
                  <a:pt x="926" y="523"/>
                </a:lnTo>
                <a:lnTo>
                  <a:pt x="924" y="525"/>
                </a:lnTo>
                <a:lnTo>
                  <a:pt x="923" y="525"/>
                </a:lnTo>
                <a:lnTo>
                  <a:pt x="921" y="525"/>
                </a:lnTo>
                <a:lnTo>
                  <a:pt x="906" y="526"/>
                </a:lnTo>
                <a:lnTo>
                  <a:pt x="902" y="528"/>
                </a:lnTo>
                <a:lnTo>
                  <a:pt x="897" y="528"/>
                </a:lnTo>
                <a:lnTo>
                  <a:pt x="889" y="528"/>
                </a:lnTo>
                <a:lnTo>
                  <a:pt x="881" y="528"/>
                </a:lnTo>
                <a:lnTo>
                  <a:pt x="881" y="530"/>
                </a:lnTo>
                <a:lnTo>
                  <a:pt x="875" y="530"/>
                </a:lnTo>
                <a:lnTo>
                  <a:pt x="874" y="530"/>
                </a:lnTo>
                <a:lnTo>
                  <a:pt x="870" y="530"/>
                </a:lnTo>
                <a:lnTo>
                  <a:pt x="867" y="530"/>
                </a:lnTo>
                <a:lnTo>
                  <a:pt x="865" y="531"/>
                </a:lnTo>
                <a:lnTo>
                  <a:pt x="857" y="531"/>
                </a:lnTo>
                <a:lnTo>
                  <a:pt x="852" y="531"/>
                </a:lnTo>
                <a:lnTo>
                  <a:pt x="850" y="533"/>
                </a:lnTo>
                <a:lnTo>
                  <a:pt x="835" y="542"/>
                </a:lnTo>
                <a:lnTo>
                  <a:pt x="825" y="543"/>
                </a:lnTo>
                <a:lnTo>
                  <a:pt x="815" y="545"/>
                </a:lnTo>
                <a:lnTo>
                  <a:pt x="811" y="545"/>
                </a:lnTo>
                <a:lnTo>
                  <a:pt x="783" y="545"/>
                </a:lnTo>
                <a:lnTo>
                  <a:pt x="781" y="545"/>
                </a:lnTo>
                <a:lnTo>
                  <a:pt x="767" y="545"/>
                </a:lnTo>
                <a:lnTo>
                  <a:pt x="764" y="552"/>
                </a:lnTo>
                <a:lnTo>
                  <a:pt x="761" y="565"/>
                </a:lnTo>
                <a:lnTo>
                  <a:pt x="754" y="576"/>
                </a:lnTo>
                <a:lnTo>
                  <a:pt x="754" y="577"/>
                </a:lnTo>
                <a:lnTo>
                  <a:pt x="752" y="581"/>
                </a:lnTo>
                <a:lnTo>
                  <a:pt x="750" y="582"/>
                </a:lnTo>
                <a:lnTo>
                  <a:pt x="747" y="589"/>
                </a:lnTo>
                <a:lnTo>
                  <a:pt x="745" y="592"/>
                </a:lnTo>
                <a:lnTo>
                  <a:pt x="744" y="598"/>
                </a:lnTo>
                <a:lnTo>
                  <a:pt x="742" y="603"/>
                </a:lnTo>
                <a:lnTo>
                  <a:pt x="742" y="606"/>
                </a:lnTo>
                <a:lnTo>
                  <a:pt x="742" y="611"/>
                </a:lnTo>
                <a:lnTo>
                  <a:pt x="742" y="614"/>
                </a:lnTo>
                <a:lnTo>
                  <a:pt x="742" y="618"/>
                </a:lnTo>
                <a:lnTo>
                  <a:pt x="742" y="621"/>
                </a:lnTo>
                <a:lnTo>
                  <a:pt x="744" y="626"/>
                </a:lnTo>
                <a:lnTo>
                  <a:pt x="744" y="628"/>
                </a:lnTo>
                <a:lnTo>
                  <a:pt x="742" y="635"/>
                </a:lnTo>
                <a:lnTo>
                  <a:pt x="737" y="638"/>
                </a:lnTo>
                <a:lnTo>
                  <a:pt x="735" y="638"/>
                </a:lnTo>
                <a:lnTo>
                  <a:pt x="727" y="640"/>
                </a:lnTo>
                <a:lnTo>
                  <a:pt x="718" y="638"/>
                </a:lnTo>
                <a:lnTo>
                  <a:pt x="698" y="642"/>
                </a:lnTo>
                <a:lnTo>
                  <a:pt x="696" y="643"/>
                </a:lnTo>
                <a:lnTo>
                  <a:pt x="680" y="650"/>
                </a:lnTo>
                <a:lnTo>
                  <a:pt x="666" y="657"/>
                </a:lnTo>
                <a:lnTo>
                  <a:pt x="664" y="657"/>
                </a:lnTo>
                <a:lnTo>
                  <a:pt x="652" y="660"/>
                </a:lnTo>
                <a:lnTo>
                  <a:pt x="649" y="662"/>
                </a:lnTo>
                <a:lnTo>
                  <a:pt x="637" y="664"/>
                </a:lnTo>
                <a:lnTo>
                  <a:pt x="624" y="664"/>
                </a:lnTo>
                <a:lnTo>
                  <a:pt x="619" y="664"/>
                </a:lnTo>
                <a:lnTo>
                  <a:pt x="617" y="664"/>
                </a:lnTo>
                <a:lnTo>
                  <a:pt x="610" y="662"/>
                </a:lnTo>
                <a:lnTo>
                  <a:pt x="609" y="662"/>
                </a:lnTo>
                <a:lnTo>
                  <a:pt x="609" y="667"/>
                </a:lnTo>
                <a:lnTo>
                  <a:pt x="600" y="665"/>
                </a:lnTo>
                <a:lnTo>
                  <a:pt x="595" y="665"/>
                </a:lnTo>
                <a:lnTo>
                  <a:pt x="585" y="664"/>
                </a:lnTo>
                <a:lnTo>
                  <a:pt x="582" y="664"/>
                </a:lnTo>
                <a:lnTo>
                  <a:pt x="575" y="662"/>
                </a:lnTo>
                <a:lnTo>
                  <a:pt x="565" y="657"/>
                </a:lnTo>
                <a:lnTo>
                  <a:pt x="561" y="653"/>
                </a:lnTo>
                <a:lnTo>
                  <a:pt x="555" y="652"/>
                </a:lnTo>
                <a:lnTo>
                  <a:pt x="551" y="650"/>
                </a:lnTo>
                <a:lnTo>
                  <a:pt x="541" y="648"/>
                </a:lnTo>
                <a:lnTo>
                  <a:pt x="536" y="647"/>
                </a:lnTo>
                <a:lnTo>
                  <a:pt x="533" y="643"/>
                </a:lnTo>
                <a:lnTo>
                  <a:pt x="528" y="638"/>
                </a:lnTo>
                <a:lnTo>
                  <a:pt x="526" y="638"/>
                </a:lnTo>
                <a:lnTo>
                  <a:pt x="517" y="630"/>
                </a:lnTo>
                <a:lnTo>
                  <a:pt x="514" y="628"/>
                </a:lnTo>
                <a:lnTo>
                  <a:pt x="502" y="621"/>
                </a:lnTo>
                <a:lnTo>
                  <a:pt x="500" y="621"/>
                </a:lnTo>
                <a:lnTo>
                  <a:pt x="494" y="621"/>
                </a:lnTo>
                <a:lnTo>
                  <a:pt x="490" y="620"/>
                </a:lnTo>
                <a:lnTo>
                  <a:pt x="487" y="620"/>
                </a:lnTo>
                <a:lnTo>
                  <a:pt x="475" y="625"/>
                </a:lnTo>
                <a:lnTo>
                  <a:pt x="467" y="628"/>
                </a:lnTo>
                <a:lnTo>
                  <a:pt x="465" y="628"/>
                </a:lnTo>
                <a:lnTo>
                  <a:pt x="445" y="631"/>
                </a:lnTo>
                <a:lnTo>
                  <a:pt x="443" y="633"/>
                </a:lnTo>
                <a:lnTo>
                  <a:pt x="440" y="633"/>
                </a:lnTo>
                <a:lnTo>
                  <a:pt x="435" y="635"/>
                </a:lnTo>
                <a:lnTo>
                  <a:pt x="433" y="635"/>
                </a:lnTo>
                <a:lnTo>
                  <a:pt x="431" y="636"/>
                </a:lnTo>
                <a:lnTo>
                  <a:pt x="430" y="636"/>
                </a:lnTo>
                <a:lnTo>
                  <a:pt x="428" y="636"/>
                </a:lnTo>
                <a:lnTo>
                  <a:pt x="426" y="636"/>
                </a:lnTo>
                <a:lnTo>
                  <a:pt x="423" y="638"/>
                </a:lnTo>
                <a:lnTo>
                  <a:pt x="421" y="638"/>
                </a:lnTo>
                <a:lnTo>
                  <a:pt x="419" y="638"/>
                </a:lnTo>
                <a:lnTo>
                  <a:pt x="418" y="638"/>
                </a:lnTo>
                <a:lnTo>
                  <a:pt x="414" y="638"/>
                </a:lnTo>
                <a:lnTo>
                  <a:pt x="413" y="638"/>
                </a:lnTo>
                <a:lnTo>
                  <a:pt x="408" y="638"/>
                </a:lnTo>
                <a:lnTo>
                  <a:pt x="404" y="638"/>
                </a:lnTo>
                <a:lnTo>
                  <a:pt x="403" y="638"/>
                </a:lnTo>
                <a:lnTo>
                  <a:pt x="382" y="638"/>
                </a:lnTo>
                <a:lnTo>
                  <a:pt x="360" y="635"/>
                </a:lnTo>
                <a:lnTo>
                  <a:pt x="359" y="635"/>
                </a:lnTo>
                <a:lnTo>
                  <a:pt x="352" y="633"/>
                </a:lnTo>
                <a:lnTo>
                  <a:pt x="332" y="631"/>
                </a:lnTo>
                <a:lnTo>
                  <a:pt x="323" y="630"/>
                </a:lnTo>
                <a:lnTo>
                  <a:pt x="313" y="630"/>
                </a:lnTo>
                <a:lnTo>
                  <a:pt x="303" y="628"/>
                </a:lnTo>
                <a:lnTo>
                  <a:pt x="299" y="626"/>
                </a:lnTo>
                <a:lnTo>
                  <a:pt x="294" y="626"/>
                </a:lnTo>
                <a:lnTo>
                  <a:pt x="283" y="623"/>
                </a:lnTo>
                <a:lnTo>
                  <a:pt x="279" y="623"/>
                </a:lnTo>
                <a:lnTo>
                  <a:pt x="276" y="623"/>
                </a:lnTo>
                <a:lnTo>
                  <a:pt x="274" y="621"/>
                </a:lnTo>
                <a:lnTo>
                  <a:pt x="269" y="621"/>
                </a:lnTo>
                <a:lnTo>
                  <a:pt x="256" y="614"/>
                </a:lnTo>
                <a:lnTo>
                  <a:pt x="250" y="611"/>
                </a:lnTo>
                <a:lnTo>
                  <a:pt x="249" y="609"/>
                </a:lnTo>
                <a:lnTo>
                  <a:pt x="245" y="606"/>
                </a:lnTo>
                <a:lnTo>
                  <a:pt x="239" y="603"/>
                </a:lnTo>
                <a:lnTo>
                  <a:pt x="234" y="599"/>
                </a:lnTo>
                <a:lnTo>
                  <a:pt x="232" y="598"/>
                </a:lnTo>
                <a:lnTo>
                  <a:pt x="225" y="592"/>
                </a:lnTo>
                <a:lnTo>
                  <a:pt x="222" y="591"/>
                </a:lnTo>
                <a:lnTo>
                  <a:pt x="217" y="586"/>
                </a:lnTo>
                <a:lnTo>
                  <a:pt x="200" y="572"/>
                </a:lnTo>
                <a:lnTo>
                  <a:pt x="196" y="569"/>
                </a:lnTo>
                <a:lnTo>
                  <a:pt x="195" y="567"/>
                </a:lnTo>
                <a:lnTo>
                  <a:pt x="191" y="564"/>
                </a:lnTo>
                <a:lnTo>
                  <a:pt x="176" y="548"/>
                </a:lnTo>
                <a:lnTo>
                  <a:pt x="174" y="547"/>
                </a:lnTo>
                <a:lnTo>
                  <a:pt x="166" y="538"/>
                </a:lnTo>
                <a:lnTo>
                  <a:pt x="159" y="533"/>
                </a:lnTo>
                <a:lnTo>
                  <a:pt x="154" y="530"/>
                </a:lnTo>
                <a:lnTo>
                  <a:pt x="149" y="526"/>
                </a:lnTo>
                <a:lnTo>
                  <a:pt x="147" y="525"/>
                </a:lnTo>
                <a:lnTo>
                  <a:pt x="125" y="528"/>
                </a:lnTo>
                <a:lnTo>
                  <a:pt x="117" y="528"/>
                </a:lnTo>
                <a:lnTo>
                  <a:pt x="107" y="528"/>
                </a:lnTo>
                <a:lnTo>
                  <a:pt x="95" y="525"/>
                </a:lnTo>
                <a:lnTo>
                  <a:pt x="85" y="523"/>
                </a:lnTo>
                <a:lnTo>
                  <a:pt x="83" y="523"/>
                </a:lnTo>
                <a:lnTo>
                  <a:pt x="82" y="523"/>
                </a:lnTo>
                <a:lnTo>
                  <a:pt x="80" y="521"/>
                </a:lnTo>
                <a:lnTo>
                  <a:pt x="77" y="518"/>
                </a:lnTo>
                <a:lnTo>
                  <a:pt x="70" y="516"/>
                </a:lnTo>
                <a:lnTo>
                  <a:pt x="58" y="509"/>
                </a:lnTo>
                <a:lnTo>
                  <a:pt x="56" y="509"/>
                </a:lnTo>
                <a:lnTo>
                  <a:pt x="46" y="506"/>
                </a:lnTo>
                <a:lnTo>
                  <a:pt x="44" y="504"/>
                </a:lnTo>
                <a:lnTo>
                  <a:pt x="43" y="504"/>
                </a:lnTo>
                <a:lnTo>
                  <a:pt x="38" y="503"/>
                </a:lnTo>
                <a:lnTo>
                  <a:pt x="33" y="499"/>
                </a:lnTo>
                <a:lnTo>
                  <a:pt x="29" y="498"/>
                </a:lnTo>
                <a:lnTo>
                  <a:pt x="26" y="496"/>
                </a:lnTo>
                <a:lnTo>
                  <a:pt x="21" y="493"/>
                </a:lnTo>
                <a:lnTo>
                  <a:pt x="19" y="491"/>
                </a:lnTo>
                <a:lnTo>
                  <a:pt x="14" y="487"/>
                </a:lnTo>
                <a:lnTo>
                  <a:pt x="11" y="484"/>
                </a:lnTo>
                <a:lnTo>
                  <a:pt x="2" y="477"/>
                </a:lnTo>
                <a:lnTo>
                  <a:pt x="0" y="476"/>
                </a:lnTo>
                <a:lnTo>
                  <a:pt x="2" y="470"/>
                </a:lnTo>
                <a:lnTo>
                  <a:pt x="14" y="445"/>
                </a:lnTo>
                <a:lnTo>
                  <a:pt x="22" y="428"/>
                </a:lnTo>
                <a:lnTo>
                  <a:pt x="29" y="415"/>
                </a:lnTo>
                <a:lnTo>
                  <a:pt x="36" y="401"/>
                </a:lnTo>
                <a:lnTo>
                  <a:pt x="36" y="372"/>
                </a:lnTo>
                <a:lnTo>
                  <a:pt x="33" y="362"/>
                </a:lnTo>
                <a:lnTo>
                  <a:pt x="33" y="360"/>
                </a:lnTo>
                <a:lnTo>
                  <a:pt x="34" y="360"/>
                </a:lnTo>
                <a:lnTo>
                  <a:pt x="36" y="360"/>
                </a:lnTo>
                <a:lnTo>
                  <a:pt x="39" y="365"/>
                </a:lnTo>
                <a:lnTo>
                  <a:pt x="41" y="367"/>
                </a:lnTo>
                <a:lnTo>
                  <a:pt x="43" y="367"/>
                </a:lnTo>
                <a:lnTo>
                  <a:pt x="44" y="365"/>
                </a:lnTo>
                <a:lnTo>
                  <a:pt x="46" y="364"/>
                </a:lnTo>
                <a:lnTo>
                  <a:pt x="55" y="367"/>
                </a:lnTo>
                <a:lnTo>
                  <a:pt x="56" y="367"/>
                </a:lnTo>
                <a:lnTo>
                  <a:pt x="61" y="365"/>
                </a:lnTo>
                <a:lnTo>
                  <a:pt x="63" y="365"/>
                </a:lnTo>
                <a:lnTo>
                  <a:pt x="66" y="367"/>
                </a:lnTo>
                <a:lnTo>
                  <a:pt x="73" y="365"/>
                </a:lnTo>
                <a:lnTo>
                  <a:pt x="78" y="362"/>
                </a:lnTo>
                <a:lnTo>
                  <a:pt x="80" y="360"/>
                </a:lnTo>
                <a:lnTo>
                  <a:pt x="82" y="360"/>
                </a:lnTo>
                <a:lnTo>
                  <a:pt x="83" y="360"/>
                </a:lnTo>
                <a:lnTo>
                  <a:pt x="85" y="360"/>
                </a:lnTo>
                <a:lnTo>
                  <a:pt x="87" y="359"/>
                </a:lnTo>
                <a:lnTo>
                  <a:pt x="87" y="354"/>
                </a:lnTo>
                <a:lnTo>
                  <a:pt x="85" y="349"/>
                </a:lnTo>
                <a:lnTo>
                  <a:pt x="83" y="347"/>
                </a:lnTo>
                <a:lnTo>
                  <a:pt x="82" y="342"/>
                </a:lnTo>
                <a:lnTo>
                  <a:pt x="82" y="333"/>
                </a:lnTo>
                <a:lnTo>
                  <a:pt x="82" y="325"/>
                </a:lnTo>
                <a:lnTo>
                  <a:pt x="82" y="321"/>
                </a:lnTo>
                <a:lnTo>
                  <a:pt x="80" y="321"/>
                </a:lnTo>
                <a:lnTo>
                  <a:pt x="78" y="313"/>
                </a:lnTo>
                <a:lnTo>
                  <a:pt x="78" y="311"/>
                </a:lnTo>
                <a:lnTo>
                  <a:pt x="77" y="311"/>
                </a:lnTo>
                <a:lnTo>
                  <a:pt x="75" y="311"/>
                </a:lnTo>
                <a:lnTo>
                  <a:pt x="75" y="310"/>
                </a:lnTo>
                <a:lnTo>
                  <a:pt x="75" y="308"/>
                </a:lnTo>
                <a:lnTo>
                  <a:pt x="77" y="308"/>
                </a:lnTo>
                <a:lnTo>
                  <a:pt x="77" y="306"/>
                </a:lnTo>
                <a:lnTo>
                  <a:pt x="77" y="304"/>
                </a:lnTo>
                <a:lnTo>
                  <a:pt x="75" y="301"/>
                </a:lnTo>
                <a:lnTo>
                  <a:pt x="75" y="296"/>
                </a:lnTo>
                <a:lnTo>
                  <a:pt x="75" y="294"/>
                </a:lnTo>
                <a:lnTo>
                  <a:pt x="75" y="288"/>
                </a:lnTo>
                <a:lnTo>
                  <a:pt x="75" y="286"/>
                </a:lnTo>
                <a:lnTo>
                  <a:pt x="75" y="279"/>
                </a:lnTo>
                <a:lnTo>
                  <a:pt x="75" y="277"/>
                </a:lnTo>
                <a:lnTo>
                  <a:pt x="75" y="272"/>
                </a:lnTo>
                <a:lnTo>
                  <a:pt x="75" y="266"/>
                </a:lnTo>
                <a:lnTo>
                  <a:pt x="75" y="264"/>
                </a:lnTo>
                <a:lnTo>
                  <a:pt x="75" y="252"/>
                </a:lnTo>
                <a:lnTo>
                  <a:pt x="71" y="243"/>
                </a:lnTo>
                <a:lnTo>
                  <a:pt x="71" y="242"/>
                </a:lnTo>
                <a:lnTo>
                  <a:pt x="68" y="233"/>
                </a:lnTo>
                <a:lnTo>
                  <a:pt x="68" y="232"/>
                </a:lnTo>
                <a:lnTo>
                  <a:pt x="66" y="221"/>
                </a:lnTo>
                <a:lnTo>
                  <a:pt x="68" y="223"/>
                </a:lnTo>
                <a:lnTo>
                  <a:pt x="70" y="225"/>
                </a:lnTo>
                <a:lnTo>
                  <a:pt x="73" y="223"/>
                </a:lnTo>
                <a:lnTo>
                  <a:pt x="78" y="211"/>
                </a:lnTo>
                <a:lnTo>
                  <a:pt x="83" y="208"/>
                </a:lnTo>
                <a:lnTo>
                  <a:pt x="87" y="208"/>
                </a:lnTo>
                <a:lnTo>
                  <a:pt x="90" y="208"/>
                </a:lnTo>
                <a:lnTo>
                  <a:pt x="98" y="208"/>
                </a:lnTo>
                <a:lnTo>
                  <a:pt x="102" y="206"/>
                </a:lnTo>
                <a:lnTo>
                  <a:pt x="105" y="206"/>
                </a:lnTo>
                <a:lnTo>
                  <a:pt x="109" y="205"/>
                </a:lnTo>
                <a:lnTo>
                  <a:pt x="110" y="205"/>
                </a:lnTo>
                <a:lnTo>
                  <a:pt x="115" y="203"/>
                </a:lnTo>
                <a:lnTo>
                  <a:pt x="119" y="201"/>
                </a:lnTo>
                <a:lnTo>
                  <a:pt x="120" y="201"/>
                </a:lnTo>
                <a:lnTo>
                  <a:pt x="124" y="199"/>
                </a:lnTo>
                <a:lnTo>
                  <a:pt x="125" y="198"/>
                </a:lnTo>
                <a:lnTo>
                  <a:pt x="127" y="194"/>
                </a:lnTo>
                <a:lnTo>
                  <a:pt x="129" y="193"/>
                </a:lnTo>
                <a:lnTo>
                  <a:pt x="129" y="191"/>
                </a:lnTo>
                <a:lnTo>
                  <a:pt x="129" y="189"/>
                </a:lnTo>
                <a:lnTo>
                  <a:pt x="129" y="186"/>
                </a:lnTo>
                <a:lnTo>
                  <a:pt x="129" y="184"/>
                </a:lnTo>
                <a:lnTo>
                  <a:pt x="129" y="183"/>
                </a:lnTo>
                <a:lnTo>
                  <a:pt x="125" y="177"/>
                </a:lnTo>
                <a:lnTo>
                  <a:pt x="125" y="176"/>
                </a:lnTo>
                <a:lnTo>
                  <a:pt x="125" y="174"/>
                </a:lnTo>
                <a:lnTo>
                  <a:pt x="124" y="172"/>
                </a:lnTo>
                <a:lnTo>
                  <a:pt x="122" y="166"/>
                </a:lnTo>
                <a:lnTo>
                  <a:pt x="120" y="164"/>
                </a:lnTo>
                <a:lnTo>
                  <a:pt x="119" y="162"/>
                </a:lnTo>
                <a:lnTo>
                  <a:pt x="117" y="160"/>
                </a:lnTo>
                <a:lnTo>
                  <a:pt x="117" y="159"/>
                </a:lnTo>
                <a:lnTo>
                  <a:pt x="115" y="159"/>
                </a:lnTo>
                <a:lnTo>
                  <a:pt x="115" y="157"/>
                </a:lnTo>
                <a:lnTo>
                  <a:pt x="115" y="154"/>
                </a:lnTo>
                <a:lnTo>
                  <a:pt x="117" y="152"/>
                </a:lnTo>
                <a:lnTo>
                  <a:pt x="120" y="150"/>
                </a:lnTo>
                <a:lnTo>
                  <a:pt x="122" y="150"/>
                </a:lnTo>
                <a:lnTo>
                  <a:pt x="131" y="149"/>
                </a:lnTo>
                <a:lnTo>
                  <a:pt x="132" y="147"/>
                </a:lnTo>
                <a:lnTo>
                  <a:pt x="134" y="145"/>
                </a:lnTo>
                <a:lnTo>
                  <a:pt x="136" y="144"/>
                </a:lnTo>
                <a:lnTo>
                  <a:pt x="137" y="142"/>
                </a:lnTo>
                <a:lnTo>
                  <a:pt x="137" y="140"/>
                </a:lnTo>
                <a:lnTo>
                  <a:pt x="137" y="138"/>
                </a:lnTo>
                <a:lnTo>
                  <a:pt x="139" y="137"/>
                </a:lnTo>
                <a:lnTo>
                  <a:pt x="141" y="135"/>
                </a:lnTo>
                <a:lnTo>
                  <a:pt x="142" y="133"/>
                </a:lnTo>
                <a:lnTo>
                  <a:pt x="146" y="133"/>
                </a:lnTo>
                <a:lnTo>
                  <a:pt x="149" y="132"/>
                </a:lnTo>
                <a:lnTo>
                  <a:pt x="153" y="130"/>
                </a:lnTo>
                <a:lnTo>
                  <a:pt x="154" y="127"/>
                </a:lnTo>
                <a:lnTo>
                  <a:pt x="156" y="125"/>
                </a:lnTo>
                <a:lnTo>
                  <a:pt x="158" y="122"/>
                </a:lnTo>
                <a:lnTo>
                  <a:pt x="159" y="120"/>
                </a:lnTo>
                <a:lnTo>
                  <a:pt x="164" y="116"/>
                </a:lnTo>
                <a:lnTo>
                  <a:pt x="166" y="115"/>
                </a:lnTo>
                <a:lnTo>
                  <a:pt x="169" y="111"/>
                </a:lnTo>
                <a:lnTo>
                  <a:pt x="171" y="110"/>
                </a:lnTo>
                <a:lnTo>
                  <a:pt x="171" y="106"/>
                </a:lnTo>
                <a:lnTo>
                  <a:pt x="173" y="106"/>
                </a:lnTo>
                <a:lnTo>
                  <a:pt x="173" y="103"/>
                </a:lnTo>
                <a:lnTo>
                  <a:pt x="173" y="101"/>
                </a:lnTo>
                <a:lnTo>
                  <a:pt x="173" y="99"/>
                </a:lnTo>
                <a:lnTo>
                  <a:pt x="174" y="98"/>
                </a:lnTo>
                <a:lnTo>
                  <a:pt x="176" y="98"/>
                </a:lnTo>
                <a:lnTo>
                  <a:pt x="180" y="98"/>
                </a:lnTo>
                <a:lnTo>
                  <a:pt x="181" y="99"/>
                </a:lnTo>
                <a:lnTo>
                  <a:pt x="188" y="108"/>
                </a:lnTo>
                <a:lnTo>
                  <a:pt x="196" y="120"/>
                </a:lnTo>
                <a:lnTo>
                  <a:pt x="208" y="142"/>
                </a:lnTo>
                <a:lnTo>
                  <a:pt x="212" y="147"/>
                </a:lnTo>
                <a:lnTo>
                  <a:pt x="213" y="149"/>
                </a:lnTo>
                <a:lnTo>
                  <a:pt x="218" y="154"/>
                </a:lnTo>
                <a:lnTo>
                  <a:pt x="232" y="159"/>
                </a:lnTo>
                <a:lnTo>
                  <a:pt x="249" y="162"/>
                </a:lnTo>
                <a:lnTo>
                  <a:pt x="256" y="164"/>
                </a:lnTo>
                <a:lnTo>
                  <a:pt x="259" y="166"/>
                </a:lnTo>
                <a:lnTo>
                  <a:pt x="262" y="167"/>
                </a:lnTo>
                <a:lnTo>
                  <a:pt x="264" y="167"/>
                </a:lnTo>
                <a:lnTo>
                  <a:pt x="271" y="171"/>
                </a:lnTo>
                <a:lnTo>
                  <a:pt x="284" y="177"/>
                </a:lnTo>
                <a:lnTo>
                  <a:pt x="286" y="179"/>
                </a:lnTo>
                <a:lnTo>
                  <a:pt x="291" y="183"/>
                </a:lnTo>
                <a:lnTo>
                  <a:pt x="294" y="186"/>
                </a:lnTo>
                <a:lnTo>
                  <a:pt x="306" y="193"/>
                </a:lnTo>
                <a:lnTo>
                  <a:pt x="311" y="196"/>
                </a:lnTo>
                <a:lnTo>
                  <a:pt x="321" y="203"/>
                </a:lnTo>
                <a:lnTo>
                  <a:pt x="328" y="206"/>
                </a:lnTo>
                <a:lnTo>
                  <a:pt x="330" y="206"/>
                </a:lnTo>
                <a:lnTo>
                  <a:pt x="335" y="210"/>
                </a:lnTo>
                <a:lnTo>
                  <a:pt x="342" y="211"/>
                </a:lnTo>
                <a:lnTo>
                  <a:pt x="343" y="213"/>
                </a:lnTo>
                <a:lnTo>
                  <a:pt x="348" y="215"/>
                </a:lnTo>
                <a:lnTo>
                  <a:pt x="354" y="218"/>
                </a:lnTo>
                <a:lnTo>
                  <a:pt x="359" y="223"/>
                </a:lnTo>
                <a:lnTo>
                  <a:pt x="364" y="225"/>
                </a:lnTo>
                <a:lnTo>
                  <a:pt x="372" y="228"/>
                </a:lnTo>
                <a:lnTo>
                  <a:pt x="381" y="233"/>
                </a:lnTo>
                <a:lnTo>
                  <a:pt x="387" y="237"/>
                </a:lnTo>
                <a:lnTo>
                  <a:pt x="392" y="237"/>
                </a:lnTo>
                <a:lnTo>
                  <a:pt x="396" y="233"/>
                </a:lnTo>
                <a:lnTo>
                  <a:pt x="404" y="233"/>
                </a:lnTo>
                <a:lnTo>
                  <a:pt x="411" y="232"/>
                </a:lnTo>
                <a:lnTo>
                  <a:pt x="419" y="228"/>
                </a:lnTo>
                <a:lnTo>
                  <a:pt x="428" y="227"/>
                </a:lnTo>
                <a:lnTo>
                  <a:pt x="436" y="223"/>
                </a:lnTo>
                <a:lnTo>
                  <a:pt x="451" y="221"/>
                </a:lnTo>
                <a:lnTo>
                  <a:pt x="458" y="218"/>
                </a:lnTo>
                <a:lnTo>
                  <a:pt x="462" y="216"/>
                </a:lnTo>
                <a:lnTo>
                  <a:pt x="475" y="215"/>
                </a:lnTo>
                <a:lnTo>
                  <a:pt x="480" y="216"/>
                </a:lnTo>
                <a:lnTo>
                  <a:pt x="487" y="216"/>
                </a:lnTo>
                <a:lnTo>
                  <a:pt x="492" y="216"/>
                </a:lnTo>
                <a:lnTo>
                  <a:pt x="504" y="215"/>
                </a:lnTo>
                <a:lnTo>
                  <a:pt x="516" y="216"/>
                </a:lnTo>
                <a:lnTo>
                  <a:pt x="519" y="216"/>
                </a:lnTo>
                <a:lnTo>
                  <a:pt x="522" y="215"/>
                </a:lnTo>
                <a:lnTo>
                  <a:pt x="529" y="215"/>
                </a:lnTo>
                <a:lnTo>
                  <a:pt x="533" y="215"/>
                </a:lnTo>
                <a:lnTo>
                  <a:pt x="536" y="213"/>
                </a:lnTo>
                <a:lnTo>
                  <a:pt x="539" y="215"/>
                </a:lnTo>
                <a:lnTo>
                  <a:pt x="543" y="215"/>
                </a:lnTo>
                <a:lnTo>
                  <a:pt x="548" y="210"/>
                </a:lnTo>
                <a:lnTo>
                  <a:pt x="549" y="206"/>
                </a:lnTo>
                <a:lnTo>
                  <a:pt x="551" y="201"/>
                </a:lnTo>
                <a:lnTo>
                  <a:pt x="553" y="198"/>
                </a:lnTo>
                <a:lnTo>
                  <a:pt x="555" y="196"/>
                </a:lnTo>
                <a:lnTo>
                  <a:pt x="555" y="194"/>
                </a:lnTo>
                <a:lnTo>
                  <a:pt x="565" y="172"/>
                </a:lnTo>
                <a:lnTo>
                  <a:pt x="570" y="166"/>
                </a:lnTo>
                <a:lnTo>
                  <a:pt x="575" y="157"/>
                </a:lnTo>
                <a:lnTo>
                  <a:pt x="576" y="155"/>
                </a:lnTo>
                <a:lnTo>
                  <a:pt x="578" y="154"/>
                </a:lnTo>
                <a:lnTo>
                  <a:pt x="580" y="150"/>
                </a:lnTo>
                <a:lnTo>
                  <a:pt x="597" y="133"/>
                </a:lnTo>
                <a:lnTo>
                  <a:pt x="600" y="130"/>
                </a:lnTo>
                <a:lnTo>
                  <a:pt x="639" y="108"/>
                </a:lnTo>
                <a:lnTo>
                  <a:pt x="644" y="105"/>
                </a:lnTo>
                <a:lnTo>
                  <a:pt x="646" y="103"/>
                </a:lnTo>
                <a:lnTo>
                  <a:pt x="647" y="103"/>
                </a:lnTo>
                <a:lnTo>
                  <a:pt x="654" y="101"/>
                </a:lnTo>
                <a:lnTo>
                  <a:pt x="658" y="99"/>
                </a:lnTo>
                <a:lnTo>
                  <a:pt x="659" y="99"/>
                </a:lnTo>
                <a:lnTo>
                  <a:pt x="668" y="98"/>
                </a:lnTo>
                <a:lnTo>
                  <a:pt x="696" y="96"/>
                </a:lnTo>
                <a:lnTo>
                  <a:pt x="727" y="98"/>
                </a:lnTo>
                <a:lnTo>
                  <a:pt x="730" y="98"/>
                </a:lnTo>
                <a:lnTo>
                  <a:pt x="740" y="91"/>
                </a:lnTo>
                <a:lnTo>
                  <a:pt x="754" y="83"/>
                </a:lnTo>
                <a:lnTo>
                  <a:pt x="756" y="81"/>
                </a:lnTo>
                <a:lnTo>
                  <a:pt x="761" y="74"/>
                </a:lnTo>
                <a:lnTo>
                  <a:pt x="766" y="71"/>
                </a:lnTo>
                <a:lnTo>
                  <a:pt x="784" y="59"/>
                </a:lnTo>
                <a:lnTo>
                  <a:pt x="793" y="59"/>
                </a:lnTo>
                <a:lnTo>
                  <a:pt x="830" y="52"/>
                </a:lnTo>
                <a:lnTo>
                  <a:pt x="855" y="47"/>
                </a:lnTo>
                <a:lnTo>
                  <a:pt x="864" y="47"/>
                </a:lnTo>
                <a:lnTo>
                  <a:pt x="875" y="45"/>
                </a:lnTo>
                <a:lnTo>
                  <a:pt x="884" y="44"/>
                </a:lnTo>
                <a:lnTo>
                  <a:pt x="891" y="44"/>
                </a:lnTo>
                <a:lnTo>
                  <a:pt x="892" y="44"/>
                </a:lnTo>
                <a:lnTo>
                  <a:pt x="921" y="44"/>
                </a:lnTo>
                <a:lnTo>
                  <a:pt x="941" y="37"/>
                </a:lnTo>
                <a:lnTo>
                  <a:pt x="957" y="32"/>
                </a:lnTo>
                <a:lnTo>
                  <a:pt x="958" y="32"/>
                </a:lnTo>
                <a:lnTo>
                  <a:pt x="972" y="10"/>
                </a:lnTo>
                <a:lnTo>
                  <a:pt x="985" y="5"/>
                </a:lnTo>
                <a:lnTo>
                  <a:pt x="1004" y="0"/>
                </a:lnTo>
                <a:lnTo>
                  <a:pt x="1019" y="3"/>
                </a:lnTo>
                <a:lnTo>
                  <a:pt x="1021" y="5"/>
                </a:lnTo>
                <a:lnTo>
                  <a:pt x="1046" y="11"/>
                </a:lnTo>
                <a:lnTo>
                  <a:pt x="1051" y="11"/>
                </a:lnTo>
                <a:lnTo>
                  <a:pt x="1053" y="11"/>
                </a:lnTo>
                <a:lnTo>
                  <a:pt x="1055" y="11"/>
                </a:lnTo>
                <a:lnTo>
                  <a:pt x="1065" y="13"/>
                </a:lnTo>
                <a:lnTo>
                  <a:pt x="1066" y="15"/>
                </a:lnTo>
                <a:lnTo>
                  <a:pt x="1080" y="15"/>
                </a:lnTo>
                <a:lnTo>
                  <a:pt x="1110" y="22"/>
                </a:lnTo>
                <a:lnTo>
                  <a:pt x="1112" y="22"/>
                </a:lnTo>
                <a:lnTo>
                  <a:pt x="1125" y="25"/>
                </a:lnTo>
                <a:lnTo>
                  <a:pt x="1141" y="28"/>
                </a:lnTo>
                <a:lnTo>
                  <a:pt x="1156" y="37"/>
                </a:lnTo>
                <a:lnTo>
                  <a:pt x="1159" y="37"/>
                </a:lnTo>
                <a:lnTo>
                  <a:pt x="1166" y="42"/>
                </a:lnTo>
                <a:lnTo>
                  <a:pt x="1171" y="45"/>
                </a:lnTo>
                <a:lnTo>
                  <a:pt x="1173" y="47"/>
                </a:lnTo>
                <a:close/>
              </a:path>
            </a:pathLst>
          </a:custGeom>
          <a:solidFill>
            <a:schemeClr val="accent4">
              <a:lumMod val="5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7">
            <a:extLst>
              <a:ext uri="{FF2B5EF4-FFF2-40B4-BE49-F238E27FC236}">
                <a16:creationId xmlns:a16="http://schemas.microsoft.com/office/drawing/2014/main" id="{ACB4F4A4-DBBB-4594-9B10-B2046A8E9DF1}"/>
              </a:ext>
            </a:extLst>
          </p:cNvPr>
          <p:cNvSpPr>
            <a:spLocks/>
          </p:cNvSpPr>
          <p:nvPr/>
        </p:nvSpPr>
        <p:spPr bwMode="auto">
          <a:xfrm>
            <a:off x="314325" y="3743326"/>
            <a:ext cx="2884488" cy="1169988"/>
          </a:xfrm>
          <a:custGeom>
            <a:avLst/>
            <a:gdLst>
              <a:gd name="T0" fmla="*/ 1086 w 1817"/>
              <a:gd name="T1" fmla="*/ 324 h 737"/>
              <a:gd name="T2" fmla="*/ 1143 w 1817"/>
              <a:gd name="T3" fmla="*/ 334 h 737"/>
              <a:gd name="T4" fmla="*/ 1256 w 1817"/>
              <a:gd name="T5" fmla="*/ 285 h 737"/>
              <a:gd name="T6" fmla="*/ 1300 w 1817"/>
              <a:gd name="T7" fmla="*/ 366 h 737"/>
              <a:gd name="T8" fmla="*/ 1302 w 1817"/>
              <a:gd name="T9" fmla="*/ 315 h 737"/>
              <a:gd name="T10" fmla="*/ 1358 w 1817"/>
              <a:gd name="T11" fmla="*/ 334 h 737"/>
              <a:gd name="T12" fmla="*/ 1430 w 1817"/>
              <a:gd name="T13" fmla="*/ 286 h 737"/>
              <a:gd name="T14" fmla="*/ 1474 w 1817"/>
              <a:gd name="T15" fmla="*/ 276 h 737"/>
              <a:gd name="T16" fmla="*/ 1530 w 1817"/>
              <a:gd name="T17" fmla="*/ 285 h 737"/>
              <a:gd name="T18" fmla="*/ 1564 w 1817"/>
              <a:gd name="T19" fmla="*/ 325 h 737"/>
              <a:gd name="T20" fmla="*/ 1616 w 1817"/>
              <a:gd name="T21" fmla="*/ 334 h 737"/>
              <a:gd name="T22" fmla="*/ 1662 w 1817"/>
              <a:gd name="T23" fmla="*/ 336 h 737"/>
              <a:gd name="T24" fmla="*/ 1709 w 1817"/>
              <a:gd name="T25" fmla="*/ 334 h 737"/>
              <a:gd name="T26" fmla="*/ 1734 w 1817"/>
              <a:gd name="T27" fmla="*/ 354 h 737"/>
              <a:gd name="T28" fmla="*/ 1782 w 1817"/>
              <a:gd name="T29" fmla="*/ 346 h 737"/>
              <a:gd name="T30" fmla="*/ 1809 w 1817"/>
              <a:gd name="T31" fmla="*/ 380 h 737"/>
              <a:gd name="T32" fmla="*/ 1584 w 1817"/>
              <a:gd name="T33" fmla="*/ 520 h 737"/>
              <a:gd name="T34" fmla="*/ 1000 w 1817"/>
              <a:gd name="T35" fmla="*/ 517 h 737"/>
              <a:gd name="T36" fmla="*/ 694 w 1817"/>
              <a:gd name="T37" fmla="*/ 513 h 737"/>
              <a:gd name="T38" fmla="*/ 246 w 1817"/>
              <a:gd name="T39" fmla="*/ 508 h 737"/>
              <a:gd name="T40" fmla="*/ 206 w 1817"/>
              <a:gd name="T41" fmla="*/ 522 h 737"/>
              <a:gd name="T42" fmla="*/ 191 w 1817"/>
              <a:gd name="T43" fmla="*/ 546 h 737"/>
              <a:gd name="T44" fmla="*/ 187 w 1817"/>
              <a:gd name="T45" fmla="*/ 571 h 737"/>
              <a:gd name="T46" fmla="*/ 160 w 1817"/>
              <a:gd name="T47" fmla="*/ 593 h 737"/>
              <a:gd name="T48" fmla="*/ 153 w 1817"/>
              <a:gd name="T49" fmla="*/ 620 h 737"/>
              <a:gd name="T50" fmla="*/ 145 w 1817"/>
              <a:gd name="T51" fmla="*/ 630 h 737"/>
              <a:gd name="T52" fmla="*/ 147 w 1817"/>
              <a:gd name="T53" fmla="*/ 657 h 737"/>
              <a:gd name="T54" fmla="*/ 123 w 1817"/>
              <a:gd name="T55" fmla="*/ 691 h 737"/>
              <a:gd name="T56" fmla="*/ 104 w 1817"/>
              <a:gd name="T57" fmla="*/ 684 h 737"/>
              <a:gd name="T58" fmla="*/ 72 w 1817"/>
              <a:gd name="T59" fmla="*/ 662 h 737"/>
              <a:gd name="T60" fmla="*/ 83 w 1817"/>
              <a:gd name="T61" fmla="*/ 600 h 737"/>
              <a:gd name="T62" fmla="*/ 69 w 1817"/>
              <a:gd name="T63" fmla="*/ 551 h 737"/>
              <a:gd name="T64" fmla="*/ 40 w 1817"/>
              <a:gd name="T65" fmla="*/ 525 h 737"/>
              <a:gd name="T66" fmla="*/ 52 w 1817"/>
              <a:gd name="T67" fmla="*/ 481 h 737"/>
              <a:gd name="T68" fmla="*/ 54 w 1817"/>
              <a:gd name="T69" fmla="*/ 412 h 737"/>
              <a:gd name="T70" fmla="*/ 44 w 1817"/>
              <a:gd name="T71" fmla="*/ 339 h 737"/>
              <a:gd name="T72" fmla="*/ 17 w 1817"/>
              <a:gd name="T73" fmla="*/ 313 h 737"/>
              <a:gd name="T74" fmla="*/ 20 w 1817"/>
              <a:gd name="T75" fmla="*/ 253 h 737"/>
              <a:gd name="T76" fmla="*/ 8 w 1817"/>
              <a:gd name="T77" fmla="*/ 202 h 737"/>
              <a:gd name="T78" fmla="*/ 18 w 1817"/>
              <a:gd name="T79" fmla="*/ 180 h 737"/>
              <a:gd name="T80" fmla="*/ 34 w 1817"/>
              <a:gd name="T81" fmla="*/ 141 h 737"/>
              <a:gd name="T82" fmla="*/ 62 w 1817"/>
              <a:gd name="T83" fmla="*/ 110 h 737"/>
              <a:gd name="T84" fmla="*/ 121 w 1817"/>
              <a:gd name="T85" fmla="*/ 70 h 737"/>
              <a:gd name="T86" fmla="*/ 164 w 1817"/>
              <a:gd name="T87" fmla="*/ 2 h 737"/>
              <a:gd name="T88" fmla="*/ 196 w 1817"/>
              <a:gd name="T89" fmla="*/ 20 h 737"/>
              <a:gd name="T90" fmla="*/ 223 w 1817"/>
              <a:gd name="T91" fmla="*/ 37 h 737"/>
              <a:gd name="T92" fmla="*/ 243 w 1817"/>
              <a:gd name="T93" fmla="*/ 58 h 737"/>
              <a:gd name="T94" fmla="*/ 267 w 1817"/>
              <a:gd name="T95" fmla="*/ 75 h 737"/>
              <a:gd name="T96" fmla="*/ 278 w 1817"/>
              <a:gd name="T97" fmla="*/ 110 h 737"/>
              <a:gd name="T98" fmla="*/ 317 w 1817"/>
              <a:gd name="T99" fmla="*/ 76 h 737"/>
              <a:gd name="T100" fmla="*/ 346 w 1817"/>
              <a:gd name="T101" fmla="*/ 80 h 737"/>
              <a:gd name="T102" fmla="*/ 360 w 1817"/>
              <a:gd name="T103" fmla="*/ 120 h 737"/>
              <a:gd name="T104" fmla="*/ 422 w 1817"/>
              <a:gd name="T105" fmla="*/ 136 h 737"/>
              <a:gd name="T106" fmla="*/ 430 w 1817"/>
              <a:gd name="T107" fmla="*/ 181 h 737"/>
              <a:gd name="T108" fmla="*/ 442 w 1817"/>
              <a:gd name="T109" fmla="*/ 242 h 737"/>
              <a:gd name="T110" fmla="*/ 490 w 1817"/>
              <a:gd name="T111" fmla="*/ 280 h 737"/>
              <a:gd name="T112" fmla="*/ 550 w 1817"/>
              <a:gd name="T113" fmla="*/ 288 h 737"/>
              <a:gd name="T114" fmla="*/ 680 w 1817"/>
              <a:gd name="T115" fmla="*/ 320 h 737"/>
              <a:gd name="T116" fmla="*/ 777 w 1817"/>
              <a:gd name="T117" fmla="*/ 305 h 737"/>
              <a:gd name="T118" fmla="*/ 887 w 1817"/>
              <a:gd name="T119" fmla="*/ 285 h 737"/>
              <a:gd name="T120" fmla="*/ 941 w 1817"/>
              <a:gd name="T121" fmla="*/ 266 h 737"/>
              <a:gd name="T122" fmla="*/ 995 w 1817"/>
              <a:gd name="T123" fmla="*/ 247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17" h="737">
                <a:moveTo>
                  <a:pt x="1064" y="224"/>
                </a:moveTo>
                <a:lnTo>
                  <a:pt x="1067" y="225"/>
                </a:lnTo>
                <a:lnTo>
                  <a:pt x="1074" y="232"/>
                </a:lnTo>
                <a:lnTo>
                  <a:pt x="1076" y="234"/>
                </a:lnTo>
                <a:lnTo>
                  <a:pt x="1077" y="236"/>
                </a:lnTo>
                <a:lnTo>
                  <a:pt x="1079" y="237"/>
                </a:lnTo>
                <a:lnTo>
                  <a:pt x="1081" y="241"/>
                </a:lnTo>
                <a:lnTo>
                  <a:pt x="1086" y="247"/>
                </a:lnTo>
                <a:lnTo>
                  <a:pt x="1088" y="253"/>
                </a:lnTo>
                <a:lnTo>
                  <a:pt x="1091" y="254"/>
                </a:lnTo>
                <a:lnTo>
                  <a:pt x="1093" y="261"/>
                </a:lnTo>
                <a:lnTo>
                  <a:pt x="1098" y="264"/>
                </a:lnTo>
                <a:lnTo>
                  <a:pt x="1098" y="268"/>
                </a:lnTo>
                <a:lnTo>
                  <a:pt x="1099" y="271"/>
                </a:lnTo>
                <a:lnTo>
                  <a:pt x="1099" y="275"/>
                </a:lnTo>
                <a:lnTo>
                  <a:pt x="1098" y="278"/>
                </a:lnTo>
                <a:lnTo>
                  <a:pt x="1098" y="285"/>
                </a:lnTo>
                <a:lnTo>
                  <a:pt x="1096" y="291"/>
                </a:lnTo>
                <a:lnTo>
                  <a:pt x="1096" y="293"/>
                </a:lnTo>
                <a:lnTo>
                  <a:pt x="1094" y="303"/>
                </a:lnTo>
                <a:lnTo>
                  <a:pt x="1093" y="305"/>
                </a:lnTo>
                <a:lnTo>
                  <a:pt x="1088" y="320"/>
                </a:lnTo>
                <a:lnTo>
                  <a:pt x="1086" y="324"/>
                </a:lnTo>
                <a:lnTo>
                  <a:pt x="1084" y="325"/>
                </a:lnTo>
                <a:lnTo>
                  <a:pt x="1084" y="329"/>
                </a:lnTo>
                <a:lnTo>
                  <a:pt x="1084" y="330"/>
                </a:lnTo>
                <a:lnTo>
                  <a:pt x="1084" y="339"/>
                </a:lnTo>
                <a:lnTo>
                  <a:pt x="1084" y="341"/>
                </a:lnTo>
                <a:lnTo>
                  <a:pt x="1086" y="346"/>
                </a:lnTo>
                <a:lnTo>
                  <a:pt x="1086" y="352"/>
                </a:lnTo>
                <a:lnTo>
                  <a:pt x="1088" y="358"/>
                </a:lnTo>
                <a:lnTo>
                  <a:pt x="1089" y="359"/>
                </a:lnTo>
                <a:lnTo>
                  <a:pt x="1091" y="361"/>
                </a:lnTo>
                <a:lnTo>
                  <a:pt x="1093" y="363"/>
                </a:lnTo>
                <a:lnTo>
                  <a:pt x="1094" y="364"/>
                </a:lnTo>
                <a:lnTo>
                  <a:pt x="1099" y="361"/>
                </a:lnTo>
                <a:lnTo>
                  <a:pt x="1101" y="359"/>
                </a:lnTo>
                <a:lnTo>
                  <a:pt x="1106" y="354"/>
                </a:lnTo>
                <a:lnTo>
                  <a:pt x="1109" y="351"/>
                </a:lnTo>
                <a:lnTo>
                  <a:pt x="1116" y="344"/>
                </a:lnTo>
                <a:lnTo>
                  <a:pt x="1123" y="341"/>
                </a:lnTo>
                <a:lnTo>
                  <a:pt x="1128" y="339"/>
                </a:lnTo>
                <a:lnTo>
                  <a:pt x="1133" y="337"/>
                </a:lnTo>
                <a:lnTo>
                  <a:pt x="1140" y="336"/>
                </a:lnTo>
                <a:lnTo>
                  <a:pt x="1142" y="334"/>
                </a:lnTo>
                <a:lnTo>
                  <a:pt x="1143" y="334"/>
                </a:lnTo>
                <a:lnTo>
                  <a:pt x="1145" y="334"/>
                </a:lnTo>
                <a:lnTo>
                  <a:pt x="1153" y="330"/>
                </a:lnTo>
                <a:lnTo>
                  <a:pt x="1157" y="327"/>
                </a:lnTo>
                <a:lnTo>
                  <a:pt x="1158" y="325"/>
                </a:lnTo>
                <a:lnTo>
                  <a:pt x="1162" y="322"/>
                </a:lnTo>
                <a:lnTo>
                  <a:pt x="1177" y="305"/>
                </a:lnTo>
                <a:lnTo>
                  <a:pt x="1182" y="302"/>
                </a:lnTo>
                <a:lnTo>
                  <a:pt x="1182" y="300"/>
                </a:lnTo>
                <a:lnTo>
                  <a:pt x="1184" y="298"/>
                </a:lnTo>
                <a:lnTo>
                  <a:pt x="1199" y="286"/>
                </a:lnTo>
                <a:lnTo>
                  <a:pt x="1202" y="283"/>
                </a:lnTo>
                <a:lnTo>
                  <a:pt x="1204" y="281"/>
                </a:lnTo>
                <a:lnTo>
                  <a:pt x="1211" y="280"/>
                </a:lnTo>
                <a:lnTo>
                  <a:pt x="1219" y="278"/>
                </a:lnTo>
                <a:lnTo>
                  <a:pt x="1221" y="280"/>
                </a:lnTo>
                <a:lnTo>
                  <a:pt x="1226" y="280"/>
                </a:lnTo>
                <a:lnTo>
                  <a:pt x="1233" y="280"/>
                </a:lnTo>
                <a:lnTo>
                  <a:pt x="1236" y="281"/>
                </a:lnTo>
                <a:lnTo>
                  <a:pt x="1241" y="281"/>
                </a:lnTo>
                <a:lnTo>
                  <a:pt x="1245" y="281"/>
                </a:lnTo>
                <a:lnTo>
                  <a:pt x="1248" y="281"/>
                </a:lnTo>
                <a:lnTo>
                  <a:pt x="1253" y="283"/>
                </a:lnTo>
                <a:lnTo>
                  <a:pt x="1256" y="285"/>
                </a:lnTo>
                <a:lnTo>
                  <a:pt x="1258" y="286"/>
                </a:lnTo>
                <a:lnTo>
                  <a:pt x="1262" y="290"/>
                </a:lnTo>
                <a:lnTo>
                  <a:pt x="1263" y="291"/>
                </a:lnTo>
                <a:lnTo>
                  <a:pt x="1262" y="300"/>
                </a:lnTo>
                <a:lnTo>
                  <a:pt x="1260" y="302"/>
                </a:lnTo>
                <a:lnTo>
                  <a:pt x="1258" y="305"/>
                </a:lnTo>
                <a:lnTo>
                  <a:pt x="1256" y="307"/>
                </a:lnTo>
                <a:lnTo>
                  <a:pt x="1251" y="308"/>
                </a:lnTo>
                <a:lnTo>
                  <a:pt x="1248" y="308"/>
                </a:lnTo>
                <a:lnTo>
                  <a:pt x="1245" y="308"/>
                </a:lnTo>
                <a:lnTo>
                  <a:pt x="1238" y="308"/>
                </a:lnTo>
                <a:lnTo>
                  <a:pt x="1236" y="308"/>
                </a:lnTo>
                <a:lnTo>
                  <a:pt x="1234" y="310"/>
                </a:lnTo>
                <a:lnTo>
                  <a:pt x="1234" y="312"/>
                </a:lnTo>
                <a:lnTo>
                  <a:pt x="1236" y="317"/>
                </a:lnTo>
                <a:lnTo>
                  <a:pt x="1238" y="320"/>
                </a:lnTo>
                <a:lnTo>
                  <a:pt x="1241" y="322"/>
                </a:lnTo>
                <a:lnTo>
                  <a:pt x="1248" y="327"/>
                </a:lnTo>
                <a:lnTo>
                  <a:pt x="1255" y="337"/>
                </a:lnTo>
                <a:lnTo>
                  <a:pt x="1289" y="364"/>
                </a:lnTo>
                <a:lnTo>
                  <a:pt x="1292" y="366"/>
                </a:lnTo>
                <a:lnTo>
                  <a:pt x="1295" y="366"/>
                </a:lnTo>
                <a:lnTo>
                  <a:pt x="1300" y="366"/>
                </a:lnTo>
                <a:lnTo>
                  <a:pt x="1302" y="366"/>
                </a:lnTo>
                <a:lnTo>
                  <a:pt x="1305" y="366"/>
                </a:lnTo>
                <a:lnTo>
                  <a:pt x="1311" y="364"/>
                </a:lnTo>
                <a:lnTo>
                  <a:pt x="1312" y="364"/>
                </a:lnTo>
                <a:lnTo>
                  <a:pt x="1314" y="364"/>
                </a:lnTo>
                <a:lnTo>
                  <a:pt x="1316" y="361"/>
                </a:lnTo>
                <a:lnTo>
                  <a:pt x="1321" y="359"/>
                </a:lnTo>
                <a:lnTo>
                  <a:pt x="1324" y="356"/>
                </a:lnTo>
                <a:lnTo>
                  <a:pt x="1324" y="354"/>
                </a:lnTo>
                <a:lnTo>
                  <a:pt x="1322" y="352"/>
                </a:lnTo>
                <a:lnTo>
                  <a:pt x="1319" y="351"/>
                </a:lnTo>
                <a:lnTo>
                  <a:pt x="1316" y="351"/>
                </a:lnTo>
                <a:lnTo>
                  <a:pt x="1309" y="349"/>
                </a:lnTo>
                <a:lnTo>
                  <a:pt x="1304" y="346"/>
                </a:lnTo>
                <a:lnTo>
                  <a:pt x="1300" y="342"/>
                </a:lnTo>
                <a:lnTo>
                  <a:pt x="1300" y="341"/>
                </a:lnTo>
                <a:lnTo>
                  <a:pt x="1299" y="341"/>
                </a:lnTo>
                <a:lnTo>
                  <a:pt x="1297" y="332"/>
                </a:lnTo>
                <a:lnTo>
                  <a:pt x="1297" y="327"/>
                </a:lnTo>
                <a:lnTo>
                  <a:pt x="1299" y="320"/>
                </a:lnTo>
                <a:lnTo>
                  <a:pt x="1299" y="319"/>
                </a:lnTo>
                <a:lnTo>
                  <a:pt x="1300" y="317"/>
                </a:lnTo>
                <a:lnTo>
                  <a:pt x="1302" y="315"/>
                </a:lnTo>
                <a:lnTo>
                  <a:pt x="1304" y="313"/>
                </a:lnTo>
                <a:lnTo>
                  <a:pt x="1309" y="310"/>
                </a:lnTo>
                <a:lnTo>
                  <a:pt x="1311" y="310"/>
                </a:lnTo>
                <a:lnTo>
                  <a:pt x="1314" y="308"/>
                </a:lnTo>
                <a:lnTo>
                  <a:pt x="1317" y="308"/>
                </a:lnTo>
                <a:lnTo>
                  <a:pt x="1324" y="308"/>
                </a:lnTo>
                <a:lnTo>
                  <a:pt x="1322" y="308"/>
                </a:lnTo>
                <a:lnTo>
                  <a:pt x="1324" y="308"/>
                </a:lnTo>
                <a:lnTo>
                  <a:pt x="1327" y="310"/>
                </a:lnTo>
                <a:lnTo>
                  <a:pt x="1334" y="312"/>
                </a:lnTo>
                <a:lnTo>
                  <a:pt x="1338" y="315"/>
                </a:lnTo>
                <a:lnTo>
                  <a:pt x="1338" y="320"/>
                </a:lnTo>
                <a:lnTo>
                  <a:pt x="1338" y="324"/>
                </a:lnTo>
                <a:lnTo>
                  <a:pt x="1336" y="329"/>
                </a:lnTo>
                <a:lnTo>
                  <a:pt x="1336" y="330"/>
                </a:lnTo>
                <a:lnTo>
                  <a:pt x="1338" y="334"/>
                </a:lnTo>
                <a:lnTo>
                  <a:pt x="1339" y="336"/>
                </a:lnTo>
                <a:lnTo>
                  <a:pt x="1341" y="339"/>
                </a:lnTo>
                <a:lnTo>
                  <a:pt x="1346" y="339"/>
                </a:lnTo>
                <a:lnTo>
                  <a:pt x="1349" y="339"/>
                </a:lnTo>
                <a:lnTo>
                  <a:pt x="1353" y="339"/>
                </a:lnTo>
                <a:lnTo>
                  <a:pt x="1354" y="337"/>
                </a:lnTo>
                <a:lnTo>
                  <a:pt x="1358" y="334"/>
                </a:lnTo>
                <a:lnTo>
                  <a:pt x="1359" y="329"/>
                </a:lnTo>
                <a:lnTo>
                  <a:pt x="1363" y="325"/>
                </a:lnTo>
                <a:lnTo>
                  <a:pt x="1368" y="319"/>
                </a:lnTo>
                <a:lnTo>
                  <a:pt x="1375" y="317"/>
                </a:lnTo>
                <a:lnTo>
                  <a:pt x="1380" y="315"/>
                </a:lnTo>
                <a:lnTo>
                  <a:pt x="1383" y="315"/>
                </a:lnTo>
                <a:lnTo>
                  <a:pt x="1390" y="315"/>
                </a:lnTo>
                <a:lnTo>
                  <a:pt x="1395" y="317"/>
                </a:lnTo>
                <a:lnTo>
                  <a:pt x="1400" y="319"/>
                </a:lnTo>
                <a:lnTo>
                  <a:pt x="1402" y="319"/>
                </a:lnTo>
                <a:lnTo>
                  <a:pt x="1403" y="317"/>
                </a:lnTo>
                <a:lnTo>
                  <a:pt x="1405" y="317"/>
                </a:lnTo>
                <a:lnTo>
                  <a:pt x="1407" y="312"/>
                </a:lnTo>
                <a:lnTo>
                  <a:pt x="1410" y="308"/>
                </a:lnTo>
                <a:lnTo>
                  <a:pt x="1414" y="303"/>
                </a:lnTo>
                <a:lnTo>
                  <a:pt x="1419" y="302"/>
                </a:lnTo>
                <a:lnTo>
                  <a:pt x="1420" y="300"/>
                </a:lnTo>
                <a:lnTo>
                  <a:pt x="1425" y="298"/>
                </a:lnTo>
                <a:lnTo>
                  <a:pt x="1427" y="297"/>
                </a:lnTo>
                <a:lnTo>
                  <a:pt x="1429" y="295"/>
                </a:lnTo>
                <a:lnTo>
                  <a:pt x="1429" y="293"/>
                </a:lnTo>
                <a:lnTo>
                  <a:pt x="1430" y="291"/>
                </a:lnTo>
                <a:lnTo>
                  <a:pt x="1430" y="286"/>
                </a:lnTo>
                <a:lnTo>
                  <a:pt x="1432" y="285"/>
                </a:lnTo>
                <a:lnTo>
                  <a:pt x="1434" y="283"/>
                </a:lnTo>
                <a:lnTo>
                  <a:pt x="1435" y="281"/>
                </a:lnTo>
                <a:lnTo>
                  <a:pt x="1437" y="280"/>
                </a:lnTo>
                <a:lnTo>
                  <a:pt x="1441" y="278"/>
                </a:lnTo>
                <a:lnTo>
                  <a:pt x="1442" y="278"/>
                </a:lnTo>
                <a:lnTo>
                  <a:pt x="1444" y="278"/>
                </a:lnTo>
                <a:lnTo>
                  <a:pt x="1446" y="278"/>
                </a:lnTo>
                <a:lnTo>
                  <a:pt x="1447" y="278"/>
                </a:lnTo>
                <a:lnTo>
                  <a:pt x="1449" y="278"/>
                </a:lnTo>
                <a:lnTo>
                  <a:pt x="1451" y="280"/>
                </a:lnTo>
                <a:lnTo>
                  <a:pt x="1451" y="281"/>
                </a:lnTo>
                <a:lnTo>
                  <a:pt x="1452" y="283"/>
                </a:lnTo>
                <a:lnTo>
                  <a:pt x="1452" y="288"/>
                </a:lnTo>
                <a:lnTo>
                  <a:pt x="1457" y="295"/>
                </a:lnTo>
                <a:lnTo>
                  <a:pt x="1463" y="297"/>
                </a:lnTo>
                <a:lnTo>
                  <a:pt x="1466" y="293"/>
                </a:lnTo>
                <a:lnTo>
                  <a:pt x="1468" y="291"/>
                </a:lnTo>
                <a:lnTo>
                  <a:pt x="1468" y="290"/>
                </a:lnTo>
                <a:lnTo>
                  <a:pt x="1468" y="285"/>
                </a:lnTo>
                <a:lnTo>
                  <a:pt x="1469" y="281"/>
                </a:lnTo>
                <a:lnTo>
                  <a:pt x="1473" y="278"/>
                </a:lnTo>
                <a:lnTo>
                  <a:pt x="1474" y="276"/>
                </a:lnTo>
                <a:lnTo>
                  <a:pt x="1476" y="276"/>
                </a:lnTo>
                <a:lnTo>
                  <a:pt x="1479" y="278"/>
                </a:lnTo>
                <a:lnTo>
                  <a:pt x="1484" y="278"/>
                </a:lnTo>
                <a:lnTo>
                  <a:pt x="1488" y="280"/>
                </a:lnTo>
                <a:lnTo>
                  <a:pt x="1490" y="280"/>
                </a:lnTo>
                <a:lnTo>
                  <a:pt x="1496" y="276"/>
                </a:lnTo>
                <a:lnTo>
                  <a:pt x="1498" y="276"/>
                </a:lnTo>
                <a:lnTo>
                  <a:pt x="1500" y="275"/>
                </a:lnTo>
                <a:lnTo>
                  <a:pt x="1501" y="275"/>
                </a:lnTo>
                <a:lnTo>
                  <a:pt x="1503" y="275"/>
                </a:lnTo>
                <a:lnTo>
                  <a:pt x="1505" y="275"/>
                </a:lnTo>
                <a:lnTo>
                  <a:pt x="1506" y="276"/>
                </a:lnTo>
                <a:lnTo>
                  <a:pt x="1508" y="276"/>
                </a:lnTo>
                <a:lnTo>
                  <a:pt x="1510" y="278"/>
                </a:lnTo>
                <a:lnTo>
                  <a:pt x="1512" y="280"/>
                </a:lnTo>
                <a:lnTo>
                  <a:pt x="1513" y="286"/>
                </a:lnTo>
                <a:lnTo>
                  <a:pt x="1517" y="290"/>
                </a:lnTo>
                <a:lnTo>
                  <a:pt x="1520" y="293"/>
                </a:lnTo>
                <a:lnTo>
                  <a:pt x="1522" y="295"/>
                </a:lnTo>
                <a:lnTo>
                  <a:pt x="1525" y="293"/>
                </a:lnTo>
                <a:lnTo>
                  <a:pt x="1527" y="290"/>
                </a:lnTo>
                <a:lnTo>
                  <a:pt x="1527" y="288"/>
                </a:lnTo>
                <a:lnTo>
                  <a:pt x="1530" y="285"/>
                </a:lnTo>
                <a:lnTo>
                  <a:pt x="1537" y="283"/>
                </a:lnTo>
                <a:lnTo>
                  <a:pt x="1540" y="283"/>
                </a:lnTo>
                <a:lnTo>
                  <a:pt x="1544" y="283"/>
                </a:lnTo>
                <a:lnTo>
                  <a:pt x="1545" y="283"/>
                </a:lnTo>
                <a:lnTo>
                  <a:pt x="1545" y="285"/>
                </a:lnTo>
                <a:lnTo>
                  <a:pt x="1547" y="285"/>
                </a:lnTo>
                <a:lnTo>
                  <a:pt x="1549" y="286"/>
                </a:lnTo>
                <a:lnTo>
                  <a:pt x="1549" y="290"/>
                </a:lnTo>
                <a:lnTo>
                  <a:pt x="1547" y="291"/>
                </a:lnTo>
                <a:lnTo>
                  <a:pt x="1545" y="295"/>
                </a:lnTo>
                <a:lnTo>
                  <a:pt x="1545" y="297"/>
                </a:lnTo>
                <a:lnTo>
                  <a:pt x="1545" y="298"/>
                </a:lnTo>
                <a:lnTo>
                  <a:pt x="1549" y="300"/>
                </a:lnTo>
                <a:lnTo>
                  <a:pt x="1549" y="302"/>
                </a:lnTo>
                <a:lnTo>
                  <a:pt x="1550" y="302"/>
                </a:lnTo>
                <a:lnTo>
                  <a:pt x="1554" y="305"/>
                </a:lnTo>
                <a:lnTo>
                  <a:pt x="1555" y="307"/>
                </a:lnTo>
                <a:lnTo>
                  <a:pt x="1557" y="310"/>
                </a:lnTo>
                <a:lnTo>
                  <a:pt x="1559" y="313"/>
                </a:lnTo>
                <a:lnTo>
                  <a:pt x="1560" y="317"/>
                </a:lnTo>
                <a:lnTo>
                  <a:pt x="1560" y="322"/>
                </a:lnTo>
                <a:lnTo>
                  <a:pt x="1562" y="325"/>
                </a:lnTo>
                <a:lnTo>
                  <a:pt x="1564" y="325"/>
                </a:lnTo>
                <a:lnTo>
                  <a:pt x="1571" y="325"/>
                </a:lnTo>
                <a:lnTo>
                  <a:pt x="1572" y="325"/>
                </a:lnTo>
                <a:lnTo>
                  <a:pt x="1579" y="327"/>
                </a:lnTo>
                <a:lnTo>
                  <a:pt x="1581" y="329"/>
                </a:lnTo>
                <a:lnTo>
                  <a:pt x="1584" y="329"/>
                </a:lnTo>
                <a:lnTo>
                  <a:pt x="1591" y="327"/>
                </a:lnTo>
                <a:lnTo>
                  <a:pt x="1593" y="327"/>
                </a:lnTo>
                <a:lnTo>
                  <a:pt x="1596" y="325"/>
                </a:lnTo>
                <a:lnTo>
                  <a:pt x="1596" y="324"/>
                </a:lnTo>
                <a:lnTo>
                  <a:pt x="1594" y="320"/>
                </a:lnTo>
                <a:lnTo>
                  <a:pt x="1594" y="317"/>
                </a:lnTo>
                <a:lnTo>
                  <a:pt x="1596" y="313"/>
                </a:lnTo>
                <a:lnTo>
                  <a:pt x="1598" y="313"/>
                </a:lnTo>
                <a:lnTo>
                  <a:pt x="1599" y="313"/>
                </a:lnTo>
                <a:lnTo>
                  <a:pt x="1601" y="313"/>
                </a:lnTo>
                <a:lnTo>
                  <a:pt x="1606" y="315"/>
                </a:lnTo>
                <a:lnTo>
                  <a:pt x="1613" y="322"/>
                </a:lnTo>
                <a:lnTo>
                  <a:pt x="1615" y="327"/>
                </a:lnTo>
                <a:lnTo>
                  <a:pt x="1615" y="329"/>
                </a:lnTo>
                <a:lnTo>
                  <a:pt x="1616" y="329"/>
                </a:lnTo>
                <a:lnTo>
                  <a:pt x="1616" y="330"/>
                </a:lnTo>
                <a:lnTo>
                  <a:pt x="1616" y="332"/>
                </a:lnTo>
                <a:lnTo>
                  <a:pt x="1616" y="334"/>
                </a:lnTo>
                <a:lnTo>
                  <a:pt x="1615" y="336"/>
                </a:lnTo>
                <a:lnTo>
                  <a:pt x="1611" y="337"/>
                </a:lnTo>
                <a:lnTo>
                  <a:pt x="1613" y="341"/>
                </a:lnTo>
                <a:lnTo>
                  <a:pt x="1613" y="351"/>
                </a:lnTo>
                <a:lnTo>
                  <a:pt x="1615" y="352"/>
                </a:lnTo>
                <a:lnTo>
                  <a:pt x="1616" y="352"/>
                </a:lnTo>
                <a:lnTo>
                  <a:pt x="1623" y="349"/>
                </a:lnTo>
                <a:lnTo>
                  <a:pt x="1625" y="349"/>
                </a:lnTo>
                <a:lnTo>
                  <a:pt x="1631" y="352"/>
                </a:lnTo>
                <a:lnTo>
                  <a:pt x="1640" y="351"/>
                </a:lnTo>
                <a:lnTo>
                  <a:pt x="1642" y="351"/>
                </a:lnTo>
                <a:lnTo>
                  <a:pt x="1643" y="349"/>
                </a:lnTo>
                <a:lnTo>
                  <a:pt x="1645" y="346"/>
                </a:lnTo>
                <a:lnTo>
                  <a:pt x="1647" y="344"/>
                </a:lnTo>
                <a:lnTo>
                  <a:pt x="1645" y="339"/>
                </a:lnTo>
                <a:lnTo>
                  <a:pt x="1645" y="337"/>
                </a:lnTo>
                <a:lnTo>
                  <a:pt x="1647" y="334"/>
                </a:lnTo>
                <a:lnTo>
                  <a:pt x="1648" y="332"/>
                </a:lnTo>
                <a:lnTo>
                  <a:pt x="1650" y="334"/>
                </a:lnTo>
                <a:lnTo>
                  <a:pt x="1655" y="337"/>
                </a:lnTo>
                <a:lnTo>
                  <a:pt x="1657" y="337"/>
                </a:lnTo>
                <a:lnTo>
                  <a:pt x="1660" y="337"/>
                </a:lnTo>
                <a:lnTo>
                  <a:pt x="1662" y="336"/>
                </a:lnTo>
                <a:lnTo>
                  <a:pt x="1674" y="332"/>
                </a:lnTo>
                <a:lnTo>
                  <a:pt x="1677" y="329"/>
                </a:lnTo>
                <a:lnTo>
                  <a:pt x="1679" y="327"/>
                </a:lnTo>
                <a:lnTo>
                  <a:pt x="1679" y="325"/>
                </a:lnTo>
                <a:lnTo>
                  <a:pt x="1679" y="322"/>
                </a:lnTo>
                <a:lnTo>
                  <a:pt x="1677" y="317"/>
                </a:lnTo>
                <a:lnTo>
                  <a:pt x="1679" y="313"/>
                </a:lnTo>
                <a:lnTo>
                  <a:pt x="1680" y="310"/>
                </a:lnTo>
                <a:lnTo>
                  <a:pt x="1682" y="308"/>
                </a:lnTo>
                <a:lnTo>
                  <a:pt x="1685" y="308"/>
                </a:lnTo>
                <a:lnTo>
                  <a:pt x="1692" y="310"/>
                </a:lnTo>
                <a:lnTo>
                  <a:pt x="1696" y="312"/>
                </a:lnTo>
                <a:lnTo>
                  <a:pt x="1701" y="320"/>
                </a:lnTo>
                <a:lnTo>
                  <a:pt x="1702" y="322"/>
                </a:lnTo>
                <a:lnTo>
                  <a:pt x="1701" y="324"/>
                </a:lnTo>
                <a:lnTo>
                  <a:pt x="1699" y="325"/>
                </a:lnTo>
                <a:lnTo>
                  <a:pt x="1697" y="327"/>
                </a:lnTo>
                <a:lnTo>
                  <a:pt x="1696" y="330"/>
                </a:lnTo>
                <a:lnTo>
                  <a:pt x="1697" y="332"/>
                </a:lnTo>
                <a:lnTo>
                  <a:pt x="1702" y="334"/>
                </a:lnTo>
                <a:lnTo>
                  <a:pt x="1706" y="336"/>
                </a:lnTo>
                <a:lnTo>
                  <a:pt x="1707" y="336"/>
                </a:lnTo>
                <a:lnTo>
                  <a:pt x="1709" y="334"/>
                </a:lnTo>
                <a:lnTo>
                  <a:pt x="1711" y="334"/>
                </a:lnTo>
                <a:lnTo>
                  <a:pt x="1711" y="330"/>
                </a:lnTo>
                <a:lnTo>
                  <a:pt x="1713" y="327"/>
                </a:lnTo>
                <a:lnTo>
                  <a:pt x="1714" y="327"/>
                </a:lnTo>
                <a:lnTo>
                  <a:pt x="1718" y="325"/>
                </a:lnTo>
                <a:lnTo>
                  <a:pt x="1723" y="325"/>
                </a:lnTo>
                <a:lnTo>
                  <a:pt x="1724" y="325"/>
                </a:lnTo>
                <a:lnTo>
                  <a:pt x="1724" y="327"/>
                </a:lnTo>
                <a:lnTo>
                  <a:pt x="1726" y="327"/>
                </a:lnTo>
                <a:lnTo>
                  <a:pt x="1729" y="332"/>
                </a:lnTo>
                <a:lnTo>
                  <a:pt x="1729" y="334"/>
                </a:lnTo>
                <a:lnTo>
                  <a:pt x="1729" y="336"/>
                </a:lnTo>
                <a:lnTo>
                  <a:pt x="1729" y="337"/>
                </a:lnTo>
                <a:lnTo>
                  <a:pt x="1729" y="339"/>
                </a:lnTo>
                <a:lnTo>
                  <a:pt x="1728" y="339"/>
                </a:lnTo>
                <a:lnTo>
                  <a:pt x="1726" y="342"/>
                </a:lnTo>
                <a:lnTo>
                  <a:pt x="1726" y="344"/>
                </a:lnTo>
                <a:lnTo>
                  <a:pt x="1726" y="347"/>
                </a:lnTo>
                <a:lnTo>
                  <a:pt x="1728" y="349"/>
                </a:lnTo>
                <a:lnTo>
                  <a:pt x="1729" y="356"/>
                </a:lnTo>
                <a:lnTo>
                  <a:pt x="1731" y="356"/>
                </a:lnTo>
                <a:lnTo>
                  <a:pt x="1733" y="356"/>
                </a:lnTo>
                <a:lnTo>
                  <a:pt x="1734" y="354"/>
                </a:lnTo>
                <a:lnTo>
                  <a:pt x="1736" y="352"/>
                </a:lnTo>
                <a:lnTo>
                  <a:pt x="1738" y="349"/>
                </a:lnTo>
                <a:lnTo>
                  <a:pt x="1741" y="349"/>
                </a:lnTo>
                <a:lnTo>
                  <a:pt x="1743" y="349"/>
                </a:lnTo>
                <a:lnTo>
                  <a:pt x="1745" y="351"/>
                </a:lnTo>
                <a:lnTo>
                  <a:pt x="1746" y="354"/>
                </a:lnTo>
                <a:lnTo>
                  <a:pt x="1746" y="356"/>
                </a:lnTo>
                <a:lnTo>
                  <a:pt x="1748" y="356"/>
                </a:lnTo>
                <a:lnTo>
                  <a:pt x="1751" y="358"/>
                </a:lnTo>
                <a:lnTo>
                  <a:pt x="1753" y="359"/>
                </a:lnTo>
                <a:lnTo>
                  <a:pt x="1758" y="359"/>
                </a:lnTo>
                <a:lnTo>
                  <a:pt x="1761" y="359"/>
                </a:lnTo>
                <a:lnTo>
                  <a:pt x="1763" y="361"/>
                </a:lnTo>
                <a:lnTo>
                  <a:pt x="1767" y="359"/>
                </a:lnTo>
                <a:lnTo>
                  <a:pt x="1768" y="359"/>
                </a:lnTo>
                <a:lnTo>
                  <a:pt x="1768" y="358"/>
                </a:lnTo>
                <a:lnTo>
                  <a:pt x="1768" y="356"/>
                </a:lnTo>
                <a:lnTo>
                  <a:pt x="1768" y="354"/>
                </a:lnTo>
                <a:lnTo>
                  <a:pt x="1767" y="351"/>
                </a:lnTo>
                <a:lnTo>
                  <a:pt x="1770" y="349"/>
                </a:lnTo>
                <a:lnTo>
                  <a:pt x="1775" y="346"/>
                </a:lnTo>
                <a:lnTo>
                  <a:pt x="1777" y="346"/>
                </a:lnTo>
                <a:lnTo>
                  <a:pt x="1782" y="346"/>
                </a:lnTo>
                <a:lnTo>
                  <a:pt x="1783" y="346"/>
                </a:lnTo>
                <a:lnTo>
                  <a:pt x="1787" y="346"/>
                </a:lnTo>
                <a:lnTo>
                  <a:pt x="1789" y="347"/>
                </a:lnTo>
                <a:lnTo>
                  <a:pt x="1790" y="349"/>
                </a:lnTo>
                <a:lnTo>
                  <a:pt x="1792" y="349"/>
                </a:lnTo>
                <a:lnTo>
                  <a:pt x="1799" y="347"/>
                </a:lnTo>
                <a:lnTo>
                  <a:pt x="1805" y="349"/>
                </a:lnTo>
                <a:lnTo>
                  <a:pt x="1807" y="349"/>
                </a:lnTo>
                <a:lnTo>
                  <a:pt x="1807" y="351"/>
                </a:lnTo>
                <a:lnTo>
                  <a:pt x="1809" y="354"/>
                </a:lnTo>
                <a:lnTo>
                  <a:pt x="1809" y="356"/>
                </a:lnTo>
                <a:lnTo>
                  <a:pt x="1809" y="358"/>
                </a:lnTo>
                <a:lnTo>
                  <a:pt x="1807" y="359"/>
                </a:lnTo>
                <a:lnTo>
                  <a:pt x="1807" y="361"/>
                </a:lnTo>
                <a:lnTo>
                  <a:pt x="1802" y="363"/>
                </a:lnTo>
                <a:lnTo>
                  <a:pt x="1802" y="364"/>
                </a:lnTo>
                <a:lnTo>
                  <a:pt x="1800" y="366"/>
                </a:lnTo>
                <a:lnTo>
                  <a:pt x="1800" y="368"/>
                </a:lnTo>
                <a:lnTo>
                  <a:pt x="1802" y="378"/>
                </a:lnTo>
                <a:lnTo>
                  <a:pt x="1802" y="380"/>
                </a:lnTo>
                <a:lnTo>
                  <a:pt x="1804" y="380"/>
                </a:lnTo>
                <a:lnTo>
                  <a:pt x="1805" y="380"/>
                </a:lnTo>
                <a:lnTo>
                  <a:pt x="1809" y="380"/>
                </a:lnTo>
                <a:lnTo>
                  <a:pt x="1810" y="381"/>
                </a:lnTo>
                <a:lnTo>
                  <a:pt x="1812" y="381"/>
                </a:lnTo>
                <a:lnTo>
                  <a:pt x="1816" y="381"/>
                </a:lnTo>
                <a:lnTo>
                  <a:pt x="1816" y="383"/>
                </a:lnTo>
                <a:lnTo>
                  <a:pt x="1814" y="385"/>
                </a:lnTo>
                <a:lnTo>
                  <a:pt x="1816" y="388"/>
                </a:lnTo>
                <a:lnTo>
                  <a:pt x="1816" y="449"/>
                </a:lnTo>
                <a:lnTo>
                  <a:pt x="1816" y="480"/>
                </a:lnTo>
                <a:lnTo>
                  <a:pt x="1817" y="481"/>
                </a:lnTo>
                <a:lnTo>
                  <a:pt x="1817" y="520"/>
                </a:lnTo>
                <a:lnTo>
                  <a:pt x="1800" y="520"/>
                </a:lnTo>
                <a:lnTo>
                  <a:pt x="1792" y="520"/>
                </a:lnTo>
                <a:lnTo>
                  <a:pt x="1729" y="520"/>
                </a:lnTo>
                <a:lnTo>
                  <a:pt x="1670" y="520"/>
                </a:lnTo>
                <a:lnTo>
                  <a:pt x="1621" y="520"/>
                </a:lnTo>
                <a:lnTo>
                  <a:pt x="1598" y="520"/>
                </a:lnTo>
                <a:lnTo>
                  <a:pt x="1596" y="520"/>
                </a:lnTo>
                <a:lnTo>
                  <a:pt x="1594" y="522"/>
                </a:lnTo>
                <a:lnTo>
                  <a:pt x="1593" y="522"/>
                </a:lnTo>
                <a:lnTo>
                  <a:pt x="1591" y="524"/>
                </a:lnTo>
                <a:lnTo>
                  <a:pt x="1589" y="522"/>
                </a:lnTo>
                <a:lnTo>
                  <a:pt x="1588" y="522"/>
                </a:lnTo>
                <a:lnTo>
                  <a:pt x="1584" y="520"/>
                </a:lnTo>
                <a:lnTo>
                  <a:pt x="1582" y="520"/>
                </a:lnTo>
                <a:lnTo>
                  <a:pt x="1542" y="520"/>
                </a:lnTo>
                <a:lnTo>
                  <a:pt x="1488" y="520"/>
                </a:lnTo>
                <a:lnTo>
                  <a:pt x="1488" y="518"/>
                </a:lnTo>
                <a:lnTo>
                  <a:pt x="1454" y="518"/>
                </a:lnTo>
                <a:lnTo>
                  <a:pt x="1442" y="518"/>
                </a:lnTo>
                <a:lnTo>
                  <a:pt x="1429" y="518"/>
                </a:lnTo>
                <a:lnTo>
                  <a:pt x="1358" y="518"/>
                </a:lnTo>
                <a:lnTo>
                  <a:pt x="1312" y="518"/>
                </a:lnTo>
                <a:lnTo>
                  <a:pt x="1311" y="518"/>
                </a:lnTo>
                <a:lnTo>
                  <a:pt x="1305" y="518"/>
                </a:lnTo>
                <a:lnTo>
                  <a:pt x="1280" y="518"/>
                </a:lnTo>
                <a:lnTo>
                  <a:pt x="1263" y="518"/>
                </a:lnTo>
                <a:lnTo>
                  <a:pt x="1262" y="518"/>
                </a:lnTo>
                <a:lnTo>
                  <a:pt x="1243" y="518"/>
                </a:lnTo>
                <a:lnTo>
                  <a:pt x="1211" y="518"/>
                </a:lnTo>
                <a:lnTo>
                  <a:pt x="1187" y="518"/>
                </a:lnTo>
                <a:lnTo>
                  <a:pt x="1158" y="518"/>
                </a:lnTo>
                <a:lnTo>
                  <a:pt x="1130" y="518"/>
                </a:lnTo>
                <a:lnTo>
                  <a:pt x="1108" y="518"/>
                </a:lnTo>
                <a:lnTo>
                  <a:pt x="1106" y="518"/>
                </a:lnTo>
                <a:lnTo>
                  <a:pt x="1027" y="517"/>
                </a:lnTo>
                <a:lnTo>
                  <a:pt x="1000" y="517"/>
                </a:lnTo>
                <a:lnTo>
                  <a:pt x="978" y="517"/>
                </a:lnTo>
                <a:lnTo>
                  <a:pt x="964" y="517"/>
                </a:lnTo>
                <a:lnTo>
                  <a:pt x="952" y="517"/>
                </a:lnTo>
                <a:lnTo>
                  <a:pt x="951" y="517"/>
                </a:lnTo>
                <a:lnTo>
                  <a:pt x="942" y="517"/>
                </a:lnTo>
                <a:lnTo>
                  <a:pt x="919" y="517"/>
                </a:lnTo>
                <a:lnTo>
                  <a:pt x="893" y="517"/>
                </a:lnTo>
                <a:lnTo>
                  <a:pt x="870" y="517"/>
                </a:lnTo>
                <a:lnTo>
                  <a:pt x="866" y="517"/>
                </a:lnTo>
                <a:lnTo>
                  <a:pt x="865" y="515"/>
                </a:lnTo>
                <a:lnTo>
                  <a:pt x="836" y="515"/>
                </a:lnTo>
                <a:lnTo>
                  <a:pt x="834" y="517"/>
                </a:lnTo>
                <a:lnTo>
                  <a:pt x="805" y="515"/>
                </a:lnTo>
                <a:lnTo>
                  <a:pt x="787" y="515"/>
                </a:lnTo>
                <a:lnTo>
                  <a:pt x="777" y="515"/>
                </a:lnTo>
                <a:lnTo>
                  <a:pt x="775" y="515"/>
                </a:lnTo>
                <a:lnTo>
                  <a:pt x="748" y="515"/>
                </a:lnTo>
                <a:lnTo>
                  <a:pt x="748" y="513"/>
                </a:lnTo>
                <a:lnTo>
                  <a:pt x="745" y="513"/>
                </a:lnTo>
                <a:lnTo>
                  <a:pt x="733" y="515"/>
                </a:lnTo>
                <a:lnTo>
                  <a:pt x="721" y="515"/>
                </a:lnTo>
                <a:lnTo>
                  <a:pt x="721" y="513"/>
                </a:lnTo>
                <a:lnTo>
                  <a:pt x="694" y="513"/>
                </a:lnTo>
                <a:lnTo>
                  <a:pt x="660" y="513"/>
                </a:lnTo>
                <a:lnTo>
                  <a:pt x="626" y="513"/>
                </a:lnTo>
                <a:lnTo>
                  <a:pt x="603" y="513"/>
                </a:lnTo>
                <a:lnTo>
                  <a:pt x="581" y="513"/>
                </a:lnTo>
                <a:lnTo>
                  <a:pt x="557" y="513"/>
                </a:lnTo>
                <a:lnTo>
                  <a:pt x="518" y="512"/>
                </a:lnTo>
                <a:lnTo>
                  <a:pt x="501" y="512"/>
                </a:lnTo>
                <a:lnTo>
                  <a:pt x="488" y="512"/>
                </a:lnTo>
                <a:lnTo>
                  <a:pt x="449" y="512"/>
                </a:lnTo>
                <a:lnTo>
                  <a:pt x="425" y="512"/>
                </a:lnTo>
                <a:lnTo>
                  <a:pt x="407" y="512"/>
                </a:lnTo>
                <a:lnTo>
                  <a:pt x="378" y="512"/>
                </a:lnTo>
                <a:lnTo>
                  <a:pt x="338" y="510"/>
                </a:lnTo>
                <a:lnTo>
                  <a:pt x="316" y="510"/>
                </a:lnTo>
                <a:lnTo>
                  <a:pt x="302" y="510"/>
                </a:lnTo>
                <a:lnTo>
                  <a:pt x="299" y="510"/>
                </a:lnTo>
                <a:lnTo>
                  <a:pt x="295" y="512"/>
                </a:lnTo>
                <a:lnTo>
                  <a:pt x="289" y="515"/>
                </a:lnTo>
                <a:lnTo>
                  <a:pt x="287" y="515"/>
                </a:lnTo>
                <a:lnTo>
                  <a:pt x="282" y="517"/>
                </a:lnTo>
                <a:lnTo>
                  <a:pt x="277" y="515"/>
                </a:lnTo>
                <a:lnTo>
                  <a:pt x="268" y="508"/>
                </a:lnTo>
                <a:lnTo>
                  <a:pt x="246" y="508"/>
                </a:lnTo>
                <a:lnTo>
                  <a:pt x="241" y="508"/>
                </a:lnTo>
                <a:lnTo>
                  <a:pt x="241" y="510"/>
                </a:lnTo>
                <a:lnTo>
                  <a:pt x="240" y="512"/>
                </a:lnTo>
                <a:lnTo>
                  <a:pt x="238" y="513"/>
                </a:lnTo>
                <a:lnTo>
                  <a:pt x="236" y="513"/>
                </a:lnTo>
                <a:lnTo>
                  <a:pt x="233" y="512"/>
                </a:lnTo>
                <a:lnTo>
                  <a:pt x="233" y="508"/>
                </a:lnTo>
                <a:lnTo>
                  <a:pt x="231" y="507"/>
                </a:lnTo>
                <a:lnTo>
                  <a:pt x="229" y="507"/>
                </a:lnTo>
                <a:lnTo>
                  <a:pt x="223" y="508"/>
                </a:lnTo>
                <a:lnTo>
                  <a:pt x="223" y="510"/>
                </a:lnTo>
                <a:lnTo>
                  <a:pt x="221" y="512"/>
                </a:lnTo>
                <a:lnTo>
                  <a:pt x="221" y="513"/>
                </a:lnTo>
                <a:lnTo>
                  <a:pt x="221" y="517"/>
                </a:lnTo>
                <a:lnTo>
                  <a:pt x="221" y="520"/>
                </a:lnTo>
                <a:lnTo>
                  <a:pt x="221" y="522"/>
                </a:lnTo>
                <a:lnTo>
                  <a:pt x="219" y="524"/>
                </a:lnTo>
                <a:lnTo>
                  <a:pt x="218" y="524"/>
                </a:lnTo>
                <a:lnTo>
                  <a:pt x="214" y="524"/>
                </a:lnTo>
                <a:lnTo>
                  <a:pt x="213" y="524"/>
                </a:lnTo>
                <a:lnTo>
                  <a:pt x="209" y="524"/>
                </a:lnTo>
                <a:lnTo>
                  <a:pt x="208" y="525"/>
                </a:lnTo>
                <a:lnTo>
                  <a:pt x="206" y="522"/>
                </a:lnTo>
                <a:lnTo>
                  <a:pt x="204" y="520"/>
                </a:lnTo>
                <a:lnTo>
                  <a:pt x="202" y="518"/>
                </a:lnTo>
                <a:lnTo>
                  <a:pt x="201" y="518"/>
                </a:lnTo>
                <a:lnTo>
                  <a:pt x="199" y="520"/>
                </a:lnTo>
                <a:lnTo>
                  <a:pt x="201" y="522"/>
                </a:lnTo>
                <a:lnTo>
                  <a:pt x="201" y="524"/>
                </a:lnTo>
                <a:lnTo>
                  <a:pt x="202" y="527"/>
                </a:lnTo>
                <a:lnTo>
                  <a:pt x="204" y="530"/>
                </a:lnTo>
                <a:lnTo>
                  <a:pt x="204" y="532"/>
                </a:lnTo>
                <a:lnTo>
                  <a:pt x="202" y="534"/>
                </a:lnTo>
                <a:lnTo>
                  <a:pt x="201" y="537"/>
                </a:lnTo>
                <a:lnTo>
                  <a:pt x="197" y="537"/>
                </a:lnTo>
                <a:lnTo>
                  <a:pt x="196" y="537"/>
                </a:lnTo>
                <a:lnTo>
                  <a:pt x="194" y="537"/>
                </a:lnTo>
                <a:lnTo>
                  <a:pt x="192" y="532"/>
                </a:lnTo>
                <a:lnTo>
                  <a:pt x="192" y="530"/>
                </a:lnTo>
                <a:lnTo>
                  <a:pt x="189" y="530"/>
                </a:lnTo>
                <a:lnTo>
                  <a:pt x="187" y="532"/>
                </a:lnTo>
                <a:lnTo>
                  <a:pt x="186" y="534"/>
                </a:lnTo>
                <a:lnTo>
                  <a:pt x="187" y="539"/>
                </a:lnTo>
                <a:lnTo>
                  <a:pt x="189" y="542"/>
                </a:lnTo>
                <a:lnTo>
                  <a:pt x="189" y="546"/>
                </a:lnTo>
                <a:lnTo>
                  <a:pt x="191" y="546"/>
                </a:lnTo>
                <a:lnTo>
                  <a:pt x="192" y="549"/>
                </a:lnTo>
                <a:lnTo>
                  <a:pt x="197" y="551"/>
                </a:lnTo>
                <a:lnTo>
                  <a:pt x="199" y="551"/>
                </a:lnTo>
                <a:lnTo>
                  <a:pt x="199" y="549"/>
                </a:lnTo>
                <a:lnTo>
                  <a:pt x="201" y="549"/>
                </a:lnTo>
                <a:lnTo>
                  <a:pt x="201" y="551"/>
                </a:lnTo>
                <a:lnTo>
                  <a:pt x="202" y="551"/>
                </a:lnTo>
                <a:lnTo>
                  <a:pt x="202" y="552"/>
                </a:lnTo>
                <a:lnTo>
                  <a:pt x="206" y="554"/>
                </a:lnTo>
                <a:lnTo>
                  <a:pt x="208" y="554"/>
                </a:lnTo>
                <a:lnTo>
                  <a:pt x="208" y="557"/>
                </a:lnTo>
                <a:lnTo>
                  <a:pt x="208" y="559"/>
                </a:lnTo>
                <a:lnTo>
                  <a:pt x="208" y="561"/>
                </a:lnTo>
                <a:lnTo>
                  <a:pt x="206" y="564"/>
                </a:lnTo>
                <a:lnTo>
                  <a:pt x="204" y="569"/>
                </a:lnTo>
                <a:lnTo>
                  <a:pt x="202" y="573"/>
                </a:lnTo>
                <a:lnTo>
                  <a:pt x="199" y="574"/>
                </a:lnTo>
                <a:lnTo>
                  <a:pt x="197" y="576"/>
                </a:lnTo>
                <a:lnTo>
                  <a:pt x="194" y="578"/>
                </a:lnTo>
                <a:lnTo>
                  <a:pt x="192" y="576"/>
                </a:lnTo>
                <a:lnTo>
                  <a:pt x="189" y="574"/>
                </a:lnTo>
                <a:lnTo>
                  <a:pt x="189" y="571"/>
                </a:lnTo>
                <a:lnTo>
                  <a:pt x="187" y="571"/>
                </a:lnTo>
                <a:lnTo>
                  <a:pt x="186" y="571"/>
                </a:lnTo>
                <a:lnTo>
                  <a:pt x="184" y="573"/>
                </a:lnTo>
                <a:lnTo>
                  <a:pt x="184" y="574"/>
                </a:lnTo>
                <a:lnTo>
                  <a:pt x="186" y="578"/>
                </a:lnTo>
                <a:lnTo>
                  <a:pt x="187" y="581"/>
                </a:lnTo>
                <a:lnTo>
                  <a:pt x="187" y="583"/>
                </a:lnTo>
                <a:lnTo>
                  <a:pt x="186" y="586"/>
                </a:lnTo>
                <a:lnTo>
                  <a:pt x="186" y="588"/>
                </a:lnTo>
                <a:lnTo>
                  <a:pt x="186" y="590"/>
                </a:lnTo>
                <a:lnTo>
                  <a:pt x="184" y="591"/>
                </a:lnTo>
                <a:lnTo>
                  <a:pt x="182" y="593"/>
                </a:lnTo>
                <a:lnTo>
                  <a:pt x="180" y="595"/>
                </a:lnTo>
                <a:lnTo>
                  <a:pt x="177" y="596"/>
                </a:lnTo>
                <a:lnTo>
                  <a:pt x="175" y="596"/>
                </a:lnTo>
                <a:lnTo>
                  <a:pt x="172" y="598"/>
                </a:lnTo>
                <a:lnTo>
                  <a:pt x="170" y="600"/>
                </a:lnTo>
                <a:lnTo>
                  <a:pt x="169" y="600"/>
                </a:lnTo>
                <a:lnTo>
                  <a:pt x="165" y="600"/>
                </a:lnTo>
                <a:lnTo>
                  <a:pt x="164" y="598"/>
                </a:lnTo>
                <a:lnTo>
                  <a:pt x="162" y="598"/>
                </a:lnTo>
                <a:lnTo>
                  <a:pt x="160" y="596"/>
                </a:lnTo>
                <a:lnTo>
                  <a:pt x="160" y="595"/>
                </a:lnTo>
                <a:lnTo>
                  <a:pt x="160" y="593"/>
                </a:lnTo>
                <a:lnTo>
                  <a:pt x="159" y="591"/>
                </a:lnTo>
                <a:lnTo>
                  <a:pt x="157" y="593"/>
                </a:lnTo>
                <a:lnTo>
                  <a:pt x="155" y="593"/>
                </a:lnTo>
                <a:lnTo>
                  <a:pt x="155" y="596"/>
                </a:lnTo>
                <a:lnTo>
                  <a:pt x="157" y="598"/>
                </a:lnTo>
                <a:lnTo>
                  <a:pt x="157" y="601"/>
                </a:lnTo>
                <a:lnTo>
                  <a:pt x="157" y="603"/>
                </a:lnTo>
                <a:lnTo>
                  <a:pt x="160" y="607"/>
                </a:lnTo>
                <a:lnTo>
                  <a:pt x="162" y="607"/>
                </a:lnTo>
                <a:lnTo>
                  <a:pt x="164" y="608"/>
                </a:lnTo>
                <a:lnTo>
                  <a:pt x="165" y="610"/>
                </a:lnTo>
                <a:lnTo>
                  <a:pt x="165" y="612"/>
                </a:lnTo>
                <a:lnTo>
                  <a:pt x="167" y="612"/>
                </a:lnTo>
                <a:lnTo>
                  <a:pt x="169" y="610"/>
                </a:lnTo>
                <a:lnTo>
                  <a:pt x="170" y="608"/>
                </a:lnTo>
                <a:lnTo>
                  <a:pt x="172" y="610"/>
                </a:lnTo>
                <a:lnTo>
                  <a:pt x="174" y="612"/>
                </a:lnTo>
                <a:lnTo>
                  <a:pt x="172" y="615"/>
                </a:lnTo>
                <a:lnTo>
                  <a:pt x="170" y="617"/>
                </a:lnTo>
                <a:lnTo>
                  <a:pt x="165" y="618"/>
                </a:lnTo>
                <a:lnTo>
                  <a:pt x="160" y="620"/>
                </a:lnTo>
                <a:lnTo>
                  <a:pt x="155" y="622"/>
                </a:lnTo>
                <a:lnTo>
                  <a:pt x="153" y="620"/>
                </a:lnTo>
                <a:lnTo>
                  <a:pt x="148" y="618"/>
                </a:lnTo>
                <a:lnTo>
                  <a:pt x="148" y="617"/>
                </a:lnTo>
                <a:lnTo>
                  <a:pt x="148" y="615"/>
                </a:lnTo>
                <a:lnTo>
                  <a:pt x="147" y="612"/>
                </a:lnTo>
                <a:lnTo>
                  <a:pt x="148" y="610"/>
                </a:lnTo>
                <a:lnTo>
                  <a:pt x="148" y="608"/>
                </a:lnTo>
                <a:lnTo>
                  <a:pt x="147" y="607"/>
                </a:lnTo>
                <a:lnTo>
                  <a:pt x="145" y="607"/>
                </a:lnTo>
                <a:lnTo>
                  <a:pt x="143" y="608"/>
                </a:lnTo>
                <a:lnTo>
                  <a:pt x="140" y="608"/>
                </a:lnTo>
                <a:lnTo>
                  <a:pt x="140" y="610"/>
                </a:lnTo>
                <a:lnTo>
                  <a:pt x="138" y="612"/>
                </a:lnTo>
                <a:lnTo>
                  <a:pt x="137" y="613"/>
                </a:lnTo>
                <a:lnTo>
                  <a:pt x="137" y="615"/>
                </a:lnTo>
                <a:lnTo>
                  <a:pt x="138" y="618"/>
                </a:lnTo>
                <a:lnTo>
                  <a:pt x="137" y="623"/>
                </a:lnTo>
                <a:lnTo>
                  <a:pt x="137" y="625"/>
                </a:lnTo>
                <a:lnTo>
                  <a:pt x="137" y="627"/>
                </a:lnTo>
                <a:lnTo>
                  <a:pt x="138" y="627"/>
                </a:lnTo>
                <a:lnTo>
                  <a:pt x="140" y="629"/>
                </a:lnTo>
                <a:lnTo>
                  <a:pt x="142" y="630"/>
                </a:lnTo>
                <a:lnTo>
                  <a:pt x="143" y="630"/>
                </a:lnTo>
                <a:lnTo>
                  <a:pt x="145" y="630"/>
                </a:lnTo>
                <a:lnTo>
                  <a:pt x="147" y="634"/>
                </a:lnTo>
                <a:lnTo>
                  <a:pt x="147" y="635"/>
                </a:lnTo>
                <a:lnTo>
                  <a:pt x="148" y="635"/>
                </a:lnTo>
                <a:lnTo>
                  <a:pt x="150" y="634"/>
                </a:lnTo>
                <a:lnTo>
                  <a:pt x="152" y="634"/>
                </a:lnTo>
                <a:lnTo>
                  <a:pt x="153" y="635"/>
                </a:lnTo>
                <a:lnTo>
                  <a:pt x="155" y="635"/>
                </a:lnTo>
                <a:lnTo>
                  <a:pt x="155" y="637"/>
                </a:lnTo>
                <a:lnTo>
                  <a:pt x="155" y="639"/>
                </a:lnTo>
                <a:lnTo>
                  <a:pt x="155" y="640"/>
                </a:lnTo>
                <a:lnTo>
                  <a:pt x="153" y="642"/>
                </a:lnTo>
                <a:lnTo>
                  <a:pt x="153" y="646"/>
                </a:lnTo>
                <a:lnTo>
                  <a:pt x="152" y="647"/>
                </a:lnTo>
                <a:lnTo>
                  <a:pt x="150" y="647"/>
                </a:lnTo>
                <a:lnTo>
                  <a:pt x="148" y="649"/>
                </a:lnTo>
                <a:lnTo>
                  <a:pt x="147" y="649"/>
                </a:lnTo>
                <a:lnTo>
                  <a:pt x="145" y="649"/>
                </a:lnTo>
                <a:lnTo>
                  <a:pt x="143" y="649"/>
                </a:lnTo>
                <a:lnTo>
                  <a:pt x="142" y="651"/>
                </a:lnTo>
                <a:lnTo>
                  <a:pt x="143" y="654"/>
                </a:lnTo>
                <a:lnTo>
                  <a:pt x="145" y="654"/>
                </a:lnTo>
                <a:lnTo>
                  <a:pt x="147" y="656"/>
                </a:lnTo>
                <a:lnTo>
                  <a:pt x="147" y="657"/>
                </a:lnTo>
                <a:lnTo>
                  <a:pt x="148" y="661"/>
                </a:lnTo>
                <a:lnTo>
                  <a:pt x="150" y="666"/>
                </a:lnTo>
                <a:lnTo>
                  <a:pt x="148" y="673"/>
                </a:lnTo>
                <a:lnTo>
                  <a:pt x="147" y="674"/>
                </a:lnTo>
                <a:lnTo>
                  <a:pt x="145" y="676"/>
                </a:lnTo>
                <a:lnTo>
                  <a:pt x="145" y="678"/>
                </a:lnTo>
                <a:lnTo>
                  <a:pt x="143" y="681"/>
                </a:lnTo>
                <a:lnTo>
                  <a:pt x="142" y="681"/>
                </a:lnTo>
                <a:lnTo>
                  <a:pt x="142" y="683"/>
                </a:lnTo>
                <a:lnTo>
                  <a:pt x="140" y="683"/>
                </a:lnTo>
                <a:lnTo>
                  <a:pt x="138" y="683"/>
                </a:lnTo>
                <a:lnTo>
                  <a:pt x="137" y="684"/>
                </a:lnTo>
                <a:lnTo>
                  <a:pt x="135" y="683"/>
                </a:lnTo>
                <a:lnTo>
                  <a:pt x="133" y="683"/>
                </a:lnTo>
                <a:lnTo>
                  <a:pt x="132" y="681"/>
                </a:lnTo>
                <a:lnTo>
                  <a:pt x="128" y="681"/>
                </a:lnTo>
                <a:lnTo>
                  <a:pt x="126" y="681"/>
                </a:lnTo>
                <a:lnTo>
                  <a:pt x="126" y="683"/>
                </a:lnTo>
                <a:lnTo>
                  <a:pt x="123" y="684"/>
                </a:lnTo>
                <a:lnTo>
                  <a:pt x="123" y="686"/>
                </a:lnTo>
                <a:lnTo>
                  <a:pt x="121" y="688"/>
                </a:lnTo>
                <a:lnTo>
                  <a:pt x="123" y="690"/>
                </a:lnTo>
                <a:lnTo>
                  <a:pt x="123" y="691"/>
                </a:lnTo>
                <a:lnTo>
                  <a:pt x="123" y="693"/>
                </a:lnTo>
                <a:lnTo>
                  <a:pt x="125" y="695"/>
                </a:lnTo>
                <a:lnTo>
                  <a:pt x="126" y="700"/>
                </a:lnTo>
                <a:lnTo>
                  <a:pt x="128" y="701"/>
                </a:lnTo>
                <a:lnTo>
                  <a:pt x="128" y="703"/>
                </a:lnTo>
                <a:lnTo>
                  <a:pt x="128" y="705"/>
                </a:lnTo>
                <a:lnTo>
                  <a:pt x="128" y="707"/>
                </a:lnTo>
                <a:lnTo>
                  <a:pt x="128" y="708"/>
                </a:lnTo>
                <a:lnTo>
                  <a:pt x="128" y="712"/>
                </a:lnTo>
                <a:lnTo>
                  <a:pt x="130" y="712"/>
                </a:lnTo>
                <a:lnTo>
                  <a:pt x="130" y="713"/>
                </a:lnTo>
                <a:lnTo>
                  <a:pt x="133" y="720"/>
                </a:lnTo>
                <a:lnTo>
                  <a:pt x="133" y="723"/>
                </a:lnTo>
                <a:lnTo>
                  <a:pt x="135" y="730"/>
                </a:lnTo>
                <a:lnTo>
                  <a:pt x="135" y="734"/>
                </a:lnTo>
                <a:lnTo>
                  <a:pt x="133" y="737"/>
                </a:lnTo>
                <a:lnTo>
                  <a:pt x="130" y="737"/>
                </a:lnTo>
                <a:lnTo>
                  <a:pt x="125" y="727"/>
                </a:lnTo>
                <a:lnTo>
                  <a:pt x="125" y="718"/>
                </a:lnTo>
                <a:lnTo>
                  <a:pt x="121" y="710"/>
                </a:lnTo>
                <a:lnTo>
                  <a:pt x="111" y="691"/>
                </a:lnTo>
                <a:lnTo>
                  <a:pt x="108" y="688"/>
                </a:lnTo>
                <a:lnTo>
                  <a:pt x="104" y="684"/>
                </a:lnTo>
                <a:lnTo>
                  <a:pt x="103" y="684"/>
                </a:lnTo>
                <a:lnTo>
                  <a:pt x="101" y="683"/>
                </a:lnTo>
                <a:lnTo>
                  <a:pt x="98" y="681"/>
                </a:lnTo>
                <a:lnTo>
                  <a:pt x="96" y="679"/>
                </a:lnTo>
                <a:lnTo>
                  <a:pt x="94" y="679"/>
                </a:lnTo>
                <a:lnTo>
                  <a:pt x="93" y="679"/>
                </a:lnTo>
                <a:lnTo>
                  <a:pt x="91" y="679"/>
                </a:lnTo>
                <a:lnTo>
                  <a:pt x="89" y="678"/>
                </a:lnTo>
                <a:lnTo>
                  <a:pt x="88" y="678"/>
                </a:lnTo>
                <a:lnTo>
                  <a:pt x="86" y="678"/>
                </a:lnTo>
                <a:lnTo>
                  <a:pt x="84" y="678"/>
                </a:lnTo>
                <a:lnTo>
                  <a:pt x="83" y="678"/>
                </a:lnTo>
                <a:lnTo>
                  <a:pt x="81" y="676"/>
                </a:lnTo>
                <a:lnTo>
                  <a:pt x="79" y="676"/>
                </a:lnTo>
                <a:lnTo>
                  <a:pt x="77" y="674"/>
                </a:lnTo>
                <a:lnTo>
                  <a:pt x="76" y="673"/>
                </a:lnTo>
                <a:lnTo>
                  <a:pt x="74" y="673"/>
                </a:lnTo>
                <a:lnTo>
                  <a:pt x="72" y="674"/>
                </a:lnTo>
                <a:lnTo>
                  <a:pt x="72" y="673"/>
                </a:lnTo>
                <a:lnTo>
                  <a:pt x="72" y="671"/>
                </a:lnTo>
                <a:lnTo>
                  <a:pt x="72" y="668"/>
                </a:lnTo>
                <a:lnTo>
                  <a:pt x="72" y="664"/>
                </a:lnTo>
                <a:lnTo>
                  <a:pt x="72" y="662"/>
                </a:lnTo>
                <a:lnTo>
                  <a:pt x="72" y="661"/>
                </a:lnTo>
                <a:lnTo>
                  <a:pt x="72" y="657"/>
                </a:lnTo>
                <a:lnTo>
                  <a:pt x="74" y="654"/>
                </a:lnTo>
                <a:lnTo>
                  <a:pt x="74" y="649"/>
                </a:lnTo>
                <a:lnTo>
                  <a:pt x="76" y="642"/>
                </a:lnTo>
                <a:lnTo>
                  <a:pt x="76" y="640"/>
                </a:lnTo>
                <a:lnTo>
                  <a:pt x="77" y="637"/>
                </a:lnTo>
                <a:lnTo>
                  <a:pt x="77" y="634"/>
                </a:lnTo>
                <a:lnTo>
                  <a:pt x="77" y="632"/>
                </a:lnTo>
                <a:lnTo>
                  <a:pt x="79" y="629"/>
                </a:lnTo>
                <a:lnTo>
                  <a:pt x="79" y="627"/>
                </a:lnTo>
                <a:lnTo>
                  <a:pt x="79" y="625"/>
                </a:lnTo>
                <a:lnTo>
                  <a:pt x="79" y="623"/>
                </a:lnTo>
                <a:lnTo>
                  <a:pt x="81" y="623"/>
                </a:lnTo>
                <a:lnTo>
                  <a:pt x="81" y="622"/>
                </a:lnTo>
                <a:lnTo>
                  <a:pt x="81" y="618"/>
                </a:lnTo>
                <a:lnTo>
                  <a:pt x="81" y="617"/>
                </a:lnTo>
                <a:lnTo>
                  <a:pt x="83" y="613"/>
                </a:lnTo>
                <a:lnTo>
                  <a:pt x="83" y="612"/>
                </a:lnTo>
                <a:lnTo>
                  <a:pt x="83" y="610"/>
                </a:lnTo>
                <a:lnTo>
                  <a:pt x="83" y="607"/>
                </a:lnTo>
                <a:lnTo>
                  <a:pt x="83" y="603"/>
                </a:lnTo>
                <a:lnTo>
                  <a:pt x="83" y="600"/>
                </a:lnTo>
                <a:lnTo>
                  <a:pt x="83" y="598"/>
                </a:lnTo>
                <a:lnTo>
                  <a:pt x="83" y="595"/>
                </a:lnTo>
                <a:lnTo>
                  <a:pt x="83" y="591"/>
                </a:lnTo>
                <a:lnTo>
                  <a:pt x="83" y="590"/>
                </a:lnTo>
                <a:lnTo>
                  <a:pt x="83" y="588"/>
                </a:lnTo>
                <a:lnTo>
                  <a:pt x="81" y="586"/>
                </a:lnTo>
                <a:lnTo>
                  <a:pt x="79" y="583"/>
                </a:lnTo>
                <a:lnTo>
                  <a:pt x="77" y="583"/>
                </a:lnTo>
                <a:lnTo>
                  <a:pt x="77" y="581"/>
                </a:lnTo>
                <a:lnTo>
                  <a:pt x="76" y="581"/>
                </a:lnTo>
                <a:lnTo>
                  <a:pt x="74" y="581"/>
                </a:lnTo>
                <a:lnTo>
                  <a:pt x="72" y="581"/>
                </a:lnTo>
                <a:lnTo>
                  <a:pt x="72" y="578"/>
                </a:lnTo>
                <a:lnTo>
                  <a:pt x="71" y="573"/>
                </a:lnTo>
                <a:lnTo>
                  <a:pt x="69" y="571"/>
                </a:lnTo>
                <a:lnTo>
                  <a:pt x="69" y="569"/>
                </a:lnTo>
                <a:lnTo>
                  <a:pt x="69" y="564"/>
                </a:lnTo>
                <a:lnTo>
                  <a:pt x="71" y="561"/>
                </a:lnTo>
                <a:lnTo>
                  <a:pt x="71" y="559"/>
                </a:lnTo>
                <a:lnTo>
                  <a:pt x="71" y="557"/>
                </a:lnTo>
                <a:lnTo>
                  <a:pt x="71" y="556"/>
                </a:lnTo>
                <a:lnTo>
                  <a:pt x="69" y="552"/>
                </a:lnTo>
                <a:lnTo>
                  <a:pt x="69" y="551"/>
                </a:lnTo>
                <a:lnTo>
                  <a:pt x="67" y="551"/>
                </a:lnTo>
                <a:lnTo>
                  <a:pt x="66" y="551"/>
                </a:lnTo>
                <a:lnTo>
                  <a:pt x="66" y="549"/>
                </a:lnTo>
                <a:lnTo>
                  <a:pt x="66" y="544"/>
                </a:lnTo>
                <a:lnTo>
                  <a:pt x="64" y="544"/>
                </a:lnTo>
                <a:lnTo>
                  <a:pt x="64" y="542"/>
                </a:lnTo>
                <a:lnTo>
                  <a:pt x="64" y="540"/>
                </a:lnTo>
                <a:lnTo>
                  <a:pt x="64" y="539"/>
                </a:lnTo>
                <a:lnTo>
                  <a:pt x="61" y="537"/>
                </a:lnTo>
                <a:lnTo>
                  <a:pt x="61" y="535"/>
                </a:lnTo>
                <a:lnTo>
                  <a:pt x="59" y="534"/>
                </a:lnTo>
                <a:lnTo>
                  <a:pt x="57" y="532"/>
                </a:lnTo>
                <a:lnTo>
                  <a:pt x="55" y="532"/>
                </a:lnTo>
                <a:lnTo>
                  <a:pt x="54" y="532"/>
                </a:lnTo>
                <a:lnTo>
                  <a:pt x="50" y="535"/>
                </a:lnTo>
                <a:lnTo>
                  <a:pt x="50" y="534"/>
                </a:lnTo>
                <a:lnTo>
                  <a:pt x="49" y="532"/>
                </a:lnTo>
                <a:lnTo>
                  <a:pt x="47" y="530"/>
                </a:lnTo>
                <a:lnTo>
                  <a:pt x="47" y="529"/>
                </a:lnTo>
                <a:lnTo>
                  <a:pt x="45" y="529"/>
                </a:lnTo>
                <a:lnTo>
                  <a:pt x="44" y="527"/>
                </a:lnTo>
                <a:lnTo>
                  <a:pt x="42" y="525"/>
                </a:lnTo>
                <a:lnTo>
                  <a:pt x="40" y="525"/>
                </a:lnTo>
                <a:lnTo>
                  <a:pt x="39" y="524"/>
                </a:lnTo>
                <a:lnTo>
                  <a:pt x="40" y="524"/>
                </a:lnTo>
                <a:lnTo>
                  <a:pt x="44" y="522"/>
                </a:lnTo>
                <a:lnTo>
                  <a:pt x="44" y="520"/>
                </a:lnTo>
                <a:lnTo>
                  <a:pt x="45" y="518"/>
                </a:lnTo>
                <a:lnTo>
                  <a:pt x="45" y="517"/>
                </a:lnTo>
                <a:lnTo>
                  <a:pt x="44" y="517"/>
                </a:lnTo>
                <a:lnTo>
                  <a:pt x="45" y="515"/>
                </a:lnTo>
                <a:lnTo>
                  <a:pt x="45" y="513"/>
                </a:lnTo>
                <a:lnTo>
                  <a:pt x="47" y="512"/>
                </a:lnTo>
                <a:lnTo>
                  <a:pt x="47" y="508"/>
                </a:lnTo>
                <a:lnTo>
                  <a:pt x="47" y="505"/>
                </a:lnTo>
                <a:lnTo>
                  <a:pt x="49" y="503"/>
                </a:lnTo>
                <a:lnTo>
                  <a:pt x="49" y="502"/>
                </a:lnTo>
                <a:lnTo>
                  <a:pt x="49" y="500"/>
                </a:lnTo>
                <a:lnTo>
                  <a:pt x="49" y="498"/>
                </a:lnTo>
                <a:lnTo>
                  <a:pt x="49" y="496"/>
                </a:lnTo>
                <a:lnTo>
                  <a:pt x="50" y="495"/>
                </a:lnTo>
                <a:lnTo>
                  <a:pt x="50" y="493"/>
                </a:lnTo>
                <a:lnTo>
                  <a:pt x="50" y="491"/>
                </a:lnTo>
                <a:lnTo>
                  <a:pt x="52" y="488"/>
                </a:lnTo>
                <a:lnTo>
                  <a:pt x="52" y="486"/>
                </a:lnTo>
                <a:lnTo>
                  <a:pt x="52" y="481"/>
                </a:lnTo>
                <a:lnTo>
                  <a:pt x="52" y="478"/>
                </a:lnTo>
                <a:lnTo>
                  <a:pt x="52" y="476"/>
                </a:lnTo>
                <a:lnTo>
                  <a:pt x="52" y="473"/>
                </a:lnTo>
                <a:lnTo>
                  <a:pt x="54" y="469"/>
                </a:lnTo>
                <a:lnTo>
                  <a:pt x="54" y="468"/>
                </a:lnTo>
                <a:lnTo>
                  <a:pt x="54" y="466"/>
                </a:lnTo>
                <a:lnTo>
                  <a:pt x="54" y="463"/>
                </a:lnTo>
                <a:lnTo>
                  <a:pt x="54" y="461"/>
                </a:lnTo>
                <a:lnTo>
                  <a:pt x="54" y="457"/>
                </a:lnTo>
                <a:lnTo>
                  <a:pt x="52" y="454"/>
                </a:lnTo>
                <a:lnTo>
                  <a:pt x="52" y="452"/>
                </a:lnTo>
                <a:lnTo>
                  <a:pt x="52" y="447"/>
                </a:lnTo>
                <a:lnTo>
                  <a:pt x="52" y="444"/>
                </a:lnTo>
                <a:lnTo>
                  <a:pt x="54" y="442"/>
                </a:lnTo>
                <a:lnTo>
                  <a:pt x="54" y="439"/>
                </a:lnTo>
                <a:lnTo>
                  <a:pt x="54" y="430"/>
                </a:lnTo>
                <a:lnTo>
                  <a:pt x="54" y="429"/>
                </a:lnTo>
                <a:lnTo>
                  <a:pt x="54" y="425"/>
                </a:lnTo>
                <a:lnTo>
                  <a:pt x="54" y="420"/>
                </a:lnTo>
                <a:lnTo>
                  <a:pt x="54" y="419"/>
                </a:lnTo>
                <a:lnTo>
                  <a:pt x="54" y="417"/>
                </a:lnTo>
                <a:lnTo>
                  <a:pt x="54" y="413"/>
                </a:lnTo>
                <a:lnTo>
                  <a:pt x="54" y="412"/>
                </a:lnTo>
                <a:lnTo>
                  <a:pt x="54" y="410"/>
                </a:lnTo>
                <a:lnTo>
                  <a:pt x="54" y="407"/>
                </a:lnTo>
                <a:lnTo>
                  <a:pt x="54" y="403"/>
                </a:lnTo>
                <a:lnTo>
                  <a:pt x="54" y="402"/>
                </a:lnTo>
                <a:lnTo>
                  <a:pt x="54" y="400"/>
                </a:lnTo>
                <a:lnTo>
                  <a:pt x="54" y="398"/>
                </a:lnTo>
                <a:lnTo>
                  <a:pt x="54" y="395"/>
                </a:lnTo>
                <a:lnTo>
                  <a:pt x="54" y="393"/>
                </a:lnTo>
                <a:lnTo>
                  <a:pt x="54" y="391"/>
                </a:lnTo>
                <a:lnTo>
                  <a:pt x="52" y="386"/>
                </a:lnTo>
                <a:lnTo>
                  <a:pt x="52" y="385"/>
                </a:lnTo>
                <a:lnTo>
                  <a:pt x="52" y="380"/>
                </a:lnTo>
                <a:lnTo>
                  <a:pt x="50" y="369"/>
                </a:lnTo>
                <a:lnTo>
                  <a:pt x="50" y="368"/>
                </a:lnTo>
                <a:lnTo>
                  <a:pt x="49" y="361"/>
                </a:lnTo>
                <a:lnTo>
                  <a:pt x="49" y="358"/>
                </a:lnTo>
                <a:lnTo>
                  <a:pt x="49" y="352"/>
                </a:lnTo>
                <a:lnTo>
                  <a:pt x="47" y="349"/>
                </a:lnTo>
                <a:lnTo>
                  <a:pt x="47" y="347"/>
                </a:lnTo>
                <a:lnTo>
                  <a:pt x="45" y="346"/>
                </a:lnTo>
                <a:lnTo>
                  <a:pt x="45" y="344"/>
                </a:lnTo>
                <a:lnTo>
                  <a:pt x="45" y="342"/>
                </a:lnTo>
                <a:lnTo>
                  <a:pt x="44" y="339"/>
                </a:lnTo>
                <a:lnTo>
                  <a:pt x="44" y="337"/>
                </a:lnTo>
                <a:lnTo>
                  <a:pt x="44" y="336"/>
                </a:lnTo>
                <a:lnTo>
                  <a:pt x="42" y="334"/>
                </a:lnTo>
                <a:lnTo>
                  <a:pt x="42" y="332"/>
                </a:lnTo>
                <a:lnTo>
                  <a:pt x="40" y="330"/>
                </a:lnTo>
                <a:lnTo>
                  <a:pt x="40" y="329"/>
                </a:lnTo>
                <a:lnTo>
                  <a:pt x="39" y="327"/>
                </a:lnTo>
                <a:lnTo>
                  <a:pt x="37" y="325"/>
                </a:lnTo>
                <a:lnTo>
                  <a:pt x="35" y="324"/>
                </a:lnTo>
                <a:lnTo>
                  <a:pt x="35" y="322"/>
                </a:lnTo>
                <a:lnTo>
                  <a:pt x="34" y="320"/>
                </a:lnTo>
                <a:lnTo>
                  <a:pt x="32" y="320"/>
                </a:lnTo>
                <a:lnTo>
                  <a:pt x="30" y="319"/>
                </a:lnTo>
                <a:lnTo>
                  <a:pt x="28" y="319"/>
                </a:lnTo>
                <a:lnTo>
                  <a:pt x="27" y="319"/>
                </a:lnTo>
                <a:lnTo>
                  <a:pt x="25" y="320"/>
                </a:lnTo>
                <a:lnTo>
                  <a:pt x="23" y="320"/>
                </a:lnTo>
                <a:lnTo>
                  <a:pt x="22" y="319"/>
                </a:lnTo>
                <a:lnTo>
                  <a:pt x="22" y="317"/>
                </a:lnTo>
                <a:lnTo>
                  <a:pt x="20" y="317"/>
                </a:lnTo>
                <a:lnTo>
                  <a:pt x="20" y="315"/>
                </a:lnTo>
                <a:lnTo>
                  <a:pt x="18" y="313"/>
                </a:lnTo>
                <a:lnTo>
                  <a:pt x="17" y="313"/>
                </a:lnTo>
                <a:lnTo>
                  <a:pt x="15" y="312"/>
                </a:lnTo>
                <a:lnTo>
                  <a:pt x="13" y="310"/>
                </a:lnTo>
                <a:lnTo>
                  <a:pt x="12" y="310"/>
                </a:lnTo>
                <a:lnTo>
                  <a:pt x="12" y="308"/>
                </a:lnTo>
                <a:lnTo>
                  <a:pt x="12" y="307"/>
                </a:lnTo>
                <a:lnTo>
                  <a:pt x="13" y="302"/>
                </a:lnTo>
                <a:lnTo>
                  <a:pt x="13" y="300"/>
                </a:lnTo>
                <a:lnTo>
                  <a:pt x="13" y="298"/>
                </a:lnTo>
                <a:lnTo>
                  <a:pt x="13" y="295"/>
                </a:lnTo>
                <a:lnTo>
                  <a:pt x="13" y="293"/>
                </a:lnTo>
                <a:lnTo>
                  <a:pt x="13" y="291"/>
                </a:lnTo>
                <a:lnTo>
                  <a:pt x="13" y="288"/>
                </a:lnTo>
                <a:lnTo>
                  <a:pt x="13" y="286"/>
                </a:lnTo>
                <a:lnTo>
                  <a:pt x="15" y="283"/>
                </a:lnTo>
                <a:lnTo>
                  <a:pt x="15" y="281"/>
                </a:lnTo>
                <a:lnTo>
                  <a:pt x="17" y="280"/>
                </a:lnTo>
                <a:lnTo>
                  <a:pt x="17" y="276"/>
                </a:lnTo>
                <a:lnTo>
                  <a:pt x="18" y="273"/>
                </a:lnTo>
                <a:lnTo>
                  <a:pt x="18" y="268"/>
                </a:lnTo>
                <a:lnTo>
                  <a:pt x="20" y="263"/>
                </a:lnTo>
                <a:lnTo>
                  <a:pt x="20" y="258"/>
                </a:lnTo>
                <a:lnTo>
                  <a:pt x="20" y="254"/>
                </a:lnTo>
                <a:lnTo>
                  <a:pt x="20" y="253"/>
                </a:lnTo>
                <a:lnTo>
                  <a:pt x="20" y="251"/>
                </a:lnTo>
                <a:lnTo>
                  <a:pt x="18" y="247"/>
                </a:lnTo>
                <a:lnTo>
                  <a:pt x="18" y="246"/>
                </a:lnTo>
                <a:lnTo>
                  <a:pt x="18" y="242"/>
                </a:lnTo>
                <a:lnTo>
                  <a:pt x="18" y="237"/>
                </a:lnTo>
                <a:lnTo>
                  <a:pt x="18" y="236"/>
                </a:lnTo>
                <a:lnTo>
                  <a:pt x="18" y="234"/>
                </a:lnTo>
                <a:lnTo>
                  <a:pt x="18" y="230"/>
                </a:lnTo>
                <a:lnTo>
                  <a:pt x="18" y="227"/>
                </a:lnTo>
                <a:lnTo>
                  <a:pt x="18" y="225"/>
                </a:lnTo>
                <a:lnTo>
                  <a:pt x="17" y="224"/>
                </a:lnTo>
                <a:lnTo>
                  <a:pt x="17" y="222"/>
                </a:lnTo>
                <a:lnTo>
                  <a:pt x="17" y="220"/>
                </a:lnTo>
                <a:lnTo>
                  <a:pt x="17" y="219"/>
                </a:lnTo>
                <a:lnTo>
                  <a:pt x="15" y="219"/>
                </a:lnTo>
                <a:lnTo>
                  <a:pt x="15" y="217"/>
                </a:lnTo>
                <a:lnTo>
                  <a:pt x="15" y="215"/>
                </a:lnTo>
                <a:lnTo>
                  <a:pt x="15" y="214"/>
                </a:lnTo>
                <a:lnTo>
                  <a:pt x="13" y="210"/>
                </a:lnTo>
                <a:lnTo>
                  <a:pt x="12" y="208"/>
                </a:lnTo>
                <a:lnTo>
                  <a:pt x="12" y="207"/>
                </a:lnTo>
                <a:lnTo>
                  <a:pt x="10" y="203"/>
                </a:lnTo>
                <a:lnTo>
                  <a:pt x="8" y="202"/>
                </a:lnTo>
                <a:lnTo>
                  <a:pt x="7" y="200"/>
                </a:lnTo>
                <a:lnTo>
                  <a:pt x="5" y="200"/>
                </a:lnTo>
                <a:lnTo>
                  <a:pt x="5" y="198"/>
                </a:lnTo>
                <a:lnTo>
                  <a:pt x="3" y="197"/>
                </a:lnTo>
                <a:lnTo>
                  <a:pt x="1" y="195"/>
                </a:lnTo>
                <a:lnTo>
                  <a:pt x="0" y="193"/>
                </a:lnTo>
                <a:lnTo>
                  <a:pt x="0" y="192"/>
                </a:lnTo>
                <a:lnTo>
                  <a:pt x="1" y="190"/>
                </a:lnTo>
                <a:lnTo>
                  <a:pt x="3" y="190"/>
                </a:lnTo>
                <a:lnTo>
                  <a:pt x="3" y="188"/>
                </a:lnTo>
                <a:lnTo>
                  <a:pt x="3" y="186"/>
                </a:lnTo>
                <a:lnTo>
                  <a:pt x="3" y="185"/>
                </a:lnTo>
                <a:lnTo>
                  <a:pt x="3" y="183"/>
                </a:lnTo>
                <a:lnTo>
                  <a:pt x="3" y="181"/>
                </a:lnTo>
                <a:lnTo>
                  <a:pt x="5" y="181"/>
                </a:lnTo>
                <a:lnTo>
                  <a:pt x="7" y="181"/>
                </a:lnTo>
                <a:lnTo>
                  <a:pt x="8" y="180"/>
                </a:lnTo>
                <a:lnTo>
                  <a:pt x="10" y="180"/>
                </a:lnTo>
                <a:lnTo>
                  <a:pt x="12" y="180"/>
                </a:lnTo>
                <a:lnTo>
                  <a:pt x="12" y="181"/>
                </a:lnTo>
                <a:lnTo>
                  <a:pt x="13" y="181"/>
                </a:lnTo>
                <a:lnTo>
                  <a:pt x="15" y="181"/>
                </a:lnTo>
                <a:lnTo>
                  <a:pt x="18" y="180"/>
                </a:lnTo>
                <a:lnTo>
                  <a:pt x="20" y="178"/>
                </a:lnTo>
                <a:lnTo>
                  <a:pt x="22" y="176"/>
                </a:lnTo>
                <a:lnTo>
                  <a:pt x="23" y="175"/>
                </a:lnTo>
                <a:lnTo>
                  <a:pt x="25" y="173"/>
                </a:lnTo>
                <a:lnTo>
                  <a:pt x="25" y="170"/>
                </a:lnTo>
                <a:lnTo>
                  <a:pt x="27" y="168"/>
                </a:lnTo>
                <a:lnTo>
                  <a:pt x="27" y="166"/>
                </a:lnTo>
                <a:lnTo>
                  <a:pt x="27" y="163"/>
                </a:lnTo>
                <a:lnTo>
                  <a:pt x="27" y="161"/>
                </a:lnTo>
                <a:lnTo>
                  <a:pt x="28" y="161"/>
                </a:lnTo>
                <a:lnTo>
                  <a:pt x="28" y="159"/>
                </a:lnTo>
                <a:lnTo>
                  <a:pt x="28" y="158"/>
                </a:lnTo>
                <a:lnTo>
                  <a:pt x="28" y="156"/>
                </a:lnTo>
                <a:lnTo>
                  <a:pt x="28" y="154"/>
                </a:lnTo>
                <a:lnTo>
                  <a:pt x="30" y="153"/>
                </a:lnTo>
                <a:lnTo>
                  <a:pt x="32" y="153"/>
                </a:lnTo>
                <a:lnTo>
                  <a:pt x="32" y="151"/>
                </a:lnTo>
                <a:lnTo>
                  <a:pt x="32" y="149"/>
                </a:lnTo>
                <a:lnTo>
                  <a:pt x="32" y="146"/>
                </a:lnTo>
                <a:lnTo>
                  <a:pt x="32" y="144"/>
                </a:lnTo>
                <a:lnTo>
                  <a:pt x="34" y="144"/>
                </a:lnTo>
                <a:lnTo>
                  <a:pt x="34" y="142"/>
                </a:lnTo>
                <a:lnTo>
                  <a:pt x="34" y="141"/>
                </a:lnTo>
                <a:lnTo>
                  <a:pt x="35" y="139"/>
                </a:lnTo>
                <a:lnTo>
                  <a:pt x="35" y="136"/>
                </a:lnTo>
                <a:lnTo>
                  <a:pt x="35" y="134"/>
                </a:lnTo>
                <a:lnTo>
                  <a:pt x="35" y="132"/>
                </a:lnTo>
                <a:lnTo>
                  <a:pt x="35" y="131"/>
                </a:lnTo>
                <a:lnTo>
                  <a:pt x="35" y="129"/>
                </a:lnTo>
                <a:lnTo>
                  <a:pt x="37" y="125"/>
                </a:lnTo>
                <a:lnTo>
                  <a:pt x="35" y="124"/>
                </a:lnTo>
                <a:lnTo>
                  <a:pt x="37" y="122"/>
                </a:lnTo>
                <a:lnTo>
                  <a:pt x="37" y="120"/>
                </a:lnTo>
                <a:lnTo>
                  <a:pt x="37" y="119"/>
                </a:lnTo>
                <a:lnTo>
                  <a:pt x="39" y="119"/>
                </a:lnTo>
                <a:lnTo>
                  <a:pt x="42" y="119"/>
                </a:lnTo>
                <a:lnTo>
                  <a:pt x="45" y="117"/>
                </a:lnTo>
                <a:lnTo>
                  <a:pt x="47" y="117"/>
                </a:lnTo>
                <a:lnTo>
                  <a:pt x="50" y="115"/>
                </a:lnTo>
                <a:lnTo>
                  <a:pt x="52" y="115"/>
                </a:lnTo>
                <a:lnTo>
                  <a:pt x="55" y="114"/>
                </a:lnTo>
                <a:lnTo>
                  <a:pt x="57" y="114"/>
                </a:lnTo>
                <a:lnTo>
                  <a:pt x="59" y="114"/>
                </a:lnTo>
                <a:lnTo>
                  <a:pt x="59" y="112"/>
                </a:lnTo>
                <a:lnTo>
                  <a:pt x="61" y="112"/>
                </a:lnTo>
                <a:lnTo>
                  <a:pt x="62" y="110"/>
                </a:lnTo>
                <a:lnTo>
                  <a:pt x="64" y="110"/>
                </a:lnTo>
                <a:lnTo>
                  <a:pt x="66" y="110"/>
                </a:lnTo>
                <a:lnTo>
                  <a:pt x="67" y="109"/>
                </a:lnTo>
                <a:lnTo>
                  <a:pt x="69" y="109"/>
                </a:lnTo>
                <a:lnTo>
                  <a:pt x="71" y="107"/>
                </a:lnTo>
                <a:lnTo>
                  <a:pt x="72" y="107"/>
                </a:lnTo>
                <a:lnTo>
                  <a:pt x="74" y="105"/>
                </a:lnTo>
                <a:lnTo>
                  <a:pt x="76" y="105"/>
                </a:lnTo>
                <a:lnTo>
                  <a:pt x="77" y="103"/>
                </a:lnTo>
                <a:lnTo>
                  <a:pt x="79" y="103"/>
                </a:lnTo>
                <a:lnTo>
                  <a:pt x="81" y="102"/>
                </a:lnTo>
                <a:lnTo>
                  <a:pt x="84" y="102"/>
                </a:lnTo>
                <a:lnTo>
                  <a:pt x="86" y="100"/>
                </a:lnTo>
                <a:lnTo>
                  <a:pt x="89" y="97"/>
                </a:lnTo>
                <a:lnTo>
                  <a:pt x="93" y="97"/>
                </a:lnTo>
                <a:lnTo>
                  <a:pt x="94" y="95"/>
                </a:lnTo>
                <a:lnTo>
                  <a:pt x="94" y="93"/>
                </a:lnTo>
                <a:lnTo>
                  <a:pt x="96" y="93"/>
                </a:lnTo>
                <a:lnTo>
                  <a:pt x="98" y="92"/>
                </a:lnTo>
                <a:lnTo>
                  <a:pt x="108" y="83"/>
                </a:lnTo>
                <a:lnTo>
                  <a:pt x="113" y="80"/>
                </a:lnTo>
                <a:lnTo>
                  <a:pt x="118" y="73"/>
                </a:lnTo>
                <a:lnTo>
                  <a:pt x="121" y="70"/>
                </a:lnTo>
                <a:lnTo>
                  <a:pt x="126" y="64"/>
                </a:lnTo>
                <a:lnTo>
                  <a:pt x="130" y="59"/>
                </a:lnTo>
                <a:lnTo>
                  <a:pt x="132" y="58"/>
                </a:lnTo>
                <a:lnTo>
                  <a:pt x="133" y="54"/>
                </a:lnTo>
                <a:lnTo>
                  <a:pt x="137" y="51"/>
                </a:lnTo>
                <a:lnTo>
                  <a:pt x="138" y="48"/>
                </a:lnTo>
                <a:lnTo>
                  <a:pt x="138" y="46"/>
                </a:lnTo>
                <a:lnTo>
                  <a:pt x="140" y="44"/>
                </a:lnTo>
                <a:lnTo>
                  <a:pt x="142" y="41"/>
                </a:lnTo>
                <a:lnTo>
                  <a:pt x="143" y="39"/>
                </a:lnTo>
                <a:lnTo>
                  <a:pt x="143" y="37"/>
                </a:lnTo>
                <a:lnTo>
                  <a:pt x="147" y="32"/>
                </a:lnTo>
                <a:lnTo>
                  <a:pt x="147" y="31"/>
                </a:lnTo>
                <a:lnTo>
                  <a:pt x="148" y="29"/>
                </a:lnTo>
                <a:lnTo>
                  <a:pt x="150" y="26"/>
                </a:lnTo>
                <a:lnTo>
                  <a:pt x="152" y="24"/>
                </a:lnTo>
                <a:lnTo>
                  <a:pt x="152" y="22"/>
                </a:lnTo>
                <a:lnTo>
                  <a:pt x="155" y="15"/>
                </a:lnTo>
                <a:lnTo>
                  <a:pt x="159" y="10"/>
                </a:lnTo>
                <a:lnTo>
                  <a:pt x="160" y="5"/>
                </a:lnTo>
                <a:lnTo>
                  <a:pt x="162" y="0"/>
                </a:lnTo>
                <a:lnTo>
                  <a:pt x="162" y="2"/>
                </a:lnTo>
                <a:lnTo>
                  <a:pt x="164" y="2"/>
                </a:lnTo>
                <a:lnTo>
                  <a:pt x="165" y="3"/>
                </a:lnTo>
                <a:lnTo>
                  <a:pt x="167" y="3"/>
                </a:lnTo>
                <a:lnTo>
                  <a:pt x="170" y="5"/>
                </a:lnTo>
                <a:lnTo>
                  <a:pt x="172" y="7"/>
                </a:lnTo>
                <a:lnTo>
                  <a:pt x="174" y="7"/>
                </a:lnTo>
                <a:lnTo>
                  <a:pt x="177" y="7"/>
                </a:lnTo>
                <a:lnTo>
                  <a:pt x="179" y="7"/>
                </a:lnTo>
                <a:lnTo>
                  <a:pt x="180" y="7"/>
                </a:lnTo>
                <a:lnTo>
                  <a:pt x="182" y="7"/>
                </a:lnTo>
                <a:lnTo>
                  <a:pt x="184" y="7"/>
                </a:lnTo>
                <a:lnTo>
                  <a:pt x="186" y="7"/>
                </a:lnTo>
                <a:lnTo>
                  <a:pt x="187" y="7"/>
                </a:lnTo>
                <a:lnTo>
                  <a:pt x="189" y="7"/>
                </a:lnTo>
                <a:lnTo>
                  <a:pt x="191" y="5"/>
                </a:lnTo>
                <a:lnTo>
                  <a:pt x="192" y="5"/>
                </a:lnTo>
                <a:lnTo>
                  <a:pt x="194" y="5"/>
                </a:lnTo>
                <a:lnTo>
                  <a:pt x="194" y="10"/>
                </a:lnTo>
                <a:lnTo>
                  <a:pt x="196" y="10"/>
                </a:lnTo>
                <a:lnTo>
                  <a:pt x="197" y="15"/>
                </a:lnTo>
                <a:lnTo>
                  <a:pt x="197" y="17"/>
                </a:lnTo>
                <a:lnTo>
                  <a:pt x="196" y="17"/>
                </a:lnTo>
                <a:lnTo>
                  <a:pt x="196" y="19"/>
                </a:lnTo>
                <a:lnTo>
                  <a:pt x="196" y="20"/>
                </a:lnTo>
                <a:lnTo>
                  <a:pt x="196" y="22"/>
                </a:lnTo>
                <a:lnTo>
                  <a:pt x="196" y="24"/>
                </a:lnTo>
                <a:lnTo>
                  <a:pt x="197" y="24"/>
                </a:lnTo>
                <a:lnTo>
                  <a:pt x="197" y="27"/>
                </a:lnTo>
                <a:lnTo>
                  <a:pt x="197" y="31"/>
                </a:lnTo>
                <a:lnTo>
                  <a:pt x="199" y="31"/>
                </a:lnTo>
                <a:lnTo>
                  <a:pt x="201" y="31"/>
                </a:lnTo>
                <a:lnTo>
                  <a:pt x="204" y="31"/>
                </a:lnTo>
                <a:lnTo>
                  <a:pt x="206" y="32"/>
                </a:lnTo>
                <a:lnTo>
                  <a:pt x="209" y="34"/>
                </a:lnTo>
                <a:lnTo>
                  <a:pt x="209" y="32"/>
                </a:lnTo>
                <a:lnTo>
                  <a:pt x="211" y="31"/>
                </a:lnTo>
                <a:lnTo>
                  <a:pt x="213" y="32"/>
                </a:lnTo>
                <a:lnTo>
                  <a:pt x="214" y="32"/>
                </a:lnTo>
                <a:lnTo>
                  <a:pt x="216" y="32"/>
                </a:lnTo>
                <a:lnTo>
                  <a:pt x="218" y="34"/>
                </a:lnTo>
                <a:lnTo>
                  <a:pt x="219" y="34"/>
                </a:lnTo>
                <a:lnTo>
                  <a:pt x="221" y="34"/>
                </a:lnTo>
                <a:lnTo>
                  <a:pt x="221" y="36"/>
                </a:lnTo>
                <a:lnTo>
                  <a:pt x="219" y="36"/>
                </a:lnTo>
                <a:lnTo>
                  <a:pt x="221" y="36"/>
                </a:lnTo>
                <a:lnTo>
                  <a:pt x="223" y="36"/>
                </a:lnTo>
                <a:lnTo>
                  <a:pt x="223" y="37"/>
                </a:lnTo>
                <a:lnTo>
                  <a:pt x="223" y="39"/>
                </a:lnTo>
                <a:lnTo>
                  <a:pt x="223" y="41"/>
                </a:lnTo>
                <a:lnTo>
                  <a:pt x="223" y="42"/>
                </a:lnTo>
                <a:lnTo>
                  <a:pt x="223" y="44"/>
                </a:lnTo>
                <a:lnTo>
                  <a:pt x="224" y="44"/>
                </a:lnTo>
                <a:lnTo>
                  <a:pt x="224" y="46"/>
                </a:lnTo>
                <a:lnTo>
                  <a:pt x="224" y="48"/>
                </a:lnTo>
                <a:lnTo>
                  <a:pt x="226" y="48"/>
                </a:lnTo>
                <a:lnTo>
                  <a:pt x="228" y="49"/>
                </a:lnTo>
                <a:lnTo>
                  <a:pt x="229" y="49"/>
                </a:lnTo>
                <a:lnTo>
                  <a:pt x="231" y="49"/>
                </a:lnTo>
                <a:lnTo>
                  <a:pt x="233" y="49"/>
                </a:lnTo>
                <a:lnTo>
                  <a:pt x="233" y="51"/>
                </a:lnTo>
                <a:lnTo>
                  <a:pt x="235" y="51"/>
                </a:lnTo>
                <a:lnTo>
                  <a:pt x="235" y="53"/>
                </a:lnTo>
                <a:lnTo>
                  <a:pt x="235" y="54"/>
                </a:lnTo>
                <a:lnTo>
                  <a:pt x="236" y="54"/>
                </a:lnTo>
                <a:lnTo>
                  <a:pt x="238" y="54"/>
                </a:lnTo>
                <a:lnTo>
                  <a:pt x="240" y="54"/>
                </a:lnTo>
                <a:lnTo>
                  <a:pt x="238" y="56"/>
                </a:lnTo>
                <a:lnTo>
                  <a:pt x="240" y="56"/>
                </a:lnTo>
                <a:lnTo>
                  <a:pt x="241" y="56"/>
                </a:lnTo>
                <a:lnTo>
                  <a:pt x="243" y="58"/>
                </a:lnTo>
                <a:lnTo>
                  <a:pt x="243" y="59"/>
                </a:lnTo>
                <a:lnTo>
                  <a:pt x="245" y="59"/>
                </a:lnTo>
                <a:lnTo>
                  <a:pt x="246" y="59"/>
                </a:lnTo>
                <a:lnTo>
                  <a:pt x="246" y="61"/>
                </a:lnTo>
                <a:lnTo>
                  <a:pt x="248" y="61"/>
                </a:lnTo>
                <a:lnTo>
                  <a:pt x="248" y="63"/>
                </a:lnTo>
                <a:lnTo>
                  <a:pt x="250" y="63"/>
                </a:lnTo>
                <a:lnTo>
                  <a:pt x="250" y="64"/>
                </a:lnTo>
                <a:lnTo>
                  <a:pt x="251" y="64"/>
                </a:lnTo>
                <a:lnTo>
                  <a:pt x="253" y="64"/>
                </a:lnTo>
                <a:lnTo>
                  <a:pt x="253" y="66"/>
                </a:lnTo>
                <a:lnTo>
                  <a:pt x="256" y="66"/>
                </a:lnTo>
                <a:lnTo>
                  <a:pt x="258" y="66"/>
                </a:lnTo>
                <a:lnTo>
                  <a:pt x="258" y="68"/>
                </a:lnTo>
                <a:lnTo>
                  <a:pt x="258" y="70"/>
                </a:lnTo>
                <a:lnTo>
                  <a:pt x="260" y="70"/>
                </a:lnTo>
                <a:lnTo>
                  <a:pt x="262" y="71"/>
                </a:lnTo>
                <a:lnTo>
                  <a:pt x="262" y="73"/>
                </a:lnTo>
                <a:lnTo>
                  <a:pt x="262" y="75"/>
                </a:lnTo>
                <a:lnTo>
                  <a:pt x="263" y="73"/>
                </a:lnTo>
                <a:lnTo>
                  <a:pt x="265" y="73"/>
                </a:lnTo>
                <a:lnTo>
                  <a:pt x="265" y="75"/>
                </a:lnTo>
                <a:lnTo>
                  <a:pt x="267" y="75"/>
                </a:lnTo>
                <a:lnTo>
                  <a:pt x="267" y="76"/>
                </a:lnTo>
                <a:lnTo>
                  <a:pt x="268" y="76"/>
                </a:lnTo>
                <a:lnTo>
                  <a:pt x="268" y="78"/>
                </a:lnTo>
                <a:lnTo>
                  <a:pt x="268" y="80"/>
                </a:lnTo>
                <a:lnTo>
                  <a:pt x="268" y="81"/>
                </a:lnTo>
                <a:lnTo>
                  <a:pt x="268" y="83"/>
                </a:lnTo>
                <a:lnTo>
                  <a:pt x="268" y="85"/>
                </a:lnTo>
                <a:lnTo>
                  <a:pt x="268" y="86"/>
                </a:lnTo>
                <a:lnTo>
                  <a:pt x="268" y="88"/>
                </a:lnTo>
                <a:lnTo>
                  <a:pt x="268" y="90"/>
                </a:lnTo>
                <a:lnTo>
                  <a:pt x="268" y="92"/>
                </a:lnTo>
                <a:lnTo>
                  <a:pt x="270" y="92"/>
                </a:lnTo>
                <a:lnTo>
                  <a:pt x="270" y="93"/>
                </a:lnTo>
                <a:lnTo>
                  <a:pt x="272" y="95"/>
                </a:lnTo>
                <a:lnTo>
                  <a:pt x="272" y="97"/>
                </a:lnTo>
                <a:lnTo>
                  <a:pt x="272" y="98"/>
                </a:lnTo>
                <a:lnTo>
                  <a:pt x="273" y="98"/>
                </a:lnTo>
                <a:lnTo>
                  <a:pt x="273" y="100"/>
                </a:lnTo>
                <a:lnTo>
                  <a:pt x="273" y="102"/>
                </a:lnTo>
                <a:lnTo>
                  <a:pt x="275" y="103"/>
                </a:lnTo>
                <a:lnTo>
                  <a:pt x="275" y="105"/>
                </a:lnTo>
                <a:lnTo>
                  <a:pt x="277" y="110"/>
                </a:lnTo>
                <a:lnTo>
                  <a:pt x="278" y="110"/>
                </a:lnTo>
                <a:lnTo>
                  <a:pt x="285" y="105"/>
                </a:lnTo>
                <a:lnTo>
                  <a:pt x="289" y="105"/>
                </a:lnTo>
                <a:lnTo>
                  <a:pt x="290" y="103"/>
                </a:lnTo>
                <a:lnTo>
                  <a:pt x="292" y="102"/>
                </a:lnTo>
                <a:lnTo>
                  <a:pt x="295" y="100"/>
                </a:lnTo>
                <a:lnTo>
                  <a:pt x="299" y="97"/>
                </a:lnTo>
                <a:lnTo>
                  <a:pt x="305" y="93"/>
                </a:lnTo>
                <a:lnTo>
                  <a:pt x="304" y="92"/>
                </a:lnTo>
                <a:lnTo>
                  <a:pt x="304" y="90"/>
                </a:lnTo>
                <a:lnTo>
                  <a:pt x="304" y="86"/>
                </a:lnTo>
                <a:lnTo>
                  <a:pt x="304" y="83"/>
                </a:lnTo>
                <a:lnTo>
                  <a:pt x="307" y="83"/>
                </a:lnTo>
                <a:lnTo>
                  <a:pt x="307" y="81"/>
                </a:lnTo>
                <a:lnTo>
                  <a:pt x="309" y="81"/>
                </a:lnTo>
                <a:lnTo>
                  <a:pt x="309" y="80"/>
                </a:lnTo>
                <a:lnTo>
                  <a:pt x="311" y="78"/>
                </a:lnTo>
                <a:lnTo>
                  <a:pt x="311" y="80"/>
                </a:lnTo>
                <a:lnTo>
                  <a:pt x="312" y="80"/>
                </a:lnTo>
                <a:lnTo>
                  <a:pt x="312" y="78"/>
                </a:lnTo>
                <a:lnTo>
                  <a:pt x="312" y="76"/>
                </a:lnTo>
                <a:lnTo>
                  <a:pt x="314" y="76"/>
                </a:lnTo>
                <a:lnTo>
                  <a:pt x="316" y="76"/>
                </a:lnTo>
                <a:lnTo>
                  <a:pt x="317" y="76"/>
                </a:lnTo>
                <a:lnTo>
                  <a:pt x="317" y="78"/>
                </a:lnTo>
                <a:lnTo>
                  <a:pt x="317" y="76"/>
                </a:lnTo>
                <a:lnTo>
                  <a:pt x="319" y="76"/>
                </a:lnTo>
                <a:lnTo>
                  <a:pt x="319" y="75"/>
                </a:lnTo>
                <a:lnTo>
                  <a:pt x="321" y="75"/>
                </a:lnTo>
                <a:lnTo>
                  <a:pt x="321" y="76"/>
                </a:lnTo>
                <a:lnTo>
                  <a:pt x="322" y="76"/>
                </a:lnTo>
                <a:lnTo>
                  <a:pt x="322" y="75"/>
                </a:lnTo>
                <a:lnTo>
                  <a:pt x="322" y="76"/>
                </a:lnTo>
                <a:lnTo>
                  <a:pt x="324" y="78"/>
                </a:lnTo>
                <a:lnTo>
                  <a:pt x="324" y="80"/>
                </a:lnTo>
                <a:lnTo>
                  <a:pt x="324" y="81"/>
                </a:lnTo>
                <a:lnTo>
                  <a:pt x="324" y="83"/>
                </a:lnTo>
                <a:lnTo>
                  <a:pt x="326" y="83"/>
                </a:lnTo>
                <a:lnTo>
                  <a:pt x="326" y="85"/>
                </a:lnTo>
                <a:lnTo>
                  <a:pt x="329" y="83"/>
                </a:lnTo>
                <a:lnTo>
                  <a:pt x="331" y="83"/>
                </a:lnTo>
                <a:lnTo>
                  <a:pt x="333" y="81"/>
                </a:lnTo>
                <a:lnTo>
                  <a:pt x="334" y="83"/>
                </a:lnTo>
                <a:lnTo>
                  <a:pt x="338" y="83"/>
                </a:lnTo>
                <a:lnTo>
                  <a:pt x="339" y="80"/>
                </a:lnTo>
                <a:lnTo>
                  <a:pt x="343" y="80"/>
                </a:lnTo>
                <a:lnTo>
                  <a:pt x="346" y="80"/>
                </a:lnTo>
                <a:lnTo>
                  <a:pt x="348" y="85"/>
                </a:lnTo>
                <a:lnTo>
                  <a:pt x="348" y="88"/>
                </a:lnTo>
                <a:lnTo>
                  <a:pt x="344" y="92"/>
                </a:lnTo>
                <a:lnTo>
                  <a:pt x="343" y="95"/>
                </a:lnTo>
                <a:lnTo>
                  <a:pt x="344" y="97"/>
                </a:lnTo>
                <a:lnTo>
                  <a:pt x="346" y="98"/>
                </a:lnTo>
                <a:lnTo>
                  <a:pt x="348" y="100"/>
                </a:lnTo>
                <a:lnTo>
                  <a:pt x="344" y="103"/>
                </a:lnTo>
                <a:lnTo>
                  <a:pt x="344" y="105"/>
                </a:lnTo>
                <a:lnTo>
                  <a:pt x="344" y="107"/>
                </a:lnTo>
                <a:lnTo>
                  <a:pt x="346" y="107"/>
                </a:lnTo>
                <a:lnTo>
                  <a:pt x="349" y="107"/>
                </a:lnTo>
                <a:lnTo>
                  <a:pt x="349" y="109"/>
                </a:lnTo>
                <a:lnTo>
                  <a:pt x="351" y="109"/>
                </a:lnTo>
                <a:lnTo>
                  <a:pt x="351" y="110"/>
                </a:lnTo>
                <a:lnTo>
                  <a:pt x="353" y="109"/>
                </a:lnTo>
                <a:lnTo>
                  <a:pt x="354" y="109"/>
                </a:lnTo>
                <a:lnTo>
                  <a:pt x="356" y="110"/>
                </a:lnTo>
                <a:lnTo>
                  <a:pt x="358" y="112"/>
                </a:lnTo>
                <a:lnTo>
                  <a:pt x="356" y="112"/>
                </a:lnTo>
                <a:lnTo>
                  <a:pt x="354" y="114"/>
                </a:lnTo>
                <a:lnTo>
                  <a:pt x="353" y="115"/>
                </a:lnTo>
                <a:lnTo>
                  <a:pt x="360" y="120"/>
                </a:lnTo>
                <a:lnTo>
                  <a:pt x="361" y="120"/>
                </a:lnTo>
                <a:lnTo>
                  <a:pt x="363" y="120"/>
                </a:lnTo>
                <a:lnTo>
                  <a:pt x="370" y="119"/>
                </a:lnTo>
                <a:lnTo>
                  <a:pt x="376" y="115"/>
                </a:lnTo>
                <a:lnTo>
                  <a:pt x="380" y="115"/>
                </a:lnTo>
                <a:lnTo>
                  <a:pt x="395" y="112"/>
                </a:lnTo>
                <a:lnTo>
                  <a:pt x="405" y="110"/>
                </a:lnTo>
                <a:lnTo>
                  <a:pt x="407" y="109"/>
                </a:lnTo>
                <a:lnTo>
                  <a:pt x="409" y="109"/>
                </a:lnTo>
                <a:lnTo>
                  <a:pt x="410" y="109"/>
                </a:lnTo>
                <a:lnTo>
                  <a:pt x="410" y="110"/>
                </a:lnTo>
                <a:lnTo>
                  <a:pt x="410" y="112"/>
                </a:lnTo>
                <a:lnTo>
                  <a:pt x="412" y="115"/>
                </a:lnTo>
                <a:lnTo>
                  <a:pt x="412" y="117"/>
                </a:lnTo>
                <a:lnTo>
                  <a:pt x="412" y="120"/>
                </a:lnTo>
                <a:lnTo>
                  <a:pt x="414" y="122"/>
                </a:lnTo>
                <a:lnTo>
                  <a:pt x="414" y="124"/>
                </a:lnTo>
                <a:lnTo>
                  <a:pt x="415" y="125"/>
                </a:lnTo>
                <a:lnTo>
                  <a:pt x="417" y="127"/>
                </a:lnTo>
                <a:lnTo>
                  <a:pt x="417" y="129"/>
                </a:lnTo>
                <a:lnTo>
                  <a:pt x="419" y="131"/>
                </a:lnTo>
                <a:lnTo>
                  <a:pt x="419" y="132"/>
                </a:lnTo>
                <a:lnTo>
                  <a:pt x="422" y="136"/>
                </a:lnTo>
                <a:lnTo>
                  <a:pt x="424" y="137"/>
                </a:lnTo>
                <a:lnTo>
                  <a:pt x="424" y="139"/>
                </a:lnTo>
                <a:lnTo>
                  <a:pt x="425" y="142"/>
                </a:lnTo>
                <a:lnTo>
                  <a:pt x="425" y="144"/>
                </a:lnTo>
                <a:lnTo>
                  <a:pt x="427" y="146"/>
                </a:lnTo>
                <a:lnTo>
                  <a:pt x="429" y="146"/>
                </a:lnTo>
                <a:lnTo>
                  <a:pt x="429" y="147"/>
                </a:lnTo>
                <a:lnTo>
                  <a:pt x="430" y="149"/>
                </a:lnTo>
                <a:lnTo>
                  <a:pt x="432" y="151"/>
                </a:lnTo>
                <a:lnTo>
                  <a:pt x="434" y="154"/>
                </a:lnTo>
                <a:lnTo>
                  <a:pt x="436" y="156"/>
                </a:lnTo>
                <a:lnTo>
                  <a:pt x="436" y="159"/>
                </a:lnTo>
                <a:lnTo>
                  <a:pt x="436" y="161"/>
                </a:lnTo>
                <a:lnTo>
                  <a:pt x="436" y="163"/>
                </a:lnTo>
                <a:lnTo>
                  <a:pt x="436" y="164"/>
                </a:lnTo>
                <a:lnTo>
                  <a:pt x="436" y="168"/>
                </a:lnTo>
                <a:lnTo>
                  <a:pt x="436" y="171"/>
                </a:lnTo>
                <a:lnTo>
                  <a:pt x="436" y="173"/>
                </a:lnTo>
                <a:lnTo>
                  <a:pt x="434" y="175"/>
                </a:lnTo>
                <a:lnTo>
                  <a:pt x="432" y="176"/>
                </a:lnTo>
                <a:lnTo>
                  <a:pt x="432" y="178"/>
                </a:lnTo>
                <a:lnTo>
                  <a:pt x="430" y="180"/>
                </a:lnTo>
                <a:lnTo>
                  <a:pt x="430" y="181"/>
                </a:lnTo>
                <a:lnTo>
                  <a:pt x="429" y="186"/>
                </a:lnTo>
                <a:lnTo>
                  <a:pt x="425" y="190"/>
                </a:lnTo>
                <a:lnTo>
                  <a:pt x="424" y="192"/>
                </a:lnTo>
                <a:lnTo>
                  <a:pt x="425" y="193"/>
                </a:lnTo>
                <a:lnTo>
                  <a:pt x="424" y="198"/>
                </a:lnTo>
                <a:lnTo>
                  <a:pt x="424" y="200"/>
                </a:lnTo>
                <a:lnTo>
                  <a:pt x="424" y="202"/>
                </a:lnTo>
                <a:lnTo>
                  <a:pt x="422" y="203"/>
                </a:lnTo>
                <a:lnTo>
                  <a:pt x="422" y="205"/>
                </a:lnTo>
                <a:lnTo>
                  <a:pt x="424" y="205"/>
                </a:lnTo>
                <a:lnTo>
                  <a:pt x="425" y="210"/>
                </a:lnTo>
                <a:lnTo>
                  <a:pt x="427" y="212"/>
                </a:lnTo>
                <a:lnTo>
                  <a:pt x="429" y="214"/>
                </a:lnTo>
                <a:lnTo>
                  <a:pt x="429" y="215"/>
                </a:lnTo>
                <a:lnTo>
                  <a:pt x="432" y="219"/>
                </a:lnTo>
                <a:lnTo>
                  <a:pt x="432" y="222"/>
                </a:lnTo>
                <a:lnTo>
                  <a:pt x="434" y="224"/>
                </a:lnTo>
                <a:lnTo>
                  <a:pt x="436" y="225"/>
                </a:lnTo>
                <a:lnTo>
                  <a:pt x="436" y="229"/>
                </a:lnTo>
                <a:lnTo>
                  <a:pt x="439" y="230"/>
                </a:lnTo>
                <a:lnTo>
                  <a:pt x="439" y="236"/>
                </a:lnTo>
                <a:lnTo>
                  <a:pt x="441" y="237"/>
                </a:lnTo>
                <a:lnTo>
                  <a:pt x="442" y="242"/>
                </a:lnTo>
                <a:lnTo>
                  <a:pt x="442" y="244"/>
                </a:lnTo>
                <a:lnTo>
                  <a:pt x="444" y="247"/>
                </a:lnTo>
                <a:lnTo>
                  <a:pt x="447" y="251"/>
                </a:lnTo>
                <a:lnTo>
                  <a:pt x="449" y="253"/>
                </a:lnTo>
                <a:lnTo>
                  <a:pt x="452" y="254"/>
                </a:lnTo>
                <a:lnTo>
                  <a:pt x="454" y="256"/>
                </a:lnTo>
                <a:lnTo>
                  <a:pt x="456" y="259"/>
                </a:lnTo>
                <a:lnTo>
                  <a:pt x="459" y="261"/>
                </a:lnTo>
                <a:lnTo>
                  <a:pt x="459" y="264"/>
                </a:lnTo>
                <a:lnTo>
                  <a:pt x="463" y="269"/>
                </a:lnTo>
                <a:lnTo>
                  <a:pt x="464" y="269"/>
                </a:lnTo>
                <a:lnTo>
                  <a:pt x="466" y="269"/>
                </a:lnTo>
                <a:lnTo>
                  <a:pt x="468" y="271"/>
                </a:lnTo>
                <a:lnTo>
                  <a:pt x="469" y="271"/>
                </a:lnTo>
                <a:lnTo>
                  <a:pt x="471" y="273"/>
                </a:lnTo>
                <a:lnTo>
                  <a:pt x="473" y="275"/>
                </a:lnTo>
                <a:lnTo>
                  <a:pt x="474" y="275"/>
                </a:lnTo>
                <a:lnTo>
                  <a:pt x="478" y="275"/>
                </a:lnTo>
                <a:lnTo>
                  <a:pt x="485" y="276"/>
                </a:lnTo>
                <a:lnTo>
                  <a:pt x="486" y="278"/>
                </a:lnTo>
                <a:lnTo>
                  <a:pt x="486" y="280"/>
                </a:lnTo>
                <a:lnTo>
                  <a:pt x="488" y="280"/>
                </a:lnTo>
                <a:lnTo>
                  <a:pt x="490" y="280"/>
                </a:lnTo>
                <a:lnTo>
                  <a:pt x="493" y="281"/>
                </a:lnTo>
                <a:lnTo>
                  <a:pt x="496" y="281"/>
                </a:lnTo>
                <a:lnTo>
                  <a:pt x="501" y="283"/>
                </a:lnTo>
                <a:lnTo>
                  <a:pt x="503" y="283"/>
                </a:lnTo>
                <a:lnTo>
                  <a:pt x="505" y="283"/>
                </a:lnTo>
                <a:lnTo>
                  <a:pt x="506" y="283"/>
                </a:lnTo>
                <a:lnTo>
                  <a:pt x="508" y="285"/>
                </a:lnTo>
                <a:lnTo>
                  <a:pt x="512" y="286"/>
                </a:lnTo>
                <a:lnTo>
                  <a:pt x="515" y="285"/>
                </a:lnTo>
                <a:lnTo>
                  <a:pt x="517" y="285"/>
                </a:lnTo>
                <a:lnTo>
                  <a:pt x="518" y="285"/>
                </a:lnTo>
                <a:lnTo>
                  <a:pt x="520" y="285"/>
                </a:lnTo>
                <a:lnTo>
                  <a:pt x="520" y="283"/>
                </a:lnTo>
                <a:lnTo>
                  <a:pt x="522" y="283"/>
                </a:lnTo>
                <a:lnTo>
                  <a:pt x="523" y="283"/>
                </a:lnTo>
                <a:lnTo>
                  <a:pt x="527" y="283"/>
                </a:lnTo>
                <a:lnTo>
                  <a:pt x="530" y="283"/>
                </a:lnTo>
                <a:lnTo>
                  <a:pt x="534" y="283"/>
                </a:lnTo>
                <a:lnTo>
                  <a:pt x="537" y="283"/>
                </a:lnTo>
                <a:lnTo>
                  <a:pt x="544" y="286"/>
                </a:lnTo>
                <a:lnTo>
                  <a:pt x="547" y="286"/>
                </a:lnTo>
                <a:lnTo>
                  <a:pt x="547" y="288"/>
                </a:lnTo>
                <a:lnTo>
                  <a:pt x="550" y="288"/>
                </a:lnTo>
                <a:lnTo>
                  <a:pt x="554" y="288"/>
                </a:lnTo>
                <a:lnTo>
                  <a:pt x="561" y="290"/>
                </a:lnTo>
                <a:lnTo>
                  <a:pt x="564" y="290"/>
                </a:lnTo>
                <a:lnTo>
                  <a:pt x="567" y="290"/>
                </a:lnTo>
                <a:lnTo>
                  <a:pt x="571" y="291"/>
                </a:lnTo>
                <a:lnTo>
                  <a:pt x="577" y="291"/>
                </a:lnTo>
                <a:lnTo>
                  <a:pt x="579" y="293"/>
                </a:lnTo>
                <a:lnTo>
                  <a:pt x="591" y="293"/>
                </a:lnTo>
                <a:lnTo>
                  <a:pt x="596" y="293"/>
                </a:lnTo>
                <a:lnTo>
                  <a:pt x="603" y="297"/>
                </a:lnTo>
                <a:lnTo>
                  <a:pt x="606" y="297"/>
                </a:lnTo>
                <a:lnTo>
                  <a:pt x="623" y="302"/>
                </a:lnTo>
                <a:lnTo>
                  <a:pt x="628" y="303"/>
                </a:lnTo>
                <a:lnTo>
                  <a:pt x="633" y="305"/>
                </a:lnTo>
                <a:lnTo>
                  <a:pt x="637" y="305"/>
                </a:lnTo>
                <a:lnTo>
                  <a:pt x="645" y="313"/>
                </a:lnTo>
                <a:lnTo>
                  <a:pt x="650" y="319"/>
                </a:lnTo>
                <a:lnTo>
                  <a:pt x="653" y="320"/>
                </a:lnTo>
                <a:lnTo>
                  <a:pt x="655" y="322"/>
                </a:lnTo>
                <a:lnTo>
                  <a:pt x="669" y="322"/>
                </a:lnTo>
                <a:lnTo>
                  <a:pt x="670" y="320"/>
                </a:lnTo>
                <a:lnTo>
                  <a:pt x="674" y="322"/>
                </a:lnTo>
                <a:lnTo>
                  <a:pt x="680" y="320"/>
                </a:lnTo>
                <a:lnTo>
                  <a:pt x="689" y="324"/>
                </a:lnTo>
                <a:lnTo>
                  <a:pt x="694" y="322"/>
                </a:lnTo>
                <a:lnTo>
                  <a:pt x="696" y="322"/>
                </a:lnTo>
                <a:lnTo>
                  <a:pt x="696" y="319"/>
                </a:lnTo>
                <a:lnTo>
                  <a:pt x="697" y="319"/>
                </a:lnTo>
                <a:lnTo>
                  <a:pt x="701" y="319"/>
                </a:lnTo>
                <a:lnTo>
                  <a:pt x="702" y="320"/>
                </a:lnTo>
                <a:lnTo>
                  <a:pt x="706" y="319"/>
                </a:lnTo>
                <a:lnTo>
                  <a:pt x="709" y="320"/>
                </a:lnTo>
                <a:lnTo>
                  <a:pt x="716" y="320"/>
                </a:lnTo>
                <a:lnTo>
                  <a:pt x="721" y="319"/>
                </a:lnTo>
                <a:lnTo>
                  <a:pt x="724" y="317"/>
                </a:lnTo>
                <a:lnTo>
                  <a:pt x="728" y="317"/>
                </a:lnTo>
                <a:lnTo>
                  <a:pt x="731" y="315"/>
                </a:lnTo>
                <a:lnTo>
                  <a:pt x="736" y="315"/>
                </a:lnTo>
                <a:lnTo>
                  <a:pt x="746" y="310"/>
                </a:lnTo>
                <a:lnTo>
                  <a:pt x="748" y="312"/>
                </a:lnTo>
                <a:lnTo>
                  <a:pt x="750" y="310"/>
                </a:lnTo>
                <a:lnTo>
                  <a:pt x="756" y="308"/>
                </a:lnTo>
                <a:lnTo>
                  <a:pt x="763" y="305"/>
                </a:lnTo>
                <a:lnTo>
                  <a:pt x="770" y="305"/>
                </a:lnTo>
                <a:lnTo>
                  <a:pt x="773" y="303"/>
                </a:lnTo>
                <a:lnTo>
                  <a:pt x="777" y="305"/>
                </a:lnTo>
                <a:lnTo>
                  <a:pt x="780" y="305"/>
                </a:lnTo>
                <a:lnTo>
                  <a:pt x="784" y="308"/>
                </a:lnTo>
                <a:lnTo>
                  <a:pt x="784" y="320"/>
                </a:lnTo>
                <a:lnTo>
                  <a:pt x="789" y="325"/>
                </a:lnTo>
                <a:lnTo>
                  <a:pt x="792" y="325"/>
                </a:lnTo>
                <a:lnTo>
                  <a:pt x="794" y="325"/>
                </a:lnTo>
                <a:lnTo>
                  <a:pt x="800" y="327"/>
                </a:lnTo>
                <a:lnTo>
                  <a:pt x="804" y="325"/>
                </a:lnTo>
                <a:lnTo>
                  <a:pt x="811" y="329"/>
                </a:lnTo>
                <a:lnTo>
                  <a:pt x="811" y="334"/>
                </a:lnTo>
                <a:lnTo>
                  <a:pt x="812" y="334"/>
                </a:lnTo>
                <a:lnTo>
                  <a:pt x="816" y="327"/>
                </a:lnTo>
                <a:lnTo>
                  <a:pt x="826" y="315"/>
                </a:lnTo>
                <a:lnTo>
                  <a:pt x="827" y="307"/>
                </a:lnTo>
                <a:lnTo>
                  <a:pt x="831" y="303"/>
                </a:lnTo>
                <a:lnTo>
                  <a:pt x="838" y="302"/>
                </a:lnTo>
                <a:lnTo>
                  <a:pt x="848" y="298"/>
                </a:lnTo>
                <a:lnTo>
                  <a:pt x="854" y="291"/>
                </a:lnTo>
                <a:lnTo>
                  <a:pt x="858" y="285"/>
                </a:lnTo>
                <a:lnTo>
                  <a:pt x="863" y="281"/>
                </a:lnTo>
                <a:lnTo>
                  <a:pt x="871" y="281"/>
                </a:lnTo>
                <a:lnTo>
                  <a:pt x="880" y="285"/>
                </a:lnTo>
                <a:lnTo>
                  <a:pt x="887" y="285"/>
                </a:lnTo>
                <a:lnTo>
                  <a:pt x="893" y="285"/>
                </a:lnTo>
                <a:lnTo>
                  <a:pt x="898" y="285"/>
                </a:lnTo>
                <a:lnTo>
                  <a:pt x="903" y="288"/>
                </a:lnTo>
                <a:lnTo>
                  <a:pt x="907" y="285"/>
                </a:lnTo>
                <a:lnTo>
                  <a:pt x="907" y="283"/>
                </a:lnTo>
                <a:lnTo>
                  <a:pt x="908" y="283"/>
                </a:lnTo>
                <a:lnTo>
                  <a:pt x="910" y="283"/>
                </a:lnTo>
                <a:lnTo>
                  <a:pt x="912" y="281"/>
                </a:lnTo>
                <a:lnTo>
                  <a:pt x="914" y="281"/>
                </a:lnTo>
                <a:lnTo>
                  <a:pt x="915" y="281"/>
                </a:lnTo>
                <a:lnTo>
                  <a:pt x="917" y="280"/>
                </a:lnTo>
                <a:lnTo>
                  <a:pt x="919" y="278"/>
                </a:lnTo>
                <a:lnTo>
                  <a:pt x="922" y="278"/>
                </a:lnTo>
                <a:lnTo>
                  <a:pt x="924" y="278"/>
                </a:lnTo>
                <a:lnTo>
                  <a:pt x="924" y="276"/>
                </a:lnTo>
                <a:lnTo>
                  <a:pt x="927" y="273"/>
                </a:lnTo>
                <a:lnTo>
                  <a:pt x="929" y="273"/>
                </a:lnTo>
                <a:lnTo>
                  <a:pt x="930" y="271"/>
                </a:lnTo>
                <a:lnTo>
                  <a:pt x="936" y="269"/>
                </a:lnTo>
                <a:lnTo>
                  <a:pt x="937" y="268"/>
                </a:lnTo>
                <a:lnTo>
                  <a:pt x="939" y="268"/>
                </a:lnTo>
                <a:lnTo>
                  <a:pt x="939" y="266"/>
                </a:lnTo>
                <a:lnTo>
                  <a:pt x="941" y="266"/>
                </a:lnTo>
                <a:lnTo>
                  <a:pt x="942" y="266"/>
                </a:lnTo>
                <a:lnTo>
                  <a:pt x="944" y="266"/>
                </a:lnTo>
                <a:lnTo>
                  <a:pt x="946" y="266"/>
                </a:lnTo>
                <a:lnTo>
                  <a:pt x="947" y="264"/>
                </a:lnTo>
                <a:lnTo>
                  <a:pt x="951" y="261"/>
                </a:lnTo>
                <a:lnTo>
                  <a:pt x="952" y="261"/>
                </a:lnTo>
                <a:lnTo>
                  <a:pt x="954" y="261"/>
                </a:lnTo>
                <a:lnTo>
                  <a:pt x="954" y="259"/>
                </a:lnTo>
                <a:lnTo>
                  <a:pt x="956" y="261"/>
                </a:lnTo>
                <a:lnTo>
                  <a:pt x="956" y="259"/>
                </a:lnTo>
                <a:lnTo>
                  <a:pt x="957" y="259"/>
                </a:lnTo>
                <a:lnTo>
                  <a:pt x="959" y="261"/>
                </a:lnTo>
                <a:lnTo>
                  <a:pt x="961" y="259"/>
                </a:lnTo>
                <a:lnTo>
                  <a:pt x="963" y="259"/>
                </a:lnTo>
                <a:lnTo>
                  <a:pt x="964" y="259"/>
                </a:lnTo>
                <a:lnTo>
                  <a:pt x="968" y="258"/>
                </a:lnTo>
                <a:lnTo>
                  <a:pt x="971" y="256"/>
                </a:lnTo>
                <a:lnTo>
                  <a:pt x="976" y="256"/>
                </a:lnTo>
                <a:lnTo>
                  <a:pt x="978" y="254"/>
                </a:lnTo>
                <a:lnTo>
                  <a:pt x="981" y="254"/>
                </a:lnTo>
                <a:lnTo>
                  <a:pt x="985" y="253"/>
                </a:lnTo>
                <a:lnTo>
                  <a:pt x="988" y="251"/>
                </a:lnTo>
                <a:lnTo>
                  <a:pt x="995" y="247"/>
                </a:lnTo>
                <a:lnTo>
                  <a:pt x="998" y="246"/>
                </a:lnTo>
                <a:lnTo>
                  <a:pt x="1001" y="246"/>
                </a:lnTo>
                <a:lnTo>
                  <a:pt x="1001" y="244"/>
                </a:lnTo>
                <a:lnTo>
                  <a:pt x="1003" y="242"/>
                </a:lnTo>
                <a:lnTo>
                  <a:pt x="1005" y="241"/>
                </a:lnTo>
                <a:lnTo>
                  <a:pt x="1006" y="241"/>
                </a:lnTo>
                <a:lnTo>
                  <a:pt x="1008" y="239"/>
                </a:lnTo>
                <a:lnTo>
                  <a:pt x="1010" y="239"/>
                </a:lnTo>
                <a:lnTo>
                  <a:pt x="1013" y="237"/>
                </a:lnTo>
                <a:lnTo>
                  <a:pt x="1015" y="237"/>
                </a:lnTo>
                <a:lnTo>
                  <a:pt x="1017" y="236"/>
                </a:lnTo>
                <a:lnTo>
                  <a:pt x="1022" y="236"/>
                </a:lnTo>
                <a:lnTo>
                  <a:pt x="1025" y="234"/>
                </a:lnTo>
                <a:lnTo>
                  <a:pt x="1030" y="234"/>
                </a:lnTo>
                <a:lnTo>
                  <a:pt x="1040" y="229"/>
                </a:lnTo>
                <a:lnTo>
                  <a:pt x="1044" y="227"/>
                </a:lnTo>
                <a:lnTo>
                  <a:pt x="1047" y="227"/>
                </a:lnTo>
                <a:lnTo>
                  <a:pt x="1054" y="227"/>
                </a:lnTo>
                <a:lnTo>
                  <a:pt x="1064" y="224"/>
                </a:lnTo>
                <a:close/>
              </a:path>
            </a:pathLst>
          </a:custGeom>
          <a:solidFill>
            <a:schemeClr val="accent4">
              <a:lumMod val="5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Freeform 8">
            <a:extLst>
              <a:ext uri="{FF2B5EF4-FFF2-40B4-BE49-F238E27FC236}">
                <a16:creationId xmlns:a16="http://schemas.microsoft.com/office/drawing/2014/main" id="{C55A993E-0B0A-441A-9F24-07D72B12B5FF}"/>
              </a:ext>
            </a:extLst>
          </p:cNvPr>
          <p:cNvSpPr>
            <a:spLocks/>
          </p:cNvSpPr>
          <p:nvPr/>
        </p:nvSpPr>
        <p:spPr bwMode="auto">
          <a:xfrm>
            <a:off x="4424363" y="2944814"/>
            <a:ext cx="2489200" cy="1173163"/>
          </a:xfrm>
          <a:custGeom>
            <a:avLst/>
            <a:gdLst>
              <a:gd name="T0" fmla="*/ 659 w 1568"/>
              <a:gd name="T1" fmla="*/ 52 h 739"/>
              <a:gd name="T2" fmla="*/ 762 w 1568"/>
              <a:gd name="T3" fmla="*/ 34 h 739"/>
              <a:gd name="T4" fmla="*/ 853 w 1568"/>
              <a:gd name="T5" fmla="*/ 110 h 739"/>
              <a:gd name="T6" fmla="*/ 794 w 1568"/>
              <a:gd name="T7" fmla="*/ 147 h 739"/>
              <a:gd name="T8" fmla="*/ 705 w 1568"/>
              <a:gd name="T9" fmla="*/ 202 h 739"/>
              <a:gd name="T10" fmla="*/ 708 w 1568"/>
              <a:gd name="T11" fmla="*/ 242 h 739"/>
              <a:gd name="T12" fmla="*/ 752 w 1568"/>
              <a:gd name="T13" fmla="*/ 276 h 739"/>
              <a:gd name="T14" fmla="*/ 818 w 1568"/>
              <a:gd name="T15" fmla="*/ 268 h 739"/>
              <a:gd name="T16" fmla="*/ 865 w 1568"/>
              <a:gd name="T17" fmla="*/ 290 h 739"/>
              <a:gd name="T18" fmla="*/ 919 w 1568"/>
              <a:gd name="T19" fmla="*/ 322 h 739"/>
              <a:gd name="T20" fmla="*/ 1014 w 1568"/>
              <a:gd name="T21" fmla="*/ 308 h 739"/>
              <a:gd name="T22" fmla="*/ 1120 w 1568"/>
              <a:gd name="T23" fmla="*/ 346 h 739"/>
              <a:gd name="T24" fmla="*/ 1189 w 1568"/>
              <a:gd name="T25" fmla="*/ 366 h 739"/>
              <a:gd name="T26" fmla="*/ 1232 w 1568"/>
              <a:gd name="T27" fmla="*/ 430 h 739"/>
              <a:gd name="T28" fmla="*/ 1270 w 1568"/>
              <a:gd name="T29" fmla="*/ 496 h 739"/>
              <a:gd name="T30" fmla="*/ 1304 w 1568"/>
              <a:gd name="T31" fmla="*/ 535 h 739"/>
              <a:gd name="T32" fmla="*/ 1351 w 1568"/>
              <a:gd name="T33" fmla="*/ 462 h 739"/>
              <a:gd name="T34" fmla="*/ 1335 w 1568"/>
              <a:gd name="T35" fmla="*/ 346 h 739"/>
              <a:gd name="T36" fmla="*/ 1416 w 1568"/>
              <a:gd name="T37" fmla="*/ 296 h 739"/>
              <a:gd name="T38" fmla="*/ 1419 w 1568"/>
              <a:gd name="T39" fmla="*/ 405 h 739"/>
              <a:gd name="T40" fmla="*/ 1492 w 1568"/>
              <a:gd name="T41" fmla="*/ 462 h 739"/>
              <a:gd name="T42" fmla="*/ 1554 w 1568"/>
              <a:gd name="T43" fmla="*/ 532 h 739"/>
              <a:gd name="T44" fmla="*/ 1558 w 1568"/>
              <a:gd name="T45" fmla="*/ 576 h 739"/>
              <a:gd name="T46" fmla="*/ 1568 w 1568"/>
              <a:gd name="T47" fmla="*/ 618 h 739"/>
              <a:gd name="T48" fmla="*/ 1534 w 1568"/>
              <a:gd name="T49" fmla="*/ 630 h 739"/>
              <a:gd name="T50" fmla="*/ 1495 w 1568"/>
              <a:gd name="T51" fmla="*/ 708 h 739"/>
              <a:gd name="T52" fmla="*/ 1414 w 1568"/>
              <a:gd name="T53" fmla="*/ 666 h 739"/>
              <a:gd name="T54" fmla="*/ 1355 w 1568"/>
              <a:gd name="T55" fmla="*/ 693 h 739"/>
              <a:gd name="T56" fmla="*/ 1291 w 1568"/>
              <a:gd name="T57" fmla="*/ 698 h 739"/>
              <a:gd name="T58" fmla="*/ 1248 w 1568"/>
              <a:gd name="T59" fmla="*/ 696 h 739"/>
              <a:gd name="T60" fmla="*/ 1183 w 1568"/>
              <a:gd name="T61" fmla="*/ 656 h 739"/>
              <a:gd name="T62" fmla="*/ 1132 w 1568"/>
              <a:gd name="T63" fmla="*/ 610 h 739"/>
              <a:gd name="T64" fmla="*/ 1096 w 1568"/>
              <a:gd name="T65" fmla="*/ 566 h 739"/>
              <a:gd name="T66" fmla="*/ 997 w 1568"/>
              <a:gd name="T67" fmla="*/ 527 h 739"/>
              <a:gd name="T68" fmla="*/ 841 w 1568"/>
              <a:gd name="T69" fmla="*/ 505 h 739"/>
              <a:gd name="T70" fmla="*/ 753 w 1568"/>
              <a:gd name="T71" fmla="*/ 466 h 739"/>
              <a:gd name="T72" fmla="*/ 681 w 1568"/>
              <a:gd name="T73" fmla="*/ 440 h 739"/>
              <a:gd name="T74" fmla="*/ 583 w 1568"/>
              <a:gd name="T75" fmla="*/ 374 h 739"/>
              <a:gd name="T76" fmla="*/ 534 w 1568"/>
              <a:gd name="T77" fmla="*/ 308 h 739"/>
              <a:gd name="T78" fmla="*/ 387 w 1568"/>
              <a:gd name="T79" fmla="*/ 317 h 739"/>
              <a:gd name="T80" fmla="*/ 348 w 1568"/>
              <a:gd name="T81" fmla="*/ 313 h 739"/>
              <a:gd name="T82" fmla="*/ 316 w 1568"/>
              <a:gd name="T83" fmla="*/ 305 h 739"/>
              <a:gd name="T84" fmla="*/ 301 w 1568"/>
              <a:gd name="T85" fmla="*/ 320 h 739"/>
              <a:gd name="T86" fmla="*/ 272 w 1568"/>
              <a:gd name="T87" fmla="*/ 346 h 739"/>
              <a:gd name="T88" fmla="*/ 238 w 1568"/>
              <a:gd name="T89" fmla="*/ 329 h 739"/>
              <a:gd name="T90" fmla="*/ 226 w 1568"/>
              <a:gd name="T91" fmla="*/ 366 h 739"/>
              <a:gd name="T92" fmla="*/ 201 w 1568"/>
              <a:gd name="T93" fmla="*/ 371 h 739"/>
              <a:gd name="T94" fmla="*/ 176 w 1568"/>
              <a:gd name="T95" fmla="*/ 371 h 739"/>
              <a:gd name="T96" fmla="*/ 142 w 1568"/>
              <a:gd name="T97" fmla="*/ 379 h 739"/>
              <a:gd name="T98" fmla="*/ 123 w 1568"/>
              <a:gd name="T99" fmla="*/ 401 h 739"/>
              <a:gd name="T100" fmla="*/ 73 w 1568"/>
              <a:gd name="T101" fmla="*/ 383 h 739"/>
              <a:gd name="T102" fmla="*/ 19 w 1568"/>
              <a:gd name="T103" fmla="*/ 347 h 739"/>
              <a:gd name="T104" fmla="*/ 2 w 1568"/>
              <a:gd name="T105" fmla="*/ 256 h 739"/>
              <a:gd name="T106" fmla="*/ 37 w 1568"/>
              <a:gd name="T107" fmla="*/ 102 h 739"/>
              <a:gd name="T108" fmla="*/ 112 w 1568"/>
              <a:gd name="T109" fmla="*/ 61 h 739"/>
              <a:gd name="T110" fmla="*/ 206 w 1568"/>
              <a:gd name="T111" fmla="*/ 139 h 739"/>
              <a:gd name="T112" fmla="*/ 275 w 1568"/>
              <a:gd name="T113" fmla="*/ 154 h 739"/>
              <a:gd name="T114" fmla="*/ 375 w 1568"/>
              <a:gd name="T115" fmla="*/ 102 h 739"/>
              <a:gd name="T116" fmla="*/ 461 w 1568"/>
              <a:gd name="T117" fmla="*/ 49 h 739"/>
              <a:gd name="T118" fmla="*/ 583 w 1568"/>
              <a:gd name="T119" fmla="*/ 7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68" h="739">
                <a:moveTo>
                  <a:pt x="583" y="7"/>
                </a:moveTo>
                <a:lnTo>
                  <a:pt x="586" y="8"/>
                </a:lnTo>
                <a:lnTo>
                  <a:pt x="588" y="8"/>
                </a:lnTo>
                <a:lnTo>
                  <a:pt x="591" y="10"/>
                </a:lnTo>
                <a:lnTo>
                  <a:pt x="593" y="14"/>
                </a:lnTo>
                <a:lnTo>
                  <a:pt x="603" y="17"/>
                </a:lnTo>
                <a:lnTo>
                  <a:pt x="608" y="20"/>
                </a:lnTo>
                <a:lnTo>
                  <a:pt x="615" y="20"/>
                </a:lnTo>
                <a:lnTo>
                  <a:pt x="622" y="24"/>
                </a:lnTo>
                <a:lnTo>
                  <a:pt x="642" y="37"/>
                </a:lnTo>
                <a:lnTo>
                  <a:pt x="644" y="39"/>
                </a:lnTo>
                <a:lnTo>
                  <a:pt x="659" y="52"/>
                </a:lnTo>
                <a:lnTo>
                  <a:pt x="662" y="52"/>
                </a:lnTo>
                <a:lnTo>
                  <a:pt x="666" y="51"/>
                </a:lnTo>
                <a:lnTo>
                  <a:pt x="667" y="52"/>
                </a:lnTo>
                <a:lnTo>
                  <a:pt x="677" y="47"/>
                </a:lnTo>
                <a:lnTo>
                  <a:pt x="684" y="46"/>
                </a:lnTo>
                <a:lnTo>
                  <a:pt x="686" y="46"/>
                </a:lnTo>
                <a:lnTo>
                  <a:pt x="713" y="36"/>
                </a:lnTo>
                <a:lnTo>
                  <a:pt x="732" y="29"/>
                </a:lnTo>
                <a:lnTo>
                  <a:pt x="742" y="27"/>
                </a:lnTo>
                <a:lnTo>
                  <a:pt x="759" y="32"/>
                </a:lnTo>
                <a:lnTo>
                  <a:pt x="760" y="36"/>
                </a:lnTo>
                <a:lnTo>
                  <a:pt x="762" y="34"/>
                </a:lnTo>
                <a:lnTo>
                  <a:pt x="777" y="37"/>
                </a:lnTo>
                <a:lnTo>
                  <a:pt x="801" y="41"/>
                </a:lnTo>
                <a:lnTo>
                  <a:pt x="831" y="44"/>
                </a:lnTo>
                <a:lnTo>
                  <a:pt x="836" y="47"/>
                </a:lnTo>
                <a:lnTo>
                  <a:pt x="850" y="54"/>
                </a:lnTo>
                <a:lnTo>
                  <a:pt x="858" y="63"/>
                </a:lnTo>
                <a:lnTo>
                  <a:pt x="860" y="68"/>
                </a:lnTo>
                <a:lnTo>
                  <a:pt x="860" y="75"/>
                </a:lnTo>
                <a:lnTo>
                  <a:pt x="858" y="88"/>
                </a:lnTo>
                <a:lnTo>
                  <a:pt x="858" y="95"/>
                </a:lnTo>
                <a:lnTo>
                  <a:pt x="855" y="107"/>
                </a:lnTo>
                <a:lnTo>
                  <a:pt x="853" y="110"/>
                </a:lnTo>
                <a:lnTo>
                  <a:pt x="845" y="117"/>
                </a:lnTo>
                <a:lnTo>
                  <a:pt x="840" y="119"/>
                </a:lnTo>
                <a:lnTo>
                  <a:pt x="840" y="120"/>
                </a:lnTo>
                <a:lnTo>
                  <a:pt x="835" y="122"/>
                </a:lnTo>
                <a:lnTo>
                  <a:pt x="833" y="122"/>
                </a:lnTo>
                <a:lnTo>
                  <a:pt x="830" y="125"/>
                </a:lnTo>
                <a:lnTo>
                  <a:pt x="823" y="127"/>
                </a:lnTo>
                <a:lnTo>
                  <a:pt x="818" y="129"/>
                </a:lnTo>
                <a:lnTo>
                  <a:pt x="811" y="130"/>
                </a:lnTo>
                <a:lnTo>
                  <a:pt x="804" y="141"/>
                </a:lnTo>
                <a:lnTo>
                  <a:pt x="801" y="144"/>
                </a:lnTo>
                <a:lnTo>
                  <a:pt x="794" y="147"/>
                </a:lnTo>
                <a:lnTo>
                  <a:pt x="791" y="147"/>
                </a:lnTo>
                <a:lnTo>
                  <a:pt x="786" y="149"/>
                </a:lnTo>
                <a:lnTo>
                  <a:pt x="774" y="152"/>
                </a:lnTo>
                <a:lnTo>
                  <a:pt x="764" y="154"/>
                </a:lnTo>
                <a:lnTo>
                  <a:pt x="755" y="154"/>
                </a:lnTo>
                <a:lnTo>
                  <a:pt x="745" y="159"/>
                </a:lnTo>
                <a:lnTo>
                  <a:pt x="728" y="173"/>
                </a:lnTo>
                <a:lnTo>
                  <a:pt x="726" y="176"/>
                </a:lnTo>
                <a:lnTo>
                  <a:pt x="723" y="180"/>
                </a:lnTo>
                <a:lnTo>
                  <a:pt x="711" y="195"/>
                </a:lnTo>
                <a:lnTo>
                  <a:pt x="706" y="203"/>
                </a:lnTo>
                <a:lnTo>
                  <a:pt x="705" y="202"/>
                </a:lnTo>
                <a:lnTo>
                  <a:pt x="699" y="202"/>
                </a:lnTo>
                <a:lnTo>
                  <a:pt x="699" y="203"/>
                </a:lnTo>
                <a:lnTo>
                  <a:pt x="698" y="202"/>
                </a:lnTo>
                <a:lnTo>
                  <a:pt x="696" y="203"/>
                </a:lnTo>
                <a:lnTo>
                  <a:pt x="698" y="210"/>
                </a:lnTo>
                <a:lnTo>
                  <a:pt x="699" y="213"/>
                </a:lnTo>
                <a:lnTo>
                  <a:pt x="703" y="217"/>
                </a:lnTo>
                <a:lnTo>
                  <a:pt x="703" y="220"/>
                </a:lnTo>
                <a:lnTo>
                  <a:pt x="705" y="225"/>
                </a:lnTo>
                <a:lnTo>
                  <a:pt x="706" y="232"/>
                </a:lnTo>
                <a:lnTo>
                  <a:pt x="708" y="237"/>
                </a:lnTo>
                <a:lnTo>
                  <a:pt x="708" y="242"/>
                </a:lnTo>
                <a:lnTo>
                  <a:pt x="711" y="247"/>
                </a:lnTo>
                <a:lnTo>
                  <a:pt x="713" y="252"/>
                </a:lnTo>
                <a:lnTo>
                  <a:pt x="715" y="254"/>
                </a:lnTo>
                <a:lnTo>
                  <a:pt x="716" y="259"/>
                </a:lnTo>
                <a:lnTo>
                  <a:pt x="721" y="264"/>
                </a:lnTo>
                <a:lnTo>
                  <a:pt x="725" y="268"/>
                </a:lnTo>
                <a:lnTo>
                  <a:pt x="737" y="274"/>
                </a:lnTo>
                <a:lnTo>
                  <a:pt x="742" y="276"/>
                </a:lnTo>
                <a:lnTo>
                  <a:pt x="743" y="278"/>
                </a:lnTo>
                <a:lnTo>
                  <a:pt x="747" y="278"/>
                </a:lnTo>
                <a:lnTo>
                  <a:pt x="748" y="278"/>
                </a:lnTo>
                <a:lnTo>
                  <a:pt x="752" y="276"/>
                </a:lnTo>
                <a:lnTo>
                  <a:pt x="760" y="274"/>
                </a:lnTo>
                <a:lnTo>
                  <a:pt x="765" y="273"/>
                </a:lnTo>
                <a:lnTo>
                  <a:pt x="770" y="271"/>
                </a:lnTo>
                <a:lnTo>
                  <a:pt x="774" y="271"/>
                </a:lnTo>
                <a:lnTo>
                  <a:pt x="779" y="269"/>
                </a:lnTo>
                <a:lnTo>
                  <a:pt x="789" y="269"/>
                </a:lnTo>
                <a:lnTo>
                  <a:pt x="794" y="271"/>
                </a:lnTo>
                <a:lnTo>
                  <a:pt x="797" y="273"/>
                </a:lnTo>
                <a:lnTo>
                  <a:pt x="806" y="271"/>
                </a:lnTo>
                <a:lnTo>
                  <a:pt x="808" y="271"/>
                </a:lnTo>
                <a:lnTo>
                  <a:pt x="813" y="269"/>
                </a:lnTo>
                <a:lnTo>
                  <a:pt x="818" y="268"/>
                </a:lnTo>
                <a:lnTo>
                  <a:pt x="823" y="268"/>
                </a:lnTo>
                <a:lnTo>
                  <a:pt x="824" y="268"/>
                </a:lnTo>
                <a:lnTo>
                  <a:pt x="828" y="268"/>
                </a:lnTo>
                <a:lnTo>
                  <a:pt x="835" y="269"/>
                </a:lnTo>
                <a:lnTo>
                  <a:pt x="840" y="273"/>
                </a:lnTo>
                <a:lnTo>
                  <a:pt x="845" y="276"/>
                </a:lnTo>
                <a:lnTo>
                  <a:pt x="846" y="276"/>
                </a:lnTo>
                <a:lnTo>
                  <a:pt x="850" y="278"/>
                </a:lnTo>
                <a:lnTo>
                  <a:pt x="851" y="279"/>
                </a:lnTo>
                <a:lnTo>
                  <a:pt x="855" y="283"/>
                </a:lnTo>
                <a:lnTo>
                  <a:pt x="858" y="286"/>
                </a:lnTo>
                <a:lnTo>
                  <a:pt x="865" y="290"/>
                </a:lnTo>
                <a:lnTo>
                  <a:pt x="865" y="291"/>
                </a:lnTo>
                <a:lnTo>
                  <a:pt x="868" y="293"/>
                </a:lnTo>
                <a:lnTo>
                  <a:pt x="870" y="293"/>
                </a:lnTo>
                <a:lnTo>
                  <a:pt x="872" y="293"/>
                </a:lnTo>
                <a:lnTo>
                  <a:pt x="884" y="296"/>
                </a:lnTo>
                <a:lnTo>
                  <a:pt x="892" y="303"/>
                </a:lnTo>
                <a:lnTo>
                  <a:pt x="894" y="307"/>
                </a:lnTo>
                <a:lnTo>
                  <a:pt x="897" y="307"/>
                </a:lnTo>
                <a:lnTo>
                  <a:pt x="899" y="307"/>
                </a:lnTo>
                <a:lnTo>
                  <a:pt x="906" y="317"/>
                </a:lnTo>
                <a:lnTo>
                  <a:pt x="917" y="322"/>
                </a:lnTo>
                <a:lnTo>
                  <a:pt x="919" y="322"/>
                </a:lnTo>
                <a:lnTo>
                  <a:pt x="929" y="308"/>
                </a:lnTo>
                <a:lnTo>
                  <a:pt x="934" y="303"/>
                </a:lnTo>
                <a:lnTo>
                  <a:pt x="944" y="298"/>
                </a:lnTo>
                <a:lnTo>
                  <a:pt x="946" y="298"/>
                </a:lnTo>
                <a:lnTo>
                  <a:pt x="953" y="296"/>
                </a:lnTo>
                <a:lnTo>
                  <a:pt x="966" y="295"/>
                </a:lnTo>
                <a:lnTo>
                  <a:pt x="978" y="295"/>
                </a:lnTo>
                <a:lnTo>
                  <a:pt x="990" y="296"/>
                </a:lnTo>
                <a:lnTo>
                  <a:pt x="1003" y="298"/>
                </a:lnTo>
                <a:lnTo>
                  <a:pt x="1009" y="303"/>
                </a:lnTo>
                <a:lnTo>
                  <a:pt x="1012" y="305"/>
                </a:lnTo>
                <a:lnTo>
                  <a:pt x="1014" y="308"/>
                </a:lnTo>
                <a:lnTo>
                  <a:pt x="1017" y="308"/>
                </a:lnTo>
                <a:lnTo>
                  <a:pt x="1019" y="312"/>
                </a:lnTo>
                <a:lnTo>
                  <a:pt x="1025" y="322"/>
                </a:lnTo>
                <a:lnTo>
                  <a:pt x="1031" y="327"/>
                </a:lnTo>
                <a:lnTo>
                  <a:pt x="1039" y="329"/>
                </a:lnTo>
                <a:lnTo>
                  <a:pt x="1074" y="330"/>
                </a:lnTo>
                <a:lnTo>
                  <a:pt x="1076" y="329"/>
                </a:lnTo>
                <a:lnTo>
                  <a:pt x="1078" y="329"/>
                </a:lnTo>
                <a:lnTo>
                  <a:pt x="1086" y="329"/>
                </a:lnTo>
                <a:lnTo>
                  <a:pt x="1091" y="330"/>
                </a:lnTo>
                <a:lnTo>
                  <a:pt x="1093" y="330"/>
                </a:lnTo>
                <a:lnTo>
                  <a:pt x="1120" y="346"/>
                </a:lnTo>
                <a:lnTo>
                  <a:pt x="1127" y="347"/>
                </a:lnTo>
                <a:lnTo>
                  <a:pt x="1142" y="351"/>
                </a:lnTo>
                <a:lnTo>
                  <a:pt x="1149" y="351"/>
                </a:lnTo>
                <a:lnTo>
                  <a:pt x="1164" y="347"/>
                </a:lnTo>
                <a:lnTo>
                  <a:pt x="1172" y="346"/>
                </a:lnTo>
                <a:lnTo>
                  <a:pt x="1179" y="346"/>
                </a:lnTo>
                <a:lnTo>
                  <a:pt x="1183" y="349"/>
                </a:lnTo>
                <a:lnTo>
                  <a:pt x="1181" y="351"/>
                </a:lnTo>
                <a:lnTo>
                  <a:pt x="1181" y="352"/>
                </a:lnTo>
                <a:lnTo>
                  <a:pt x="1183" y="352"/>
                </a:lnTo>
                <a:lnTo>
                  <a:pt x="1189" y="362"/>
                </a:lnTo>
                <a:lnTo>
                  <a:pt x="1189" y="366"/>
                </a:lnTo>
                <a:lnTo>
                  <a:pt x="1193" y="374"/>
                </a:lnTo>
                <a:lnTo>
                  <a:pt x="1193" y="376"/>
                </a:lnTo>
                <a:lnTo>
                  <a:pt x="1193" y="383"/>
                </a:lnTo>
                <a:lnTo>
                  <a:pt x="1196" y="395"/>
                </a:lnTo>
                <a:lnTo>
                  <a:pt x="1203" y="401"/>
                </a:lnTo>
                <a:lnTo>
                  <a:pt x="1210" y="408"/>
                </a:lnTo>
                <a:lnTo>
                  <a:pt x="1211" y="410"/>
                </a:lnTo>
                <a:lnTo>
                  <a:pt x="1216" y="413"/>
                </a:lnTo>
                <a:lnTo>
                  <a:pt x="1220" y="417"/>
                </a:lnTo>
                <a:lnTo>
                  <a:pt x="1223" y="422"/>
                </a:lnTo>
                <a:lnTo>
                  <a:pt x="1226" y="425"/>
                </a:lnTo>
                <a:lnTo>
                  <a:pt x="1232" y="430"/>
                </a:lnTo>
                <a:lnTo>
                  <a:pt x="1242" y="444"/>
                </a:lnTo>
                <a:lnTo>
                  <a:pt x="1243" y="446"/>
                </a:lnTo>
                <a:lnTo>
                  <a:pt x="1250" y="457"/>
                </a:lnTo>
                <a:lnTo>
                  <a:pt x="1253" y="462"/>
                </a:lnTo>
                <a:lnTo>
                  <a:pt x="1255" y="466"/>
                </a:lnTo>
                <a:lnTo>
                  <a:pt x="1257" y="471"/>
                </a:lnTo>
                <a:lnTo>
                  <a:pt x="1262" y="479"/>
                </a:lnTo>
                <a:lnTo>
                  <a:pt x="1264" y="484"/>
                </a:lnTo>
                <a:lnTo>
                  <a:pt x="1267" y="490"/>
                </a:lnTo>
                <a:lnTo>
                  <a:pt x="1269" y="491"/>
                </a:lnTo>
                <a:lnTo>
                  <a:pt x="1269" y="493"/>
                </a:lnTo>
                <a:lnTo>
                  <a:pt x="1270" y="496"/>
                </a:lnTo>
                <a:lnTo>
                  <a:pt x="1272" y="500"/>
                </a:lnTo>
                <a:lnTo>
                  <a:pt x="1275" y="510"/>
                </a:lnTo>
                <a:lnTo>
                  <a:pt x="1277" y="512"/>
                </a:lnTo>
                <a:lnTo>
                  <a:pt x="1277" y="513"/>
                </a:lnTo>
                <a:lnTo>
                  <a:pt x="1280" y="517"/>
                </a:lnTo>
                <a:lnTo>
                  <a:pt x="1286" y="525"/>
                </a:lnTo>
                <a:lnTo>
                  <a:pt x="1287" y="527"/>
                </a:lnTo>
                <a:lnTo>
                  <a:pt x="1291" y="532"/>
                </a:lnTo>
                <a:lnTo>
                  <a:pt x="1292" y="534"/>
                </a:lnTo>
                <a:lnTo>
                  <a:pt x="1296" y="534"/>
                </a:lnTo>
                <a:lnTo>
                  <a:pt x="1304" y="534"/>
                </a:lnTo>
                <a:lnTo>
                  <a:pt x="1304" y="535"/>
                </a:lnTo>
                <a:lnTo>
                  <a:pt x="1311" y="534"/>
                </a:lnTo>
                <a:lnTo>
                  <a:pt x="1318" y="530"/>
                </a:lnTo>
                <a:lnTo>
                  <a:pt x="1326" y="525"/>
                </a:lnTo>
                <a:lnTo>
                  <a:pt x="1333" y="520"/>
                </a:lnTo>
                <a:lnTo>
                  <a:pt x="1335" y="515"/>
                </a:lnTo>
                <a:lnTo>
                  <a:pt x="1336" y="513"/>
                </a:lnTo>
                <a:lnTo>
                  <a:pt x="1338" y="503"/>
                </a:lnTo>
                <a:lnTo>
                  <a:pt x="1343" y="491"/>
                </a:lnTo>
                <a:lnTo>
                  <a:pt x="1348" y="478"/>
                </a:lnTo>
                <a:lnTo>
                  <a:pt x="1350" y="478"/>
                </a:lnTo>
                <a:lnTo>
                  <a:pt x="1351" y="469"/>
                </a:lnTo>
                <a:lnTo>
                  <a:pt x="1351" y="462"/>
                </a:lnTo>
                <a:lnTo>
                  <a:pt x="1351" y="456"/>
                </a:lnTo>
                <a:lnTo>
                  <a:pt x="1353" y="447"/>
                </a:lnTo>
                <a:lnTo>
                  <a:pt x="1353" y="444"/>
                </a:lnTo>
                <a:lnTo>
                  <a:pt x="1353" y="439"/>
                </a:lnTo>
                <a:lnTo>
                  <a:pt x="1353" y="434"/>
                </a:lnTo>
                <a:lnTo>
                  <a:pt x="1350" y="417"/>
                </a:lnTo>
                <a:lnTo>
                  <a:pt x="1346" y="401"/>
                </a:lnTo>
                <a:lnTo>
                  <a:pt x="1346" y="400"/>
                </a:lnTo>
                <a:lnTo>
                  <a:pt x="1345" y="388"/>
                </a:lnTo>
                <a:lnTo>
                  <a:pt x="1338" y="368"/>
                </a:lnTo>
                <a:lnTo>
                  <a:pt x="1336" y="352"/>
                </a:lnTo>
                <a:lnTo>
                  <a:pt x="1335" y="346"/>
                </a:lnTo>
                <a:lnTo>
                  <a:pt x="1335" y="342"/>
                </a:lnTo>
                <a:lnTo>
                  <a:pt x="1340" y="329"/>
                </a:lnTo>
                <a:lnTo>
                  <a:pt x="1345" y="320"/>
                </a:lnTo>
                <a:lnTo>
                  <a:pt x="1353" y="310"/>
                </a:lnTo>
                <a:lnTo>
                  <a:pt x="1360" y="305"/>
                </a:lnTo>
                <a:lnTo>
                  <a:pt x="1363" y="302"/>
                </a:lnTo>
                <a:lnTo>
                  <a:pt x="1370" y="298"/>
                </a:lnTo>
                <a:lnTo>
                  <a:pt x="1384" y="295"/>
                </a:lnTo>
                <a:lnTo>
                  <a:pt x="1392" y="291"/>
                </a:lnTo>
                <a:lnTo>
                  <a:pt x="1399" y="291"/>
                </a:lnTo>
                <a:lnTo>
                  <a:pt x="1404" y="291"/>
                </a:lnTo>
                <a:lnTo>
                  <a:pt x="1416" y="296"/>
                </a:lnTo>
                <a:lnTo>
                  <a:pt x="1421" y="300"/>
                </a:lnTo>
                <a:lnTo>
                  <a:pt x="1424" y="300"/>
                </a:lnTo>
                <a:lnTo>
                  <a:pt x="1431" y="303"/>
                </a:lnTo>
                <a:lnTo>
                  <a:pt x="1434" y="308"/>
                </a:lnTo>
                <a:lnTo>
                  <a:pt x="1438" y="315"/>
                </a:lnTo>
                <a:lnTo>
                  <a:pt x="1439" y="335"/>
                </a:lnTo>
                <a:lnTo>
                  <a:pt x="1441" y="346"/>
                </a:lnTo>
                <a:lnTo>
                  <a:pt x="1439" y="354"/>
                </a:lnTo>
                <a:lnTo>
                  <a:pt x="1429" y="373"/>
                </a:lnTo>
                <a:lnTo>
                  <a:pt x="1426" y="381"/>
                </a:lnTo>
                <a:lnTo>
                  <a:pt x="1421" y="398"/>
                </a:lnTo>
                <a:lnTo>
                  <a:pt x="1419" y="405"/>
                </a:lnTo>
                <a:lnTo>
                  <a:pt x="1417" y="418"/>
                </a:lnTo>
                <a:lnTo>
                  <a:pt x="1416" y="420"/>
                </a:lnTo>
                <a:lnTo>
                  <a:pt x="1417" y="423"/>
                </a:lnTo>
                <a:lnTo>
                  <a:pt x="1421" y="429"/>
                </a:lnTo>
                <a:lnTo>
                  <a:pt x="1424" y="432"/>
                </a:lnTo>
                <a:lnTo>
                  <a:pt x="1427" y="435"/>
                </a:lnTo>
                <a:lnTo>
                  <a:pt x="1436" y="439"/>
                </a:lnTo>
                <a:lnTo>
                  <a:pt x="1438" y="439"/>
                </a:lnTo>
                <a:lnTo>
                  <a:pt x="1460" y="440"/>
                </a:lnTo>
                <a:lnTo>
                  <a:pt x="1465" y="442"/>
                </a:lnTo>
                <a:lnTo>
                  <a:pt x="1468" y="444"/>
                </a:lnTo>
                <a:lnTo>
                  <a:pt x="1492" y="462"/>
                </a:lnTo>
                <a:lnTo>
                  <a:pt x="1497" y="464"/>
                </a:lnTo>
                <a:lnTo>
                  <a:pt x="1502" y="466"/>
                </a:lnTo>
                <a:lnTo>
                  <a:pt x="1507" y="464"/>
                </a:lnTo>
                <a:lnTo>
                  <a:pt x="1524" y="462"/>
                </a:lnTo>
                <a:lnTo>
                  <a:pt x="1537" y="466"/>
                </a:lnTo>
                <a:lnTo>
                  <a:pt x="1539" y="468"/>
                </a:lnTo>
                <a:lnTo>
                  <a:pt x="1544" y="478"/>
                </a:lnTo>
                <a:lnTo>
                  <a:pt x="1544" y="486"/>
                </a:lnTo>
                <a:lnTo>
                  <a:pt x="1546" y="496"/>
                </a:lnTo>
                <a:lnTo>
                  <a:pt x="1546" y="498"/>
                </a:lnTo>
                <a:lnTo>
                  <a:pt x="1551" y="515"/>
                </a:lnTo>
                <a:lnTo>
                  <a:pt x="1554" y="532"/>
                </a:lnTo>
                <a:lnTo>
                  <a:pt x="1552" y="539"/>
                </a:lnTo>
                <a:lnTo>
                  <a:pt x="1552" y="545"/>
                </a:lnTo>
                <a:lnTo>
                  <a:pt x="1554" y="556"/>
                </a:lnTo>
                <a:lnTo>
                  <a:pt x="1554" y="557"/>
                </a:lnTo>
                <a:lnTo>
                  <a:pt x="1554" y="559"/>
                </a:lnTo>
                <a:lnTo>
                  <a:pt x="1554" y="566"/>
                </a:lnTo>
                <a:lnTo>
                  <a:pt x="1558" y="567"/>
                </a:lnTo>
                <a:lnTo>
                  <a:pt x="1558" y="569"/>
                </a:lnTo>
                <a:lnTo>
                  <a:pt x="1558" y="571"/>
                </a:lnTo>
                <a:lnTo>
                  <a:pt x="1556" y="573"/>
                </a:lnTo>
                <a:lnTo>
                  <a:pt x="1556" y="576"/>
                </a:lnTo>
                <a:lnTo>
                  <a:pt x="1558" y="576"/>
                </a:lnTo>
                <a:lnTo>
                  <a:pt x="1559" y="583"/>
                </a:lnTo>
                <a:lnTo>
                  <a:pt x="1561" y="584"/>
                </a:lnTo>
                <a:lnTo>
                  <a:pt x="1561" y="586"/>
                </a:lnTo>
                <a:lnTo>
                  <a:pt x="1563" y="586"/>
                </a:lnTo>
                <a:lnTo>
                  <a:pt x="1563" y="588"/>
                </a:lnTo>
                <a:lnTo>
                  <a:pt x="1563" y="595"/>
                </a:lnTo>
                <a:lnTo>
                  <a:pt x="1563" y="596"/>
                </a:lnTo>
                <a:lnTo>
                  <a:pt x="1563" y="600"/>
                </a:lnTo>
                <a:lnTo>
                  <a:pt x="1563" y="606"/>
                </a:lnTo>
                <a:lnTo>
                  <a:pt x="1564" y="610"/>
                </a:lnTo>
                <a:lnTo>
                  <a:pt x="1564" y="613"/>
                </a:lnTo>
                <a:lnTo>
                  <a:pt x="1568" y="618"/>
                </a:lnTo>
                <a:lnTo>
                  <a:pt x="1568" y="622"/>
                </a:lnTo>
                <a:lnTo>
                  <a:pt x="1566" y="623"/>
                </a:lnTo>
                <a:lnTo>
                  <a:pt x="1563" y="623"/>
                </a:lnTo>
                <a:lnTo>
                  <a:pt x="1563" y="625"/>
                </a:lnTo>
                <a:lnTo>
                  <a:pt x="1561" y="625"/>
                </a:lnTo>
                <a:lnTo>
                  <a:pt x="1558" y="625"/>
                </a:lnTo>
                <a:lnTo>
                  <a:pt x="1554" y="630"/>
                </a:lnTo>
                <a:lnTo>
                  <a:pt x="1546" y="630"/>
                </a:lnTo>
                <a:lnTo>
                  <a:pt x="1544" y="628"/>
                </a:lnTo>
                <a:lnTo>
                  <a:pt x="1542" y="628"/>
                </a:lnTo>
                <a:lnTo>
                  <a:pt x="1537" y="630"/>
                </a:lnTo>
                <a:lnTo>
                  <a:pt x="1534" y="630"/>
                </a:lnTo>
                <a:lnTo>
                  <a:pt x="1525" y="628"/>
                </a:lnTo>
                <a:lnTo>
                  <a:pt x="1524" y="630"/>
                </a:lnTo>
                <a:lnTo>
                  <a:pt x="1524" y="632"/>
                </a:lnTo>
                <a:lnTo>
                  <a:pt x="1520" y="632"/>
                </a:lnTo>
                <a:lnTo>
                  <a:pt x="1520" y="628"/>
                </a:lnTo>
                <a:lnTo>
                  <a:pt x="1515" y="625"/>
                </a:lnTo>
                <a:lnTo>
                  <a:pt x="1515" y="623"/>
                </a:lnTo>
                <a:lnTo>
                  <a:pt x="1514" y="623"/>
                </a:lnTo>
                <a:lnTo>
                  <a:pt x="1514" y="625"/>
                </a:lnTo>
                <a:lnTo>
                  <a:pt x="1515" y="637"/>
                </a:lnTo>
                <a:lnTo>
                  <a:pt x="1515" y="664"/>
                </a:lnTo>
                <a:lnTo>
                  <a:pt x="1495" y="708"/>
                </a:lnTo>
                <a:lnTo>
                  <a:pt x="1480" y="739"/>
                </a:lnTo>
                <a:lnTo>
                  <a:pt x="1478" y="737"/>
                </a:lnTo>
                <a:lnTo>
                  <a:pt x="1473" y="732"/>
                </a:lnTo>
                <a:lnTo>
                  <a:pt x="1470" y="725"/>
                </a:lnTo>
                <a:lnTo>
                  <a:pt x="1466" y="722"/>
                </a:lnTo>
                <a:lnTo>
                  <a:pt x="1466" y="718"/>
                </a:lnTo>
                <a:lnTo>
                  <a:pt x="1441" y="689"/>
                </a:lnTo>
                <a:lnTo>
                  <a:pt x="1436" y="684"/>
                </a:lnTo>
                <a:lnTo>
                  <a:pt x="1426" y="671"/>
                </a:lnTo>
                <a:lnTo>
                  <a:pt x="1421" y="664"/>
                </a:lnTo>
                <a:lnTo>
                  <a:pt x="1419" y="662"/>
                </a:lnTo>
                <a:lnTo>
                  <a:pt x="1414" y="666"/>
                </a:lnTo>
                <a:lnTo>
                  <a:pt x="1412" y="669"/>
                </a:lnTo>
                <a:lnTo>
                  <a:pt x="1409" y="673"/>
                </a:lnTo>
                <a:lnTo>
                  <a:pt x="1405" y="674"/>
                </a:lnTo>
                <a:lnTo>
                  <a:pt x="1400" y="676"/>
                </a:lnTo>
                <a:lnTo>
                  <a:pt x="1394" y="678"/>
                </a:lnTo>
                <a:lnTo>
                  <a:pt x="1385" y="679"/>
                </a:lnTo>
                <a:lnTo>
                  <a:pt x="1380" y="683"/>
                </a:lnTo>
                <a:lnTo>
                  <a:pt x="1370" y="688"/>
                </a:lnTo>
                <a:lnTo>
                  <a:pt x="1365" y="689"/>
                </a:lnTo>
                <a:lnTo>
                  <a:pt x="1363" y="689"/>
                </a:lnTo>
                <a:lnTo>
                  <a:pt x="1360" y="691"/>
                </a:lnTo>
                <a:lnTo>
                  <a:pt x="1355" y="693"/>
                </a:lnTo>
                <a:lnTo>
                  <a:pt x="1351" y="693"/>
                </a:lnTo>
                <a:lnTo>
                  <a:pt x="1345" y="695"/>
                </a:lnTo>
                <a:lnTo>
                  <a:pt x="1338" y="696"/>
                </a:lnTo>
                <a:lnTo>
                  <a:pt x="1333" y="696"/>
                </a:lnTo>
                <a:lnTo>
                  <a:pt x="1326" y="698"/>
                </a:lnTo>
                <a:lnTo>
                  <a:pt x="1321" y="698"/>
                </a:lnTo>
                <a:lnTo>
                  <a:pt x="1319" y="698"/>
                </a:lnTo>
                <a:lnTo>
                  <a:pt x="1313" y="700"/>
                </a:lnTo>
                <a:lnTo>
                  <a:pt x="1311" y="700"/>
                </a:lnTo>
                <a:lnTo>
                  <a:pt x="1308" y="700"/>
                </a:lnTo>
                <a:lnTo>
                  <a:pt x="1301" y="700"/>
                </a:lnTo>
                <a:lnTo>
                  <a:pt x="1291" y="698"/>
                </a:lnTo>
                <a:lnTo>
                  <a:pt x="1286" y="700"/>
                </a:lnTo>
                <a:lnTo>
                  <a:pt x="1282" y="700"/>
                </a:lnTo>
                <a:lnTo>
                  <a:pt x="1280" y="700"/>
                </a:lnTo>
                <a:lnTo>
                  <a:pt x="1275" y="700"/>
                </a:lnTo>
                <a:lnTo>
                  <a:pt x="1274" y="700"/>
                </a:lnTo>
                <a:lnTo>
                  <a:pt x="1270" y="700"/>
                </a:lnTo>
                <a:lnTo>
                  <a:pt x="1269" y="700"/>
                </a:lnTo>
                <a:lnTo>
                  <a:pt x="1267" y="700"/>
                </a:lnTo>
                <a:lnTo>
                  <a:pt x="1264" y="698"/>
                </a:lnTo>
                <a:lnTo>
                  <a:pt x="1260" y="696"/>
                </a:lnTo>
                <a:lnTo>
                  <a:pt x="1252" y="696"/>
                </a:lnTo>
                <a:lnTo>
                  <a:pt x="1248" y="696"/>
                </a:lnTo>
                <a:lnTo>
                  <a:pt x="1237" y="693"/>
                </a:lnTo>
                <a:lnTo>
                  <a:pt x="1232" y="691"/>
                </a:lnTo>
                <a:lnTo>
                  <a:pt x="1228" y="691"/>
                </a:lnTo>
                <a:lnTo>
                  <a:pt x="1223" y="689"/>
                </a:lnTo>
                <a:lnTo>
                  <a:pt x="1218" y="686"/>
                </a:lnTo>
                <a:lnTo>
                  <a:pt x="1213" y="684"/>
                </a:lnTo>
                <a:lnTo>
                  <a:pt x="1213" y="683"/>
                </a:lnTo>
                <a:lnTo>
                  <a:pt x="1211" y="683"/>
                </a:lnTo>
                <a:lnTo>
                  <a:pt x="1203" y="676"/>
                </a:lnTo>
                <a:lnTo>
                  <a:pt x="1194" y="669"/>
                </a:lnTo>
                <a:lnTo>
                  <a:pt x="1189" y="662"/>
                </a:lnTo>
                <a:lnTo>
                  <a:pt x="1183" y="656"/>
                </a:lnTo>
                <a:lnTo>
                  <a:pt x="1179" y="650"/>
                </a:lnTo>
                <a:lnTo>
                  <a:pt x="1171" y="642"/>
                </a:lnTo>
                <a:lnTo>
                  <a:pt x="1147" y="644"/>
                </a:lnTo>
                <a:lnTo>
                  <a:pt x="1145" y="644"/>
                </a:lnTo>
                <a:lnTo>
                  <a:pt x="1142" y="640"/>
                </a:lnTo>
                <a:lnTo>
                  <a:pt x="1140" y="632"/>
                </a:lnTo>
                <a:lnTo>
                  <a:pt x="1142" y="623"/>
                </a:lnTo>
                <a:lnTo>
                  <a:pt x="1142" y="620"/>
                </a:lnTo>
                <a:lnTo>
                  <a:pt x="1140" y="618"/>
                </a:lnTo>
                <a:lnTo>
                  <a:pt x="1137" y="613"/>
                </a:lnTo>
                <a:lnTo>
                  <a:pt x="1135" y="613"/>
                </a:lnTo>
                <a:lnTo>
                  <a:pt x="1132" y="610"/>
                </a:lnTo>
                <a:lnTo>
                  <a:pt x="1130" y="608"/>
                </a:lnTo>
                <a:lnTo>
                  <a:pt x="1125" y="605"/>
                </a:lnTo>
                <a:lnTo>
                  <a:pt x="1120" y="598"/>
                </a:lnTo>
                <a:lnTo>
                  <a:pt x="1120" y="596"/>
                </a:lnTo>
                <a:lnTo>
                  <a:pt x="1118" y="596"/>
                </a:lnTo>
                <a:lnTo>
                  <a:pt x="1115" y="593"/>
                </a:lnTo>
                <a:lnTo>
                  <a:pt x="1113" y="589"/>
                </a:lnTo>
                <a:lnTo>
                  <a:pt x="1108" y="581"/>
                </a:lnTo>
                <a:lnTo>
                  <a:pt x="1105" y="578"/>
                </a:lnTo>
                <a:lnTo>
                  <a:pt x="1103" y="573"/>
                </a:lnTo>
                <a:lnTo>
                  <a:pt x="1098" y="567"/>
                </a:lnTo>
                <a:lnTo>
                  <a:pt x="1096" y="566"/>
                </a:lnTo>
                <a:lnTo>
                  <a:pt x="1091" y="557"/>
                </a:lnTo>
                <a:lnTo>
                  <a:pt x="1088" y="551"/>
                </a:lnTo>
                <a:lnTo>
                  <a:pt x="1086" y="544"/>
                </a:lnTo>
                <a:lnTo>
                  <a:pt x="1081" y="530"/>
                </a:lnTo>
                <a:lnTo>
                  <a:pt x="1069" y="530"/>
                </a:lnTo>
                <a:lnTo>
                  <a:pt x="1059" y="530"/>
                </a:lnTo>
                <a:lnTo>
                  <a:pt x="1052" y="530"/>
                </a:lnTo>
                <a:lnTo>
                  <a:pt x="1051" y="530"/>
                </a:lnTo>
                <a:lnTo>
                  <a:pt x="1047" y="530"/>
                </a:lnTo>
                <a:lnTo>
                  <a:pt x="1015" y="530"/>
                </a:lnTo>
                <a:lnTo>
                  <a:pt x="1007" y="529"/>
                </a:lnTo>
                <a:lnTo>
                  <a:pt x="997" y="527"/>
                </a:lnTo>
                <a:lnTo>
                  <a:pt x="958" y="512"/>
                </a:lnTo>
                <a:lnTo>
                  <a:pt x="948" y="506"/>
                </a:lnTo>
                <a:lnTo>
                  <a:pt x="933" y="500"/>
                </a:lnTo>
                <a:lnTo>
                  <a:pt x="927" y="498"/>
                </a:lnTo>
                <a:lnTo>
                  <a:pt x="924" y="498"/>
                </a:lnTo>
                <a:lnTo>
                  <a:pt x="922" y="498"/>
                </a:lnTo>
                <a:lnTo>
                  <a:pt x="921" y="498"/>
                </a:lnTo>
                <a:lnTo>
                  <a:pt x="912" y="500"/>
                </a:lnTo>
                <a:lnTo>
                  <a:pt x="882" y="503"/>
                </a:lnTo>
                <a:lnTo>
                  <a:pt x="872" y="505"/>
                </a:lnTo>
                <a:lnTo>
                  <a:pt x="858" y="505"/>
                </a:lnTo>
                <a:lnTo>
                  <a:pt x="841" y="505"/>
                </a:lnTo>
                <a:lnTo>
                  <a:pt x="838" y="505"/>
                </a:lnTo>
                <a:lnTo>
                  <a:pt x="823" y="501"/>
                </a:lnTo>
                <a:lnTo>
                  <a:pt x="821" y="501"/>
                </a:lnTo>
                <a:lnTo>
                  <a:pt x="816" y="500"/>
                </a:lnTo>
                <a:lnTo>
                  <a:pt x="808" y="496"/>
                </a:lnTo>
                <a:lnTo>
                  <a:pt x="804" y="496"/>
                </a:lnTo>
                <a:lnTo>
                  <a:pt x="789" y="491"/>
                </a:lnTo>
                <a:lnTo>
                  <a:pt x="784" y="488"/>
                </a:lnTo>
                <a:lnTo>
                  <a:pt x="777" y="484"/>
                </a:lnTo>
                <a:lnTo>
                  <a:pt x="764" y="474"/>
                </a:lnTo>
                <a:lnTo>
                  <a:pt x="757" y="469"/>
                </a:lnTo>
                <a:lnTo>
                  <a:pt x="753" y="466"/>
                </a:lnTo>
                <a:lnTo>
                  <a:pt x="748" y="464"/>
                </a:lnTo>
                <a:lnTo>
                  <a:pt x="742" y="457"/>
                </a:lnTo>
                <a:lnTo>
                  <a:pt x="738" y="456"/>
                </a:lnTo>
                <a:lnTo>
                  <a:pt x="733" y="452"/>
                </a:lnTo>
                <a:lnTo>
                  <a:pt x="725" y="449"/>
                </a:lnTo>
                <a:lnTo>
                  <a:pt x="716" y="447"/>
                </a:lnTo>
                <a:lnTo>
                  <a:pt x="708" y="446"/>
                </a:lnTo>
                <a:lnTo>
                  <a:pt x="696" y="442"/>
                </a:lnTo>
                <a:lnTo>
                  <a:pt x="691" y="442"/>
                </a:lnTo>
                <a:lnTo>
                  <a:pt x="688" y="442"/>
                </a:lnTo>
                <a:lnTo>
                  <a:pt x="684" y="440"/>
                </a:lnTo>
                <a:lnTo>
                  <a:pt x="681" y="440"/>
                </a:lnTo>
                <a:lnTo>
                  <a:pt x="677" y="439"/>
                </a:lnTo>
                <a:lnTo>
                  <a:pt x="674" y="439"/>
                </a:lnTo>
                <a:lnTo>
                  <a:pt x="666" y="435"/>
                </a:lnTo>
                <a:lnTo>
                  <a:pt x="654" y="430"/>
                </a:lnTo>
                <a:lnTo>
                  <a:pt x="642" y="425"/>
                </a:lnTo>
                <a:lnTo>
                  <a:pt x="635" y="418"/>
                </a:lnTo>
                <a:lnTo>
                  <a:pt x="629" y="413"/>
                </a:lnTo>
                <a:lnTo>
                  <a:pt x="607" y="396"/>
                </a:lnTo>
                <a:lnTo>
                  <a:pt x="607" y="395"/>
                </a:lnTo>
                <a:lnTo>
                  <a:pt x="600" y="390"/>
                </a:lnTo>
                <a:lnTo>
                  <a:pt x="590" y="381"/>
                </a:lnTo>
                <a:lnTo>
                  <a:pt x="583" y="374"/>
                </a:lnTo>
                <a:lnTo>
                  <a:pt x="576" y="368"/>
                </a:lnTo>
                <a:lnTo>
                  <a:pt x="564" y="354"/>
                </a:lnTo>
                <a:lnTo>
                  <a:pt x="561" y="351"/>
                </a:lnTo>
                <a:lnTo>
                  <a:pt x="559" y="349"/>
                </a:lnTo>
                <a:lnTo>
                  <a:pt x="558" y="347"/>
                </a:lnTo>
                <a:lnTo>
                  <a:pt x="554" y="344"/>
                </a:lnTo>
                <a:lnTo>
                  <a:pt x="552" y="340"/>
                </a:lnTo>
                <a:lnTo>
                  <a:pt x="549" y="335"/>
                </a:lnTo>
                <a:lnTo>
                  <a:pt x="547" y="335"/>
                </a:lnTo>
                <a:lnTo>
                  <a:pt x="539" y="317"/>
                </a:lnTo>
                <a:lnTo>
                  <a:pt x="537" y="317"/>
                </a:lnTo>
                <a:lnTo>
                  <a:pt x="534" y="308"/>
                </a:lnTo>
                <a:lnTo>
                  <a:pt x="531" y="286"/>
                </a:lnTo>
                <a:lnTo>
                  <a:pt x="529" y="256"/>
                </a:lnTo>
                <a:lnTo>
                  <a:pt x="527" y="256"/>
                </a:lnTo>
                <a:lnTo>
                  <a:pt x="524" y="256"/>
                </a:lnTo>
                <a:lnTo>
                  <a:pt x="493" y="256"/>
                </a:lnTo>
                <a:lnTo>
                  <a:pt x="463" y="256"/>
                </a:lnTo>
                <a:lnTo>
                  <a:pt x="458" y="256"/>
                </a:lnTo>
                <a:lnTo>
                  <a:pt x="453" y="261"/>
                </a:lnTo>
                <a:lnTo>
                  <a:pt x="451" y="263"/>
                </a:lnTo>
                <a:lnTo>
                  <a:pt x="422" y="291"/>
                </a:lnTo>
                <a:lnTo>
                  <a:pt x="411" y="303"/>
                </a:lnTo>
                <a:lnTo>
                  <a:pt x="387" y="317"/>
                </a:lnTo>
                <a:lnTo>
                  <a:pt x="385" y="318"/>
                </a:lnTo>
                <a:lnTo>
                  <a:pt x="384" y="318"/>
                </a:lnTo>
                <a:lnTo>
                  <a:pt x="372" y="320"/>
                </a:lnTo>
                <a:lnTo>
                  <a:pt x="365" y="329"/>
                </a:lnTo>
                <a:lnTo>
                  <a:pt x="365" y="327"/>
                </a:lnTo>
                <a:lnTo>
                  <a:pt x="362" y="317"/>
                </a:lnTo>
                <a:lnTo>
                  <a:pt x="360" y="317"/>
                </a:lnTo>
                <a:lnTo>
                  <a:pt x="355" y="315"/>
                </a:lnTo>
                <a:lnTo>
                  <a:pt x="351" y="318"/>
                </a:lnTo>
                <a:lnTo>
                  <a:pt x="350" y="318"/>
                </a:lnTo>
                <a:lnTo>
                  <a:pt x="346" y="317"/>
                </a:lnTo>
                <a:lnTo>
                  <a:pt x="348" y="313"/>
                </a:lnTo>
                <a:lnTo>
                  <a:pt x="345" y="312"/>
                </a:lnTo>
                <a:lnTo>
                  <a:pt x="341" y="310"/>
                </a:lnTo>
                <a:lnTo>
                  <a:pt x="340" y="308"/>
                </a:lnTo>
                <a:lnTo>
                  <a:pt x="336" y="308"/>
                </a:lnTo>
                <a:lnTo>
                  <a:pt x="331" y="312"/>
                </a:lnTo>
                <a:lnTo>
                  <a:pt x="330" y="308"/>
                </a:lnTo>
                <a:lnTo>
                  <a:pt x="328" y="307"/>
                </a:lnTo>
                <a:lnTo>
                  <a:pt x="326" y="307"/>
                </a:lnTo>
                <a:lnTo>
                  <a:pt x="323" y="308"/>
                </a:lnTo>
                <a:lnTo>
                  <a:pt x="321" y="308"/>
                </a:lnTo>
                <a:lnTo>
                  <a:pt x="319" y="307"/>
                </a:lnTo>
                <a:lnTo>
                  <a:pt x="316" y="305"/>
                </a:lnTo>
                <a:lnTo>
                  <a:pt x="311" y="305"/>
                </a:lnTo>
                <a:lnTo>
                  <a:pt x="309" y="305"/>
                </a:lnTo>
                <a:lnTo>
                  <a:pt x="306" y="307"/>
                </a:lnTo>
                <a:lnTo>
                  <a:pt x="304" y="305"/>
                </a:lnTo>
                <a:lnTo>
                  <a:pt x="303" y="303"/>
                </a:lnTo>
                <a:lnTo>
                  <a:pt x="301" y="305"/>
                </a:lnTo>
                <a:lnTo>
                  <a:pt x="301" y="307"/>
                </a:lnTo>
                <a:lnTo>
                  <a:pt x="297" y="305"/>
                </a:lnTo>
                <a:lnTo>
                  <a:pt x="294" y="307"/>
                </a:lnTo>
                <a:lnTo>
                  <a:pt x="287" y="313"/>
                </a:lnTo>
                <a:lnTo>
                  <a:pt x="294" y="320"/>
                </a:lnTo>
                <a:lnTo>
                  <a:pt x="301" y="320"/>
                </a:lnTo>
                <a:lnTo>
                  <a:pt x="301" y="325"/>
                </a:lnTo>
                <a:lnTo>
                  <a:pt x="301" y="330"/>
                </a:lnTo>
                <a:lnTo>
                  <a:pt x="297" y="332"/>
                </a:lnTo>
                <a:lnTo>
                  <a:pt x="296" y="332"/>
                </a:lnTo>
                <a:lnTo>
                  <a:pt x="291" y="335"/>
                </a:lnTo>
                <a:lnTo>
                  <a:pt x="287" y="339"/>
                </a:lnTo>
                <a:lnTo>
                  <a:pt x="286" y="344"/>
                </a:lnTo>
                <a:lnTo>
                  <a:pt x="281" y="347"/>
                </a:lnTo>
                <a:lnTo>
                  <a:pt x="279" y="346"/>
                </a:lnTo>
                <a:lnTo>
                  <a:pt x="277" y="344"/>
                </a:lnTo>
                <a:lnTo>
                  <a:pt x="274" y="346"/>
                </a:lnTo>
                <a:lnTo>
                  <a:pt x="272" y="346"/>
                </a:lnTo>
                <a:lnTo>
                  <a:pt x="270" y="344"/>
                </a:lnTo>
                <a:lnTo>
                  <a:pt x="272" y="339"/>
                </a:lnTo>
                <a:lnTo>
                  <a:pt x="272" y="335"/>
                </a:lnTo>
                <a:lnTo>
                  <a:pt x="272" y="330"/>
                </a:lnTo>
                <a:lnTo>
                  <a:pt x="267" y="327"/>
                </a:lnTo>
                <a:lnTo>
                  <a:pt x="265" y="327"/>
                </a:lnTo>
                <a:lnTo>
                  <a:pt x="260" y="332"/>
                </a:lnTo>
                <a:lnTo>
                  <a:pt x="255" y="332"/>
                </a:lnTo>
                <a:lnTo>
                  <a:pt x="250" y="327"/>
                </a:lnTo>
                <a:lnTo>
                  <a:pt x="243" y="325"/>
                </a:lnTo>
                <a:lnTo>
                  <a:pt x="242" y="325"/>
                </a:lnTo>
                <a:lnTo>
                  <a:pt x="238" y="329"/>
                </a:lnTo>
                <a:lnTo>
                  <a:pt x="238" y="332"/>
                </a:lnTo>
                <a:lnTo>
                  <a:pt x="240" y="335"/>
                </a:lnTo>
                <a:lnTo>
                  <a:pt x="237" y="339"/>
                </a:lnTo>
                <a:lnTo>
                  <a:pt x="232" y="337"/>
                </a:lnTo>
                <a:lnTo>
                  <a:pt x="226" y="344"/>
                </a:lnTo>
                <a:lnTo>
                  <a:pt x="226" y="349"/>
                </a:lnTo>
                <a:lnTo>
                  <a:pt x="228" y="352"/>
                </a:lnTo>
                <a:lnTo>
                  <a:pt x="230" y="354"/>
                </a:lnTo>
                <a:lnTo>
                  <a:pt x="232" y="354"/>
                </a:lnTo>
                <a:lnTo>
                  <a:pt x="232" y="357"/>
                </a:lnTo>
                <a:lnTo>
                  <a:pt x="228" y="361"/>
                </a:lnTo>
                <a:lnTo>
                  <a:pt x="226" y="366"/>
                </a:lnTo>
                <a:lnTo>
                  <a:pt x="225" y="368"/>
                </a:lnTo>
                <a:lnTo>
                  <a:pt x="216" y="366"/>
                </a:lnTo>
                <a:lnTo>
                  <a:pt x="208" y="374"/>
                </a:lnTo>
                <a:lnTo>
                  <a:pt x="208" y="378"/>
                </a:lnTo>
                <a:lnTo>
                  <a:pt x="208" y="379"/>
                </a:lnTo>
                <a:lnTo>
                  <a:pt x="205" y="379"/>
                </a:lnTo>
                <a:lnTo>
                  <a:pt x="201" y="378"/>
                </a:lnTo>
                <a:lnTo>
                  <a:pt x="196" y="376"/>
                </a:lnTo>
                <a:lnTo>
                  <a:pt x="196" y="373"/>
                </a:lnTo>
                <a:lnTo>
                  <a:pt x="198" y="371"/>
                </a:lnTo>
                <a:lnTo>
                  <a:pt x="199" y="371"/>
                </a:lnTo>
                <a:lnTo>
                  <a:pt x="201" y="371"/>
                </a:lnTo>
                <a:lnTo>
                  <a:pt x="206" y="366"/>
                </a:lnTo>
                <a:lnTo>
                  <a:pt x="206" y="359"/>
                </a:lnTo>
                <a:lnTo>
                  <a:pt x="196" y="352"/>
                </a:lnTo>
                <a:lnTo>
                  <a:pt x="193" y="351"/>
                </a:lnTo>
                <a:lnTo>
                  <a:pt x="191" y="351"/>
                </a:lnTo>
                <a:lnTo>
                  <a:pt x="188" y="354"/>
                </a:lnTo>
                <a:lnTo>
                  <a:pt x="184" y="354"/>
                </a:lnTo>
                <a:lnTo>
                  <a:pt x="183" y="354"/>
                </a:lnTo>
                <a:lnTo>
                  <a:pt x="183" y="359"/>
                </a:lnTo>
                <a:lnTo>
                  <a:pt x="184" y="361"/>
                </a:lnTo>
                <a:lnTo>
                  <a:pt x="178" y="368"/>
                </a:lnTo>
                <a:lnTo>
                  <a:pt x="176" y="371"/>
                </a:lnTo>
                <a:lnTo>
                  <a:pt x="176" y="373"/>
                </a:lnTo>
                <a:lnTo>
                  <a:pt x="174" y="374"/>
                </a:lnTo>
                <a:lnTo>
                  <a:pt x="171" y="371"/>
                </a:lnTo>
                <a:lnTo>
                  <a:pt x="166" y="371"/>
                </a:lnTo>
                <a:lnTo>
                  <a:pt x="161" y="374"/>
                </a:lnTo>
                <a:lnTo>
                  <a:pt x="159" y="374"/>
                </a:lnTo>
                <a:lnTo>
                  <a:pt x="159" y="378"/>
                </a:lnTo>
                <a:lnTo>
                  <a:pt x="150" y="379"/>
                </a:lnTo>
                <a:lnTo>
                  <a:pt x="145" y="376"/>
                </a:lnTo>
                <a:lnTo>
                  <a:pt x="144" y="376"/>
                </a:lnTo>
                <a:lnTo>
                  <a:pt x="142" y="378"/>
                </a:lnTo>
                <a:lnTo>
                  <a:pt x="142" y="379"/>
                </a:lnTo>
                <a:lnTo>
                  <a:pt x="140" y="381"/>
                </a:lnTo>
                <a:lnTo>
                  <a:pt x="139" y="383"/>
                </a:lnTo>
                <a:lnTo>
                  <a:pt x="134" y="386"/>
                </a:lnTo>
                <a:lnTo>
                  <a:pt x="134" y="390"/>
                </a:lnTo>
                <a:lnTo>
                  <a:pt x="135" y="390"/>
                </a:lnTo>
                <a:lnTo>
                  <a:pt x="137" y="393"/>
                </a:lnTo>
                <a:lnTo>
                  <a:pt x="135" y="395"/>
                </a:lnTo>
                <a:lnTo>
                  <a:pt x="134" y="395"/>
                </a:lnTo>
                <a:lnTo>
                  <a:pt x="132" y="395"/>
                </a:lnTo>
                <a:lnTo>
                  <a:pt x="129" y="398"/>
                </a:lnTo>
                <a:lnTo>
                  <a:pt x="129" y="403"/>
                </a:lnTo>
                <a:lnTo>
                  <a:pt x="123" y="401"/>
                </a:lnTo>
                <a:lnTo>
                  <a:pt x="122" y="400"/>
                </a:lnTo>
                <a:lnTo>
                  <a:pt x="122" y="398"/>
                </a:lnTo>
                <a:lnTo>
                  <a:pt x="118" y="395"/>
                </a:lnTo>
                <a:lnTo>
                  <a:pt x="117" y="393"/>
                </a:lnTo>
                <a:lnTo>
                  <a:pt x="112" y="390"/>
                </a:lnTo>
                <a:lnTo>
                  <a:pt x="108" y="388"/>
                </a:lnTo>
                <a:lnTo>
                  <a:pt x="107" y="388"/>
                </a:lnTo>
                <a:lnTo>
                  <a:pt x="98" y="385"/>
                </a:lnTo>
                <a:lnTo>
                  <a:pt x="93" y="385"/>
                </a:lnTo>
                <a:lnTo>
                  <a:pt x="83" y="385"/>
                </a:lnTo>
                <a:lnTo>
                  <a:pt x="74" y="385"/>
                </a:lnTo>
                <a:lnTo>
                  <a:pt x="73" y="383"/>
                </a:lnTo>
                <a:lnTo>
                  <a:pt x="69" y="385"/>
                </a:lnTo>
                <a:lnTo>
                  <a:pt x="68" y="385"/>
                </a:lnTo>
                <a:lnTo>
                  <a:pt x="63" y="385"/>
                </a:lnTo>
                <a:lnTo>
                  <a:pt x="59" y="383"/>
                </a:lnTo>
                <a:lnTo>
                  <a:pt x="56" y="381"/>
                </a:lnTo>
                <a:lnTo>
                  <a:pt x="49" y="379"/>
                </a:lnTo>
                <a:lnTo>
                  <a:pt x="39" y="373"/>
                </a:lnTo>
                <a:lnTo>
                  <a:pt x="34" y="368"/>
                </a:lnTo>
                <a:lnTo>
                  <a:pt x="29" y="364"/>
                </a:lnTo>
                <a:lnTo>
                  <a:pt x="25" y="359"/>
                </a:lnTo>
                <a:lnTo>
                  <a:pt x="22" y="354"/>
                </a:lnTo>
                <a:lnTo>
                  <a:pt x="19" y="347"/>
                </a:lnTo>
                <a:lnTo>
                  <a:pt x="14" y="334"/>
                </a:lnTo>
                <a:lnTo>
                  <a:pt x="10" y="325"/>
                </a:lnTo>
                <a:lnTo>
                  <a:pt x="10" y="322"/>
                </a:lnTo>
                <a:lnTo>
                  <a:pt x="9" y="317"/>
                </a:lnTo>
                <a:lnTo>
                  <a:pt x="7" y="310"/>
                </a:lnTo>
                <a:lnTo>
                  <a:pt x="5" y="298"/>
                </a:lnTo>
                <a:lnTo>
                  <a:pt x="2" y="288"/>
                </a:lnTo>
                <a:lnTo>
                  <a:pt x="2" y="279"/>
                </a:lnTo>
                <a:lnTo>
                  <a:pt x="0" y="279"/>
                </a:lnTo>
                <a:lnTo>
                  <a:pt x="0" y="273"/>
                </a:lnTo>
                <a:lnTo>
                  <a:pt x="0" y="266"/>
                </a:lnTo>
                <a:lnTo>
                  <a:pt x="2" y="256"/>
                </a:lnTo>
                <a:lnTo>
                  <a:pt x="4" y="252"/>
                </a:lnTo>
                <a:lnTo>
                  <a:pt x="7" y="252"/>
                </a:lnTo>
                <a:lnTo>
                  <a:pt x="9" y="252"/>
                </a:lnTo>
                <a:lnTo>
                  <a:pt x="9" y="215"/>
                </a:lnTo>
                <a:lnTo>
                  <a:pt x="5" y="213"/>
                </a:lnTo>
                <a:lnTo>
                  <a:pt x="5" y="208"/>
                </a:lnTo>
                <a:lnTo>
                  <a:pt x="7" y="196"/>
                </a:lnTo>
                <a:lnTo>
                  <a:pt x="9" y="188"/>
                </a:lnTo>
                <a:lnTo>
                  <a:pt x="20" y="142"/>
                </a:lnTo>
                <a:lnTo>
                  <a:pt x="29" y="115"/>
                </a:lnTo>
                <a:lnTo>
                  <a:pt x="32" y="107"/>
                </a:lnTo>
                <a:lnTo>
                  <a:pt x="37" y="102"/>
                </a:lnTo>
                <a:lnTo>
                  <a:pt x="37" y="100"/>
                </a:lnTo>
                <a:lnTo>
                  <a:pt x="41" y="95"/>
                </a:lnTo>
                <a:lnTo>
                  <a:pt x="51" y="86"/>
                </a:lnTo>
                <a:lnTo>
                  <a:pt x="54" y="83"/>
                </a:lnTo>
                <a:lnTo>
                  <a:pt x="61" y="78"/>
                </a:lnTo>
                <a:lnTo>
                  <a:pt x="68" y="73"/>
                </a:lnTo>
                <a:lnTo>
                  <a:pt x="73" y="69"/>
                </a:lnTo>
                <a:lnTo>
                  <a:pt x="80" y="68"/>
                </a:lnTo>
                <a:lnTo>
                  <a:pt x="88" y="64"/>
                </a:lnTo>
                <a:lnTo>
                  <a:pt x="98" y="63"/>
                </a:lnTo>
                <a:lnTo>
                  <a:pt x="105" y="61"/>
                </a:lnTo>
                <a:lnTo>
                  <a:pt x="112" y="61"/>
                </a:lnTo>
                <a:lnTo>
                  <a:pt x="117" y="63"/>
                </a:lnTo>
                <a:lnTo>
                  <a:pt x="122" y="64"/>
                </a:lnTo>
                <a:lnTo>
                  <a:pt x="137" y="80"/>
                </a:lnTo>
                <a:lnTo>
                  <a:pt x="139" y="85"/>
                </a:lnTo>
                <a:lnTo>
                  <a:pt x="156" y="107"/>
                </a:lnTo>
                <a:lnTo>
                  <a:pt x="162" y="113"/>
                </a:lnTo>
                <a:lnTo>
                  <a:pt x="164" y="115"/>
                </a:lnTo>
                <a:lnTo>
                  <a:pt x="169" y="119"/>
                </a:lnTo>
                <a:lnTo>
                  <a:pt x="181" y="122"/>
                </a:lnTo>
                <a:lnTo>
                  <a:pt x="186" y="125"/>
                </a:lnTo>
                <a:lnTo>
                  <a:pt x="199" y="134"/>
                </a:lnTo>
                <a:lnTo>
                  <a:pt x="206" y="139"/>
                </a:lnTo>
                <a:lnTo>
                  <a:pt x="210" y="141"/>
                </a:lnTo>
                <a:lnTo>
                  <a:pt x="215" y="146"/>
                </a:lnTo>
                <a:lnTo>
                  <a:pt x="220" y="147"/>
                </a:lnTo>
                <a:lnTo>
                  <a:pt x="223" y="149"/>
                </a:lnTo>
                <a:lnTo>
                  <a:pt x="230" y="151"/>
                </a:lnTo>
                <a:lnTo>
                  <a:pt x="235" y="152"/>
                </a:lnTo>
                <a:lnTo>
                  <a:pt x="238" y="152"/>
                </a:lnTo>
                <a:lnTo>
                  <a:pt x="240" y="152"/>
                </a:lnTo>
                <a:lnTo>
                  <a:pt x="245" y="154"/>
                </a:lnTo>
                <a:lnTo>
                  <a:pt x="254" y="154"/>
                </a:lnTo>
                <a:lnTo>
                  <a:pt x="269" y="154"/>
                </a:lnTo>
                <a:lnTo>
                  <a:pt x="275" y="154"/>
                </a:lnTo>
                <a:lnTo>
                  <a:pt x="282" y="154"/>
                </a:lnTo>
                <a:lnTo>
                  <a:pt x="284" y="154"/>
                </a:lnTo>
                <a:lnTo>
                  <a:pt x="291" y="152"/>
                </a:lnTo>
                <a:lnTo>
                  <a:pt x="297" y="151"/>
                </a:lnTo>
                <a:lnTo>
                  <a:pt x="313" y="137"/>
                </a:lnTo>
                <a:lnTo>
                  <a:pt x="314" y="135"/>
                </a:lnTo>
                <a:lnTo>
                  <a:pt x="318" y="132"/>
                </a:lnTo>
                <a:lnTo>
                  <a:pt x="330" y="127"/>
                </a:lnTo>
                <a:lnTo>
                  <a:pt x="336" y="124"/>
                </a:lnTo>
                <a:lnTo>
                  <a:pt x="346" y="119"/>
                </a:lnTo>
                <a:lnTo>
                  <a:pt x="350" y="115"/>
                </a:lnTo>
                <a:lnTo>
                  <a:pt x="375" y="102"/>
                </a:lnTo>
                <a:lnTo>
                  <a:pt x="377" y="100"/>
                </a:lnTo>
                <a:lnTo>
                  <a:pt x="380" y="98"/>
                </a:lnTo>
                <a:lnTo>
                  <a:pt x="382" y="95"/>
                </a:lnTo>
                <a:lnTo>
                  <a:pt x="394" y="90"/>
                </a:lnTo>
                <a:lnTo>
                  <a:pt x="404" y="83"/>
                </a:lnTo>
                <a:lnTo>
                  <a:pt x="417" y="73"/>
                </a:lnTo>
                <a:lnTo>
                  <a:pt x="424" y="68"/>
                </a:lnTo>
                <a:lnTo>
                  <a:pt x="431" y="63"/>
                </a:lnTo>
                <a:lnTo>
                  <a:pt x="436" y="59"/>
                </a:lnTo>
                <a:lnTo>
                  <a:pt x="441" y="56"/>
                </a:lnTo>
                <a:lnTo>
                  <a:pt x="448" y="54"/>
                </a:lnTo>
                <a:lnTo>
                  <a:pt x="461" y="49"/>
                </a:lnTo>
                <a:lnTo>
                  <a:pt x="466" y="46"/>
                </a:lnTo>
                <a:lnTo>
                  <a:pt x="490" y="32"/>
                </a:lnTo>
                <a:lnTo>
                  <a:pt x="512" y="20"/>
                </a:lnTo>
                <a:lnTo>
                  <a:pt x="520" y="15"/>
                </a:lnTo>
                <a:lnTo>
                  <a:pt x="529" y="12"/>
                </a:lnTo>
                <a:lnTo>
                  <a:pt x="537" y="8"/>
                </a:lnTo>
                <a:lnTo>
                  <a:pt x="541" y="5"/>
                </a:lnTo>
                <a:lnTo>
                  <a:pt x="571" y="0"/>
                </a:lnTo>
                <a:lnTo>
                  <a:pt x="574" y="0"/>
                </a:lnTo>
                <a:lnTo>
                  <a:pt x="580" y="0"/>
                </a:lnTo>
                <a:lnTo>
                  <a:pt x="581" y="2"/>
                </a:lnTo>
                <a:lnTo>
                  <a:pt x="583" y="7"/>
                </a:lnTo>
                <a:close/>
              </a:path>
            </a:pathLst>
          </a:custGeom>
          <a:solidFill>
            <a:schemeClr val="accent4">
              <a:lumMod val="60000"/>
              <a:lumOff val="4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Freeform 9">
            <a:extLst>
              <a:ext uri="{FF2B5EF4-FFF2-40B4-BE49-F238E27FC236}">
                <a16:creationId xmlns:a16="http://schemas.microsoft.com/office/drawing/2014/main" id="{BE4890E0-D23D-4784-9BB2-9C63AF719CBF}"/>
              </a:ext>
            </a:extLst>
          </p:cNvPr>
          <p:cNvSpPr>
            <a:spLocks/>
          </p:cNvSpPr>
          <p:nvPr/>
        </p:nvSpPr>
        <p:spPr bwMode="auto">
          <a:xfrm>
            <a:off x="571500" y="3614739"/>
            <a:ext cx="273050" cy="303213"/>
          </a:xfrm>
          <a:custGeom>
            <a:avLst/>
            <a:gdLst>
              <a:gd name="T0" fmla="*/ 111 w 172"/>
              <a:gd name="T1" fmla="*/ 18 h 191"/>
              <a:gd name="T2" fmla="*/ 118 w 172"/>
              <a:gd name="T3" fmla="*/ 27 h 191"/>
              <a:gd name="T4" fmla="*/ 130 w 172"/>
              <a:gd name="T5" fmla="*/ 29 h 191"/>
              <a:gd name="T6" fmla="*/ 143 w 172"/>
              <a:gd name="T7" fmla="*/ 27 h 191"/>
              <a:gd name="T8" fmla="*/ 154 w 172"/>
              <a:gd name="T9" fmla="*/ 29 h 191"/>
              <a:gd name="T10" fmla="*/ 164 w 172"/>
              <a:gd name="T11" fmla="*/ 32 h 191"/>
              <a:gd name="T12" fmla="*/ 172 w 172"/>
              <a:gd name="T13" fmla="*/ 37 h 191"/>
              <a:gd name="T14" fmla="*/ 171 w 172"/>
              <a:gd name="T15" fmla="*/ 49 h 191"/>
              <a:gd name="T16" fmla="*/ 155 w 172"/>
              <a:gd name="T17" fmla="*/ 64 h 191"/>
              <a:gd name="T18" fmla="*/ 142 w 172"/>
              <a:gd name="T19" fmla="*/ 74 h 191"/>
              <a:gd name="T20" fmla="*/ 135 w 172"/>
              <a:gd name="T21" fmla="*/ 76 h 191"/>
              <a:gd name="T22" fmla="*/ 133 w 172"/>
              <a:gd name="T23" fmla="*/ 73 h 191"/>
              <a:gd name="T24" fmla="*/ 128 w 172"/>
              <a:gd name="T25" fmla="*/ 69 h 191"/>
              <a:gd name="T26" fmla="*/ 116 w 172"/>
              <a:gd name="T27" fmla="*/ 79 h 191"/>
              <a:gd name="T28" fmla="*/ 120 w 172"/>
              <a:gd name="T29" fmla="*/ 83 h 191"/>
              <a:gd name="T30" fmla="*/ 125 w 172"/>
              <a:gd name="T31" fmla="*/ 90 h 191"/>
              <a:gd name="T32" fmla="*/ 123 w 172"/>
              <a:gd name="T33" fmla="*/ 96 h 191"/>
              <a:gd name="T34" fmla="*/ 120 w 172"/>
              <a:gd name="T35" fmla="*/ 105 h 191"/>
              <a:gd name="T36" fmla="*/ 127 w 172"/>
              <a:gd name="T37" fmla="*/ 110 h 191"/>
              <a:gd name="T38" fmla="*/ 122 w 172"/>
              <a:gd name="T39" fmla="*/ 117 h 191"/>
              <a:gd name="T40" fmla="*/ 128 w 172"/>
              <a:gd name="T41" fmla="*/ 120 h 191"/>
              <a:gd name="T42" fmla="*/ 132 w 172"/>
              <a:gd name="T43" fmla="*/ 125 h 191"/>
              <a:gd name="T44" fmla="*/ 125 w 172"/>
              <a:gd name="T45" fmla="*/ 134 h 191"/>
              <a:gd name="T46" fmla="*/ 128 w 172"/>
              <a:gd name="T47" fmla="*/ 137 h 191"/>
              <a:gd name="T48" fmla="*/ 137 w 172"/>
              <a:gd name="T49" fmla="*/ 137 h 191"/>
              <a:gd name="T50" fmla="*/ 142 w 172"/>
              <a:gd name="T51" fmla="*/ 144 h 191"/>
              <a:gd name="T52" fmla="*/ 147 w 172"/>
              <a:gd name="T53" fmla="*/ 147 h 191"/>
              <a:gd name="T54" fmla="*/ 157 w 172"/>
              <a:gd name="T55" fmla="*/ 154 h 191"/>
              <a:gd name="T56" fmla="*/ 157 w 172"/>
              <a:gd name="T57" fmla="*/ 156 h 191"/>
              <a:gd name="T58" fmla="*/ 150 w 172"/>
              <a:gd name="T59" fmla="*/ 157 h 191"/>
              <a:gd name="T60" fmla="*/ 145 w 172"/>
              <a:gd name="T61" fmla="*/ 162 h 191"/>
              <a:gd name="T62" fmla="*/ 137 w 172"/>
              <a:gd name="T63" fmla="*/ 178 h 191"/>
              <a:gd name="T64" fmla="*/ 115 w 172"/>
              <a:gd name="T65" fmla="*/ 191 h 191"/>
              <a:gd name="T66" fmla="*/ 110 w 172"/>
              <a:gd name="T67" fmla="*/ 178 h 191"/>
              <a:gd name="T68" fmla="*/ 106 w 172"/>
              <a:gd name="T69" fmla="*/ 167 h 191"/>
              <a:gd name="T70" fmla="*/ 105 w 172"/>
              <a:gd name="T71" fmla="*/ 157 h 191"/>
              <a:gd name="T72" fmla="*/ 100 w 172"/>
              <a:gd name="T73" fmla="*/ 152 h 191"/>
              <a:gd name="T74" fmla="*/ 91 w 172"/>
              <a:gd name="T75" fmla="*/ 145 h 191"/>
              <a:gd name="T76" fmla="*/ 84 w 172"/>
              <a:gd name="T77" fmla="*/ 140 h 191"/>
              <a:gd name="T78" fmla="*/ 78 w 172"/>
              <a:gd name="T79" fmla="*/ 135 h 191"/>
              <a:gd name="T80" fmla="*/ 71 w 172"/>
              <a:gd name="T81" fmla="*/ 130 h 191"/>
              <a:gd name="T82" fmla="*/ 62 w 172"/>
              <a:gd name="T83" fmla="*/ 125 h 191"/>
              <a:gd name="T84" fmla="*/ 59 w 172"/>
              <a:gd name="T85" fmla="*/ 117 h 191"/>
              <a:gd name="T86" fmla="*/ 52 w 172"/>
              <a:gd name="T87" fmla="*/ 113 h 191"/>
              <a:gd name="T88" fmla="*/ 39 w 172"/>
              <a:gd name="T89" fmla="*/ 112 h 191"/>
              <a:gd name="T90" fmla="*/ 34 w 172"/>
              <a:gd name="T91" fmla="*/ 101 h 191"/>
              <a:gd name="T92" fmla="*/ 32 w 172"/>
              <a:gd name="T93" fmla="*/ 86 h 191"/>
              <a:gd name="T94" fmla="*/ 20 w 172"/>
              <a:gd name="T95" fmla="*/ 88 h 191"/>
              <a:gd name="T96" fmla="*/ 5 w 172"/>
              <a:gd name="T97" fmla="*/ 84 h 191"/>
              <a:gd name="T98" fmla="*/ 2 w 172"/>
              <a:gd name="T99" fmla="*/ 78 h 191"/>
              <a:gd name="T100" fmla="*/ 7 w 172"/>
              <a:gd name="T101" fmla="*/ 68 h 191"/>
              <a:gd name="T102" fmla="*/ 15 w 172"/>
              <a:gd name="T103" fmla="*/ 57 h 191"/>
              <a:gd name="T104" fmla="*/ 32 w 172"/>
              <a:gd name="T105" fmla="*/ 49 h 191"/>
              <a:gd name="T106" fmla="*/ 47 w 172"/>
              <a:gd name="T107" fmla="*/ 35 h 191"/>
              <a:gd name="T108" fmla="*/ 54 w 172"/>
              <a:gd name="T109" fmla="*/ 25 h 191"/>
              <a:gd name="T110" fmla="*/ 64 w 172"/>
              <a:gd name="T111" fmla="*/ 22 h 191"/>
              <a:gd name="T112" fmla="*/ 74 w 172"/>
              <a:gd name="T113" fmla="*/ 17 h 191"/>
              <a:gd name="T114" fmla="*/ 83 w 172"/>
              <a:gd name="T115" fmla="*/ 13 h 191"/>
              <a:gd name="T116" fmla="*/ 89 w 172"/>
              <a:gd name="T117" fmla="*/ 10 h 191"/>
              <a:gd name="T118" fmla="*/ 101 w 172"/>
              <a:gd name="T119" fmla="*/ 3 h 191"/>
              <a:gd name="T120" fmla="*/ 108 w 172"/>
              <a:gd name="T121" fmla="*/ 8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2" h="191">
                <a:moveTo>
                  <a:pt x="108" y="8"/>
                </a:moveTo>
                <a:lnTo>
                  <a:pt x="110" y="10"/>
                </a:lnTo>
                <a:lnTo>
                  <a:pt x="110" y="12"/>
                </a:lnTo>
                <a:lnTo>
                  <a:pt x="110" y="13"/>
                </a:lnTo>
                <a:lnTo>
                  <a:pt x="111" y="15"/>
                </a:lnTo>
                <a:lnTo>
                  <a:pt x="111" y="17"/>
                </a:lnTo>
                <a:lnTo>
                  <a:pt x="111" y="18"/>
                </a:lnTo>
                <a:lnTo>
                  <a:pt x="111" y="20"/>
                </a:lnTo>
                <a:lnTo>
                  <a:pt x="113" y="22"/>
                </a:lnTo>
                <a:lnTo>
                  <a:pt x="113" y="24"/>
                </a:lnTo>
                <a:lnTo>
                  <a:pt x="115" y="24"/>
                </a:lnTo>
                <a:lnTo>
                  <a:pt x="115" y="25"/>
                </a:lnTo>
                <a:lnTo>
                  <a:pt x="116" y="25"/>
                </a:lnTo>
                <a:lnTo>
                  <a:pt x="118" y="27"/>
                </a:lnTo>
                <a:lnTo>
                  <a:pt x="120" y="27"/>
                </a:lnTo>
                <a:lnTo>
                  <a:pt x="122" y="29"/>
                </a:lnTo>
                <a:lnTo>
                  <a:pt x="123" y="29"/>
                </a:lnTo>
                <a:lnTo>
                  <a:pt x="125" y="29"/>
                </a:lnTo>
                <a:lnTo>
                  <a:pt x="127" y="29"/>
                </a:lnTo>
                <a:lnTo>
                  <a:pt x="128" y="29"/>
                </a:lnTo>
                <a:lnTo>
                  <a:pt x="130" y="29"/>
                </a:lnTo>
                <a:lnTo>
                  <a:pt x="133" y="29"/>
                </a:lnTo>
                <a:lnTo>
                  <a:pt x="135" y="27"/>
                </a:lnTo>
                <a:lnTo>
                  <a:pt x="137" y="27"/>
                </a:lnTo>
                <a:lnTo>
                  <a:pt x="138" y="27"/>
                </a:lnTo>
                <a:lnTo>
                  <a:pt x="140" y="27"/>
                </a:lnTo>
                <a:lnTo>
                  <a:pt x="142" y="27"/>
                </a:lnTo>
                <a:lnTo>
                  <a:pt x="143" y="27"/>
                </a:lnTo>
                <a:lnTo>
                  <a:pt x="145" y="27"/>
                </a:lnTo>
                <a:lnTo>
                  <a:pt x="147" y="27"/>
                </a:lnTo>
                <a:lnTo>
                  <a:pt x="149" y="27"/>
                </a:lnTo>
                <a:lnTo>
                  <a:pt x="150" y="27"/>
                </a:lnTo>
                <a:lnTo>
                  <a:pt x="150" y="29"/>
                </a:lnTo>
                <a:lnTo>
                  <a:pt x="152" y="29"/>
                </a:lnTo>
                <a:lnTo>
                  <a:pt x="154" y="29"/>
                </a:lnTo>
                <a:lnTo>
                  <a:pt x="155" y="29"/>
                </a:lnTo>
                <a:lnTo>
                  <a:pt x="155" y="30"/>
                </a:lnTo>
                <a:lnTo>
                  <a:pt x="157" y="30"/>
                </a:lnTo>
                <a:lnTo>
                  <a:pt x="159" y="32"/>
                </a:lnTo>
                <a:lnTo>
                  <a:pt x="160" y="32"/>
                </a:lnTo>
                <a:lnTo>
                  <a:pt x="162" y="32"/>
                </a:lnTo>
                <a:lnTo>
                  <a:pt x="164" y="32"/>
                </a:lnTo>
                <a:lnTo>
                  <a:pt x="165" y="32"/>
                </a:lnTo>
                <a:lnTo>
                  <a:pt x="167" y="32"/>
                </a:lnTo>
                <a:lnTo>
                  <a:pt x="167" y="34"/>
                </a:lnTo>
                <a:lnTo>
                  <a:pt x="169" y="34"/>
                </a:lnTo>
                <a:lnTo>
                  <a:pt x="171" y="34"/>
                </a:lnTo>
                <a:lnTo>
                  <a:pt x="172" y="35"/>
                </a:lnTo>
                <a:lnTo>
                  <a:pt x="172" y="37"/>
                </a:lnTo>
                <a:lnTo>
                  <a:pt x="172" y="39"/>
                </a:lnTo>
                <a:lnTo>
                  <a:pt x="172" y="40"/>
                </a:lnTo>
                <a:lnTo>
                  <a:pt x="172" y="42"/>
                </a:lnTo>
                <a:lnTo>
                  <a:pt x="172" y="44"/>
                </a:lnTo>
                <a:lnTo>
                  <a:pt x="171" y="46"/>
                </a:lnTo>
                <a:lnTo>
                  <a:pt x="171" y="47"/>
                </a:lnTo>
                <a:lnTo>
                  <a:pt x="171" y="49"/>
                </a:lnTo>
                <a:lnTo>
                  <a:pt x="169" y="52"/>
                </a:lnTo>
                <a:lnTo>
                  <a:pt x="167" y="57"/>
                </a:lnTo>
                <a:lnTo>
                  <a:pt x="167" y="59"/>
                </a:lnTo>
                <a:lnTo>
                  <a:pt x="165" y="62"/>
                </a:lnTo>
                <a:lnTo>
                  <a:pt x="164" y="64"/>
                </a:lnTo>
                <a:lnTo>
                  <a:pt x="162" y="64"/>
                </a:lnTo>
                <a:lnTo>
                  <a:pt x="155" y="64"/>
                </a:lnTo>
                <a:lnTo>
                  <a:pt x="152" y="66"/>
                </a:lnTo>
                <a:lnTo>
                  <a:pt x="150" y="66"/>
                </a:lnTo>
                <a:lnTo>
                  <a:pt x="149" y="68"/>
                </a:lnTo>
                <a:lnTo>
                  <a:pt x="149" y="69"/>
                </a:lnTo>
                <a:lnTo>
                  <a:pt x="147" y="71"/>
                </a:lnTo>
                <a:lnTo>
                  <a:pt x="145" y="73"/>
                </a:lnTo>
                <a:lnTo>
                  <a:pt x="142" y="74"/>
                </a:lnTo>
                <a:lnTo>
                  <a:pt x="142" y="73"/>
                </a:lnTo>
                <a:lnTo>
                  <a:pt x="142" y="71"/>
                </a:lnTo>
                <a:lnTo>
                  <a:pt x="140" y="71"/>
                </a:lnTo>
                <a:lnTo>
                  <a:pt x="138" y="71"/>
                </a:lnTo>
                <a:lnTo>
                  <a:pt x="138" y="73"/>
                </a:lnTo>
                <a:lnTo>
                  <a:pt x="137" y="76"/>
                </a:lnTo>
                <a:lnTo>
                  <a:pt x="135" y="76"/>
                </a:lnTo>
                <a:lnTo>
                  <a:pt x="135" y="74"/>
                </a:lnTo>
                <a:lnTo>
                  <a:pt x="133" y="74"/>
                </a:lnTo>
                <a:lnTo>
                  <a:pt x="133" y="73"/>
                </a:lnTo>
                <a:lnTo>
                  <a:pt x="135" y="71"/>
                </a:lnTo>
                <a:lnTo>
                  <a:pt x="135" y="69"/>
                </a:lnTo>
                <a:lnTo>
                  <a:pt x="133" y="71"/>
                </a:lnTo>
                <a:lnTo>
                  <a:pt x="133" y="73"/>
                </a:lnTo>
                <a:lnTo>
                  <a:pt x="132" y="73"/>
                </a:lnTo>
                <a:lnTo>
                  <a:pt x="130" y="73"/>
                </a:lnTo>
                <a:lnTo>
                  <a:pt x="130" y="71"/>
                </a:lnTo>
                <a:lnTo>
                  <a:pt x="132" y="71"/>
                </a:lnTo>
                <a:lnTo>
                  <a:pt x="132" y="69"/>
                </a:lnTo>
                <a:lnTo>
                  <a:pt x="130" y="69"/>
                </a:lnTo>
                <a:lnTo>
                  <a:pt x="128" y="69"/>
                </a:lnTo>
                <a:lnTo>
                  <a:pt x="127" y="69"/>
                </a:lnTo>
                <a:lnTo>
                  <a:pt x="125" y="69"/>
                </a:lnTo>
                <a:lnTo>
                  <a:pt x="127" y="71"/>
                </a:lnTo>
                <a:lnTo>
                  <a:pt x="120" y="74"/>
                </a:lnTo>
                <a:lnTo>
                  <a:pt x="116" y="76"/>
                </a:lnTo>
                <a:lnTo>
                  <a:pt x="115" y="78"/>
                </a:lnTo>
                <a:lnTo>
                  <a:pt x="116" y="79"/>
                </a:lnTo>
                <a:lnTo>
                  <a:pt x="118" y="79"/>
                </a:lnTo>
                <a:lnTo>
                  <a:pt x="118" y="81"/>
                </a:lnTo>
                <a:lnTo>
                  <a:pt x="120" y="81"/>
                </a:lnTo>
                <a:lnTo>
                  <a:pt x="120" y="79"/>
                </a:lnTo>
                <a:lnTo>
                  <a:pt x="122" y="81"/>
                </a:lnTo>
                <a:lnTo>
                  <a:pt x="120" y="81"/>
                </a:lnTo>
                <a:lnTo>
                  <a:pt x="120" y="83"/>
                </a:lnTo>
                <a:lnTo>
                  <a:pt x="122" y="83"/>
                </a:lnTo>
                <a:lnTo>
                  <a:pt x="122" y="84"/>
                </a:lnTo>
                <a:lnTo>
                  <a:pt x="123" y="84"/>
                </a:lnTo>
                <a:lnTo>
                  <a:pt x="123" y="86"/>
                </a:lnTo>
                <a:lnTo>
                  <a:pt x="125" y="86"/>
                </a:lnTo>
                <a:lnTo>
                  <a:pt x="125" y="88"/>
                </a:lnTo>
                <a:lnTo>
                  <a:pt x="125" y="90"/>
                </a:lnTo>
                <a:lnTo>
                  <a:pt x="123" y="90"/>
                </a:lnTo>
                <a:lnTo>
                  <a:pt x="123" y="91"/>
                </a:lnTo>
                <a:lnTo>
                  <a:pt x="123" y="93"/>
                </a:lnTo>
                <a:lnTo>
                  <a:pt x="125" y="93"/>
                </a:lnTo>
                <a:lnTo>
                  <a:pt x="123" y="93"/>
                </a:lnTo>
                <a:lnTo>
                  <a:pt x="123" y="95"/>
                </a:lnTo>
                <a:lnTo>
                  <a:pt x="123" y="96"/>
                </a:lnTo>
                <a:lnTo>
                  <a:pt x="123" y="98"/>
                </a:lnTo>
                <a:lnTo>
                  <a:pt x="122" y="98"/>
                </a:lnTo>
                <a:lnTo>
                  <a:pt x="122" y="100"/>
                </a:lnTo>
                <a:lnTo>
                  <a:pt x="122" y="101"/>
                </a:lnTo>
                <a:lnTo>
                  <a:pt x="120" y="101"/>
                </a:lnTo>
                <a:lnTo>
                  <a:pt x="120" y="103"/>
                </a:lnTo>
                <a:lnTo>
                  <a:pt x="120" y="105"/>
                </a:lnTo>
                <a:lnTo>
                  <a:pt x="120" y="107"/>
                </a:lnTo>
                <a:lnTo>
                  <a:pt x="120" y="108"/>
                </a:lnTo>
                <a:lnTo>
                  <a:pt x="120" y="110"/>
                </a:lnTo>
                <a:lnTo>
                  <a:pt x="122" y="110"/>
                </a:lnTo>
                <a:lnTo>
                  <a:pt x="123" y="110"/>
                </a:lnTo>
                <a:lnTo>
                  <a:pt x="125" y="110"/>
                </a:lnTo>
                <a:lnTo>
                  <a:pt x="127" y="110"/>
                </a:lnTo>
                <a:lnTo>
                  <a:pt x="127" y="112"/>
                </a:lnTo>
                <a:lnTo>
                  <a:pt x="127" y="113"/>
                </a:lnTo>
                <a:lnTo>
                  <a:pt x="127" y="115"/>
                </a:lnTo>
                <a:lnTo>
                  <a:pt x="125" y="115"/>
                </a:lnTo>
                <a:lnTo>
                  <a:pt x="125" y="117"/>
                </a:lnTo>
                <a:lnTo>
                  <a:pt x="123" y="117"/>
                </a:lnTo>
                <a:lnTo>
                  <a:pt x="122" y="117"/>
                </a:lnTo>
                <a:lnTo>
                  <a:pt x="122" y="118"/>
                </a:lnTo>
                <a:lnTo>
                  <a:pt x="123" y="118"/>
                </a:lnTo>
                <a:lnTo>
                  <a:pt x="123" y="120"/>
                </a:lnTo>
                <a:lnTo>
                  <a:pt x="125" y="120"/>
                </a:lnTo>
                <a:lnTo>
                  <a:pt x="127" y="118"/>
                </a:lnTo>
                <a:lnTo>
                  <a:pt x="128" y="118"/>
                </a:lnTo>
                <a:lnTo>
                  <a:pt x="128" y="120"/>
                </a:lnTo>
                <a:lnTo>
                  <a:pt x="130" y="120"/>
                </a:lnTo>
                <a:lnTo>
                  <a:pt x="132" y="120"/>
                </a:lnTo>
                <a:lnTo>
                  <a:pt x="133" y="120"/>
                </a:lnTo>
                <a:lnTo>
                  <a:pt x="133" y="122"/>
                </a:lnTo>
                <a:lnTo>
                  <a:pt x="133" y="123"/>
                </a:lnTo>
                <a:lnTo>
                  <a:pt x="132" y="123"/>
                </a:lnTo>
                <a:lnTo>
                  <a:pt x="132" y="125"/>
                </a:lnTo>
                <a:lnTo>
                  <a:pt x="130" y="127"/>
                </a:lnTo>
                <a:lnTo>
                  <a:pt x="128" y="127"/>
                </a:lnTo>
                <a:lnTo>
                  <a:pt x="127" y="127"/>
                </a:lnTo>
                <a:lnTo>
                  <a:pt x="125" y="127"/>
                </a:lnTo>
                <a:lnTo>
                  <a:pt x="123" y="132"/>
                </a:lnTo>
                <a:lnTo>
                  <a:pt x="123" y="134"/>
                </a:lnTo>
                <a:lnTo>
                  <a:pt x="125" y="134"/>
                </a:lnTo>
                <a:lnTo>
                  <a:pt x="127" y="132"/>
                </a:lnTo>
                <a:lnTo>
                  <a:pt x="127" y="134"/>
                </a:lnTo>
                <a:lnTo>
                  <a:pt x="128" y="134"/>
                </a:lnTo>
                <a:lnTo>
                  <a:pt x="128" y="135"/>
                </a:lnTo>
                <a:lnTo>
                  <a:pt x="130" y="135"/>
                </a:lnTo>
                <a:lnTo>
                  <a:pt x="128" y="135"/>
                </a:lnTo>
                <a:lnTo>
                  <a:pt x="128" y="137"/>
                </a:lnTo>
                <a:lnTo>
                  <a:pt x="130" y="137"/>
                </a:lnTo>
                <a:lnTo>
                  <a:pt x="130" y="139"/>
                </a:lnTo>
                <a:lnTo>
                  <a:pt x="132" y="139"/>
                </a:lnTo>
                <a:lnTo>
                  <a:pt x="133" y="139"/>
                </a:lnTo>
                <a:lnTo>
                  <a:pt x="135" y="139"/>
                </a:lnTo>
                <a:lnTo>
                  <a:pt x="135" y="137"/>
                </a:lnTo>
                <a:lnTo>
                  <a:pt x="137" y="137"/>
                </a:lnTo>
                <a:lnTo>
                  <a:pt x="137" y="139"/>
                </a:lnTo>
                <a:lnTo>
                  <a:pt x="138" y="139"/>
                </a:lnTo>
                <a:lnTo>
                  <a:pt x="140" y="139"/>
                </a:lnTo>
                <a:lnTo>
                  <a:pt x="140" y="140"/>
                </a:lnTo>
                <a:lnTo>
                  <a:pt x="140" y="142"/>
                </a:lnTo>
                <a:lnTo>
                  <a:pt x="140" y="144"/>
                </a:lnTo>
                <a:lnTo>
                  <a:pt x="142" y="144"/>
                </a:lnTo>
                <a:lnTo>
                  <a:pt x="143" y="144"/>
                </a:lnTo>
                <a:lnTo>
                  <a:pt x="143" y="145"/>
                </a:lnTo>
                <a:lnTo>
                  <a:pt x="145" y="145"/>
                </a:lnTo>
                <a:lnTo>
                  <a:pt x="145" y="144"/>
                </a:lnTo>
                <a:lnTo>
                  <a:pt x="147" y="144"/>
                </a:lnTo>
                <a:lnTo>
                  <a:pt x="147" y="145"/>
                </a:lnTo>
                <a:lnTo>
                  <a:pt x="147" y="147"/>
                </a:lnTo>
                <a:lnTo>
                  <a:pt x="149" y="147"/>
                </a:lnTo>
                <a:lnTo>
                  <a:pt x="149" y="149"/>
                </a:lnTo>
                <a:lnTo>
                  <a:pt x="150" y="149"/>
                </a:lnTo>
                <a:lnTo>
                  <a:pt x="154" y="149"/>
                </a:lnTo>
                <a:lnTo>
                  <a:pt x="155" y="151"/>
                </a:lnTo>
                <a:lnTo>
                  <a:pt x="155" y="152"/>
                </a:lnTo>
                <a:lnTo>
                  <a:pt x="157" y="154"/>
                </a:lnTo>
                <a:lnTo>
                  <a:pt x="159" y="154"/>
                </a:lnTo>
                <a:lnTo>
                  <a:pt x="160" y="154"/>
                </a:lnTo>
                <a:lnTo>
                  <a:pt x="160" y="156"/>
                </a:lnTo>
                <a:lnTo>
                  <a:pt x="160" y="157"/>
                </a:lnTo>
                <a:lnTo>
                  <a:pt x="159" y="157"/>
                </a:lnTo>
                <a:lnTo>
                  <a:pt x="159" y="156"/>
                </a:lnTo>
                <a:lnTo>
                  <a:pt x="157" y="156"/>
                </a:lnTo>
                <a:lnTo>
                  <a:pt x="157" y="157"/>
                </a:lnTo>
                <a:lnTo>
                  <a:pt x="155" y="157"/>
                </a:lnTo>
                <a:lnTo>
                  <a:pt x="155" y="159"/>
                </a:lnTo>
                <a:lnTo>
                  <a:pt x="155" y="157"/>
                </a:lnTo>
                <a:lnTo>
                  <a:pt x="154" y="157"/>
                </a:lnTo>
                <a:lnTo>
                  <a:pt x="152" y="157"/>
                </a:lnTo>
                <a:lnTo>
                  <a:pt x="150" y="157"/>
                </a:lnTo>
                <a:lnTo>
                  <a:pt x="150" y="159"/>
                </a:lnTo>
                <a:lnTo>
                  <a:pt x="150" y="161"/>
                </a:lnTo>
                <a:lnTo>
                  <a:pt x="149" y="161"/>
                </a:lnTo>
                <a:lnTo>
                  <a:pt x="149" y="159"/>
                </a:lnTo>
                <a:lnTo>
                  <a:pt x="147" y="161"/>
                </a:lnTo>
                <a:lnTo>
                  <a:pt x="147" y="162"/>
                </a:lnTo>
                <a:lnTo>
                  <a:pt x="145" y="162"/>
                </a:lnTo>
                <a:lnTo>
                  <a:pt x="145" y="164"/>
                </a:lnTo>
                <a:lnTo>
                  <a:pt x="142" y="164"/>
                </a:lnTo>
                <a:lnTo>
                  <a:pt x="142" y="167"/>
                </a:lnTo>
                <a:lnTo>
                  <a:pt x="142" y="171"/>
                </a:lnTo>
                <a:lnTo>
                  <a:pt x="142" y="173"/>
                </a:lnTo>
                <a:lnTo>
                  <a:pt x="143" y="174"/>
                </a:lnTo>
                <a:lnTo>
                  <a:pt x="137" y="178"/>
                </a:lnTo>
                <a:lnTo>
                  <a:pt x="133" y="181"/>
                </a:lnTo>
                <a:lnTo>
                  <a:pt x="130" y="183"/>
                </a:lnTo>
                <a:lnTo>
                  <a:pt x="128" y="184"/>
                </a:lnTo>
                <a:lnTo>
                  <a:pt x="127" y="186"/>
                </a:lnTo>
                <a:lnTo>
                  <a:pt x="123" y="186"/>
                </a:lnTo>
                <a:lnTo>
                  <a:pt x="116" y="191"/>
                </a:lnTo>
                <a:lnTo>
                  <a:pt x="115" y="191"/>
                </a:lnTo>
                <a:lnTo>
                  <a:pt x="113" y="186"/>
                </a:lnTo>
                <a:lnTo>
                  <a:pt x="113" y="184"/>
                </a:lnTo>
                <a:lnTo>
                  <a:pt x="111" y="183"/>
                </a:lnTo>
                <a:lnTo>
                  <a:pt x="111" y="181"/>
                </a:lnTo>
                <a:lnTo>
                  <a:pt x="111" y="179"/>
                </a:lnTo>
                <a:lnTo>
                  <a:pt x="110" y="179"/>
                </a:lnTo>
                <a:lnTo>
                  <a:pt x="110" y="178"/>
                </a:lnTo>
                <a:lnTo>
                  <a:pt x="110" y="176"/>
                </a:lnTo>
                <a:lnTo>
                  <a:pt x="108" y="174"/>
                </a:lnTo>
                <a:lnTo>
                  <a:pt x="108" y="173"/>
                </a:lnTo>
                <a:lnTo>
                  <a:pt x="106" y="173"/>
                </a:lnTo>
                <a:lnTo>
                  <a:pt x="106" y="171"/>
                </a:lnTo>
                <a:lnTo>
                  <a:pt x="106" y="169"/>
                </a:lnTo>
                <a:lnTo>
                  <a:pt x="106" y="167"/>
                </a:lnTo>
                <a:lnTo>
                  <a:pt x="106" y="166"/>
                </a:lnTo>
                <a:lnTo>
                  <a:pt x="106" y="164"/>
                </a:lnTo>
                <a:lnTo>
                  <a:pt x="106" y="162"/>
                </a:lnTo>
                <a:lnTo>
                  <a:pt x="106" y="161"/>
                </a:lnTo>
                <a:lnTo>
                  <a:pt x="106" y="159"/>
                </a:lnTo>
                <a:lnTo>
                  <a:pt x="106" y="157"/>
                </a:lnTo>
                <a:lnTo>
                  <a:pt x="105" y="157"/>
                </a:lnTo>
                <a:lnTo>
                  <a:pt x="105" y="156"/>
                </a:lnTo>
                <a:lnTo>
                  <a:pt x="103" y="156"/>
                </a:lnTo>
                <a:lnTo>
                  <a:pt x="103" y="154"/>
                </a:lnTo>
                <a:lnTo>
                  <a:pt x="101" y="154"/>
                </a:lnTo>
                <a:lnTo>
                  <a:pt x="100" y="156"/>
                </a:lnTo>
                <a:lnTo>
                  <a:pt x="100" y="154"/>
                </a:lnTo>
                <a:lnTo>
                  <a:pt x="100" y="152"/>
                </a:lnTo>
                <a:lnTo>
                  <a:pt x="98" y="151"/>
                </a:lnTo>
                <a:lnTo>
                  <a:pt x="96" y="151"/>
                </a:lnTo>
                <a:lnTo>
                  <a:pt x="96" y="149"/>
                </a:lnTo>
                <a:lnTo>
                  <a:pt x="96" y="147"/>
                </a:lnTo>
                <a:lnTo>
                  <a:pt x="94" y="147"/>
                </a:lnTo>
                <a:lnTo>
                  <a:pt x="91" y="147"/>
                </a:lnTo>
                <a:lnTo>
                  <a:pt x="91" y="145"/>
                </a:lnTo>
                <a:lnTo>
                  <a:pt x="89" y="145"/>
                </a:lnTo>
                <a:lnTo>
                  <a:pt x="88" y="145"/>
                </a:lnTo>
                <a:lnTo>
                  <a:pt x="88" y="144"/>
                </a:lnTo>
                <a:lnTo>
                  <a:pt x="86" y="144"/>
                </a:lnTo>
                <a:lnTo>
                  <a:pt x="86" y="142"/>
                </a:lnTo>
                <a:lnTo>
                  <a:pt x="84" y="142"/>
                </a:lnTo>
                <a:lnTo>
                  <a:pt x="84" y="140"/>
                </a:lnTo>
                <a:lnTo>
                  <a:pt x="83" y="140"/>
                </a:lnTo>
                <a:lnTo>
                  <a:pt x="81" y="140"/>
                </a:lnTo>
                <a:lnTo>
                  <a:pt x="81" y="139"/>
                </a:lnTo>
                <a:lnTo>
                  <a:pt x="79" y="137"/>
                </a:lnTo>
                <a:lnTo>
                  <a:pt x="78" y="137"/>
                </a:lnTo>
                <a:lnTo>
                  <a:pt x="76" y="137"/>
                </a:lnTo>
                <a:lnTo>
                  <a:pt x="78" y="135"/>
                </a:lnTo>
                <a:lnTo>
                  <a:pt x="76" y="135"/>
                </a:lnTo>
                <a:lnTo>
                  <a:pt x="74" y="135"/>
                </a:lnTo>
                <a:lnTo>
                  <a:pt x="73" y="135"/>
                </a:lnTo>
                <a:lnTo>
                  <a:pt x="73" y="134"/>
                </a:lnTo>
                <a:lnTo>
                  <a:pt x="73" y="132"/>
                </a:lnTo>
                <a:lnTo>
                  <a:pt x="71" y="132"/>
                </a:lnTo>
                <a:lnTo>
                  <a:pt x="71" y="130"/>
                </a:lnTo>
                <a:lnTo>
                  <a:pt x="69" y="130"/>
                </a:lnTo>
                <a:lnTo>
                  <a:pt x="67" y="130"/>
                </a:lnTo>
                <a:lnTo>
                  <a:pt x="66" y="130"/>
                </a:lnTo>
                <a:lnTo>
                  <a:pt x="64" y="129"/>
                </a:lnTo>
                <a:lnTo>
                  <a:pt x="62" y="129"/>
                </a:lnTo>
                <a:lnTo>
                  <a:pt x="62" y="127"/>
                </a:lnTo>
                <a:lnTo>
                  <a:pt x="62" y="125"/>
                </a:lnTo>
                <a:lnTo>
                  <a:pt x="61" y="125"/>
                </a:lnTo>
                <a:lnTo>
                  <a:pt x="61" y="123"/>
                </a:lnTo>
                <a:lnTo>
                  <a:pt x="61" y="122"/>
                </a:lnTo>
                <a:lnTo>
                  <a:pt x="61" y="120"/>
                </a:lnTo>
                <a:lnTo>
                  <a:pt x="61" y="118"/>
                </a:lnTo>
                <a:lnTo>
                  <a:pt x="61" y="117"/>
                </a:lnTo>
                <a:lnTo>
                  <a:pt x="59" y="117"/>
                </a:lnTo>
                <a:lnTo>
                  <a:pt x="57" y="117"/>
                </a:lnTo>
                <a:lnTo>
                  <a:pt x="59" y="117"/>
                </a:lnTo>
                <a:lnTo>
                  <a:pt x="59" y="115"/>
                </a:lnTo>
                <a:lnTo>
                  <a:pt x="57" y="115"/>
                </a:lnTo>
                <a:lnTo>
                  <a:pt x="56" y="115"/>
                </a:lnTo>
                <a:lnTo>
                  <a:pt x="54" y="113"/>
                </a:lnTo>
                <a:lnTo>
                  <a:pt x="52" y="113"/>
                </a:lnTo>
                <a:lnTo>
                  <a:pt x="51" y="113"/>
                </a:lnTo>
                <a:lnTo>
                  <a:pt x="49" y="112"/>
                </a:lnTo>
                <a:lnTo>
                  <a:pt x="47" y="113"/>
                </a:lnTo>
                <a:lnTo>
                  <a:pt x="47" y="115"/>
                </a:lnTo>
                <a:lnTo>
                  <a:pt x="44" y="113"/>
                </a:lnTo>
                <a:lnTo>
                  <a:pt x="42" y="112"/>
                </a:lnTo>
                <a:lnTo>
                  <a:pt x="39" y="112"/>
                </a:lnTo>
                <a:lnTo>
                  <a:pt x="37" y="112"/>
                </a:lnTo>
                <a:lnTo>
                  <a:pt x="35" y="112"/>
                </a:lnTo>
                <a:lnTo>
                  <a:pt x="35" y="108"/>
                </a:lnTo>
                <a:lnTo>
                  <a:pt x="35" y="105"/>
                </a:lnTo>
                <a:lnTo>
                  <a:pt x="34" y="105"/>
                </a:lnTo>
                <a:lnTo>
                  <a:pt x="34" y="103"/>
                </a:lnTo>
                <a:lnTo>
                  <a:pt x="34" y="101"/>
                </a:lnTo>
                <a:lnTo>
                  <a:pt x="34" y="100"/>
                </a:lnTo>
                <a:lnTo>
                  <a:pt x="34" y="98"/>
                </a:lnTo>
                <a:lnTo>
                  <a:pt x="35" y="98"/>
                </a:lnTo>
                <a:lnTo>
                  <a:pt x="35" y="96"/>
                </a:lnTo>
                <a:lnTo>
                  <a:pt x="34" y="91"/>
                </a:lnTo>
                <a:lnTo>
                  <a:pt x="32" y="91"/>
                </a:lnTo>
                <a:lnTo>
                  <a:pt x="32" y="86"/>
                </a:lnTo>
                <a:lnTo>
                  <a:pt x="30" y="86"/>
                </a:lnTo>
                <a:lnTo>
                  <a:pt x="29" y="86"/>
                </a:lnTo>
                <a:lnTo>
                  <a:pt x="27" y="88"/>
                </a:lnTo>
                <a:lnTo>
                  <a:pt x="25" y="88"/>
                </a:lnTo>
                <a:lnTo>
                  <a:pt x="24" y="88"/>
                </a:lnTo>
                <a:lnTo>
                  <a:pt x="22" y="88"/>
                </a:lnTo>
                <a:lnTo>
                  <a:pt x="20" y="88"/>
                </a:lnTo>
                <a:lnTo>
                  <a:pt x="18" y="88"/>
                </a:lnTo>
                <a:lnTo>
                  <a:pt x="17" y="88"/>
                </a:lnTo>
                <a:lnTo>
                  <a:pt x="15" y="88"/>
                </a:lnTo>
                <a:lnTo>
                  <a:pt x="12" y="88"/>
                </a:lnTo>
                <a:lnTo>
                  <a:pt x="10" y="88"/>
                </a:lnTo>
                <a:lnTo>
                  <a:pt x="8" y="86"/>
                </a:lnTo>
                <a:lnTo>
                  <a:pt x="5" y="84"/>
                </a:lnTo>
                <a:lnTo>
                  <a:pt x="3" y="84"/>
                </a:lnTo>
                <a:lnTo>
                  <a:pt x="2" y="83"/>
                </a:lnTo>
                <a:lnTo>
                  <a:pt x="0" y="83"/>
                </a:lnTo>
                <a:lnTo>
                  <a:pt x="0" y="81"/>
                </a:lnTo>
                <a:lnTo>
                  <a:pt x="0" y="79"/>
                </a:lnTo>
                <a:lnTo>
                  <a:pt x="2" y="79"/>
                </a:lnTo>
                <a:lnTo>
                  <a:pt x="2" y="78"/>
                </a:lnTo>
                <a:lnTo>
                  <a:pt x="2" y="76"/>
                </a:lnTo>
                <a:lnTo>
                  <a:pt x="2" y="73"/>
                </a:lnTo>
                <a:lnTo>
                  <a:pt x="3" y="73"/>
                </a:lnTo>
                <a:lnTo>
                  <a:pt x="3" y="71"/>
                </a:lnTo>
                <a:lnTo>
                  <a:pt x="5" y="71"/>
                </a:lnTo>
                <a:lnTo>
                  <a:pt x="7" y="69"/>
                </a:lnTo>
                <a:lnTo>
                  <a:pt x="7" y="68"/>
                </a:lnTo>
                <a:lnTo>
                  <a:pt x="8" y="68"/>
                </a:lnTo>
                <a:lnTo>
                  <a:pt x="10" y="66"/>
                </a:lnTo>
                <a:lnTo>
                  <a:pt x="12" y="64"/>
                </a:lnTo>
                <a:lnTo>
                  <a:pt x="13" y="62"/>
                </a:lnTo>
                <a:lnTo>
                  <a:pt x="13" y="61"/>
                </a:lnTo>
                <a:lnTo>
                  <a:pt x="15" y="59"/>
                </a:lnTo>
                <a:lnTo>
                  <a:pt x="15" y="57"/>
                </a:lnTo>
                <a:lnTo>
                  <a:pt x="17" y="56"/>
                </a:lnTo>
                <a:lnTo>
                  <a:pt x="18" y="54"/>
                </a:lnTo>
                <a:lnTo>
                  <a:pt x="29" y="52"/>
                </a:lnTo>
                <a:lnTo>
                  <a:pt x="30" y="51"/>
                </a:lnTo>
                <a:lnTo>
                  <a:pt x="29" y="49"/>
                </a:lnTo>
                <a:lnTo>
                  <a:pt x="30" y="49"/>
                </a:lnTo>
                <a:lnTo>
                  <a:pt x="32" y="49"/>
                </a:lnTo>
                <a:lnTo>
                  <a:pt x="32" y="47"/>
                </a:lnTo>
                <a:lnTo>
                  <a:pt x="34" y="46"/>
                </a:lnTo>
                <a:lnTo>
                  <a:pt x="35" y="46"/>
                </a:lnTo>
                <a:lnTo>
                  <a:pt x="39" y="40"/>
                </a:lnTo>
                <a:lnTo>
                  <a:pt x="40" y="40"/>
                </a:lnTo>
                <a:lnTo>
                  <a:pt x="44" y="39"/>
                </a:lnTo>
                <a:lnTo>
                  <a:pt x="47" y="35"/>
                </a:lnTo>
                <a:lnTo>
                  <a:pt x="47" y="34"/>
                </a:lnTo>
                <a:lnTo>
                  <a:pt x="49" y="32"/>
                </a:lnTo>
                <a:lnTo>
                  <a:pt x="49" y="30"/>
                </a:lnTo>
                <a:lnTo>
                  <a:pt x="51" y="29"/>
                </a:lnTo>
                <a:lnTo>
                  <a:pt x="51" y="27"/>
                </a:lnTo>
                <a:lnTo>
                  <a:pt x="52" y="27"/>
                </a:lnTo>
                <a:lnTo>
                  <a:pt x="54" y="25"/>
                </a:lnTo>
                <a:lnTo>
                  <a:pt x="56" y="24"/>
                </a:lnTo>
                <a:lnTo>
                  <a:pt x="57" y="24"/>
                </a:lnTo>
                <a:lnTo>
                  <a:pt x="59" y="24"/>
                </a:lnTo>
                <a:lnTo>
                  <a:pt x="59" y="22"/>
                </a:lnTo>
                <a:lnTo>
                  <a:pt x="61" y="22"/>
                </a:lnTo>
                <a:lnTo>
                  <a:pt x="62" y="22"/>
                </a:lnTo>
                <a:lnTo>
                  <a:pt x="64" y="22"/>
                </a:lnTo>
                <a:lnTo>
                  <a:pt x="66" y="20"/>
                </a:lnTo>
                <a:lnTo>
                  <a:pt x="67" y="18"/>
                </a:lnTo>
                <a:lnTo>
                  <a:pt x="69" y="18"/>
                </a:lnTo>
                <a:lnTo>
                  <a:pt x="69" y="17"/>
                </a:lnTo>
                <a:lnTo>
                  <a:pt x="71" y="17"/>
                </a:lnTo>
                <a:lnTo>
                  <a:pt x="73" y="17"/>
                </a:lnTo>
                <a:lnTo>
                  <a:pt x="74" y="17"/>
                </a:lnTo>
                <a:lnTo>
                  <a:pt x="74" y="15"/>
                </a:lnTo>
                <a:lnTo>
                  <a:pt x="76" y="15"/>
                </a:lnTo>
                <a:lnTo>
                  <a:pt x="79" y="13"/>
                </a:lnTo>
                <a:lnTo>
                  <a:pt x="79" y="12"/>
                </a:lnTo>
                <a:lnTo>
                  <a:pt x="81" y="12"/>
                </a:lnTo>
                <a:lnTo>
                  <a:pt x="81" y="13"/>
                </a:lnTo>
                <a:lnTo>
                  <a:pt x="83" y="13"/>
                </a:lnTo>
                <a:lnTo>
                  <a:pt x="84" y="13"/>
                </a:lnTo>
                <a:lnTo>
                  <a:pt x="86" y="12"/>
                </a:lnTo>
                <a:lnTo>
                  <a:pt x="86" y="13"/>
                </a:lnTo>
                <a:lnTo>
                  <a:pt x="86" y="12"/>
                </a:lnTo>
                <a:lnTo>
                  <a:pt x="88" y="12"/>
                </a:lnTo>
                <a:lnTo>
                  <a:pt x="89" y="12"/>
                </a:lnTo>
                <a:lnTo>
                  <a:pt x="89" y="10"/>
                </a:lnTo>
                <a:lnTo>
                  <a:pt x="91" y="8"/>
                </a:lnTo>
                <a:lnTo>
                  <a:pt x="93" y="8"/>
                </a:lnTo>
                <a:lnTo>
                  <a:pt x="94" y="8"/>
                </a:lnTo>
                <a:lnTo>
                  <a:pt x="96" y="8"/>
                </a:lnTo>
                <a:lnTo>
                  <a:pt x="98" y="7"/>
                </a:lnTo>
                <a:lnTo>
                  <a:pt x="100" y="5"/>
                </a:lnTo>
                <a:lnTo>
                  <a:pt x="101" y="3"/>
                </a:lnTo>
                <a:lnTo>
                  <a:pt x="103" y="0"/>
                </a:lnTo>
                <a:lnTo>
                  <a:pt x="105" y="0"/>
                </a:lnTo>
                <a:lnTo>
                  <a:pt x="105" y="1"/>
                </a:lnTo>
                <a:lnTo>
                  <a:pt x="105" y="3"/>
                </a:lnTo>
                <a:lnTo>
                  <a:pt x="105" y="5"/>
                </a:lnTo>
                <a:lnTo>
                  <a:pt x="106" y="5"/>
                </a:lnTo>
                <a:lnTo>
                  <a:pt x="108" y="8"/>
                </a:lnTo>
                <a:close/>
              </a:path>
            </a:pathLst>
          </a:custGeom>
          <a:solidFill>
            <a:schemeClr val="accent4">
              <a:lumMod val="5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10">
            <a:extLst>
              <a:ext uri="{FF2B5EF4-FFF2-40B4-BE49-F238E27FC236}">
                <a16:creationId xmlns:a16="http://schemas.microsoft.com/office/drawing/2014/main" id="{F67BB3C2-9814-4AC8-B86E-A0AD078841AB}"/>
              </a:ext>
            </a:extLst>
          </p:cNvPr>
          <p:cNvSpPr>
            <a:spLocks/>
          </p:cNvSpPr>
          <p:nvPr/>
        </p:nvSpPr>
        <p:spPr bwMode="auto">
          <a:xfrm>
            <a:off x="1069975" y="3170239"/>
            <a:ext cx="3548063" cy="917575"/>
          </a:xfrm>
          <a:custGeom>
            <a:avLst/>
            <a:gdLst>
              <a:gd name="T0" fmla="*/ 2064 w 2235"/>
              <a:gd name="T1" fmla="*/ 21 h 578"/>
              <a:gd name="T2" fmla="*/ 2093 w 2235"/>
              <a:gd name="T3" fmla="*/ 31 h 578"/>
              <a:gd name="T4" fmla="*/ 2103 w 2235"/>
              <a:gd name="T5" fmla="*/ 156 h 578"/>
              <a:gd name="T6" fmla="*/ 2149 w 2235"/>
              <a:gd name="T7" fmla="*/ 239 h 578"/>
              <a:gd name="T8" fmla="*/ 2221 w 2235"/>
              <a:gd name="T9" fmla="*/ 258 h 578"/>
              <a:gd name="T10" fmla="*/ 2223 w 2235"/>
              <a:gd name="T11" fmla="*/ 349 h 578"/>
              <a:gd name="T12" fmla="*/ 2152 w 2235"/>
              <a:gd name="T13" fmla="*/ 383 h 578"/>
              <a:gd name="T14" fmla="*/ 2047 w 2235"/>
              <a:gd name="T15" fmla="*/ 342 h 578"/>
              <a:gd name="T16" fmla="*/ 1998 w 2235"/>
              <a:gd name="T17" fmla="*/ 285 h 578"/>
              <a:gd name="T18" fmla="*/ 1924 w 2235"/>
              <a:gd name="T19" fmla="*/ 273 h 578"/>
              <a:gd name="T20" fmla="*/ 1865 w 2235"/>
              <a:gd name="T21" fmla="*/ 268 h 578"/>
              <a:gd name="T22" fmla="*/ 1836 w 2235"/>
              <a:gd name="T23" fmla="*/ 234 h 578"/>
              <a:gd name="T24" fmla="*/ 1799 w 2235"/>
              <a:gd name="T25" fmla="*/ 226 h 578"/>
              <a:gd name="T26" fmla="*/ 1736 w 2235"/>
              <a:gd name="T27" fmla="*/ 244 h 578"/>
              <a:gd name="T28" fmla="*/ 1689 w 2235"/>
              <a:gd name="T29" fmla="*/ 317 h 578"/>
              <a:gd name="T30" fmla="*/ 1611 w 2235"/>
              <a:gd name="T31" fmla="*/ 266 h 578"/>
              <a:gd name="T32" fmla="*/ 1559 w 2235"/>
              <a:gd name="T33" fmla="*/ 266 h 578"/>
              <a:gd name="T34" fmla="*/ 1505 w 2235"/>
              <a:gd name="T35" fmla="*/ 293 h 578"/>
              <a:gd name="T36" fmla="*/ 1459 w 2235"/>
              <a:gd name="T37" fmla="*/ 329 h 578"/>
              <a:gd name="T38" fmla="*/ 1385 w 2235"/>
              <a:gd name="T39" fmla="*/ 344 h 578"/>
              <a:gd name="T40" fmla="*/ 1313 w 2235"/>
              <a:gd name="T41" fmla="*/ 339 h 578"/>
              <a:gd name="T42" fmla="*/ 1235 w 2235"/>
              <a:gd name="T43" fmla="*/ 329 h 578"/>
              <a:gd name="T44" fmla="*/ 1181 w 2235"/>
              <a:gd name="T45" fmla="*/ 349 h 578"/>
              <a:gd name="T46" fmla="*/ 1095 w 2235"/>
              <a:gd name="T47" fmla="*/ 354 h 578"/>
              <a:gd name="T48" fmla="*/ 1068 w 2235"/>
              <a:gd name="T49" fmla="*/ 361 h 578"/>
              <a:gd name="T50" fmla="*/ 1029 w 2235"/>
              <a:gd name="T51" fmla="*/ 363 h 578"/>
              <a:gd name="T52" fmla="*/ 976 w 2235"/>
              <a:gd name="T53" fmla="*/ 364 h 578"/>
              <a:gd name="T54" fmla="*/ 889 w 2235"/>
              <a:gd name="T55" fmla="*/ 370 h 578"/>
              <a:gd name="T56" fmla="*/ 782 w 2235"/>
              <a:gd name="T57" fmla="*/ 361 h 578"/>
              <a:gd name="T58" fmla="*/ 750 w 2235"/>
              <a:gd name="T59" fmla="*/ 331 h 578"/>
              <a:gd name="T60" fmla="*/ 659 w 2235"/>
              <a:gd name="T61" fmla="*/ 380 h 578"/>
              <a:gd name="T62" fmla="*/ 539 w 2235"/>
              <a:gd name="T63" fmla="*/ 490 h 578"/>
              <a:gd name="T64" fmla="*/ 419 w 2235"/>
              <a:gd name="T65" fmla="*/ 561 h 578"/>
              <a:gd name="T66" fmla="*/ 351 w 2235"/>
              <a:gd name="T67" fmla="*/ 554 h 578"/>
              <a:gd name="T68" fmla="*/ 284 w 2235"/>
              <a:gd name="T69" fmla="*/ 573 h 578"/>
              <a:gd name="T70" fmla="*/ 226 w 2235"/>
              <a:gd name="T71" fmla="*/ 564 h 578"/>
              <a:gd name="T72" fmla="*/ 169 w 2235"/>
              <a:gd name="T73" fmla="*/ 529 h 578"/>
              <a:gd name="T74" fmla="*/ 96 w 2235"/>
              <a:gd name="T75" fmla="*/ 515 h 578"/>
              <a:gd name="T76" fmla="*/ 117 w 2235"/>
              <a:gd name="T77" fmla="*/ 461 h 578"/>
              <a:gd name="T78" fmla="*/ 123 w 2235"/>
              <a:gd name="T79" fmla="*/ 390 h 578"/>
              <a:gd name="T80" fmla="*/ 73 w 2235"/>
              <a:gd name="T81" fmla="*/ 319 h 578"/>
              <a:gd name="T82" fmla="*/ 36 w 2235"/>
              <a:gd name="T83" fmla="*/ 302 h 578"/>
              <a:gd name="T84" fmla="*/ 2 w 2235"/>
              <a:gd name="T85" fmla="*/ 281 h 578"/>
              <a:gd name="T86" fmla="*/ 19 w 2235"/>
              <a:gd name="T87" fmla="*/ 266 h 578"/>
              <a:gd name="T88" fmla="*/ 41 w 2235"/>
              <a:gd name="T89" fmla="*/ 204 h 578"/>
              <a:gd name="T90" fmla="*/ 25 w 2235"/>
              <a:gd name="T91" fmla="*/ 131 h 578"/>
              <a:gd name="T92" fmla="*/ 9 w 2235"/>
              <a:gd name="T93" fmla="*/ 90 h 578"/>
              <a:gd name="T94" fmla="*/ 270 w 2235"/>
              <a:gd name="T95" fmla="*/ 90 h 578"/>
              <a:gd name="T96" fmla="*/ 539 w 2235"/>
              <a:gd name="T97" fmla="*/ 92 h 578"/>
              <a:gd name="T98" fmla="*/ 731 w 2235"/>
              <a:gd name="T99" fmla="*/ 77 h 578"/>
              <a:gd name="T100" fmla="*/ 829 w 2235"/>
              <a:gd name="T101" fmla="*/ 93 h 578"/>
              <a:gd name="T102" fmla="*/ 1037 w 2235"/>
              <a:gd name="T103" fmla="*/ 95 h 578"/>
              <a:gd name="T104" fmla="*/ 1198 w 2235"/>
              <a:gd name="T105" fmla="*/ 95 h 578"/>
              <a:gd name="T106" fmla="*/ 1527 w 2235"/>
              <a:gd name="T107" fmla="*/ 99 h 578"/>
              <a:gd name="T108" fmla="*/ 1677 w 2235"/>
              <a:gd name="T109" fmla="*/ 100 h 578"/>
              <a:gd name="T110" fmla="*/ 1747 w 2235"/>
              <a:gd name="T111" fmla="*/ 102 h 578"/>
              <a:gd name="T112" fmla="*/ 1951 w 2235"/>
              <a:gd name="T113" fmla="*/ 12 h 578"/>
              <a:gd name="T114" fmla="*/ 2032 w 2235"/>
              <a:gd name="T115" fmla="*/ 7 h 578"/>
              <a:gd name="T116" fmla="*/ 2049 w 2235"/>
              <a:gd name="T117" fmla="*/ 9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35" h="578">
                <a:moveTo>
                  <a:pt x="2054" y="0"/>
                </a:moveTo>
                <a:lnTo>
                  <a:pt x="2057" y="0"/>
                </a:lnTo>
                <a:lnTo>
                  <a:pt x="2059" y="0"/>
                </a:lnTo>
                <a:lnTo>
                  <a:pt x="2059" y="2"/>
                </a:lnTo>
                <a:lnTo>
                  <a:pt x="2059" y="4"/>
                </a:lnTo>
                <a:lnTo>
                  <a:pt x="2062" y="4"/>
                </a:lnTo>
                <a:lnTo>
                  <a:pt x="2064" y="5"/>
                </a:lnTo>
                <a:lnTo>
                  <a:pt x="2064" y="10"/>
                </a:lnTo>
                <a:lnTo>
                  <a:pt x="2061" y="14"/>
                </a:lnTo>
                <a:lnTo>
                  <a:pt x="2061" y="17"/>
                </a:lnTo>
                <a:lnTo>
                  <a:pt x="2062" y="21"/>
                </a:lnTo>
                <a:lnTo>
                  <a:pt x="2064" y="21"/>
                </a:lnTo>
                <a:lnTo>
                  <a:pt x="2066" y="21"/>
                </a:lnTo>
                <a:lnTo>
                  <a:pt x="2066" y="22"/>
                </a:lnTo>
                <a:lnTo>
                  <a:pt x="2064" y="22"/>
                </a:lnTo>
                <a:lnTo>
                  <a:pt x="2064" y="24"/>
                </a:lnTo>
                <a:lnTo>
                  <a:pt x="2064" y="27"/>
                </a:lnTo>
                <a:lnTo>
                  <a:pt x="2069" y="27"/>
                </a:lnTo>
                <a:lnTo>
                  <a:pt x="2071" y="31"/>
                </a:lnTo>
                <a:lnTo>
                  <a:pt x="2073" y="29"/>
                </a:lnTo>
                <a:lnTo>
                  <a:pt x="2076" y="29"/>
                </a:lnTo>
                <a:lnTo>
                  <a:pt x="2081" y="29"/>
                </a:lnTo>
                <a:lnTo>
                  <a:pt x="2093" y="29"/>
                </a:lnTo>
                <a:lnTo>
                  <a:pt x="2093" y="31"/>
                </a:lnTo>
                <a:lnTo>
                  <a:pt x="2101" y="31"/>
                </a:lnTo>
                <a:lnTo>
                  <a:pt x="2111" y="31"/>
                </a:lnTo>
                <a:lnTo>
                  <a:pt x="2110" y="38"/>
                </a:lnTo>
                <a:lnTo>
                  <a:pt x="2108" y="51"/>
                </a:lnTo>
                <a:lnTo>
                  <a:pt x="2106" y="61"/>
                </a:lnTo>
                <a:lnTo>
                  <a:pt x="2105" y="83"/>
                </a:lnTo>
                <a:lnTo>
                  <a:pt x="2105" y="109"/>
                </a:lnTo>
                <a:lnTo>
                  <a:pt x="2103" y="115"/>
                </a:lnTo>
                <a:lnTo>
                  <a:pt x="2103" y="126"/>
                </a:lnTo>
                <a:lnTo>
                  <a:pt x="2103" y="148"/>
                </a:lnTo>
                <a:lnTo>
                  <a:pt x="2103" y="151"/>
                </a:lnTo>
                <a:lnTo>
                  <a:pt x="2103" y="156"/>
                </a:lnTo>
                <a:lnTo>
                  <a:pt x="2105" y="160"/>
                </a:lnTo>
                <a:lnTo>
                  <a:pt x="2105" y="165"/>
                </a:lnTo>
                <a:lnTo>
                  <a:pt x="2106" y="173"/>
                </a:lnTo>
                <a:lnTo>
                  <a:pt x="2111" y="187"/>
                </a:lnTo>
                <a:lnTo>
                  <a:pt x="2118" y="200"/>
                </a:lnTo>
                <a:lnTo>
                  <a:pt x="2118" y="202"/>
                </a:lnTo>
                <a:lnTo>
                  <a:pt x="2122" y="205"/>
                </a:lnTo>
                <a:lnTo>
                  <a:pt x="2127" y="214"/>
                </a:lnTo>
                <a:lnTo>
                  <a:pt x="2132" y="220"/>
                </a:lnTo>
                <a:lnTo>
                  <a:pt x="2138" y="229"/>
                </a:lnTo>
                <a:lnTo>
                  <a:pt x="2145" y="236"/>
                </a:lnTo>
                <a:lnTo>
                  <a:pt x="2149" y="239"/>
                </a:lnTo>
                <a:lnTo>
                  <a:pt x="2152" y="241"/>
                </a:lnTo>
                <a:lnTo>
                  <a:pt x="2160" y="246"/>
                </a:lnTo>
                <a:lnTo>
                  <a:pt x="2171" y="249"/>
                </a:lnTo>
                <a:lnTo>
                  <a:pt x="2177" y="251"/>
                </a:lnTo>
                <a:lnTo>
                  <a:pt x="2182" y="251"/>
                </a:lnTo>
                <a:lnTo>
                  <a:pt x="2191" y="253"/>
                </a:lnTo>
                <a:lnTo>
                  <a:pt x="2198" y="254"/>
                </a:lnTo>
                <a:lnTo>
                  <a:pt x="2199" y="254"/>
                </a:lnTo>
                <a:lnTo>
                  <a:pt x="2204" y="254"/>
                </a:lnTo>
                <a:lnTo>
                  <a:pt x="2213" y="256"/>
                </a:lnTo>
                <a:lnTo>
                  <a:pt x="2218" y="256"/>
                </a:lnTo>
                <a:lnTo>
                  <a:pt x="2221" y="258"/>
                </a:lnTo>
                <a:lnTo>
                  <a:pt x="2225" y="259"/>
                </a:lnTo>
                <a:lnTo>
                  <a:pt x="2230" y="263"/>
                </a:lnTo>
                <a:lnTo>
                  <a:pt x="2233" y="268"/>
                </a:lnTo>
                <a:lnTo>
                  <a:pt x="2235" y="275"/>
                </a:lnTo>
                <a:lnTo>
                  <a:pt x="2233" y="293"/>
                </a:lnTo>
                <a:lnTo>
                  <a:pt x="2231" y="304"/>
                </a:lnTo>
                <a:lnTo>
                  <a:pt x="2230" y="317"/>
                </a:lnTo>
                <a:lnTo>
                  <a:pt x="2230" y="331"/>
                </a:lnTo>
                <a:lnTo>
                  <a:pt x="2230" y="334"/>
                </a:lnTo>
                <a:lnTo>
                  <a:pt x="2228" y="339"/>
                </a:lnTo>
                <a:lnTo>
                  <a:pt x="2226" y="344"/>
                </a:lnTo>
                <a:lnTo>
                  <a:pt x="2223" y="349"/>
                </a:lnTo>
                <a:lnTo>
                  <a:pt x="2220" y="353"/>
                </a:lnTo>
                <a:lnTo>
                  <a:pt x="2211" y="359"/>
                </a:lnTo>
                <a:lnTo>
                  <a:pt x="2208" y="361"/>
                </a:lnTo>
                <a:lnTo>
                  <a:pt x="2206" y="363"/>
                </a:lnTo>
                <a:lnTo>
                  <a:pt x="2203" y="363"/>
                </a:lnTo>
                <a:lnTo>
                  <a:pt x="2194" y="366"/>
                </a:lnTo>
                <a:lnTo>
                  <a:pt x="2184" y="371"/>
                </a:lnTo>
                <a:lnTo>
                  <a:pt x="2179" y="371"/>
                </a:lnTo>
                <a:lnTo>
                  <a:pt x="2174" y="375"/>
                </a:lnTo>
                <a:lnTo>
                  <a:pt x="2164" y="380"/>
                </a:lnTo>
                <a:lnTo>
                  <a:pt x="2157" y="383"/>
                </a:lnTo>
                <a:lnTo>
                  <a:pt x="2152" y="383"/>
                </a:lnTo>
                <a:lnTo>
                  <a:pt x="2144" y="383"/>
                </a:lnTo>
                <a:lnTo>
                  <a:pt x="2142" y="383"/>
                </a:lnTo>
                <a:lnTo>
                  <a:pt x="2138" y="381"/>
                </a:lnTo>
                <a:lnTo>
                  <a:pt x="2137" y="380"/>
                </a:lnTo>
                <a:lnTo>
                  <a:pt x="2135" y="378"/>
                </a:lnTo>
                <a:lnTo>
                  <a:pt x="2125" y="376"/>
                </a:lnTo>
                <a:lnTo>
                  <a:pt x="2086" y="361"/>
                </a:lnTo>
                <a:lnTo>
                  <a:pt x="2081" y="359"/>
                </a:lnTo>
                <a:lnTo>
                  <a:pt x="2078" y="359"/>
                </a:lnTo>
                <a:lnTo>
                  <a:pt x="2064" y="353"/>
                </a:lnTo>
                <a:lnTo>
                  <a:pt x="2059" y="349"/>
                </a:lnTo>
                <a:lnTo>
                  <a:pt x="2047" y="342"/>
                </a:lnTo>
                <a:lnTo>
                  <a:pt x="2044" y="341"/>
                </a:lnTo>
                <a:lnTo>
                  <a:pt x="2039" y="337"/>
                </a:lnTo>
                <a:lnTo>
                  <a:pt x="2034" y="332"/>
                </a:lnTo>
                <a:lnTo>
                  <a:pt x="2025" y="326"/>
                </a:lnTo>
                <a:lnTo>
                  <a:pt x="2022" y="320"/>
                </a:lnTo>
                <a:lnTo>
                  <a:pt x="2019" y="317"/>
                </a:lnTo>
                <a:lnTo>
                  <a:pt x="2015" y="314"/>
                </a:lnTo>
                <a:lnTo>
                  <a:pt x="2012" y="307"/>
                </a:lnTo>
                <a:lnTo>
                  <a:pt x="2008" y="302"/>
                </a:lnTo>
                <a:lnTo>
                  <a:pt x="2008" y="300"/>
                </a:lnTo>
                <a:lnTo>
                  <a:pt x="2003" y="292"/>
                </a:lnTo>
                <a:lnTo>
                  <a:pt x="1998" y="285"/>
                </a:lnTo>
                <a:lnTo>
                  <a:pt x="1995" y="280"/>
                </a:lnTo>
                <a:lnTo>
                  <a:pt x="1990" y="275"/>
                </a:lnTo>
                <a:lnTo>
                  <a:pt x="1988" y="273"/>
                </a:lnTo>
                <a:lnTo>
                  <a:pt x="1983" y="270"/>
                </a:lnTo>
                <a:lnTo>
                  <a:pt x="1975" y="266"/>
                </a:lnTo>
                <a:lnTo>
                  <a:pt x="1971" y="265"/>
                </a:lnTo>
                <a:lnTo>
                  <a:pt x="1965" y="265"/>
                </a:lnTo>
                <a:lnTo>
                  <a:pt x="1954" y="265"/>
                </a:lnTo>
                <a:lnTo>
                  <a:pt x="1946" y="266"/>
                </a:lnTo>
                <a:lnTo>
                  <a:pt x="1941" y="268"/>
                </a:lnTo>
                <a:lnTo>
                  <a:pt x="1936" y="268"/>
                </a:lnTo>
                <a:lnTo>
                  <a:pt x="1924" y="273"/>
                </a:lnTo>
                <a:lnTo>
                  <a:pt x="1914" y="278"/>
                </a:lnTo>
                <a:lnTo>
                  <a:pt x="1907" y="280"/>
                </a:lnTo>
                <a:lnTo>
                  <a:pt x="1905" y="280"/>
                </a:lnTo>
                <a:lnTo>
                  <a:pt x="1900" y="283"/>
                </a:lnTo>
                <a:lnTo>
                  <a:pt x="1897" y="283"/>
                </a:lnTo>
                <a:lnTo>
                  <a:pt x="1892" y="281"/>
                </a:lnTo>
                <a:lnTo>
                  <a:pt x="1889" y="281"/>
                </a:lnTo>
                <a:lnTo>
                  <a:pt x="1885" y="280"/>
                </a:lnTo>
                <a:lnTo>
                  <a:pt x="1882" y="280"/>
                </a:lnTo>
                <a:lnTo>
                  <a:pt x="1875" y="276"/>
                </a:lnTo>
                <a:lnTo>
                  <a:pt x="1868" y="273"/>
                </a:lnTo>
                <a:lnTo>
                  <a:pt x="1865" y="268"/>
                </a:lnTo>
                <a:lnTo>
                  <a:pt x="1861" y="263"/>
                </a:lnTo>
                <a:lnTo>
                  <a:pt x="1860" y="259"/>
                </a:lnTo>
                <a:lnTo>
                  <a:pt x="1856" y="254"/>
                </a:lnTo>
                <a:lnTo>
                  <a:pt x="1851" y="248"/>
                </a:lnTo>
                <a:lnTo>
                  <a:pt x="1848" y="246"/>
                </a:lnTo>
                <a:lnTo>
                  <a:pt x="1843" y="244"/>
                </a:lnTo>
                <a:lnTo>
                  <a:pt x="1845" y="244"/>
                </a:lnTo>
                <a:lnTo>
                  <a:pt x="1843" y="241"/>
                </a:lnTo>
                <a:lnTo>
                  <a:pt x="1841" y="239"/>
                </a:lnTo>
                <a:lnTo>
                  <a:pt x="1840" y="237"/>
                </a:lnTo>
                <a:lnTo>
                  <a:pt x="1838" y="236"/>
                </a:lnTo>
                <a:lnTo>
                  <a:pt x="1836" y="234"/>
                </a:lnTo>
                <a:lnTo>
                  <a:pt x="1834" y="232"/>
                </a:lnTo>
                <a:lnTo>
                  <a:pt x="1833" y="232"/>
                </a:lnTo>
                <a:lnTo>
                  <a:pt x="1831" y="231"/>
                </a:lnTo>
                <a:lnTo>
                  <a:pt x="1829" y="229"/>
                </a:lnTo>
                <a:lnTo>
                  <a:pt x="1826" y="229"/>
                </a:lnTo>
                <a:lnTo>
                  <a:pt x="1824" y="227"/>
                </a:lnTo>
                <a:lnTo>
                  <a:pt x="1821" y="229"/>
                </a:lnTo>
                <a:lnTo>
                  <a:pt x="1819" y="227"/>
                </a:lnTo>
                <a:lnTo>
                  <a:pt x="1816" y="227"/>
                </a:lnTo>
                <a:lnTo>
                  <a:pt x="1811" y="226"/>
                </a:lnTo>
                <a:lnTo>
                  <a:pt x="1804" y="226"/>
                </a:lnTo>
                <a:lnTo>
                  <a:pt x="1799" y="226"/>
                </a:lnTo>
                <a:lnTo>
                  <a:pt x="1797" y="226"/>
                </a:lnTo>
                <a:lnTo>
                  <a:pt x="1791" y="226"/>
                </a:lnTo>
                <a:lnTo>
                  <a:pt x="1782" y="226"/>
                </a:lnTo>
                <a:lnTo>
                  <a:pt x="1774" y="226"/>
                </a:lnTo>
                <a:lnTo>
                  <a:pt x="1770" y="226"/>
                </a:lnTo>
                <a:lnTo>
                  <a:pt x="1767" y="227"/>
                </a:lnTo>
                <a:lnTo>
                  <a:pt x="1764" y="227"/>
                </a:lnTo>
                <a:lnTo>
                  <a:pt x="1758" y="231"/>
                </a:lnTo>
                <a:lnTo>
                  <a:pt x="1753" y="232"/>
                </a:lnTo>
                <a:lnTo>
                  <a:pt x="1752" y="232"/>
                </a:lnTo>
                <a:lnTo>
                  <a:pt x="1743" y="239"/>
                </a:lnTo>
                <a:lnTo>
                  <a:pt x="1736" y="244"/>
                </a:lnTo>
                <a:lnTo>
                  <a:pt x="1731" y="248"/>
                </a:lnTo>
                <a:lnTo>
                  <a:pt x="1723" y="258"/>
                </a:lnTo>
                <a:lnTo>
                  <a:pt x="1716" y="266"/>
                </a:lnTo>
                <a:lnTo>
                  <a:pt x="1711" y="273"/>
                </a:lnTo>
                <a:lnTo>
                  <a:pt x="1709" y="278"/>
                </a:lnTo>
                <a:lnTo>
                  <a:pt x="1708" y="281"/>
                </a:lnTo>
                <a:lnTo>
                  <a:pt x="1706" y="288"/>
                </a:lnTo>
                <a:lnTo>
                  <a:pt x="1704" y="292"/>
                </a:lnTo>
                <a:lnTo>
                  <a:pt x="1703" y="295"/>
                </a:lnTo>
                <a:lnTo>
                  <a:pt x="1699" y="298"/>
                </a:lnTo>
                <a:lnTo>
                  <a:pt x="1693" y="310"/>
                </a:lnTo>
                <a:lnTo>
                  <a:pt x="1689" y="317"/>
                </a:lnTo>
                <a:lnTo>
                  <a:pt x="1689" y="319"/>
                </a:lnTo>
                <a:lnTo>
                  <a:pt x="1686" y="319"/>
                </a:lnTo>
                <a:lnTo>
                  <a:pt x="1681" y="317"/>
                </a:lnTo>
                <a:lnTo>
                  <a:pt x="1671" y="310"/>
                </a:lnTo>
                <a:lnTo>
                  <a:pt x="1664" y="305"/>
                </a:lnTo>
                <a:lnTo>
                  <a:pt x="1654" y="295"/>
                </a:lnTo>
                <a:lnTo>
                  <a:pt x="1649" y="288"/>
                </a:lnTo>
                <a:lnTo>
                  <a:pt x="1642" y="280"/>
                </a:lnTo>
                <a:lnTo>
                  <a:pt x="1640" y="278"/>
                </a:lnTo>
                <a:lnTo>
                  <a:pt x="1632" y="273"/>
                </a:lnTo>
                <a:lnTo>
                  <a:pt x="1620" y="268"/>
                </a:lnTo>
                <a:lnTo>
                  <a:pt x="1611" y="266"/>
                </a:lnTo>
                <a:lnTo>
                  <a:pt x="1608" y="265"/>
                </a:lnTo>
                <a:lnTo>
                  <a:pt x="1605" y="266"/>
                </a:lnTo>
                <a:lnTo>
                  <a:pt x="1600" y="265"/>
                </a:lnTo>
                <a:lnTo>
                  <a:pt x="1595" y="263"/>
                </a:lnTo>
                <a:lnTo>
                  <a:pt x="1588" y="263"/>
                </a:lnTo>
                <a:lnTo>
                  <a:pt x="1583" y="263"/>
                </a:lnTo>
                <a:lnTo>
                  <a:pt x="1573" y="263"/>
                </a:lnTo>
                <a:lnTo>
                  <a:pt x="1571" y="263"/>
                </a:lnTo>
                <a:lnTo>
                  <a:pt x="1563" y="265"/>
                </a:lnTo>
                <a:lnTo>
                  <a:pt x="1563" y="263"/>
                </a:lnTo>
                <a:lnTo>
                  <a:pt x="1559" y="265"/>
                </a:lnTo>
                <a:lnTo>
                  <a:pt x="1559" y="266"/>
                </a:lnTo>
                <a:lnTo>
                  <a:pt x="1551" y="270"/>
                </a:lnTo>
                <a:lnTo>
                  <a:pt x="1546" y="273"/>
                </a:lnTo>
                <a:lnTo>
                  <a:pt x="1542" y="275"/>
                </a:lnTo>
                <a:lnTo>
                  <a:pt x="1537" y="275"/>
                </a:lnTo>
                <a:lnTo>
                  <a:pt x="1532" y="276"/>
                </a:lnTo>
                <a:lnTo>
                  <a:pt x="1524" y="281"/>
                </a:lnTo>
                <a:lnTo>
                  <a:pt x="1522" y="281"/>
                </a:lnTo>
                <a:lnTo>
                  <a:pt x="1519" y="283"/>
                </a:lnTo>
                <a:lnTo>
                  <a:pt x="1514" y="285"/>
                </a:lnTo>
                <a:lnTo>
                  <a:pt x="1510" y="288"/>
                </a:lnTo>
                <a:lnTo>
                  <a:pt x="1508" y="290"/>
                </a:lnTo>
                <a:lnTo>
                  <a:pt x="1505" y="293"/>
                </a:lnTo>
                <a:lnTo>
                  <a:pt x="1502" y="295"/>
                </a:lnTo>
                <a:lnTo>
                  <a:pt x="1502" y="297"/>
                </a:lnTo>
                <a:lnTo>
                  <a:pt x="1497" y="298"/>
                </a:lnTo>
                <a:lnTo>
                  <a:pt x="1495" y="304"/>
                </a:lnTo>
                <a:lnTo>
                  <a:pt x="1483" y="312"/>
                </a:lnTo>
                <a:lnTo>
                  <a:pt x="1480" y="314"/>
                </a:lnTo>
                <a:lnTo>
                  <a:pt x="1478" y="317"/>
                </a:lnTo>
                <a:lnTo>
                  <a:pt x="1476" y="317"/>
                </a:lnTo>
                <a:lnTo>
                  <a:pt x="1476" y="319"/>
                </a:lnTo>
                <a:lnTo>
                  <a:pt x="1465" y="327"/>
                </a:lnTo>
                <a:lnTo>
                  <a:pt x="1463" y="327"/>
                </a:lnTo>
                <a:lnTo>
                  <a:pt x="1459" y="329"/>
                </a:lnTo>
                <a:lnTo>
                  <a:pt x="1456" y="329"/>
                </a:lnTo>
                <a:lnTo>
                  <a:pt x="1453" y="329"/>
                </a:lnTo>
                <a:lnTo>
                  <a:pt x="1439" y="332"/>
                </a:lnTo>
                <a:lnTo>
                  <a:pt x="1434" y="334"/>
                </a:lnTo>
                <a:lnTo>
                  <a:pt x="1429" y="334"/>
                </a:lnTo>
                <a:lnTo>
                  <a:pt x="1421" y="337"/>
                </a:lnTo>
                <a:lnTo>
                  <a:pt x="1412" y="337"/>
                </a:lnTo>
                <a:lnTo>
                  <a:pt x="1405" y="339"/>
                </a:lnTo>
                <a:lnTo>
                  <a:pt x="1400" y="341"/>
                </a:lnTo>
                <a:lnTo>
                  <a:pt x="1395" y="341"/>
                </a:lnTo>
                <a:lnTo>
                  <a:pt x="1389" y="342"/>
                </a:lnTo>
                <a:lnTo>
                  <a:pt x="1385" y="344"/>
                </a:lnTo>
                <a:lnTo>
                  <a:pt x="1380" y="344"/>
                </a:lnTo>
                <a:lnTo>
                  <a:pt x="1367" y="348"/>
                </a:lnTo>
                <a:lnTo>
                  <a:pt x="1365" y="349"/>
                </a:lnTo>
                <a:lnTo>
                  <a:pt x="1358" y="349"/>
                </a:lnTo>
                <a:lnTo>
                  <a:pt x="1353" y="349"/>
                </a:lnTo>
                <a:lnTo>
                  <a:pt x="1350" y="349"/>
                </a:lnTo>
                <a:lnTo>
                  <a:pt x="1338" y="344"/>
                </a:lnTo>
                <a:lnTo>
                  <a:pt x="1333" y="344"/>
                </a:lnTo>
                <a:lnTo>
                  <a:pt x="1321" y="342"/>
                </a:lnTo>
                <a:lnTo>
                  <a:pt x="1316" y="342"/>
                </a:lnTo>
                <a:lnTo>
                  <a:pt x="1314" y="339"/>
                </a:lnTo>
                <a:lnTo>
                  <a:pt x="1313" y="339"/>
                </a:lnTo>
                <a:lnTo>
                  <a:pt x="1304" y="337"/>
                </a:lnTo>
                <a:lnTo>
                  <a:pt x="1299" y="336"/>
                </a:lnTo>
                <a:lnTo>
                  <a:pt x="1284" y="332"/>
                </a:lnTo>
                <a:lnTo>
                  <a:pt x="1277" y="331"/>
                </a:lnTo>
                <a:lnTo>
                  <a:pt x="1269" y="329"/>
                </a:lnTo>
                <a:lnTo>
                  <a:pt x="1264" y="327"/>
                </a:lnTo>
                <a:lnTo>
                  <a:pt x="1262" y="326"/>
                </a:lnTo>
                <a:lnTo>
                  <a:pt x="1260" y="326"/>
                </a:lnTo>
                <a:lnTo>
                  <a:pt x="1257" y="326"/>
                </a:lnTo>
                <a:lnTo>
                  <a:pt x="1250" y="327"/>
                </a:lnTo>
                <a:lnTo>
                  <a:pt x="1242" y="329"/>
                </a:lnTo>
                <a:lnTo>
                  <a:pt x="1235" y="329"/>
                </a:lnTo>
                <a:lnTo>
                  <a:pt x="1228" y="332"/>
                </a:lnTo>
                <a:lnTo>
                  <a:pt x="1223" y="332"/>
                </a:lnTo>
                <a:lnTo>
                  <a:pt x="1213" y="336"/>
                </a:lnTo>
                <a:lnTo>
                  <a:pt x="1211" y="336"/>
                </a:lnTo>
                <a:lnTo>
                  <a:pt x="1204" y="339"/>
                </a:lnTo>
                <a:lnTo>
                  <a:pt x="1199" y="341"/>
                </a:lnTo>
                <a:lnTo>
                  <a:pt x="1194" y="342"/>
                </a:lnTo>
                <a:lnTo>
                  <a:pt x="1188" y="346"/>
                </a:lnTo>
                <a:lnTo>
                  <a:pt x="1186" y="346"/>
                </a:lnTo>
                <a:lnTo>
                  <a:pt x="1184" y="346"/>
                </a:lnTo>
                <a:lnTo>
                  <a:pt x="1182" y="346"/>
                </a:lnTo>
                <a:lnTo>
                  <a:pt x="1181" y="349"/>
                </a:lnTo>
                <a:lnTo>
                  <a:pt x="1179" y="349"/>
                </a:lnTo>
                <a:lnTo>
                  <a:pt x="1176" y="349"/>
                </a:lnTo>
                <a:lnTo>
                  <a:pt x="1174" y="351"/>
                </a:lnTo>
                <a:lnTo>
                  <a:pt x="1167" y="354"/>
                </a:lnTo>
                <a:lnTo>
                  <a:pt x="1164" y="358"/>
                </a:lnTo>
                <a:lnTo>
                  <a:pt x="1155" y="361"/>
                </a:lnTo>
                <a:lnTo>
                  <a:pt x="1147" y="359"/>
                </a:lnTo>
                <a:lnTo>
                  <a:pt x="1140" y="358"/>
                </a:lnTo>
                <a:lnTo>
                  <a:pt x="1128" y="356"/>
                </a:lnTo>
                <a:lnTo>
                  <a:pt x="1106" y="354"/>
                </a:lnTo>
                <a:lnTo>
                  <a:pt x="1096" y="354"/>
                </a:lnTo>
                <a:lnTo>
                  <a:pt x="1095" y="354"/>
                </a:lnTo>
                <a:lnTo>
                  <a:pt x="1093" y="356"/>
                </a:lnTo>
                <a:lnTo>
                  <a:pt x="1091" y="356"/>
                </a:lnTo>
                <a:lnTo>
                  <a:pt x="1086" y="356"/>
                </a:lnTo>
                <a:lnTo>
                  <a:pt x="1081" y="358"/>
                </a:lnTo>
                <a:lnTo>
                  <a:pt x="1079" y="358"/>
                </a:lnTo>
                <a:lnTo>
                  <a:pt x="1078" y="358"/>
                </a:lnTo>
                <a:lnTo>
                  <a:pt x="1078" y="359"/>
                </a:lnTo>
                <a:lnTo>
                  <a:pt x="1074" y="359"/>
                </a:lnTo>
                <a:lnTo>
                  <a:pt x="1073" y="359"/>
                </a:lnTo>
                <a:lnTo>
                  <a:pt x="1071" y="359"/>
                </a:lnTo>
                <a:lnTo>
                  <a:pt x="1069" y="359"/>
                </a:lnTo>
                <a:lnTo>
                  <a:pt x="1068" y="361"/>
                </a:lnTo>
                <a:lnTo>
                  <a:pt x="1063" y="359"/>
                </a:lnTo>
                <a:lnTo>
                  <a:pt x="1061" y="361"/>
                </a:lnTo>
                <a:lnTo>
                  <a:pt x="1057" y="361"/>
                </a:lnTo>
                <a:lnTo>
                  <a:pt x="1056" y="363"/>
                </a:lnTo>
                <a:lnTo>
                  <a:pt x="1054" y="363"/>
                </a:lnTo>
                <a:lnTo>
                  <a:pt x="1046" y="364"/>
                </a:lnTo>
                <a:lnTo>
                  <a:pt x="1037" y="364"/>
                </a:lnTo>
                <a:lnTo>
                  <a:pt x="1037" y="363"/>
                </a:lnTo>
                <a:lnTo>
                  <a:pt x="1036" y="363"/>
                </a:lnTo>
                <a:lnTo>
                  <a:pt x="1034" y="364"/>
                </a:lnTo>
                <a:lnTo>
                  <a:pt x="1030" y="363"/>
                </a:lnTo>
                <a:lnTo>
                  <a:pt x="1029" y="363"/>
                </a:lnTo>
                <a:lnTo>
                  <a:pt x="1019" y="363"/>
                </a:lnTo>
                <a:lnTo>
                  <a:pt x="1017" y="363"/>
                </a:lnTo>
                <a:lnTo>
                  <a:pt x="1015" y="361"/>
                </a:lnTo>
                <a:lnTo>
                  <a:pt x="1010" y="361"/>
                </a:lnTo>
                <a:lnTo>
                  <a:pt x="1008" y="359"/>
                </a:lnTo>
                <a:lnTo>
                  <a:pt x="1007" y="361"/>
                </a:lnTo>
                <a:lnTo>
                  <a:pt x="1005" y="359"/>
                </a:lnTo>
                <a:lnTo>
                  <a:pt x="1003" y="359"/>
                </a:lnTo>
                <a:lnTo>
                  <a:pt x="998" y="364"/>
                </a:lnTo>
                <a:lnTo>
                  <a:pt x="995" y="366"/>
                </a:lnTo>
                <a:lnTo>
                  <a:pt x="981" y="364"/>
                </a:lnTo>
                <a:lnTo>
                  <a:pt x="976" y="364"/>
                </a:lnTo>
                <a:lnTo>
                  <a:pt x="963" y="364"/>
                </a:lnTo>
                <a:lnTo>
                  <a:pt x="959" y="366"/>
                </a:lnTo>
                <a:lnTo>
                  <a:pt x="953" y="368"/>
                </a:lnTo>
                <a:lnTo>
                  <a:pt x="948" y="368"/>
                </a:lnTo>
                <a:lnTo>
                  <a:pt x="944" y="370"/>
                </a:lnTo>
                <a:lnTo>
                  <a:pt x="943" y="370"/>
                </a:lnTo>
                <a:lnTo>
                  <a:pt x="931" y="368"/>
                </a:lnTo>
                <a:lnTo>
                  <a:pt x="914" y="368"/>
                </a:lnTo>
                <a:lnTo>
                  <a:pt x="909" y="368"/>
                </a:lnTo>
                <a:lnTo>
                  <a:pt x="894" y="368"/>
                </a:lnTo>
                <a:lnTo>
                  <a:pt x="894" y="370"/>
                </a:lnTo>
                <a:lnTo>
                  <a:pt x="889" y="370"/>
                </a:lnTo>
                <a:lnTo>
                  <a:pt x="882" y="371"/>
                </a:lnTo>
                <a:lnTo>
                  <a:pt x="873" y="371"/>
                </a:lnTo>
                <a:lnTo>
                  <a:pt x="867" y="373"/>
                </a:lnTo>
                <a:lnTo>
                  <a:pt x="856" y="373"/>
                </a:lnTo>
                <a:lnTo>
                  <a:pt x="836" y="373"/>
                </a:lnTo>
                <a:lnTo>
                  <a:pt x="833" y="373"/>
                </a:lnTo>
                <a:lnTo>
                  <a:pt x="824" y="371"/>
                </a:lnTo>
                <a:lnTo>
                  <a:pt x="816" y="368"/>
                </a:lnTo>
                <a:lnTo>
                  <a:pt x="801" y="363"/>
                </a:lnTo>
                <a:lnTo>
                  <a:pt x="794" y="363"/>
                </a:lnTo>
                <a:lnTo>
                  <a:pt x="786" y="361"/>
                </a:lnTo>
                <a:lnTo>
                  <a:pt x="782" y="361"/>
                </a:lnTo>
                <a:lnTo>
                  <a:pt x="777" y="359"/>
                </a:lnTo>
                <a:lnTo>
                  <a:pt x="774" y="358"/>
                </a:lnTo>
                <a:lnTo>
                  <a:pt x="772" y="356"/>
                </a:lnTo>
                <a:lnTo>
                  <a:pt x="767" y="353"/>
                </a:lnTo>
                <a:lnTo>
                  <a:pt x="765" y="353"/>
                </a:lnTo>
                <a:lnTo>
                  <a:pt x="760" y="351"/>
                </a:lnTo>
                <a:lnTo>
                  <a:pt x="757" y="349"/>
                </a:lnTo>
                <a:lnTo>
                  <a:pt x="753" y="346"/>
                </a:lnTo>
                <a:lnTo>
                  <a:pt x="753" y="342"/>
                </a:lnTo>
                <a:lnTo>
                  <a:pt x="752" y="336"/>
                </a:lnTo>
                <a:lnTo>
                  <a:pt x="750" y="334"/>
                </a:lnTo>
                <a:lnTo>
                  <a:pt x="750" y="331"/>
                </a:lnTo>
                <a:lnTo>
                  <a:pt x="747" y="324"/>
                </a:lnTo>
                <a:lnTo>
                  <a:pt x="738" y="331"/>
                </a:lnTo>
                <a:lnTo>
                  <a:pt x="725" y="349"/>
                </a:lnTo>
                <a:lnTo>
                  <a:pt x="723" y="349"/>
                </a:lnTo>
                <a:lnTo>
                  <a:pt x="713" y="354"/>
                </a:lnTo>
                <a:lnTo>
                  <a:pt x="711" y="358"/>
                </a:lnTo>
                <a:lnTo>
                  <a:pt x="699" y="361"/>
                </a:lnTo>
                <a:lnTo>
                  <a:pt x="698" y="363"/>
                </a:lnTo>
                <a:lnTo>
                  <a:pt x="688" y="368"/>
                </a:lnTo>
                <a:lnTo>
                  <a:pt x="664" y="376"/>
                </a:lnTo>
                <a:lnTo>
                  <a:pt x="661" y="376"/>
                </a:lnTo>
                <a:lnTo>
                  <a:pt x="659" y="380"/>
                </a:lnTo>
                <a:lnTo>
                  <a:pt x="654" y="387"/>
                </a:lnTo>
                <a:lnTo>
                  <a:pt x="654" y="390"/>
                </a:lnTo>
                <a:lnTo>
                  <a:pt x="650" y="393"/>
                </a:lnTo>
                <a:lnTo>
                  <a:pt x="645" y="397"/>
                </a:lnTo>
                <a:lnTo>
                  <a:pt x="639" y="402"/>
                </a:lnTo>
                <a:lnTo>
                  <a:pt x="622" y="414"/>
                </a:lnTo>
                <a:lnTo>
                  <a:pt x="613" y="419"/>
                </a:lnTo>
                <a:lnTo>
                  <a:pt x="613" y="420"/>
                </a:lnTo>
                <a:lnTo>
                  <a:pt x="606" y="434"/>
                </a:lnTo>
                <a:lnTo>
                  <a:pt x="549" y="483"/>
                </a:lnTo>
                <a:lnTo>
                  <a:pt x="546" y="486"/>
                </a:lnTo>
                <a:lnTo>
                  <a:pt x="539" y="490"/>
                </a:lnTo>
                <a:lnTo>
                  <a:pt x="537" y="492"/>
                </a:lnTo>
                <a:lnTo>
                  <a:pt x="534" y="495"/>
                </a:lnTo>
                <a:lnTo>
                  <a:pt x="512" y="512"/>
                </a:lnTo>
                <a:lnTo>
                  <a:pt x="505" y="514"/>
                </a:lnTo>
                <a:lnTo>
                  <a:pt x="480" y="524"/>
                </a:lnTo>
                <a:lnTo>
                  <a:pt x="478" y="525"/>
                </a:lnTo>
                <a:lnTo>
                  <a:pt x="461" y="537"/>
                </a:lnTo>
                <a:lnTo>
                  <a:pt x="446" y="547"/>
                </a:lnTo>
                <a:lnTo>
                  <a:pt x="444" y="553"/>
                </a:lnTo>
                <a:lnTo>
                  <a:pt x="441" y="554"/>
                </a:lnTo>
                <a:lnTo>
                  <a:pt x="429" y="563"/>
                </a:lnTo>
                <a:lnTo>
                  <a:pt x="419" y="561"/>
                </a:lnTo>
                <a:lnTo>
                  <a:pt x="419" y="559"/>
                </a:lnTo>
                <a:lnTo>
                  <a:pt x="411" y="549"/>
                </a:lnTo>
                <a:lnTo>
                  <a:pt x="397" y="546"/>
                </a:lnTo>
                <a:lnTo>
                  <a:pt x="387" y="544"/>
                </a:lnTo>
                <a:lnTo>
                  <a:pt x="384" y="544"/>
                </a:lnTo>
                <a:lnTo>
                  <a:pt x="378" y="546"/>
                </a:lnTo>
                <a:lnTo>
                  <a:pt x="368" y="549"/>
                </a:lnTo>
                <a:lnTo>
                  <a:pt x="360" y="553"/>
                </a:lnTo>
                <a:lnTo>
                  <a:pt x="360" y="554"/>
                </a:lnTo>
                <a:lnTo>
                  <a:pt x="356" y="554"/>
                </a:lnTo>
                <a:lnTo>
                  <a:pt x="355" y="554"/>
                </a:lnTo>
                <a:lnTo>
                  <a:pt x="351" y="554"/>
                </a:lnTo>
                <a:lnTo>
                  <a:pt x="348" y="558"/>
                </a:lnTo>
                <a:lnTo>
                  <a:pt x="345" y="558"/>
                </a:lnTo>
                <a:lnTo>
                  <a:pt x="323" y="561"/>
                </a:lnTo>
                <a:lnTo>
                  <a:pt x="319" y="564"/>
                </a:lnTo>
                <a:lnTo>
                  <a:pt x="318" y="564"/>
                </a:lnTo>
                <a:lnTo>
                  <a:pt x="314" y="563"/>
                </a:lnTo>
                <a:lnTo>
                  <a:pt x="311" y="564"/>
                </a:lnTo>
                <a:lnTo>
                  <a:pt x="299" y="566"/>
                </a:lnTo>
                <a:lnTo>
                  <a:pt x="296" y="569"/>
                </a:lnTo>
                <a:lnTo>
                  <a:pt x="294" y="569"/>
                </a:lnTo>
                <a:lnTo>
                  <a:pt x="292" y="569"/>
                </a:lnTo>
                <a:lnTo>
                  <a:pt x="284" y="573"/>
                </a:lnTo>
                <a:lnTo>
                  <a:pt x="270" y="573"/>
                </a:lnTo>
                <a:lnTo>
                  <a:pt x="269" y="573"/>
                </a:lnTo>
                <a:lnTo>
                  <a:pt x="260" y="575"/>
                </a:lnTo>
                <a:lnTo>
                  <a:pt x="253" y="575"/>
                </a:lnTo>
                <a:lnTo>
                  <a:pt x="248" y="578"/>
                </a:lnTo>
                <a:lnTo>
                  <a:pt x="247" y="578"/>
                </a:lnTo>
                <a:lnTo>
                  <a:pt x="243" y="576"/>
                </a:lnTo>
                <a:lnTo>
                  <a:pt x="240" y="575"/>
                </a:lnTo>
                <a:lnTo>
                  <a:pt x="237" y="573"/>
                </a:lnTo>
                <a:lnTo>
                  <a:pt x="235" y="573"/>
                </a:lnTo>
                <a:lnTo>
                  <a:pt x="233" y="569"/>
                </a:lnTo>
                <a:lnTo>
                  <a:pt x="226" y="564"/>
                </a:lnTo>
                <a:lnTo>
                  <a:pt x="221" y="561"/>
                </a:lnTo>
                <a:lnTo>
                  <a:pt x="218" y="558"/>
                </a:lnTo>
                <a:lnTo>
                  <a:pt x="215" y="554"/>
                </a:lnTo>
                <a:lnTo>
                  <a:pt x="210" y="553"/>
                </a:lnTo>
                <a:lnTo>
                  <a:pt x="206" y="549"/>
                </a:lnTo>
                <a:lnTo>
                  <a:pt x="203" y="547"/>
                </a:lnTo>
                <a:lnTo>
                  <a:pt x="198" y="542"/>
                </a:lnTo>
                <a:lnTo>
                  <a:pt x="196" y="541"/>
                </a:lnTo>
                <a:lnTo>
                  <a:pt x="194" y="539"/>
                </a:lnTo>
                <a:lnTo>
                  <a:pt x="183" y="534"/>
                </a:lnTo>
                <a:lnTo>
                  <a:pt x="176" y="534"/>
                </a:lnTo>
                <a:lnTo>
                  <a:pt x="169" y="529"/>
                </a:lnTo>
                <a:lnTo>
                  <a:pt x="164" y="527"/>
                </a:lnTo>
                <a:lnTo>
                  <a:pt x="157" y="525"/>
                </a:lnTo>
                <a:lnTo>
                  <a:pt x="150" y="524"/>
                </a:lnTo>
                <a:lnTo>
                  <a:pt x="147" y="524"/>
                </a:lnTo>
                <a:lnTo>
                  <a:pt x="145" y="522"/>
                </a:lnTo>
                <a:lnTo>
                  <a:pt x="142" y="520"/>
                </a:lnTo>
                <a:lnTo>
                  <a:pt x="139" y="522"/>
                </a:lnTo>
                <a:lnTo>
                  <a:pt x="134" y="519"/>
                </a:lnTo>
                <a:lnTo>
                  <a:pt x="122" y="520"/>
                </a:lnTo>
                <a:lnTo>
                  <a:pt x="118" y="519"/>
                </a:lnTo>
                <a:lnTo>
                  <a:pt x="108" y="517"/>
                </a:lnTo>
                <a:lnTo>
                  <a:pt x="96" y="515"/>
                </a:lnTo>
                <a:lnTo>
                  <a:pt x="91" y="515"/>
                </a:lnTo>
                <a:lnTo>
                  <a:pt x="86" y="515"/>
                </a:lnTo>
                <a:lnTo>
                  <a:pt x="83" y="515"/>
                </a:lnTo>
                <a:lnTo>
                  <a:pt x="74" y="515"/>
                </a:lnTo>
                <a:lnTo>
                  <a:pt x="74" y="512"/>
                </a:lnTo>
                <a:lnTo>
                  <a:pt x="81" y="507"/>
                </a:lnTo>
                <a:lnTo>
                  <a:pt x="91" y="497"/>
                </a:lnTo>
                <a:lnTo>
                  <a:pt x="93" y="493"/>
                </a:lnTo>
                <a:lnTo>
                  <a:pt x="95" y="485"/>
                </a:lnTo>
                <a:lnTo>
                  <a:pt x="101" y="476"/>
                </a:lnTo>
                <a:lnTo>
                  <a:pt x="112" y="468"/>
                </a:lnTo>
                <a:lnTo>
                  <a:pt x="117" y="461"/>
                </a:lnTo>
                <a:lnTo>
                  <a:pt x="120" y="461"/>
                </a:lnTo>
                <a:lnTo>
                  <a:pt x="120" y="456"/>
                </a:lnTo>
                <a:lnTo>
                  <a:pt x="123" y="449"/>
                </a:lnTo>
                <a:lnTo>
                  <a:pt x="125" y="434"/>
                </a:lnTo>
                <a:lnTo>
                  <a:pt x="125" y="432"/>
                </a:lnTo>
                <a:lnTo>
                  <a:pt x="128" y="424"/>
                </a:lnTo>
                <a:lnTo>
                  <a:pt x="127" y="407"/>
                </a:lnTo>
                <a:lnTo>
                  <a:pt x="128" y="402"/>
                </a:lnTo>
                <a:lnTo>
                  <a:pt x="130" y="402"/>
                </a:lnTo>
                <a:lnTo>
                  <a:pt x="127" y="398"/>
                </a:lnTo>
                <a:lnTo>
                  <a:pt x="127" y="395"/>
                </a:lnTo>
                <a:lnTo>
                  <a:pt x="123" y="390"/>
                </a:lnTo>
                <a:lnTo>
                  <a:pt x="120" y="385"/>
                </a:lnTo>
                <a:lnTo>
                  <a:pt x="118" y="381"/>
                </a:lnTo>
                <a:lnTo>
                  <a:pt x="117" y="378"/>
                </a:lnTo>
                <a:lnTo>
                  <a:pt x="117" y="373"/>
                </a:lnTo>
                <a:lnTo>
                  <a:pt x="118" y="371"/>
                </a:lnTo>
                <a:lnTo>
                  <a:pt x="123" y="373"/>
                </a:lnTo>
                <a:lnTo>
                  <a:pt x="120" y="368"/>
                </a:lnTo>
                <a:lnTo>
                  <a:pt x="117" y="364"/>
                </a:lnTo>
                <a:lnTo>
                  <a:pt x="113" y="356"/>
                </a:lnTo>
                <a:lnTo>
                  <a:pt x="90" y="334"/>
                </a:lnTo>
                <a:lnTo>
                  <a:pt x="88" y="329"/>
                </a:lnTo>
                <a:lnTo>
                  <a:pt x="73" y="319"/>
                </a:lnTo>
                <a:lnTo>
                  <a:pt x="64" y="317"/>
                </a:lnTo>
                <a:lnTo>
                  <a:pt x="58" y="319"/>
                </a:lnTo>
                <a:lnTo>
                  <a:pt x="58" y="317"/>
                </a:lnTo>
                <a:lnTo>
                  <a:pt x="52" y="317"/>
                </a:lnTo>
                <a:lnTo>
                  <a:pt x="51" y="314"/>
                </a:lnTo>
                <a:lnTo>
                  <a:pt x="47" y="312"/>
                </a:lnTo>
                <a:lnTo>
                  <a:pt x="42" y="312"/>
                </a:lnTo>
                <a:lnTo>
                  <a:pt x="39" y="314"/>
                </a:lnTo>
                <a:lnTo>
                  <a:pt x="37" y="314"/>
                </a:lnTo>
                <a:lnTo>
                  <a:pt x="39" y="307"/>
                </a:lnTo>
                <a:lnTo>
                  <a:pt x="36" y="307"/>
                </a:lnTo>
                <a:lnTo>
                  <a:pt x="36" y="302"/>
                </a:lnTo>
                <a:lnTo>
                  <a:pt x="30" y="298"/>
                </a:lnTo>
                <a:lnTo>
                  <a:pt x="25" y="298"/>
                </a:lnTo>
                <a:lnTo>
                  <a:pt x="20" y="300"/>
                </a:lnTo>
                <a:lnTo>
                  <a:pt x="20" y="297"/>
                </a:lnTo>
                <a:lnTo>
                  <a:pt x="17" y="297"/>
                </a:lnTo>
                <a:lnTo>
                  <a:pt x="10" y="297"/>
                </a:lnTo>
                <a:lnTo>
                  <a:pt x="10" y="292"/>
                </a:lnTo>
                <a:lnTo>
                  <a:pt x="7" y="292"/>
                </a:lnTo>
                <a:lnTo>
                  <a:pt x="5" y="290"/>
                </a:lnTo>
                <a:lnTo>
                  <a:pt x="2" y="287"/>
                </a:lnTo>
                <a:lnTo>
                  <a:pt x="0" y="285"/>
                </a:lnTo>
                <a:lnTo>
                  <a:pt x="2" y="281"/>
                </a:lnTo>
                <a:lnTo>
                  <a:pt x="3" y="281"/>
                </a:lnTo>
                <a:lnTo>
                  <a:pt x="5" y="281"/>
                </a:lnTo>
                <a:lnTo>
                  <a:pt x="7" y="281"/>
                </a:lnTo>
                <a:lnTo>
                  <a:pt x="9" y="281"/>
                </a:lnTo>
                <a:lnTo>
                  <a:pt x="10" y="281"/>
                </a:lnTo>
                <a:lnTo>
                  <a:pt x="10" y="280"/>
                </a:lnTo>
                <a:lnTo>
                  <a:pt x="12" y="280"/>
                </a:lnTo>
                <a:lnTo>
                  <a:pt x="14" y="278"/>
                </a:lnTo>
                <a:lnTo>
                  <a:pt x="12" y="275"/>
                </a:lnTo>
                <a:lnTo>
                  <a:pt x="12" y="273"/>
                </a:lnTo>
                <a:lnTo>
                  <a:pt x="15" y="270"/>
                </a:lnTo>
                <a:lnTo>
                  <a:pt x="19" y="266"/>
                </a:lnTo>
                <a:lnTo>
                  <a:pt x="19" y="265"/>
                </a:lnTo>
                <a:lnTo>
                  <a:pt x="22" y="259"/>
                </a:lnTo>
                <a:lnTo>
                  <a:pt x="22" y="258"/>
                </a:lnTo>
                <a:lnTo>
                  <a:pt x="25" y="254"/>
                </a:lnTo>
                <a:lnTo>
                  <a:pt x="25" y="253"/>
                </a:lnTo>
                <a:lnTo>
                  <a:pt x="29" y="246"/>
                </a:lnTo>
                <a:lnTo>
                  <a:pt x="30" y="244"/>
                </a:lnTo>
                <a:lnTo>
                  <a:pt x="34" y="229"/>
                </a:lnTo>
                <a:lnTo>
                  <a:pt x="36" y="227"/>
                </a:lnTo>
                <a:lnTo>
                  <a:pt x="36" y="222"/>
                </a:lnTo>
                <a:lnTo>
                  <a:pt x="39" y="214"/>
                </a:lnTo>
                <a:lnTo>
                  <a:pt x="41" y="204"/>
                </a:lnTo>
                <a:lnTo>
                  <a:pt x="41" y="195"/>
                </a:lnTo>
                <a:lnTo>
                  <a:pt x="41" y="183"/>
                </a:lnTo>
                <a:lnTo>
                  <a:pt x="41" y="178"/>
                </a:lnTo>
                <a:lnTo>
                  <a:pt x="41" y="170"/>
                </a:lnTo>
                <a:lnTo>
                  <a:pt x="41" y="166"/>
                </a:lnTo>
                <a:lnTo>
                  <a:pt x="39" y="161"/>
                </a:lnTo>
                <a:lnTo>
                  <a:pt x="39" y="160"/>
                </a:lnTo>
                <a:lnTo>
                  <a:pt x="37" y="156"/>
                </a:lnTo>
                <a:lnTo>
                  <a:pt x="34" y="146"/>
                </a:lnTo>
                <a:lnTo>
                  <a:pt x="29" y="136"/>
                </a:lnTo>
                <a:lnTo>
                  <a:pt x="27" y="134"/>
                </a:lnTo>
                <a:lnTo>
                  <a:pt x="25" y="131"/>
                </a:lnTo>
                <a:lnTo>
                  <a:pt x="24" y="129"/>
                </a:lnTo>
                <a:lnTo>
                  <a:pt x="19" y="122"/>
                </a:lnTo>
                <a:lnTo>
                  <a:pt x="9" y="109"/>
                </a:lnTo>
                <a:lnTo>
                  <a:pt x="7" y="105"/>
                </a:lnTo>
                <a:lnTo>
                  <a:pt x="5" y="102"/>
                </a:lnTo>
                <a:lnTo>
                  <a:pt x="3" y="100"/>
                </a:lnTo>
                <a:lnTo>
                  <a:pt x="3" y="99"/>
                </a:lnTo>
                <a:lnTo>
                  <a:pt x="5" y="99"/>
                </a:lnTo>
                <a:lnTo>
                  <a:pt x="7" y="95"/>
                </a:lnTo>
                <a:lnTo>
                  <a:pt x="9" y="95"/>
                </a:lnTo>
                <a:lnTo>
                  <a:pt x="9" y="93"/>
                </a:lnTo>
                <a:lnTo>
                  <a:pt x="9" y="90"/>
                </a:lnTo>
                <a:lnTo>
                  <a:pt x="9" y="88"/>
                </a:lnTo>
                <a:lnTo>
                  <a:pt x="36" y="90"/>
                </a:lnTo>
                <a:lnTo>
                  <a:pt x="47" y="90"/>
                </a:lnTo>
                <a:lnTo>
                  <a:pt x="117" y="90"/>
                </a:lnTo>
                <a:lnTo>
                  <a:pt x="118" y="90"/>
                </a:lnTo>
                <a:lnTo>
                  <a:pt x="128" y="90"/>
                </a:lnTo>
                <a:lnTo>
                  <a:pt x="164" y="90"/>
                </a:lnTo>
                <a:lnTo>
                  <a:pt x="213" y="90"/>
                </a:lnTo>
                <a:lnTo>
                  <a:pt x="221" y="90"/>
                </a:lnTo>
                <a:lnTo>
                  <a:pt x="226" y="90"/>
                </a:lnTo>
                <a:lnTo>
                  <a:pt x="250" y="90"/>
                </a:lnTo>
                <a:lnTo>
                  <a:pt x="270" y="90"/>
                </a:lnTo>
                <a:lnTo>
                  <a:pt x="324" y="90"/>
                </a:lnTo>
                <a:lnTo>
                  <a:pt x="345" y="90"/>
                </a:lnTo>
                <a:lnTo>
                  <a:pt x="389" y="90"/>
                </a:lnTo>
                <a:lnTo>
                  <a:pt x="404" y="90"/>
                </a:lnTo>
                <a:lnTo>
                  <a:pt x="411" y="90"/>
                </a:lnTo>
                <a:lnTo>
                  <a:pt x="417" y="90"/>
                </a:lnTo>
                <a:lnTo>
                  <a:pt x="431" y="90"/>
                </a:lnTo>
                <a:lnTo>
                  <a:pt x="432" y="92"/>
                </a:lnTo>
                <a:lnTo>
                  <a:pt x="485" y="92"/>
                </a:lnTo>
                <a:lnTo>
                  <a:pt x="503" y="92"/>
                </a:lnTo>
                <a:lnTo>
                  <a:pt x="537" y="92"/>
                </a:lnTo>
                <a:lnTo>
                  <a:pt x="539" y="92"/>
                </a:lnTo>
                <a:lnTo>
                  <a:pt x="559" y="92"/>
                </a:lnTo>
                <a:lnTo>
                  <a:pt x="588" y="92"/>
                </a:lnTo>
                <a:lnTo>
                  <a:pt x="590" y="93"/>
                </a:lnTo>
                <a:lnTo>
                  <a:pt x="615" y="93"/>
                </a:lnTo>
                <a:lnTo>
                  <a:pt x="662" y="93"/>
                </a:lnTo>
                <a:lnTo>
                  <a:pt x="691" y="93"/>
                </a:lnTo>
                <a:lnTo>
                  <a:pt x="708" y="93"/>
                </a:lnTo>
                <a:lnTo>
                  <a:pt x="713" y="93"/>
                </a:lnTo>
                <a:lnTo>
                  <a:pt x="718" y="82"/>
                </a:lnTo>
                <a:lnTo>
                  <a:pt x="720" y="77"/>
                </a:lnTo>
                <a:lnTo>
                  <a:pt x="726" y="77"/>
                </a:lnTo>
                <a:lnTo>
                  <a:pt x="731" y="77"/>
                </a:lnTo>
                <a:lnTo>
                  <a:pt x="737" y="75"/>
                </a:lnTo>
                <a:lnTo>
                  <a:pt x="738" y="75"/>
                </a:lnTo>
                <a:lnTo>
                  <a:pt x="740" y="73"/>
                </a:lnTo>
                <a:lnTo>
                  <a:pt x="742" y="75"/>
                </a:lnTo>
                <a:lnTo>
                  <a:pt x="747" y="75"/>
                </a:lnTo>
                <a:lnTo>
                  <a:pt x="748" y="77"/>
                </a:lnTo>
                <a:lnTo>
                  <a:pt x="750" y="78"/>
                </a:lnTo>
                <a:lnTo>
                  <a:pt x="755" y="83"/>
                </a:lnTo>
                <a:lnTo>
                  <a:pt x="765" y="93"/>
                </a:lnTo>
                <a:lnTo>
                  <a:pt x="767" y="93"/>
                </a:lnTo>
                <a:lnTo>
                  <a:pt x="826" y="93"/>
                </a:lnTo>
                <a:lnTo>
                  <a:pt x="829" y="93"/>
                </a:lnTo>
                <a:lnTo>
                  <a:pt x="833" y="95"/>
                </a:lnTo>
                <a:lnTo>
                  <a:pt x="836" y="95"/>
                </a:lnTo>
                <a:lnTo>
                  <a:pt x="858" y="95"/>
                </a:lnTo>
                <a:lnTo>
                  <a:pt x="914" y="95"/>
                </a:lnTo>
                <a:lnTo>
                  <a:pt x="917" y="95"/>
                </a:lnTo>
                <a:lnTo>
                  <a:pt x="932" y="95"/>
                </a:lnTo>
                <a:lnTo>
                  <a:pt x="968" y="95"/>
                </a:lnTo>
                <a:lnTo>
                  <a:pt x="985" y="95"/>
                </a:lnTo>
                <a:lnTo>
                  <a:pt x="1003" y="95"/>
                </a:lnTo>
                <a:lnTo>
                  <a:pt x="1007" y="95"/>
                </a:lnTo>
                <a:lnTo>
                  <a:pt x="1034" y="95"/>
                </a:lnTo>
                <a:lnTo>
                  <a:pt x="1037" y="95"/>
                </a:lnTo>
                <a:lnTo>
                  <a:pt x="1054" y="95"/>
                </a:lnTo>
                <a:lnTo>
                  <a:pt x="1066" y="95"/>
                </a:lnTo>
                <a:lnTo>
                  <a:pt x="1078" y="95"/>
                </a:lnTo>
                <a:lnTo>
                  <a:pt x="1090" y="95"/>
                </a:lnTo>
                <a:lnTo>
                  <a:pt x="1091" y="95"/>
                </a:lnTo>
                <a:lnTo>
                  <a:pt x="1132" y="95"/>
                </a:lnTo>
                <a:lnTo>
                  <a:pt x="1145" y="95"/>
                </a:lnTo>
                <a:lnTo>
                  <a:pt x="1162" y="95"/>
                </a:lnTo>
                <a:lnTo>
                  <a:pt x="1164" y="95"/>
                </a:lnTo>
                <a:lnTo>
                  <a:pt x="1188" y="95"/>
                </a:lnTo>
                <a:lnTo>
                  <a:pt x="1193" y="95"/>
                </a:lnTo>
                <a:lnTo>
                  <a:pt x="1198" y="95"/>
                </a:lnTo>
                <a:lnTo>
                  <a:pt x="1216" y="95"/>
                </a:lnTo>
                <a:lnTo>
                  <a:pt x="1257" y="97"/>
                </a:lnTo>
                <a:lnTo>
                  <a:pt x="1258" y="97"/>
                </a:lnTo>
                <a:lnTo>
                  <a:pt x="1270" y="97"/>
                </a:lnTo>
                <a:lnTo>
                  <a:pt x="1324" y="97"/>
                </a:lnTo>
                <a:lnTo>
                  <a:pt x="1341" y="97"/>
                </a:lnTo>
                <a:lnTo>
                  <a:pt x="1399" y="97"/>
                </a:lnTo>
                <a:lnTo>
                  <a:pt x="1438" y="97"/>
                </a:lnTo>
                <a:lnTo>
                  <a:pt x="1465" y="99"/>
                </a:lnTo>
                <a:lnTo>
                  <a:pt x="1468" y="99"/>
                </a:lnTo>
                <a:lnTo>
                  <a:pt x="1502" y="99"/>
                </a:lnTo>
                <a:lnTo>
                  <a:pt x="1527" y="99"/>
                </a:lnTo>
                <a:lnTo>
                  <a:pt x="1529" y="99"/>
                </a:lnTo>
                <a:lnTo>
                  <a:pt x="1535" y="99"/>
                </a:lnTo>
                <a:lnTo>
                  <a:pt x="1561" y="99"/>
                </a:lnTo>
                <a:lnTo>
                  <a:pt x="1564" y="99"/>
                </a:lnTo>
                <a:lnTo>
                  <a:pt x="1568" y="99"/>
                </a:lnTo>
                <a:lnTo>
                  <a:pt x="1578" y="100"/>
                </a:lnTo>
                <a:lnTo>
                  <a:pt x="1579" y="100"/>
                </a:lnTo>
                <a:lnTo>
                  <a:pt x="1596" y="100"/>
                </a:lnTo>
                <a:lnTo>
                  <a:pt x="1608" y="100"/>
                </a:lnTo>
                <a:lnTo>
                  <a:pt x="1611" y="100"/>
                </a:lnTo>
                <a:lnTo>
                  <a:pt x="1632" y="100"/>
                </a:lnTo>
                <a:lnTo>
                  <a:pt x="1677" y="100"/>
                </a:lnTo>
                <a:lnTo>
                  <a:pt x="1679" y="100"/>
                </a:lnTo>
                <a:lnTo>
                  <a:pt x="1686" y="100"/>
                </a:lnTo>
                <a:lnTo>
                  <a:pt x="1687" y="100"/>
                </a:lnTo>
                <a:lnTo>
                  <a:pt x="1689" y="100"/>
                </a:lnTo>
                <a:lnTo>
                  <a:pt x="1694" y="100"/>
                </a:lnTo>
                <a:lnTo>
                  <a:pt x="1694" y="102"/>
                </a:lnTo>
                <a:lnTo>
                  <a:pt x="1701" y="102"/>
                </a:lnTo>
                <a:lnTo>
                  <a:pt x="1703" y="102"/>
                </a:lnTo>
                <a:lnTo>
                  <a:pt x="1728" y="102"/>
                </a:lnTo>
                <a:lnTo>
                  <a:pt x="1738" y="102"/>
                </a:lnTo>
                <a:lnTo>
                  <a:pt x="1742" y="102"/>
                </a:lnTo>
                <a:lnTo>
                  <a:pt x="1747" y="102"/>
                </a:lnTo>
                <a:lnTo>
                  <a:pt x="1758" y="102"/>
                </a:lnTo>
                <a:lnTo>
                  <a:pt x="1809" y="102"/>
                </a:lnTo>
                <a:lnTo>
                  <a:pt x="1824" y="102"/>
                </a:lnTo>
                <a:lnTo>
                  <a:pt x="1895" y="102"/>
                </a:lnTo>
                <a:lnTo>
                  <a:pt x="1937" y="104"/>
                </a:lnTo>
                <a:lnTo>
                  <a:pt x="1937" y="92"/>
                </a:lnTo>
                <a:lnTo>
                  <a:pt x="1939" y="82"/>
                </a:lnTo>
                <a:lnTo>
                  <a:pt x="1943" y="58"/>
                </a:lnTo>
                <a:lnTo>
                  <a:pt x="1943" y="56"/>
                </a:lnTo>
                <a:lnTo>
                  <a:pt x="1943" y="51"/>
                </a:lnTo>
                <a:lnTo>
                  <a:pt x="1946" y="44"/>
                </a:lnTo>
                <a:lnTo>
                  <a:pt x="1951" y="12"/>
                </a:lnTo>
                <a:lnTo>
                  <a:pt x="1976" y="10"/>
                </a:lnTo>
                <a:lnTo>
                  <a:pt x="1976" y="12"/>
                </a:lnTo>
                <a:lnTo>
                  <a:pt x="2007" y="12"/>
                </a:lnTo>
                <a:lnTo>
                  <a:pt x="2020" y="12"/>
                </a:lnTo>
                <a:lnTo>
                  <a:pt x="2020" y="10"/>
                </a:lnTo>
                <a:lnTo>
                  <a:pt x="2024" y="12"/>
                </a:lnTo>
                <a:lnTo>
                  <a:pt x="2025" y="10"/>
                </a:lnTo>
                <a:lnTo>
                  <a:pt x="2027" y="10"/>
                </a:lnTo>
                <a:lnTo>
                  <a:pt x="2029" y="10"/>
                </a:lnTo>
                <a:lnTo>
                  <a:pt x="2030" y="9"/>
                </a:lnTo>
                <a:lnTo>
                  <a:pt x="2030" y="7"/>
                </a:lnTo>
                <a:lnTo>
                  <a:pt x="2032" y="7"/>
                </a:lnTo>
                <a:lnTo>
                  <a:pt x="2032" y="9"/>
                </a:lnTo>
                <a:lnTo>
                  <a:pt x="2032" y="10"/>
                </a:lnTo>
                <a:lnTo>
                  <a:pt x="2035" y="10"/>
                </a:lnTo>
                <a:lnTo>
                  <a:pt x="2037" y="7"/>
                </a:lnTo>
                <a:lnTo>
                  <a:pt x="2037" y="10"/>
                </a:lnTo>
                <a:lnTo>
                  <a:pt x="2037" y="12"/>
                </a:lnTo>
                <a:lnTo>
                  <a:pt x="2041" y="14"/>
                </a:lnTo>
                <a:lnTo>
                  <a:pt x="2041" y="12"/>
                </a:lnTo>
                <a:lnTo>
                  <a:pt x="2042" y="12"/>
                </a:lnTo>
                <a:lnTo>
                  <a:pt x="2046" y="10"/>
                </a:lnTo>
                <a:lnTo>
                  <a:pt x="2046" y="9"/>
                </a:lnTo>
                <a:lnTo>
                  <a:pt x="2049" y="9"/>
                </a:lnTo>
                <a:lnTo>
                  <a:pt x="2047" y="7"/>
                </a:lnTo>
                <a:lnTo>
                  <a:pt x="2049" y="7"/>
                </a:lnTo>
                <a:lnTo>
                  <a:pt x="2049" y="5"/>
                </a:lnTo>
                <a:lnTo>
                  <a:pt x="2052" y="7"/>
                </a:lnTo>
                <a:lnTo>
                  <a:pt x="2052" y="2"/>
                </a:lnTo>
                <a:lnTo>
                  <a:pt x="2052" y="0"/>
                </a:lnTo>
                <a:lnTo>
                  <a:pt x="2054" y="0"/>
                </a:lnTo>
                <a:close/>
              </a:path>
            </a:pathLst>
          </a:custGeom>
          <a:solidFill>
            <a:schemeClr val="accent4"/>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Freeform 11">
            <a:extLst>
              <a:ext uri="{FF2B5EF4-FFF2-40B4-BE49-F238E27FC236}">
                <a16:creationId xmlns:a16="http://schemas.microsoft.com/office/drawing/2014/main" id="{B2B3E24E-411D-4F75-B8A2-8CCE71130762}"/>
              </a:ext>
            </a:extLst>
          </p:cNvPr>
          <p:cNvSpPr>
            <a:spLocks/>
          </p:cNvSpPr>
          <p:nvPr/>
        </p:nvSpPr>
        <p:spPr bwMode="auto">
          <a:xfrm>
            <a:off x="4167188" y="2654301"/>
            <a:ext cx="2890838" cy="1135063"/>
          </a:xfrm>
          <a:custGeom>
            <a:avLst/>
            <a:gdLst>
              <a:gd name="T0" fmla="*/ 843 w 1821"/>
              <a:gd name="T1" fmla="*/ 44 h 715"/>
              <a:gd name="T2" fmla="*/ 931 w 1821"/>
              <a:gd name="T3" fmla="*/ 56 h 715"/>
              <a:gd name="T4" fmla="*/ 1068 w 1821"/>
              <a:gd name="T5" fmla="*/ 73 h 715"/>
              <a:gd name="T6" fmla="*/ 1176 w 1821"/>
              <a:gd name="T7" fmla="*/ 139 h 715"/>
              <a:gd name="T8" fmla="*/ 1193 w 1821"/>
              <a:gd name="T9" fmla="*/ 283 h 715"/>
              <a:gd name="T10" fmla="*/ 1343 w 1821"/>
              <a:gd name="T11" fmla="*/ 374 h 715"/>
              <a:gd name="T12" fmla="*/ 1503 w 1821"/>
              <a:gd name="T13" fmla="*/ 315 h 715"/>
              <a:gd name="T14" fmla="*/ 1699 w 1821"/>
              <a:gd name="T15" fmla="*/ 351 h 715"/>
              <a:gd name="T16" fmla="*/ 1763 w 1821"/>
              <a:gd name="T17" fmla="*/ 462 h 715"/>
              <a:gd name="T18" fmla="*/ 1814 w 1821"/>
              <a:gd name="T19" fmla="*/ 534 h 715"/>
              <a:gd name="T20" fmla="*/ 1782 w 1821"/>
              <a:gd name="T21" fmla="*/ 579 h 715"/>
              <a:gd name="T22" fmla="*/ 1763 w 1821"/>
              <a:gd name="T23" fmla="*/ 613 h 715"/>
              <a:gd name="T24" fmla="*/ 1752 w 1821"/>
              <a:gd name="T25" fmla="*/ 651 h 715"/>
              <a:gd name="T26" fmla="*/ 1711 w 1821"/>
              <a:gd name="T27" fmla="*/ 667 h 715"/>
              <a:gd name="T28" fmla="*/ 1662 w 1821"/>
              <a:gd name="T29" fmla="*/ 644 h 715"/>
              <a:gd name="T30" fmla="*/ 1583 w 1821"/>
              <a:gd name="T31" fmla="*/ 606 h 715"/>
              <a:gd name="T32" fmla="*/ 1606 w 1821"/>
              <a:gd name="T33" fmla="*/ 537 h 715"/>
              <a:gd name="T34" fmla="*/ 1600 w 1821"/>
              <a:gd name="T35" fmla="*/ 490 h 715"/>
              <a:gd name="T36" fmla="*/ 1547 w 1821"/>
              <a:gd name="T37" fmla="*/ 474 h 715"/>
              <a:gd name="T38" fmla="*/ 1495 w 1821"/>
              <a:gd name="T39" fmla="*/ 545 h 715"/>
              <a:gd name="T40" fmla="*/ 1508 w 1821"/>
              <a:gd name="T41" fmla="*/ 652 h 715"/>
              <a:gd name="T42" fmla="*/ 1459 w 1821"/>
              <a:gd name="T43" fmla="*/ 713 h 715"/>
              <a:gd name="T44" fmla="*/ 1421 w 1821"/>
              <a:gd name="T45" fmla="*/ 645 h 715"/>
              <a:gd name="T46" fmla="*/ 1363 w 1821"/>
              <a:gd name="T47" fmla="*/ 578 h 715"/>
              <a:gd name="T48" fmla="*/ 1351 w 1821"/>
              <a:gd name="T49" fmla="*/ 540 h 715"/>
              <a:gd name="T50" fmla="*/ 1284 w 1821"/>
              <a:gd name="T51" fmla="*/ 525 h 715"/>
              <a:gd name="T52" fmla="*/ 1231 w 1821"/>
              <a:gd name="T53" fmla="*/ 510 h 715"/>
              <a:gd name="T54" fmla="*/ 1182 w 1821"/>
              <a:gd name="T55" fmla="*/ 493 h 715"/>
              <a:gd name="T56" fmla="*/ 1127 w 1821"/>
              <a:gd name="T57" fmla="*/ 468 h 715"/>
              <a:gd name="T58" fmla="*/ 1069 w 1821"/>
              <a:gd name="T59" fmla="*/ 491 h 715"/>
              <a:gd name="T60" fmla="*/ 1000 w 1821"/>
              <a:gd name="T61" fmla="*/ 451 h 715"/>
              <a:gd name="T62" fmla="*/ 926 w 1821"/>
              <a:gd name="T63" fmla="*/ 447 h 715"/>
              <a:gd name="T64" fmla="*/ 882 w 1821"/>
              <a:gd name="T65" fmla="*/ 432 h 715"/>
              <a:gd name="T66" fmla="*/ 875 w 1821"/>
              <a:gd name="T67" fmla="*/ 379 h 715"/>
              <a:gd name="T68" fmla="*/ 939 w 1821"/>
              <a:gd name="T69" fmla="*/ 339 h 715"/>
              <a:gd name="T70" fmla="*/ 992 w 1821"/>
              <a:gd name="T71" fmla="*/ 320 h 715"/>
              <a:gd name="T72" fmla="*/ 1025 w 1821"/>
              <a:gd name="T73" fmla="*/ 276 h 715"/>
              <a:gd name="T74" fmla="*/ 1020 w 1821"/>
              <a:gd name="T75" fmla="*/ 230 h 715"/>
              <a:gd name="T76" fmla="*/ 990 w 1821"/>
              <a:gd name="T77" fmla="*/ 217 h 715"/>
              <a:gd name="T78" fmla="*/ 924 w 1821"/>
              <a:gd name="T79" fmla="*/ 202 h 715"/>
              <a:gd name="T80" fmla="*/ 839 w 1821"/>
              <a:gd name="T81" fmla="*/ 220 h 715"/>
              <a:gd name="T82" fmla="*/ 752 w 1821"/>
              <a:gd name="T83" fmla="*/ 186 h 715"/>
              <a:gd name="T84" fmla="*/ 666 w 1821"/>
              <a:gd name="T85" fmla="*/ 200 h 715"/>
              <a:gd name="T86" fmla="*/ 603 w 1821"/>
              <a:gd name="T87" fmla="*/ 232 h 715"/>
              <a:gd name="T88" fmla="*/ 559 w 1821"/>
              <a:gd name="T89" fmla="*/ 259 h 715"/>
              <a:gd name="T90" fmla="*/ 451 w 1821"/>
              <a:gd name="T91" fmla="*/ 330 h 715"/>
              <a:gd name="T92" fmla="*/ 333 w 1821"/>
              <a:gd name="T93" fmla="*/ 286 h 715"/>
              <a:gd name="T94" fmla="*/ 257 w 1821"/>
              <a:gd name="T95" fmla="*/ 239 h 715"/>
              <a:gd name="T96" fmla="*/ 174 w 1821"/>
              <a:gd name="T97" fmla="*/ 315 h 715"/>
              <a:gd name="T98" fmla="*/ 115 w 1821"/>
              <a:gd name="T99" fmla="*/ 347 h 715"/>
              <a:gd name="T100" fmla="*/ 101 w 1821"/>
              <a:gd name="T101" fmla="*/ 332 h 715"/>
              <a:gd name="T102" fmla="*/ 81 w 1821"/>
              <a:gd name="T103" fmla="*/ 332 h 715"/>
              <a:gd name="T104" fmla="*/ 5 w 1821"/>
              <a:gd name="T105" fmla="*/ 312 h 715"/>
              <a:gd name="T106" fmla="*/ 57 w 1821"/>
              <a:gd name="T107" fmla="*/ 195 h 715"/>
              <a:gd name="T108" fmla="*/ 105 w 1821"/>
              <a:gd name="T109" fmla="*/ 120 h 715"/>
              <a:gd name="T110" fmla="*/ 159 w 1821"/>
              <a:gd name="T111" fmla="*/ 81 h 715"/>
              <a:gd name="T112" fmla="*/ 275 w 1821"/>
              <a:gd name="T113" fmla="*/ 61 h 715"/>
              <a:gd name="T114" fmla="*/ 395 w 1821"/>
              <a:gd name="T115" fmla="*/ 120 h 715"/>
              <a:gd name="T116" fmla="*/ 476 w 1821"/>
              <a:gd name="T117" fmla="*/ 108 h 715"/>
              <a:gd name="T118" fmla="*/ 598 w 1821"/>
              <a:gd name="T119" fmla="*/ 46 h 715"/>
              <a:gd name="T120" fmla="*/ 674 w 1821"/>
              <a:gd name="T121" fmla="*/ 15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21" h="715">
                <a:moveTo>
                  <a:pt x="716" y="3"/>
                </a:moveTo>
                <a:lnTo>
                  <a:pt x="720" y="5"/>
                </a:lnTo>
                <a:lnTo>
                  <a:pt x="723" y="5"/>
                </a:lnTo>
                <a:lnTo>
                  <a:pt x="743" y="10"/>
                </a:lnTo>
                <a:lnTo>
                  <a:pt x="755" y="14"/>
                </a:lnTo>
                <a:lnTo>
                  <a:pt x="762" y="15"/>
                </a:lnTo>
                <a:lnTo>
                  <a:pt x="772" y="19"/>
                </a:lnTo>
                <a:lnTo>
                  <a:pt x="775" y="20"/>
                </a:lnTo>
                <a:lnTo>
                  <a:pt x="782" y="22"/>
                </a:lnTo>
                <a:lnTo>
                  <a:pt x="784" y="22"/>
                </a:lnTo>
                <a:lnTo>
                  <a:pt x="791" y="24"/>
                </a:lnTo>
                <a:lnTo>
                  <a:pt x="794" y="25"/>
                </a:lnTo>
                <a:lnTo>
                  <a:pt x="797" y="25"/>
                </a:lnTo>
                <a:lnTo>
                  <a:pt x="801" y="27"/>
                </a:lnTo>
                <a:lnTo>
                  <a:pt x="812" y="31"/>
                </a:lnTo>
                <a:lnTo>
                  <a:pt x="843" y="44"/>
                </a:lnTo>
                <a:lnTo>
                  <a:pt x="850" y="49"/>
                </a:lnTo>
                <a:lnTo>
                  <a:pt x="863" y="54"/>
                </a:lnTo>
                <a:lnTo>
                  <a:pt x="867" y="56"/>
                </a:lnTo>
                <a:lnTo>
                  <a:pt x="877" y="61"/>
                </a:lnTo>
                <a:lnTo>
                  <a:pt x="882" y="63"/>
                </a:lnTo>
                <a:lnTo>
                  <a:pt x="883" y="63"/>
                </a:lnTo>
                <a:lnTo>
                  <a:pt x="890" y="66"/>
                </a:lnTo>
                <a:lnTo>
                  <a:pt x="894" y="66"/>
                </a:lnTo>
                <a:lnTo>
                  <a:pt x="897" y="68"/>
                </a:lnTo>
                <a:lnTo>
                  <a:pt x="899" y="68"/>
                </a:lnTo>
                <a:lnTo>
                  <a:pt x="900" y="66"/>
                </a:lnTo>
                <a:lnTo>
                  <a:pt x="904" y="64"/>
                </a:lnTo>
                <a:lnTo>
                  <a:pt x="909" y="63"/>
                </a:lnTo>
                <a:lnTo>
                  <a:pt x="915" y="59"/>
                </a:lnTo>
                <a:lnTo>
                  <a:pt x="927" y="56"/>
                </a:lnTo>
                <a:lnTo>
                  <a:pt x="931" y="56"/>
                </a:lnTo>
                <a:lnTo>
                  <a:pt x="932" y="56"/>
                </a:lnTo>
                <a:lnTo>
                  <a:pt x="944" y="53"/>
                </a:lnTo>
                <a:lnTo>
                  <a:pt x="948" y="53"/>
                </a:lnTo>
                <a:lnTo>
                  <a:pt x="963" y="51"/>
                </a:lnTo>
                <a:lnTo>
                  <a:pt x="966" y="51"/>
                </a:lnTo>
                <a:lnTo>
                  <a:pt x="970" y="51"/>
                </a:lnTo>
                <a:lnTo>
                  <a:pt x="975" y="51"/>
                </a:lnTo>
                <a:lnTo>
                  <a:pt x="985" y="49"/>
                </a:lnTo>
                <a:lnTo>
                  <a:pt x="1003" y="51"/>
                </a:lnTo>
                <a:lnTo>
                  <a:pt x="1017" y="53"/>
                </a:lnTo>
                <a:lnTo>
                  <a:pt x="1025" y="56"/>
                </a:lnTo>
                <a:lnTo>
                  <a:pt x="1027" y="56"/>
                </a:lnTo>
                <a:lnTo>
                  <a:pt x="1030" y="56"/>
                </a:lnTo>
                <a:lnTo>
                  <a:pt x="1037" y="59"/>
                </a:lnTo>
                <a:lnTo>
                  <a:pt x="1054" y="66"/>
                </a:lnTo>
                <a:lnTo>
                  <a:pt x="1068" y="73"/>
                </a:lnTo>
                <a:lnTo>
                  <a:pt x="1071" y="75"/>
                </a:lnTo>
                <a:lnTo>
                  <a:pt x="1078" y="80"/>
                </a:lnTo>
                <a:lnTo>
                  <a:pt x="1081" y="81"/>
                </a:lnTo>
                <a:lnTo>
                  <a:pt x="1088" y="86"/>
                </a:lnTo>
                <a:lnTo>
                  <a:pt x="1091" y="90"/>
                </a:lnTo>
                <a:lnTo>
                  <a:pt x="1096" y="93"/>
                </a:lnTo>
                <a:lnTo>
                  <a:pt x="1100" y="95"/>
                </a:lnTo>
                <a:lnTo>
                  <a:pt x="1103" y="95"/>
                </a:lnTo>
                <a:lnTo>
                  <a:pt x="1111" y="98"/>
                </a:lnTo>
                <a:lnTo>
                  <a:pt x="1120" y="102"/>
                </a:lnTo>
                <a:lnTo>
                  <a:pt x="1128" y="107"/>
                </a:lnTo>
                <a:lnTo>
                  <a:pt x="1137" y="112"/>
                </a:lnTo>
                <a:lnTo>
                  <a:pt x="1162" y="124"/>
                </a:lnTo>
                <a:lnTo>
                  <a:pt x="1167" y="130"/>
                </a:lnTo>
                <a:lnTo>
                  <a:pt x="1169" y="130"/>
                </a:lnTo>
                <a:lnTo>
                  <a:pt x="1176" y="139"/>
                </a:lnTo>
                <a:lnTo>
                  <a:pt x="1179" y="144"/>
                </a:lnTo>
                <a:lnTo>
                  <a:pt x="1186" y="166"/>
                </a:lnTo>
                <a:lnTo>
                  <a:pt x="1186" y="180"/>
                </a:lnTo>
                <a:lnTo>
                  <a:pt x="1186" y="181"/>
                </a:lnTo>
                <a:lnTo>
                  <a:pt x="1184" y="197"/>
                </a:lnTo>
                <a:lnTo>
                  <a:pt x="1179" y="215"/>
                </a:lnTo>
                <a:lnTo>
                  <a:pt x="1179" y="217"/>
                </a:lnTo>
                <a:lnTo>
                  <a:pt x="1181" y="222"/>
                </a:lnTo>
                <a:lnTo>
                  <a:pt x="1186" y="239"/>
                </a:lnTo>
                <a:lnTo>
                  <a:pt x="1186" y="242"/>
                </a:lnTo>
                <a:lnTo>
                  <a:pt x="1187" y="247"/>
                </a:lnTo>
                <a:lnTo>
                  <a:pt x="1189" y="259"/>
                </a:lnTo>
                <a:lnTo>
                  <a:pt x="1189" y="263"/>
                </a:lnTo>
                <a:lnTo>
                  <a:pt x="1191" y="273"/>
                </a:lnTo>
                <a:lnTo>
                  <a:pt x="1193" y="280"/>
                </a:lnTo>
                <a:lnTo>
                  <a:pt x="1193" y="283"/>
                </a:lnTo>
                <a:lnTo>
                  <a:pt x="1194" y="288"/>
                </a:lnTo>
                <a:lnTo>
                  <a:pt x="1196" y="290"/>
                </a:lnTo>
                <a:lnTo>
                  <a:pt x="1203" y="296"/>
                </a:lnTo>
                <a:lnTo>
                  <a:pt x="1206" y="298"/>
                </a:lnTo>
                <a:lnTo>
                  <a:pt x="1211" y="302"/>
                </a:lnTo>
                <a:lnTo>
                  <a:pt x="1253" y="335"/>
                </a:lnTo>
                <a:lnTo>
                  <a:pt x="1258" y="341"/>
                </a:lnTo>
                <a:lnTo>
                  <a:pt x="1279" y="352"/>
                </a:lnTo>
                <a:lnTo>
                  <a:pt x="1297" y="361"/>
                </a:lnTo>
                <a:lnTo>
                  <a:pt x="1307" y="366"/>
                </a:lnTo>
                <a:lnTo>
                  <a:pt x="1309" y="366"/>
                </a:lnTo>
                <a:lnTo>
                  <a:pt x="1329" y="376"/>
                </a:lnTo>
                <a:lnTo>
                  <a:pt x="1334" y="379"/>
                </a:lnTo>
                <a:lnTo>
                  <a:pt x="1336" y="379"/>
                </a:lnTo>
                <a:lnTo>
                  <a:pt x="1339" y="378"/>
                </a:lnTo>
                <a:lnTo>
                  <a:pt x="1343" y="374"/>
                </a:lnTo>
                <a:lnTo>
                  <a:pt x="1345" y="374"/>
                </a:lnTo>
                <a:lnTo>
                  <a:pt x="1351" y="371"/>
                </a:lnTo>
                <a:lnTo>
                  <a:pt x="1358" y="368"/>
                </a:lnTo>
                <a:lnTo>
                  <a:pt x="1360" y="368"/>
                </a:lnTo>
                <a:lnTo>
                  <a:pt x="1368" y="364"/>
                </a:lnTo>
                <a:lnTo>
                  <a:pt x="1392" y="352"/>
                </a:lnTo>
                <a:lnTo>
                  <a:pt x="1399" y="349"/>
                </a:lnTo>
                <a:lnTo>
                  <a:pt x="1415" y="342"/>
                </a:lnTo>
                <a:lnTo>
                  <a:pt x="1426" y="337"/>
                </a:lnTo>
                <a:lnTo>
                  <a:pt x="1436" y="332"/>
                </a:lnTo>
                <a:lnTo>
                  <a:pt x="1448" y="327"/>
                </a:lnTo>
                <a:lnTo>
                  <a:pt x="1464" y="322"/>
                </a:lnTo>
                <a:lnTo>
                  <a:pt x="1475" y="320"/>
                </a:lnTo>
                <a:lnTo>
                  <a:pt x="1497" y="315"/>
                </a:lnTo>
                <a:lnTo>
                  <a:pt x="1498" y="315"/>
                </a:lnTo>
                <a:lnTo>
                  <a:pt x="1503" y="315"/>
                </a:lnTo>
                <a:lnTo>
                  <a:pt x="1544" y="310"/>
                </a:lnTo>
                <a:lnTo>
                  <a:pt x="1551" y="310"/>
                </a:lnTo>
                <a:lnTo>
                  <a:pt x="1564" y="308"/>
                </a:lnTo>
                <a:lnTo>
                  <a:pt x="1588" y="308"/>
                </a:lnTo>
                <a:lnTo>
                  <a:pt x="1610" y="310"/>
                </a:lnTo>
                <a:lnTo>
                  <a:pt x="1623" y="312"/>
                </a:lnTo>
                <a:lnTo>
                  <a:pt x="1627" y="312"/>
                </a:lnTo>
                <a:lnTo>
                  <a:pt x="1638" y="313"/>
                </a:lnTo>
                <a:lnTo>
                  <a:pt x="1650" y="317"/>
                </a:lnTo>
                <a:lnTo>
                  <a:pt x="1654" y="318"/>
                </a:lnTo>
                <a:lnTo>
                  <a:pt x="1657" y="320"/>
                </a:lnTo>
                <a:lnTo>
                  <a:pt x="1659" y="322"/>
                </a:lnTo>
                <a:lnTo>
                  <a:pt x="1674" y="330"/>
                </a:lnTo>
                <a:lnTo>
                  <a:pt x="1677" y="332"/>
                </a:lnTo>
                <a:lnTo>
                  <a:pt x="1691" y="342"/>
                </a:lnTo>
                <a:lnTo>
                  <a:pt x="1699" y="351"/>
                </a:lnTo>
                <a:lnTo>
                  <a:pt x="1711" y="363"/>
                </a:lnTo>
                <a:lnTo>
                  <a:pt x="1716" y="368"/>
                </a:lnTo>
                <a:lnTo>
                  <a:pt x="1718" y="371"/>
                </a:lnTo>
                <a:lnTo>
                  <a:pt x="1735" y="395"/>
                </a:lnTo>
                <a:lnTo>
                  <a:pt x="1738" y="396"/>
                </a:lnTo>
                <a:lnTo>
                  <a:pt x="1740" y="400"/>
                </a:lnTo>
                <a:lnTo>
                  <a:pt x="1743" y="412"/>
                </a:lnTo>
                <a:lnTo>
                  <a:pt x="1743" y="420"/>
                </a:lnTo>
                <a:lnTo>
                  <a:pt x="1745" y="420"/>
                </a:lnTo>
                <a:lnTo>
                  <a:pt x="1747" y="425"/>
                </a:lnTo>
                <a:lnTo>
                  <a:pt x="1748" y="429"/>
                </a:lnTo>
                <a:lnTo>
                  <a:pt x="1750" y="437"/>
                </a:lnTo>
                <a:lnTo>
                  <a:pt x="1753" y="440"/>
                </a:lnTo>
                <a:lnTo>
                  <a:pt x="1757" y="446"/>
                </a:lnTo>
                <a:lnTo>
                  <a:pt x="1762" y="457"/>
                </a:lnTo>
                <a:lnTo>
                  <a:pt x="1763" y="462"/>
                </a:lnTo>
                <a:lnTo>
                  <a:pt x="1765" y="466"/>
                </a:lnTo>
                <a:lnTo>
                  <a:pt x="1767" y="469"/>
                </a:lnTo>
                <a:lnTo>
                  <a:pt x="1768" y="474"/>
                </a:lnTo>
                <a:lnTo>
                  <a:pt x="1768" y="476"/>
                </a:lnTo>
                <a:lnTo>
                  <a:pt x="1775" y="495"/>
                </a:lnTo>
                <a:lnTo>
                  <a:pt x="1779" y="501"/>
                </a:lnTo>
                <a:lnTo>
                  <a:pt x="1780" y="505"/>
                </a:lnTo>
                <a:lnTo>
                  <a:pt x="1782" y="508"/>
                </a:lnTo>
                <a:lnTo>
                  <a:pt x="1784" y="515"/>
                </a:lnTo>
                <a:lnTo>
                  <a:pt x="1785" y="518"/>
                </a:lnTo>
                <a:lnTo>
                  <a:pt x="1787" y="518"/>
                </a:lnTo>
                <a:lnTo>
                  <a:pt x="1790" y="520"/>
                </a:lnTo>
                <a:lnTo>
                  <a:pt x="1792" y="522"/>
                </a:lnTo>
                <a:lnTo>
                  <a:pt x="1801" y="525"/>
                </a:lnTo>
                <a:lnTo>
                  <a:pt x="1802" y="527"/>
                </a:lnTo>
                <a:lnTo>
                  <a:pt x="1814" y="534"/>
                </a:lnTo>
                <a:lnTo>
                  <a:pt x="1817" y="539"/>
                </a:lnTo>
                <a:lnTo>
                  <a:pt x="1821" y="542"/>
                </a:lnTo>
                <a:lnTo>
                  <a:pt x="1817" y="542"/>
                </a:lnTo>
                <a:lnTo>
                  <a:pt x="1814" y="544"/>
                </a:lnTo>
                <a:lnTo>
                  <a:pt x="1814" y="545"/>
                </a:lnTo>
                <a:lnTo>
                  <a:pt x="1812" y="556"/>
                </a:lnTo>
                <a:lnTo>
                  <a:pt x="1811" y="557"/>
                </a:lnTo>
                <a:lnTo>
                  <a:pt x="1807" y="559"/>
                </a:lnTo>
                <a:lnTo>
                  <a:pt x="1802" y="564"/>
                </a:lnTo>
                <a:lnTo>
                  <a:pt x="1801" y="566"/>
                </a:lnTo>
                <a:lnTo>
                  <a:pt x="1796" y="573"/>
                </a:lnTo>
                <a:lnTo>
                  <a:pt x="1794" y="574"/>
                </a:lnTo>
                <a:lnTo>
                  <a:pt x="1792" y="576"/>
                </a:lnTo>
                <a:lnTo>
                  <a:pt x="1790" y="578"/>
                </a:lnTo>
                <a:lnTo>
                  <a:pt x="1785" y="579"/>
                </a:lnTo>
                <a:lnTo>
                  <a:pt x="1782" y="579"/>
                </a:lnTo>
                <a:lnTo>
                  <a:pt x="1780" y="583"/>
                </a:lnTo>
                <a:lnTo>
                  <a:pt x="1779" y="584"/>
                </a:lnTo>
                <a:lnTo>
                  <a:pt x="1779" y="588"/>
                </a:lnTo>
                <a:lnTo>
                  <a:pt x="1775" y="591"/>
                </a:lnTo>
                <a:lnTo>
                  <a:pt x="1772" y="593"/>
                </a:lnTo>
                <a:lnTo>
                  <a:pt x="1767" y="595"/>
                </a:lnTo>
                <a:lnTo>
                  <a:pt x="1763" y="595"/>
                </a:lnTo>
                <a:lnTo>
                  <a:pt x="1758" y="596"/>
                </a:lnTo>
                <a:lnTo>
                  <a:pt x="1758" y="598"/>
                </a:lnTo>
                <a:lnTo>
                  <a:pt x="1757" y="600"/>
                </a:lnTo>
                <a:lnTo>
                  <a:pt x="1757" y="603"/>
                </a:lnTo>
                <a:lnTo>
                  <a:pt x="1758" y="605"/>
                </a:lnTo>
                <a:lnTo>
                  <a:pt x="1760" y="606"/>
                </a:lnTo>
                <a:lnTo>
                  <a:pt x="1760" y="608"/>
                </a:lnTo>
                <a:lnTo>
                  <a:pt x="1760" y="610"/>
                </a:lnTo>
                <a:lnTo>
                  <a:pt x="1763" y="613"/>
                </a:lnTo>
                <a:lnTo>
                  <a:pt x="1763" y="617"/>
                </a:lnTo>
                <a:lnTo>
                  <a:pt x="1765" y="618"/>
                </a:lnTo>
                <a:lnTo>
                  <a:pt x="1763" y="618"/>
                </a:lnTo>
                <a:lnTo>
                  <a:pt x="1767" y="622"/>
                </a:lnTo>
                <a:lnTo>
                  <a:pt x="1767" y="623"/>
                </a:lnTo>
                <a:lnTo>
                  <a:pt x="1770" y="629"/>
                </a:lnTo>
                <a:lnTo>
                  <a:pt x="1770" y="630"/>
                </a:lnTo>
                <a:lnTo>
                  <a:pt x="1772" y="634"/>
                </a:lnTo>
                <a:lnTo>
                  <a:pt x="1770" y="634"/>
                </a:lnTo>
                <a:lnTo>
                  <a:pt x="1772" y="635"/>
                </a:lnTo>
                <a:lnTo>
                  <a:pt x="1768" y="640"/>
                </a:lnTo>
                <a:lnTo>
                  <a:pt x="1767" y="644"/>
                </a:lnTo>
                <a:lnTo>
                  <a:pt x="1763" y="645"/>
                </a:lnTo>
                <a:lnTo>
                  <a:pt x="1758" y="647"/>
                </a:lnTo>
                <a:lnTo>
                  <a:pt x="1753" y="651"/>
                </a:lnTo>
                <a:lnTo>
                  <a:pt x="1752" y="651"/>
                </a:lnTo>
                <a:lnTo>
                  <a:pt x="1747" y="651"/>
                </a:lnTo>
                <a:lnTo>
                  <a:pt x="1745" y="651"/>
                </a:lnTo>
                <a:lnTo>
                  <a:pt x="1743" y="652"/>
                </a:lnTo>
                <a:lnTo>
                  <a:pt x="1740" y="652"/>
                </a:lnTo>
                <a:lnTo>
                  <a:pt x="1735" y="652"/>
                </a:lnTo>
                <a:lnTo>
                  <a:pt x="1733" y="652"/>
                </a:lnTo>
                <a:lnTo>
                  <a:pt x="1730" y="652"/>
                </a:lnTo>
                <a:lnTo>
                  <a:pt x="1728" y="652"/>
                </a:lnTo>
                <a:lnTo>
                  <a:pt x="1723" y="656"/>
                </a:lnTo>
                <a:lnTo>
                  <a:pt x="1721" y="656"/>
                </a:lnTo>
                <a:lnTo>
                  <a:pt x="1720" y="659"/>
                </a:lnTo>
                <a:lnTo>
                  <a:pt x="1716" y="664"/>
                </a:lnTo>
                <a:lnTo>
                  <a:pt x="1716" y="666"/>
                </a:lnTo>
                <a:lnTo>
                  <a:pt x="1713" y="669"/>
                </a:lnTo>
                <a:lnTo>
                  <a:pt x="1711" y="669"/>
                </a:lnTo>
                <a:lnTo>
                  <a:pt x="1711" y="667"/>
                </a:lnTo>
                <a:lnTo>
                  <a:pt x="1709" y="667"/>
                </a:lnTo>
                <a:lnTo>
                  <a:pt x="1709" y="666"/>
                </a:lnTo>
                <a:lnTo>
                  <a:pt x="1709" y="662"/>
                </a:lnTo>
                <a:lnTo>
                  <a:pt x="1708" y="659"/>
                </a:lnTo>
                <a:lnTo>
                  <a:pt x="1708" y="654"/>
                </a:lnTo>
                <a:lnTo>
                  <a:pt x="1706" y="652"/>
                </a:lnTo>
                <a:lnTo>
                  <a:pt x="1706" y="651"/>
                </a:lnTo>
                <a:lnTo>
                  <a:pt x="1703" y="649"/>
                </a:lnTo>
                <a:lnTo>
                  <a:pt x="1701" y="645"/>
                </a:lnTo>
                <a:lnTo>
                  <a:pt x="1698" y="645"/>
                </a:lnTo>
                <a:lnTo>
                  <a:pt x="1694" y="645"/>
                </a:lnTo>
                <a:lnTo>
                  <a:pt x="1689" y="644"/>
                </a:lnTo>
                <a:lnTo>
                  <a:pt x="1686" y="644"/>
                </a:lnTo>
                <a:lnTo>
                  <a:pt x="1676" y="644"/>
                </a:lnTo>
                <a:lnTo>
                  <a:pt x="1669" y="644"/>
                </a:lnTo>
                <a:lnTo>
                  <a:pt x="1662" y="644"/>
                </a:lnTo>
                <a:lnTo>
                  <a:pt x="1659" y="644"/>
                </a:lnTo>
                <a:lnTo>
                  <a:pt x="1657" y="644"/>
                </a:lnTo>
                <a:lnTo>
                  <a:pt x="1655" y="642"/>
                </a:lnTo>
                <a:lnTo>
                  <a:pt x="1650" y="639"/>
                </a:lnTo>
                <a:lnTo>
                  <a:pt x="1642" y="632"/>
                </a:lnTo>
                <a:lnTo>
                  <a:pt x="1635" y="627"/>
                </a:lnTo>
                <a:lnTo>
                  <a:pt x="1630" y="622"/>
                </a:lnTo>
                <a:lnTo>
                  <a:pt x="1628" y="622"/>
                </a:lnTo>
                <a:lnTo>
                  <a:pt x="1611" y="618"/>
                </a:lnTo>
                <a:lnTo>
                  <a:pt x="1608" y="618"/>
                </a:lnTo>
                <a:lnTo>
                  <a:pt x="1601" y="618"/>
                </a:lnTo>
                <a:lnTo>
                  <a:pt x="1596" y="617"/>
                </a:lnTo>
                <a:lnTo>
                  <a:pt x="1591" y="613"/>
                </a:lnTo>
                <a:lnTo>
                  <a:pt x="1588" y="612"/>
                </a:lnTo>
                <a:lnTo>
                  <a:pt x="1584" y="610"/>
                </a:lnTo>
                <a:lnTo>
                  <a:pt x="1583" y="606"/>
                </a:lnTo>
                <a:lnTo>
                  <a:pt x="1583" y="603"/>
                </a:lnTo>
                <a:lnTo>
                  <a:pt x="1581" y="601"/>
                </a:lnTo>
                <a:lnTo>
                  <a:pt x="1581" y="598"/>
                </a:lnTo>
                <a:lnTo>
                  <a:pt x="1581" y="596"/>
                </a:lnTo>
                <a:lnTo>
                  <a:pt x="1583" y="593"/>
                </a:lnTo>
                <a:lnTo>
                  <a:pt x="1583" y="588"/>
                </a:lnTo>
                <a:lnTo>
                  <a:pt x="1584" y="583"/>
                </a:lnTo>
                <a:lnTo>
                  <a:pt x="1588" y="574"/>
                </a:lnTo>
                <a:lnTo>
                  <a:pt x="1589" y="569"/>
                </a:lnTo>
                <a:lnTo>
                  <a:pt x="1591" y="564"/>
                </a:lnTo>
                <a:lnTo>
                  <a:pt x="1593" y="561"/>
                </a:lnTo>
                <a:lnTo>
                  <a:pt x="1595" y="557"/>
                </a:lnTo>
                <a:lnTo>
                  <a:pt x="1598" y="551"/>
                </a:lnTo>
                <a:lnTo>
                  <a:pt x="1601" y="545"/>
                </a:lnTo>
                <a:lnTo>
                  <a:pt x="1605" y="540"/>
                </a:lnTo>
                <a:lnTo>
                  <a:pt x="1606" y="537"/>
                </a:lnTo>
                <a:lnTo>
                  <a:pt x="1606" y="535"/>
                </a:lnTo>
                <a:lnTo>
                  <a:pt x="1608" y="532"/>
                </a:lnTo>
                <a:lnTo>
                  <a:pt x="1608" y="530"/>
                </a:lnTo>
                <a:lnTo>
                  <a:pt x="1608" y="529"/>
                </a:lnTo>
                <a:lnTo>
                  <a:pt x="1608" y="525"/>
                </a:lnTo>
                <a:lnTo>
                  <a:pt x="1608" y="523"/>
                </a:lnTo>
                <a:lnTo>
                  <a:pt x="1608" y="520"/>
                </a:lnTo>
                <a:lnTo>
                  <a:pt x="1606" y="517"/>
                </a:lnTo>
                <a:lnTo>
                  <a:pt x="1605" y="515"/>
                </a:lnTo>
                <a:lnTo>
                  <a:pt x="1603" y="505"/>
                </a:lnTo>
                <a:lnTo>
                  <a:pt x="1603" y="501"/>
                </a:lnTo>
                <a:lnTo>
                  <a:pt x="1601" y="498"/>
                </a:lnTo>
                <a:lnTo>
                  <a:pt x="1601" y="496"/>
                </a:lnTo>
                <a:lnTo>
                  <a:pt x="1601" y="495"/>
                </a:lnTo>
                <a:lnTo>
                  <a:pt x="1600" y="491"/>
                </a:lnTo>
                <a:lnTo>
                  <a:pt x="1600" y="490"/>
                </a:lnTo>
                <a:lnTo>
                  <a:pt x="1598" y="488"/>
                </a:lnTo>
                <a:lnTo>
                  <a:pt x="1596" y="486"/>
                </a:lnTo>
                <a:lnTo>
                  <a:pt x="1595" y="486"/>
                </a:lnTo>
                <a:lnTo>
                  <a:pt x="1595" y="485"/>
                </a:lnTo>
                <a:lnTo>
                  <a:pt x="1593" y="485"/>
                </a:lnTo>
                <a:lnTo>
                  <a:pt x="1591" y="483"/>
                </a:lnTo>
                <a:lnTo>
                  <a:pt x="1589" y="481"/>
                </a:lnTo>
                <a:lnTo>
                  <a:pt x="1588" y="481"/>
                </a:lnTo>
                <a:lnTo>
                  <a:pt x="1584" y="479"/>
                </a:lnTo>
                <a:lnTo>
                  <a:pt x="1571" y="474"/>
                </a:lnTo>
                <a:lnTo>
                  <a:pt x="1569" y="473"/>
                </a:lnTo>
                <a:lnTo>
                  <a:pt x="1564" y="471"/>
                </a:lnTo>
                <a:lnTo>
                  <a:pt x="1559" y="471"/>
                </a:lnTo>
                <a:lnTo>
                  <a:pt x="1556" y="471"/>
                </a:lnTo>
                <a:lnTo>
                  <a:pt x="1552" y="473"/>
                </a:lnTo>
                <a:lnTo>
                  <a:pt x="1547" y="474"/>
                </a:lnTo>
                <a:lnTo>
                  <a:pt x="1530" y="478"/>
                </a:lnTo>
                <a:lnTo>
                  <a:pt x="1527" y="479"/>
                </a:lnTo>
                <a:lnTo>
                  <a:pt x="1525" y="479"/>
                </a:lnTo>
                <a:lnTo>
                  <a:pt x="1525" y="481"/>
                </a:lnTo>
                <a:lnTo>
                  <a:pt x="1522" y="483"/>
                </a:lnTo>
                <a:lnTo>
                  <a:pt x="1520" y="483"/>
                </a:lnTo>
                <a:lnTo>
                  <a:pt x="1520" y="485"/>
                </a:lnTo>
                <a:lnTo>
                  <a:pt x="1515" y="490"/>
                </a:lnTo>
                <a:lnTo>
                  <a:pt x="1505" y="500"/>
                </a:lnTo>
                <a:lnTo>
                  <a:pt x="1502" y="503"/>
                </a:lnTo>
                <a:lnTo>
                  <a:pt x="1498" y="508"/>
                </a:lnTo>
                <a:lnTo>
                  <a:pt x="1497" y="512"/>
                </a:lnTo>
                <a:lnTo>
                  <a:pt x="1495" y="515"/>
                </a:lnTo>
                <a:lnTo>
                  <a:pt x="1495" y="518"/>
                </a:lnTo>
                <a:lnTo>
                  <a:pt x="1493" y="534"/>
                </a:lnTo>
                <a:lnTo>
                  <a:pt x="1495" y="545"/>
                </a:lnTo>
                <a:lnTo>
                  <a:pt x="1495" y="549"/>
                </a:lnTo>
                <a:lnTo>
                  <a:pt x="1495" y="556"/>
                </a:lnTo>
                <a:lnTo>
                  <a:pt x="1495" y="559"/>
                </a:lnTo>
                <a:lnTo>
                  <a:pt x="1498" y="566"/>
                </a:lnTo>
                <a:lnTo>
                  <a:pt x="1500" y="574"/>
                </a:lnTo>
                <a:lnTo>
                  <a:pt x="1502" y="586"/>
                </a:lnTo>
                <a:lnTo>
                  <a:pt x="1503" y="591"/>
                </a:lnTo>
                <a:lnTo>
                  <a:pt x="1505" y="596"/>
                </a:lnTo>
                <a:lnTo>
                  <a:pt x="1507" y="605"/>
                </a:lnTo>
                <a:lnTo>
                  <a:pt x="1507" y="613"/>
                </a:lnTo>
                <a:lnTo>
                  <a:pt x="1507" y="617"/>
                </a:lnTo>
                <a:lnTo>
                  <a:pt x="1508" y="620"/>
                </a:lnTo>
                <a:lnTo>
                  <a:pt x="1508" y="625"/>
                </a:lnTo>
                <a:lnTo>
                  <a:pt x="1510" y="635"/>
                </a:lnTo>
                <a:lnTo>
                  <a:pt x="1510" y="647"/>
                </a:lnTo>
                <a:lnTo>
                  <a:pt x="1508" y="652"/>
                </a:lnTo>
                <a:lnTo>
                  <a:pt x="1508" y="656"/>
                </a:lnTo>
                <a:lnTo>
                  <a:pt x="1507" y="661"/>
                </a:lnTo>
                <a:lnTo>
                  <a:pt x="1500" y="674"/>
                </a:lnTo>
                <a:lnTo>
                  <a:pt x="1498" y="676"/>
                </a:lnTo>
                <a:lnTo>
                  <a:pt x="1498" y="679"/>
                </a:lnTo>
                <a:lnTo>
                  <a:pt x="1497" y="681"/>
                </a:lnTo>
                <a:lnTo>
                  <a:pt x="1495" y="688"/>
                </a:lnTo>
                <a:lnTo>
                  <a:pt x="1493" y="693"/>
                </a:lnTo>
                <a:lnTo>
                  <a:pt x="1490" y="696"/>
                </a:lnTo>
                <a:lnTo>
                  <a:pt x="1485" y="701"/>
                </a:lnTo>
                <a:lnTo>
                  <a:pt x="1476" y="706"/>
                </a:lnTo>
                <a:lnTo>
                  <a:pt x="1471" y="710"/>
                </a:lnTo>
                <a:lnTo>
                  <a:pt x="1470" y="712"/>
                </a:lnTo>
                <a:lnTo>
                  <a:pt x="1466" y="713"/>
                </a:lnTo>
                <a:lnTo>
                  <a:pt x="1464" y="715"/>
                </a:lnTo>
                <a:lnTo>
                  <a:pt x="1459" y="713"/>
                </a:lnTo>
                <a:lnTo>
                  <a:pt x="1454" y="712"/>
                </a:lnTo>
                <a:lnTo>
                  <a:pt x="1451" y="708"/>
                </a:lnTo>
                <a:lnTo>
                  <a:pt x="1448" y="705"/>
                </a:lnTo>
                <a:lnTo>
                  <a:pt x="1446" y="701"/>
                </a:lnTo>
                <a:lnTo>
                  <a:pt x="1444" y="696"/>
                </a:lnTo>
                <a:lnTo>
                  <a:pt x="1442" y="695"/>
                </a:lnTo>
                <a:lnTo>
                  <a:pt x="1441" y="691"/>
                </a:lnTo>
                <a:lnTo>
                  <a:pt x="1437" y="684"/>
                </a:lnTo>
                <a:lnTo>
                  <a:pt x="1434" y="678"/>
                </a:lnTo>
                <a:lnTo>
                  <a:pt x="1432" y="673"/>
                </a:lnTo>
                <a:lnTo>
                  <a:pt x="1432" y="671"/>
                </a:lnTo>
                <a:lnTo>
                  <a:pt x="1427" y="661"/>
                </a:lnTo>
                <a:lnTo>
                  <a:pt x="1426" y="657"/>
                </a:lnTo>
                <a:lnTo>
                  <a:pt x="1424" y="654"/>
                </a:lnTo>
                <a:lnTo>
                  <a:pt x="1424" y="652"/>
                </a:lnTo>
                <a:lnTo>
                  <a:pt x="1421" y="645"/>
                </a:lnTo>
                <a:lnTo>
                  <a:pt x="1417" y="640"/>
                </a:lnTo>
                <a:lnTo>
                  <a:pt x="1415" y="639"/>
                </a:lnTo>
                <a:lnTo>
                  <a:pt x="1409" y="625"/>
                </a:lnTo>
                <a:lnTo>
                  <a:pt x="1402" y="617"/>
                </a:lnTo>
                <a:lnTo>
                  <a:pt x="1394" y="606"/>
                </a:lnTo>
                <a:lnTo>
                  <a:pt x="1392" y="605"/>
                </a:lnTo>
                <a:lnTo>
                  <a:pt x="1388" y="600"/>
                </a:lnTo>
                <a:lnTo>
                  <a:pt x="1385" y="596"/>
                </a:lnTo>
                <a:lnTo>
                  <a:pt x="1383" y="596"/>
                </a:lnTo>
                <a:lnTo>
                  <a:pt x="1382" y="593"/>
                </a:lnTo>
                <a:lnTo>
                  <a:pt x="1378" y="591"/>
                </a:lnTo>
                <a:lnTo>
                  <a:pt x="1375" y="588"/>
                </a:lnTo>
                <a:lnTo>
                  <a:pt x="1372" y="584"/>
                </a:lnTo>
                <a:lnTo>
                  <a:pt x="1366" y="581"/>
                </a:lnTo>
                <a:lnTo>
                  <a:pt x="1365" y="579"/>
                </a:lnTo>
                <a:lnTo>
                  <a:pt x="1363" y="578"/>
                </a:lnTo>
                <a:lnTo>
                  <a:pt x="1361" y="576"/>
                </a:lnTo>
                <a:lnTo>
                  <a:pt x="1361" y="574"/>
                </a:lnTo>
                <a:lnTo>
                  <a:pt x="1361" y="573"/>
                </a:lnTo>
                <a:lnTo>
                  <a:pt x="1361" y="571"/>
                </a:lnTo>
                <a:lnTo>
                  <a:pt x="1361" y="569"/>
                </a:lnTo>
                <a:lnTo>
                  <a:pt x="1361" y="566"/>
                </a:lnTo>
                <a:lnTo>
                  <a:pt x="1361" y="564"/>
                </a:lnTo>
                <a:lnTo>
                  <a:pt x="1361" y="562"/>
                </a:lnTo>
                <a:lnTo>
                  <a:pt x="1361" y="561"/>
                </a:lnTo>
                <a:lnTo>
                  <a:pt x="1361" y="557"/>
                </a:lnTo>
                <a:lnTo>
                  <a:pt x="1361" y="556"/>
                </a:lnTo>
                <a:lnTo>
                  <a:pt x="1358" y="551"/>
                </a:lnTo>
                <a:lnTo>
                  <a:pt x="1356" y="549"/>
                </a:lnTo>
                <a:lnTo>
                  <a:pt x="1355" y="545"/>
                </a:lnTo>
                <a:lnTo>
                  <a:pt x="1353" y="544"/>
                </a:lnTo>
                <a:lnTo>
                  <a:pt x="1351" y="540"/>
                </a:lnTo>
                <a:lnTo>
                  <a:pt x="1348" y="534"/>
                </a:lnTo>
                <a:lnTo>
                  <a:pt x="1348" y="532"/>
                </a:lnTo>
                <a:lnTo>
                  <a:pt x="1346" y="530"/>
                </a:lnTo>
                <a:lnTo>
                  <a:pt x="1346" y="529"/>
                </a:lnTo>
                <a:lnTo>
                  <a:pt x="1343" y="527"/>
                </a:lnTo>
                <a:lnTo>
                  <a:pt x="1341" y="527"/>
                </a:lnTo>
                <a:lnTo>
                  <a:pt x="1338" y="525"/>
                </a:lnTo>
                <a:lnTo>
                  <a:pt x="1334" y="525"/>
                </a:lnTo>
                <a:lnTo>
                  <a:pt x="1331" y="527"/>
                </a:lnTo>
                <a:lnTo>
                  <a:pt x="1323" y="527"/>
                </a:lnTo>
                <a:lnTo>
                  <a:pt x="1321" y="529"/>
                </a:lnTo>
                <a:lnTo>
                  <a:pt x="1304" y="529"/>
                </a:lnTo>
                <a:lnTo>
                  <a:pt x="1296" y="529"/>
                </a:lnTo>
                <a:lnTo>
                  <a:pt x="1292" y="529"/>
                </a:lnTo>
                <a:lnTo>
                  <a:pt x="1287" y="527"/>
                </a:lnTo>
                <a:lnTo>
                  <a:pt x="1284" y="525"/>
                </a:lnTo>
                <a:lnTo>
                  <a:pt x="1280" y="525"/>
                </a:lnTo>
                <a:lnTo>
                  <a:pt x="1272" y="518"/>
                </a:lnTo>
                <a:lnTo>
                  <a:pt x="1269" y="517"/>
                </a:lnTo>
                <a:lnTo>
                  <a:pt x="1267" y="517"/>
                </a:lnTo>
                <a:lnTo>
                  <a:pt x="1265" y="515"/>
                </a:lnTo>
                <a:lnTo>
                  <a:pt x="1260" y="513"/>
                </a:lnTo>
                <a:lnTo>
                  <a:pt x="1258" y="512"/>
                </a:lnTo>
                <a:lnTo>
                  <a:pt x="1257" y="510"/>
                </a:lnTo>
                <a:lnTo>
                  <a:pt x="1252" y="508"/>
                </a:lnTo>
                <a:lnTo>
                  <a:pt x="1250" y="508"/>
                </a:lnTo>
                <a:lnTo>
                  <a:pt x="1247" y="508"/>
                </a:lnTo>
                <a:lnTo>
                  <a:pt x="1245" y="508"/>
                </a:lnTo>
                <a:lnTo>
                  <a:pt x="1241" y="508"/>
                </a:lnTo>
                <a:lnTo>
                  <a:pt x="1238" y="508"/>
                </a:lnTo>
                <a:lnTo>
                  <a:pt x="1235" y="510"/>
                </a:lnTo>
                <a:lnTo>
                  <a:pt x="1231" y="510"/>
                </a:lnTo>
                <a:lnTo>
                  <a:pt x="1226" y="510"/>
                </a:lnTo>
                <a:lnTo>
                  <a:pt x="1221" y="508"/>
                </a:lnTo>
                <a:lnTo>
                  <a:pt x="1216" y="507"/>
                </a:lnTo>
                <a:lnTo>
                  <a:pt x="1213" y="508"/>
                </a:lnTo>
                <a:lnTo>
                  <a:pt x="1208" y="510"/>
                </a:lnTo>
                <a:lnTo>
                  <a:pt x="1203" y="510"/>
                </a:lnTo>
                <a:lnTo>
                  <a:pt x="1201" y="510"/>
                </a:lnTo>
                <a:lnTo>
                  <a:pt x="1198" y="510"/>
                </a:lnTo>
                <a:lnTo>
                  <a:pt x="1196" y="508"/>
                </a:lnTo>
                <a:lnTo>
                  <a:pt x="1194" y="507"/>
                </a:lnTo>
                <a:lnTo>
                  <a:pt x="1193" y="507"/>
                </a:lnTo>
                <a:lnTo>
                  <a:pt x="1191" y="505"/>
                </a:lnTo>
                <a:lnTo>
                  <a:pt x="1187" y="501"/>
                </a:lnTo>
                <a:lnTo>
                  <a:pt x="1186" y="498"/>
                </a:lnTo>
                <a:lnTo>
                  <a:pt x="1184" y="495"/>
                </a:lnTo>
                <a:lnTo>
                  <a:pt x="1182" y="493"/>
                </a:lnTo>
                <a:lnTo>
                  <a:pt x="1179" y="488"/>
                </a:lnTo>
                <a:lnTo>
                  <a:pt x="1177" y="488"/>
                </a:lnTo>
                <a:lnTo>
                  <a:pt x="1176" y="486"/>
                </a:lnTo>
                <a:lnTo>
                  <a:pt x="1174" y="483"/>
                </a:lnTo>
                <a:lnTo>
                  <a:pt x="1172" y="481"/>
                </a:lnTo>
                <a:lnTo>
                  <a:pt x="1171" y="481"/>
                </a:lnTo>
                <a:lnTo>
                  <a:pt x="1169" y="479"/>
                </a:lnTo>
                <a:lnTo>
                  <a:pt x="1165" y="476"/>
                </a:lnTo>
                <a:lnTo>
                  <a:pt x="1162" y="476"/>
                </a:lnTo>
                <a:lnTo>
                  <a:pt x="1157" y="474"/>
                </a:lnTo>
                <a:lnTo>
                  <a:pt x="1154" y="473"/>
                </a:lnTo>
                <a:lnTo>
                  <a:pt x="1150" y="473"/>
                </a:lnTo>
                <a:lnTo>
                  <a:pt x="1144" y="469"/>
                </a:lnTo>
                <a:lnTo>
                  <a:pt x="1138" y="469"/>
                </a:lnTo>
                <a:lnTo>
                  <a:pt x="1135" y="468"/>
                </a:lnTo>
                <a:lnTo>
                  <a:pt x="1127" y="468"/>
                </a:lnTo>
                <a:lnTo>
                  <a:pt x="1125" y="469"/>
                </a:lnTo>
                <a:lnTo>
                  <a:pt x="1122" y="469"/>
                </a:lnTo>
                <a:lnTo>
                  <a:pt x="1120" y="471"/>
                </a:lnTo>
                <a:lnTo>
                  <a:pt x="1116" y="471"/>
                </a:lnTo>
                <a:lnTo>
                  <a:pt x="1113" y="473"/>
                </a:lnTo>
                <a:lnTo>
                  <a:pt x="1110" y="473"/>
                </a:lnTo>
                <a:lnTo>
                  <a:pt x="1106" y="476"/>
                </a:lnTo>
                <a:lnTo>
                  <a:pt x="1105" y="476"/>
                </a:lnTo>
                <a:lnTo>
                  <a:pt x="1091" y="485"/>
                </a:lnTo>
                <a:lnTo>
                  <a:pt x="1086" y="490"/>
                </a:lnTo>
                <a:lnTo>
                  <a:pt x="1084" y="490"/>
                </a:lnTo>
                <a:lnTo>
                  <a:pt x="1083" y="491"/>
                </a:lnTo>
                <a:lnTo>
                  <a:pt x="1079" y="495"/>
                </a:lnTo>
                <a:lnTo>
                  <a:pt x="1078" y="495"/>
                </a:lnTo>
                <a:lnTo>
                  <a:pt x="1074" y="495"/>
                </a:lnTo>
                <a:lnTo>
                  <a:pt x="1069" y="491"/>
                </a:lnTo>
                <a:lnTo>
                  <a:pt x="1064" y="490"/>
                </a:lnTo>
                <a:lnTo>
                  <a:pt x="1057" y="485"/>
                </a:lnTo>
                <a:lnTo>
                  <a:pt x="1052" y="481"/>
                </a:lnTo>
                <a:lnTo>
                  <a:pt x="1049" y="478"/>
                </a:lnTo>
                <a:lnTo>
                  <a:pt x="1042" y="476"/>
                </a:lnTo>
                <a:lnTo>
                  <a:pt x="1039" y="474"/>
                </a:lnTo>
                <a:lnTo>
                  <a:pt x="1035" y="473"/>
                </a:lnTo>
                <a:lnTo>
                  <a:pt x="1032" y="473"/>
                </a:lnTo>
                <a:lnTo>
                  <a:pt x="1027" y="469"/>
                </a:lnTo>
                <a:lnTo>
                  <a:pt x="1017" y="462"/>
                </a:lnTo>
                <a:lnTo>
                  <a:pt x="1013" y="461"/>
                </a:lnTo>
                <a:lnTo>
                  <a:pt x="1012" y="459"/>
                </a:lnTo>
                <a:lnTo>
                  <a:pt x="1007" y="454"/>
                </a:lnTo>
                <a:lnTo>
                  <a:pt x="1005" y="454"/>
                </a:lnTo>
                <a:lnTo>
                  <a:pt x="1003" y="452"/>
                </a:lnTo>
                <a:lnTo>
                  <a:pt x="1000" y="451"/>
                </a:lnTo>
                <a:lnTo>
                  <a:pt x="998" y="451"/>
                </a:lnTo>
                <a:lnTo>
                  <a:pt x="997" y="449"/>
                </a:lnTo>
                <a:lnTo>
                  <a:pt x="993" y="449"/>
                </a:lnTo>
                <a:lnTo>
                  <a:pt x="990" y="447"/>
                </a:lnTo>
                <a:lnTo>
                  <a:pt x="988" y="447"/>
                </a:lnTo>
                <a:lnTo>
                  <a:pt x="985" y="446"/>
                </a:lnTo>
                <a:lnTo>
                  <a:pt x="981" y="446"/>
                </a:lnTo>
                <a:lnTo>
                  <a:pt x="975" y="446"/>
                </a:lnTo>
                <a:lnTo>
                  <a:pt x="975" y="444"/>
                </a:lnTo>
                <a:lnTo>
                  <a:pt x="956" y="444"/>
                </a:lnTo>
                <a:lnTo>
                  <a:pt x="949" y="447"/>
                </a:lnTo>
                <a:lnTo>
                  <a:pt x="948" y="447"/>
                </a:lnTo>
                <a:lnTo>
                  <a:pt x="946" y="447"/>
                </a:lnTo>
                <a:lnTo>
                  <a:pt x="932" y="447"/>
                </a:lnTo>
                <a:lnTo>
                  <a:pt x="931" y="447"/>
                </a:lnTo>
                <a:lnTo>
                  <a:pt x="926" y="447"/>
                </a:lnTo>
                <a:lnTo>
                  <a:pt x="921" y="449"/>
                </a:lnTo>
                <a:lnTo>
                  <a:pt x="912" y="449"/>
                </a:lnTo>
                <a:lnTo>
                  <a:pt x="910" y="447"/>
                </a:lnTo>
                <a:lnTo>
                  <a:pt x="909" y="447"/>
                </a:lnTo>
                <a:lnTo>
                  <a:pt x="907" y="447"/>
                </a:lnTo>
                <a:lnTo>
                  <a:pt x="905" y="447"/>
                </a:lnTo>
                <a:lnTo>
                  <a:pt x="897" y="449"/>
                </a:lnTo>
                <a:lnTo>
                  <a:pt x="894" y="447"/>
                </a:lnTo>
                <a:lnTo>
                  <a:pt x="892" y="446"/>
                </a:lnTo>
                <a:lnTo>
                  <a:pt x="890" y="444"/>
                </a:lnTo>
                <a:lnTo>
                  <a:pt x="888" y="444"/>
                </a:lnTo>
                <a:lnTo>
                  <a:pt x="887" y="442"/>
                </a:lnTo>
                <a:lnTo>
                  <a:pt x="885" y="439"/>
                </a:lnTo>
                <a:lnTo>
                  <a:pt x="883" y="437"/>
                </a:lnTo>
                <a:lnTo>
                  <a:pt x="882" y="435"/>
                </a:lnTo>
                <a:lnTo>
                  <a:pt x="882" y="432"/>
                </a:lnTo>
                <a:lnTo>
                  <a:pt x="880" y="429"/>
                </a:lnTo>
                <a:lnTo>
                  <a:pt x="878" y="427"/>
                </a:lnTo>
                <a:lnTo>
                  <a:pt x="878" y="424"/>
                </a:lnTo>
                <a:lnTo>
                  <a:pt x="877" y="424"/>
                </a:lnTo>
                <a:lnTo>
                  <a:pt x="877" y="420"/>
                </a:lnTo>
                <a:lnTo>
                  <a:pt x="877" y="418"/>
                </a:lnTo>
                <a:lnTo>
                  <a:pt x="875" y="417"/>
                </a:lnTo>
                <a:lnTo>
                  <a:pt x="875" y="412"/>
                </a:lnTo>
                <a:lnTo>
                  <a:pt x="873" y="408"/>
                </a:lnTo>
                <a:lnTo>
                  <a:pt x="873" y="402"/>
                </a:lnTo>
                <a:lnTo>
                  <a:pt x="873" y="396"/>
                </a:lnTo>
                <a:lnTo>
                  <a:pt x="873" y="393"/>
                </a:lnTo>
                <a:lnTo>
                  <a:pt x="873" y="390"/>
                </a:lnTo>
                <a:lnTo>
                  <a:pt x="873" y="386"/>
                </a:lnTo>
                <a:lnTo>
                  <a:pt x="873" y="383"/>
                </a:lnTo>
                <a:lnTo>
                  <a:pt x="875" y="379"/>
                </a:lnTo>
                <a:lnTo>
                  <a:pt x="877" y="378"/>
                </a:lnTo>
                <a:lnTo>
                  <a:pt x="878" y="376"/>
                </a:lnTo>
                <a:lnTo>
                  <a:pt x="880" y="373"/>
                </a:lnTo>
                <a:lnTo>
                  <a:pt x="882" y="371"/>
                </a:lnTo>
                <a:lnTo>
                  <a:pt x="887" y="366"/>
                </a:lnTo>
                <a:lnTo>
                  <a:pt x="890" y="363"/>
                </a:lnTo>
                <a:lnTo>
                  <a:pt x="895" y="359"/>
                </a:lnTo>
                <a:lnTo>
                  <a:pt x="900" y="356"/>
                </a:lnTo>
                <a:lnTo>
                  <a:pt x="907" y="351"/>
                </a:lnTo>
                <a:lnTo>
                  <a:pt x="915" y="347"/>
                </a:lnTo>
                <a:lnTo>
                  <a:pt x="917" y="346"/>
                </a:lnTo>
                <a:lnTo>
                  <a:pt x="922" y="344"/>
                </a:lnTo>
                <a:lnTo>
                  <a:pt x="929" y="342"/>
                </a:lnTo>
                <a:lnTo>
                  <a:pt x="931" y="341"/>
                </a:lnTo>
                <a:lnTo>
                  <a:pt x="932" y="341"/>
                </a:lnTo>
                <a:lnTo>
                  <a:pt x="939" y="339"/>
                </a:lnTo>
                <a:lnTo>
                  <a:pt x="941" y="339"/>
                </a:lnTo>
                <a:lnTo>
                  <a:pt x="946" y="337"/>
                </a:lnTo>
                <a:lnTo>
                  <a:pt x="951" y="335"/>
                </a:lnTo>
                <a:lnTo>
                  <a:pt x="956" y="335"/>
                </a:lnTo>
                <a:lnTo>
                  <a:pt x="963" y="335"/>
                </a:lnTo>
                <a:lnTo>
                  <a:pt x="966" y="335"/>
                </a:lnTo>
                <a:lnTo>
                  <a:pt x="970" y="334"/>
                </a:lnTo>
                <a:lnTo>
                  <a:pt x="973" y="334"/>
                </a:lnTo>
                <a:lnTo>
                  <a:pt x="975" y="332"/>
                </a:lnTo>
                <a:lnTo>
                  <a:pt x="980" y="329"/>
                </a:lnTo>
                <a:lnTo>
                  <a:pt x="983" y="327"/>
                </a:lnTo>
                <a:lnTo>
                  <a:pt x="983" y="325"/>
                </a:lnTo>
                <a:lnTo>
                  <a:pt x="986" y="324"/>
                </a:lnTo>
                <a:lnTo>
                  <a:pt x="988" y="322"/>
                </a:lnTo>
                <a:lnTo>
                  <a:pt x="990" y="322"/>
                </a:lnTo>
                <a:lnTo>
                  <a:pt x="992" y="320"/>
                </a:lnTo>
                <a:lnTo>
                  <a:pt x="993" y="318"/>
                </a:lnTo>
                <a:lnTo>
                  <a:pt x="1007" y="308"/>
                </a:lnTo>
                <a:lnTo>
                  <a:pt x="1008" y="307"/>
                </a:lnTo>
                <a:lnTo>
                  <a:pt x="1010" y="307"/>
                </a:lnTo>
                <a:lnTo>
                  <a:pt x="1012" y="305"/>
                </a:lnTo>
                <a:lnTo>
                  <a:pt x="1013" y="302"/>
                </a:lnTo>
                <a:lnTo>
                  <a:pt x="1017" y="300"/>
                </a:lnTo>
                <a:lnTo>
                  <a:pt x="1019" y="296"/>
                </a:lnTo>
                <a:lnTo>
                  <a:pt x="1020" y="295"/>
                </a:lnTo>
                <a:lnTo>
                  <a:pt x="1020" y="291"/>
                </a:lnTo>
                <a:lnTo>
                  <a:pt x="1022" y="290"/>
                </a:lnTo>
                <a:lnTo>
                  <a:pt x="1022" y="288"/>
                </a:lnTo>
                <a:lnTo>
                  <a:pt x="1022" y="285"/>
                </a:lnTo>
                <a:lnTo>
                  <a:pt x="1024" y="281"/>
                </a:lnTo>
                <a:lnTo>
                  <a:pt x="1024" y="278"/>
                </a:lnTo>
                <a:lnTo>
                  <a:pt x="1025" y="276"/>
                </a:lnTo>
                <a:lnTo>
                  <a:pt x="1027" y="273"/>
                </a:lnTo>
                <a:lnTo>
                  <a:pt x="1027" y="268"/>
                </a:lnTo>
                <a:lnTo>
                  <a:pt x="1027" y="266"/>
                </a:lnTo>
                <a:lnTo>
                  <a:pt x="1029" y="259"/>
                </a:lnTo>
                <a:lnTo>
                  <a:pt x="1029" y="258"/>
                </a:lnTo>
                <a:lnTo>
                  <a:pt x="1029" y="256"/>
                </a:lnTo>
                <a:lnTo>
                  <a:pt x="1029" y="249"/>
                </a:lnTo>
                <a:lnTo>
                  <a:pt x="1029" y="247"/>
                </a:lnTo>
                <a:lnTo>
                  <a:pt x="1027" y="244"/>
                </a:lnTo>
                <a:lnTo>
                  <a:pt x="1027" y="242"/>
                </a:lnTo>
                <a:lnTo>
                  <a:pt x="1025" y="242"/>
                </a:lnTo>
                <a:lnTo>
                  <a:pt x="1025" y="241"/>
                </a:lnTo>
                <a:lnTo>
                  <a:pt x="1024" y="235"/>
                </a:lnTo>
                <a:lnTo>
                  <a:pt x="1024" y="234"/>
                </a:lnTo>
                <a:lnTo>
                  <a:pt x="1022" y="232"/>
                </a:lnTo>
                <a:lnTo>
                  <a:pt x="1020" y="230"/>
                </a:lnTo>
                <a:lnTo>
                  <a:pt x="1019" y="230"/>
                </a:lnTo>
                <a:lnTo>
                  <a:pt x="1017" y="229"/>
                </a:lnTo>
                <a:lnTo>
                  <a:pt x="1015" y="229"/>
                </a:lnTo>
                <a:lnTo>
                  <a:pt x="1013" y="227"/>
                </a:lnTo>
                <a:lnTo>
                  <a:pt x="1012" y="225"/>
                </a:lnTo>
                <a:lnTo>
                  <a:pt x="1010" y="225"/>
                </a:lnTo>
                <a:lnTo>
                  <a:pt x="1010" y="224"/>
                </a:lnTo>
                <a:lnTo>
                  <a:pt x="1008" y="224"/>
                </a:lnTo>
                <a:lnTo>
                  <a:pt x="1007" y="222"/>
                </a:lnTo>
                <a:lnTo>
                  <a:pt x="1003" y="222"/>
                </a:lnTo>
                <a:lnTo>
                  <a:pt x="1002" y="222"/>
                </a:lnTo>
                <a:lnTo>
                  <a:pt x="995" y="220"/>
                </a:lnTo>
                <a:lnTo>
                  <a:pt x="993" y="219"/>
                </a:lnTo>
                <a:lnTo>
                  <a:pt x="992" y="219"/>
                </a:lnTo>
                <a:lnTo>
                  <a:pt x="990" y="219"/>
                </a:lnTo>
                <a:lnTo>
                  <a:pt x="990" y="217"/>
                </a:lnTo>
                <a:lnTo>
                  <a:pt x="988" y="217"/>
                </a:lnTo>
                <a:lnTo>
                  <a:pt x="986" y="219"/>
                </a:lnTo>
                <a:lnTo>
                  <a:pt x="983" y="219"/>
                </a:lnTo>
                <a:lnTo>
                  <a:pt x="981" y="219"/>
                </a:lnTo>
                <a:lnTo>
                  <a:pt x="980" y="219"/>
                </a:lnTo>
                <a:lnTo>
                  <a:pt x="978" y="219"/>
                </a:lnTo>
                <a:lnTo>
                  <a:pt x="976" y="217"/>
                </a:lnTo>
                <a:lnTo>
                  <a:pt x="973" y="217"/>
                </a:lnTo>
                <a:lnTo>
                  <a:pt x="961" y="213"/>
                </a:lnTo>
                <a:lnTo>
                  <a:pt x="956" y="210"/>
                </a:lnTo>
                <a:lnTo>
                  <a:pt x="954" y="210"/>
                </a:lnTo>
                <a:lnTo>
                  <a:pt x="953" y="210"/>
                </a:lnTo>
                <a:lnTo>
                  <a:pt x="951" y="208"/>
                </a:lnTo>
                <a:lnTo>
                  <a:pt x="948" y="205"/>
                </a:lnTo>
                <a:lnTo>
                  <a:pt x="948" y="203"/>
                </a:lnTo>
                <a:lnTo>
                  <a:pt x="924" y="202"/>
                </a:lnTo>
                <a:lnTo>
                  <a:pt x="910" y="200"/>
                </a:lnTo>
                <a:lnTo>
                  <a:pt x="907" y="200"/>
                </a:lnTo>
                <a:lnTo>
                  <a:pt x="905" y="200"/>
                </a:lnTo>
                <a:lnTo>
                  <a:pt x="904" y="200"/>
                </a:lnTo>
                <a:lnTo>
                  <a:pt x="899" y="202"/>
                </a:lnTo>
                <a:lnTo>
                  <a:pt x="895" y="203"/>
                </a:lnTo>
                <a:lnTo>
                  <a:pt x="883" y="208"/>
                </a:lnTo>
                <a:lnTo>
                  <a:pt x="877" y="208"/>
                </a:lnTo>
                <a:lnTo>
                  <a:pt x="872" y="212"/>
                </a:lnTo>
                <a:lnTo>
                  <a:pt x="863" y="213"/>
                </a:lnTo>
                <a:lnTo>
                  <a:pt x="856" y="217"/>
                </a:lnTo>
                <a:lnTo>
                  <a:pt x="855" y="217"/>
                </a:lnTo>
                <a:lnTo>
                  <a:pt x="848" y="219"/>
                </a:lnTo>
                <a:lnTo>
                  <a:pt x="846" y="219"/>
                </a:lnTo>
                <a:lnTo>
                  <a:pt x="843" y="220"/>
                </a:lnTo>
                <a:lnTo>
                  <a:pt x="839" y="220"/>
                </a:lnTo>
                <a:lnTo>
                  <a:pt x="838" y="220"/>
                </a:lnTo>
                <a:lnTo>
                  <a:pt x="834" y="222"/>
                </a:lnTo>
                <a:lnTo>
                  <a:pt x="828" y="222"/>
                </a:lnTo>
                <a:lnTo>
                  <a:pt x="824" y="222"/>
                </a:lnTo>
                <a:lnTo>
                  <a:pt x="823" y="222"/>
                </a:lnTo>
                <a:lnTo>
                  <a:pt x="812" y="217"/>
                </a:lnTo>
                <a:lnTo>
                  <a:pt x="807" y="213"/>
                </a:lnTo>
                <a:lnTo>
                  <a:pt x="806" y="212"/>
                </a:lnTo>
                <a:lnTo>
                  <a:pt x="787" y="203"/>
                </a:lnTo>
                <a:lnTo>
                  <a:pt x="785" y="203"/>
                </a:lnTo>
                <a:lnTo>
                  <a:pt x="782" y="202"/>
                </a:lnTo>
                <a:lnTo>
                  <a:pt x="780" y="202"/>
                </a:lnTo>
                <a:lnTo>
                  <a:pt x="774" y="200"/>
                </a:lnTo>
                <a:lnTo>
                  <a:pt x="772" y="198"/>
                </a:lnTo>
                <a:lnTo>
                  <a:pt x="752" y="188"/>
                </a:lnTo>
                <a:lnTo>
                  <a:pt x="752" y="186"/>
                </a:lnTo>
                <a:lnTo>
                  <a:pt x="750" y="185"/>
                </a:lnTo>
                <a:lnTo>
                  <a:pt x="742" y="181"/>
                </a:lnTo>
                <a:lnTo>
                  <a:pt x="738" y="180"/>
                </a:lnTo>
                <a:lnTo>
                  <a:pt x="733" y="180"/>
                </a:lnTo>
                <a:lnTo>
                  <a:pt x="731" y="180"/>
                </a:lnTo>
                <a:lnTo>
                  <a:pt x="730" y="180"/>
                </a:lnTo>
                <a:lnTo>
                  <a:pt x="721" y="181"/>
                </a:lnTo>
                <a:lnTo>
                  <a:pt x="716" y="183"/>
                </a:lnTo>
                <a:lnTo>
                  <a:pt x="701" y="185"/>
                </a:lnTo>
                <a:lnTo>
                  <a:pt x="696" y="188"/>
                </a:lnTo>
                <a:lnTo>
                  <a:pt x="694" y="188"/>
                </a:lnTo>
                <a:lnTo>
                  <a:pt x="691" y="190"/>
                </a:lnTo>
                <a:lnTo>
                  <a:pt x="687" y="190"/>
                </a:lnTo>
                <a:lnTo>
                  <a:pt x="681" y="193"/>
                </a:lnTo>
                <a:lnTo>
                  <a:pt x="676" y="195"/>
                </a:lnTo>
                <a:lnTo>
                  <a:pt x="666" y="200"/>
                </a:lnTo>
                <a:lnTo>
                  <a:pt x="664" y="202"/>
                </a:lnTo>
                <a:lnTo>
                  <a:pt x="657" y="203"/>
                </a:lnTo>
                <a:lnTo>
                  <a:pt x="655" y="205"/>
                </a:lnTo>
                <a:lnTo>
                  <a:pt x="654" y="205"/>
                </a:lnTo>
                <a:lnTo>
                  <a:pt x="644" y="210"/>
                </a:lnTo>
                <a:lnTo>
                  <a:pt x="640" y="212"/>
                </a:lnTo>
                <a:lnTo>
                  <a:pt x="635" y="215"/>
                </a:lnTo>
                <a:lnTo>
                  <a:pt x="632" y="217"/>
                </a:lnTo>
                <a:lnTo>
                  <a:pt x="630" y="219"/>
                </a:lnTo>
                <a:lnTo>
                  <a:pt x="623" y="222"/>
                </a:lnTo>
                <a:lnTo>
                  <a:pt x="620" y="224"/>
                </a:lnTo>
                <a:lnTo>
                  <a:pt x="620" y="225"/>
                </a:lnTo>
                <a:lnTo>
                  <a:pt x="617" y="225"/>
                </a:lnTo>
                <a:lnTo>
                  <a:pt x="613" y="227"/>
                </a:lnTo>
                <a:lnTo>
                  <a:pt x="611" y="229"/>
                </a:lnTo>
                <a:lnTo>
                  <a:pt x="603" y="232"/>
                </a:lnTo>
                <a:lnTo>
                  <a:pt x="596" y="235"/>
                </a:lnTo>
                <a:lnTo>
                  <a:pt x="595" y="235"/>
                </a:lnTo>
                <a:lnTo>
                  <a:pt x="591" y="237"/>
                </a:lnTo>
                <a:lnTo>
                  <a:pt x="588" y="239"/>
                </a:lnTo>
                <a:lnTo>
                  <a:pt x="586" y="241"/>
                </a:lnTo>
                <a:lnTo>
                  <a:pt x="584" y="242"/>
                </a:lnTo>
                <a:lnTo>
                  <a:pt x="581" y="244"/>
                </a:lnTo>
                <a:lnTo>
                  <a:pt x="578" y="246"/>
                </a:lnTo>
                <a:lnTo>
                  <a:pt x="578" y="247"/>
                </a:lnTo>
                <a:lnTo>
                  <a:pt x="576" y="247"/>
                </a:lnTo>
                <a:lnTo>
                  <a:pt x="573" y="249"/>
                </a:lnTo>
                <a:lnTo>
                  <a:pt x="569" y="251"/>
                </a:lnTo>
                <a:lnTo>
                  <a:pt x="568" y="252"/>
                </a:lnTo>
                <a:lnTo>
                  <a:pt x="564" y="254"/>
                </a:lnTo>
                <a:lnTo>
                  <a:pt x="562" y="258"/>
                </a:lnTo>
                <a:lnTo>
                  <a:pt x="559" y="259"/>
                </a:lnTo>
                <a:lnTo>
                  <a:pt x="556" y="261"/>
                </a:lnTo>
                <a:lnTo>
                  <a:pt x="541" y="268"/>
                </a:lnTo>
                <a:lnTo>
                  <a:pt x="541" y="269"/>
                </a:lnTo>
                <a:lnTo>
                  <a:pt x="541" y="281"/>
                </a:lnTo>
                <a:lnTo>
                  <a:pt x="537" y="285"/>
                </a:lnTo>
                <a:lnTo>
                  <a:pt x="530" y="288"/>
                </a:lnTo>
                <a:lnTo>
                  <a:pt x="503" y="303"/>
                </a:lnTo>
                <a:lnTo>
                  <a:pt x="497" y="305"/>
                </a:lnTo>
                <a:lnTo>
                  <a:pt x="476" y="315"/>
                </a:lnTo>
                <a:lnTo>
                  <a:pt x="475" y="318"/>
                </a:lnTo>
                <a:lnTo>
                  <a:pt x="468" y="313"/>
                </a:lnTo>
                <a:lnTo>
                  <a:pt x="463" y="320"/>
                </a:lnTo>
                <a:lnTo>
                  <a:pt x="459" y="322"/>
                </a:lnTo>
                <a:lnTo>
                  <a:pt x="456" y="325"/>
                </a:lnTo>
                <a:lnTo>
                  <a:pt x="454" y="327"/>
                </a:lnTo>
                <a:lnTo>
                  <a:pt x="451" y="330"/>
                </a:lnTo>
                <a:lnTo>
                  <a:pt x="448" y="330"/>
                </a:lnTo>
                <a:lnTo>
                  <a:pt x="441" y="330"/>
                </a:lnTo>
                <a:lnTo>
                  <a:pt x="427" y="329"/>
                </a:lnTo>
                <a:lnTo>
                  <a:pt x="426" y="329"/>
                </a:lnTo>
                <a:lnTo>
                  <a:pt x="424" y="329"/>
                </a:lnTo>
                <a:lnTo>
                  <a:pt x="414" y="327"/>
                </a:lnTo>
                <a:lnTo>
                  <a:pt x="404" y="329"/>
                </a:lnTo>
                <a:lnTo>
                  <a:pt x="400" y="329"/>
                </a:lnTo>
                <a:lnTo>
                  <a:pt x="397" y="329"/>
                </a:lnTo>
                <a:lnTo>
                  <a:pt x="390" y="325"/>
                </a:lnTo>
                <a:lnTo>
                  <a:pt x="387" y="324"/>
                </a:lnTo>
                <a:lnTo>
                  <a:pt x="383" y="320"/>
                </a:lnTo>
                <a:lnTo>
                  <a:pt x="378" y="317"/>
                </a:lnTo>
                <a:lnTo>
                  <a:pt x="367" y="310"/>
                </a:lnTo>
                <a:lnTo>
                  <a:pt x="361" y="307"/>
                </a:lnTo>
                <a:lnTo>
                  <a:pt x="333" y="286"/>
                </a:lnTo>
                <a:lnTo>
                  <a:pt x="329" y="283"/>
                </a:lnTo>
                <a:lnTo>
                  <a:pt x="328" y="283"/>
                </a:lnTo>
                <a:lnTo>
                  <a:pt x="321" y="274"/>
                </a:lnTo>
                <a:lnTo>
                  <a:pt x="318" y="271"/>
                </a:lnTo>
                <a:lnTo>
                  <a:pt x="316" y="269"/>
                </a:lnTo>
                <a:lnTo>
                  <a:pt x="314" y="264"/>
                </a:lnTo>
                <a:lnTo>
                  <a:pt x="311" y="263"/>
                </a:lnTo>
                <a:lnTo>
                  <a:pt x="307" y="258"/>
                </a:lnTo>
                <a:lnTo>
                  <a:pt x="302" y="252"/>
                </a:lnTo>
                <a:lnTo>
                  <a:pt x="291" y="246"/>
                </a:lnTo>
                <a:lnTo>
                  <a:pt x="287" y="242"/>
                </a:lnTo>
                <a:lnTo>
                  <a:pt x="280" y="239"/>
                </a:lnTo>
                <a:lnTo>
                  <a:pt x="274" y="237"/>
                </a:lnTo>
                <a:lnTo>
                  <a:pt x="269" y="237"/>
                </a:lnTo>
                <a:lnTo>
                  <a:pt x="260" y="237"/>
                </a:lnTo>
                <a:lnTo>
                  <a:pt x="257" y="239"/>
                </a:lnTo>
                <a:lnTo>
                  <a:pt x="250" y="241"/>
                </a:lnTo>
                <a:lnTo>
                  <a:pt x="248" y="241"/>
                </a:lnTo>
                <a:lnTo>
                  <a:pt x="245" y="241"/>
                </a:lnTo>
                <a:lnTo>
                  <a:pt x="243" y="241"/>
                </a:lnTo>
                <a:lnTo>
                  <a:pt x="236" y="244"/>
                </a:lnTo>
                <a:lnTo>
                  <a:pt x="235" y="244"/>
                </a:lnTo>
                <a:lnTo>
                  <a:pt x="225" y="249"/>
                </a:lnTo>
                <a:lnTo>
                  <a:pt x="220" y="254"/>
                </a:lnTo>
                <a:lnTo>
                  <a:pt x="211" y="261"/>
                </a:lnTo>
                <a:lnTo>
                  <a:pt x="204" y="264"/>
                </a:lnTo>
                <a:lnTo>
                  <a:pt x="196" y="274"/>
                </a:lnTo>
                <a:lnTo>
                  <a:pt x="189" y="283"/>
                </a:lnTo>
                <a:lnTo>
                  <a:pt x="184" y="293"/>
                </a:lnTo>
                <a:lnTo>
                  <a:pt x="182" y="296"/>
                </a:lnTo>
                <a:lnTo>
                  <a:pt x="179" y="303"/>
                </a:lnTo>
                <a:lnTo>
                  <a:pt x="174" y="315"/>
                </a:lnTo>
                <a:lnTo>
                  <a:pt x="169" y="325"/>
                </a:lnTo>
                <a:lnTo>
                  <a:pt x="167" y="332"/>
                </a:lnTo>
                <a:lnTo>
                  <a:pt x="162" y="346"/>
                </a:lnTo>
                <a:lnTo>
                  <a:pt x="160" y="356"/>
                </a:lnTo>
                <a:lnTo>
                  <a:pt x="150" y="356"/>
                </a:lnTo>
                <a:lnTo>
                  <a:pt x="142" y="356"/>
                </a:lnTo>
                <a:lnTo>
                  <a:pt x="142" y="354"/>
                </a:lnTo>
                <a:lnTo>
                  <a:pt x="130" y="354"/>
                </a:lnTo>
                <a:lnTo>
                  <a:pt x="125" y="354"/>
                </a:lnTo>
                <a:lnTo>
                  <a:pt x="122" y="354"/>
                </a:lnTo>
                <a:lnTo>
                  <a:pt x="120" y="356"/>
                </a:lnTo>
                <a:lnTo>
                  <a:pt x="118" y="352"/>
                </a:lnTo>
                <a:lnTo>
                  <a:pt x="113" y="352"/>
                </a:lnTo>
                <a:lnTo>
                  <a:pt x="113" y="349"/>
                </a:lnTo>
                <a:lnTo>
                  <a:pt x="113" y="347"/>
                </a:lnTo>
                <a:lnTo>
                  <a:pt x="115" y="347"/>
                </a:lnTo>
                <a:lnTo>
                  <a:pt x="115" y="346"/>
                </a:lnTo>
                <a:lnTo>
                  <a:pt x="113" y="346"/>
                </a:lnTo>
                <a:lnTo>
                  <a:pt x="111" y="346"/>
                </a:lnTo>
                <a:lnTo>
                  <a:pt x="110" y="342"/>
                </a:lnTo>
                <a:lnTo>
                  <a:pt x="110" y="339"/>
                </a:lnTo>
                <a:lnTo>
                  <a:pt x="113" y="335"/>
                </a:lnTo>
                <a:lnTo>
                  <a:pt x="113" y="330"/>
                </a:lnTo>
                <a:lnTo>
                  <a:pt x="111" y="329"/>
                </a:lnTo>
                <a:lnTo>
                  <a:pt x="108" y="329"/>
                </a:lnTo>
                <a:lnTo>
                  <a:pt x="108" y="327"/>
                </a:lnTo>
                <a:lnTo>
                  <a:pt x="108" y="325"/>
                </a:lnTo>
                <a:lnTo>
                  <a:pt x="106" y="325"/>
                </a:lnTo>
                <a:lnTo>
                  <a:pt x="103" y="325"/>
                </a:lnTo>
                <a:lnTo>
                  <a:pt x="101" y="325"/>
                </a:lnTo>
                <a:lnTo>
                  <a:pt x="101" y="327"/>
                </a:lnTo>
                <a:lnTo>
                  <a:pt x="101" y="332"/>
                </a:lnTo>
                <a:lnTo>
                  <a:pt x="98" y="330"/>
                </a:lnTo>
                <a:lnTo>
                  <a:pt x="98" y="332"/>
                </a:lnTo>
                <a:lnTo>
                  <a:pt x="96" y="332"/>
                </a:lnTo>
                <a:lnTo>
                  <a:pt x="98" y="334"/>
                </a:lnTo>
                <a:lnTo>
                  <a:pt x="95" y="334"/>
                </a:lnTo>
                <a:lnTo>
                  <a:pt x="95" y="335"/>
                </a:lnTo>
                <a:lnTo>
                  <a:pt x="91" y="337"/>
                </a:lnTo>
                <a:lnTo>
                  <a:pt x="90" y="337"/>
                </a:lnTo>
                <a:lnTo>
                  <a:pt x="90" y="339"/>
                </a:lnTo>
                <a:lnTo>
                  <a:pt x="86" y="337"/>
                </a:lnTo>
                <a:lnTo>
                  <a:pt x="86" y="335"/>
                </a:lnTo>
                <a:lnTo>
                  <a:pt x="86" y="332"/>
                </a:lnTo>
                <a:lnTo>
                  <a:pt x="84" y="335"/>
                </a:lnTo>
                <a:lnTo>
                  <a:pt x="81" y="335"/>
                </a:lnTo>
                <a:lnTo>
                  <a:pt x="81" y="334"/>
                </a:lnTo>
                <a:lnTo>
                  <a:pt x="81" y="332"/>
                </a:lnTo>
                <a:lnTo>
                  <a:pt x="79" y="332"/>
                </a:lnTo>
                <a:lnTo>
                  <a:pt x="79" y="334"/>
                </a:lnTo>
                <a:lnTo>
                  <a:pt x="78" y="335"/>
                </a:lnTo>
                <a:lnTo>
                  <a:pt x="76" y="335"/>
                </a:lnTo>
                <a:lnTo>
                  <a:pt x="74" y="335"/>
                </a:lnTo>
                <a:lnTo>
                  <a:pt x="73" y="337"/>
                </a:lnTo>
                <a:lnTo>
                  <a:pt x="69" y="335"/>
                </a:lnTo>
                <a:lnTo>
                  <a:pt x="69" y="337"/>
                </a:lnTo>
                <a:lnTo>
                  <a:pt x="56" y="337"/>
                </a:lnTo>
                <a:lnTo>
                  <a:pt x="25" y="337"/>
                </a:lnTo>
                <a:lnTo>
                  <a:pt x="25" y="335"/>
                </a:lnTo>
                <a:lnTo>
                  <a:pt x="0" y="337"/>
                </a:lnTo>
                <a:lnTo>
                  <a:pt x="0" y="335"/>
                </a:lnTo>
                <a:lnTo>
                  <a:pt x="2" y="330"/>
                </a:lnTo>
                <a:lnTo>
                  <a:pt x="2" y="325"/>
                </a:lnTo>
                <a:lnTo>
                  <a:pt x="5" y="312"/>
                </a:lnTo>
                <a:lnTo>
                  <a:pt x="10" y="300"/>
                </a:lnTo>
                <a:lnTo>
                  <a:pt x="10" y="296"/>
                </a:lnTo>
                <a:lnTo>
                  <a:pt x="12" y="293"/>
                </a:lnTo>
                <a:lnTo>
                  <a:pt x="12" y="291"/>
                </a:lnTo>
                <a:lnTo>
                  <a:pt x="15" y="285"/>
                </a:lnTo>
                <a:lnTo>
                  <a:pt x="17" y="274"/>
                </a:lnTo>
                <a:lnTo>
                  <a:pt x="20" y="266"/>
                </a:lnTo>
                <a:lnTo>
                  <a:pt x="22" y="263"/>
                </a:lnTo>
                <a:lnTo>
                  <a:pt x="24" y="259"/>
                </a:lnTo>
                <a:lnTo>
                  <a:pt x="24" y="256"/>
                </a:lnTo>
                <a:lnTo>
                  <a:pt x="29" y="247"/>
                </a:lnTo>
                <a:lnTo>
                  <a:pt x="32" y="241"/>
                </a:lnTo>
                <a:lnTo>
                  <a:pt x="39" y="230"/>
                </a:lnTo>
                <a:lnTo>
                  <a:pt x="41" y="227"/>
                </a:lnTo>
                <a:lnTo>
                  <a:pt x="51" y="208"/>
                </a:lnTo>
                <a:lnTo>
                  <a:pt x="57" y="195"/>
                </a:lnTo>
                <a:lnTo>
                  <a:pt x="64" y="183"/>
                </a:lnTo>
                <a:lnTo>
                  <a:pt x="68" y="178"/>
                </a:lnTo>
                <a:lnTo>
                  <a:pt x="69" y="176"/>
                </a:lnTo>
                <a:lnTo>
                  <a:pt x="69" y="175"/>
                </a:lnTo>
                <a:lnTo>
                  <a:pt x="73" y="169"/>
                </a:lnTo>
                <a:lnTo>
                  <a:pt x="74" y="168"/>
                </a:lnTo>
                <a:lnTo>
                  <a:pt x="74" y="166"/>
                </a:lnTo>
                <a:lnTo>
                  <a:pt x="79" y="158"/>
                </a:lnTo>
                <a:lnTo>
                  <a:pt x="81" y="156"/>
                </a:lnTo>
                <a:lnTo>
                  <a:pt x="81" y="152"/>
                </a:lnTo>
                <a:lnTo>
                  <a:pt x="84" y="146"/>
                </a:lnTo>
                <a:lnTo>
                  <a:pt x="88" y="139"/>
                </a:lnTo>
                <a:lnTo>
                  <a:pt x="91" y="134"/>
                </a:lnTo>
                <a:lnTo>
                  <a:pt x="96" y="129"/>
                </a:lnTo>
                <a:lnTo>
                  <a:pt x="103" y="122"/>
                </a:lnTo>
                <a:lnTo>
                  <a:pt x="105" y="120"/>
                </a:lnTo>
                <a:lnTo>
                  <a:pt x="113" y="112"/>
                </a:lnTo>
                <a:lnTo>
                  <a:pt x="115" y="112"/>
                </a:lnTo>
                <a:lnTo>
                  <a:pt x="117" y="110"/>
                </a:lnTo>
                <a:lnTo>
                  <a:pt x="120" y="107"/>
                </a:lnTo>
                <a:lnTo>
                  <a:pt x="123" y="103"/>
                </a:lnTo>
                <a:lnTo>
                  <a:pt x="128" y="102"/>
                </a:lnTo>
                <a:lnTo>
                  <a:pt x="128" y="100"/>
                </a:lnTo>
                <a:lnTo>
                  <a:pt x="130" y="100"/>
                </a:lnTo>
                <a:lnTo>
                  <a:pt x="132" y="97"/>
                </a:lnTo>
                <a:lnTo>
                  <a:pt x="135" y="95"/>
                </a:lnTo>
                <a:lnTo>
                  <a:pt x="137" y="95"/>
                </a:lnTo>
                <a:lnTo>
                  <a:pt x="144" y="90"/>
                </a:lnTo>
                <a:lnTo>
                  <a:pt x="147" y="88"/>
                </a:lnTo>
                <a:lnTo>
                  <a:pt x="152" y="85"/>
                </a:lnTo>
                <a:lnTo>
                  <a:pt x="155" y="81"/>
                </a:lnTo>
                <a:lnTo>
                  <a:pt x="159" y="81"/>
                </a:lnTo>
                <a:lnTo>
                  <a:pt x="160" y="80"/>
                </a:lnTo>
                <a:lnTo>
                  <a:pt x="169" y="76"/>
                </a:lnTo>
                <a:lnTo>
                  <a:pt x="171" y="76"/>
                </a:lnTo>
                <a:lnTo>
                  <a:pt x="176" y="75"/>
                </a:lnTo>
                <a:lnTo>
                  <a:pt x="177" y="75"/>
                </a:lnTo>
                <a:lnTo>
                  <a:pt x="184" y="73"/>
                </a:lnTo>
                <a:lnTo>
                  <a:pt x="187" y="69"/>
                </a:lnTo>
                <a:lnTo>
                  <a:pt x="191" y="69"/>
                </a:lnTo>
                <a:lnTo>
                  <a:pt x="199" y="66"/>
                </a:lnTo>
                <a:lnTo>
                  <a:pt x="206" y="64"/>
                </a:lnTo>
                <a:lnTo>
                  <a:pt x="208" y="64"/>
                </a:lnTo>
                <a:lnTo>
                  <a:pt x="220" y="63"/>
                </a:lnTo>
                <a:lnTo>
                  <a:pt x="230" y="63"/>
                </a:lnTo>
                <a:lnTo>
                  <a:pt x="238" y="61"/>
                </a:lnTo>
                <a:lnTo>
                  <a:pt x="260" y="61"/>
                </a:lnTo>
                <a:lnTo>
                  <a:pt x="275" y="61"/>
                </a:lnTo>
                <a:lnTo>
                  <a:pt x="301" y="61"/>
                </a:lnTo>
                <a:lnTo>
                  <a:pt x="307" y="61"/>
                </a:lnTo>
                <a:lnTo>
                  <a:pt x="324" y="68"/>
                </a:lnTo>
                <a:lnTo>
                  <a:pt x="328" y="69"/>
                </a:lnTo>
                <a:lnTo>
                  <a:pt x="336" y="73"/>
                </a:lnTo>
                <a:lnTo>
                  <a:pt x="338" y="75"/>
                </a:lnTo>
                <a:lnTo>
                  <a:pt x="341" y="76"/>
                </a:lnTo>
                <a:lnTo>
                  <a:pt x="355" y="83"/>
                </a:lnTo>
                <a:lnTo>
                  <a:pt x="361" y="90"/>
                </a:lnTo>
                <a:lnTo>
                  <a:pt x="368" y="93"/>
                </a:lnTo>
                <a:lnTo>
                  <a:pt x="373" y="98"/>
                </a:lnTo>
                <a:lnTo>
                  <a:pt x="377" y="100"/>
                </a:lnTo>
                <a:lnTo>
                  <a:pt x="380" y="105"/>
                </a:lnTo>
                <a:lnTo>
                  <a:pt x="383" y="107"/>
                </a:lnTo>
                <a:lnTo>
                  <a:pt x="387" y="110"/>
                </a:lnTo>
                <a:lnTo>
                  <a:pt x="395" y="120"/>
                </a:lnTo>
                <a:lnTo>
                  <a:pt x="395" y="122"/>
                </a:lnTo>
                <a:lnTo>
                  <a:pt x="397" y="124"/>
                </a:lnTo>
                <a:lnTo>
                  <a:pt x="397" y="125"/>
                </a:lnTo>
                <a:lnTo>
                  <a:pt x="402" y="134"/>
                </a:lnTo>
                <a:lnTo>
                  <a:pt x="402" y="136"/>
                </a:lnTo>
                <a:lnTo>
                  <a:pt x="412" y="137"/>
                </a:lnTo>
                <a:lnTo>
                  <a:pt x="419" y="137"/>
                </a:lnTo>
                <a:lnTo>
                  <a:pt x="422" y="137"/>
                </a:lnTo>
                <a:lnTo>
                  <a:pt x="424" y="137"/>
                </a:lnTo>
                <a:lnTo>
                  <a:pt x="427" y="136"/>
                </a:lnTo>
                <a:lnTo>
                  <a:pt x="439" y="136"/>
                </a:lnTo>
                <a:lnTo>
                  <a:pt x="448" y="129"/>
                </a:lnTo>
                <a:lnTo>
                  <a:pt x="449" y="127"/>
                </a:lnTo>
                <a:lnTo>
                  <a:pt x="451" y="125"/>
                </a:lnTo>
                <a:lnTo>
                  <a:pt x="470" y="112"/>
                </a:lnTo>
                <a:lnTo>
                  <a:pt x="476" y="108"/>
                </a:lnTo>
                <a:lnTo>
                  <a:pt x="486" y="103"/>
                </a:lnTo>
                <a:lnTo>
                  <a:pt x="485" y="103"/>
                </a:lnTo>
                <a:lnTo>
                  <a:pt x="490" y="102"/>
                </a:lnTo>
                <a:lnTo>
                  <a:pt x="512" y="90"/>
                </a:lnTo>
                <a:lnTo>
                  <a:pt x="534" y="78"/>
                </a:lnTo>
                <a:lnTo>
                  <a:pt x="552" y="68"/>
                </a:lnTo>
                <a:lnTo>
                  <a:pt x="554" y="68"/>
                </a:lnTo>
                <a:lnTo>
                  <a:pt x="564" y="61"/>
                </a:lnTo>
                <a:lnTo>
                  <a:pt x="571" y="59"/>
                </a:lnTo>
                <a:lnTo>
                  <a:pt x="576" y="56"/>
                </a:lnTo>
                <a:lnTo>
                  <a:pt x="579" y="54"/>
                </a:lnTo>
                <a:lnTo>
                  <a:pt x="586" y="51"/>
                </a:lnTo>
                <a:lnTo>
                  <a:pt x="588" y="51"/>
                </a:lnTo>
                <a:lnTo>
                  <a:pt x="589" y="49"/>
                </a:lnTo>
                <a:lnTo>
                  <a:pt x="595" y="47"/>
                </a:lnTo>
                <a:lnTo>
                  <a:pt x="598" y="46"/>
                </a:lnTo>
                <a:lnTo>
                  <a:pt x="601" y="44"/>
                </a:lnTo>
                <a:lnTo>
                  <a:pt x="605" y="42"/>
                </a:lnTo>
                <a:lnTo>
                  <a:pt x="610" y="39"/>
                </a:lnTo>
                <a:lnTo>
                  <a:pt x="618" y="36"/>
                </a:lnTo>
                <a:lnTo>
                  <a:pt x="627" y="34"/>
                </a:lnTo>
                <a:lnTo>
                  <a:pt x="630" y="32"/>
                </a:lnTo>
                <a:lnTo>
                  <a:pt x="633" y="32"/>
                </a:lnTo>
                <a:lnTo>
                  <a:pt x="637" y="29"/>
                </a:lnTo>
                <a:lnTo>
                  <a:pt x="640" y="29"/>
                </a:lnTo>
                <a:lnTo>
                  <a:pt x="645" y="27"/>
                </a:lnTo>
                <a:lnTo>
                  <a:pt x="647" y="27"/>
                </a:lnTo>
                <a:lnTo>
                  <a:pt x="650" y="25"/>
                </a:lnTo>
                <a:lnTo>
                  <a:pt x="659" y="20"/>
                </a:lnTo>
                <a:lnTo>
                  <a:pt x="662" y="20"/>
                </a:lnTo>
                <a:lnTo>
                  <a:pt x="669" y="17"/>
                </a:lnTo>
                <a:lnTo>
                  <a:pt x="674" y="15"/>
                </a:lnTo>
                <a:lnTo>
                  <a:pt x="682" y="12"/>
                </a:lnTo>
                <a:lnTo>
                  <a:pt x="687" y="8"/>
                </a:lnTo>
                <a:lnTo>
                  <a:pt x="691" y="8"/>
                </a:lnTo>
                <a:lnTo>
                  <a:pt x="696" y="3"/>
                </a:lnTo>
                <a:lnTo>
                  <a:pt x="701" y="2"/>
                </a:lnTo>
                <a:lnTo>
                  <a:pt x="703" y="0"/>
                </a:lnTo>
                <a:lnTo>
                  <a:pt x="706" y="0"/>
                </a:lnTo>
                <a:lnTo>
                  <a:pt x="708" y="2"/>
                </a:lnTo>
                <a:lnTo>
                  <a:pt x="709" y="2"/>
                </a:lnTo>
                <a:lnTo>
                  <a:pt x="713" y="3"/>
                </a:lnTo>
                <a:lnTo>
                  <a:pt x="716" y="3"/>
                </a:lnTo>
                <a:close/>
              </a:path>
            </a:pathLst>
          </a:custGeom>
          <a:solidFill>
            <a:schemeClr val="accent4"/>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12">
            <a:extLst>
              <a:ext uri="{FF2B5EF4-FFF2-40B4-BE49-F238E27FC236}">
                <a16:creationId xmlns:a16="http://schemas.microsoft.com/office/drawing/2014/main" id="{99402629-9AA9-4B4E-AB89-C3C39500850D}"/>
              </a:ext>
            </a:extLst>
          </p:cNvPr>
          <p:cNvSpPr>
            <a:spLocks/>
          </p:cNvSpPr>
          <p:nvPr/>
        </p:nvSpPr>
        <p:spPr bwMode="auto">
          <a:xfrm>
            <a:off x="1995488" y="3425826"/>
            <a:ext cx="3008313" cy="922338"/>
          </a:xfrm>
          <a:custGeom>
            <a:avLst/>
            <a:gdLst>
              <a:gd name="T0" fmla="*/ 1876 w 1895"/>
              <a:gd name="T1" fmla="*/ 14 h 581"/>
              <a:gd name="T2" fmla="*/ 1824 w 1895"/>
              <a:gd name="T3" fmla="*/ 139 h 581"/>
              <a:gd name="T4" fmla="*/ 1775 w 1895"/>
              <a:gd name="T5" fmla="*/ 292 h 581"/>
              <a:gd name="T6" fmla="*/ 1655 w 1895"/>
              <a:gd name="T7" fmla="*/ 373 h 581"/>
              <a:gd name="T8" fmla="*/ 1534 w 1895"/>
              <a:gd name="T9" fmla="*/ 392 h 581"/>
              <a:gd name="T10" fmla="*/ 1331 w 1895"/>
              <a:gd name="T11" fmla="*/ 309 h 581"/>
              <a:gd name="T12" fmla="*/ 1236 w 1895"/>
              <a:gd name="T13" fmla="*/ 329 h 581"/>
              <a:gd name="T14" fmla="*/ 1108 w 1895"/>
              <a:gd name="T15" fmla="*/ 388 h 581"/>
              <a:gd name="T16" fmla="*/ 929 w 1895"/>
              <a:gd name="T17" fmla="*/ 366 h 581"/>
              <a:gd name="T18" fmla="*/ 814 w 1895"/>
              <a:gd name="T19" fmla="*/ 388 h 581"/>
              <a:gd name="T20" fmla="*/ 743 w 1895"/>
              <a:gd name="T21" fmla="*/ 580 h 581"/>
              <a:gd name="T22" fmla="*/ 728 w 1895"/>
              <a:gd name="T23" fmla="*/ 546 h 581"/>
              <a:gd name="T24" fmla="*/ 687 w 1895"/>
              <a:gd name="T25" fmla="*/ 556 h 581"/>
              <a:gd name="T26" fmla="*/ 670 w 1895"/>
              <a:gd name="T27" fmla="*/ 536 h 581"/>
              <a:gd name="T28" fmla="*/ 638 w 1895"/>
              <a:gd name="T29" fmla="*/ 527 h 581"/>
              <a:gd name="T30" fmla="*/ 601 w 1895"/>
              <a:gd name="T31" fmla="*/ 537 h 581"/>
              <a:gd name="T32" fmla="*/ 554 w 1895"/>
              <a:gd name="T33" fmla="*/ 551 h 581"/>
              <a:gd name="T34" fmla="*/ 537 w 1895"/>
              <a:gd name="T35" fmla="*/ 524 h 581"/>
              <a:gd name="T36" fmla="*/ 490 w 1895"/>
              <a:gd name="T37" fmla="*/ 502 h 581"/>
              <a:gd name="T38" fmla="*/ 463 w 1895"/>
              <a:gd name="T39" fmla="*/ 495 h 581"/>
              <a:gd name="T40" fmla="*/ 417 w 1895"/>
              <a:gd name="T41" fmla="*/ 476 h 581"/>
              <a:gd name="T42" fmla="*/ 383 w 1895"/>
              <a:gd name="T43" fmla="*/ 478 h 581"/>
              <a:gd name="T44" fmla="*/ 344 w 1895"/>
              <a:gd name="T45" fmla="*/ 517 h 581"/>
              <a:gd name="T46" fmla="*/ 279 w 1895"/>
              <a:gd name="T47" fmla="*/ 534 h 581"/>
              <a:gd name="T48" fmla="*/ 240 w 1895"/>
              <a:gd name="T49" fmla="*/ 519 h 581"/>
              <a:gd name="T50" fmla="*/ 252 w 1895"/>
              <a:gd name="T51" fmla="*/ 564 h 581"/>
              <a:gd name="T52" fmla="*/ 192 w 1895"/>
              <a:gd name="T53" fmla="*/ 508 h 581"/>
              <a:gd name="T54" fmla="*/ 152 w 1895"/>
              <a:gd name="T55" fmla="*/ 480 h 581"/>
              <a:gd name="T56" fmla="*/ 64 w 1895"/>
              <a:gd name="T57" fmla="*/ 541 h 581"/>
              <a:gd name="T58" fmla="*/ 27 w 1895"/>
              <a:gd name="T59" fmla="*/ 524 h 581"/>
              <a:gd name="T60" fmla="*/ 18 w 1895"/>
              <a:gd name="T61" fmla="*/ 436 h 581"/>
              <a:gd name="T62" fmla="*/ 7 w 1895"/>
              <a:gd name="T63" fmla="*/ 392 h 581"/>
              <a:gd name="T64" fmla="*/ 27 w 1895"/>
              <a:gd name="T65" fmla="*/ 344 h 581"/>
              <a:gd name="T66" fmla="*/ 89 w 1895"/>
              <a:gd name="T67" fmla="*/ 292 h 581"/>
              <a:gd name="T68" fmla="*/ 133 w 1895"/>
              <a:gd name="T69" fmla="*/ 239 h 581"/>
              <a:gd name="T70" fmla="*/ 191 w 1895"/>
              <a:gd name="T71" fmla="*/ 251 h 581"/>
              <a:gd name="T72" fmla="*/ 324 w 1895"/>
              <a:gd name="T73" fmla="*/ 264 h 581"/>
              <a:gd name="T74" fmla="*/ 380 w 1895"/>
              <a:gd name="T75" fmla="*/ 248 h 581"/>
              <a:gd name="T76" fmla="*/ 486 w 1895"/>
              <a:gd name="T77" fmla="*/ 244 h 581"/>
              <a:gd name="T78" fmla="*/ 539 w 1895"/>
              <a:gd name="T79" fmla="*/ 237 h 581"/>
              <a:gd name="T80" fmla="*/ 586 w 1895"/>
              <a:gd name="T81" fmla="*/ 232 h 581"/>
              <a:gd name="T82" fmla="*/ 623 w 1895"/>
              <a:gd name="T83" fmla="*/ 222 h 581"/>
              <a:gd name="T84" fmla="*/ 648 w 1895"/>
              <a:gd name="T85" fmla="*/ 200 h 581"/>
              <a:gd name="T86" fmla="*/ 699 w 1895"/>
              <a:gd name="T87" fmla="*/ 209 h 581"/>
              <a:gd name="T88" fmla="*/ 745 w 1895"/>
              <a:gd name="T89" fmla="*/ 217 h 581"/>
              <a:gd name="T90" fmla="*/ 785 w 1895"/>
              <a:gd name="T91" fmla="*/ 215 h 581"/>
              <a:gd name="T92" fmla="*/ 878 w 1895"/>
              <a:gd name="T93" fmla="*/ 197 h 581"/>
              <a:gd name="T94" fmla="*/ 958 w 1895"/>
              <a:gd name="T95" fmla="*/ 171 h 581"/>
              <a:gd name="T96" fmla="*/ 1015 w 1895"/>
              <a:gd name="T97" fmla="*/ 146 h 581"/>
              <a:gd name="T98" fmla="*/ 1061 w 1895"/>
              <a:gd name="T99" fmla="*/ 188 h 581"/>
              <a:gd name="T100" fmla="*/ 1106 w 1895"/>
              <a:gd name="T101" fmla="*/ 202 h 581"/>
              <a:gd name="T102" fmla="*/ 1152 w 1895"/>
              <a:gd name="T103" fmla="*/ 144 h 581"/>
              <a:gd name="T104" fmla="*/ 1189 w 1895"/>
              <a:gd name="T105" fmla="*/ 80 h 581"/>
              <a:gd name="T106" fmla="*/ 1321 w 1895"/>
              <a:gd name="T107" fmla="*/ 131 h 581"/>
              <a:gd name="T108" fmla="*/ 1436 w 1895"/>
              <a:gd name="T109" fmla="*/ 171 h 581"/>
              <a:gd name="T110" fmla="*/ 1569 w 1895"/>
              <a:gd name="T111" fmla="*/ 229 h 581"/>
              <a:gd name="T112" fmla="*/ 1643 w 1895"/>
              <a:gd name="T113" fmla="*/ 193 h 581"/>
              <a:gd name="T114" fmla="*/ 1659 w 1895"/>
              <a:gd name="T115" fmla="*/ 132 h 581"/>
              <a:gd name="T116" fmla="*/ 1664 w 1895"/>
              <a:gd name="T117" fmla="*/ 87 h 581"/>
              <a:gd name="T118" fmla="*/ 1714 w 1895"/>
              <a:gd name="T119" fmla="*/ 58 h 581"/>
              <a:gd name="T120" fmla="*/ 1738 w 1895"/>
              <a:gd name="T121" fmla="*/ 75 h 581"/>
              <a:gd name="T122" fmla="*/ 1773 w 1895"/>
              <a:gd name="T123" fmla="*/ 22 h 581"/>
              <a:gd name="T124" fmla="*/ 1826 w 1895"/>
              <a:gd name="T125" fmla="*/ 29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95" h="581">
                <a:moveTo>
                  <a:pt x="1834" y="2"/>
                </a:moveTo>
                <a:lnTo>
                  <a:pt x="1836" y="4"/>
                </a:lnTo>
                <a:lnTo>
                  <a:pt x="1839" y="2"/>
                </a:lnTo>
                <a:lnTo>
                  <a:pt x="1841" y="2"/>
                </a:lnTo>
                <a:lnTo>
                  <a:pt x="1846" y="2"/>
                </a:lnTo>
                <a:lnTo>
                  <a:pt x="1849" y="4"/>
                </a:lnTo>
                <a:lnTo>
                  <a:pt x="1851" y="5"/>
                </a:lnTo>
                <a:lnTo>
                  <a:pt x="1853" y="5"/>
                </a:lnTo>
                <a:lnTo>
                  <a:pt x="1856" y="4"/>
                </a:lnTo>
                <a:lnTo>
                  <a:pt x="1858" y="4"/>
                </a:lnTo>
                <a:lnTo>
                  <a:pt x="1860" y="5"/>
                </a:lnTo>
                <a:lnTo>
                  <a:pt x="1861" y="9"/>
                </a:lnTo>
                <a:lnTo>
                  <a:pt x="1866" y="5"/>
                </a:lnTo>
                <a:lnTo>
                  <a:pt x="1870" y="5"/>
                </a:lnTo>
                <a:lnTo>
                  <a:pt x="1871" y="7"/>
                </a:lnTo>
                <a:lnTo>
                  <a:pt x="1875" y="9"/>
                </a:lnTo>
                <a:lnTo>
                  <a:pt x="1878" y="10"/>
                </a:lnTo>
                <a:lnTo>
                  <a:pt x="1876" y="14"/>
                </a:lnTo>
                <a:lnTo>
                  <a:pt x="1880" y="15"/>
                </a:lnTo>
                <a:lnTo>
                  <a:pt x="1881" y="15"/>
                </a:lnTo>
                <a:lnTo>
                  <a:pt x="1885" y="12"/>
                </a:lnTo>
                <a:lnTo>
                  <a:pt x="1890" y="14"/>
                </a:lnTo>
                <a:lnTo>
                  <a:pt x="1892" y="14"/>
                </a:lnTo>
                <a:lnTo>
                  <a:pt x="1895" y="24"/>
                </a:lnTo>
                <a:lnTo>
                  <a:pt x="1893" y="29"/>
                </a:lnTo>
                <a:lnTo>
                  <a:pt x="1861" y="43"/>
                </a:lnTo>
                <a:lnTo>
                  <a:pt x="1829" y="56"/>
                </a:lnTo>
                <a:lnTo>
                  <a:pt x="1819" y="59"/>
                </a:lnTo>
                <a:lnTo>
                  <a:pt x="1822" y="82"/>
                </a:lnTo>
                <a:lnTo>
                  <a:pt x="1822" y="92"/>
                </a:lnTo>
                <a:lnTo>
                  <a:pt x="1822" y="97"/>
                </a:lnTo>
                <a:lnTo>
                  <a:pt x="1822" y="100"/>
                </a:lnTo>
                <a:lnTo>
                  <a:pt x="1822" y="120"/>
                </a:lnTo>
                <a:lnTo>
                  <a:pt x="1824" y="129"/>
                </a:lnTo>
                <a:lnTo>
                  <a:pt x="1824" y="131"/>
                </a:lnTo>
                <a:lnTo>
                  <a:pt x="1824" y="139"/>
                </a:lnTo>
                <a:lnTo>
                  <a:pt x="1824" y="151"/>
                </a:lnTo>
                <a:lnTo>
                  <a:pt x="1824" y="159"/>
                </a:lnTo>
                <a:lnTo>
                  <a:pt x="1822" y="165"/>
                </a:lnTo>
                <a:lnTo>
                  <a:pt x="1821" y="165"/>
                </a:lnTo>
                <a:lnTo>
                  <a:pt x="1822" y="176"/>
                </a:lnTo>
                <a:lnTo>
                  <a:pt x="1821" y="192"/>
                </a:lnTo>
                <a:lnTo>
                  <a:pt x="1819" y="198"/>
                </a:lnTo>
                <a:lnTo>
                  <a:pt x="1819" y="202"/>
                </a:lnTo>
                <a:lnTo>
                  <a:pt x="1819" y="203"/>
                </a:lnTo>
                <a:lnTo>
                  <a:pt x="1812" y="220"/>
                </a:lnTo>
                <a:lnTo>
                  <a:pt x="1809" y="227"/>
                </a:lnTo>
                <a:lnTo>
                  <a:pt x="1805" y="242"/>
                </a:lnTo>
                <a:lnTo>
                  <a:pt x="1805" y="244"/>
                </a:lnTo>
                <a:lnTo>
                  <a:pt x="1802" y="251"/>
                </a:lnTo>
                <a:lnTo>
                  <a:pt x="1795" y="264"/>
                </a:lnTo>
                <a:lnTo>
                  <a:pt x="1785" y="281"/>
                </a:lnTo>
                <a:lnTo>
                  <a:pt x="1782" y="283"/>
                </a:lnTo>
                <a:lnTo>
                  <a:pt x="1775" y="292"/>
                </a:lnTo>
                <a:lnTo>
                  <a:pt x="1765" y="303"/>
                </a:lnTo>
                <a:lnTo>
                  <a:pt x="1763" y="305"/>
                </a:lnTo>
                <a:lnTo>
                  <a:pt x="1762" y="309"/>
                </a:lnTo>
                <a:lnTo>
                  <a:pt x="1756" y="312"/>
                </a:lnTo>
                <a:lnTo>
                  <a:pt x="1751" y="319"/>
                </a:lnTo>
                <a:lnTo>
                  <a:pt x="1735" y="331"/>
                </a:lnTo>
                <a:lnTo>
                  <a:pt x="1729" y="336"/>
                </a:lnTo>
                <a:lnTo>
                  <a:pt x="1723" y="342"/>
                </a:lnTo>
                <a:lnTo>
                  <a:pt x="1714" y="346"/>
                </a:lnTo>
                <a:lnTo>
                  <a:pt x="1708" y="349"/>
                </a:lnTo>
                <a:lnTo>
                  <a:pt x="1704" y="349"/>
                </a:lnTo>
                <a:lnTo>
                  <a:pt x="1704" y="351"/>
                </a:lnTo>
                <a:lnTo>
                  <a:pt x="1697" y="354"/>
                </a:lnTo>
                <a:lnTo>
                  <a:pt x="1692" y="358"/>
                </a:lnTo>
                <a:lnTo>
                  <a:pt x="1686" y="359"/>
                </a:lnTo>
                <a:lnTo>
                  <a:pt x="1684" y="361"/>
                </a:lnTo>
                <a:lnTo>
                  <a:pt x="1662" y="368"/>
                </a:lnTo>
                <a:lnTo>
                  <a:pt x="1655" y="373"/>
                </a:lnTo>
                <a:lnTo>
                  <a:pt x="1652" y="373"/>
                </a:lnTo>
                <a:lnTo>
                  <a:pt x="1643" y="376"/>
                </a:lnTo>
                <a:lnTo>
                  <a:pt x="1642" y="376"/>
                </a:lnTo>
                <a:lnTo>
                  <a:pt x="1637" y="378"/>
                </a:lnTo>
                <a:lnTo>
                  <a:pt x="1630" y="381"/>
                </a:lnTo>
                <a:lnTo>
                  <a:pt x="1628" y="381"/>
                </a:lnTo>
                <a:lnTo>
                  <a:pt x="1618" y="383"/>
                </a:lnTo>
                <a:lnTo>
                  <a:pt x="1615" y="383"/>
                </a:lnTo>
                <a:lnTo>
                  <a:pt x="1608" y="386"/>
                </a:lnTo>
                <a:lnTo>
                  <a:pt x="1603" y="386"/>
                </a:lnTo>
                <a:lnTo>
                  <a:pt x="1594" y="390"/>
                </a:lnTo>
                <a:lnTo>
                  <a:pt x="1593" y="390"/>
                </a:lnTo>
                <a:lnTo>
                  <a:pt x="1591" y="390"/>
                </a:lnTo>
                <a:lnTo>
                  <a:pt x="1576" y="392"/>
                </a:lnTo>
                <a:lnTo>
                  <a:pt x="1567" y="393"/>
                </a:lnTo>
                <a:lnTo>
                  <a:pt x="1550" y="393"/>
                </a:lnTo>
                <a:lnTo>
                  <a:pt x="1539" y="393"/>
                </a:lnTo>
                <a:lnTo>
                  <a:pt x="1534" y="392"/>
                </a:lnTo>
                <a:lnTo>
                  <a:pt x="1510" y="386"/>
                </a:lnTo>
                <a:lnTo>
                  <a:pt x="1503" y="385"/>
                </a:lnTo>
                <a:lnTo>
                  <a:pt x="1501" y="385"/>
                </a:lnTo>
                <a:lnTo>
                  <a:pt x="1479" y="380"/>
                </a:lnTo>
                <a:lnTo>
                  <a:pt x="1461" y="373"/>
                </a:lnTo>
                <a:lnTo>
                  <a:pt x="1454" y="370"/>
                </a:lnTo>
                <a:lnTo>
                  <a:pt x="1425" y="356"/>
                </a:lnTo>
                <a:lnTo>
                  <a:pt x="1414" y="349"/>
                </a:lnTo>
                <a:lnTo>
                  <a:pt x="1405" y="346"/>
                </a:lnTo>
                <a:lnTo>
                  <a:pt x="1393" y="339"/>
                </a:lnTo>
                <a:lnTo>
                  <a:pt x="1390" y="337"/>
                </a:lnTo>
                <a:lnTo>
                  <a:pt x="1373" y="329"/>
                </a:lnTo>
                <a:lnTo>
                  <a:pt x="1363" y="324"/>
                </a:lnTo>
                <a:lnTo>
                  <a:pt x="1360" y="324"/>
                </a:lnTo>
                <a:lnTo>
                  <a:pt x="1354" y="325"/>
                </a:lnTo>
                <a:lnTo>
                  <a:pt x="1338" y="320"/>
                </a:lnTo>
                <a:lnTo>
                  <a:pt x="1331" y="310"/>
                </a:lnTo>
                <a:lnTo>
                  <a:pt x="1331" y="309"/>
                </a:lnTo>
                <a:lnTo>
                  <a:pt x="1329" y="309"/>
                </a:lnTo>
                <a:lnTo>
                  <a:pt x="1327" y="309"/>
                </a:lnTo>
                <a:lnTo>
                  <a:pt x="1314" y="305"/>
                </a:lnTo>
                <a:lnTo>
                  <a:pt x="1312" y="305"/>
                </a:lnTo>
                <a:lnTo>
                  <a:pt x="1309" y="305"/>
                </a:lnTo>
                <a:lnTo>
                  <a:pt x="1306" y="305"/>
                </a:lnTo>
                <a:lnTo>
                  <a:pt x="1302" y="303"/>
                </a:lnTo>
                <a:lnTo>
                  <a:pt x="1273" y="300"/>
                </a:lnTo>
                <a:lnTo>
                  <a:pt x="1270" y="300"/>
                </a:lnTo>
                <a:lnTo>
                  <a:pt x="1258" y="309"/>
                </a:lnTo>
                <a:lnTo>
                  <a:pt x="1251" y="315"/>
                </a:lnTo>
                <a:lnTo>
                  <a:pt x="1250" y="319"/>
                </a:lnTo>
                <a:lnTo>
                  <a:pt x="1248" y="322"/>
                </a:lnTo>
                <a:lnTo>
                  <a:pt x="1246" y="324"/>
                </a:lnTo>
                <a:lnTo>
                  <a:pt x="1245" y="325"/>
                </a:lnTo>
                <a:lnTo>
                  <a:pt x="1240" y="327"/>
                </a:lnTo>
                <a:lnTo>
                  <a:pt x="1238" y="329"/>
                </a:lnTo>
                <a:lnTo>
                  <a:pt x="1236" y="329"/>
                </a:lnTo>
                <a:lnTo>
                  <a:pt x="1235" y="329"/>
                </a:lnTo>
                <a:lnTo>
                  <a:pt x="1231" y="331"/>
                </a:lnTo>
                <a:lnTo>
                  <a:pt x="1218" y="342"/>
                </a:lnTo>
                <a:lnTo>
                  <a:pt x="1214" y="344"/>
                </a:lnTo>
                <a:lnTo>
                  <a:pt x="1211" y="347"/>
                </a:lnTo>
                <a:lnTo>
                  <a:pt x="1189" y="361"/>
                </a:lnTo>
                <a:lnTo>
                  <a:pt x="1179" y="366"/>
                </a:lnTo>
                <a:lnTo>
                  <a:pt x="1179" y="368"/>
                </a:lnTo>
                <a:lnTo>
                  <a:pt x="1157" y="376"/>
                </a:lnTo>
                <a:lnTo>
                  <a:pt x="1155" y="378"/>
                </a:lnTo>
                <a:lnTo>
                  <a:pt x="1153" y="378"/>
                </a:lnTo>
                <a:lnTo>
                  <a:pt x="1143" y="381"/>
                </a:lnTo>
                <a:lnTo>
                  <a:pt x="1140" y="383"/>
                </a:lnTo>
                <a:lnTo>
                  <a:pt x="1135" y="385"/>
                </a:lnTo>
                <a:lnTo>
                  <a:pt x="1132" y="385"/>
                </a:lnTo>
                <a:lnTo>
                  <a:pt x="1125" y="386"/>
                </a:lnTo>
                <a:lnTo>
                  <a:pt x="1123" y="386"/>
                </a:lnTo>
                <a:lnTo>
                  <a:pt x="1108" y="388"/>
                </a:lnTo>
                <a:lnTo>
                  <a:pt x="1101" y="388"/>
                </a:lnTo>
                <a:lnTo>
                  <a:pt x="1079" y="392"/>
                </a:lnTo>
                <a:lnTo>
                  <a:pt x="1077" y="392"/>
                </a:lnTo>
                <a:lnTo>
                  <a:pt x="1076" y="392"/>
                </a:lnTo>
                <a:lnTo>
                  <a:pt x="1064" y="392"/>
                </a:lnTo>
                <a:lnTo>
                  <a:pt x="1042" y="390"/>
                </a:lnTo>
                <a:lnTo>
                  <a:pt x="1040" y="390"/>
                </a:lnTo>
                <a:lnTo>
                  <a:pt x="1032" y="388"/>
                </a:lnTo>
                <a:lnTo>
                  <a:pt x="1023" y="385"/>
                </a:lnTo>
                <a:lnTo>
                  <a:pt x="1018" y="383"/>
                </a:lnTo>
                <a:lnTo>
                  <a:pt x="1012" y="380"/>
                </a:lnTo>
                <a:lnTo>
                  <a:pt x="996" y="373"/>
                </a:lnTo>
                <a:lnTo>
                  <a:pt x="978" y="363"/>
                </a:lnTo>
                <a:lnTo>
                  <a:pt x="964" y="356"/>
                </a:lnTo>
                <a:lnTo>
                  <a:pt x="944" y="361"/>
                </a:lnTo>
                <a:lnTo>
                  <a:pt x="941" y="363"/>
                </a:lnTo>
                <a:lnTo>
                  <a:pt x="939" y="363"/>
                </a:lnTo>
                <a:lnTo>
                  <a:pt x="929" y="366"/>
                </a:lnTo>
                <a:lnTo>
                  <a:pt x="927" y="368"/>
                </a:lnTo>
                <a:lnTo>
                  <a:pt x="920" y="370"/>
                </a:lnTo>
                <a:lnTo>
                  <a:pt x="912" y="373"/>
                </a:lnTo>
                <a:lnTo>
                  <a:pt x="903" y="375"/>
                </a:lnTo>
                <a:lnTo>
                  <a:pt x="895" y="376"/>
                </a:lnTo>
                <a:lnTo>
                  <a:pt x="883" y="380"/>
                </a:lnTo>
                <a:lnTo>
                  <a:pt x="873" y="381"/>
                </a:lnTo>
                <a:lnTo>
                  <a:pt x="863" y="383"/>
                </a:lnTo>
                <a:lnTo>
                  <a:pt x="861" y="383"/>
                </a:lnTo>
                <a:lnTo>
                  <a:pt x="860" y="383"/>
                </a:lnTo>
                <a:lnTo>
                  <a:pt x="844" y="385"/>
                </a:lnTo>
                <a:lnTo>
                  <a:pt x="838" y="386"/>
                </a:lnTo>
                <a:lnTo>
                  <a:pt x="836" y="386"/>
                </a:lnTo>
                <a:lnTo>
                  <a:pt x="833" y="386"/>
                </a:lnTo>
                <a:lnTo>
                  <a:pt x="826" y="388"/>
                </a:lnTo>
                <a:lnTo>
                  <a:pt x="821" y="388"/>
                </a:lnTo>
                <a:lnTo>
                  <a:pt x="816" y="388"/>
                </a:lnTo>
                <a:lnTo>
                  <a:pt x="814" y="388"/>
                </a:lnTo>
                <a:lnTo>
                  <a:pt x="799" y="388"/>
                </a:lnTo>
                <a:lnTo>
                  <a:pt x="787" y="388"/>
                </a:lnTo>
                <a:lnTo>
                  <a:pt x="782" y="388"/>
                </a:lnTo>
                <a:lnTo>
                  <a:pt x="772" y="386"/>
                </a:lnTo>
                <a:lnTo>
                  <a:pt x="755" y="395"/>
                </a:lnTo>
                <a:lnTo>
                  <a:pt x="755" y="427"/>
                </a:lnTo>
                <a:lnTo>
                  <a:pt x="755" y="453"/>
                </a:lnTo>
                <a:lnTo>
                  <a:pt x="755" y="456"/>
                </a:lnTo>
                <a:lnTo>
                  <a:pt x="757" y="468"/>
                </a:lnTo>
                <a:lnTo>
                  <a:pt x="757" y="510"/>
                </a:lnTo>
                <a:lnTo>
                  <a:pt x="757" y="522"/>
                </a:lnTo>
                <a:lnTo>
                  <a:pt x="757" y="581"/>
                </a:lnTo>
                <a:lnTo>
                  <a:pt x="753" y="581"/>
                </a:lnTo>
                <a:lnTo>
                  <a:pt x="751" y="581"/>
                </a:lnTo>
                <a:lnTo>
                  <a:pt x="750" y="580"/>
                </a:lnTo>
                <a:lnTo>
                  <a:pt x="746" y="580"/>
                </a:lnTo>
                <a:lnTo>
                  <a:pt x="745" y="580"/>
                </a:lnTo>
                <a:lnTo>
                  <a:pt x="743" y="580"/>
                </a:lnTo>
                <a:lnTo>
                  <a:pt x="743" y="578"/>
                </a:lnTo>
                <a:lnTo>
                  <a:pt x="741" y="568"/>
                </a:lnTo>
                <a:lnTo>
                  <a:pt x="741" y="566"/>
                </a:lnTo>
                <a:lnTo>
                  <a:pt x="743" y="564"/>
                </a:lnTo>
                <a:lnTo>
                  <a:pt x="743" y="563"/>
                </a:lnTo>
                <a:lnTo>
                  <a:pt x="748" y="561"/>
                </a:lnTo>
                <a:lnTo>
                  <a:pt x="748" y="559"/>
                </a:lnTo>
                <a:lnTo>
                  <a:pt x="750" y="558"/>
                </a:lnTo>
                <a:lnTo>
                  <a:pt x="750" y="556"/>
                </a:lnTo>
                <a:lnTo>
                  <a:pt x="750" y="554"/>
                </a:lnTo>
                <a:lnTo>
                  <a:pt x="748" y="551"/>
                </a:lnTo>
                <a:lnTo>
                  <a:pt x="748" y="549"/>
                </a:lnTo>
                <a:lnTo>
                  <a:pt x="746" y="549"/>
                </a:lnTo>
                <a:lnTo>
                  <a:pt x="740" y="547"/>
                </a:lnTo>
                <a:lnTo>
                  <a:pt x="733" y="549"/>
                </a:lnTo>
                <a:lnTo>
                  <a:pt x="731" y="549"/>
                </a:lnTo>
                <a:lnTo>
                  <a:pt x="730" y="547"/>
                </a:lnTo>
                <a:lnTo>
                  <a:pt x="728" y="546"/>
                </a:lnTo>
                <a:lnTo>
                  <a:pt x="724" y="546"/>
                </a:lnTo>
                <a:lnTo>
                  <a:pt x="723" y="546"/>
                </a:lnTo>
                <a:lnTo>
                  <a:pt x="718" y="546"/>
                </a:lnTo>
                <a:lnTo>
                  <a:pt x="716" y="546"/>
                </a:lnTo>
                <a:lnTo>
                  <a:pt x="711" y="549"/>
                </a:lnTo>
                <a:lnTo>
                  <a:pt x="708" y="551"/>
                </a:lnTo>
                <a:lnTo>
                  <a:pt x="709" y="554"/>
                </a:lnTo>
                <a:lnTo>
                  <a:pt x="709" y="556"/>
                </a:lnTo>
                <a:lnTo>
                  <a:pt x="709" y="558"/>
                </a:lnTo>
                <a:lnTo>
                  <a:pt x="709" y="559"/>
                </a:lnTo>
                <a:lnTo>
                  <a:pt x="708" y="559"/>
                </a:lnTo>
                <a:lnTo>
                  <a:pt x="704" y="561"/>
                </a:lnTo>
                <a:lnTo>
                  <a:pt x="702" y="559"/>
                </a:lnTo>
                <a:lnTo>
                  <a:pt x="699" y="559"/>
                </a:lnTo>
                <a:lnTo>
                  <a:pt x="694" y="559"/>
                </a:lnTo>
                <a:lnTo>
                  <a:pt x="692" y="558"/>
                </a:lnTo>
                <a:lnTo>
                  <a:pt x="689" y="556"/>
                </a:lnTo>
                <a:lnTo>
                  <a:pt x="687" y="556"/>
                </a:lnTo>
                <a:lnTo>
                  <a:pt x="687" y="554"/>
                </a:lnTo>
                <a:lnTo>
                  <a:pt x="686" y="551"/>
                </a:lnTo>
                <a:lnTo>
                  <a:pt x="684" y="549"/>
                </a:lnTo>
                <a:lnTo>
                  <a:pt x="682" y="549"/>
                </a:lnTo>
                <a:lnTo>
                  <a:pt x="679" y="549"/>
                </a:lnTo>
                <a:lnTo>
                  <a:pt x="677" y="552"/>
                </a:lnTo>
                <a:lnTo>
                  <a:pt x="675" y="554"/>
                </a:lnTo>
                <a:lnTo>
                  <a:pt x="674" y="556"/>
                </a:lnTo>
                <a:lnTo>
                  <a:pt x="672" y="556"/>
                </a:lnTo>
                <a:lnTo>
                  <a:pt x="670" y="556"/>
                </a:lnTo>
                <a:lnTo>
                  <a:pt x="669" y="549"/>
                </a:lnTo>
                <a:lnTo>
                  <a:pt x="667" y="547"/>
                </a:lnTo>
                <a:lnTo>
                  <a:pt x="667" y="544"/>
                </a:lnTo>
                <a:lnTo>
                  <a:pt x="667" y="542"/>
                </a:lnTo>
                <a:lnTo>
                  <a:pt x="669" y="539"/>
                </a:lnTo>
                <a:lnTo>
                  <a:pt x="670" y="539"/>
                </a:lnTo>
                <a:lnTo>
                  <a:pt x="670" y="537"/>
                </a:lnTo>
                <a:lnTo>
                  <a:pt x="670" y="536"/>
                </a:lnTo>
                <a:lnTo>
                  <a:pt x="670" y="534"/>
                </a:lnTo>
                <a:lnTo>
                  <a:pt x="670" y="532"/>
                </a:lnTo>
                <a:lnTo>
                  <a:pt x="667" y="527"/>
                </a:lnTo>
                <a:lnTo>
                  <a:pt x="665" y="527"/>
                </a:lnTo>
                <a:lnTo>
                  <a:pt x="665" y="525"/>
                </a:lnTo>
                <a:lnTo>
                  <a:pt x="664" y="525"/>
                </a:lnTo>
                <a:lnTo>
                  <a:pt x="659" y="525"/>
                </a:lnTo>
                <a:lnTo>
                  <a:pt x="655" y="527"/>
                </a:lnTo>
                <a:lnTo>
                  <a:pt x="654" y="527"/>
                </a:lnTo>
                <a:lnTo>
                  <a:pt x="652" y="530"/>
                </a:lnTo>
                <a:lnTo>
                  <a:pt x="652" y="534"/>
                </a:lnTo>
                <a:lnTo>
                  <a:pt x="650" y="534"/>
                </a:lnTo>
                <a:lnTo>
                  <a:pt x="648" y="536"/>
                </a:lnTo>
                <a:lnTo>
                  <a:pt x="647" y="536"/>
                </a:lnTo>
                <a:lnTo>
                  <a:pt x="643" y="534"/>
                </a:lnTo>
                <a:lnTo>
                  <a:pt x="638" y="532"/>
                </a:lnTo>
                <a:lnTo>
                  <a:pt x="637" y="530"/>
                </a:lnTo>
                <a:lnTo>
                  <a:pt x="638" y="527"/>
                </a:lnTo>
                <a:lnTo>
                  <a:pt x="640" y="525"/>
                </a:lnTo>
                <a:lnTo>
                  <a:pt x="642" y="524"/>
                </a:lnTo>
                <a:lnTo>
                  <a:pt x="643" y="522"/>
                </a:lnTo>
                <a:lnTo>
                  <a:pt x="642" y="520"/>
                </a:lnTo>
                <a:lnTo>
                  <a:pt x="637" y="512"/>
                </a:lnTo>
                <a:lnTo>
                  <a:pt x="633" y="510"/>
                </a:lnTo>
                <a:lnTo>
                  <a:pt x="626" y="508"/>
                </a:lnTo>
                <a:lnTo>
                  <a:pt x="623" y="508"/>
                </a:lnTo>
                <a:lnTo>
                  <a:pt x="621" y="510"/>
                </a:lnTo>
                <a:lnTo>
                  <a:pt x="620" y="513"/>
                </a:lnTo>
                <a:lnTo>
                  <a:pt x="618" y="517"/>
                </a:lnTo>
                <a:lnTo>
                  <a:pt x="620" y="522"/>
                </a:lnTo>
                <a:lnTo>
                  <a:pt x="620" y="525"/>
                </a:lnTo>
                <a:lnTo>
                  <a:pt x="620" y="527"/>
                </a:lnTo>
                <a:lnTo>
                  <a:pt x="618" y="529"/>
                </a:lnTo>
                <a:lnTo>
                  <a:pt x="615" y="532"/>
                </a:lnTo>
                <a:lnTo>
                  <a:pt x="603" y="536"/>
                </a:lnTo>
                <a:lnTo>
                  <a:pt x="601" y="537"/>
                </a:lnTo>
                <a:lnTo>
                  <a:pt x="598" y="537"/>
                </a:lnTo>
                <a:lnTo>
                  <a:pt x="596" y="537"/>
                </a:lnTo>
                <a:lnTo>
                  <a:pt x="591" y="534"/>
                </a:lnTo>
                <a:lnTo>
                  <a:pt x="589" y="532"/>
                </a:lnTo>
                <a:lnTo>
                  <a:pt x="588" y="534"/>
                </a:lnTo>
                <a:lnTo>
                  <a:pt x="586" y="537"/>
                </a:lnTo>
                <a:lnTo>
                  <a:pt x="586" y="539"/>
                </a:lnTo>
                <a:lnTo>
                  <a:pt x="588" y="544"/>
                </a:lnTo>
                <a:lnTo>
                  <a:pt x="586" y="546"/>
                </a:lnTo>
                <a:lnTo>
                  <a:pt x="584" y="549"/>
                </a:lnTo>
                <a:lnTo>
                  <a:pt x="583" y="551"/>
                </a:lnTo>
                <a:lnTo>
                  <a:pt x="581" y="551"/>
                </a:lnTo>
                <a:lnTo>
                  <a:pt x="572" y="552"/>
                </a:lnTo>
                <a:lnTo>
                  <a:pt x="566" y="549"/>
                </a:lnTo>
                <a:lnTo>
                  <a:pt x="564" y="549"/>
                </a:lnTo>
                <a:lnTo>
                  <a:pt x="557" y="552"/>
                </a:lnTo>
                <a:lnTo>
                  <a:pt x="556" y="552"/>
                </a:lnTo>
                <a:lnTo>
                  <a:pt x="554" y="551"/>
                </a:lnTo>
                <a:lnTo>
                  <a:pt x="554" y="541"/>
                </a:lnTo>
                <a:lnTo>
                  <a:pt x="552" y="537"/>
                </a:lnTo>
                <a:lnTo>
                  <a:pt x="556" y="536"/>
                </a:lnTo>
                <a:lnTo>
                  <a:pt x="557" y="534"/>
                </a:lnTo>
                <a:lnTo>
                  <a:pt x="557" y="532"/>
                </a:lnTo>
                <a:lnTo>
                  <a:pt x="557" y="530"/>
                </a:lnTo>
                <a:lnTo>
                  <a:pt x="557" y="529"/>
                </a:lnTo>
                <a:lnTo>
                  <a:pt x="556" y="529"/>
                </a:lnTo>
                <a:lnTo>
                  <a:pt x="556" y="527"/>
                </a:lnTo>
                <a:lnTo>
                  <a:pt x="554" y="522"/>
                </a:lnTo>
                <a:lnTo>
                  <a:pt x="547" y="515"/>
                </a:lnTo>
                <a:lnTo>
                  <a:pt x="542" y="513"/>
                </a:lnTo>
                <a:lnTo>
                  <a:pt x="540" y="513"/>
                </a:lnTo>
                <a:lnTo>
                  <a:pt x="539" y="513"/>
                </a:lnTo>
                <a:lnTo>
                  <a:pt x="537" y="513"/>
                </a:lnTo>
                <a:lnTo>
                  <a:pt x="535" y="517"/>
                </a:lnTo>
                <a:lnTo>
                  <a:pt x="535" y="520"/>
                </a:lnTo>
                <a:lnTo>
                  <a:pt x="537" y="524"/>
                </a:lnTo>
                <a:lnTo>
                  <a:pt x="537" y="525"/>
                </a:lnTo>
                <a:lnTo>
                  <a:pt x="534" y="527"/>
                </a:lnTo>
                <a:lnTo>
                  <a:pt x="532" y="527"/>
                </a:lnTo>
                <a:lnTo>
                  <a:pt x="525" y="529"/>
                </a:lnTo>
                <a:lnTo>
                  <a:pt x="522" y="529"/>
                </a:lnTo>
                <a:lnTo>
                  <a:pt x="520" y="527"/>
                </a:lnTo>
                <a:lnTo>
                  <a:pt x="513" y="525"/>
                </a:lnTo>
                <a:lnTo>
                  <a:pt x="512" y="525"/>
                </a:lnTo>
                <a:lnTo>
                  <a:pt x="505" y="525"/>
                </a:lnTo>
                <a:lnTo>
                  <a:pt x="503" y="525"/>
                </a:lnTo>
                <a:lnTo>
                  <a:pt x="501" y="522"/>
                </a:lnTo>
                <a:lnTo>
                  <a:pt x="501" y="517"/>
                </a:lnTo>
                <a:lnTo>
                  <a:pt x="500" y="513"/>
                </a:lnTo>
                <a:lnTo>
                  <a:pt x="498" y="510"/>
                </a:lnTo>
                <a:lnTo>
                  <a:pt x="496" y="507"/>
                </a:lnTo>
                <a:lnTo>
                  <a:pt x="495" y="505"/>
                </a:lnTo>
                <a:lnTo>
                  <a:pt x="491" y="502"/>
                </a:lnTo>
                <a:lnTo>
                  <a:pt x="490" y="502"/>
                </a:lnTo>
                <a:lnTo>
                  <a:pt x="490" y="500"/>
                </a:lnTo>
                <a:lnTo>
                  <a:pt x="486" y="498"/>
                </a:lnTo>
                <a:lnTo>
                  <a:pt x="486" y="497"/>
                </a:lnTo>
                <a:lnTo>
                  <a:pt x="486" y="495"/>
                </a:lnTo>
                <a:lnTo>
                  <a:pt x="488" y="491"/>
                </a:lnTo>
                <a:lnTo>
                  <a:pt x="490" y="490"/>
                </a:lnTo>
                <a:lnTo>
                  <a:pt x="490" y="486"/>
                </a:lnTo>
                <a:lnTo>
                  <a:pt x="488" y="485"/>
                </a:lnTo>
                <a:lnTo>
                  <a:pt x="486" y="485"/>
                </a:lnTo>
                <a:lnTo>
                  <a:pt x="486" y="483"/>
                </a:lnTo>
                <a:lnTo>
                  <a:pt x="485" y="483"/>
                </a:lnTo>
                <a:lnTo>
                  <a:pt x="481" y="483"/>
                </a:lnTo>
                <a:lnTo>
                  <a:pt x="478" y="483"/>
                </a:lnTo>
                <a:lnTo>
                  <a:pt x="471" y="485"/>
                </a:lnTo>
                <a:lnTo>
                  <a:pt x="468" y="488"/>
                </a:lnTo>
                <a:lnTo>
                  <a:pt x="468" y="490"/>
                </a:lnTo>
                <a:lnTo>
                  <a:pt x="466" y="493"/>
                </a:lnTo>
                <a:lnTo>
                  <a:pt x="463" y="495"/>
                </a:lnTo>
                <a:lnTo>
                  <a:pt x="461" y="493"/>
                </a:lnTo>
                <a:lnTo>
                  <a:pt x="458" y="490"/>
                </a:lnTo>
                <a:lnTo>
                  <a:pt x="454" y="486"/>
                </a:lnTo>
                <a:lnTo>
                  <a:pt x="453" y="480"/>
                </a:lnTo>
                <a:lnTo>
                  <a:pt x="451" y="478"/>
                </a:lnTo>
                <a:lnTo>
                  <a:pt x="449" y="476"/>
                </a:lnTo>
                <a:lnTo>
                  <a:pt x="447" y="476"/>
                </a:lnTo>
                <a:lnTo>
                  <a:pt x="446" y="475"/>
                </a:lnTo>
                <a:lnTo>
                  <a:pt x="444" y="475"/>
                </a:lnTo>
                <a:lnTo>
                  <a:pt x="442" y="475"/>
                </a:lnTo>
                <a:lnTo>
                  <a:pt x="441" y="475"/>
                </a:lnTo>
                <a:lnTo>
                  <a:pt x="439" y="476"/>
                </a:lnTo>
                <a:lnTo>
                  <a:pt x="437" y="476"/>
                </a:lnTo>
                <a:lnTo>
                  <a:pt x="431" y="480"/>
                </a:lnTo>
                <a:lnTo>
                  <a:pt x="429" y="480"/>
                </a:lnTo>
                <a:lnTo>
                  <a:pt x="425" y="478"/>
                </a:lnTo>
                <a:lnTo>
                  <a:pt x="420" y="478"/>
                </a:lnTo>
                <a:lnTo>
                  <a:pt x="417" y="476"/>
                </a:lnTo>
                <a:lnTo>
                  <a:pt x="415" y="476"/>
                </a:lnTo>
                <a:lnTo>
                  <a:pt x="414" y="478"/>
                </a:lnTo>
                <a:lnTo>
                  <a:pt x="410" y="481"/>
                </a:lnTo>
                <a:lnTo>
                  <a:pt x="409" y="485"/>
                </a:lnTo>
                <a:lnTo>
                  <a:pt x="409" y="490"/>
                </a:lnTo>
                <a:lnTo>
                  <a:pt x="409" y="491"/>
                </a:lnTo>
                <a:lnTo>
                  <a:pt x="407" y="493"/>
                </a:lnTo>
                <a:lnTo>
                  <a:pt x="404" y="497"/>
                </a:lnTo>
                <a:lnTo>
                  <a:pt x="398" y="495"/>
                </a:lnTo>
                <a:lnTo>
                  <a:pt x="393" y="488"/>
                </a:lnTo>
                <a:lnTo>
                  <a:pt x="393" y="483"/>
                </a:lnTo>
                <a:lnTo>
                  <a:pt x="392" y="481"/>
                </a:lnTo>
                <a:lnTo>
                  <a:pt x="392" y="480"/>
                </a:lnTo>
                <a:lnTo>
                  <a:pt x="390" y="478"/>
                </a:lnTo>
                <a:lnTo>
                  <a:pt x="388" y="478"/>
                </a:lnTo>
                <a:lnTo>
                  <a:pt x="387" y="478"/>
                </a:lnTo>
                <a:lnTo>
                  <a:pt x="385" y="478"/>
                </a:lnTo>
                <a:lnTo>
                  <a:pt x="383" y="478"/>
                </a:lnTo>
                <a:lnTo>
                  <a:pt x="382" y="478"/>
                </a:lnTo>
                <a:lnTo>
                  <a:pt x="378" y="480"/>
                </a:lnTo>
                <a:lnTo>
                  <a:pt x="376" y="481"/>
                </a:lnTo>
                <a:lnTo>
                  <a:pt x="375" y="483"/>
                </a:lnTo>
                <a:lnTo>
                  <a:pt x="373" y="485"/>
                </a:lnTo>
                <a:lnTo>
                  <a:pt x="371" y="486"/>
                </a:lnTo>
                <a:lnTo>
                  <a:pt x="371" y="491"/>
                </a:lnTo>
                <a:lnTo>
                  <a:pt x="370" y="493"/>
                </a:lnTo>
                <a:lnTo>
                  <a:pt x="370" y="495"/>
                </a:lnTo>
                <a:lnTo>
                  <a:pt x="368" y="497"/>
                </a:lnTo>
                <a:lnTo>
                  <a:pt x="366" y="498"/>
                </a:lnTo>
                <a:lnTo>
                  <a:pt x="361" y="500"/>
                </a:lnTo>
                <a:lnTo>
                  <a:pt x="360" y="502"/>
                </a:lnTo>
                <a:lnTo>
                  <a:pt x="355" y="503"/>
                </a:lnTo>
                <a:lnTo>
                  <a:pt x="351" y="508"/>
                </a:lnTo>
                <a:lnTo>
                  <a:pt x="348" y="512"/>
                </a:lnTo>
                <a:lnTo>
                  <a:pt x="346" y="517"/>
                </a:lnTo>
                <a:lnTo>
                  <a:pt x="344" y="517"/>
                </a:lnTo>
                <a:lnTo>
                  <a:pt x="343" y="519"/>
                </a:lnTo>
                <a:lnTo>
                  <a:pt x="341" y="519"/>
                </a:lnTo>
                <a:lnTo>
                  <a:pt x="336" y="517"/>
                </a:lnTo>
                <a:lnTo>
                  <a:pt x="331" y="515"/>
                </a:lnTo>
                <a:lnTo>
                  <a:pt x="324" y="515"/>
                </a:lnTo>
                <a:lnTo>
                  <a:pt x="321" y="515"/>
                </a:lnTo>
                <a:lnTo>
                  <a:pt x="316" y="517"/>
                </a:lnTo>
                <a:lnTo>
                  <a:pt x="309" y="519"/>
                </a:lnTo>
                <a:lnTo>
                  <a:pt x="304" y="525"/>
                </a:lnTo>
                <a:lnTo>
                  <a:pt x="300" y="529"/>
                </a:lnTo>
                <a:lnTo>
                  <a:pt x="299" y="534"/>
                </a:lnTo>
                <a:lnTo>
                  <a:pt x="295" y="537"/>
                </a:lnTo>
                <a:lnTo>
                  <a:pt x="294" y="539"/>
                </a:lnTo>
                <a:lnTo>
                  <a:pt x="290" y="539"/>
                </a:lnTo>
                <a:lnTo>
                  <a:pt x="287" y="539"/>
                </a:lnTo>
                <a:lnTo>
                  <a:pt x="282" y="539"/>
                </a:lnTo>
                <a:lnTo>
                  <a:pt x="280" y="536"/>
                </a:lnTo>
                <a:lnTo>
                  <a:pt x="279" y="534"/>
                </a:lnTo>
                <a:lnTo>
                  <a:pt x="277" y="530"/>
                </a:lnTo>
                <a:lnTo>
                  <a:pt x="277" y="529"/>
                </a:lnTo>
                <a:lnTo>
                  <a:pt x="279" y="524"/>
                </a:lnTo>
                <a:lnTo>
                  <a:pt x="279" y="520"/>
                </a:lnTo>
                <a:lnTo>
                  <a:pt x="279" y="515"/>
                </a:lnTo>
                <a:lnTo>
                  <a:pt x="275" y="512"/>
                </a:lnTo>
                <a:lnTo>
                  <a:pt x="268" y="510"/>
                </a:lnTo>
                <a:lnTo>
                  <a:pt x="265" y="508"/>
                </a:lnTo>
                <a:lnTo>
                  <a:pt x="263" y="508"/>
                </a:lnTo>
                <a:lnTo>
                  <a:pt x="265" y="508"/>
                </a:lnTo>
                <a:lnTo>
                  <a:pt x="258" y="508"/>
                </a:lnTo>
                <a:lnTo>
                  <a:pt x="255" y="508"/>
                </a:lnTo>
                <a:lnTo>
                  <a:pt x="252" y="510"/>
                </a:lnTo>
                <a:lnTo>
                  <a:pt x="250" y="510"/>
                </a:lnTo>
                <a:lnTo>
                  <a:pt x="245" y="513"/>
                </a:lnTo>
                <a:lnTo>
                  <a:pt x="243" y="515"/>
                </a:lnTo>
                <a:lnTo>
                  <a:pt x="241" y="517"/>
                </a:lnTo>
                <a:lnTo>
                  <a:pt x="240" y="519"/>
                </a:lnTo>
                <a:lnTo>
                  <a:pt x="240" y="520"/>
                </a:lnTo>
                <a:lnTo>
                  <a:pt x="238" y="527"/>
                </a:lnTo>
                <a:lnTo>
                  <a:pt x="238" y="532"/>
                </a:lnTo>
                <a:lnTo>
                  <a:pt x="240" y="541"/>
                </a:lnTo>
                <a:lnTo>
                  <a:pt x="241" y="541"/>
                </a:lnTo>
                <a:lnTo>
                  <a:pt x="241" y="542"/>
                </a:lnTo>
                <a:lnTo>
                  <a:pt x="245" y="546"/>
                </a:lnTo>
                <a:lnTo>
                  <a:pt x="250" y="549"/>
                </a:lnTo>
                <a:lnTo>
                  <a:pt x="257" y="551"/>
                </a:lnTo>
                <a:lnTo>
                  <a:pt x="260" y="551"/>
                </a:lnTo>
                <a:lnTo>
                  <a:pt x="263" y="552"/>
                </a:lnTo>
                <a:lnTo>
                  <a:pt x="265" y="554"/>
                </a:lnTo>
                <a:lnTo>
                  <a:pt x="265" y="556"/>
                </a:lnTo>
                <a:lnTo>
                  <a:pt x="262" y="559"/>
                </a:lnTo>
                <a:lnTo>
                  <a:pt x="257" y="561"/>
                </a:lnTo>
                <a:lnTo>
                  <a:pt x="255" y="564"/>
                </a:lnTo>
                <a:lnTo>
                  <a:pt x="253" y="564"/>
                </a:lnTo>
                <a:lnTo>
                  <a:pt x="252" y="564"/>
                </a:lnTo>
                <a:lnTo>
                  <a:pt x="246" y="566"/>
                </a:lnTo>
                <a:lnTo>
                  <a:pt x="243" y="566"/>
                </a:lnTo>
                <a:lnTo>
                  <a:pt x="241" y="566"/>
                </a:lnTo>
                <a:lnTo>
                  <a:pt x="236" y="566"/>
                </a:lnTo>
                <a:lnTo>
                  <a:pt x="233" y="566"/>
                </a:lnTo>
                <a:lnTo>
                  <a:pt x="230" y="564"/>
                </a:lnTo>
                <a:lnTo>
                  <a:pt x="196" y="537"/>
                </a:lnTo>
                <a:lnTo>
                  <a:pt x="189" y="527"/>
                </a:lnTo>
                <a:lnTo>
                  <a:pt x="182" y="522"/>
                </a:lnTo>
                <a:lnTo>
                  <a:pt x="179" y="520"/>
                </a:lnTo>
                <a:lnTo>
                  <a:pt x="177" y="517"/>
                </a:lnTo>
                <a:lnTo>
                  <a:pt x="175" y="512"/>
                </a:lnTo>
                <a:lnTo>
                  <a:pt x="175" y="510"/>
                </a:lnTo>
                <a:lnTo>
                  <a:pt x="177" y="508"/>
                </a:lnTo>
                <a:lnTo>
                  <a:pt x="179" y="508"/>
                </a:lnTo>
                <a:lnTo>
                  <a:pt x="186" y="508"/>
                </a:lnTo>
                <a:lnTo>
                  <a:pt x="189" y="508"/>
                </a:lnTo>
                <a:lnTo>
                  <a:pt x="192" y="508"/>
                </a:lnTo>
                <a:lnTo>
                  <a:pt x="197" y="507"/>
                </a:lnTo>
                <a:lnTo>
                  <a:pt x="199" y="505"/>
                </a:lnTo>
                <a:lnTo>
                  <a:pt x="201" y="502"/>
                </a:lnTo>
                <a:lnTo>
                  <a:pt x="203" y="500"/>
                </a:lnTo>
                <a:lnTo>
                  <a:pt x="204" y="491"/>
                </a:lnTo>
                <a:lnTo>
                  <a:pt x="203" y="490"/>
                </a:lnTo>
                <a:lnTo>
                  <a:pt x="199" y="486"/>
                </a:lnTo>
                <a:lnTo>
                  <a:pt x="197" y="485"/>
                </a:lnTo>
                <a:lnTo>
                  <a:pt x="194" y="483"/>
                </a:lnTo>
                <a:lnTo>
                  <a:pt x="189" y="481"/>
                </a:lnTo>
                <a:lnTo>
                  <a:pt x="186" y="481"/>
                </a:lnTo>
                <a:lnTo>
                  <a:pt x="182" y="481"/>
                </a:lnTo>
                <a:lnTo>
                  <a:pt x="177" y="481"/>
                </a:lnTo>
                <a:lnTo>
                  <a:pt x="174" y="480"/>
                </a:lnTo>
                <a:lnTo>
                  <a:pt x="167" y="480"/>
                </a:lnTo>
                <a:lnTo>
                  <a:pt x="162" y="480"/>
                </a:lnTo>
                <a:lnTo>
                  <a:pt x="160" y="478"/>
                </a:lnTo>
                <a:lnTo>
                  <a:pt x="152" y="480"/>
                </a:lnTo>
                <a:lnTo>
                  <a:pt x="145" y="481"/>
                </a:lnTo>
                <a:lnTo>
                  <a:pt x="143" y="483"/>
                </a:lnTo>
                <a:lnTo>
                  <a:pt x="140" y="486"/>
                </a:lnTo>
                <a:lnTo>
                  <a:pt x="125" y="498"/>
                </a:lnTo>
                <a:lnTo>
                  <a:pt x="123" y="500"/>
                </a:lnTo>
                <a:lnTo>
                  <a:pt x="123" y="502"/>
                </a:lnTo>
                <a:lnTo>
                  <a:pt x="118" y="505"/>
                </a:lnTo>
                <a:lnTo>
                  <a:pt x="103" y="522"/>
                </a:lnTo>
                <a:lnTo>
                  <a:pt x="99" y="525"/>
                </a:lnTo>
                <a:lnTo>
                  <a:pt x="98" y="527"/>
                </a:lnTo>
                <a:lnTo>
                  <a:pt x="94" y="530"/>
                </a:lnTo>
                <a:lnTo>
                  <a:pt x="86" y="534"/>
                </a:lnTo>
                <a:lnTo>
                  <a:pt x="84" y="534"/>
                </a:lnTo>
                <a:lnTo>
                  <a:pt x="83" y="534"/>
                </a:lnTo>
                <a:lnTo>
                  <a:pt x="81" y="536"/>
                </a:lnTo>
                <a:lnTo>
                  <a:pt x="74" y="537"/>
                </a:lnTo>
                <a:lnTo>
                  <a:pt x="69" y="539"/>
                </a:lnTo>
                <a:lnTo>
                  <a:pt x="64" y="541"/>
                </a:lnTo>
                <a:lnTo>
                  <a:pt x="57" y="544"/>
                </a:lnTo>
                <a:lnTo>
                  <a:pt x="50" y="551"/>
                </a:lnTo>
                <a:lnTo>
                  <a:pt x="47" y="554"/>
                </a:lnTo>
                <a:lnTo>
                  <a:pt x="42" y="559"/>
                </a:lnTo>
                <a:lnTo>
                  <a:pt x="40" y="561"/>
                </a:lnTo>
                <a:lnTo>
                  <a:pt x="35" y="564"/>
                </a:lnTo>
                <a:lnTo>
                  <a:pt x="34" y="563"/>
                </a:lnTo>
                <a:lnTo>
                  <a:pt x="32" y="561"/>
                </a:lnTo>
                <a:lnTo>
                  <a:pt x="30" y="559"/>
                </a:lnTo>
                <a:lnTo>
                  <a:pt x="29" y="558"/>
                </a:lnTo>
                <a:lnTo>
                  <a:pt x="27" y="552"/>
                </a:lnTo>
                <a:lnTo>
                  <a:pt x="27" y="546"/>
                </a:lnTo>
                <a:lnTo>
                  <a:pt x="25" y="541"/>
                </a:lnTo>
                <a:lnTo>
                  <a:pt x="25" y="539"/>
                </a:lnTo>
                <a:lnTo>
                  <a:pt x="25" y="530"/>
                </a:lnTo>
                <a:lnTo>
                  <a:pt x="25" y="529"/>
                </a:lnTo>
                <a:lnTo>
                  <a:pt x="25" y="525"/>
                </a:lnTo>
                <a:lnTo>
                  <a:pt x="27" y="524"/>
                </a:lnTo>
                <a:lnTo>
                  <a:pt x="29" y="520"/>
                </a:lnTo>
                <a:lnTo>
                  <a:pt x="34" y="505"/>
                </a:lnTo>
                <a:lnTo>
                  <a:pt x="35" y="503"/>
                </a:lnTo>
                <a:lnTo>
                  <a:pt x="37" y="493"/>
                </a:lnTo>
                <a:lnTo>
                  <a:pt x="37" y="491"/>
                </a:lnTo>
                <a:lnTo>
                  <a:pt x="39" y="485"/>
                </a:lnTo>
                <a:lnTo>
                  <a:pt x="39" y="478"/>
                </a:lnTo>
                <a:lnTo>
                  <a:pt x="40" y="475"/>
                </a:lnTo>
                <a:lnTo>
                  <a:pt x="40" y="471"/>
                </a:lnTo>
                <a:lnTo>
                  <a:pt x="39" y="468"/>
                </a:lnTo>
                <a:lnTo>
                  <a:pt x="39" y="464"/>
                </a:lnTo>
                <a:lnTo>
                  <a:pt x="34" y="461"/>
                </a:lnTo>
                <a:lnTo>
                  <a:pt x="32" y="454"/>
                </a:lnTo>
                <a:lnTo>
                  <a:pt x="29" y="453"/>
                </a:lnTo>
                <a:lnTo>
                  <a:pt x="27" y="447"/>
                </a:lnTo>
                <a:lnTo>
                  <a:pt x="22" y="441"/>
                </a:lnTo>
                <a:lnTo>
                  <a:pt x="20" y="437"/>
                </a:lnTo>
                <a:lnTo>
                  <a:pt x="18" y="436"/>
                </a:lnTo>
                <a:lnTo>
                  <a:pt x="17" y="434"/>
                </a:lnTo>
                <a:lnTo>
                  <a:pt x="15" y="432"/>
                </a:lnTo>
                <a:lnTo>
                  <a:pt x="8" y="425"/>
                </a:lnTo>
                <a:lnTo>
                  <a:pt x="5" y="424"/>
                </a:lnTo>
                <a:lnTo>
                  <a:pt x="5" y="422"/>
                </a:lnTo>
                <a:lnTo>
                  <a:pt x="3" y="415"/>
                </a:lnTo>
                <a:lnTo>
                  <a:pt x="2" y="414"/>
                </a:lnTo>
                <a:lnTo>
                  <a:pt x="2" y="412"/>
                </a:lnTo>
                <a:lnTo>
                  <a:pt x="2" y="410"/>
                </a:lnTo>
                <a:lnTo>
                  <a:pt x="0" y="408"/>
                </a:lnTo>
                <a:lnTo>
                  <a:pt x="0" y="407"/>
                </a:lnTo>
                <a:lnTo>
                  <a:pt x="0" y="405"/>
                </a:lnTo>
                <a:lnTo>
                  <a:pt x="2" y="400"/>
                </a:lnTo>
                <a:lnTo>
                  <a:pt x="3" y="398"/>
                </a:lnTo>
                <a:lnTo>
                  <a:pt x="5" y="397"/>
                </a:lnTo>
                <a:lnTo>
                  <a:pt x="7" y="395"/>
                </a:lnTo>
                <a:lnTo>
                  <a:pt x="7" y="393"/>
                </a:lnTo>
                <a:lnTo>
                  <a:pt x="7" y="392"/>
                </a:lnTo>
                <a:lnTo>
                  <a:pt x="8" y="390"/>
                </a:lnTo>
                <a:lnTo>
                  <a:pt x="8" y="386"/>
                </a:lnTo>
                <a:lnTo>
                  <a:pt x="8" y="385"/>
                </a:lnTo>
                <a:lnTo>
                  <a:pt x="10" y="383"/>
                </a:lnTo>
                <a:lnTo>
                  <a:pt x="12" y="381"/>
                </a:lnTo>
                <a:lnTo>
                  <a:pt x="13" y="380"/>
                </a:lnTo>
                <a:lnTo>
                  <a:pt x="15" y="378"/>
                </a:lnTo>
                <a:lnTo>
                  <a:pt x="15" y="376"/>
                </a:lnTo>
                <a:lnTo>
                  <a:pt x="17" y="373"/>
                </a:lnTo>
                <a:lnTo>
                  <a:pt x="17" y="371"/>
                </a:lnTo>
                <a:lnTo>
                  <a:pt x="17" y="370"/>
                </a:lnTo>
                <a:lnTo>
                  <a:pt x="18" y="366"/>
                </a:lnTo>
                <a:lnTo>
                  <a:pt x="18" y="363"/>
                </a:lnTo>
                <a:lnTo>
                  <a:pt x="20" y="359"/>
                </a:lnTo>
                <a:lnTo>
                  <a:pt x="20" y="358"/>
                </a:lnTo>
                <a:lnTo>
                  <a:pt x="23" y="354"/>
                </a:lnTo>
                <a:lnTo>
                  <a:pt x="23" y="353"/>
                </a:lnTo>
                <a:lnTo>
                  <a:pt x="27" y="344"/>
                </a:lnTo>
                <a:lnTo>
                  <a:pt x="29" y="341"/>
                </a:lnTo>
                <a:lnTo>
                  <a:pt x="37" y="336"/>
                </a:lnTo>
                <a:lnTo>
                  <a:pt x="39" y="334"/>
                </a:lnTo>
                <a:lnTo>
                  <a:pt x="42" y="331"/>
                </a:lnTo>
                <a:lnTo>
                  <a:pt x="49" y="325"/>
                </a:lnTo>
                <a:lnTo>
                  <a:pt x="54" y="320"/>
                </a:lnTo>
                <a:lnTo>
                  <a:pt x="59" y="315"/>
                </a:lnTo>
                <a:lnTo>
                  <a:pt x="64" y="309"/>
                </a:lnTo>
                <a:lnTo>
                  <a:pt x="67" y="307"/>
                </a:lnTo>
                <a:lnTo>
                  <a:pt x="71" y="305"/>
                </a:lnTo>
                <a:lnTo>
                  <a:pt x="72" y="302"/>
                </a:lnTo>
                <a:lnTo>
                  <a:pt x="76" y="300"/>
                </a:lnTo>
                <a:lnTo>
                  <a:pt x="78" y="300"/>
                </a:lnTo>
                <a:lnTo>
                  <a:pt x="79" y="298"/>
                </a:lnTo>
                <a:lnTo>
                  <a:pt x="83" y="295"/>
                </a:lnTo>
                <a:lnTo>
                  <a:pt x="86" y="293"/>
                </a:lnTo>
                <a:lnTo>
                  <a:pt x="88" y="292"/>
                </a:lnTo>
                <a:lnTo>
                  <a:pt x="89" y="292"/>
                </a:lnTo>
                <a:lnTo>
                  <a:pt x="93" y="288"/>
                </a:lnTo>
                <a:lnTo>
                  <a:pt x="94" y="286"/>
                </a:lnTo>
                <a:lnTo>
                  <a:pt x="96" y="285"/>
                </a:lnTo>
                <a:lnTo>
                  <a:pt x="98" y="283"/>
                </a:lnTo>
                <a:lnTo>
                  <a:pt x="99" y="281"/>
                </a:lnTo>
                <a:lnTo>
                  <a:pt x="106" y="271"/>
                </a:lnTo>
                <a:lnTo>
                  <a:pt x="108" y="271"/>
                </a:lnTo>
                <a:lnTo>
                  <a:pt x="113" y="266"/>
                </a:lnTo>
                <a:lnTo>
                  <a:pt x="113" y="264"/>
                </a:lnTo>
                <a:lnTo>
                  <a:pt x="113" y="263"/>
                </a:lnTo>
                <a:lnTo>
                  <a:pt x="115" y="263"/>
                </a:lnTo>
                <a:lnTo>
                  <a:pt x="118" y="258"/>
                </a:lnTo>
                <a:lnTo>
                  <a:pt x="118" y="256"/>
                </a:lnTo>
                <a:lnTo>
                  <a:pt x="121" y="253"/>
                </a:lnTo>
                <a:lnTo>
                  <a:pt x="121" y="251"/>
                </a:lnTo>
                <a:lnTo>
                  <a:pt x="128" y="246"/>
                </a:lnTo>
                <a:lnTo>
                  <a:pt x="132" y="241"/>
                </a:lnTo>
                <a:lnTo>
                  <a:pt x="133" y="239"/>
                </a:lnTo>
                <a:lnTo>
                  <a:pt x="133" y="237"/>
                </a:lnTo>
                <a:lnTo>
                  <a:pt x="135" y="234"/>
                </a:lnTo>
                <a:lnTo>
                  <a:pt x="137" y="231"/>
                </a:lnTo>
                <a:lnTo>
                  <a:pt x="137" y="229"/>
                </a:lnTo>
                <a:lnTo>
                  <a:pt x="138" y="227"/>
                </a:lnTo>
                <a:lnTo>
                  <a:pt x="138" y="226"/>
                </a:lnTo>
                <a:lnTo>
                  <a:pt x="140" y="226"/>
                </a:lnTo>
                <a:lnTo>
                  <a:pt x="140" y="224"/>
                </a:lnTo>
                <a:lnTo>
                  <a:pt x="145" y="229"/>
                </a:lnTo>
                <a:lnTo>
                  <a:pt x="148" y="232"/>
                </a:lnTo>
                <a:lnTo>
                  <a:pt x="159" y="237"/>
                </a:lnTo>
                <a:lnTo>
                  <a:pt x="160" y="239"/>
                </a:lnTo>
                <a:lnTo>
                  <a:pt x="167" y="241"/>
                </a:lnTo>
                <a:lnTo>
                  <a:pt x="174" y="244"/>
                </a:lnTo>
                <a:lnTo>
                  <a:pt x="177" y="246"/>
                </a:lnTo>
                <a:lnTo>
                  <a:pt x="179" y="248"/>
                </a:lnTo>
                <a:lnTo>
                  <a:pt x="189" y="251"/>
                </a:lnTo>
                <a:lnTo>
                  <a:pt x="191" y="251"/>
                </a:lnTo>
                <a:lnTo>
                  <a:pt x="211" y="256"/>
                </a:lnTo>
                <a:lnTo>
                  <a:pt x="214" y="258"/>
                </a:lnTo>
                <a:lnTo>
                  <a:pt x="223" y="259"/>
                </a:lnTo>
                <a:lnTo>
                  <a:pt x="224" y="261"/>
                </a:lnTo>
                <a:lnTo>
                  <a:pt x="240" y="264"/>
                </a:lnTo>
                <a:lnTo>
                  <a:pt x="250" y="266"/>
                </a:lnTo>
                <a:lnTo>
                  <a:pt x="258" y="268"/>
                </a:lnTo>
                <a:lnTo>
                  <a:pt x="267" y="271"/>
                </a:lnTo>
                <a:lnTo>
                  <a:pt x="270" y="273"/>
                </a:lnTo>
                <a:lnTo>
                  <a:pt x="272" y="273"/>
                </a:lnTo>
                <a:lnTo>
                  <a:pt x="273" y="273"/>
                </a:lnTo>
                <a:lnTo>
                  <a:pt x="287" y="271"/>
                </a:lnTo>
                <a:lnTo>
                  <a:pt x="289" y="271"/>
                </a:lnTo>
                <a:lnTo>
                  <a:pt x="290" y="271"/>
                </a:lnTo>
                <a:lnTo>
                  <a:pt x="302" y="270"/>
                </a:lnTo>
                <a:lnTo>
                  <a:pt x="314" y="266"/>
                </a:lnTo>
                <a:lnTo>
                  <a:pt x="319" y="266"/>
                </a:lnTo>
                <a:lnTo>
                  <a:pt x="324" y="264"/>
                </a:lnTo>
                <a:lnTo>
                  <a:pt x="328" y="261"/>
                </a:lnTo>
                <a:lnTo>
                  <a:pt x="329" y="261"/>
                </a:lnTo>
                <a:lnTo>
                  <a:pt x="331" y="259"/>
                </a:lnTo>
                <a:lnTo>
                  <a:pt x="334" y="256"/>
                </a:lnTo>
                <a:lnTo>
                  <a:pt x="334" y="254"/>
                </a:lnTo>
                <a:lnTo>
                  <a:pt x="336" y="254"/>
                </a:lnTo>
                <a:lnTo>
                  <a:pt x="338" y="254"/>
                </a:lnTo>
                <a:lnTo>
                  <a:pt x="339" y="254"/>
                </a:lnTo>
                <a:lnTo>
                  <a:pt x="343" y="254"/>
                </a:lnTo>
                <a:lnTo>
                  <a:pt x="344" y="254"/>
                </a:lnTo>
                <a:lnTo>
                  <a:pt x="346" y="253"/>
                </a:lnTo>
                <a:lnTo>
                  <a:pt x="348" y="251"/>
                </a:lnTo>
                <a:lnTo>
                  <a:pt x="349" y="251"/>
                </a:lnTo>
                <a:lnTo>
                  <a:pt x="355" y="249"/>
                </a:lnTo>
                <a:lnTo>
                  <a:pt x="361" y="248"/>
                </a:lnTo>
                <a:lnTo>
                  <a:pt x="363" y="248"/>
                </a:lnTo>
                <a:lnTo>
                  <a:pt x="366" y="249"/>
                </a:lnTo>
                <a:lnTo>
                  <a:pt x="380" y="248"/>
                </a:lnTo>
                <a:lnTo>
                  <a:pt x="395" y="249"/>
                </a:lnTo>
                <a:lnTo>
                  <a:pt x="404" y="249"/>
                </a:lnTo>
                <a:lnTo>
                  <a:pt x="419" y="249"/>
                </a:lnTo>
                <a:lnTo>
                  <a:pt x="422" y="249"/>
                </a:lnTo>
                <a:lnTo>
                  <a:pt x="424" y="249"/>
                </a:lnTo>
                <a:lnTo>
                  <a:pt x="429" y="249"/>
                </a:lnTo>
                <a:lnTo>
                  <a:pt x="431" y="249"/>
                </a:lnTo>
                <a:lnTo>
                  <a:pt x="436" y="249"/>
                </a:lnTo>
                <a:lnTo>
                  <a:pt x="439" y="248"/>
                </a:lnTo>
                <a:lnTo>
                  <a:pt x="444" y="248"/>
                </a:lnTo>
                <a:lnTo>
                  <a:pt x="451" y="248"/>
                </a:lnTo>
                <a:lnTo>
                  <a:pt x="454" y="248"/>
                </a:lnTo>
                <a:lnTo>
                  <a:pt x="463" y="248"/>
                </a:lnTo>
                <a:lnTo>
                  <a:pt x="469" y="248"/>
                </a:lnTo>
                <a:lnTo>
                  <a:pt x="471" y="246"/>
                </a:lnTo>
                <a:lnTo>
                  <a:pt x="474" y="246"/>
                </a:lnTo>
                <a:lnTo>
                  <a:pt x="483" y="246"/>
                </a:lnTo>
                <a:lnTo>
                  <a:pt x="486" y="244"/>
                </a:lnTo>
                <a:lnTo>
                  <a:pt x="495" y="242"/>
                </a:lnTo>
                <a:lnTo>
                  <a:pt x="498" y="242"/>
                </a:lnTo>
                <a:lnTo>
                  <a:pt x="501" y="241"/>
                </a:lnTo>
                <a:lnTo>
                  <a:pt x="505" y="239"/>
                </a:lnTo>
                <a:lnTo>
                  <a:pt x="505" y="237"/>
                </a:lnTo>
                <a:lnTo>
                  <a:pt x="508" y="237"/>
                </a:lnTo>
                <a:lnTo>
                  <a:pt x="510" y="237"/>
                </a:lnTo>
                <a:lnTo>
                  <a:pt x="512" y="237"/>
                </a:lnTo>
                <a:lnTo>
                  <a:pt x="513" y="237"/>
                </a:lnTo>
                <a:lnTo>
                  <a:pt x="513" y="239"/>
                </a:lnTo>
                <a:lnTo>
                  <a:pt x="515" y="241"/>
                </a:lnTo>
                <a:lnTo>
                  <a:pt x="515" y="242"/>
                </a:lnTo>
                <a:lnTo>
                  <a:pt x="515" y="241"/>
                </a:lnTo>
                <a:lnTo>
                  <a:pt x="523" y="241"/>
                </a:lnTo>
                <a:lnTo>
                  <a:pt x="532" y="241"/>
                </a:lnTo>
                <a:lnTo>
                  <a:pt x="535" y="239"/>
                </a:lnTo>
                <a:lnTo>
                  <a:pt x="537" y="237"/>
                </a:lnTo>
                <a:lnTo>
                  <a:pt x="539" y="237"/>
                </a:lnTo>
                <a:lnTo>
                  <a:pt x="542" y="239"/>
                </a:lnTo>
                <a:lnTo>
                  <a:pt x="545" y="239"/>
                </a:lnTo>
                <a:lnTo>
                  <a:pt x="547" y="241"/>
                </a:lnTo>
                <a:lnTo>
                  <a:pt x="549" y="241"/>
                </a:lnTo>
                <a:lnTo>
                  <a:pt x="554" y="242"/>
                </a:lnTo>
                <a:lnTo>
                  <a:pt x="556" y="242"/>
                </a:lnTo>
                <a:lnTo>
                  <a:pt x="559" y="242"/>
                </a:lnTo>
                <a:lnTo>
                  <a:pt x="562" y="242"/>
                </a:lnTo>
                <a:lnTo>
                  <a:pt x="564" y="242"/>
                </a:lnTo>
                <a:lnTo>
                  <a:pt x="566" y="242"/>
                </a:lnTo>
                <a:lnTo>
                  <a:pt x="571" y="241"/>
                </a:lnTo>
                <a:lnTo>
                  <a:pt x="572" y="239"/>
                </a:lnTo>
                <a:lnTo>
                  <a:pt x="572" y="237"/>
                </a:lnTo>
                <a:lnTo>
                  <a:pt x="574" y="234"/>
                </a:lnTo>
                <a:lnTo>
                  <a:pt x="576" y="232"/>
                </a:lnTo>
                <a:lnTo>
                  <a:pt x="577" y="232"/>
                </a:lnTo>
                <a:lnTo>
                  <a:pt x="583" y="232"/>
                </a:lnTo>
                <a:lnTo>
                  <a:pt x="586" y="232"/>
                </a:lnTo>
                <a:lnTo>
                  <a:pt x="588" y="231"/>
                </a:lnTo>
                <a:lnTo>
                  <a:pt x="589" y="231"/>
                </a:lnTo>
                <a:lnTo>
                  <a:pt x="593" y="229"/>
                </a:lnTo>
                <a:lnTo>
                  <a:pt x="594" y="229"/>
                </a:lnTo>
                <a:lnTo>
                  <a:pt x="594" y="231"/>
                </a:lnTo>
                <a:lnTo>
                  <a:pt x="596" y="231"/>
                </a:lnTo>
                <a:lnTo>
                  <a:pt x="601" y="231"/>
                </a:lnTo>
                <a:lnTo>
                  <a:pt x="606" y="232"/>
                </a:lnTo>
                <a:lnTo>
                  <a:pt x="608" y="232"/>
                </a:lnTo>
                <a:lnTo>
                  <a:pt x="610" y="232"/>
                </a:lnTo>
                <a:lnTo>
                  <a:pt x="611" y="232"/>
                </a:lnTo>
                <a:lnTo>
                  <a:pt x="613" y="232"/>
                </a:lnTo>
                <a:lnTo>
                  <a:pt x="615" y="231"/>
                </a:lnTo>
                <a:lnTo>
                  <a:pt x="620" y="229"/>
                </a:lnTo>
                <a:lnTo>
                  <a:pt x="620" y="227"/>
                </a:lnTo>
                <a:lnTo>
                  <a:pt x="621" y="226"/>
                </a:lnTo>
                <a:lnTo>
                  <a:pt x="621" y="224"/>
                </a:lnTo>
                <a:lnTo>
                  <a:pt x="623" y="222"/>
                </a:lnTo>
                <a:lnTo>
                  <a:pt x="623" y="220"/>
                </a:lnTo>
                <a:lnTo>
                  <a:pt x="623" y="219"/>
                </a:lnTo>
                <a:lnTo>
                  <a:pt x="626" y="219"/>
                </a:lnTo>
                <a:lnTo>
                  <a:pt x="630" y="219"/>
                </a:lnTo>
                <a:lnTo>
                  <a:pt x="632" y="219"/>
                </a:lnTo>
                <a:lnTo>
                  <a:pt x="633" y="219"/>
                </a:lnTo>
                <a:lnTo>
                  <a:pt x="635" y="217"/>
                </a:lnTo>
                <a:lnTo>
                  <a:pt x="637" y="217"/>
                </a:lnTo>
                <a:lnTo>
                  <a:pt x="637" y="215"/>
                </a:lnTo>
                <a:lnTo>
                  <a:pt x="638" y="214"/>
                </a:lnTo>
                <a:lnTo>
                  <a:pt x="640" y="214"/>
                </a:lnTo>
                <a:lnTo>
                  <a:pt x="642" y="212"/>
                </a:lnTo>
                <a:lnTo>
                  <a:pt x="642" y="210"/>
                </a:lnTo>
                <a:lnTo>
                  <a:pt x="642" y="207"/>
                </a:lnTo>
                <a:lnTo>
                  <a:pt x="643" y="207"/>
                </a:lnTo>
                <a:lnTo>
                  <a:pt x="645" y="203"/>
                </a:lnTo>
                <a:lnTo>
                  <a:pt x="647" y="202"/>
                </a:lnTo>
                <a:lnTo>
                  <a:pt x="648" y="200"/>
                </a:lnTo>
                <a:lnTo>
                  <a:pt x="648" y="198"/>
                </a:lnTo>
                <a:lnTo>
                  <a:pt x="652" y="198"/>
                </a:lnTo>
                <a:lnTo>
                  <a:pt x="655" y="198"/>
                </a:lnTo>
                <a:lnTo>
                  <a:pt x="657" y="200"/>
                </a:lnTo>
                <a:lnTo>
                  <a:pt x="659" y="200"/>
                </a:lnTo>
                <a:lnTo>
                  <a:pt x="660" y="200"/>
                </a:lnTo>
                <a:lnTo>
                  <a:pt x="665" y="200"/>
                </a:lnTo>
                <a:lnTo>
                  <a:pt x="667" y="200"/>
                </a:lnTo>
                <a:lnTo>
                  <a:pt x="670" y="200"/>
                </a:lnTo>
                <a:lnTo>
                  <a:pt x="674" y="200"/>
                </a:lnTo>
                <a:lnTo>
                  <a:pt x="675" y="200"/>
                </a:lnTo>
                <a:lnTo>
                  <a:pt x="679" y="200"/>
                </a:lnTo>
                <a:lnTo>
                  <a:pt x="681" y="200"/>
                </a:lnTo>
                <a:lnTo>
                  <a:pt x="684" y="202"/>
                </a:lnTo>
                <a:lnTo>
                  <a:pt x="692" y="207"/>
                </a:lnTo>
                <a:lnTo>
                  <a:pt x="694" y="207"/>
                </a:lnTo>
                <a:lnTo>
                  <a:pt x="696" y="209"/>
                </a:lnTo>
                <a:lnTo>
                  <a:pt x="699" y="209"/>
                </a:lnTo>
                <a:lnTo>
                  <a:pt x="708" y="210"/>
                </a:lnTo>
                <a:lnTo>
                  <a:pt x="709" y="210"/>
                </a:lnTo>
                <a:lnTo>
                  <a:pt x="711" y="212"/>
                </a:lnTo>
                <a:lnTo>
                  <a:pt x="714" y="214"/>
                </a:lnTo>
                <a:lnTo>
                  <a:pt x="718" y="214"/>
                </a:lnTo>
                <a:lnTo>
                  <a:pt x="718" y="215"/>
                </a:lnTo>
                <a:lnTo>
                  <a:pt x="719" y="214"/>
                </a:lnTo>
                <a:lnTo>
                  <a:pt x="724" y="215"/>
                </a:lnTo>
                <a:lnTo>
                  <a:pt x="726" y="215"/>
                </a:lnTo>
                <a:lnTo>
                  <a:pt x="730" y="219"/>
                </a:lnTo>
                <a:lnTo>
                  <a:pt x="731" y="220"/>
                </a:lnTo>
                <a:lnTo>
                  <a:pt x="733" y="220"/>
                </a:lnTo>
                <a:lnTo>
                  <a:pt x="736" y="220"/>
                </a:lnTo>
                <a:lnTo>
                  <a:pt x="740" y="219"/>
                </a:lnTo>
                <a:lnTo>
                  <a:pt x="743" y="220"/>
                </a:lnTo>
                <a:lnTo>
                  <a:pt x="743" y="219"/>
                </a:lnTo>
                <a:lnTo>
                  <a:pt x="745" y="219"/>
                </a:lnTo>
                <a:lnTo>
                  <a:pt x="745" y="217"/>
                </a:lnTo>
                <a:lnTo>
                  <a:pt x="748" y="215"/>
                </a:lnTo>
                <a:lnTo>
                  <a:pt x="750" y="219"/>
                </a:lnTo>
                <a:lnTo>
                  <a:pt x="753" y="219"/>
                </a:lnTo>
                <a:lnTo>
                  <a:pt x="753" y="217"/>
                </a:lnTo>
                <a:lnTo>
                  <a:pt x="755" y="217"/>
                </a:lnTo>
                <a:lnTo>
                  <a:pt x="757" y="217"/>
                </a:lnTo>
                <a:lnTo>
                  <a:pt x="758" y="217"/>
                </a:lnTo>
                <a:lnTo>
                  <a:pt x="760" y="214"/>
                </a:lnTo>
                <a:lnTo>
                  <a:pt x="763" y="215"/>
                </a:lnTo>
                <a:lnTo>
                  <a:pt x="767" y="215"/>
                </a:lnTo>
                <a:lnTo>
                  <a:pt x="770" y="215"/>
                </a:lnTo>
                <a:lnTo>
                  <a:pt x="772" y="215"/>
                </a:lnTo>
                <a:lnTo>
                  <a:pt x="773" y="215"/>
                </a:lnTo>
                <a:lnTo>
                  <a:pt x="775" y="215"/>
                </a:lnTo>
                <a:lnTo>
                  <a:pt x="777" y="215"/>
                </a:lnTo>
                <a:lnTo>
                  <a:pt x="780" y="215"/>
                </a:lnTo>
                <a:lnTo>
                  <a:pt x="782" y="215"/>
                </a:lnTo>
                <a:lnTo>
                  <a:pt x="785" y="215"/>
                </a:lnTo>
                <a:lnTo>
                  <a:pt x="790" y="214"/>
                </a:lnTo>
                <a:lnTo>
                  <a:pt x="792" y="212"/>
                </a:lnTo>
                <a:lnTo>
                  <a:pt x="795" y="212"/>
                </a:lnTo>
                <a:lnTo>
                  <a:pt x="802" y="212"/>
                </a:lnTo>
                <a:lnTo>
                  <a:pt x="811" y="210"/>
                </a:lnTo>
                <a:lnTo>
                  <a:pt x="814" y="210"/>
                </a:lnTo>
                <a:lnTo>
                  <a:pt x="821" y="210"/>
                </a:lnTo>
                <a:lnTo>
                  <a:pt x="826" y="209"/>
                </a:lnTo>
                <a:lnTo>
                  <a:pt x="838" y="207"/>
                </a:lnTo>
                <a:lnTo>
                  <a:pt x="843" y="207"/>
                </a:lnTo>
                <a:lnTo>
                  <a:pt x="849" y="203"/>
                </a:lnTo>
                <a:lnTo>
                  <a:pt x="855" y="202"/>
                </a:lnTo>
                <a:lnTo>
                  <a:pt x="861" y="200"/>
                </a:lnTo>
                <a:lnTo>
                  <a:pt x="865" y="200"/>
                </a:lnTo>
                <a:lnTo>
                  <a:pt x="871" y="197"/>
                </a:lnTo>
                <a:lnTo>
                  <a:pt x="873" y="197"/>
                </a:lnTo>
                <a:lnTo>
                  <a:pt x="875" y="197"/>
                </a:lnTo>
                <a:lnTo>
                  <a:pt x="878" y="197"/>
                </a:lnTo>
                <a:lnTo>
                  <a:pt x="882" y="197"/>
                </a:lnTo>
                <a:lnTo>
                  <a:pt x="885" y="195"/>
                </a:lnTo>
                <a:lnTo>
                  <a:pt x="888" y="195"/>
                </a:lnTo>
                <a:lnTo>
                  <a:pt x="890" y="193"/>
                </a:lnTo>
                <a:lnTo>
                  <a:pt x="898" y="193"/>
                </a:lnTo>
                <a:lnTo>
                  <a:pt x="909" y="190"/>
                </a:lnTo>
                <a:lnTo>
                  <a:pt x="915" y="188"/>
                </a:lnTo>
                <a:lnTo>
                  <a:pt x="917" y="188"/>
                </a:lnTo>
                <a:lnTo>
                  <a:pt x="919" y="187"/>
                </a:lnTo>
                <a:lnTo>
                  <a:pt x="922" y="187"/>
                </a:lnTo>
                <a:lnTo>
                  <a:pt x="924" y="187"/>
                </a:lnTo>
                <a:lnTo>
                  <a:pt x="924" y="188"/>
                </a:lnTo>
                <a:lnTo>
                  <a:pt x="932" y="187"/>
                </a:lnTo>
                <a:lnTo>
                  <a:pt x="939" y="185"/>
                </a:lnTo>
                <a:lnTo>
                  <a:pt x="946" y="183"/>
                </a:lnTo>
                <a:lnTo>
                  <a:pt x="951" y="180"/>
                </a:lnTo>
                <a:lnTo>
                  <a:pt x="956" y="175"/>
                </a:lnTo>
                <a:lnTo>
                  <a:pt x="958" y="171"/>
                </a:lnTo>
                <a:lnTo>
                  <a:pt x="961" y="170"/>
                </a:lnTo>
                <a:lnTo>
                  <a:pt x="961" y="168"/>
                </a:lnTo>
                <a:lnTo>
                  <a:pt x="964" y="163"/>
                </a:lnTo>
                <a:lnTo>
                  <a:pt x="964" y="161"/>
                </a:lnTo>
                <a:lnTo>
                  <a:pt x="968" y="158"/>
                </a:lnTo>
                <a:lnTo>
                  <a:pt x="973" y="151"/>
                </a:lnTo>
                <a:lnTo>
                  <a:pt x="974" y="146"/>
                </a:lnTo>
                <a:lnTo>
                  <a:pt x="983" y="139"/>
                </a:lnTo>
                <a:lnTo>
                  <a:pt x="988" y="136"/>
                </a:lnTo>
                <a:lnTo>
                  <a:pt x="998" y="131"/>
                </a:lnTo>
                <a:lnTo>
                  <a:pt x="1000" y="129"/>
                </a:lnTo>
                <a:lnTo>
                  <a:pt x="1001" y="132"/>
                </a:lnTo>
                <a:lnTo>
                  <a:pt x="1005" y="136"/>
                </a:lnTo>
                <a:lnTo>
                  <a:pt x="1008" y="137"/>
                </a:lnTo>
                <a:lnTo>
                  <a:pt x="1012" y="141"/>
                </a:lnTo>
                <a:lnTo>
                  <a:pt x="1013" y="141"/>
                </a:lnTo>
                <a:lnTo>
                  <a:pt x="1015" y="144"/>
                </a:lnTo>
                <a:lnTo>
                  <a:pt x="1015" y="146"/>
                </a:lnTo>
                <a:lnTo>
                  <a:pt x="1017" y="146"/>
                </a:lnTo>
                <a:lnTo>
                  <a:pt x="1018" y="146"/>
                </a:lnTo>
                <a:lnTo>
                  <a:pt x="1025" y="151"/>
                </a:lnTo>
                <a:lnTo>
                  <a:pt x="1028" y="154"/>
                </a:lnTo>
                <a:lnTo>
                  <a:pt x="1030" y="156"/>
                </a:lnTo>
                <a:lnTo>
                  <a:pt x="1032" y="159"/>
                </a:lnTo>
                <a:lnTo>
                  <a:pt x="1035" y="161"/>
                </a:lnTo>
                <a:lnTo>
                  <a:pt x="1037" y="163"/>
                </a:lnTo>
                <a:lnTo>
                  <a:pt x="1039" y="163"/>
                </a:lnTo>
                <a:lnTo>
                  <a:pt x="1039" y="166"/>
                </a:lnTo>
                <a:lnTo>
                  <a:pt x="1042" y="168"/>
                </a:lnTo>
                <a:lnTo>
                  <a:pt x="1045" y="171"/>
                </a:lnTo>
                <a:lnTo>
                  <a:pt x="1047" y="175"/>
                </a:lnTo>
                <a:lnTo>
                  <a:pt x="1050" y="178"/>
                </a:lnTo>
                <a:lnTo>
                  <a:pt x="1052" y="180"/>
                </a:lnTo>
                <a:lnTo>
                  <a:pt x="1056" y="183"/>
                </a:lnTo>
                <a:lnTo>
                  <a:pt x="1057" y="185"/>
                </a:lnTo>
                <a:lnTo>
                  <a:pt x="1061" y="188"/>
                </a:lnTo>
                <a:lnTo>
                  <a:pt x="1062" y="190"/>
                </a:lnTo>
                <a:lnTo>
                  <a:pt x="1064" y="190"/>
                </a:lnTo>
                <a:lnTo>
                  <a:pt x="1066" y="193"/>
                </a:lnTo>
                <a:lnTo>
                  <a:pt x="1067" y="195"/>
                </a:lnTo>
                <a:lnTo>
                  <a:pt x="1071" y="195"/>
                </a:lnTo>
                <a:lnTo>
                  <a:pt x="1072" y="197"/>
                </a:lnTo>
                <a:lnTo>
                  <a:pt x="1076" y="198"/>
                </a:lnTo>
                <a:lnTo>
                  <a:pt x="1076" y="197"/>
                </a:lnTo>
                <a:lnTo>
                  <a:pt x="1079" y="198"/>
                </a:lnTo>
                <a:lnTo>
                  <a:pt x="1083" y="200"/>
                </a:lnTo>
                <a:lnTo>
                  <a:pt x="1084" y="200"/>
                </a:lnTo>
                <a:lnTo>
                  <a:pt x="1086" y="202"/>
                </a:lnTo>
                <a:lnTo>
                  <a:pt x="1089" y="202"/>
                </a:lnTo>
                <a:lnTo>
                  <a:pt x="1091" y="203"/>
                </a:lnTo>
                <a:lnTo>
                  <a:pt x="1094" y="202"/>
                </a:lnTo>
                <a:lnTo>
                  <a:pt x="1099" y="203"/>
                </a:lnTo>
                <a:lnTo>
                  <a:pt x="1103" y="202"/>
                </a:lnTo>
                <a:lnTo>
                  <a:pt x="1106" y="202"/>
                </a:lnTo>
                <a:lnTo>
                  <a:pt x="1108" y="202"/>
                </a:lnTo>
                <a:lnTo>
                  <a:pt x="1110" y="202"/>
                </a:lnTo>
                <a:lnTo>
                  <a:pt x="1113" y="200"/>
                </a:lnTo>
                <a:lnTo>
                  <a:pt x="1116" y="198"/>
                </a:lnTo>
                <a:lnTo>
                  <a:pt x="1118" y="198"/>
                </a:lnTo>
                <a:lnTo>
                  <a:pt x="1126" y="193"/>
                </a:lnTo>
                <a:lnTo>
                  <a:pt x="1135" y="187"/>
                </a:lnTo>
                <a:lnTo>
                  <a:pt x="1137" y="185"/>
                </a:lnTo>
                <a:lnTo>
                  <a:pt x="1138" y="181"/>
                </a:lnTo>
                <a:lnTo>
                  <a:pt x="1140" y="180"/>
                </a:lnTo>
                <a:lnTo>
                  <a:pt x="1142" y="176"/>
                </a:lnTo>
                <a:lnTo>
                  <a:pt x="1143" y="176"/>
                </a:lnTo>
                <a:lnTo>
                  <a:pt x="1145" y="171"/>
                </a:lnTo>
                <a:lnTo>
                  <a:pt x="1150" y="159"/>
                </a:lnTo>
                <a:lnTo>
                  <a:pt x="1150" y="154"/>
                </a:lnTo>
                <a:lnTo>
                  <a:pt x="1150" y="151"/>
                </a:lnTo>
                <a:lnTo>
                  <a:pt x="1152" y="148"/>
                </a:lnTo>
                <a:lnTo>
                  <a:pt x="1152" y="144"/>
                </a:lnTo>
                <a:lnTo>
                  <a:pt x="1152" y="143"/>
                </a:lnTo>
                <a:lnTo>
                  <a:pt x="1152" y="139"/>
                </a:lnTo>
                <a:lnTo>
                  <a:pt x="1153" y="131"/>
                </a:lnTo>
                <a:lnTo>
                  <a:pt x="1155" y="131"/>
                </a:lnTo>
                <a:lnTo>
                  <a:pt x="1155" y="129"/>
                </a:lnTo>
                <a:lnTo>
                  <a:pt x="1155" y="119"/>
                </a:lnTo>
                <a:lnTo>
                  <a:pt x="1159" y="105"/>
                </a:lnTo>
                <a:lnTo>
                  <a:pt x="1160" y="100"/>
                </a:lnTo>
                <a:lnTo>
                  <a:pt x="1164" y="93"/>
                </a:lnTo>
                <a:lnTo>
                  <a:pt x="1169" y="88"/>
                </a:lnTo>
                <a:lnTo>
                  <a:pt x="1170" y="85"/>
                </a:lnTo>
                <a:lnTo>
                  <a:pt x="1172" y="82"/>
                </a:lnTo>
                <a:lnTo>
                  <a:pt x="1174" y="83"/>
                </a:lnTo>
                <a:lnTo>
                  <a:pt x="1175" y="82"/>
                </a:lnTo>
                <a:lnTo>
                  <a:pt x="1179" y="82"/>
                </a:lnTo>
                <a:lnTo>
                  <a:pt x="1182" y="82"/>
                </a:lnTo>
                <a:lnTo>
                  <a:pt x="1187" y="82"/>
                </a:lnTo>
                <a:lnTo>
                  <a:pt x="1189" y="80"/>
                </a:lnTo>
                <a:lnTo>
                  <a:pt x="1192" y="80"/>
                </a:lnTo>
                <a:lnTo>
                  <a:pt x="1196" y="80"/>
                </a:lnTo>
                <a:lnTo>
                  <a:pt x="1201" y="80"/>
                </a:lnTo>
                <a:lnTo>
                  <a:pt x="1216" y="80"/>
                </a:lnTo>
                <a:lnTo>
                  <a:pt x="1219" y="82"/>
                </a:lnTo>
                <a:lnTo>
                  <a:pt x="1226" y="82"/>
                </a:lnTo>
                <a:lnTo>
                  <a:pt x="1231" y="83"/>
                </a:lnTo>
                <a:lnTo>
                  <a:pt x="1236" y="85"/>
                </a:lnTo>
                <a:lnTo>
                  <a:pt x="1245" y="90"/>
                </a:lnTo>
                <a:lnTo>
                  <a:pt x="1251" y="95"/>
                </a:lnTo>
                <a:lnTo>
                  <a:pt x="1263" y="107"/>
                </a:lnTo>
                <a:lnTo>
                  <a:pt x="1268" y="112"/>
                </a:lnTo>
                <a:lnTo>
                  <a:pt x="1280" y="119"/>
                </a:lnTo>
                <a:lnTo>
                  <a:pt x="1292" y="126"/>
                </a:lnTo>
                <a:lnTo>
                  <a:pt x="1294" y="126"/>
                </a:lnTo>
                <a:lnTo>
                  <a:pt x="1307" y="131"/>
                </a:lnTo>
                <a:lnTo>
                  <a:pt x="1312" y="131"/>
                </a:lnTo>
                <a:lnTo>
                  <a:pt x="1321" y="131"/>
                </a:lnTo>
                <a:lnTo>
                  <a:pt x="1327" y="131"/>
                </a:lnTo>
                <a:lnTo>
                  <a:pt x="1333" y="129"/>
                </a:lnTo>
                <a:lnTo>
                  <a:pt x="1354" y="119"/>
                </a:lnTo>
                <a:lnTo>
                  <a:pt x="1356" y="119"/>
                </a:lnTo>
                <a:lnTo>
                  <a:pt x="1365" y="114"/>
                </a:lnTo>
                <a:lnTo>
                  <a:pt x="1370" y="114"/>
                </a:lnTo>
                <a:lnTo>
                  <a:pt x="1376" y="114"/>
                </a:lnTo>
                <a:lnTo>
                  <a:pt x="1382" y="114"/>
                </a:lnTo>
                <a:lnTo>
                  <a:pt x="1383" y="115"/>
                </a:lnTo>
                <a:lnTo>
                  <a:pt x="1388" y="117"/>
                </a:lnTo>
                <a:lnTo>
                  <a:pt x="1392" y="119"/>
                </a:lnTo>
                <a:lnTo>
                  <a:pt x="1397" y="122"/>
                </a:lnTo>
                <a:lnTo>
                  <a:pt x="1402" y="127"/>
                </a:lnTo>
                <a:lnTo>
                  <a:pt x="1407" y="132"/>
                </a:lnTo>
                <a:lnTo>
                  <a:pt x="1412" y="141"/>
                </a:lnTo>
                <a:lnTo>
                  <a:pt x="1419" y="151"/>
                </a:lnTo>
                <a:lnTo>
                  <a:pt x="1425" y="161"/>
                </a:lnTo>
                <a:lnTo>
                  <a:pt x="1436" y="171"/>
                </a:lnTo>
                <a:lnTo>
                  <a:pt x="1446" y="178"/>
                </a:lnTo>
                <a:lnTo>
                  <a:pt x="1447" y="181"/>
                </a:lnTo>
                <a:lnTo>
                  <a:pt x="1454" y="187"/>
                </a:lnTo>
                <a:lnTo>
                  <a:pt x="1464" y="192"/>
                </a:lnTo>
                <a:lnTo>
                  <a:pt x="1473" y="197"/>
                </a:lnTo>
                <a:lnTo>
                  <a:pt x="1486" y="203"/>
                </a:lnTo>
                <a:lnTo>
                  <a:pt x="1501" y="210"/>
                </a:lnTo>
                <a:lnTo>
                  <a:pt x="1503" y="212"/>
                </a:lnTo>
                <a:lnTo>
                  <a:pt x="1508" y="212"/>
                </a:lnTo>
                <a:lnTo>
                  <a:pt x="1510" y="214"/>
                </a:lnTo>
                <a:lnTo>
                  <a:pt x="1512" y="214"/>
                </a:lnTo>
                <a:lnTo>
                  <a:pt x="1522" y="215"/>
                </a:lnTo>
                <a:lnTo>
                  <a:pt x="1523" y="217"/>
                </a:lnTo>
                <a:lnTo>
                  <a:pt x="1544" y="222"/>
                </a:lnTo>
                <a:lnTo>
                  <a:pt x="1555" y="227"/>
                </a:lnTo>
                <a:lnTo>
                  <a:pt x="1559" y="227"/>
                </a:lnTo>
                <a:lnTo>
                  <a:pt x="1564" y="229"/>
                </a:lnTo>
                <a:lnTo>
                  <a:pt x="1569" y="229"/>
                </a:lnTo>
                <a:lnTo>
                  <a:pt x="1576" y="227"/>
                </a:lnTo>
                <a:lnTo>
                  <a:pt x="1584" y="224"/>
                </a:lnTo>
                <a:lnTo>
                  <a:pt x="1591" y="222"/>
                </a:lnTo>
                <a:lnTo>
                  <a:pt x="1594" y="219"/>
                </a:lnTo>
                <a:lnTo>
                  <a:pt x="1603" y="217"/>
                </a:lnTo>
                <a:lnTo>
                  <a:pt x="1608" y="214"/>
                </a:lnTo>
                <a:lnTo>
                  <a:pt x="1610" y="214"/>
                </a:lnTo>
                <a:lnTo>
                  <a:pt x="1613" y="212"/>
                </a:lnTo>
                <a:lnTo>
                  <a:pt x="1615" y="212"/>
                </a:lnTo>
                <a:lnTo>
                  <a:pt x="1623" y="209"/>
                </a:lnTo>
                <a:lnTo>
                  <a:pt x="1625" y="207"/>
                </a:lnTo>
                <a:lnTo>
                  <a:pt x="1628" y="205"/>
                </a:lnTo>
                <a:lnTo>
                  <a:pt x="1632" y="205"/>
                </a:lnTo>
                <a:lnTo>
                  <a:pt x="1633" y="203"/>
                </a:lnTo>
                <a:lnTo>
                  <a:pt x="1638" y="200"/>
                </a:lnTo>
                <a:lnTo>
                  <a:pt x="1640" y="198"/>
                </a:lnTo>
                <a:lnTo>
                  <a:pt x="1640" y="197"/>
                </a:lnTo>
                <a:lnTo>
                  <a:pt x="1643" y="193"/>
                </a:lnTo>
                <a:lnTo>
                  <a:pt x="1647" y="190"/>
                </a:lnTo>
                <a:lnTo>
                  <a:pt x="1648" y="187"/>
                </a:lnTo>
                <a:lnTo>
                  <a:pt x="1650" y="183"/>
                </a:lnTo>
                <a:lnTo>
                  <a:pt x="1652" y="180"/>
                </a:lnTo>
                <a:lnTo>
                  <a:pt x="1653" y="178"/>
                </a:lnTo>
                <a:lnTo>
                  <a:pt x="1653" y="176"/>
                </a:lnTo>
                <a:lnTo>
                  <a:pt x="1653" y="173"/>
                </a:lnTo>
                <a:lnTo>
                  <a:pt x="1655" y="165"/>
                </a:lnTo>
                <a:lnTo>
                  <a:pt x="1655" y="163"/>
                </a:lnTo>
                <a:lnTo>
                  <a:pt x="1655" y="161"/>
                </a:lnTo>
                <a:lnTo>
                  <a:pt x="1655" y="156"/>
                </a:lnTo>
                <a:lnTo>
                  <a:pt x="1657" y="154"/>
                </a:lnTo>
                <a:lnTo>
                  <a:pt x="1657" y="151"/>
                </a:lnTo>
                <a:lnTo>
                  <a:pt x="1657" y="148"/>
                </a:lnTo>
                <a:lnTo>
                  <a:pt x="1657" y="141"/>
                </a:lnTo>
                <a:lnTo>
                  <a:pt x="1659" y="139"/>
                </a:lnTo>
                <a:lnTo>
                  <a:pt x="1659" y="137"/>
                </a:lnTo>
                <a:lnTo>
                  <a:pt x="1659" y="132"/>
                </a:lnTo>
                <a:lnTo>
                  <a:pt x="1659" y="131"/>
                </a:lnTo>
                <a:lnTo>
                  <a:pt x="1660" y="122"/>
                </a:lnTo>
                <a:lnTo>
                  <a:pt x="1659" y="117"/>
                </a:lnTo>
                <a:lnTo>
                  <a:pt x="1659" y="114"/>
                </a:lnTo>
                <a:lnTo>
                  <a:pt x="1659" y="110"/>
                </a:lnTo>
                <a:lnTo>
                  <a:pt x="1657" y="107"/>
                </a:lnTo>
                <a:lnTo>
                  <a:pt x="1657" y="105"/>
                </a:lnTo>
                <a:lnTo>
                  <a:pt x="1655" y="104"/>
                </a:lnTo>
                <a:lnTo>
                  <a:pt x="1653" y="100"/>
                </a:lnTo>
                <a:lnTo>
                  <a:pt x="1653" y="98"/>
                </a:lnTo>
                <a:lnTo>
                  <a:pt x="1659" y="100"/>
                </a:lnTo>
                <a:lnTo>
                  <a:pt x="1659" y="95"/>
                </a:lnTo>
                <a:lnTo>
                  <a:pt x="1662" y="92"/>
                </a:lnTo>
                <a:lnTo>
                  <a:pt x="1664" y="92"/>
                </a:lnTo>
                <a:lnTo>
                  <a:pt x="1665" y="92"/>
                </a:lnTo>
                <a:lnTo>
                  <a:pt x="1667" y="90"/>
                </a:lnTo>
                <a:lnTo>
                  <a:pt x="1665" y="87"/>
                </a:lnTo>
                <a:lnTo>
                  <a:pt x="1664" y="87"/>
                </a:lnTo>
                <a:lnTo>
                  <a:pt x="1664" y="83"/>
                </a:lnTo>
                <a:lnTo>
                  <a:pt x="1669" y="80"/>
                </a:lnTo>
                <a:lnTo>
                  <a:pt x="1670" y="78"/>
                </a:lnTo>
                <a:lnTo>
                  <a:pt x="1672" y="76"/>
                </a:lnTo>
                <a:lnTo>
                  <a:pt x="1672" y="75"/>
                </a:lnTo>
                <a:lnTo>
                  <a:pt x="1674" y="73"/>
                </a:lnTo>
                <a:lnTo>
                  <a:pt x="1675" y="73"/>
                </a:lnTo>
                <a:lnTo>
                  <a:pt x="1680" y="76"/>
                </a:lnTo>
                <a:lnTo>
                  <a:pt x="1689" y="75"/>
                </a:lnTo>
                <a:lnTo>
                  <a:pt x="1689" y="71"/>
                </a:lnTo>
                <a:lnTo>
                  <a:pt x="1691" y="71"/>
                </a:lnTo>
                <a:lnTo>
                  <a:pt x="1696" y="68"/>
                </a:lnTo>
                <a:lnTo>
                  <a:pt x="1701" y="68"/>
                </a:lnTo>
                <a:lnTo>
                  <a:pt x="1704" y="71"/>
                </a:lnTo>
                <a:lnTo>
                  <a:pt x="1706" y="70"/>
                </a:lnTo>
                <a:lnTo>
                  <a:pt x="1706" y="68"/>
                </a:lnTo>
                <a:lnTo>
                  <a:pt x="1708" y="65"/>
                </a:lnTo>
                <a:lnTo>
                  <a:pt x="1714" y="58"/>
                </a:lnTo>
                <a:lnTo>
                  <a:pt x="1713" y="56"/>
                </a:lnTo>
                <a:lnTo>
                  <a:pt x="1713" y="51"/>
                </a:lnTo>
                <a:lnTo>
                  <a:pt x="1714" y="51"/>
                </a:lnTo>
                <a:lnTo>
                  <a:pt x="1718" y="51"/>
                </a:lnTo>
                <a:lnTo>
                  <a:pt x="1721" y="48"/>
                </a:lnTo>
                <a:lnTo>
                  <a:pt x="1723" y="48"/>
                </a:lnTo>
                <a:lnTo>
                  <a:pt x="1726" y="49"/>
                </a:lnTo>
                <a:lnTo>
                  <a:pt x="1736" y="56"/>
                </a:lnTo>
                <a:lnTo>
                  <a:pt x="1736" y="63"/>
                </a:lnTo>
                <a:lnTo>
                  <a:pt x="1731" y="68"/>
                </a:lnTo>
                <a:lnTo>
                  <a:pt x="1729" y="68"/>
                </a:lnTo>
                <a:lnTo>
                  <a:pt x="1728" y="68"/>
                </a:lnTo>
                <a:lnTo>
                  <a:pt x="1726" y="70"/>
                </a:lnTo>
                <a:lnTo>
                  <a:pt x="1726" y="73"/>
                </a:lnTo>
                <a:lnTo>
                  <a:pt x="1731" y="75"/>
                </a:lnTo>
                <a:lnTo>
                  <a:pt x="1735" y="76"/>
                </a:lnTo>
                <a:lnTo>
                  <a:pt x="1738" y="76"/>
                </a:lnTo>
                <a:lnTo>
                  <a:pt x="1738" y="75"/>
                </a:lnTo>
                <a:lnTo>
                  <a:pt x="1738" y="71"/>
                </a:lnTo>
                <a:lnTo>
                  <a:pt x="1746" y="63"/>
                </a:lnTo>
                <a:lnTo>
                  <a:pt x="1755" y="65"/>
                </a:lnTo>
                <a:lnTo>
                  <a:pt x="1756" y="63"/>
                </a:lnTo>
                <a:lnTo>
                  <a:pt x="1758" y="58"/>
                </a:lnTo>
                <a:lnTo>
                  <a:pt x="1762" y="54"/>
                </a:lnTo>
                <a:lnTo>
                  <a:pt x="1762" y="51"/>
                </a:lnTo>
                <a:lnTo>
                  <a:pt x="1760" y="51"/>
                </a:lnTo>
                <a:lnTo>
                  <a:pt x="1758" y="49"/>
                </a:lnTo>
                <a:lnTo>
                  <a:pt x="1756" y="46"/>
                </a:lnTo>
                <a:lnTo>
                  <a:pt x="1756" y="41"/>
                </a:lnTo>
                <a:lnTo>
                  <a:pt x="1762" y="34"/>
                </a:lnTo>
                <a:lnTo>
                  <a:pt x="1767" y="36"/>
                </a:lnTo>
                <a:lnTo>
                  <a:pt x="1770" y="32"/>
                </a:lnTo>
                <a:lnTo>
                  <a:pt x="1768" y="29"/>
                </a:lnTo>
                <a:lnTo>
                  <a:pt x="1768" y="26"/>
                </a:lnTo>
                <a:lnTo>
                  <a:pt x="1772" y="22"/>
                </a:lnTo>
                <a:lnTo>
                  <a:pt x="1773" y="22"/>
                </a:lnTo>
                <a:lnTo>
                  <a:pt x="1780" y="24"/>
                </a:lnTo>
                <a:lnTo>
                  <a:pt x="1785" y="29"/>
                </a:lnTo>
                <a:lnTo>
                  <a:pt x="1790" y="29"/>
                </a:lnTo>
                <a:lnTo>
                  <a:pt x="1795" y="24"/>
                </a:lnTo>
                <a:lnTo>
                  <a:pt x="1797" y="24"/>
                </a:lnTo>
                <a:lnTo>
                  <a:pt x="1802" y="27"/>
                </a:lnTo>
                <a:lnTo>
                  <a:pt x="1802" y="32"/>
                </a:lnTo>
                <a:lnTo>
                  <a:pt x="1802" y="36"/>
                </a:lnTo>
                <a:lnTo>
                  <a:pt x="1800" y="41"/>
                </a:lnTo>
                <a:lnTo>
                  <a:pt x="1802" y="43"/>
                </a:lnTo>
                <a:lnTo>
                  <a:pt x="1804" y="43"/>
                </a:lnTo>
                <a:lnTo>
                  <a:pt x="1807" y="41"/>
                </a:lnTo>
                <a:lnTo>
                  <a:pt x="1809" y="43"/>
                </a:lnTo>
                <a:lnTo>
                  <a:pt x="1811" y="44"/>
                </a:lnTo>
                <a:lnTo>
                  <a:pt x="1816" y="41"/>
                </a:lnTo>
                <a:lnTo>
                  <a:pt x="1817" y="36"/>
                </a:lnTo>
                <a:lnTo>
                  <a:pt x="1821" y="32"/>
                </a:lnTo>
                <a:lnTo>
                  <a:pt x="1826" y="29"/>
                </a:lnTo>
                <a:lnTo>
                  <a:pt x="1827" y="29"/>
                </a:lnTo>
                <a:lnTo>
                  <a:pt x="1831" y="27"/>
                </a:lnTo>
                <a:lnTo>
                  <a:pt x="1831" y="22"/>
                </a:lnTo>
                <a:lnTo>
                  <a:pt x="1831" y="17"/>
                </a:lnTo>
                <a:lnTo>
                  <a:pt x="1824" y="17"/>
                </a:lnTo>
                <a:lnTo>
                  <a:pt x="1817" y="10"/>
                </a:lnTo>
                <a:lnTo>
                  <a:pt x="1824" y="4"/>
                </a:lnTo>
                <a:lnTo>
                  <a:pt x="1827" y="2"/>
                </a:lnTo>
                <a:lnTo>
                  <a:pt x="1831" y="4"/>
                </a:lnTo>
                <a:lnTo>
                  <a:pt x="1831" y="2"/>
                </a:lnTo>
                <a:lnTo>
                  <a:pt x="1833" y="0"/>
                </a:lnTo>
                <a:lnTo>
                  <a:pt x="1834" y="2"/>
                </a:lnTo>
                <a:close/>
              </a:path>
            </a:pathLst>
          </a:custGeom>
          <a:solidFill>
            <a:schemeClr val="accent4"/>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D0642387-CB41-4F28-96B0-71D589974024}"/>
              </a:ext>
            </a:extLst>
          </p:cNvPr>
          <p:cNvSpPr txBox="1"/>
          <p:nvPr/>
        </p:nvSpPr>
        <p:spPr>
          <a:xfrm>
            <a:off x="7287129" y="3789364"/>
            <a:ext cx="125408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Basse 34%</a:t>
            </a:r>
          </a:p>
        </p:txBody>
      </p:sp>
      <p:sp>
        <p:nvSpPr>
          <p:cNvPr id="17" name="TextBox 16">
            <a:extLst>
              <a:ext uri="{FF2B5EF4-FFF2-40B4-BE49-F238E27FC236}">
                <a16:creationId xmlns:a16="http://schemas.microsoft.com/office/drawing/2014/main" id="{EF4D1BBD-6EB6-43CB-A81D-A52C4DF1CE0E}"/>
              </a:ext>
            </a:extLst>
          </p:cNvPr>
          <p:cNvSpPr txBox="1"/>
          <p:nvPr/>
        </p:nvSpPr>
        <p:spPr>
          <a:xfrm>
            <a:off x="1892997" y="2426782"/>
            <a:ext cx="1711557"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Kerewan</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55%</a:t>
            </a:r>
          </a:p>
        </p:txBody>
      </p:sp>
      <p:sp>
        <p:nvSpPr>
          <p:cNvPr id="18" name="TextBox 17">
            <a:extLst>
              <a:ext uri="{FF2B5EF4-FFF2-40B4-BE49-F238E27FC236}">
                <a16:creationId xmlns:a16="http://schemas.microsoft.com/office/drawing/2014/main" id="{6B748668-6337-4425-94B7-42857BF92E92}"/>
              </a:ext>
            </a:extLst>
          </p:cNvPr>
          <p:cNvSpPr txBox="1"/>
          <p:nvPr/>
        </p:nvSpPr>
        <p:spPr>
          <a:xfrm>
            <a:off x="657091" y="4860699"/>
            <a:ext cx="142398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Brikama</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40%</a:t>
            </a:r>
          </a:p>
        </p:txBody>
      </p:sp>
      <p:sp>
        <p:nvSpPr>
          <p:cNvPr id="19" name="TextBox 18">
            <a:extLst>
              <a:ext uri="{FF2B5EF4-FFF2-40B4-BE49-F238E27FC236}">
                <a16:creationId xmlns:a16="http://schemas.microsoft.com/office/drawing/2014/main" id="{CF33017E-70C6-4888-96AD-D79A70F1C3C0}"/>
              </a:ext>
            </a:extLst>
          </p:cNvPr>
          <p:cNvSpPr txBox="1"/>
          <p:nvPr/>
        </p:nvSpPr>
        <p:spPr>
          <a:xfrm>
            <a:off x="3604554" y="4457671"/>
            <a:ext cx="145659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Mansakonko</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56%</a:t>
            </a:r>
          </a:p>
        </p:txBody>
      </p:sp>
      <p:sp>
        <p:nvSpPr>
          <p:cNvPr id="20" name="TextBox 19">
            <a:extLst>
              <a:ext uri="{FF2B5EF4-FFF2-40B4-BE49-F238E27FC236}">
                <a16:creationId xmlns:a16="http://schemas.microsoft.com/office/drawing/2014/main" id="{87D8F552-83AE-45CC-A5A9-282E9F3E9114}"/>
              </a:ext>
            </a:extLst>
          </p:cNvPr>
          <p:cNvSpPr txBox="1"/>
          <p:nvPr/>
        </p:nvSpPr>
        <p:spPr>
          <a:xfrm>
            <a:off x="4999890" y="1757968"/>
            <a:ext cx="133814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Kuntaur</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57%</a:t>
            </a:r>
          </a:p>
        </p:txBody>
      </p:sp>
      <p:sp>
        <p:nvSpPr>
          <p:cNvPr id="21" name="TextBox 20">
            <a:extLst>
              <a:ext uri="{FF2B5EF4-FFF2-40B4-BE49-F238E27FC236}">
                <a16:creationId xmlns:a16="http://schemas.microsoft.com/office/drawing/2014/main" id="{071F9079-E3A4-48EC-98D9-F322801E96F6}"/>
              </a:ext>
            </a:extLst>
          </p:cNvPr>
          <p:cNvSpPr txBox="1"/>
          <p:nvPr/>
        </p:nvSpPr>
        <p:spPr>
          <a:xfrm>
            <a:off x="4492122" y="3886995"/>
            <a:ext cx="205422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Janjanbureh</a:t>
            </a:r>
            <a:endPar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60%</a:t>
            </a:r>
          </a:p>
        </p:txBody>
      </p:sp>
      <p:cxnSp>
        <p:nvCxnSpPr>
          <p:cNvPr id="23" name="Straight Connector 22">
            <a:extLst>
              <a:ext uri="{FF2B5EF4-FFF2-40B4-BE49-F238E27FC236}">
                <a16:creationId xmlns:a16="http://schemas.microsoft.com/office/drawing/2014/main" id="{0D2CAA7C-F5BC-4A58-B489-FFECFD31834A}"/>
              </a:ext>
            </a:extLst>
          </p:cNvPr>
          <p:cNvCxnSpPr>
            <a:cxnSpLocks/>
          </p:cNvCxnSpPr>
          <p:nvPr/>
        </p:nvCxnSpPr>
        <p:spPr>
          <a:xfrm flipV="1">
            <a:off x="5338414" y="3634250"/>
            <a:ext cx="244475" cy="365790"/>
          </a:xfrm>
          <a:prstGeom prst="line">
            <a:avLst/>
          </a:prstGeom>
        </p:spPr>
        <p:style>
          <a:lnRef idx="1">
            <a:schemeClr val="dk1"/>
          </a:lnRef>
          <a:fillRef idx="0">
            <a:schemeClr val="dk1"/>
          </a:fillRef>
          <a:effectRef idx="0">
            <a:schemeClr val="dk1"/>
          </a:effectRef>
          <a:fontRef idx="minor">
            <a:schemeClr val="tx1"/>
          </a:fontRef>
        </p:style>
      </p:cxnSp>
      <p:sp>
        <p:nvSpPr>
          <p:cNvPr id="25" name="TextBox 24">
            <a:extLst>
              <a:ext uri="{FF2B5EF4-FFF2-40B4-BE49-F238E27FC236}">
                <a16:creationId xmlns:a16="http://schemas.microsoft.com/office/drawing/2014/main" id="{760C8C88-3749-4764-B633-A82C06B3CEEC}"/>
              </a:ext>
            </a:extLst>
          </p:cNvPr>
          <p:cNvSpPr txBox="1"/>
          <p:nvPr/>
        </p:nvSpPr>
        <p:spPr>
          <a:xfrm>
            <a:off x="689922" y="2344232"/>
            <a:ext cx="13716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Banjul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53%</a:t>
            </a:r>
          </a:p>
        </p:txBody>
      </p:sp>
      <p:cxnSp>
        <p:nvCxnSpPr>
          <p:cNvPr id="27" name="Straight Connector 26">
            <a:extLst>
              <a:ext uri="{FF2B5EF4-FFF2-40B4-BE49-F238E27FC236}">
                <a16:creationId xmlns:a16="http://schemas.microsoft.com/office/drawing/2014/main" id="{198DCADD-56D7-49B7-87C7-7DFE1C5CFB83}"/>
              </a:ext>
            </a:extLst>
          </p:cNvPr>
          <p:cNvCxnSpPr>
            <a:cxnSpLocks/>
          </p:cNvCxnSpPr>
          <p:nvPr/>
        </p:nvCxnSpPr>
        <p:spPr>
          <a:xfrm flipH="1">
            <a:off x="925378" y="2842935"/>
            <a:ext cx="404986" cy="812791"/>
          </a:xfrm>
          <a:prstGeom prst="line">
            <a:avLst/>
          </a:prstGeom>
        </p:spPr>
        <p:style>
          <a:lnRef idx="1">
            <a:schemeClr val="dk1"/>
          </a:lnRef>
          <a:fillRef idx="0">
            <a:schemeClr val="dk1"/>
          </a:fillRef>
          <a:effectRef idx="0">
            <a:schemeClr val="dk1"/>
          </a:effectRef>
          <a:fontRef idx="minor">
            <a:schemeClr val="tx1"/>
          </a:fontRef>
        </p:style>
      </p:cxnSp>
      <p:sp>
        <p:nvSpPr>
          <p:cNvPr id="28" name="TextBox 27">
            <a:extLst>
              <a:ext uri="{FF2B5EF4-FFF2-40B4-BE49-F238E27FC236}">
                <a16:creationId xmlns:a16="http://schemas.microsoft.com/office/drawing/2014/main" id="{F9C0E913-4AC5-4333-A0CE-24C177DB38E7}"/>
              </a:ext>
            </a:extLst>
          </p:cNvPr>
          <p:cNvSpPr txBox="1"/>
          <p:nvPr/>
        </p:nvSpPr>
        <p:spPr>
          <a:xfrm>
            <a:off x="-25363" y="2708058"/>
            <a:ext cx="117339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Kanifing</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39%</a:t>
            </a:r>
          </a:p>
        </p:txBody>
      </p:sp>
      <p:cxnSp>
        <p:nvCxnSpPr>
          <p:cNvPr id="30" name="Straight Connector 29">
            <a:extLst>
              <a:ext uri="{FF2B5EF4-FFF2-40B4-BE49-F238E27FC236}">
                <a16:creationId xmlns:a16="http://schemas.microsoft.com/office/drawing/2014/main" id="{7934A133-46CD-48FD-8F9E-D624A92DD162}"/>
              </a:ext>
            </a:extLst>
          </p:cNvPr>
          <p:cNvCxnSpPr>
            <a:cxnSpLocks/>
            <a:endCxn id="11" idx="53"/>
          </p:cNvCxnSpPr>
          <p:nvPr/>
        </p:nvCxnSpPr>
        <p:spPr>
          <a:xfrm>
            <a:off x="539614" y="3217586"/>
            <a:ext cx="106499" cy="452716"/>
          </a:xfrm>
          <a:prstGeom prst="line">
            <a:avLst/>
          </a:prstGeom>
        </p:spPr>
        <p:style>
          <a:lnRef idx="1">
            <a:schemeClr val="dk1"/>
          </a:lnRef>
          <a:fillRef idx="0">
            <a:schemeClr val="dk1"/>
          </a:fillRef>
          <a:effectRef idx="0">
            <a:schemeClr val="dk1"/>
          </a:effectRef>
          <a:fontRef idx="minor">
            <a:schemeClr val="tx1"/>
          </a:fontRef>
        </p:style>
      </p:cxnSp>
      <p:sp>
        <p:nvSpPr>
          <p:cNvPr id="22" name="TextBox 21">
            <a:extLst>
              <a:ext uri="{FF2B5EF4-FFF2-40B4-BE49-F238E27FC236}">
                <a16:creationId xmlns:a16="http://schemas.microsoft.com/office/drawing/2014/main" id="{57483E8C-0DC5-4F93-ADC7-FEA86B2C5F29}"/>
              </a:ext>
            </a:extLst>
          </p:cNvPr>
          <p:cNvSpPr txBox="1"/>
          <p:nvPr/>
        </p:nvSpPr>
        <p:spPr>
          <a:xfrm>
            <a:off x="144966" y="949603"/>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prstClr val="black"/>
                </a:solidFill>
                <a:effectLst/>
                <a:uLnTx/>
                <a:uFillTx/>
                <a:latin typeface="Calibri" panose="020F0502020204030204"/>
                <a:ea typeface="+mn-ea"/>
                <a:cs typeface="+mn-cs"/>
              </a:rPr>
              <a:t>Percent of children under 5 who slept under an ITN the night before the survey</a:t>
            </a:r>
          </a:p>
        </p:txBody>
      </p:sp>
      <p:sp>
        <p:nvSpPr>
          <p:cNvPr id="24" name="TextBox 23">
            <a:extLst>
              <a:ext uri="{FF2B5EF4-FFF2-40B4-BE49-F238E27FC236}">
                <a16:creationId xmlns:a16="http://schemas.microsoft.com/office/drawing/2014/main" id="{323A5AB6-3D8A-44AA-A764-37DCCA34A0CD}"/>
              </a:ext>
            </a:extLst>
          </p:cNvPr>
          <p:cNvSpPr txBox="1"/>
          <p:nvPr/>
        </p:nvSpPr>
        <p:spPr>
          <a:xfrm>
            <a:off x="5582889" y="4913314"/>
            <a:ext cx="3340449"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rPr>
              <a:t>The Gambia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rPr>
              <a:t>44%</a:t>
            </a:r>
          </a:p>
        </p:txBody>
      </p:sp>
      <p:cxnSp>
        <p:nvCxnSpPr>
          <p:cNvPr id="15" name="Straight Connector 14">
            <a:extLst>
              <a:ext uri="{FF2B5EF4-FFF2-40B4-BE49-F238E27FC236}">
                <a16:creationId xmlns:a16="http://schemas.microsoft.com/office/drawing/2014/main" id="{8CF57A1D-33DD-445C-814F-92DE28A0A5AA}"/>
              </a:ext>
            </a:extLst>
          </p:cNvPr>
          <p:cNvCxnSpPr>
            <a:cxnSpLocks/>
          </p:cNvCxnSpPr>
          <p:nvPr/>
        </p:nvCxnSpPr>
        <p:spPr>
          <a:xfrm flipV="1">
            <a:off x="1369085" y="4449651"/>
            <a:ext cx="212827" cy="592250"/>
          </a:xfrm>
          <a:prstGeom prst="line">
            <a:avLst/>
          </a:prstGeom>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AE8D6DE9-C3BC-41FD-B756-96FCC0B08462}"/>
              </a:ext>
            </a:extLst>
          </p:cNvPr>
          <p:cNvCxnSpPr>
            <a:cxnSpLocks/>
          </p:cNvCxnSpPr>
          <p:nvPr/>
        </p:nvCxnSpPr>
        <p:spPr>
          <a:xfrm flipH="1">
            <a:off x="2624156" y="2881170"/>
            <a:ext cx="124619" cy="544656"/>
          </a:xfrm>
          <a:prstGeom prst="line">
            <a:avLst/>
          </a:prstGeom>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092B824D-FC32-481D-A4B6-55DCE454D1F6}"/>
              </a:ext>
            </a:extLst>
          </p:cNvPr>
          <p:cNvCxnSpPr>
            <a:stCxn id="19" idx="0"/>
            <a:endCxn id="14" idx="5"/>
          </p:cNvCxnSpPr>
          <p:nvPr/>
        </p:nvCxnSpPr>
        <p:spPr>
          <a:xfrm flipH="1" flipV="1">
            <a:off x="4108451" y="3916364"/>
            <a:ext cx="224398" cy="541307"/>
          </a:xfrm>
          <a:prstGeom prst="line">
            <a:avLst/>
          </a:prstGeom>
        </p:spPr>
        <p:style>
          <a:lnRef idx="1">
            <a:schemeClr val="dk1"/>
          </a:lnRef>
          <a:fillRef idx="0">
            <a:schemeClr val="dk1"/>
          </a:fillRef>
          <a:effectRef idx="0">
            <a:schemeClr val="dk1"/>
          </a:effectRef>
          <a:fontRef idx="minor">
            <a:schemeClr val="tx1"/>
          </a:fontRef>
        </p:style>
      </p:cxnSp>
      <p:cxnSp>
        <p:nvCxnSpPr>
          <p:cNvPr id="36" name="Straight Connector 35">
            <a:extLst>
              <a:ext uri="{FF2B5EF4-FFF2-40B4-BE49-F238E27FC236}">
                <a16:creationId xmlns:a16="http://schemas.microsoft.com/office/drawing/2014/main" id="{4393F941-CFAC-4408-ADE2-1AF2EB022D3B}"/>
              </a:ext>
            </a:extLst>
          </p:cNvPr>
          <p:cNvCxnSpPr>
            <a:cxnSpLocks/>
            <a:endCxn id="13" idx="0"/>
          </p:cNvCxnSpPr>
          <p:nvPr/>
        </p:nvCxnSpPr>
        <p:spPr>
          <a:xfrm flipH="1">
            <a:off x="5505451" y="2265641"/>
            <a:ext cx="163512" cy="45851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77803473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700"/>
            <a:ext cx="9144000" cy="912892"/>
          </a:xfrm>
        </p:spPr>
        <p:txBody>
          <a:bodyPr>
            <a:noAutofit/>
          </a:bodyPr>
          <a:lstStyle/>
          <a:p>
            <a:r>
              <a:rPr lang="en-GB" sz="3600" dirty="0"/>
              <a:t>Trends in ITN Use among </a:t>
            </a:r>
            <a:br>
              <a:rPr lang="en-GB" sz="3600" dirty="0"/>
            </a:br>
            <a:r>
              <a:rPr lang="en-GB" sz="3600" dirty="0"/>
              <a:t>Children and Pregnant Women</a:t>
            </a:r>
            <a:endParaRPr lang="en-US" sz="3600" dirty="0"/>
          </a:p>
        </p:txBody>
      </p:sp>
      <p:graphicFrame>
        <p:nvGraphicFramePr>
          <p:cNvPr id="8" name="Content Placeholder 7"/>
          <p:cNvGraphicFramePr>
            <a:graphicFrameLocks noGrp="1"/>
          </p:cNvGraphicFramePr>
          <p:nvPr>
            <p:ph idx="1"/>
          </p:nvPr>
        </p:nvGraphicFramePr>
        <p:xfrm>
          <a:off x="461963" y="1606550"/>
          <a:ext cx="8256587" cy="460467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11512" y="987588"/>
            <a:ext cx="91440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prstClr val="black"/>
                </a:solidFill>
                <a:effectLst/>
                <a:uLnTx/>
                <a:uFillTx/>
                <a:latin typeface="Calibri" panose="020F0502020204030204"/>
                <a:ea typeface="+mn-ea"/>
                <a:cs typeface="+mn-cs"/>
              </a:rPr>
              <a:t>Percent of children under 5 and pregnant women age 15-49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prstClr val="black"/>
                </a:solidFill>
                <a:effectLst/>
                <a:uLnTx/>
                <a:uFillTx/>
                <a:latin typeface="Calibri" panose="020F0502020204030204"/>
                <a:ea typeface="+mn-ea"/>
                <a:cs typeface="+mn-cs"/>
              </a:rPr>
              <a:t>who slept under an ITN the night before the survey</a:t>
            </a:r>
          </a:p>
        </p:txBody>
      </p:sp>
      <p:sp>
        <p:nvSpPr>
          <p:cNvPr id="6" name="TextBox 5">
            <a:extLst>
              <a:ext uri="{FF2B5EF4-FFF2-40B4-BE49-F238E27FC236}">
                <a16:creationId xmlns:a16="http://schemas.microsoft.com/office/drawing/2014/main" id="{0EB94150-D043-4342-859A-645CE378755B}"/>
              </a:ext>
            </a:extLst>
          </p:cNvPr>
          <p:cNvSpPr txBox="1"/>
          <p:nvPr/>
        </p:nvSpPr>
        <p:spPr>
          <a:xfrm>
            <a:off x="18256" y="6273225"/>
            <a:ext cx="91440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1" u="none" strike="noStrike" kern="1200" cap="none" spc="0" normalizeH="0" baseline="0" noProof="0" dirty="0">
                <a:ln>
                  <a:noFill/>
                </a:ln>
                <a:solidFill>
                  <a:prstClr val="black"/>
                </a:solidFill>
                <a:effectLst/>
                <a:uLnTx/>
                <a:uFillTx/>
                <a:latin typeface="Calibri" panose="020F0502020204030204"/>
                <a:ea typeface="+mn-ea"/>
                <a:cs typeface="+mn-cs"/>
              </a:rPr>
              <a:t>*An insecticide-treated net (ITN) is a factory-treated net that does not require any further treatment. The definition of an ITN in the 2013 GDHS included nets that had been soaked with insecticides within the past 12 months. </a:t>
            </a:r>
          </a:p>
        </p:txBody>
      </p:sp>
    </p:spTree>
    <p:extLst>
      <p:ext uri="{BB962C8B-B14F-4D97-AF65-F5344CB8AC3E}">
        <p14:creationId xmlns:p14="http://schemas.microsoft.com/office/powerpoint/2010/main" val="15802753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925286"/>
          </a:xfrm>
        </p:spPr>
        <p:txBody>
          <a:bodyPr/>
          <a:lstStyle/>
          <a:p>
            <a:r>
              <a:rPr lang="en-GB" noProof="0" dirty="0"/>
              <a:t>Sanitation</a:t>
            </a:r>
          </a:p>
        </p:txBody>
      </p:sp>
      <p:graphicFrame>
        <p:nvGraphicFramePr>
          <p:cNvPr id="7" name="Content Placeholder 6"/>
          <p:cNvGraphicFramePr>
            <a:graphicFrameLocks noGrp="1"/>
          </p:cNvGraphicFramePr>
          <p:nvPr>
            <p:ph idx="1"/>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136592"/>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Percent distribution of households</a:t>
            </a:r>
          </a:p>
        </p:txBody>
      </p:sp>
      <p:sp>
        <p:nvSpPr>
          <p:cNvPr id="3" name="TextBox 2">
            <a:extLst>
              <a:ext uri="{FF2B5EF4-FFF2-40B4-BE49-F238E27FC236}">
                <a16:creationId xmlns:a16="http://schemas.microsoft.com/office/drawing/2014/main" id="{7C86C739-382E-4497-906B-F95819E092B2}"/>
              </a:ext>
            </a:extLst>
          </p:cNvPr>
          <p:cNvSpPr txBox="1"/>
          <p:nvPr/>
        </p:nvSpPr>
        <p:spPr>
          <a:xfrm>
            <a:off x="4190104" y="1599453"/>
            <a:ext cx="56477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&lt;</a:t>
            </a:r>
          </a:p>
        </p:txBody>
      </p:sp>
    </p:spTree>
    <p:extLst>
      <p:ext uri="{BB962C8B-B14F-4D97-AF65-F5344CB8AC3E}">
        <p14:creationId xmlns:p14="http://schemas.microsoft.com/office/powerpoint/2010/main" val="167644753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dirty="0"/>
              <a:t>Trends in Intermittent Preventive Treatment during Pregnancy (IPTp)</a:t>
            </a:r>
          </a:p>
        </p:txBody>
      </p:sp>
      <p:graphicFrame>
        <p:nvGraphicFramePr>
          <p:cNvPr id="8" name="Content Placeholder 7"/>
          <p:cNvGraphicFramePr>
            <a:graphicFrameLocks noGrp="1"/>
          </p:cNvGraphicFramePr>
          <p:nvPr>
            <p:ph idx="1"/>
          </p:nvPr>
        </p:nvGraphicFramePr>
        <p:xfrm>
          <a:off x="461963" y="1563757"/>
          <a:ext cx="8256587" cy="5294243"/>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059934"/>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prstClr val="black"/>
                </a:solidFill>
                <a:effectLst/>
                <a:uLnTx/>
                <a:uFillTx/>
                <a:latin typeface="Calibri" panose="020F0502020204030204"/>
                <a:ea typeface="+mn-ea"/>
                <a:cs typeface="+mn-cs"/>
              </a:rPr>
              <a:t>Percent of women age 15-49 with a live birth in the two years before the survey who received:</a:t>
            </a:r>
          </a:p>
        </p:txBody>
      </p:sp>
    </p:spTree>
    <p:extLst>
      <p:ext uri="{BB962C8B-B14F-4D97-AF65-F5344CB8AC3E}">
        <p14:creationId xmlns:p14="http://schemas.microsoft.com/office/powerpoint/2010/main" val="319764335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Knowledge of HIV Prevention Methods</a:t>
            </a:r>
          </a:p>
        </p:txBody>
      </p:sp>
      <p:graphicFrame>
        <p:nvGraphicFramePr>
          <p:cNvPr id="8" name="Content Placeholder 7"/>
          <p:cNvGraphicFramePr>
            <a:graphicFrameLocks noGrp="1"/>
          </p:cNvGraphicFramePr>
          <p:nvPr>
            <p:ph idx="1"/>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60527"/>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Percent of women and men age 15-49 who know that HIV can be prevented by:</a:t>
            </a:r>
          </a:p>
        </p:txBody>
      </p:sp>
    </p:spTree>
    <p:extLst>
      <p:ext uri="{BB962C8B-B14F-4D97-AF65-F5344CB8AC3E}">
        <p14:creationId xmlns:p14="http://schemas.microsoft.com/office/powerpoint/2010/main" val="64851701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p:cNvGraphicFramePr>
            <a:graphicFrameLocks noGrp="1"/>
          </p:cNvGraphicFramePr>
          <p:nvPr>
            <p:ph idx="1"/>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a:spLocks noGrp="1"/>
          </p:cNvSpPr>
          <p:nvPr>
            <p:ph type="title"/>
          </p:nvPr>
        </p:nvSpPr>
        <p:spPr>
          <a:xfrm>
            <a:off x="0" y="12700"/>
            <a:ext cx="9144000" cy="1231900"/>
          </a:xfrm>
        </p:spPr>
        <p:txBody>
          <a:bodyPr>
            <a:normAutofit fontScale="90000"/>
          </a:bodyPr>
          <a:lstStyle/>
          <a:p>
            <a:r>
              <a:rPr lang="en-GB" noProof="0" dirty="0"/>
              <a:t>Knowledge of Mother-to-child Transmission of HIV</a:t>
            </a:r>
          </a:p>
        </p:txBody>
      </p:sp>
      <p:sp>
        <p:nvSpPr>
          <p:cNvPr id="5" name="TextBox 4"/>
          <p:cNvSpPr txBox="1"/>
          <p:nvPr/>
        </p:nvSpPr>
        <p:spPr>
          <a:xfrm>
            <a:off x="0" y="1237526"/>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Percent of women and men age 15-49 who know that:</a:t>
            </a:r>
          </a:p>
        </p:txBody>
      </p:sp>
    </p:spTree>
    <p:extLst>
      <p:ext uri="{BB962C8B-B14F-4D97-AF65-F5344CB8AC3E}">
        <p14:creationId xmlns:p14="http://schemas.microsoft.com/office/powerpoint/2010/main" val="288185620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HIV Testing</a:t>
            </a:r>
          </a:p>
        </p:txBody>
      </p:sp>
      <p:graphicFrame>
        <p:nvGraphicFramePr>
          <p:cNvPr id="8" name="Content Placeholder 7"/>
          <p:cNvGraphicFramePr>
            <a:graphicFrameLocks noGrp="1"/>
          </p:cNvGraphicFramePr>
          <p:nvPr>
            <p:ph idx="1"/>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37526"/>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Percent of women and men age 15-49</a:t>
            </a:r>
          </a:p>
        </p:txBody>
      </p:sp>
    </p:spTree>
    <p:extLst>
      <p:ext uri="{BB962C8B-B14F-4D97-AF65-F5344CB8AC3E}">
        <p14:creationId xmlns:p14="http://schemas.microsoft.com/office/powerpoint/2010/main" val="7352858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a:t>Comprehensive Knowledge of HIV among Youth by Residence</a:t>
            </a:r>
          </a:p>
        </p:txBody>
      </p:sp>
      <p:graphicFrame>
        <p:nvGraphicFramePr>
          <p:cNvPr id="9" name="Content Placeholder 8"/>
          <p:cNvGraphicFramePr>
            <a:graphicFrameLocks noGrp="1"/>
          </p:cNvGraphicFramePr>
          <p:nvPr>
            <p:ph idx="1"/>
          </p:nvPr>
        </p:nvGraphicFramePr>
        <p:xfrm>
          <a:off x="461963" y="1606550"/>
          <a:ext cx="8256587" cy="443547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37526"/>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Percent of women and men age 15-24 with comprehensive knowledge of HIV*</a:t>
            </a:r>
          </a:p>
        </p:txBody>
      </p:sp>
      <p:sp>
        <p:nvSpPr>
          <p:cNvPr id="5" name="TextBox 4"/>
          <p:cNvSpPr txBox="1"/>
          <p:nvPr/>
        </p:nvSpPr>
        <p:spPr>
          <a:xfrm>
            <a:off x="0" y="6119336"/>
            <a:ext cx="9143999"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prstClr val="black"/>
                </a:solidFill>
                <a:effectLst/>
                <a:uLnTx/>
                <a:uFillTx/>
                <a:latin typeface="Calibri" panose="020F0502020204030204"/>
                <a:ea typeface="+mn-ea"/>
                <a:cs typeface="+mn-cs"/>
              </a:rPr>
              <a:t>*Comprehensive knowledge means knowing that the risk of getting HIV can be reduced by using condoms and limited sex to one uninfected partner, knowing that a healthy person can have HIV, and rejecting the two most common local misconceptions about HIV prevention and transmission.</a:t>
            </a:r>
          </a:p>
        </p:txBody>
      </p:sp>
    </p:spTree>
    <p:extLst>
      <p:ext uri="{BB962C8B-B14F-4D97-AF65-F5344CB8AC3E}">
        <p14:creationId xmlns:p14="http://schemas.microsoft.com/office/powerpoint/2010/main" val="258230589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Trends in Women’s Participation in Decision Making</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763343859"/>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Percent of married women age 15-49 who make specific decisions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by themselves or jointly with their husband</a:t>
            </a:r>
          </a:p>
        </p:txBody>
      </p:sp>
    </p:spTree>
    <p:extLst>
      <p:ext uri="{BB962C8B-B14F-4D97-AF65-F5344CB8AC3E}">
        <p14:creationId xmlns:p14="http://schemas.microsoft.com/office/powerpoint/2010/main" val="366590866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Experience of Physical Violence</a:t>
            </a:r>
          </a:p>
        </p:txBody>
      </p:sp>
      <p:graphicFrame>
        <p:nvGraphicFramePr>
          <p:cNvPr id="8" name="Content Placeholder 7"/>
          <p:cNvGraphicFramePr>
            <a:graphicFrameLocks noGrp="1"/>
          </p:cNvGraphicFramePr>
          <p:nvPr>
            <p:ph idx="1"/>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96813"/>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Percent of women age 15-49 who have ever experienced physical violence</a:t>
            </a:r>
          </a:p>
        </p:txBody>
      </p:sp>
    </p:spTree>
    <p:extLst>
      <p:ext uri="{BB962C8B-B14F-4D97-AF65-F5344CB8AC3E}">
        <p14:creationId xmlns:p14="http://schemas.microsoft.com/office/powerpoint/2010/main" val="84326464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Experience of Sexual Violence</a:t>
            </a:r>
          </a:p>
        </p:txBody>
      </p:sp>
      <p:graphicFrame>
        <p:nvGraphicFramePr>
          <p:cNvPr id="8" name="Content Placeholder 7"/>
          <p:cNvGraphicFramePr>
            <a:graphicFrameLocks noGrp="1"/>
          </p:cNvGraphicFramePr>
          <p:nvPr>
            <p:ph idx="1"/>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96813"/>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Percent of women age 15-49 who have experienced sexual violence</a:t>
            </a:r>
          </a:p>
        </p:txBody>
      </p:sp>
    </p:spTree>
    <p:extLst>
      <p:ext uri="{BB962C8B-B14F-4D97-AF65-F5344CB8AC3E}">
        <p14:creationId xmlns:p14="http://schemas.microsoft.com/office/powerpoint/2010/main" val="158983401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Spousal Violence</a:t>
            </a:r>
          </a:p>
        </p:txBody>
      </p:sp>
      <p:graphicFrame>
        <p:nvGraphicFramePr>
          <p:cNvPr id="8" name="Content Placeholder 7"/>
          <p:cNvGraphicFramePr>
            <a:graphicFrameLocks noGrp="1"/>
          </p:cNvGraphicFramePr>
          <p:nvPr>
            <p:ph idx="1"/>
          </p:nvPr>
        </p:nvGraphicFramePr>
        <p:xfrm>
          <a:off x="0" y="1643063"/>
          <a:ext cx="9143999" cy="521493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96813"/>
            <a:ext cx="91440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Percent of ever-married women age 15-49 who have experienced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violence committed by their husband/partner</a:t>
            </a:r>
          </a:p>
        </p:txBody>
      </p:sp>
    </p:spTree>
    <p:extLst>
      <p:ext uri="{BB962C8B-B14F-4D97-AF65-F5344CB8AC3E}">
        <p14:creationId xmlns:p14="http://schemas.microsoft.com/office/powerpoint/2010/main" val="325538190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Trends in Spousal Violence</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733074427"/>
              </p:ext>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96813"/>
            <a:ext cx="91440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Percent of ever-married women age 15-49 who have ever experienced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Spousal violence committed by their husband/partner</a:t>
            </a:r>
          </a:p>
        </p:txBody>
      </p:sp>
    </p:spTree>
    <p:extLst>
      <p:ext uri="{BB962C8B-B14F-4D97-AF65-F5344CB8AC3E}">
        <p14:creationId xmlns:p14="http://schemas.microsoft.com/office/powerpoint/2010/main" val="42584074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9190"/>
            <a:ext cx="9144000" cy="914400"/>
          </a:xfrm>
        </p:spPr>
        <p:txBody>
          <a:bodyPr>
            <a:normAutofit/>
          </a:bodyPr>
          <a:lstStyle/>
          <a:p>
            <a:r>
              <a:rPr lang="en-GB" noProof="0" dirty="0"/>
              <a:t>Education</a:t>
            </a:r>
          </a:p>
        </p:txBody>
      </p:sp>
      <p:graphicFrame>
        <p:nvGraphicFramePr>
          <p:cNvPr id="7" name="Content Placeholder 6"/>
          <p:cNvGraphicFramePr>
            <a:graphicFrameLocks noGrp="1"/>
          </p:cNvGraphicFramePr>
          <p:nvPr>
            <p:ph idx="1"/>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75809"/>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Percent distribution of women and men age 15-49</a:t>
            </a:r>
          </a:p>
        </p:txBody>
      </p:sp>
    </p:spTree>
    <p:extLst>
      <p:ext uri="{BB962C8B-B14F-4D97-AF65-F5344CB8AC3E}">
        <p14:creationId xmlns:p14="http://schemas.microsoft.com/office/powerpoint/2010/main" val="302257996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 of Circumcision</a:t>
            </a:r>
          </a:p>
        </p:txBody>
      </p:sp>
      <p:graphicFrame>
        <p:nvGraphicFramePr>
          <p:cNvPr id="8" name="Content Placeholder 7"/>
          <p:cNvGraphicFramePr>
            <a:graphicFrameLocks noGrp="1"/>
          </p:cNvGraphicFramePr>
          <p:nvPr>
            <p:ph idx="1"/>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56243"/>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Percent distribution of circumcised women age 15-49 by type of circumcision</a:t>
            </a:r>
          </a:p>
        </p:txBody>
      </p:sp>
      <p:sp>
        <p:nvSpPr>
          <p:cNvPr id="9" name="TextBox 8"/>
          <p:cNvSpPr txBox="1"/>
          <p:nvPr/>
        </p:nvSpPr>
        <p:spPr>
          <a:xfrm>
            <a:off x="3218806" y="2145952"/>
            <a:ext cx="1669283"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Don’t know</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9%</a:t>
            </a:r>
          </a:p>
        </p:txBody>
      </p:sp>
    </p:spTree>
    <p:extLst>
      <p:ext uri="{BB962C8B-B14F-4D97-AF65-F5344CB8AC3E}">
        <p14:creationId xmlns:p14="http://schemas.microsoft.com/office/powerpoint/2010/main" val="213092142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Prevalence of FGM/C by Local Government Area</a:t>
            </a:r>
            <a:endParaRPr lang="en-GB" sz="3600" noProof="0" dirty="0"/>
          </a:p>
        </p:txBody>
      </p:sp>
      <p:sp>
        <p:nvSpPr>
          <p:cNvPr id="7" name="Freeform 5">
            <a:extLst>
              <a:ext uri="{FF2B5EF4-FFF2-40B4-BE49-F238E27FC236}">
                <a16:creationId xmlns:a16="http://schemas.microsoft.com/office/drawing/2014/main" id="{B6C3A306-8004-4C72-86F1-56C021283999}"/>
              </a:ext>
            </a:extLst>
          </p:cNvPr>
          <p:cNvSpPr>
            <a:spLocks/>
          </p:cNvSpPr>
          <p:nvPr/>
        </p:nvSpPr>
        <p:spPr bwMode="auto">
          <a:xfrm>
            <a:off x="850900" y="3660776"/>
            <a:ext cx="160338" cy="90488"/>
          </a:xfrm>
          <a:custGeom>
            <a:avLst/>
            <a:gdLst>
              <a:gd name="T0" fmla="*/ 30 w 101"/>
              <a:gd name="T1" fmla="*/ 8 h 57"/>
              <a:gd name="T2" fmla="*/ 32 w 101"/>
              <a:gd name="T3" fmla="*/ 10 h 57"/>
              <a:gd name="T4" fmla="*/ 37 w 101"/>
              <a:gd name="T5" fmla="*/ 11 h 57"/>
              <a:gd name="T6" fmla="*/ 42 w 101"/>
              <a:gd name="T7" fmla="*/ 13 h 57"/>
              <a:gd name="T8" fmla="*/ 43 w 101"/>
              <a:gd name="T9" fmla="*/ 15 h 57"/>
              <a:gd name="T10" fmla="*/ 45 w 101"/>
              <a:gd name="T11" fmla="*/ 17 h 57"/>
              <a:gd name="T12" fmla="*/ 50 w 101"/>
              <a:gd name="T13" fmla="*/ 17 h 57"/>
              <a:gd name="T14" fmla="*/ 59 w 101"/>
              <a:gd name="T15" fmla="*/ 18 h 57"/>
              <a:gd name="T16" fmla="*/ 71 w 101"/>
              <a:gd name="T17" fmla="*/ 18 h 57"/>
              <a:gd name="T18" fmla="*/ 81 w 101"/>
              <a:gd name="T19" fmla="*/ 22 h 57"/>
              <a:gd name="T20" fmla="*/ 89 w 101"/>
              <a:gd name="T21" fmla="*/ 27 h 57"/>
              <a:gd name="T22" fmla="*/ 94 w 101"/>
              <a:gd name="T23" fmla="*/ 28 h 57"/>
              <a:gd name="T24" fmla="*/ 98 w 101"/>
              <a:gd name="T25" fmla="*/ 32 h 57"/>
              <a:gd name="T26" fmla="*/ 101 w 101"/>
              <a:gd name="T27" fmla="*/ 35 h 57"/>
              <a:gd name="T28" fmla="*/ 101 w 101"/>
              <a:gd name="T29" fmla="*/ 42 h 57"/>
              <a:gd name="T30" fmla="*/ 99 w 101"/>
              <a:gd name="T31" fmla="*/ 45 h 57"/>
              <a:gd name="T32" fmla="*/ 98 w 101"/>
              <a:gd name="T33" fmla="*/ 50 h 57"/>
              <a:gd name="T34" fmla="*/ 94 w 101"/>
              <a:gd name="T35" fmla="*/ 57 h 57"/>
              <a:gd name="T36" fmla="*/ 89 w 101"/>
              <a:gd name="T37" fmla="*/ 57 h 57"/>
              <a:gd name="T38" fmla="*/ 86 w 101"/>
              <a:gd name="T39" fmla="*/ 50 h 57"/>
              <a:gd name="T40" fmla="*/ 76 w 101"/>
              <a:gd name="T41" fmla="*/ 47 h 57"/>
              <a:gd name="T42" fmla="*/ 72 w 101"/>
              <a:gd name="T43" fmla="*/ 47 h 57"/>
              <a:gd name="T44" fmla="*/ 65 w 101"/>
              <a:gd name="T45" fmla="*/ 47 h 57"/>
              <a:gd name="T46" fmla="*/ 64 w 101"/>
              <a:gd name="T47" fmla="*/ 45 h 57"/>
              <a:gd name="T48" fmla="*/ 60 w 101"/>
              <a:gd name="T49" fmla="*/ 47 h 57"/>
              <a:gd name="T50" fmla="*/ 54 w 101"/>
              <a:gd name="T51" fmla="*/ 50 h 57"/>
              <a:gd name="T52" fmla="*/ 49 w 101"/>
              <a:gd name="T53" fmla="*/ 52 h 57"/>
              <a:gd name="T54" fmla="*/ 45 w 101"/>
              <a:gd name="T55" fmla="*/ 54 h 57"/>
              <a:gd name="T56" fmla="*/ 40 w 101"/>
              <a:gd name="T57" fmla="*/ 55 h 57"/>
              <a:gd name="T58" fmla="*/ 35 w 101"/>
              <a:gd name="T59" fmla="*/ 52 h 57"/>
              <a:gd name="T60" fmla="*/ 32 w 101"/>
              <a:gd name="T61" fmla="*/ 49 h 57"/>
              <a:gd name="T62" fmla="*/ 27 w 101"/>
              <a:gd name="T63" fmla="*/ 49 h 57"/>
              <a:gd name="T64" fmla="*/ 25 w 101"/>
              <a:gd name="T65" fmla="*/ 47 h 57"/>
              <a:gd name="T66" fmla="*/ 28 w 101"/>
              <a:gd name="T67" fmla="*/ 45 h 57"/>
              <a:gd name="T68" fmla="*/ 30 w 101"/>
              <a:gd name="T69" fmla="*/ 42 h 57"/>
              <a:gd name="T70" fmla="*/ 27 w 101"/>
              <a:gd name="T71" fmla="*/ 39 h 57"/>
              <a:gd name="T72" fmla="*/ 25 w 101"/>
              <a:gd name="T73" fmla="*/ 37 h 57"/>
              <a:gd name="T74" fmla="*/ 28 w 101"/>
              <a:gd name="T75" fmla="*/ 37 h 57"/>
              <a:gd name="T76" fmla="*/ 30 w 101"/>
              <a:gd name="T77" fmla="*/ 33 h 57"/>
              <a:gd name="T78" fmla="*/ 32 w 101"/>
              <a:gd name="T79" fmla="*/ 32 h 57"/>
              <a:gd name="T80" fmla="*/ 35 w 101"/>
              <a:gd name="T81" fmla="*/ 30 h 57"/>
              <a:gd name="T82" fmla="*/ 35 w 101"/>
              <a:gd name="T83" fmla="*/ 28 h 57"/>
              <a:gd name="T84" fmla="*/ 33 w 101"/>
              <a:gd name="T85" fmla="*/ 25 h 57"/>
              <a:gd name="T86" fmla="*/ 32 w 101"/>
              <a:gd name="T87" fmla="*/ 27 h 57"/>
              <a:gd name="T88" fmla="*/ 30 w 101"/>
              <a:gd name="T89" fmla="*/ 23 h 57"/>
              <a:gd name="T90" fmla="*/ 27 w 101"/>
              <a:gd name="T91" fmla="*/ 23 h 57"/>
              <a:gd name="T92" fmla="*/ 23 w 101"/>
              <a:gd name="T93" fmla="*/ 22 h 57"/>
              <a:gd name="T94" fmla="*/ 22 w 101"/>
              <a:gd name="T95" fmla="*/ 18 h 57"/>
              <a:gd name="T96" fmla="*/ 18 w 101"/>
              <a:gd name="T97" fmla="*/ 17 h 57"/>
              <a:gd name="T98" fmla="*/ 15 w 101"/>
              <a:gd name="T99" fmla="*/ 13 h 57"/>
              <a:gd name="T100" fmla="*/ 10 w 101"/>
              <a:gd name="T101" fmla="*/ 11 h 57"/>
              <a:gd name="T102" fmla="*/ 1 w 101"/>
              <a:gd name="T103" fmla="*/ 13 h 57"/>
              <a:gd name="T104" fmla="*/ 0 w 101"/>
              <a:gd name="T105" fmla="*/ 11 h 57"/>
              <a:gd name="T106" fmla="*/ 5 w 101"/>
              <a:gd name="T107" fmla="*/ 8 h 57"/>
              <a:gd name="T108" fmla="*/ 13 w 101"/>
              <a:gd name="T109" fmla="*/ 3 h 57"/>
              <a:gd name="T110" fmla="*/ 18 w 101"/>
              <a:gd name="T111" fmla="*/ 0 h 57"/>
              <a:gd name="T112" fmla="*/ 25 w 101"/>
              <a:gd name="T113" fmla="*/ 3 h 57"/>
              <a:gd name="T114" fmla="*/ 28 w 101"/>
              <a:gd name="T115" fmla="*/ 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 h="57">
                <a:moveTo>
                  <a:pt x="28" y="8"/>
                </a:moveTo>
                <a:lnTo>
                  <a:pt x="28" y="8"/>
                </a:lnTo>
                <a:lnTo>
                  <a:pt x="30" y="8"/>
                </a:lnTo>
                <a:lnTo>
                  <a:pt x="30" y="8"/>
                </a:lnTo>
                <a:lnTo>
                  <a:pt x="30" y="8"/>
                </a:lnTo>
                <a:lnTo>
                  <a:pt x="30" y="8"/>
                </a:lnTo>
                <a:lnTo>
                  <a:pt x="32" y="8"/>
                </a:lnTo>
                <a:lnTo>
                  <a:pt x="32" y="8"/>
                </a:lnTo>
                <a:lnTo>
                  <a:pt x="32" y="10"/>
                </a:lnTo>
                <a:lnTo>
                  <a:pt x="32" y="10"/>
                </a:lnTo>
                <a:lnTo>
                  <a:pt x="32" y="10"/>
                </a:lnTo>
                <a:lnTo>
                  <a:pt x="33" y="10"/>
                </a:lnTo>
                <a:lnTo>
                  <a:pt x="33" y="10"/>
                </a:lnTo>
                <a:lnTo>
                  <a:pt x="35" y="11"/>
                </a:lnTo>
                <a:lnTo>
                  <a:pt x="37" y="11"/>
                </a:lnTo>
                <a:lnTo>
                  <a:pt x="38" y="13"/>
                </a:lnTo>
                <a:lnTo>
                  <a:pt x="38" y="13"/>
                </a:lnTo>
                <a:lnTo>
                  <a:pt x="40" y="13"/>
                </a:lnTo>
                <a:lnTo>
                  <a:pt x="42" y="13"/>
                </a:lnTo>
                <a:lnTo>
                  <a:pt x="42" y="13"/>
                </a:lnTo>
                <a:lnTo>
                  <a:pt x="42" y="13"/>
                </a:lnTo>
                <a:lnTo>
                  <a:pt x="42" y="13"/>
                </a:lnTo>
                <a:lnTo>
                  <a:pt x="43" y="13"/>
                </a:lnTo>
                <a:lnTo>
                  <a:pt x="43" y="13"/>
                </a:lnTo>
                <a:lnTo>
                  <a:pt x="43" y="15"/>
                </a:lnTo>
                <a:lnTo>
                  <a:pt x="43" y="15"/>
                </a:lnTo>
                <a:lnTo>
                  <a:pt x="43" y="15"/>
                </a:lnTo>
                <a:lnTo>
                  <a:pt x="45" y="15"/>
                </a:lnTo>
                <a:lnTo>
                  <a:pt x="45" y="17"/>
                </a:lnTo>
                <a:lnTo>
                  <a:pt x="45" y="17"/>
                </a:lnTo>
                <a:lnTo>
                  <a:pt x="47" y="17"/>
                </a:lnTo>
                <a:lnTo>
                  <a:pt x="47" y="17"/>
                </a:lnTo>
                <a:lnTo>
                  <a:pt x="49" y="17"/>
                </a:lnTo>
                <a:lnTo>
                  <a:pt x="49" y="17"/>
                </a:lnTo>
                <a:lnTo>
                  <a:pt x="50" y="17"/>
                </a:lnTo>
                <a:lnTo>
                  <a:pt x="54" y="17"/>
                </a:lnTo>
                <a:lnTo>
                  <a:pt x="55" y="17"/>
                </a:lnTo>
                <a:lnTo>
                  <a:pt x="55" y="17"/>
                </a:lnTo>
                <a:lnTo>
                  <a:pt x="57" y="17"/>
                </a:lnTo>
                <a:lnTo>
                  <a:pt x="59" y="18"/>
                </a:lnTo>
                <a:lnTo>
                  <a:pt x="59" y="18"/>
                </a:lnTo>
                <a:lnTo>
                  <a:pt x="64" y="18"/>
                </a:lnTo>
                <a:lnTo>
                  <a:pt x="69" y="18"/>
                </a:lnTo>
                <a:lnTo>
                  <a:pt x="69" y="20"/>
                </a:lnTo>
                <a:lnTo>
                  <a:pt x="71" y="18"/>
                </a:lnTo>
                <a:lnTo>
                  <a:pt x="76" y="20"/>
                </a:lnTo>
                <a:lnTo>
                  <a:pt x="77" y="20"/>
                </a:lnTo>
                <a:lnTo>
                  <a:pt x="77" y="20"/>
                </a:lnTo>
                <a:lnTo>
                  <a:pt x="79" y="20"/>
                </a:lnTo>
                <a:lnTo>
                  <a:pt x="81" y="22"/>
                </a:lnTo>
                <a:lnTo>
                  <a:pt x="81" y="22"/>
                </a:lnTo>
                <a:lnTo>
                  <a:pt x="84" y="23"/>
                </a:lnTo>
                <a:lnTo>
                  <a:pt x="86" y="25"/>
                </a:lnTo>
                <a:lnTo>
                  <a:pt x="89" y="27"/>
                </a:lnTo>
                <a:lnTo>
                  <a:pt x="89" y="27"/>
                </a:lnTo>
                <a:lnTo>
                  <a:pt x="89" y="27"/>
                </a:lnTo>
                <a:lnTo>
                  <a:pt x="89" y="27"/>
                </a:lnTo>
                <a:lnTo>
                  <a:pt x="89" y="27"/>
                </a:lnTo>
                <a:lnTo>
                  <a:pt x="89" y="27"/>
                </a:lnTo>
                <a:lnTo>
                  <a:pt x="94" y="28"/>
                </a:lnTo>
                <a:lnTo>
                  <a:pt x="94" y="28"/>
                </a:lnTo>
                <a:lnTo>
                  <a:pt x="96" y="30"/>
                </a:lnTo>
                <a:lnTo>
                  <a:pt x="98" y="32"/>
                </a:lnTo>
                <a:lnTo>
                  <a:pt x="98" y="32"/>
                </a:lnTo>
                <a:lnTo>
                  <a:pt x="98" y="32"/>
                </a:lnTo>
                <a:lnTo>
                  <a:pt x="99" y="32"/>
                </a:lnTo>
                <a:lnTo>
                  <a:pt x="99" y="32"/>
                </a:lnTo>
                <a:lnTo>
                  <a:pt x="99" y="33"/>
                </a:lnTo>
                <a:lnTo>
                  <a:pt x="101" y="33"/>
                </a:lnTo>
                <a:lnTo>
                  <a:pt x="101" y="35"/>
                </a:lnTo>
                <a:lnTo>
                  <a:pt x="101" y="37"/>
                </a:lnTo>
                <a:lnTo>
                  <a:pt x="101" y="37"/>
                </a:lnTo>
                <a:lnTo>
                  <a:pt x="101" y="39"/>
                </a:lnTo>
                <a:lnTo>
                  <a:pt x="101" y="40"/>
                </a:lnTo>
                <a:lnTo>
                  <a:pt x="101" y="42"/>
                </a:lnTo>
                <a:lnTo>
                  <a:pt x="101" y="42"/>
                </a:lnTo>
                <a:lnTo>
                  <a:pt x="101" y="44"/>
                </a:lnTo>
                <a:lnTo>
                  <a:pt x="99" y="44"/>
                </a:lnTo>
                <a:lnTo>
                  <a:pt x="99" y="45"/>
                </a:lnTo>
                <a:lnTo>
                  <a:pt x="99" y="45"/>
                </a:lnTo>
                <a:lnTo>
                  <a:pt x="99" y="45"/>
                </a:lnTo>
                <a:lnTo>
                  <a:pt x="98" y="45"/>
                </a:lnTo>
                <a:lnTo>
                  <a:pt x="98" y="47"/>
                </a:lnTo>
                <a:lnTo>
                  <a:pt x="98" y="49"/>
                </a:lnTo>
                <a:lnTo>
                  <a:pt x="98" y="50"/>
                </a:lnTo>
                <a:lnTo>
                  <a:pt x="98" y="52"/>
                </a:lnTo>
                <a:lnTo>
                  <a:pt x="96" y="54"/>
                </a:lnTo>
                <a:lnTo>
                  <a:pt x="96" y="55"/>
                </a:lnTo>
                <a:lnTo>
                  <a:pt x="94" y="55"/>
                </a:lnTo>
                <a:lnTo>
                  <a:pt x="94" y="57"/>
                </a:lnTo>
                <a:lnTo>
                  <a:pt x="92" y="57"/>
                </a:lnTo>
                <a:lnTo>
                  <a:pt x="91" y="57"/>
                </a:lnTo>
                <a:lnTo>
                  <a:pt x="91" y="57"/>
                </a:lnTo>
                <a:lnTo>
                  <a:pt x="91" y="57"/>
                </a:lnTo>
                <a:lnTo>
                  <a:pt x="89" y="57"/>
                </a:lnTo>
                <a:lnTo>
                  <a:pt x="89" y="55"/>
                </a:lnTo>
                <a:lnTo>
                  <a:pt x="87" y="55"/>
                </a:lnTo>
                <a:lnTo>
                  <a:pt x="87" y="55"/>
                </a:lnTo>
                <a:lnTo>
                  <a:pt x="86" y="55"/>
                </a:lnTo>
                <a:lnTo>
                  <a:pt x="86" y="50"/>
                </a:lnTo>
                <a:lnTo>
                  <a:pt x="86" y="50"/>
                </a:lnTo>
                <a:lnTo>
                  <a:pt x="79" y="49"/>
                </a:lnTo>
                <a:lnTo>
                  <a:pt x="77" y="49"/>
                </a:lnTo>
                <a:lnTo>
                  <a:pt x="77" y="49"/>
                </a:lnTo>
                <a:lnTo>
                  <a:pt x="76" y="47"/>
                </a:lnTo>
                <a:lnTo>
                  <a:pt x="74" y="47"/>
                </a:lnTo>
                <a:lnTo>
                  <a:pt x="74" y="45"/>
                </a:lnTo>
                <a:lnTo>
                  <a:pt x="74" y="45"/>
                </a:lnTo>
                <a:lnTo>
                  <a:pt x="74" y="47"/>
                </a:lnTo>
                <a:lnTo>
                  <a:pt x="72" y="47"/>
                </a:lnTo>
                <a:lnTo>
                  <a:pt x="71" y="47"/>
                </a:lnTo>
                <a:lnTo>
                  <a:pt x="69" y="47"/>
                </a:lnTo>
                <a:lnTo>
                  <a:pt x="67" y="47"/>
                </a:lnTo>
                <a:lnTo>
                  <a:pt x="67" y="47"/>
                </a:lnTo>
                <a:lnTo>
                  <a:pt x="65" y="47"/>
                </a:lnTo>
                <a:lnTo>
                  <a:pt x="65" y="47"/>
                </a:lnTo>
                <a:lnTo>
                  <a:pt x="65" y="47"/>
                </a:lnTo>
                <a:lnTo>
                  <a:pt x="64" y="45"/>
                </a:lnTo>
                <a:lnTo>
                  <a:pt x="64" y="45"/>
                </a:lnTo>
                <a:lnTo>
                  <a:pt x="64" y="45"/>
                </a:lnTo>
                <a:lnTo>
                  <a:pt x="62" y="45"/>
                </a:lnTo>
                <a:lnTo>
                  <a:pt x="62" y="45"/>
                </a:lnTo>
                <a:lnTo>
                  <a:pt x="62" y="47"/>
                </a:lnTo>
                <a:lnTo>
                  <a:pt x="62" y="47"/>
                </a:lnTo>
                <a:lnTo>
                  <a:pt x="60" y="47"/>
                </a:lnTo>
                <a:lnTo>
                  <a:pt x="60" y="49"/>
                </a:lnTo>
                <a:lnTo>
                  <a:pt x="57" y="49"/>
                </a:lnTo>
                <a:lnTo>
                  <a:pt x="57" y="49"/>
                </a:lnTo>
                <a:lnTo>
                  <a:pt x="55" y="50"/>
                </a:lnTo>
                <a:lnTo>
                  <a:pt x="54" y="50"/>
                </a:lnTo>
                <a:lnTo>
                  <a:pt x="52" y="52"/>
                </a:lnTo>
                <a:lnTo>
                  <a:pt x="50" y="52"/>
                </a:lnTo>
                <a:lnTo>
                  <a:pt x="50" y="52"/>
                </a:lnTo>
                <a:lnTo>
                  <a:pt x="49" y="52"/>
                </a:lnTo>
                <a:lnTo>
                  <a:pt x="49" y="52"/>
                </a:lnTo>
                <a:lnTo>
                  <a:pt x="49" y="54"/>
                </a:lnTo>
                <a:lnTo>
                  <a:pt x="47" y="54"/>
                </a:lnTo>
                <a:lnTo>
                  <a:pt x="47" y="54"/>
                </a:lnTo>
                <a:lnTo>
                  <a:pt x="45" y="54"/>
                </a:lnTo>
                <a:lnTo>
                  <a:pt x="45" y="54"/>
                </a:lnTo>
                <a:lnTo>
                  <a:pt x="43" y="54"/>
                </a:lnTo>
                <a:lnTo>
                  <a:pt x="43" y="55"/>
                </a:lnTo>
                <a:lnTo>
                  <a:pt x="42" y="55"/>
                </a:lnTo>
                <a:lnTo>
                  <a:pt x="40" y="55"/>
                </a:lnTo>
                <a:lnTo>
                  <a:pt x="40" y="55"/>
                </a:lnTo>
                <a:lnTo>
                  <a:pt x="38" y="55"/>
                </a:lnTo>
                <a:lnTo>
                  <a:pt x="37" y="55"/>
                </a:lnTo>
                <a:lnTo>
                  <a:pt x="37" y="54"/>
                </a:lnTo>
                <a:lnTo>
                  <a:pt x="35" y="54"/>
                </a:lnTo>
                <a:lnTo>
                  <a:pt x="35" y="52"/>
                </a:lnTo>
                <a:lnTo>
                  <a:pt x="35" y="50"/>
                </a:lnTo>
                <a:lnTo>
                  <a:pt x="33" y="50"/>
                </a:lnTo>
                <a:lnTo>
                  <a:pt x="33" y="49"/>
                </a:lnTo>
                <a:lnTo>
                  <a:pt x="32" y="49"/>
                </a:lnTo>
                <a:lnTo>
                  <a:pt x="32" y="49"/>
                </a:lnTo>
                <a:lnTo>
                  <a:pt x="30" y="49"/>
                </a:lnTo>
                <a:lnTo>
                  <a:pt x="30" y="49"/>
                </a:lnTo>
                <a:lnTo>
                  <a:pt x="28" y="49"/>
                </a:lnTo>
                <a:lnTo>
                  <a:pt x="27" y="49"/>
                </a:lnTo>
                <a:lnTo>
                  <a:pt x="27" y="49"/>
                </a:lnTo>
                <a:lnTo>
                  <a:pt x="27" y="49"/>
                </a:lnTo>
                <a:lnTo>
                  <a:pt x="25" y="49"/>
                </a:lnTo>
                <a:lnTo>
                  <a:pt x="25" y="49"/>
                </a:lnTo>
                <a:lnTo>
                  <a:pt x="25" y="47"/>
                </a:lnTo>
                <a:lnTo>
                  <a:pt x="25" y="47"/>
                </a:lnTo>
                <a:lnTo>
                  <a:pt x="25" y="45"/>
                </a:lnTo>
                <a:lnTo>
                  <a:pt x="25" y="45"/>
                </a:lnTo>
                <a:lnTo>
                  <a:pt x="27" y="45"/>
                </a:lnTo>
                <a:lnTo>
                  <a:pt x="27" y="45"/>
                </a:lnTo>
                <a:lnTo>
                  <a:pt x="28" y="45"/>
                </a:lnTo>
                <a:lnTo>
                  <a:pt x="28" y="45"/>
                </a:lnTo>
                <a:lnTo>
                  <a:pt x="30" y="44"/>
                </a:lnTo>
                <a:lnTo>
                  <a:pt x="30" y="44"/>
                </a:lnTo>
                <a:lnTo>
                  <a:pt x="30" y="44"/>
                </a:lnTo>
                <a:lnTo>
                  <a:pt x="30" y="42"/>
                </a:lnTo>
                <a:lnTo>
                  <a:pt x="30" y="42"/>
                </a:lnTo>
                <a:lnTo>
                  <a:pt x="30" y="42"/>
                </a:lnTo>
                <a:lnTo>
                  <a:pt x="30" y="40"/>
                </a:lnTo>
                <a:lnTo>
                  <a:pt x="30" y="40"/>
                </a:lnTo>
                <a:lnTo>
                  <a:pt x="27" y="39"/>
                </a:lnTo>
                <a:lnTo>
                  <a:pt x="27" y="39"/>
                </a:lnTo>
                <a:lnTo>
                  <a:pt x="27" y="39"/>
                </a:lnTo>
                <a:lnTo>
                  <a:pt x="25" y="37"/>
                </a:lnTo>
                <a:lnTo>
                  <a:pt x="25" y="37"/>
                </a:lnTo>
                <a:lnTo>
                  <a:pt x="25" y="37"/>
                </a:lnTo>
                <a:lnTo>
                  <a:pt x="27" y="37"/>
                </a:lnTo>
                <a:lnTo>
                  <a:pt x="27" y="37"/>
                </a:lnTo>
                <a:lnTo>
                  <a:pt x="27" y="37"/>
                </a:lnTo>
                <a:lnTo>
                  <a:pt x="28" y="37"/>
                </a:lnTo>
                <a:lnTo>
                  <a:pt x="28" y="37"/>
                </a:lnTo>
                <a:lnTo>
                  <a:pt x="28" y="37"/>
                </a:lnTo>
                <a:lnTo>
                  <a:pt x="30" y="35"/>
                </a:lnTo>
                <a:lnTo>
                  <a:pt x="30" y="35"/>
                </a:lnTo>
                <a:lnTo>
                  <a:pt x="30" y="35"/>
                </a:lnTo>
                <a:lnTo>
                  <a:pt x="30" y="33"/>
                </a:lnTo>
                <a:lnTo>
                  <a:pt x="30" y="33"/>
                </a:lnTo>
                <a:lnTo>
                  <a:pt x="30" y="33"/>
                </a:lnTo>
                <a:lnTo>
                  <a:pt x="30" y="32"/>
                </a:lnTo>
                <a:lnTo>
                  <a:pt x="32" y="32"/>
                </a:lnTo>
                <a:lnTo>
                  <a:pt x="32" y="32"/>
                </a:lnTo>
                <a:lnTo>
                  <a:pt x="33" y="32"/>
                </a:lnTo>
                <a:lnTo>
                  <a:pt x="33" y="32"/>
                </a:lnTo>
                <a:lnTo>
                  <a:pt x="35" y="30"/>
                </a:lnTo>
                <a:lnTo>
                  <a:pt x="35" y="30"/>
                </a:lnTo>
                <a:lnTo>
                  <a:pt x="35" y="30"/>
                </a:lnTo>
                <a:lnTo>
                  <a:pt x="35" y="30"/>
                </a:lnTo>
                <a:lnTo>
                  <a:pt x="35" y="30"/>
                </a:lnTo>
                <a:lnTo>
                  <a:pt x="35" y="28"/>
                </a:lnTo>
                <a:lnTo>
                  <a:pt x="35" y="28"/>
                </a:lnTo>
                <a:lnTo>
                  <a:pt x="35" y="28"/>
                </a:lnTo>
                <a:lnTo>
                  <a:pt x="35" y="27"/>
                </a:lnTo>
                <a:lnTo>
                  <a:pt x="35" y="27"/>
                </a:lnTo>
                <a:lnTo>
                  <a:pt x="35" y="25"/>
                </a:lnTo>
                <a:lnTo>
                  <a:pt x="35" y="25"/>
                </a:lnTo>
                <a:lnTo>
                  <a:pt x="33" y="25"/>
                </a:lnTo>
                <a:lnTo>
                  <a:pt x="33" y="25"/>
                </a:lnTo>
                <a:lnTo>
                  <a:pt x="33" y="25"/>
                </a:lnTo>
                <a:lnTo>
                  <a:pt x="32" y="25"/>
                </a:lnTo>
                <a:lnTo>
                  <a:pt x="32" y="27"/>
                </a:lnTo>
                <a:lnTo>
                  <a:pt x="32" y="27"/>
                </a:lnTo>
                <a:lnTo>
                  <a:pt x="32" y="25"/>
                </a:lnTo>
                <a:lnTo>
                  <a:pt x="30" y="25"/>
                </a:lnTo>
                <a:lnTo>
                  <a:pt x="30" y="23"/>
                </a:lnTo>
                <a:lnTo>
                  <a:pt x="30" y="23"/>
                </a:lnTo>
                <a:lnTo>
                  <a:pt x="30" y="23"/>
                </a:lnTo>
                <a:lnTo>
                  <a:pt x="28" y="25"/>
                </a:lnTo>
                <a:lnTo>
                  <a:pt x="28" y="25"/>
                </a:lnTo>
                <a:lnTo>
                  <a:pt x="28" y="25"/>
                </a:lnTo>
                <a:lnTo>
                  <a:pt x="28" y="25"/>
                </a:lnTo>
                <a:lnTo>
                  <a:pt x="27" y="23"/>
                </a:lnTo>
                <a:lnTo>
                  <a:pt x="25" y="23"/>
                </a:lnTo>
                <a:lnTo>
                  <a:pt x="25" y="22"/>
                </a:lnTo>
                <a:lnTo>
                  <a:pt x="25" y="22"/>
                </a:lnTo>
                <a:lnTo>
                  <a:pt x="23" y="22"/>
                </a:lnTo>
                <a:lnTo>
                  <a:pt x="23" y="22"/>
                </a:lnTo>
                <a:lnTo>
                  <a:pt x="23" y="20"/>
                </a:lnTo>
                <a:lnTo>
                  <a:pt x="22" y="20"/>
                </a:lnTo>
                <a:lnTo>
                  <a:pt x="22" y="20"/>
                </a:lnTo>
                <a:lnTo>
                  <a:pt x="22" y="20"/>
                </a:lnTo>
                <a:lnTo>
                  <a:pt x="22" y="18"/>
                </a:lnTo>
                <a:lnTo>
                  <a:pt x="22" y="18"/>
                </a:lnTo>
                <a:lnTo>
                  <a:pt x="20" y="18"/>
                </a:lnTo>
                <a:lnTo>
                  <a:pt x="20" y="17"/>
                </a:lnTo>
                <a:lnTo>
                  <a:pt x="20" y="17"/>
                </a:lnTo>
                <a:lnTo>
                  <a:pt x="18" y="17"/>
                </a:lnTo>
                <a:lnTo>
                  <a:pt x="18" y="15"/>
                </a:lnTo>
                <a:lnTo>
                  <a:pt x="16" y="15"/>
                </a:lnTo>
                <a:lnTo>
                  <a:pt x="16" y="13"/>
                </a:lnTo>
                <a:lnTo>
                  <a:pt x="15" y="13"/>
                </a:lnTo>
                <a:lnTo>
                  <a:pt x="15" y="13"/>
                </a:lnTo>
                <a:lnTo>
                  <a:pt x="15" y="13"/>
                </a:lnTo>
                <a:lnTo>
                  <a:pt x="13" y="11"/>
                </a:lnTo>
                <a:lnTo>
                  <a:pt x="11" y="11"/>
                </a:lnTo>
                <a:lnTo>
                  <a:pt x="10" y="11"/>
                </a:lnTo>
                <a:lnTo>
                  <a:pt x="10" y="11"/>
                </a:lnTo>
                <a:lnTo>
                  <a:pt x="8" y="11"/>
                </a:lnTo>
                <a:lnTo>
                  <a:pt x="6" y="11"/>
                </a:lnTo>
                <a:lnTo>
                  <a:pt x="5" y="11"/>
                </a:lnTo>
                <a:lnTo>
                  <a:pt x="3" y="11"/>
                </a:lnTo>
                <a:lnTo>
                  <a:pt x="1" y="13"/>
                </a:lnTo>
                <a:lnTo>
                  <a:pt x="0" y="13"/>
                </a:lnTo>
                <a:lnTo>
                  <a:pt x="0" y="13"/>
                </a:lnTo>
                <a:lnTo>
                  <a:pt x="0" y="13"/>
                </a:lnTo>
                <a:lnTo>
                  <a:pt x="0" y="11"/>
                </a:lnTo>
                <a:lnTo>
                  <a:pt x="0" y="11"/>
                </a:lnTo>
                <a:lnTo>
                  <a:pt x="0" y="10"/>
                </a:lnTo>
                <a:lnTo>
                  <a:pt x="0" y="10"/>
                </a:lnTo>
                <a:lnTo>
                  <a:pt x="1" y="10"/>
                </a:lnTo>
                <a:lnTo>
                  <a:pt x="1" y="8"/>
                </a:lnTo>
                <a:lnTo>
                  <a:pt x="5" y="8"/>
                </a:lnTo>
                <a:lnTo>
                  <a:pt x="5" y="6"/>
                </a:lnTo>
                <a:lnTo>
                  <a:pt x="6" y="6"/>
                </a:lnTo>
                <a:lnTo>
                  <a:pt x="10" y="5"/>
                </a:lnTo>
                <a:lnTo>
                  <a:pt x="10" y="5"/>
                </a:lnTo>
                <a:lnTo>
                  <a:pt x="13" y="3"/>
                </a:lnTo>
                <a:lnTo>
                  <a:pt x="13" y="3"/>
                </a:lnTo>
                <a:lnTo>
                  <a:pt x="15" y="1"/>
                </a:lnTo>
                <a:lnTo>
                  <a:pt x="16" y="0"/>
                </a:lnTo>
                <a:lnTo>
                  <a:pt x="18" y="0"/>
                </a:lnTo>
                <a:lnTo>
                  <a:pt x="18" y="0"/>
                </a:lnTo>
                <a:lnTo>
                  <a:pt x="20" y="0"/>
                </a:lnTo>
                <a:lnTo>
                  <a:pt x="20" y="1"/>
                </a:lnTo>
                <a:lnTo>
                  <a:pt x="22" y="1"/>
                </a:lnTo>
                <a:lnTo>
                  <a:pt x="23" y="1"/>
                </a:lnTo>
                <a:lnTo>
                  <a:pt x="25" y="3"/>
                </a:lnTo>
                <a:lnTo>
                  <a:pt x="25" y="3"/>
                </a:lnTo>
                <a:lnTo>
                  <a:pt x="25" y="3"/>
                </a:lnTo>
                <a:lnTo>
                  <a:pt x="27" y="6"/>
                </a:lnTo>
                <a:lnTo>
                  <a:pt x="27" y="8"/>
                </a:lnTo>
                <a:lnTo>
                  <a:pt x="28" y="8"/>
                </a:lnTo>
                <a:close/>
              </a:path>
            </a:pathLst>
          </a:custGeom>
          <a:solidFill>
            <a:schemeClr val="accent4">
              <a:lumMod val="40000"/>
              <a:lumOff val="6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Freeform 6">
            <a:extLst>
              <a:ext uri="{FF2B5EF4-FFF2-40B4-BE49-F238E27FC236}">
                <a16:creationId xmlns:a16="http://schemas.microsoft.com/office/drawing/2014/main" id="{F7EB0C32-8224-468B-93BD-0030DB6DC09A}"/>
              </a:ext>
            </a:extLst>
          </p:cNvPr>
          <p:cNvSpPr>
            <a:spLocks/>
          </p:cNvSpPr>
          <p:nvPr/>
        </p:nvSpPr>
        <p:spPr bwMode="auto">
          <a:xfrm>
            <a:off x="6775450" y="3362326"/>
            <a:ext cx="2147888" cy="1058863"/>
          </a:xfrm>
          <a:custGeom>
            <a:avLst/>
            <a:gdLst>
              <a:gd name="T0" fmla="*/ 1242 w 1353"/>
              <a:gd name="T1" fmla="*/ 123 h 667"/>
              <a:gd name="T2" fmla="*/ 1296 w 1353"/>
              <a:gd name="T3" fmla="*/ 172 h 667"/>
              <a:gd name="T4" fmla="*/ 1286 w 1353"/>
              <a:gd name="T5" fmla="*/ 208 h 667"/>
              <a:gd name="T6" fmla="*/ 1299 w 1353"/>
              <a:gd name="T7" fmla="*/ 238 h 667"/>
              <a:gd name="T8" fmla="*/ 1348 w 1353"/>
              <a:gd name="T9" fmla="*/ 325 h 667"/>
              <a:gd name="T10" fmla="*/ 1299 w 1353"/>
              <a:gd name="T11" fmla="*/ 421 h 667"/>
              <a:gd name="T12" fmla="*/ 1261 w 1353"/>
              <a:gd name="T13" fmla="*/ 455 h 667"/>
              <a:gd name="T14" fmla="*/ 1147 w 1353"/>
              <a:gd name="T15" fmla="*/ 479 h 667"/>
              <a:gd name="T16" fmla="*/ 1012 w 1353"/>
              <a:gd name="T17" fmla="*/ 504 h 667"/>
              <a:gd name="T18" fmla="*/ 960 w 1353"/>
              <a:gd name="T19" fmla="*/ 516 h 667"/>
              <a:gd name="T20" fmla="*/ 902 w 1353"/>
              <a:gd name="T21" fmla="*/ 528 h 667"/>
              <a:gd name="T22" fmla="*/ 867 w 1353"/>
              <a:gd name="T23" fmla="*/ 530 h 667"/>
              <a:gd name="T24" fmla="*/ 811 w 1353"/>
              <a:gd name="T25" fmla="*/ 545 h 667"/>
              <a:gd name="T26" fmla="*/ 752 w 1353"/>
              <a:gd name="T27" fmla="*/ 581 h 667"/>
              <a:gd name="T28" fmla="*/ 742 w 1353"/>
              <a:gd name="T29" fmla="*/ 614 h 667"/>
              <a:gd name="T30" fmla="*/ 727 w 1353"/>
              <a:gd name="T31" fmla="*/ 640 h 667"/>
              <a:gd name="T32" fmla="*/ 649 w 1353"/>
              <a:gd name="T33" fmla="*/ 662 h 667"/>
              <a:gd name="T34" fmla="*/ 600 w 1353"/>
              <a:gd name="T35" fmla="*/ 665 h 667"/>
              <a:gd name="T36" fmla="*/ 551 w 1353"/>
              <a:gd name="T37" fmla="*/ 650 h 667"/>
              <a:gd name="T38" fmla="*/ 502 w 1353"/>
              <a:gd name="T39" fmla="*/ 621 h 667"/>
              <a:gd name="T40" fmla="*/ 445 w 1353"/>
              <a:gd name="T41" fmla="*/ 631 h 667"/>
              <a:gd name="T42" fmla="*/ 426 w 1353"/>
              <a:gd name="T43" fmla="*/ 636 h 667"/>
              <a:gd name="T44" fmla="*/ 404 w 1353"/>
              <a:gd name="T45" fmla="*/ 638 h 667"/>
              <a:gd name="T46" fmla="*/ 313 w 1353"/>
              <a:gd name="T47" fmla="*/ 630 h 667"/>
              <a:gd name="T48" fmla="*/ 269 w 1353"/>
              <a:gd name="T49" fmla="*/ 621 h 667"/>
              <a:gd name="T50" fmla="*/ 225 w 1353"/>
              <a:gd name="T51" fmla="*/ 592 h 667"/>
              <a:gd name="T52" fmla="*/ 174 w 1353"/>
              <a:gd name="T53" fmla="*/ 547 h 667"/>
              <a:gd name="T54" fmla="*/ 107 w 1353"/>
              <a:gd name="T55" fmla="*/ 528 h 667"/>
              <a:gd name="T56" fmla="*/ 58 w 1353"/>
              <a:gd name="T57" fmla="*/ 509 h 667"/>
              <a:gd name="T58" fmla="*/ 26 w 1353"/>
              <a:gd name="T59" fmla="*/ 496 h 667"/>
              <a:gd name="T60" fmla="*/ 14 w 1353"/>
              <a:gd name="T61" fmla="*/ 445 h 667"/>
              <a:gd name="T62" fmla="*/ 36 w 1353"/>
              <a:gd name="T63" fmla="*/ 360 h 667"/>
              <a:gd name="T64" fmla="*/ 61 w 1353"/>
              <a:gd name="T65" fmla="*/ 365 h 667"/>
              <a:gd name="T66" fmla="*/ 85 w 1353"/>
              <a:gd name="T67" fmla="*/ 360 h 667"/>
              <a:gd name="T68" fmla="*/ 82 w 1353"/>
              <a:gd name="T69" fmla="*/ 321 h 667"/>
              <a:gd name="T70" fmla="*/ 77 w 1353"/>
              <a:gd name="T71" fmla="*/ 308 h 667"/>
              <a:gd name="T72" fmla="*/ 75 w 1353"/>
              <a:gd name="T73" fmla="*/ 279 h 667"/>
              <a:gd name="T74" fmla="*/ 68 w 1353"/>
              <a:gd name="T75" fmla="*/ 233 h 667"/>
              <a:gd name="T76" fmla="*/ 87 w 1353"/>
              <a:gd name="T77" fmla="*/ 208 h 667"/>
              <a:gd name="T78" fmla="*/ 119 w 1353"/>
              <a:gd name="T79" fmla="*/ 201 h 667"/>
              <a:gd name="T80" fmla="*/ 129 w 1353"/>
              <a:gd name="T81" fmla="*/ 186 h 667"/>
              <a:gd name="T82" fmla="*/ 120 w 1353"/>
              <a:gd name="T83" fmla="*/ 164 h 667"/>
              <a:gd name="T84" fmla="*/ 120 w 1353"/>
              <a:gd name="T85" fmla="*/ 150 h 667"/>
              <a:gd name="T86" fmla="*/ 137 w 1353"/>
              <a:gd name="T87" fmla="*/ 138 h 667"/>
              <a:gd name="T88" fmla="*/ 156 w 1353"/>
              <a:gd name="T89" fmla="*/ 125 h 667"/>
              <a:gd name="T90" fmla="*/ 173 w 1353"/>
              <a:gd name="T91" fmla="*/ 106 h 667"/>
              <a:gd name="T92" fmla="*/ 188 w 1353"/>
              <a:gd name="T93" fmla="*/ 108 h 667"/>
              <a:gd name="T94" fmla="*/ 256 w 1353"/>
              <a:gd name="T95" fmla="*/ 164 h 667"/>
              <a:gd name="T96" fmla="*/ 294 w 1353"/>
              <a:gd name="T97" fmla="*/ 186 h 667"/>
              <a:gd name="T98" fmla="*/ 343 w 1353"/>
              <a:gd name="T99" fmla="*/ 213 h 667"/>
              <a:gd name="T100" fmla="*/ 392 w 1353"/>
              <a:gd name="T101" fmla="*/ 237 h 667"/>
              <a:gd name="T102" fmla="*/ 458 w 1353"/>
              <a:gd name="T103" fmla="*/ 218 h 667"/>
              <a:gd name="T104" fmla="*/ 519 w 1353"/>
              <a:gd name="T105" fmla="*/ 216 h 667"/>
              <a:gd name="T106" fmla="*/ 549 w 1353"/>
              <a:gd name="T107" fmla="*/ 206 h 667"/>
              <a:gd name="T108" fmla="*/ 576 w 1353"/>
              <a:gd name="T109" fmla="*/ 155 h 667"/>
              <a:gd name="T110" fmla="*/ 647 w 1353"/>
              <a:gd name="T111" fmla="*/ 103 h 667"/>
              <a:gd name="T112" fmla="*/ 740 w 1353"/>
              <a:gd name="T113" fmla="*/ 91 h 667"/>
              <a:gd name="T114" fmla="*/ 855 w 1353"/>
              <a:gd name="T115" fmla="*/ 47 h 667"/>
              <a:gd name="T116" fmla="*/ 957 w 1353"/>
              <a:gd name="T117" fmla="*/ 32 h 667"/>
              <a:gd name="T118" fmla="*/ 1051 w 1353"/>
              <a:gd name="T119" fmla="*/ 11 h 667"/>
              <a:gd name="T120" fmla="*/ 1125 w 1353"/>
              <a:gd name="T121" fmla="*/ 25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53" h="667">
                <a:moveTo>
                  <a:pt x="1173" y="47"/>
                </a:moveTo>
                <a:lnTo>
                  <a:pt x="1185" y="57"/>
                </a:lnTo>
                <a:lnTo>
                  <a:pt x="1193" y="74"/>
                </a:lnTo>
                <a:lnTo>
                  <a:pt x="1200" y="81"/>
                </a:lnTo>
                <a:lnTo>
                  <a:pt x="1215" y="103"/>
                </a:lnTo>
                <a:lnTo>
                  <a:pt x="1232" y="122"/>
                </a:lnTo>
                <a:lnTo>
                  <a:pt x="1239" y="123"/>
                </a:lnTo>
                <a:lnTo>
                  <a:pt x="1242" y="123"/>
                </a:lnTo>
                <a:lnTo>
                  <a:pt x="1247" y="125"/>
                </a:lnTo>
                <a:lnTo>
                  <a:pt x="1249" y="125"/>
                </a:lnTo>
                <a:lnTo>
                  <a:pt x="1264" y="132"/>
                </a:lnTo>
                <a:lnTo>
                  <a:pt x="1269" y="133"/>
                </a:lnTo>
                <a:lnTo>
                  <a:pt x="1276" y="135"/>
                </a:lnTo>
                <a:lnTo>
                  <a:pt x="1283" y="142"/>
                </a:lnTo>
                <a:lnTo>
                  <a:pt x="1283" y="159"/>
                </a:lnTo>
                <a:lnTo>
                  <a:pt x="1296" y="172"/>
                </a:lnTo>
                <a:lnTo>
                  <a:pt x="1311" y="177"/>
                </a:lnTo>
                <a:lnTo>
                  <a:pt x="1313" y="183"/>
                </a:lnTo>
                <a:lnTo>
                  <a:pt x="1313" y="186"/>
                </a:lnTo>
                <a:lnTo>
                  <a:pt x="1296" y="189"/>
                </a:lnTo>
                <a:lnTo>
                  <a:pt x="1289" y="194"/>
                </a:lnTo>
                <a:lnTo>
                  <a:pt x="1288" y="205"/>
                </a:lnTo>
                <a:lnTo>
                  <a:pt x="1286" y="206"/>
                </a:lnTo>
                <a:lnTo>
                  <a:pt x="1286" y="208"/>
                </a:lnTo>
                <a:lnTo>
                  <a:pt x="1284" y="211"/>
                </a:lnTo>
                <a:lnTo>
                  <a:pt x="1284" y="213"/>
                </a:lnTo>
                <a:lnTo>
                  <a:pt x="1286" y="215"/>
                </a:lnTo>
                <a:lnTo>
                  <a:pt x="1289" y="220"/>
                </a:lnTo>
                <a:lnTo>
                  <a:pt x="1289" y="228"/>
                </a:lnTo>
                <a:lnTo>
                  <a:pt x="1289" y="230"/>
                </a:lnTo>
                <a:lnTo>
                  <a:pt x="1293" y="238"/>
                </a:lnTo>
                <a:lnTo>
                  <a:pt x="1299" y="238"/>
                </a:lnTo>
                <a:lnTo>
                  <a:pt x="1303" y="233"/>
                </a:lnTo>
                <a:lnTo>
                  <a:pt x="1306" y="232"/>
                </a:lnTo>
                <a:lnTo>
                  <a:pt x="1308" y="240"/>
                </a:lnTo>
                <a:lnTo>
                  <a:pt x="1315" y="245"/>
                </a:lnTo>
                <a:lnTo>
                  <a:pt x="1323" y="245"/>
                </a:lnTo>
                <a:lnTo>
                  <a:pt x="1350" y="245"/>
                </a:lnTo>
                <a:lnTo>
                  <a:pt x="1353" y="271"/>
                </a:lnTo>
                <a:lnTo>
                  <a:pt x="1348" y="325"/>
                </a:lnTo>
                <a:lnTo>
                  <a:pt x="1345" y="345"/>
                </a:lnTo>
                <a:lnTo>
                  <a:pt x="1343" y="355"/>
                </a:lnTo>
                <a:lnTo>
                  <a:pt x="1332" y="376"/>
                </a:lnTo>
                <a:lnTo>
                  <a:pt x="1323" y="382"/>
                </a:lnTo>
                <a:lnTo>
                  <a:pt x="1303" y="413"/>
                </a:lnTo>
                <a:lnTo>
                  <a:pt x="1301" y="415"/>
                </a:lnTo>
                <a:lnTo>
                  <a:pt x="1299" y="416"/>
                </a:lnTo>
                <a:lnTo>
                  <a:pt x="1299" y="421"/>
                </a:lnTo>
                <a:lnTo>
                  <a:pt x="1296" y="426"/>
                </a:lnTo>
                <a:lnTo>
                  <a:pt x="1288" y="437"/>
                </a:lnTo>
                <a:lnTo>
                  <a:pt x="1283" y="440"/>
                </a:lnTo>
                <a:lnTo>
                  <a:pt x="1276" y="445"/>
                </a:lnTo>
                <a:lnTo>
                  <a:pt x="1267" y="450"/>
                </a:lnTo>
                <a:lnTo>
                  <a:pt x="1264" y="454"/>
                </a:lnTo>
                <a:lnTo>
                  <a:pt x="1261" y="454"/>
                </a:lnTo>
                <a:lnTo>
                  <a:pt x="1261" y="455"/>
                </a:lnTo>
                <a:lnTo>
                  <a:pt x="1247" y="465"/>
                </a:lnTo>
                <a:lnTo>
                  <a:pt x="1232" y="469"/>
                </a:lnTo>
                <a:lnTo>
                  <a:pt x="1232" y="470"/>
                </a:lnTo>
                <a:lnTo>
                  <a:pt x="1198" y="477"/>
                </a:lnTo>
                <a:lnTo>
                  <a:pt x="1196" y="477"/>
                </a:lnTo>
                <a:lnTo>
                  <a:pt x="1181" y="476"/>
                </a:lnTo>
                <a:lnTo>
                  <a:pt x="1173" y="481"/>
                </a:lnTo>
                <a:lnTo>
                  <a:pt x="1147" y="479"/>
                </a:lnTo>
                <a:lnTo>
                  <a:pt x="1141" y="477"/>
                </a:lnTo>
                <a:lnTo>
                  <a:pt x="1092" y="477"/>
                </a:lnTo>
                <a:lnTo>
                  <a:pt x="1080" y="477"/>
                </a:lnTo>
                <a:lnTo>
                  <a:pt x="1070" y="482"/>
                </a:lnTo>
                <a:lnTo>
                  <a:pt x="1039" y="494"/>
                </a:lnTo>
                <a:lnTo>
                  <a:pt x="1033" y="496"/>
                </a:lnTo>
                <a:lnTo>
                  <a:pt x="1021" y="501"/>
                </a:lnTo>
                <a:lnTo>
                  <a:pt x="1012" y="504"/>
                </a:lnTo>
                <a:lnTo>
                  <a:pt x="997" y="508"/>
                </a:lnTo>
                <a:lnTo>
                  <a:pt x="994" y="509"/>
                </a:lnTo>
                <a:lnTo>
                  <a:pt x="987" y="509"/>
                </a:lnTo>
                <a:lnTo>
                  <a:pt x="980" y="513"/>
                </a:lnTo>
                <a:lnTo>
                  <a:pt x="978" y="513"/>
                </a:lnTo>
                <a:lnTo>
                  <a:pt x="973" y="513"/>
                </a:lnTo>
                <a:lnTo>
                  <a:pt x="962" y="515"/>
                </a:lnTo>
                <a:lnTo>
                  <a:pt x="960" y="516"/>
                </a:lnTo>
                <a:lnTo>
                  <a:pt x="948" y="518"/>
                </a:lnTo>
                <a:lnTo>
                  <a:pt x="946" y="518"/>
                </a:lnTo>
                <a:lnTo>
                  <a:pt x="926" y="523"/>
                </a:lnTo>
                <a:lnTo>
                  <a:pt x="924" y="525"/>
                </a:lnTo>
                <a:lnTo>
                  <a:pt x="923" y="525"/>
                </a:lnTo>
                <a:lnTo>
                  <a:pt x="921" y="525"/>
                </a:lnTo>
                <a:lnTo>
                  <a:pt x="906" y="526"/>
                </a:lnTo>
                <a:lnTo>
                  <a:pt x="902" y="528"/>
                </a:lnTo>
                <a:lnTo>
                  <a:pt x="897" y="528"/>
                </a:lnTo>
                <a:lnTo>
                  <a:pt x="889" y="528"/>
                </a:lnTo>
                <a:lnTo>
                  <a:pt x="881" y="528"/>
                </a:lnTo>
                <a:lnTo>
                  <a:pt x="881" y="530"/>
                </a:lnTo>
                <a:lnTo>
                  <a:pt x="875" y="530"/>
                </a:lnTo>
                <a:lnTo>
                  <a:pt x="874" y="530"/>
                </a:lnTo>
                <a:lnTo>
                  <a:pt x="870" y="530"/>
                </a:lnTo>
                <a:lnTo>
                  <a:pt x="867" y="530"/>
                </a:lnTo>
                <a:lnTo>
                  <a:pt x="865" y="531"/>
                </a:lnTo>
                <a:lnTo>
                  <a:pt x="857" y="531"/>
                </a:lnTo>
                <a:lnTo>
                  <a:pt x="852" y="531"/>
                </a:lnTo>
                <a:lnTo>
                  <a:pt x="850" y="533"/>
                </a:lnTo>
                <a:lnTo>
                  <a:pt x="835" y="542"/>
                </a:lnTo>
                <a:lnTo>
                  <a:pt x="825" y="543"/>
                </a:lnTo>
                <a:lnTo>
                  <a:pt x="815" y="545"/>
                </a:lnTo>
                <a:lnTo>
                  <a:pt x="811" y="545"/>
                </a:lnTo>
                <a:lnTo>
                  <a:pt x="783" y="545"/>
                </a:lnTo>
                <a:lnTo>
                  <a:pt x="781" y="545"/>
                </a:lnTo>
                <a:lnTo>
                  <a:pt x="767" y="545"/>
                </a:lnTo>
                <a:lnTo>
                  <a:pt x="764" y="552"/>
                </a:lnTo>
                <a:lnTo>
                  <a:pt x="761" y="565"/>
                </a:lnTo>
                <a:lnTo>
                  <a:pt x="754" y="576"/>
                </a:lnTo>
                <a:lnTo>
                  <a:pt x="754" y="577"/>
                </a:lnTo>
                <a:lnTo>
                  <a:pt x="752" y="581"/>
                </a:lnTo>
                <a:lnTo>
                  <a:pt x="750" y="582"/>
                </a:lnTo>
                <a:lnTo>
                  <a:pt x="747" y="589"/>
                </a:lnTo>
                <a:lnTo>
                  <a:pt x="745" y="592"/>
                </a:lnTo>
                <a:lnTo>
                  <a:pt x="744" y="598"/>
                </a:lnTo>
                <a:lnTo>
                  <a:pt x="742" y="603"/>
                </a:lnTo>
                <a:lnTo>
                  <a:pt x="742" y="606"/>
                </a:lnTo>
                <a:lnTo>
                  <a:pt x="742" y="611"/>
                </a:lnTo>
                <a:lnTo>
                  <a:pt x="742" y="614"/>
                </a:lnTo>
                <a:lnTo>
                  <a:pt x="742" y="618"/>
                </a:lnTo>
                <a:lnTo>
                  <a:pt x="742" y="621"/>
                </a:lnTo>
                <a:lnTo>
                  <a:pt x="744" y="626"/>
                </a:lnTo>
                <a:lnTo>
                  <a:pt x="744" y="628"/>
                </a:lnTo>
                <a:lnTo>
                  <a:pt x="742" y="635"/>
                </a:lnTo>
                <a:lnTo>
                  <a:pt x="737" y="638"/>
                </a:lnTo>
                <a:lnTo>
                  <a:pt x="735" y="638"/>
                </a:lnTo>
                <a:lnTo>
                  <a:pt x="727" y="640"/>
                </a:lnTo>
                <a:lnTo>
                  <a:pt x="718" y="638"/>
                </a:lnTo>
                <a:lnTo>
                  <a:pt x="698" y="642"/>
                </a:lnTo>
                <a:lnTo>
                  <a:pt x="696" y="643"/>
                </a:lnTo>
                <a:lnTo>
                  <a:pt x="680" y="650"/>
                </a:lnTo>
                <a:lnTo>
                  <a:pt x="666" y="657"/>
                </a:lnTo>
                <a:lnTo>
                  <a:pt x="664" y="657"/>
                </a:lnTo>
                <a:lnTo>
                  <a:pt x="652" y="660"/>
                </a:lnTo>
                <a:lnTo>
                  <a:pt x="649" y="662"/>
                </a:lnTo>
                <a:lnTo>
                  <a:pt x="637" y="664"/>
                </a:lnTo>
                <a:lnTo>
                  <a:pt x="624" y="664"/>
                </a:lnTo>
                <a:lnTo>
                  <a:pt x="619" y="664"/>
                </a:lnTo>
                <a:lnTo>
                  <a:pt x="617" y="664"/>
                </a:lnTo>
                <a:lnTo>
                  <a:pt x="610" y="662"/>
                </a:lnTo>
                <a:lnTo>
                  <a:pt x="609" y="662"/>
                </a:lnTo>
                <a:lnTo>
                  <a:pt x="609" y="667"/>
                </a:lnTo>
                <a:lnTo>
                  <a:pt x="600" y="665"/>
                </a:lnTo>
                <a:lnTo>
                  <a:pt x="595" y="665"/>
                </a:lnTo>
                <a:lnTo>
                  <a:pt x="585" y="664"/>
                </a:lnTo>
                <a:lnTo>
                  <a:pt x="582" y="664"/>
                </a:lnTo>
                <a:lnTo>
                  <a:pt x="575" y="662"/>
                </a:lnTo>
                <a:lnTo>
                  <a:pt x="565" y="657"/>
                </a:lnTo>
                <a:lnTo>
                  <a:pt x="561" y="653"/>
                </a:lnTo>
                <a:lnTo>
                  <a:pt x="555" y="652"/>
                </a:lnTo>
                <a:lnTo>
                  <a:pt x="551" y="650"/>
                </a:lnTo>
                <a:lnTo>
                  <a:pt x="541" y="648"/>
                </a:lnTo>
                <a:lnTo>
                  <a:pt x="536" y="647"/>
                </a:lnTo>
                <a:lnTo>
                  <a:pt x="533" y="643"/>
                </a:lnTo>
                <a:lnTo>
                  <a:pt x="528" y="638"/>
                </a:lnTo>
                <a:lnTo>
                  <a:pt x="526" y="638"/>
                </a:lnTo>
                <a:lnTo>
                  <a:pt x="517" y="630"/>
                </a:lnTo>
                <a:lnTo>
                  <a:pt x="514" y="628"/>
                </a:lnTo>
                <a:lnTo>
                  <a:pt x="502" y="621"/>
                </a:lnTo>
                <a:lnTo>
                  <a:pt x="500" y="621"/>
                </a:lnTo>
                <a:lnTo>
                  <a:pt x="494" y="621"/>
                </a:lnTo>
                <a:lnTo>
                  <a:pt x="490" y="620"/>
                </a:lnTo>
                <a:lnTo>
                  <a:pt x="487" y="620"/>
                </a:lnTo>
                <a:lnTo>
                  <a:pt x="475" y="625"/>
                </a:lnTo>
                <a:lnTo>
                  <a:pt x="467" y="628"/>
                </a:lnTo>
                <a:lnTo>
                  <a:pt x="465" y="628"/>
                </a:lnTo>
                <a:lnTo>
                  <a:pt x="445" y="631"/>
                </a:lnTo>
                <a:lnTo>
                  <a:pt x="443" y="633"/>
                </a:lnTo>
                <a:lnTo>
                  <a:pt x="440" y="633"/>
                </a:lnTo>
                <a:lnTo>
                  <a:pt x="435" y="635"/>
                </a:lnTo>
                <a:lnTo>
                  <a:pt x="433" y="635"/>
                </a:lnTo>
                <a:lnTo>
                  <a:pt x="431" y="636"/>
                </a:lnTo>
                <a:lnTo>
                  <a:pt x="430" y="636"/>
                </a:lnTo>
                <a:lnTo>
                  <a:pt x="428" y="636"/>
                </a:lnTo>
                <a:lnTo>
                  <a:pt x="426" y="636"/>
                </a:lnTo>
                <a:lnTo>
                  <a:pt x="423" y="638"/>
                </a:lnTo>
                <a:lnTo>
                  <a:pt x="421" y="638"/>
                </a:lnTo>
                <a:lnTo>
                  <a:pt x="419" y="638"/>
                </a:lnTo>
                <a:lnTo>
                  <a:pt x="418" y="638"/>
                </a:lnTo>
                <a:lnTo>
                  <a:pt x="414" y="638"/>
                </a:lnTo>
                <a:lnTo>
                  <a:pt x="413" y="638"/>
                </a:lnTo>
                <a:lnTo>
                  <a:pt x="408" y="638"/>
                </a:lnTo>
                <a:lnTo>
                  <a:pt x="404" y="638"/>
                </a:lnTo>
                <a:lnTo>
                  <a:pt x="403" y="638"/>
                </a:lnTo>
                <a:lnTo>
                  <a:pt x="382" y="638"/>
                </a:lnTo>
                <a:lnTo>
                  <a:pt x="360" y="635"/>
                </a:lnTo>
                <a:lnTo>
                  <a:pt x="359" y="635"/>
                </a:lnTo>
                <a:lnTo>
                  <a:pt x="352" y="633"/>
                </a:lnTo>
                <a:lnTo>
                  <a:pt x="332" y="631"/>
                </a:lnTo>
                <a:lnTo>
                  <a:pt x="323" y="630"/>
                </a:lnTo>
                <a:lnTo>
                  <a:pt x="313" y="630"/>
                </a:lnTo>
                <a:lnTo>
                  <a:pt x="303" y="628"/>
                </a:lnTo>
                <a:lnTo>
                  <a:pt x="299" y="626"/>
                </a:lnTo>
                <a:lnTo>
                  <a:pt x="294" y="626"/>
                </a:lnTo>
                <a:lnTo>
                  <a:pt x="283" y="623"/>
                </a:lnTo>
                <a:lnTo>
                  <a:pt x="279" y="623"/>
                </a:lnTo>
                <a:lnTo>
                  <a:pt x="276" y="623"/>
                </a:lnTo>
                <a:lnTo>
                  <a:pt x="274" y="621"/>
                </a:lnTo>
                <a:lnTo>
                  <a:pt x="269" y="621"/>
                </a:lnTo>
                <a:lnTo>
                  <a:pt x="256" y="614"/>
                </a:lnTo>
                <a:lnTo>
                  <a:pt x="250" y="611"/>
                </a:lnTo>
                <a:lnTo>
                  <a:pt x="249" y="609"/>
                </a:lnTo>
                <a:lnTo>
                  <a:pt x="245" y="606"/>
                </a:lnTo>
                <a:lnTo>
                  <a:pt x="239" y="603"/>
                </a:lnTo>
                <a:lnTo>
                  <a:pt x="234" y="599"/>
                </a:lnTo>
                <a:lnTo>
                  <a:pt x="232" y="598"/>
                </a:lnTo>
                <a:lnTo>
                  <a:pt x="225" y="592"/>
                </a:lnTo>
                <a:lnTo>
                  <a:pt x="222" y="591"/>
                </a:lnTo>
                <a:lnTo>
                  <a:pt x="217" y="586"/>
                </a:lnTo>
                <a:lnTo>
                  <a:pt x="200" y="572"/>
                </a:lnTo>
                <a:lnTo>
                  <a:pt x="196" y="569"/>
                </a:lnTo>
                <a:lnTo>
                  <a:pt x="195" y="567"/>
                </a:lnTo>
                <a:lnTo>
                  <a:pt x="191" y="564"/>
                </a:lnTo>
                <a:lnTo>
                  <a:pt x="176" y="548"/>
                </a:lnTo>
                <a:lnTo>
                  <a:pt x="174" y="547"/>
                </a:lnTo>
                <a:lnTo>
                  <a:pt x="166" y="538"/>
                </a:lnTo>
                <a:lnTo>
                  <a:pt x="159" y="533"/>
                </a:lnTo>
                <a:lnTo>
                  <a:pt x="154" y="530"/>
                </a:lnTo>
                <a:lnTo>
                  <a:pt x="149" y="526"/>
                </a:lnTo>
                <a:lnTo>
                  <a:pt x="147" y="525"/>
                </a:lnTo>
                <a:lnTo>
                  <a:pt x="125" y="528"/>
                </a:lnTo>
                <a:lnTo>
                  <a:pt x="117" y="528"/>
                </a:lnTo>
                <a:lnTo>
                  <a:pt x="107" y="528"/>
                </a:lnTo>
                <a:lnTo>
                  <a:pt x="95" y="525"/>
                </a:lnTo>
                <a:lnTo>
                  <a:pt x="85" y="523"/>
                </a:lnTo>
                <a:lnTo>
                  <a:pt x="83" y="523"/>
                </a:lnTo>
                <a:lnTo>
                  <a:pt x="82" y="523"/>
                </a:lnTo>
                <a:lnTo>
                  <a:pt x="80" y="521"/>
                </a:lnTo>
                <a:lnTo>
                  <a:pt x="77" y="518"/>
                </a:lnTo>
                <a:lnTo>
                  <a:pt x="70" y="516"/>
                </a:lnTo>
                <a:lnTo>
                  <a:pt x="58" y="509"/>
                </a:lnTo>
                <a:lnTo>
                  <a:pt x="56" y="509"/>
                </a:lnTo>
                <a:lnTo>
                  <a:pt x="46" y="506"/>
                </a:lnTo>
                <a:lnTo>
                  <a:pt x="44" y="504"/>
                </a:lnTo>
                <a:lnTo>
                  <a:pt x="43" y="504"/>
                </a:lnTo>
                <a:lnTo>
                  <a:pt x="38" y="503"/>
                </a:lnTo>
                <a:lnTo>
                  <a:pt x="33" y="499"/>
                </a:lnTo>
                <a:lnTo>
                  <a:pt x="29" y="498"/>
                </a:lnTo>
                <a:lnTo>
                  <a:pt x="26" y="496"/>
                </a:lnTo>
                <a:lnTo>
                  <a:pt x="21" y="493"/>
                </a:lnTo>
                <a:lnTo>
                  <a:pt x="19" y="491"/>
                </a:lnTo>
                <a:lnTo>
                  <a:pt x="14" y="487"/>
                </a:lnTo>
                <a:lnTo>
                  <a:pt x="11" y="484"/>
                </a:lnTo>
                <a:lnTo>
                  <a:pt x="2" y="477"/>
                </a:lnTo>
                <a:lnTo>
                  <a:pt x="0" y="476"/>
                </a:lnTo>
                <a:lnTo>
                  <a:pt x="2" y="470"/>
                </a:lnTo>
                <a:lnTo>
                  <a:pt x="14" y="445"/>
                </a:lnTo>
                <a:lnTo>
                  <a:pt x="22" y="428"/>
                </a:lnTo>
                <a:lnTo>
                  <a:pt x="29" y="415"/>
                </a:lnTo>
                <a:lnTo>
                  <a:pt x="36" y="401"/>
                </a:lnTo>
                <a:lnTo>
                  <a:pt x="36" y="372"/>
                </a:lnTo>
                <a:lnTo>
                  <a:pt x="33" y="362"/>
                </a:lnTo>
                <a:lnTo>
                  <a:pt x="33" y="360"/>
                </a:lnTo>
                <a:lnTo>
                  <a:pt x="34" y="360"/>
                </a:lnTo>
                <a:lnTo>
                  <a:pt x="36" y="360"/>
                </a:lnTo>
                <a:lnTo>
                  <a:pt x="39" y="365"/>
                </a:lnTo>
                <a:lnTo>
                  <a:pt x="41" y="367"/>
                </a:lnTo>
                <a:lnTo>
                  <a:pt x="43" y="367"/>
                </a:lnTo>
                <a:lnTo>
                  <a:pt x="44" y="365"/>
                </a:lnTo>
                <a:lnTo>
                  <a:pt x="46" y="364"/>
                </a:lnTo>
                <a:lnTo>
                  <a:pt x="55" y="367"/>
                </a:lnTo>
                <a:lnTo>
                  <a:pt x="56" y="367"/>
                </a:lnTo>
                <a:lnTo>
                  <a:pt x="61" y="365"/>
                </a:lnTo>
                <a:lnTo>
                  <a:pt x="63" y="365"/>
                </a:lnTo>
                <a:lnTo>
                  <a:pt x="66" y="367"/>
                </a:lnTo>
                <a:lnTo>
                  <a:pt x="73" y="365"/>
                </a:lnTo>
                <a:lnTo>
                  <a:pt x="78" y="362"/>
                </a:lnTo>
                <a:lnTo>
                  <a:pt x="80" y="360"/>
                </a:lnTo>
                <a:lnTo>
                  <a:pt x="82" y="360"/>
                </a:lnTo>
                <a:lnTo>
                  <a:pt x="83" y="360"/>
                </a:lnTo>
                <a:lnTo>
                  <a:pt x="85" y="360"/>
                </a:lnTo>
                <a:lnTo>
                  <a:pt x="87" y="359"/>
                </a:lnTo>
                <a:lnTo>
                  <a:pt x="87" y="354"/>
                </a:lnTo>
                <a:lnTo>
                  <a:pt x="85" y="349"/>
                </a:lnTo>
                <a:lnTo>
                  <a:pt x="83" y="347"/>
                </a:lnTo>
                <a:lnTo>
                  <a:pt x="82" y="342"/>
                </a:lnTo>
                <a:lnTo>
                  <a:pt x="82" y="333"/>
                </a:lnTo>
                <a:lnTo>
                  <a:pt x="82" y="325"/>
                </a:lnTo>
                <a:lnTo>
                  <a:pt x="82" y="321"/>
                </a:lnTo>
                <a:lnTo>
                  <a:pt x="80" y="321"/>
                </a:lnTo>
                <a:lnTo>
                  <a:pt x="78" y="313"/>
                </a:lnTo>
                <a:lnTo>
                  <a:pt x="78" y="311"/>
                </a:lnTo>
                <a:lnTo>
                  <a:pt x="77" y="311"/>
                </a:lnTo>
                <a:lnTo>
                  <a:pt x="75" y="311"/>
                </a:lnTo>
                <a:lnTo>
                  <a:pt x="75" y="310"/>
                </a:lnTo>
                <a:lnTo>
                  <a:pt x="75" y="308"/>
                </a:lnTo>
                <a:lnTo>
                  <a:pt x="77" y="308"/>
                </a:lnTo>
                <a:lnTo>
                  <a:pt x="77" y="306"/>
                </a:lnTo>
                <a:lnTo>
                  <a:pt x="77" y="304"/>
                </a:lnTo>
                <a:lnTo>
                  <a:pt x="75" y="301"/>
                </a:lnTo>
                <a:lnTo>
                  <a:pt x="75" y="296"/>
                </a:lnTo>
                <a:lnTo>
                  <a:pt x="75" y="294"/>
                </a:lnTo>
                <a:lnTo>
                  <a:pt x="75" y="288"/>
                </a:lnTo>
                <a:lnTo>
                  <a:pt x="75" y="286"/>
                </a:lnTo>
                <a:lnTo>
                  <a:pt x="75" y="279"/>
                </a:lnTo>
                <a:lnTo>
                  <a:pt x="75" y="277"/>
                </a:lnTo>
                <a:lnTo>
                  <a:pt x="75" y="272"/>
                </a:lnTo>
                <a:lnTo>
                  <a:pt x="75" y="266"/>
                </a:lnTo>
                <a:lnTo>
                  <a:pt x="75" y="264"/>
                </a:lnTo>
                <a:lnTo>
                  <a:pt x="75" y="252"/>
                </a:lnTo>
                <a:lnTo>
                  <a:pt x="71" y="243"/>
                </a:lnTo>
                <a:lnTo>
                  <a:pt x="71" y="242"/>
                </a:lnTo>
                <a:lnTo>
                  <a:pt x="68" y="233"/>
                </a:lnTo>
                <a:lnTo>
                  <a:pt x="68" y="232"/>
                </a:lnTo>
                <a:lnTo>
                  <a:pt x="66" y="221"/>
                </a:lnTo>
                <a:lnTo>
                  <a:pt x="68" y="223"/>
                </a:lnTo>
                <a:lnTo>
                  <a:pt x="70" y="225"/>
                </a:lnTo>
                <a:lnTo>
                  <a:pt x="73" y="223"/>
                </a:lnTo>
                <a:lnTo>
                  <a:pt x="78" y="211"/>
                </a:lnTo>
                <a:lnTo>
                  <a:pt x="83" y="208"/>
                </a:lnTo>
                <a:lnTo>
                  <a:pt x="87" y="208"/>
                </a:lnTo>
                <a:lnTo>
                  <a:pt x="90" y="208"/>
                </a:lnTo>
                <a:lnTo>
                  <a:pt x="98" y="208"/>
                </a:lnTo>
                <a:lnTo>
                  <a:pt x="102" y="206"/>
                </a:lnTo>
                <a:lnTo>
                  <a:pt x="105" y="206"/>
                </a:lnTo>
                <a:lnTo>
                  <a:pt x="109" y="205"/>
                </a:lnTo>
                <a:lnTo>
                  <a:pt x="110" y="205"/>
                </a:lnTo>
                <a:lnTo>
                  <a:pt x="115" y="203"/>
                </a:lnTo>
                <a:lnTo>
                  <a:pt x="119" y="201"/>
                </a:lnTo>
                <a:lnTo>
                  <a:pt x="120" y="201"/>
                </a:lnTo>
                <a:lnTo>
                  <a:pt x="124" y="199"/>
                </a:lnTo>
                <a:lnTo>
                  <a:pt x="125" y="198"/>
                </a:lnTo>
                <a:lnTo>
                  <a:pt x="127" y="194"/>
                </a:lnTo>
                <a:lnTo>
                  <a:pt x="129" y="193"/>
                </a:lnTo>
                <a:lnTo>
                  <a:pt x="129" y="191"/>
                </a:lnTo>
                <a:lnTo>
                  <a:pt x="129" y="189"/>
                </a:lnTo>
                <a:lnTo>
                  <a:pt x="129" y="186"/>
                </a:lnTo>
                <a:lnTo>
                  <a:pt x="129" y="184"/>
                </a:lnTo>
                <a:lnTo>
                  <a:pt x="129" y="183"/>
                </a:lnTo>
                <a:lnTo>
                  <a:pt x="125" y="177"/>
                </a:lnTo>
                <a:lnTo>
                  <a:pt x="125" y="176"/>
                </a:lnTo>
                <a:lnTo>
                  <a:pt x="125" y="174"/>
                </a:lnTo>
                <a:lnTo>
                  <a:pt x="124" y="172"/>
                </a:lnTo>
                <a:lnTo>
                  <a:pt x="122" y="166"/>
                </a:lnTo>
                <a:lnTo>
                  <a:pt x="120" y="164"/>
                </a:lnTo>
                <a:lnTo>
                  <a:pt x="119" y="162"/>
                </a:lnTo>
                <a:lnTo>
                  <a:pt x="117" y="160"/>
                </a:lnTo>
                <a:lnTo>
                  <a:pt x="117" y="159"/>
                </a:lnTo>
                <a:lnTo>
                  <a:pt x="115" y="159"/>
                </a:lnTo>
                <a:lnTo>
                  <a:pt x="115" y="157"/>
                </a:lnTo>
                <a:lnTo>
                  <a:pt x="115" y="154"/>
                </a:lnTo>
                <a:lnTo>
                  <a:pt x="117" y="152"/>
                </a:lnTo>
                <a:lnTo>
                  <a:pt x="120" y="150"/>
                </a:lnTo>
                <a:lnTo>
                  <a:pt x="122" y="150"/>
                </a:lnTo>
                <a:lnTo>
                  <a:pt x="131" y="149"/>
                </a:lnTo>
                <a:lnTo>
                  <a:pt x="132" y="147"/>
                </a:lnTo>
                <a:lnTo>
                  <a:pt x="134" y="145"/>
                </a:lnTo>
                <a:lnTo>
                  <a:pt x="136" y="144"/>
                </a:lnTo>
                <a:lnTo>
                  <a:pt x="137" y="142"/>
                </a:lnTo>
                <a:lnTo>
                  <a:pt x="137" y="140"/>
                </a:lnTo>
                <a:lnTo>
                  <a:pt x="137" y="138"/>
                </a:lnTo>
                <a:lnTo>
                  <a:pt x="139" y="137"/>
                </a:lnTo>
                <a:lnTo>
                  <a:pt x="141" y="135"/>
                </a:lnTo>
                <a:lnTo>
                  <a:pt x="142" y="133"/>
                </a:lnTo>
                <a:lnTo>
                  <a:pt x="146" y="133"/>
                </a:lnTo>
                <a:lnTo>
                  <a:pt x="149" y="132"/>
                </a:lnTo>
                <a:lnTo>
                  <a:pt x="153" y="130"/>
                </a:lnTo>
                <a:lnTo>
                  <a:pt x="154" y="127"/>
                </a:lnTo>
                <a:lnTo>
                  <a:pt x="156" y="125"/>
                </a:lnTo>
                <a:lnTo>
                  <a:pt x="158" y="122"/>
                </a:lnTo>
                <a:lnTo>
                  <a:pt x="159" y="120"/>
                </a:lnTo>
                <a:lnTo>
                  <a:pt x="164" y="116"/>
                </a:lnTo>
                <a:lnTo>
                  <a:pt x="166" y="115"/>
                </a:lnTo>
                <a:lnTo>
                  <a:pt x="169" y="111"/>
                </a:lnTo>
                <a:lnTo>
                  <a:pt x="171" y="110"/>
                </a:lnTo>
                <a:lnTo>
                  <a:pt x="171" y="106"/>
                </a:lnTo>
                <a:lnTo>
                  <a:pt x="173" y="106"/>
                </a:lnTo>
                <a:lnTo>
                  <a:pt x="173" y="103"/>
                </a:lnTo>
                <a:lnTo>
                  <a:pt x="173" y="101"/>
                </a:lnTo>
                <a:lnTo>
                  <a:pt x="173" y="99"/>
                </a:lnTo>
                <a:lnTo>
                  <a:pt x="174" y="98"/>
                </a:lnTo>
                <a:lnTo>
                  <a:pt x="176" y="98"/>
                </a:lnTo>
                <a:lnTo>
                  <a:pt x="180" y="98"/>
                </a:lnTo>
                <a:lnTo>
                  <a:pt x="181" y="99"/>
                </a:lnTo>
                <a:lnTo>
                  <a:pt x="188" y="108"/>
                </a:lnTo>
                <a:lnTo>
                  <a:pt x="196" y="120"/>
                </a:lnTo>
                <a:lnTo>
                  <a:pt x="208" y="142"/>
                </a:lnTo>
                <a:lnTo>
                  <a:pt x="212" y="147"/>
                </a:lnTo>
                <a:lnTo>
                  <a:pt x="213" y="149"/>
                </a:lnTo>
                <a:lnTo>
                  <a:pt x="218" y="154"/>
                </a:lnTo>
                <a:lnTo>
                  <a:pt x="232" y="159"/>
                </a:lnTo>
                <a:lnTo>
                  <a:pt x="249" y="162"/>
                </a:lnTo>
                <a:lnTo>
                  <a:pt x="256" y="164"/>
                </a:lnTo>
                <a:lnTo>
                  <a:pt x="259" y="166"/>
                </a:lnTo>
                <a:lnTo>
                  <a:pt x="262" y="167"/>
                </a:lnTo>
                <a:lnTo>
                  <a:pt x="264" y="167"/>
                </a:lnTo>
                <a:lnTo>
                  <a:pt x="271" y="171"/>
                </a:lnTo>
                <a:lnTo>
                  <a:pt x="284" y="177"/>
                </a:lnTo>
                <a:lnTo>
                  <a:pt x="286" y="179"/>
                </a:lnTo>
                <a:lnTo>
                  <a:pt x="291" y="183"/>
                </a:lnTo>
                <a:lnTo>
                  <a:pt x="294" y="186"/>
                </a:lnTo>
                <a:lnTo>
                  <a:pt x="306" y="193"/>
                </a:lnTo>
                <a:lnTo>
                  <a:pt x="311" y="196"/>
                </a:lnTo>
                <a:lnTo>
                  <a:pt x="321" y="203"/>
                </a:lnTo>
                <a:lnTo>
                  <a:pt x="328" y="206"/>
                </a:lnTo>
                <a:lnTo>
                  <a:pt x="330" y="206"/>
                </a:lnTo>
                <a:lnTo>
                  <a:pt x="335" y="210"/>
                </a:lnTo>
                <a:lnTo>
                  <a:pt x="342" y="211"/>
                </a:lnTo>
                <a:lnTo>
                  <a:pt x="343" y="213"/>
                </a:lnTo>
                <a:lnTo>
                  <a:pt x="348" y="215"/>
                </a:lnTo>
                <a:lnTo>
                  <a:pt x="354" y="218"/>
                </a:lnTo>
                <a:lnTo>
                  <a:pt x="359" y="223"/>
                </a:lnTo>
                <a:lnTo>
                  <a:pt x="364" y="225"/>
                </a:lnTo>
                <a:lnTo>
                  <a:pt x="372" y="228"/>
                </a:lnTo>
                <a:lnTo>
                  <a:pt x="381" y="233"/>
                </a:lnTo>
                <a:lnTo>
                  <a:pt x="387" y="237"/>
                </a:lnTo>
                <a:lnTo>
                  <a:pt x="392" y="237"/>
                </a:lnTo>
                <a:lnTo>
                  <a:pt x="396" y="233"/>
                </a:lnTo>
                <a:lnTo>
                  <a:pt x="404" y="233"/>
                </a:lnTo>
                <a:lnTo>
                  <a:pt x="411" y="232"/>
                </a:lnTo>
                <a:lnTo>
                  <a:pt x="419" y="228"/>
                </a:lnTo>
                <a:lnTo>
                  <a:pt x="428" y="227"/>
                </a:lnTo>
                <a:lnTo>
                  <a:pt x="436" y="223"/>
                </a:lnTo>
                <a:lnTo>
                  <a:pt x="451" y="221"/>
                </a:lnTo>
                <a:lnTo>
                  <a:pt x="458" y="218"/>
                </a:lnTo>
                <a:lnTo>
                  <a:pt x="462" y="216"/>
                </a:lnTo>
                <a:lnTo>
                  <a:pt x="475" y="215"/>
                </a:lnTo>
                <a:lnTo>
                  <a:pt x="480" y="216"/>
                </a:lnTo>
                <a:lnTo>
                  <a:pt x="487" y="216"/>
                </a:lnTo>
                <a:lnTo>
                  <a:pt x="492" y="216"/>
                </a:lnTo>
                <a:lnTo>
                  <a:pt x="504" y="215"/>
                </a:lnTo>
                <a:lnTo>
                  <a:pt x="516" y="216"/>
                </a:lnTo>
                <a:lnTo>
                  <a:pt x="519" y="216"/>
                </a:lnTo>
                <a:lnTo>
                  <a:pt x="522" y="215"/>
                </a:lnTo>
                <a:lnTo>
                  <a:pt x="529" y="215"/>
                </a:lnTo>
                <a:lnTo>
                  <a:pt x="533" y="215"/>
                </a:lnTo>
                <a:lnTo>
                  <a:pt x="536" y="213"/>
                </a:lnTo>
                <a:lnTo>
                  <a:pt x="539" y="215"/>
                </a:lnTo>
                <a:lnTo>
                  <a:pt x="543" y="215"/>
                </a:lnTo>
                <a:lnTo>
                  <a:pt x="548" y="210"/>
                </a:lnTo>
                <a:lnTo>
                  <a:pt x="549" y="206"/>
                </a:lnTo>
                <a:lnTo>
                  <a:pt x="551" y="201"/>
                </a:lnTo>
                <a:lnTo>
                  <a:pt x="553" y="198"/>
                </a:lnTo>
                <a:lnTo>
                  <a:pt x="555" y="196"/>
                </a:lnTo>
                <a:lnTo>
                  <a:pt x="555" y="194"/>
                </a:lnTo>
                <a:lnTo>
                  <a:pt x="565" y="172"/>
                </a:lnTo>
                <a:lnTo>
                  <a:pt x="570" y="166"/>
                </a:lnTo>
                <a:lnTo>
                  <a:pt x="575" y="157"/>
                </a:lnTo>
                <a:lnTo>
                  <a:pt x="576" y="155"/>
                </a:lnTo>
                <a:lnTo>
                  <a:pt x="578" y="154"/>
                </a:lnTo>
                <a:lnTo>
                  <a:pt x="580" y="150"/>
                </a:lnTo>
                <a:lnTo>
                  <a:pt x="597" y="133"/>
                </a:lnTo>
                <a:lnTo>
                  <a:pt x="600" y="130"/>
                </a:lnTo>
                <a:lnTo>
                  <a:pt x="639" y="108"/>
                </a:lnTo>
                <a:lnTo>
                  <a:pt x="644" y="105"/>
                </a:lnTo>
                <a:lnTo>
                  <a:pt x="646" y="103"/>
                </a:lnTo>
                <a:lnTo>
                  <a:pt x="647" y="103"/>
                </a:lnTo>
                <a:lnTo>
                  <a:pt x="654" y="101"/>
                </a:lnTo>
                <a:lnTo>
                  <a:pt x="658" y="99"/>
                </a:lnTo>
                <a:lnTo>
                  <a:pt x="659" y="99"/>
                </a:lnTo>
                <a:lnTo>
                  <a:pt x="668" y="98"/>
                </a:lnTo>
                <a:lnTo>
                  <a:pt x="696" y="96"/>
                </a:lnTo>
                <a:lnTo>
                  <a:pt x="727" y="98"/>
                </a:lnTo>
                <a:lnTo>
                  <a:pt x="730" y="98"/>
                </a:lnTo>
                <a:lnTo>
                  <a:pt x="740" y="91"/>
                </a:lnTo>
                <a:lnTo>
                  <a:pt x="754" y="83"/>
                </a:lnTo>
                <a:lnTo>
                  <a:pt x="756" y="81"/>
                </a:lnTo>
                <a:lnTo>
                  <a:pt x="761" y="74"/>
                </a:lnTo>
                <a:lnTo>
                  <a:pt x="766" y="71"/>
                </a:lnTo>
                <a:lnTo>
                  <a:pt x="784" y="59"/>
                </a:lnTo>
                <a:lnTo>
                  <a:pt x="793" y="59"/>
                </a:lnTo>
                <a:lnTo>
                  <a:pt x="830" y="52"/>
                </a:lnTo>
                <a:lnTo>
                  <a:pt x="855" y="47"/>
                </a:lnTo>
                <a:lnTo>
                  <a:pt x="864" y="47"/>
                </a:lnTo>
                <a:lnTo>
                  <a:pt x="875" y="45"/>
                </a:lnTo>
                <a:lnTo>
                  <a:pt x="884" y="44"/>
                </a:lnTo>
                <a:lnTo>
                  <a:pt x="891" y="44"/>
                </a:lnTo>
                <a:lnTo>
                  <a:pt x="892" y="44"/>
                </a:lnTo>
                <a:lnTo>
                  <a:pt x="921" y="44"/>
                </a:lnTo>
                <a:lnTo>
                  <a:pt x="941" y="37"/>
                </a:lnTo>
                <a:lnTo>
                  <a:pt x="957" y="32"/>
                </a:lnTo>
                <a:lnTo>
                  <a:pt x="958" y="32"/>
                </a:lnTo>
                <a:lnTo>
                  <a:pt x="972" y="10"/>
                </a:lnTo>
                <a:lnTo>
                  <a:pt x="985" y="5"/>
                </a:lnTo>
                <a:lnTo>
                  <a:pt x="1004" y="0"/>
                </a:lnTo>
                <a:lnTo>
                  <a:pt x="1019" y="3"/>
                </a:lnTo>
                <a:lnTo>
                  <a:pt x="1021" y="5"/>
                </a:lnTo>
                <a:lnTo>
                  <a:pt x="1046" y="11"/>
                </a:lnTo>
                <a:lnTo>
                  <a:pt x="1051" y="11"/>
                </a:lnTo>
                <a:lnTo>
                  <a:pt x="1053" y="11"/>
                </a:lnTo>
                <a:lnTo>
                  <a:pt x="1055" y="11"/>
                </a:lnTo>
                <a:lnTo>
                  <a:pt x="1065" y="13"/>
                </a:lnTo>
                <a:lnTo>
                  <a:pt x="1066" y="15"/>
                </a:lnTo>
                <a:lnTo>
                  <a:pt x="1080" y="15"/>
                </a:lnTo>
                <a:lnTo>
                  <a:pt x="1110" y="22"/>
                </a:lnTo>
                <a:lnTo>
                  <a:pt x="1112" y="22"/>
                </a:lnTo>
                <a:lnTo>
                  <a:pt x="1125" y="25"/>
                </a:lnTo>
                <a:lnTo>
                  <a:pt x="1141" y="28"/>
                </a:lnTo>
                <a:lnTo>
                  <a:pt x="1156" y="37"/>
                </a:lnTo>
                <a:lnTo>
                  <a:pt x="1159" y="37"/>
                </a:lnTo>
                <a:lnTo>
                  <a:pt x="1166" y="42"/>
                </a:lnTo>
                <a:lnTo>
                  <a:pt x="1171" y="45"/>
                </a:lnTo>
                <a:lnTo>
                  <a:pt x="1173" y="47"/>
                </a:lnTo>
                <a:close/>
              </a:path>
            </a:pathLst>
          </a:custGeom>
          <a:solidFill>
            <a:schemeClr val="accent4">
              <a:lumMod val="5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7">
            <a:extLst>
              <a:ext uri="{FF2B5EF4-FFF2-40B4-BE49-F238E27FC236}">
                <a16:creationId xmlns:a16="http://schemas.microsoft.com/office/drawing/2014/main" id="{ACB4F4A4-DBBB-4594-9B10-B2046A8E9DF1}"/>
              </a:ext>
            </a:extLst>
          </p:cNvPr>
          <p:cNvSpPr>
            <a:spLocks/>
          </p:cNvSpPr>
          <p:nvPr/>
        </p:nvSpPr>
        <p:spPr bwMode="auto">
          <a:xfrm>
            <a:off x="314325" y="3743326"/>
            <a:ext cx="2884488" cy="1169988"/>
          </a:xfrm>
          <a:custGeom>
            <a:avLst/>
            <a:gdLst>
              <a:gd name="T0" fmla="*/ 1086 w 1817"/>
              <a:gd name="T1" fmla="*/ 324 h 737"/>
              <a:gd name="T2" fmla="*/ 1143 w 1817"/>
              <a:gd name="T3" fmla="*/ 334 h 737"/>
              <a:gd name="T4" fmla="*/ 1256 w 1817"/>
              <a:gd name="T5" fmla="*/ 285 h 737"/>
              <a:gd name="T6" fmla="*/ 1300 w 1817"/>
              <a:gd name="T7" fmla="*/ 366 h 737"/>
              <a:gd name="T8" fmla="*/ 1302 w 1817"/>
              <a:gd name="T9" fmla="*/ 315 h 737"/>
              <a:gd name="T10" fmla="*/ 1358 w 1817"/>
              <a:gd name="T11" fmla="*/ 334 h 737"/>
              <a:gd name="T12" fmla="*/ 1430 w 1817"/>
              <a:gd name="T13" fmla="*/ 286 h 737"/>
              <a:gd name="T14" fmla="*/ 1474 w 1817"/>
              <a:gd name="T15" fmla="*/ 276 h 737"/>
              <a:gd name="T16" fmla="*/ 1530 w 1817"/>
              <a:gd name="T17" fmla="*/ 285 h 737"/>
              <a:gd name="T18" fmla="*/ 1564 w 1817"/>
              <a:gd name="T19" fmla="*/ 325 h 737"/>
              <a:gd name="T20" fmla="*/ 1616 w 1817"/>
              <a:gd name="T21" fmla="*/ 334 h 737"/>
              <a:gd name="T22" fmla="*/ 1662 w 1817"/>
              <a:gd name="T23" fmla="*/ 336 h 737"/>
              <a:gd name="T24" fmla="*/ 1709 w 1817"/>
              <a:gd name="T25" fmla="*/ 334 h 737"/>
              <a:gd name="T26" fmla="*/ 1734 w 1817"/>
              <a:gd name="T27" fmla="*/ 354 h 737"/>
              <a:gd name="T28" fmla="*/ 1782 w 1817"/>
              <a:gd name="T29" fmla="*/ 346 h 737"/>
              <a:gd name="T30" fmla="*/ 1809 w 1817"/>
              <a:gd name="T31" fmla="*/ 380 h 737"/>
              <a:gd name="T32" fmla="*/ 1584 w 1817"/>
              <a:gd name="T33" fmla="*/ 520 h 737"/>
              <a:gd name="T34" fmla="*/ 1000 w 1817"/>
              <a:gd name="T35" fmla="*/ 517 h 737"/>
              <a:gd name="T36" fmla="*/ 694 w 1817"/>
              <a:gd name="T37" fmla="*/ 513 h 737"/>
              <a:gd name="T38" fmla="*/ 246 w 1817"/>
              <a:gd name="T39" fmla="*/ 508 h 737"/>
              <a:gd name="T40" fmla="*/ 206 w 1817"/>
              <a:gd name="T41" fmla="*/ 522 h 737"/>
              <a:gd name="T42" fmla="*/ 191 w 1817"/>
              <a:gd name="T43" fmla="*/ 546 h 737"/>
              <a:gd name="T44" fmla="*/ 187 w 1817"/>
              <a:gd name="T45" fmla="*/ 571 h 737"/>
              <a:gd name="T46" fmla="*/ 160 w 1817"/>
              <a:gd name="T47" fmla="*/ 593 h 737"/>
              <a:gd name="T48" fmla="*/ 153 w 1817"/>
              <a:gd name="T49" fmla="*/ 620 h 737"/>
              <a:gd name="T50" fmla="*/ 145 w 1817"/>
              <a:gd name="T51" fmla="*/ 630 h 737"/>
              <a:gd name="T52" fmla="*/ 147 w 1817"/>
              <a:gd name="T53" fmla="*/ 657 h 737"/>
              <a:gd name="T54" fmla="*/ 123 w 1817"/>
              <a:gd name="T55" fmla="*/ 691 h 737"/>
              <a:gd name="T56" fmla="*/ 104 w 1817"/>
              <a:gd name="T57" fmla="*/ 684 h 737"/>
              <a:gd name="T58" fmla="*/ 72 w 1817"/>
              <a:gd name="T59" fmla="*/ 662 h 737"/>
              <a:gd name="T60" fmla="*/ 83 w 1817"/>
              <a:gd name="T61" fmla="*/ 600 h 737"/>
              <a:gd name="T62" fmla="*/ 69 w 1817"/>
              <a:gd name="T63" fmla="*/ 551 h 737"/>
              <a:gd name="T64" fmla="*/ 40 w 1817"/>
              <a:gd name="T65" fmla="*/ 525 h 737"/>
              <a:gd name="T66" fmla="*/ 52 w 1817"/>
              <a:gd name="T67" fmla="*/ 481 h 737"/>
              <a:gd name="T68" fmla="*/ 54 w 1817"/>
              <a:gd name="T69" fmla="*/ 412 h 737"/>
              <a:gd name="T70" fmla="*/ 44 w 1817"/>
              <a:gd name="T71" fmla="*/ 339 h 737"/>
              <a:gd name="T72" fmla="*/ 17 w 1817"/>
              <a:gd name="T73" fmla="*/ 313 h 737"/>
              <a:gd name="T74" fmla="*/ 20 w 1817"/>
              <a:gd name="T75" fmla="*/ 253 h 737"/>
              <a:gd name="T76" fmla="*/ 8 w 1817"/>
              <a:gd name="T77" fmla="*/ 202 h 737"/>
              <a:gd name="T78" fmla="*/ 18 w 1817"/>
              <a:gd name="T79" fmla="*/ 180 h 737"/>
              <a:gd name="T80" fmla="*/ 34 w 1817"/>
              <a:gd name="T81" fmla="*/ 141 h 737"/>
              <a:gd name="T82" fmla="*/ 62 w 1817"/>
              <a:gd name="T83" fmla="*/ 110 h 737"/>
              <a:gd name="T84" fmla="*/ 121 w 1817"/>
              <a:gd name="T85" fmla="*/ 70 h 737"/>
              <a:gd name="T86" fmla="*/ 164 w 1817"/>
              <a:gd name="T87" fmla="*/ 2 h 737"/>
              <a:gd name="T88" fmla="*/ 196 w 1817"/>
              <a:gd name="T89" fmla="*/ 20 h 737"/>
              <a:gd name="T90" fmla="*/ 223 w 1817"/>
              <a:gd name="T91" fmla="*/ 37 h 737"/>
              <a:gd name="T92" fmla="*/ 243 w 1817"/>
              <a:gd name="T93" fmla="*/ 58 h 737"/>
              <a:gd name="T94" fmla="*/ 267 w 1817"/>
              <a:gd name="T95" fmla="*/ 75 h 737"/>
              <a:gd name="T96" fmla="*/ 278 w 1817"/>
              <a:gd name="T97" fmla="*/ 110 h 737"/>
              <a:gd name="T98" fmla="*/ 317 w 1817"/>
              <a:gd name="T99" fmla="*/ 76 h 737"/>
              <a:gd name="T100" fmla="*/ 346 w 1817"/>
              <a:gd name="T101" fmla="*/ 80 h 737"/>
              <a:gd name="T102" fmla="*/ 360 w 1817"/>
              <a:gd name="T103" fmla="*/ 120 h 737"/>
              <a:gd name="T104" fmla="*/ 422 w 1817"/>
              <a:gd name="T105" fmla="*/ 136 h 737"/>
              <a:gd name="T106" fmla="*/ 430 w 1817"/>
              <a:gd name="T107" fmla="*/ 181 h 737"/>
              <a:gd name="T108" fmla="*/ 442 w 1817"/>
              <a:gd name="T109" fmla="*/ 242 h 737"/>
              <a:gd name="T110" fmla="*/ 490 w 1817"/>
              <a:gd name="T111" fmla="*/ 280 h 737"/>
              <a:gd name="T112" fmla="*/ 550 w 1817"/>
              <a:gd name="T113" fmla="*/ 288 h 737"/>
              <a:gd name="T114" fmla="*/ 680 w 1817"/>
              <a:gd name="T115" fmla="*/ 320 h 737"/>
              <a:gd name="T116" fmla="*/ 777 w 1817"/>
              <a:gd name="T117" fmla="*/ 305 h 737"/>
              <a:gd name="T118" fmla="*/ 887 w 1817"/>
              <a:gd name="T119" fmla="*/ 285 h 737"/>
              <a:gd name="T120" fmla="*/ 941 w 1817"/>
              <a:gd name="T121" fmla="*/ 266 h 737"/>
              <a:gd name="T122" fmla="*/ 995 w 1817"/>
              <a:gd name="T123" fmla="*/ 247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17" h="737">
                <a:moveTo>
                  <a:pt x="1064" y="224"/>
                </a:moveTo>
                <a:lnTo>
                  <a:pt x="1067" y="225"/>
                </a:lnTo>
                <a:lnTo>
                  <a:pt x="1074" y="232"/>
                </a:lnTo>
                <a:lnTo>
                  <a:pt x="1076" y="234"/>
                </a:lnTo>
                <a:lnTo>
                  <a:pt x="1077" y="236"/>
                </a:lnTo>
                <a:lnTo>
                  <a:pt x="1079" y="237"/>
                </a:lnTo>
                <a:lnTo>
                  <a:pt x="1081" y="241"/>
                </a:lnTo>
                <a:lnTo>
                  <a:pt x="1086" y="247"/>
                </a:lnTo>
                <a:lnTo>
                  <a:pt x="1088" y="253"/>
                </a:lnTo>
                <a:lnTo>
                  <a:pt x="1091" y="254"/>
                </a:lnTo>
                <a:lnTo>
                  <a:pt x="1093" y="261"/>
                </a:lnTo>
                <a:lnTo>
                  <a:pt x="1098" y="264"/>
                </a:lnTo>
                <a:lnTo>
                  <a:pt x="1098" y="268"/>
                </a:lnTo>
                <a:lnTo>
                  <a:pt x="1099" y="271"/>
                </a:lnTo>
                <a:lnTo>
                  <a:pt x="1099" y="275"/>
                </a:lnTo>
                <a:lnTo>
                  <a:pt x="1098" y="278"/>
                </a:lnTo>
                <a:lnTo>
                  <a:pt x="1098" y="285"/>
                </a:lnTo>
                <a:lnTo>
                  <a:pt x="1096" y="291"/>
                </a:lnTo>
                <a:lnTo>
                  <a:pt x="1096" y="293"/>
                </a:lnTo>
                <a:lnTo>
                  <a:pt x="1094" y="303"/>
                </a:lnTo>
                <a:lnTo>
                  <a:pt x="1093" y="305"/>
                </a:lnTo>
                <a:lnTo>
                  <a:pt x="1088" y="320"/>
                </a:lnTo>
                <a:lnTo>
                  <a:pt x="1086" y="324"/>
                </a:lnTo>
                <a:lnTo>
                  <a:pt x="1084" y="325"/>
                </a:lnTo>
                <a:lnTo>
                  <a:pt x="1084" y="329"/>
                </a:lnTo>
                <a:lnTo>
                  <a:pt x="1084" y="330"/>
                </a:lnTo>
                <a:lnTo>
                  <a:pt x="1084" y="339"/>
                </a:lnTo>
                <a:lnTo>
                  <a:pt x="1084" y="341"/>
                </a:lnTo>
                <a:lnTo>
                  <a:pt x="1086" y="346"/>
                </a:lnTo>
                <a:lnTo>
                  <a:pt x="1086" y="352"/>
                </a:lnTo>
                <a:lnTo>
                  <a:pt x="1088" y="358"/>
                </a:lnTo>
                <a:lnTo>
                  <a:pt x="1089" y="359"/>
                </a:lnTo>
                <a:lnTo>
                  <a:pt x="1091" y="361"/>
                </a:lnTo>
                <a:lnTo>
                  <a:pt x="1093" y="363"/>
                </a:lnTo>
                <a:lnTo>
                  <a:pt x="1094" y="364"/>
                </a:lnTo>
                <a:lnTo>
                  <a:pt x="1099" y="361"/>
                </a:lnTo>
                <a:lnTo>
                  <a:pt x="1101" y="359"/>
                </a:lnTo>
                <a:lnTo>
                  <a:pt x="1106" y="354"/>
                </a:lnTo>
                <a:lnTo>
                  <a:pt x="1109" y="351"/>
                </a:lnTo>
                <a:lnTo>
                  <a:pt x="1116" y="344"/>
                </a:lnTo>
                <a:lnTo>
                  <a:pt x="1123" y="341"/>
                </a:lnTo>
                <a:lnTo>
                  <a:pt x="1128" y="339"/>
                </a:lnTo>
                <a:lnTo>
                  <a:pt x="1133" y="337"/>
                </a:lnTo>
                <a:lnTo>
                  <a:pt x="1140" y="336"/>
                </a:lnTo>
                <a:lnTo>
                  <a:pt x="1142" y="334"/>
                </a:lnTo>
                <a:lnTo>
                  <a:pt x="1143" y="334"/>
                </a:lnTo>
                <a:lnTo>
                  <a:pt x="1145" y="334"/>
                </a:lnTo>
                <a:lnTo>
                  <a:pt x="1153" y="330"/>
                </a:lnTo>
                <a:lnTo>
                  <a:pt x="1157" y="327"/>
                </a:lnTo>
                <a:lnTo>
                  <a:pt x="1158" y="325"/>
                </a:lnTo>
                <a:lnTo>
                  <a:pt x="1162" y="322"/>
                </a:lnTo>
                <a:lnTo>
                  <a:pt x="1177" y="305"/>
                </a:lnTo>
                <a:lnTo>
                  <a:pt x="1182" y="302"/>
                </a:lnTo>
                <a:lnTo>
                  <a:pt x="1182" y="300"/>
                </a:lnTo>
                <a:lnTo>
                  <a:pt x="1184" y="298"/>
                </a:lnTo>
                <a:lnTo>
                  <a:pt x="1199" y="286"/>
                </a:lnTo>
                <a:lnTo>
                  <a:pt x="1202" y="283"/>
                </a:lnTo>
                <a:lnTo>
                  <a:pt x="1204" y="281"/>
                </a:lnTo>
                <a:lnTo>
                  <a:pt x="1211" y="280"/>
                </a:lnTo>
                <a:lnTo>
                  <a:pt x="1219" y="278"/>
                </a:lnTo>
                <a:lnTo>
                  <a:pt x="1221" y="280"/>
                </a:lnTo>
                <a:lnTo>
                  <a:pt x="1226" y="280"/>
                </a:lnTo>
                <a:lnTo>
                  <a:pt x="1233" y="280"/>
                </a:lnTo>
                <a:lnTo>
                  <a:pt x="1236" y="281"/>
                </a:lnTo>
                <a:lnTo>
                  <a:pt x="1241" y="281"/>
                </a:lnTo>
                <a:lnTo>
                  <a:pt x="1245" y="281"/>
                </a:lnTo>
                <a:lnTo>
                  <a:pt x="1248" y="281"/>
                </a:lnTo>
                <a:lnTo>
                  <a:pt x="1253" y="283"/>
                </a:lnTo>
                <a:lnTo>
                  <a:pt x="1256" y="285"/>
                </a:lnTo>
                <a:lnTo>
                  <a:pt x="1258" y="286"/>
                </a:lnTo>
                <a:lnTo>
                  <a:pt x="1262" y="290"/>
                </a:lnTo>
                <a:lnTo>
                  <a:pt x="1263" y="291"/>
                </a:lnTo>
                <a:lnTo>
                  <a:pt x="1262" y="300"/>
                </a:lnTo>
                <a:lnTo>
                  <a:pt x="1260" y="302"/>
                </a:lnTo>
                <a:lnTo>
                  <a:pt x="1258" y="305"/>
                </a:lnTo>
                <a:lnTo>
                  <a:pt x="1256" y="307"/>
                </a:lnTo>
                <a:lnTo>
                  <a:pt x="1251" y="308"/>
                </a:lnTo>
                <a:lnTo>
                  <a:pt x="1248" y="308"/>
                </a:lnTo>
                <a:lnTo>
                  <a:pt x="1245" y="308"/>
                </a:lnTo>
                <a:lnTo>
                  <a:pt x="1238" y="308"/>
                </a:lnTo>
                <a:lnTo>
                  <a:pt x="1236" y="308"/>
                </a:lnTo>
                <a:lnTo>
                  <a:pt x="1234" y="310"/>
                </a:lnTo>
                <a:lnTo>
                  <a:pt x="1234" y="312"/>
                </a:lnTo>
                <a:lnTo>
                  <a:pt x="1236" y="317"/>
                </a:lnTo>
                <a:lnTo>
                  <a:pt x="1238" y="320"/>
                </a:lnTo>
                <a:lnTo>
                  <a:pt x="1241" y="322"/>
                </a:lnTo>
                <a:lnTo>
                  <a:pt x="1248" y="327"/>
                </a:lnTo>
                <a:lnTo>
                  <a:pt x="1255" y="337"/>
                </a:lnTo>
                <a:lnTo>
                  <a:pt x="1289" y="364"/>
                </a:lnTo>
                <a:lnTo>
                  <a:pt x="1292" y="366"/>
                </a:lnTo>
                <a:lnTo>
                  <a:pt x="1295" y="366"/>
                </a:lnTo>
                <a:lnTo>
                  <a:pt x="1300" y="366"/>
                </a:lnTo>
                <a:lnTo>
                  <a:pt x="1302" y="366"/>
                </a:lnTo>
                <a:lnTo>
                  <a:pt x="1305" y="366"/>
                </a:lnTo>
                <a:lnTo>
                  <a:pt x="1311" y="364"/>
                </a:lnTo>
                <a:lnTo>
                  <a:pt x="1312" y="364"/>
                </a:lnTo>
                <a:lnTo>
                  <a:pt x="1314" y="364"/>
                </a:lnTo>
                <a:lnTo>
                  <a:pt x="1316" y="361"/>
                </a:lnTo>
                <a:lnTo>
                  <a:pt x="1321" y="359"/>
                </a:lnTo>
                <a:lnTo>
                  <a:pt x="1324" y="356"/>
                </a:lnTo>
                <a:lnTo>
                  <a:pt x="1324" y="354"/>
                </a:lnTo>
                <a:lnTo>
                  <a:pt x="1322" y="352"/>
                </a:lnTo>
                <a:lnTo>
                  <a:pt x="1319" y="351"/>
                </a:lnTo>
                <a:lnTo>
                  <a:pt x="1316" y="351"/>
                </a:lnTo>
                <a:lnTo>
                  <a:pt x="1309" y="349"/>
                </a:lnTo>
                <a:lnTo>
                  <a:pt x="1304" y="346"/>
                </a:lnTo>
                <a:lnTo>
                  <a:pt x="1300" y="342"/>
                </a:lnTo>
                <a:lnTo>
                  <a:pt x="1300" y="341"/>
                </a:lnTo>
                <a:lnTo>
                  <a:pt x="1299" y="341"/>
                </a:lnTo>
                <a:lnTo>
                  <a:pt x="1297" y="332"/>
                </a:lnTo>
                <a:lnTo>
                  <a:pt x="1297" y="327"/>
                </a:lnTo>
                <a:lnTo>
                  <a:pt x="1299" y="320"/>
                </a:lnTo>
                <a:lnTo>
                  <a:pt x="1299" y="319"/>
                </a:lnTo>
                <a:lnTo>
                  <a:pt x="1300" y="317"/>
                </a:lnTo>
                <a:lnTo>
                  <a:pt x="1302" y="315"/>
                </a:lnTo>
                <a:lnTo>
                  <a:pt x="1304" y="313"/>
                </a:lnTo>
                <a:lnTo>
                  <a:pt x="1309" y="310"/>
                </a:lnTo>
                <a:lnTo>
                  <a:pt x="1311" y="310"/>
                </a:lnTo>
                <a:lnTo>
                  <a:pt x="1314" y="308"/>
                </a:lnTo>
                <a:lnTo>
                  <a:pt x="1317" y="308"/>
                </a:lnTo>
                <a:lnTo>
                  <a:pt x="1324" y="308"/>
                </a:lnTo>
                <a:lnTo>
                  <a:pt x="1322" y="308"/>
                </a:lnTo>
                <a:lnTo>
                  <a:pt x="1324" y="308"/>
                </a:lnTo>
                <a:lnTo>
                  <a:pt x="1327" y="310"/>
                </a:lnTo>
                <a:lnTo>
                  <a:pt x="1334" y="312"/>
                </a:lnTo>
                <a:lnTo>
                  <a:pt x="1338" y="315"/>
                </a:lnTo>
                <a:lnTo>
                  <a:pt x="1338" y="320"/>
                </a:lnTo>
                <a:lnTo>
                  <a:pt x="1338" y="324"/>
                </a:lnTo>
                <a:lnTo>
                  <a:pt x="1336" y="329"/>
                </a:lnTo>
                <a:lnTo>
                  <a:pt x="1336" y="330"/>
                </a:lnTo>
                <a:lnTo>
                  <a:pt x="1338" y="334"/>
                </a:lnTo>
                <a:lnTo>
                  <a:pt x="1339" y="336"/>
                </a:lnTo>
                <a:lnTo>
                  <a:pt x="1341" y="339"/>
                </a:lnTo>
                <a:lnTo>
                  <a:pt x="1346" y="339"/>
                </a:lnTo>
                <a:lnTo>
                  <a:pt x="1349" y="339"/>
                </a:lnTo>
                <a:lnTo>
                  <a:pt x="1353" y="339"/>
                </a:lnTo>
                <a:lnTo>
                  <a:pt x="1354" y="337"/>
                </a:lnTo>
                <a:lnTo>
                  <a:pt x="1358" y="334"/>
                </a:lnTo>
                <a:lnTo>
                  <a:pt x="1359" y="329"/>
                </a:lnTo>
                <a:lnTo>
                  <a:pt x="1363" y="325"/>
                </a:lnTo>
                <a:lnTo>
                  <a:pt x="1368" y="319"/>
                </a:lnTo>
                <a:lnTo>
                  <a:pt x="1375" y="317"/>
                </a:lnTo>
                <a:lnTo>
                  <a:pt x="1380" y="315"/>
                </a:lnTo>
                <a:lnTo>
                  <a:pt x="1383" y="315"/>
                </a:lnTo>
                <a:lnTo>
                  <a:pt x="1390" y="315"/>
                </a:lnTo>
                <a:lnTo>
                  <a:pt x="1395" y="317"/>
                </a:lnTo>
                <a:lnTo>
                  <a:pt x="1400" y="319"/>
                </a:lnTo>
                <a:lnTo>
                  <a:pt x="1402" y="319"/>
                </a:lnTo>
                <a:lnTo>
                  <a:pt x="1403" y="317"/>
                </a:lnTo>
                <a:lnTo>
                  <a:pt x="1405" y="317"/>
                </a:lnTo>
                <a:lnTo>
                  <a:pt x="1407" y="312"/>
                </a:lnTo>
                <a:lnTo>
                  <a:pt x="1410" y="308"/>
                </a:lnTo>
                <a:lnTo>
                  <a:pt x="1414" y="303"/>
                </a:lnTo>
                <a:lnTo>
                  <a:pt x="1419" y="302"/>
                </a:lnTo>
                <a:lnTo>
                  <a:pt x="1420" y="300"/>
                </a:lnTo>
                <a:lnTo>
                  <a:pt x="1425" y="298"/>
                </a:lnTo>
                <a:lnTo>
                  <a:pt x="1427" y="297"/>
                </a:lnTo>
                <a:lnTo>
                  <a:pt x="1429" y="295"/>
                </a:lnTo>
                <a:lnTo>
                  <a:pt x="1429" y="293"/>
                </a:lnTo>
                <a:lnTo>
                  <a:pt x="1430" y="291"/>
                </a:lnTo>
                <a:lnTo>
                  <a:pt x="1430" y="286"/>
                </a:lnTo>
                <a:lnTo>
                  <a:pt x="1432" y="285"/>
                </a:lnTo>
                <a:lnTo>
                  <a:pt x="1434" y="283"/>
                </a:lnTo>
                <a:lnTo>
                  <a:pt x="1435" y="281"/>
                </a:lnTo>
                <a:lnTo>
                  <a:pt x="1437" y="280"/>
                </a:lnTo>
                <a:lnTo>
                  <a:pt x="1441" y="278"/>
                </a:lnTo>
                <a:lnTo>
                  <a:pt x="1442" y="278"/>
                </a:lnTo>
                <a:lnTo>
                  <a:pt x="1444" y="278"/>
                </a:lnTo>
                <a:lnTo>
                  <a:pt x="1446" y="278"/>
                </a:lnTo>
                <a:lnTo>
                  <a:pt x="1447" y="278"/>
                </a:lnTo>
                <a:lnTo>
                  <a:pt x="1449" y="278"/>
                </a:lnTo>
                <a:lnTo>
                  <a:pt x="1451" y="280"/>
                </a:lnTo>
                <a:lnTo>
                  <a:pt x="1451" y="281"/>
                </a:lnTo>
                <a:lnTo>
                  <a:pt x="1452" y="283"/>
                </a:lnTo>
                <a:lnTo>
                  <a:pt x="1452" y="288"/>
                </a:lnTo>
                <a:lnTo>
                  <a:pt x="1457" y="295"/>
                </a:lnTo>
                <a:lnTo>
                  <a:pt x="1463" y="297"/>
                </a:lnTo>
                <a:lnTo>
                  <a:pt x="1466" y="293"/>
                </a:lnTo>
                <a:lnTo>
                  <a:pt x="1468" y="291"/>
                </a:lnTo>
                <a:lnTo>
                  <a:pt x="1468" y="290"/>
                </a:lnTo>
                <a:lnTo>
                  <a:pt x="1468" y="285"/>
                </a:lnTo>
                <a:lnTo>
                  <a:pt x="1469" y="281"/>
                </a:lnTo>
                <a:lnTo>
                  <a:pt x="1473" y="278"/>
                </a:lnTo>
                <a:lnTo>
                  <a:pt x="1474" y="276"/>
                </a:lnTo>
                <a:lnTo>
                  <a:pt x="1476" y="276"/>
                </a:lnTo>
                <a:lnTo>
                  <a:pt x="1479" y="278"/>
                </a:lnTo>
                <a:lnTo>
                  <a:pt x="1484" y="278"/>
                </a:lnTo>
                <a:lnTo>
                  <a:pt x="1488" y="280"/>
                </a:lnTo>
                <a:lnTo>
                  <a:pt x="1490" y="280"/>
                </a:lnTo>
                <a:lnTo>
                  <a:pt x="1496" y="276"/>
                </a:lnTo>
                <a:lnTo>
                  <a:pt x="1498" y="276"/>
                </a:lnTo>
                <a:lnTo>
                  <a:pt x="1500" y="275"/>
                </a:lnTo>
                <a:lnTo>
                  <a:pt x="1501" y="275"/>
                </a:lnTo>
                <a:lnTo>
                  <a:pt x="1503" y="275"/>
                </a:lnTo>
                <a:lnTo>
                  <a:pt x="1505" y="275"/>
                </a:lnTo>
                <a:lnTo>
                  <a:pt x="1506" y="276"/>
                </a:lnTo>
                <a:lnTo>
                  <a:pt x="1508" y="276"/>
                </a:lnTo>
                <a:lnTo>
                  <a:pt x="1510" y="278"/>
                </a:lnTo>
                <a:lnTo>
                  <a:pt x="1512" y="280"/>
                </a:lnTo>
                <a:lnTo>
                  <a:pt x="1513" y="286"/>
                </a:lnTo>
                <a:lnTo>
                  <a:pt x="1517" y="290"/>
                </a:lnTo>
                <a:lnTo>
                  <a:pt x="1520" y="293"/>
                </a:lnTo>
                <a:lnTo>
                  <a:pt x="1522" y="295"/>
                </a:lnTo>
                <a:lnTo>
                  <a:pt x="1525" y="293"/>
                </a:lnTo>
                <a:lnTo>
                  <a:pt x="1527" y="290"/>
                </a:lnTo>
                <a:lnTo>
                  <a:pt x="1527" y="288"/>
                </a:lnTo>
                <a:lnTo>
                  <a:pt x="1530" y="285"/>
                </a:lnTo>
                <a:lnTo>
                  <a:pt x="1537" y="283"/>
                </a:lnTo>
                <a:lnTo>
                  <a:pt x="1540" y="283"/>
                </a:lnTo>
                <a:lnTo>
                  <a:pt x="1544" y="283"/>
                </a:lnTo>
                <a:lnTo>
                  <a:pt x="1545" y="283"/>
                </a:lnTo>
                <a:lnTo>
                  <a:pt x="1545" y="285"/>
                </a:lnTo>
                <a:lnTo>
                  <a:pt x="1547" y="285"/>
                </a:lnTo>
                <a:lnTo>
                  <a:pt x="1549" y="286"/>
                </a:lnTo>
                <a:lnTo>
                  <a:pt x="1549" y="290"/>
                </a:lnTo>
                <a:lnTo>
                  <a:pt x="1547" y="291"/>
                </a:lnTo>
                <a:lnTo>
                  <a:pt x="1545" y="295"/>
                </a:lnTo>
                <a:lnTo>
                  <a:pt x="1545" y="297"/>
                </a:lnTo>
                <a:lnTo>
                  <a:pt x="1545" y="298"/>
                </a:lnTo>
                <a:lnTo>
                  <a:pt x="1549" y="300"/>
                </a:lnTo>
                <a:lnTo>
                  <a:pt x="1549" y="302"/>
                </a:lnTo>
                <a:lnTo>
                  <a:pt x="1550" y="302"/>
                </a:lnTo>
                <a:lnTo>
                  <a:pt x="1554" y="305"/>
                </a:lnTo>
                <a:lnTo>
                  <a:pt x="1555" y="307"/>
                </a:lnTo>
                <a:lnTo>
                  <a:pt x="1557" y="310"/>
                </a:lnTo>
                <a:lnTo>
                  <a:pt x="1559" y="313"/>
                </a:lnTo>
                <a:lnTo>
                  <a:pt x="1560" y="317"/>
                </a:lnTo>
                <a:lnTo>
                  <a:pt x="1560" y="322"/>
                </a:lnTo>
                <a:lnTo>
                  <a:pt x="1562" y="325"/>
                </a:lnTo>
                <a:lnTo>
                  <a:pt x="1564" y="325"/>
                </a:lnTo>
                <a:lnTo>
                  <a:pt x="1571" y="325"/>
                </a:lnTo>
                <a:lnTo>
                  <a:pt x="1572" y="325"/>
                </a:lnTo>
                <a:lnTo>
                  <a:pt x="1579" y="327"/>
                </a:lnTo>
                <a:lnTo>
                  <a:pt x="1581" y="329"/>
                </a:lnTo>
                <a:lnTo>
                  <a:pt x="1584" y="329"/>
                </a:lnTo>
                <a:lnTo>
                  <a:pt x="1591" y="327"/>
                </a:lnTo>
                <a:lnTo>
                  <a:pt x="1593" y="327"/>
                </a:lnTo>
                <a:lnTo>
                  <a:pt x="1596" y="325"/>
                </a:lnTo>
                <a:lnTo>
                  <a:pt x="1596" y="324"/>
                </a:lnTo>
                <a:lnTo>
                  <a:pt x="1594" y="320"/>
                </a:lnTo>
                <a:lnTo>
                  <a:pt x="1594" y="317"/>
                </a:lnTo>
                <a:lnTo>
                  <a:pt x="1596" y="313"/>
                </a:lnTo>
                <a:lnTo>
                  <a:pt x="1598" y="313"/>
                </a:lnTo>
                <a:lnTo>
                  <a:pt x="1599" y="313"/>
                </a:lnTo>
                <a:lnTo>
                  <a:pt x="1601" y="313"/>
                </a:lnTo>
                <a:lnTo>
                  <a:pt x="1606" y="315"/>
                </a:lnTo>
                <a:lnTo>
                  <a:pt x="1613" y="322"/>
                </a:lnTo>
                <a:lnTo>
                  <a:pt x="1615" y="327"/>
                </a:lnTo>
                <a:lnTo>
                  <a:pt x="1615" y="329"/>
                </a:lnTo>
                <a:lnTo>
                  <a:pt x="1616" y="329"/>
                </a:lnTo>
                <a:lnTo>
                  <a:pt x="1616" y="330"/>
                </a:lnTo>
                <a:lnTo>
                  <a:pt x="1616" y="332"/>
                </a:lnTo>
                <a:lnTo>
                  <a:pt x="1616" y="334"/>
                </a:lnTo>
                <a:lnTo>
                  <a:pt x="1615" y="336"/>
                </a:lnTo>
                <a:lnTo>
                  <a:pt x="1611" y="337"/>
                </a:lnTo>
                <a:lnTo>
                  <a:pt x="1613" y="341"/>
                </a:lnTo>
                <a:lnTo>
                  <a:pt x="1613" y="351"/>
                </a:lnTo>
                <a:lnTo>
                  <a:pt x="1615" y="352"/>
                </a:lnTo>
                <a:lnTo>
                  <a:pt x="1616" y="352"/>
                </a:lnTo>
                <a:lnTo>
                  <a:pt x="1623" y="349"/>
                </a:lnTo>
                <a:lnTo>
                  <a:pt x="1625" y="349"/>
                </a:lnTo>
                <a:lnTo>
                  <a:pt x="1631" y="352"/>
                </a:lnTo>
                <a:lnTo>
                  <a:pt x="1640" y="351"/>
                </a:lnTo>
                <a:lnTo>
                  <a:pt x="1642" y="351"/>
                </a:lnTo>
                <a:lnTo>
                  <a:pt x="1643" y="349"/>
                </a:lnTo>
                <a:lnTo>
                  <a:pt x="1645" y="346"/>
                </a:lnTo>
                <a:lnTo>
                  <a:pt x="1647" y="344"/>
                </a:lnTo>
                <a:lnTo>
                  <a:pt x="1645" y="339"/>
                </a:lnTo>
                <a:lnTo>
                  <a:pt x="1645" y="337"/>
                </a:lnTo>
                <a:lnTo>
                  <a:pt x="1647" y="334"/>
                </a:lnTo>
                <a:lnTo>
                  <a:pt x="1648" y="332"/>
                </a:lnTo>
                <a:lnTo>
                  <a:pt x="1650" y="334"/>
                </a:lnTo>
                <a:lnTo>
                  <a:pt x="1655" y="337"/>
                </a:lnTo>
                <a:lnTo>
                  <a:pt x="1657" y="337"/>
                </a:lnTo>
                <a:lnTo>
                  <a:pt x="1660" y="337"/>
                </a:lnTo>
                <a:lnTo>
                  <a:pt x="1662" y="336"/>
                </a:lnTo>
                <a:lnTo>
                  <a:pt x="1674" y="332"/>
                </a:lnTo>
                <a:lnTo>
                  <a:pt x="1677" y="329"/>
                </a:lnTo>
                <a:lnTo>
                  <a:pt x="1679" y="327"/>
                </a:lnTo>
                <a:lnTo>
                  <a:pt x="1679" y="325"/>
                </a:lnTo>
                <a:lnTo>
                  <a:pt x="1679" y="322"/>
                </a:lnTo>
                <a:lnTo>
                  <a:pt x="1677" y="317"/>
                </a:lnTo>
                <a:lnTo>
                  <a:pt x="1679" y="313"/>
                </a:lnTo>
                <a:lnTo>
                  <a:pt x="1680" y="310"/>
                </a:lnTo>
                <a:lnTo>
                  <a:pt x="1682" y="308"/>
                </a:lnTo>
                <a:lnTo>
                  <a:pt x="1685" y="308"/>
                </a:lnTo>
                <a:lnTo>
                  <a:pt x="1692" y="310"/>
                </a:lnTo>
                <a:lnTo>
                  <a:pt x="1696" y="312"/>
                </a:lnTo>
                <a:lnTo>
                  <a:pt x="1701" y="320"/>
                </a:lnTo>
                <a:lnTo>
                  <a:pt x="1702" y="322"/>
                </a:lnTo>
                <a:lnTo>
                  <a:pt x="1701" y="324"/>
                </a:lnTo>
                <a:lnTo>
                  <a:pt x="1699" y="325"/>
                </a:lnTo>
                <a:lnTo>
                  <a:pt x="1697" y="327"/>
                </a:lnTo>
                <a:lnTo>
                  <a:pt x="1696" y="330"/>
                </a:lnTo>
                <a:lnTo>
                  <a:pt x="1697" y="332"/>
                </a:lnTo>
                <a:lnTo>
                  <a:pt x="1702" y="334"/>
                </a:lnTo>
                <a:lnTo>
                  <a:pt x="1706" y="336"/>
                </a:lnTo>
                <a:lnTo>
                  <a:pt x="1707" y="336"/>
                </a:lnTo>
                <a:lnTo>
                  <a:pt x="1709" y="334"/>
                </a:lnTo>
                <a:lnTo>
                  <a:pt x="1711" y="334"/>
                </a:lnTo>
                <a:lnTo>
                  <a:pt x="1711" y="330"/>
                </a:lnTo>
                <a:lnTo>
                  <a:pt x="1713" y="327"/>
                </a:lnTo>
                <a:lnTo>
                  <a:pt x="1714" y="327"/>
                </a:lnTo>
                <a:lnTo>
                  <a:pt x="1718" y="325"/>
                </a:lnTo>
                <a:lnTo>
                  <a:pt x="1723" y="325"/>
                </a:lnTo>
                <a:lnTo>
                  <a:pt x="1724" y="325"/>
                </a:lnTo>
                <a:lnTo>
                  <a:pt x="1724" y="327"/>
                </a:lnTo>
                <a:lnTo>
                  <a:pt x="1726" y="327"/>
                </a:lnTo>
                <a:lnTo>
                  <a:pt x="1729" y="332"/>
                </a:lnTo>
                <a:lnTo>
                  <a:pt x="1729" y="334"/>
                </a:lnTo>
                <a:lnTo>
                  <a:pt x="1729" y="336"/>
                </a:lnTo>
                <a:lnTo>
                  <a:pt x="1729" y="337"/>
                </a:lnTo>
                <a:lnTo>
                  <a:pt x="1729" y="339"/>
                </a:lnTo>
                <a:lnTo>
                  <a:pt x="1728" y="339"/>
                </a:lnTo>
                <a:lnTo>
                  <a:pt x="1726" y="342"/>
                </a:lnTo>
                <a:lnTo>
                  <a:pt x="1726" y="344"/>
                </a:lnTo>
                <a:lnTo>
                  <a:pt x="1726" y="347"/>
                </a:lnTo>
                <a:lnTo>
                  <a:pt x="1728" y="349"/>
                </a:lnTo>
                <a:lnTo>
                  <a:pt x="1729" y="356"/>
                </a:lnTo>
                <a:lnTo>
                  <a:pt x="1731" y="356"/>
                </a:lnTo>
                <a:lnTo>
                  <a:pt x="1733" y="356"/>
                </a:lnTo>
                <a:lnTo>
                  <a:pt x="1734" y="354"/>
                </a:lnTo>
                <a:lnTo>
                  <a:pt x="1736" y="352"/>
                </a:lnTo>
                <a:lnTo>
                  <a:pt x="1738" y="349"/>
                </a:lnTo>
                <a:lnTo>
                  <a:pt x="1741" y="349"/>
                </a:lnTo>
                <a:lnTo>
                  <a:pt x="1743" y="349"/>
                </a:lnTo>
                <a:lnTo>
                  <a:pt x="1745" y="351"/>
                </a:lnTo>
                <a:lnTo>
                  <a:pt x="1746" y="354"/>
                </a:lnTo>
                <a:lnTo>
                  <a:pt x="1746" y="356"/>
                </a:lnTo>
                <a:lnTo>
                  <a:pt x="1748" y="356"/>
                </a:lnTo>
                <a:lnTo>
                  <a:pt x="1751" y="358"/>
                </a:lnTo>
                <a:lnTo>
                  <a:pt x="1753" y="359"/>
                </a:lnTo>
                <a:lnTo>
                  <a:pt x="1758" y="359"/>
                </a:lnTo>
                <a:lnTo>
                  <a:pt x="1761" y="359"/>
                </a:lnTo>
                <a:lnTo>
                  <a:pt x="1763" y="361"/>
                </a:lnTo>
                <a:lnTo>
                  <a:pt x="1767" y="359"/>
                </a:lnTo>
                <a:lnTo>
                  <a:pt x="1768" y="359"/>
                </a:lnTo>
                <a:lnTo>
                  <a:pt x="1768" y="358"/>
                </a:lnTo>
                <a:lnTo>
                  <a:pt x="1768" y="356"/>
                </a:lnTo>
                <a:lnTo>
                  <a:pt x="1768" y="354"/>
                </a:lnTo>
                <a:lnTo>
                  <a:pt x="1767" y="351"/>
                </a:lnTo>
                <a:lnTo>
                  <a:pt x="1770" y="349"/>
                </a:lnTo>
                <a:lnTo>
                  <a:pt x="1775" y="346"/>
                </a:lnTo>
                <a:lnTo>
                  <a:pt x="1777" y="346"/>
                </a:lnTo>
                <a:lnTo>
                  <a:pt x="1782" y="346"/>
                </a:lnTo>
                <a:lnTo>
                  <a:pt x="1783" y="346"/>
                </a:lnTo>
                <a:lnTo>
                  <a:pt x="1787" y="346"/>
                </a:lnTo>
                <a:lnTo>
                  <a:pt x="1789" y="347"/>
                </a:lnTo>
                <a:lnTo>
                  <a:pt x="1790" y="349"/>
                </a:lnTo>
                <a:lnTo>
                  <a:pt x="1792" y="349"/>
                </a:lnTo>
                <a:lnTo>
                  <a:pt x="1799" y="347"/>
                </a:lnTo>
                <a:lnTo>
                  <a:pt x="1805" y="349"/>
                </a:lnTo>
                <a:lnTo>
                  <a:pt x="1807" y="349"/>
                </a:lnTo>
                <a:lnTo>
                  <a:pt x="1807" y="351"/>
                </a:lnTo>
                <a:lnTo>
                  <a:pt x="1809" y="354"/>
                </a:lnTo>
                <a:lnTo>
                  <a:pt x="1809" y="356"/>
                </a:lnTo>
                <a:lnTo>
                  <a:pt x="1809" y="358"/>
                </a:lnTo>
                <a:lnTo>
                  <a:pt x="1807" y="359"/>
                </a:lnTo>
                <a:lnTo>
                  <a:pt x="1807" y="361"/>
                </a:lnTo>
                <a:lnTo>
                  <a:pt x="1802" y="363"/>
                </a:lnTo>
                <a:lnTo>
                  <a:pt x="1802" y="364"/>
                </a:lnTo>
                <a:lnTo>
                  <a:pt x="1800" y="366"/>
                </a:lnTo>
                <a:lnTo>
                  <a:pt x="1800" y="368"/>
                </a:lnTo>
                <a:lnTo>
                  <a:pt x="1802" y="378"/>
                </a:lnTo>
                <a:lnTo>
                  <a:pt x="1802" y="380"/>
                </a:lnTo>
                <a:lnTo>
                  <a:pt x="1804" y="380"/>
                </a:lnTo>
                <a:lnTo>
                  <a:pt x="1805" y="380"/>
                </a:lnTo>
                <a:lnTo>
                  <a:pt x="1809" y="380"/>
                </a:lnTo>
                <a:lnTo>
                  <a:pt x="1810" y="381"/>
                </a:lnTo>
                <a:lnTo>
                  <a:pt x="1812" y="381"/>
                </a:lnTo>
                <a:lnTo>
                  <a:pt x="1816" y="381"/>
                </a:lnTo>
                <a:lnTo>
                  <a:pt x="1816" y="383"/>
                </a:lnTo>
                <a:lnTo>
                  <a:pt x="1814" y="385"/>
                </a:lnTo>
                <a:lnTo>
                  <a:pt x="1816" y="388"/>
                </a:lnTo>
                <a:lnTo>
                  <a:pt x="1816" y="449"/>
                </a:lnTo>
                <a:lnTo>
                  <a:pt x="1816" y="480"/>
                </a:lnTo>
                <a:lnTo>
                  <a:pt x="1817" y="481"/>
                </a:lnTo>
                <a:lnTo>
                  <a:pt x="1817" y="520"/>
                </a:lnTo>
                <a:lnTo>
                  <a:pt x="1800" y="520"/>
                </a:lnTo>
                <a:lnTo>
                  <a:pt x="1792" y="520"/>
                </a:lnTo>
                <a:lnTo>
                  <a:pt x="1729" y="520"/>
                </a:lnTo>
                <a:lnTo>
                  <a:pt x="1670" y="520"/>
                </a:lnTo>
                <a:lnTo>
                  <a:pt x="1621" y="520"/>
                </a:lnTo>
                <a:lnTo>
                  <a:pt x="1598" y="520"/>
                </a:lnTo>
                <a:lnTo>
                  <a:pt x="1596" y="520"/>
                </a:lnTo>
                <a:lnTo>
                  <a:pt x="1594" y="522"/>
                </a:lnTo>
                <a:lnTo>
                  <a:pt x="1593" y="522"/>
                </a:lnTo>
                <a:lnTo>
                  <a:pt x="1591" y="524"/>
                </a:lnTo>
                <a:lnTo>
                  <a:pt x="1589" y="522"/>
                </a:lnTo>
                <a:lnTo>
                  <a:pt x="1588" y="522"/>
                </a:lnTo>
                <a:lnTo>
                  <a:pt x="1584" y="520"/>
                </a:lnTo>
                <a:lnTo>
                  <a:pt x="1582" y="520"/>
                </a:lnTo>
                <a:lnTo>
                  <a:pt x="1542" y="520"/>
                </a:lnTo>
                <a:lnTo>
                  <a:pt x="1488" y="520"/>
                </a:lnTo>
                <a:lnTo>
                  <a:pt x="1488" y="518"/>
                </a:lnTo>
                <a:lnTo>
                  <a:pt x="1454" y="518"/>
                </a:lnTo>
                <a:lnTo>
                  <a:pt x="1442" y="518"/>
                </a:lnTo>
                <a:lnTo>
                  <a:pt x="1429" y="518"/>
                </a:lnTo>
                <a:lnTo>
                  <a:pt x="1358" y="518"/>
                </a:lnTo>
                <a:lnTo>
                  <a:pt x="1312" y="518"/>
                </a:lnTo>
                <a:lnTo>
                  <a:pt x="1311" y="518"/>
                </a:lnTo>
                <a:lnTo>
                  <a:pt x="1305" y="518"/>
                </a:lnTo>
                <a:lnTo>
                  <a:pt x="1280" y="518"/>
                </a:lnTo>
                <a:lnTo>
                  <a:pt x="1263" y="518"/>
                </a:lnTo>
                <a:lnTo>
                  <a:pt x="1262" y="518"/>
                </a:lnTo>
                <a:lnTo>
                  <a:pt x="1243" y="518"/>
                </a:lnTo>
                <a:lnTo>
                  <a:pt x="1211" y="518"/>
                </a:lnTo>
                <a:lnTo>
                  <a:pt x="1187" y="518"/>
                </a:lnTo>
                <a:lnTo>
                  <a:pt x="1158" y="518"/>
                </a:lnTo>
                <a:lnTo>
                  <a:pt x="1130" y="518"/>
                </a:lnTo>
                <a:lnTo>
                  <a:pt x="1108" y="518"/>
                </a:lnTo>
                <a:lnTo>
                  <a:pt x="1106" y="518"/>
                </a:lnTo>
                <a:lnTo>
                  <a:pt x="1027" y="517"/>
                </a:lnTo>
                <a:lnTo>
                  <a:pt x="1000" y="517"/>
                </a:lnTo>
                <a:lnTo>
                  <a:pt x="978" y="517"/>
                </a:lnTo>
                <a:lnTo>
                  <a:pt x="964" y="517"/>
                </a:lnTo>
                <a:lnTo>
                  <a:pt x="952" y="517"/>
                </a:lnTo>
                <a:lnTo>
                  <a:pt x="951" y="517"/>
                </a:lnTo>
                <a:lnTo>
                  <a:pt x="942" y="517"/>
                </a:lnTo>
                <a:lnTo>
                  <a:pt x="919" y="517"/>
                </a:lnTo>
                <a:lnTo>
                  <a:pt x="893" y="517"/>
                </a:lnTo>
                <a:lnTo>
                  <a:pt x="870" y="517"/>
                </a:lnTo>
                <a:lnTo>
                  <a:pt x="866" y="517"/>
                </a:lnTo>
                <a:lnTo>
                  <a:pt x="865" y="515"/>
                </a:lnTo>
                <a:lnTo>
                  <a:pt x="836" y="515"/>
                </a:lnTo>
                <a:lnTo>
                  <a:pt x="834" y="517"/>
                </a:lnTo>
                <a:lnTo>
                  <a:pt x="805" y="515"/>
                </a:lnTo>
                <a:lnTo>
                  <a:pt x="787" y="515"/>
                </a:lnTo>
                <a:lnTo>
                  <a:pt x="777" y="515"/>
                </a:lnTo>
                <a:lnTo>
                  <a:pt x="775" y="515"/>
                </a:lnTo>
                <a:lnTo>
                  <a:pt x="748" y="515"/>
                </a:lnTo>
                <a:lnTo>
                  <a:pt x="748" y="513"/>
                </a:lnTo>
                <a:lnTo>
                  <a:pt x="745" y="513"/>
                </a:lnTo>
                <a:lnTo>
                  <a:pt x="733" y="515"/>
                </a:lnTo>
                <a:lnTo>
                  <a:pt x="721" y="515"/>
                </a:lnTo>
                <a:lnTo>
                  <a:pt x="721" y="513"/>
                </a:lnTo>
                <a:lnTo>
                  <a:pt x="694" y="513"/>
                </a:lnTo>
                <a:lnTo>
                  <a:pt x="660" y="513"/>
                </a:lnTo>
                <a:lnTo>
                  <a:pt x="626" y="513"/>
                </a:lnTo>
                <a:lnTo>
                  <a:pt x="603" y="513"/>
                </a:lnTo>
                <a:lnTo>
                  <a:pt x="581" y="513"/>
                </a:lnTo>
                <a:lnTo>
                  <a:pt x="557" y="513"/>
                </a:lnTo>
                <a:lnTo>
                  <a:pt x="518" y="512"/>
                </a:lnTo>
                <a:lnTo>
                  <a:pt x="501" y="512"/>
                </a:lnTo>
                <a:lnTo>
                  <a:pt x="488" y="512"/>
                </a:lnTo>
                <a:lnTo>
                  <a:pt x="449" y="512"/>
                </a:lnTo>
                <a:lnTo>
                  <a:pt x="425" y="512"/>
                </a:lnTo>
                <a:lnTo>
                  <a:pt x="407" y="512"/>
                </a:lnTo>
                <a:lnTo>
                  <a:pt x="378" y="512"/>
                </a:lnTo>
                <a:lnTo>
                  <a:pt x="338" y="510"/>
                </a:lnTo>
                <a:lnTo>
                  <a:pt x="316" y="510"/>
                </a:lnTo>
                <a:lnTo>
                  <a:pt x="302" y="510"/>
                </a:lnTo>
                <a:lnTo>
                  <a:pt x="299" y="510"/>
                </a:lnTo>
                <a:lnTo>
                  <a:pt x="295" y="512"/>
                </a:lnTo>
                <a:lnTo>
                  <a:pt x="289" y="515"/>
                </a:lnTo>
                <a:lnTo>
                  <a:pt x="287" y="515"/>
                </a:lnTo>
                <a:lnTo>
                  <a:pt x="282" y="517"/>
                </a:lnTo>
                <a:lnTo>
                  <a:pt x="277" y="515"/>
                </a:lnTo>
                <a:lnTo>
                  <a:pt x="268" y="508"/>
                </a:lnTo>
                <a:lnTo>
                  <a:pt x="246" y="508"/>
                </a:lnTo>
                <a:lnTo>
                  <a:pt x="241" y="508"/>
                </a:lnTo>
                <a:lnTo>
                  <a:pt x="241" y="510"/>
                </a:lnTo>
                <a:lnTo>
                  <a:pt x="240" y="512"/>
                </a:lnTo>
                <a:lnTo>
                  <a:pt x="238" y="513"/>
                </a:lnTo>
                <a:lnTo>
                  <a:pt x="236" y="513"/>
                </a:lnTo>
                <a:lnTo>
                  <a:pt x="233" y="512"/>
                </a:lnTo>
                <a:lnTo>
                  <a:pt x="233" y="508"/>
                </a:lnTo>
                <a:lnTo>
                  <a:pt x="231" y="507"/>
                </a:lnTo>
                <a:lnTo>
                  <a:pt x="229" y="507"/>
                </a:lnTo>
                <a:lnTo>
                  <a:pt x="223" y="508"/>
                </a:lnTo>
                <a:lnTo>
                  <a:pt x="223" y="510"/>
                </a:lnTo>
                <a:lnTo>
                  <a:pt x="221" y="512"/>
                </a:lnTo>
                <a:lnTo>
                  <a:pt x="221" y="513"/>
                </a:lnTo>
                <a:lnTo>
                  <a:pt x="221" y="517"/>
                </a:lnTo>
                <a:lnTo>
                  <a:pt x="221" y="520"/>
                </a:lnTo>
                <a:lnTo>
                  <a:pt x="221" y="522"/>
                </a:lnTo>
                <a:lnTo>
                  <a:pt x="219" y="524"/>
                </a:lnTo>
                <a:lnTo>
                  <a:pt x="218" y="524"/>
                </a:lnTo>
                <a:lnTo>
                  <a:pt x="214" y="524"/>
                </a:lnTo>
                <a:lnTo>
                  <a:pt x="213" y="524"/>
                </a:lnTo>
                <a:lnTo>
                  <a:pt x="209" y="524"/>
                </a:lnTo>
                <a:lnTo>
                  <a:pt x="208" y="525"/>
                </a:lnTo>
                <a:lnTo>
                  <a:pt x="206" y="522"/>
                </a:lnTo>
                <a:lnTo>
                  <a:pt x="204" y="520"/>
                </a:lnTo>
                <a:lnTo>
                  <a:pt x="202" y="518"/>
                </a:lnTo>
                <a:lnTo>
                  <a:pt x="201" y="518"/>
                </a:lnTo>
                <a:lnTo>
                  <a:pt x="199" y="520"/>
                </a:lnTo>
                <a:lnTo>
                  <a:pt x="201" y="522"/>
                </a:lnTo>
                <a:lnTo>
                  <a:pt x="201" y="524"/>
                </a:lnTo>
                <a:lnTo>
                  <a:pt x="202" y="527"/>
                </a:lnTo>
                <a:lnTo>
                  <a:pt x="204" y="530"/>
                </a:lnTo>
                <a:lnTo>
                  <a:pt x="204" y="532"/>
                </a:lnTo>
                <a:lnTo>
                  <a:pt x="202" y="534"/>
                </a:lnTo>
                <a:lnTo>
                  <a:pt x="201" y="537"/>
                </a:lnTo>
                <a:lnTo>
                  <a:pt x="197" y="537"/>
                </a:lnTo>
                <a:lnTo>
                  <a:pt x="196" y="537"/>
                </a:lnTo>
                <a:lnTo>
                  <a:pt x="194" y="537"/>
                </a:lnTo>
                <a:lnTo>
                  <a:pt x="192" y="532"/>
                </a:lnTo>
                <a:lnTo>
                  <a:pt x="192" y="530"/>
                </a:lnTo>
                <a:lnTo>
                  <a:pt x="189" y="530"/>
                </a:lnTo>
                <a:lnTo>
                  <a:pt x="187" y="532"/>
                </a:lnTo>
                <a:lnTo>
                  <a:pt x="186" y="534"/>
                </a:lnTo>
                <a:lnTo>
                  <a:pt x="187" y="539"/>
                </a:lnTo>
                <a:lnTo>
                  <a:pt x="189" y="542"/>
                </a:lnTo>
                <a:lnTo>
                  <a:pt x="189" y="546"/>
                </a:lnTo>
                <a:lnTo>
                  <a:pt x="191" y="546"/>
                </a:lnTo>
                <a:lnTo>
                  <a:pt x="192" y="549"/>
                </a:lnTo>
                <a:lnTo>
                  <a:pt x="197" y="551"/>
                </a:lnTo>
                <a:lnTo>
                  <a:pt x="199" y="551"/>
                </a:lnTo>
                <a:lnTo>
                  <a:pt x="199" y="549"/>
                </a:lnTo>
                <a:lnTo>
                  <a:pt x="201" y="549"/>
                </a:lnTo>
                <a:lnTo>
                  <a:pt x="201" y="551"/>
                </a:lnTo>
                <a:lnTo>
                  <a:pt x="202" y="551"/>
                </a:lnTo>
                <a:lnTo>
                  <a:pt x="202" y="552"/>
                </a:lnTo>
                <a:lnTo>
                  <a:pt x="206" y="554"/>
                </a:lnTo>
                <a:lnTo>
                  <a:pt x="208" y="554"/>
                </a:lnTo>
                <a:lnTo>
                  <a:pt x="208" y="557"/>
                </a:lnTo>
                <a:lnTo>
                  <a:pt x="208" y="559"/>
                </a:lnTo>
                <a:lnTo>
                  <a:pt x="208" y="561"/>
                </a:lnTo>
                <a:lnTo>
                  <a:pt x="206" y="564"/>
                </a:lnTo>
                <a:lnTo>
                  <a:pt x="204" y="569"/>
                </a:lnTo>
                <a:lnTo>
                  <a:pt x="202" y="573"/>
                </a:lnTo>
                <a:lnTo>
                  <a:pt x="199" y="574"/>
                </a:lnTo>
                <a:lnTo>
                  <a:pt x="197" y="576"/>
                </a:lnTo>
                <a:lnTo>
                  <a:pt x="194" y="578"/>
                </a:lnTo>
                <a:lnTo>
                  <a:pt x="192" y="576"/>
                </a:lnTo>
                <a:lnTo>
                  <a:pt x="189" y="574"/>
                </a:lnTo>
                <a:lnTo>
                  <a:pt x="189" y="571"/>
                </a:lnTo>
                <a:lnTo>
                  <a:pt x="187" y="571"/>
                </a:lnTo>
                <a:lnTo>
                  <a:pt x="186" y="571"/>
                </a:lnTo>
                <a:lnTo>
                  <a:pt x="184" y="573"/>
                </a:lnTo>
                <a:lnTo>
                  <a:pt x="184" y="574"/>
                </a:lnTo>
                <a:lnTo>
                  <a:pt x="186" y="578"/>
                </a:lnTo>
                <a:lnTo>
                  <a:pt x="187" y="581"/>
                </a:lnTo>
                <a:lnTo>
                  <a:pt x="187" y="583"/>
                </a:lnTo>
                <a:lnTo>
                  <a:pt x="186" y="586"/>
                </a:lnTo>
                <a:lnTo>
                  <a:pt x="186" y="588"/>
                </a:lnTo>
                <a:lnTo>
                  <a:pt x="186" y="590"/>
                </a:lnTo>
                <a:lnTo>
                  <a:pt x="184" y="591"/>
                </a:lnTo>
                <a:lnTo>
                  <a:pt x="182" y="593"/>
                </a:lnTo>
                <a:lnTo>
                  <a:pt x="180" y="595"/>
                </a:lnTo>
                <a:lnTo>
                  <a:pt x="177" y="596"/>
                </a:lnTo>
                <a:lnTo>
                  <a:pt x="175" y="596"/>
                </a:lnTo>
                <a:lnTo>
                  <a:pt x="172" y="598"/>
                </a:lnTo>
                <a:lnTo>
                  <a:pt x="170" y="600"/>
                </a:lnTo>
                <a:lnTo>
                  <a:pt x="169" y="600"/>
                </a:lnTo>
                <a:lnTo>
                  <a:pt x="165" y="600"/>
                </a:lnTo>
                <a:lnTo>
                  <a:pt x="164" y="598"/>
                </a:lnTo>
                <a:lnTo>
                  <a:pt x="162" y="598"/>
                </a:lnTo>
                <a:lnTo>
                  <a:pt x="160" y="596"/>
                </a:lnTo>
                <a:lnTo>
                  <a:pt x="160" y="595"/>
                </a:lnTo>
                <a:lnTo>
                  <a:pt x="160" y="593"/>
                </a:lnTo>
                <a:lnTo>
                  <a:pt x="159" y="591"/>
                </a:lnTo>
                <a:lnTo>
                  <a:pt x="157" y="593"/>
                </a:lnTo>
                <a:lnTo>
                  <a:pt x="155" y="593"/>
                </a:lnTo>
                <a:lnTo>
                  <a:pt x="155" y="596"/>
                </a:lnTo>
                <a:lnTo>
                  <a:pt x="157" y="598"/>
                </a:lnTo>
                <a:lnTo>
                  <a:pt x="157" y="601"/>
                </a:lnTo>
                <a:lnTo>
                  <a:pt x="157" y="603"/>
                </a:lnTo>
                <a:lnTo>
                  <a:pt x="160" y="607"/>
                </a:lnTo>
                <a:lnTo>
                  <a:pt x="162" y="607"/>
                </a:lnTo>
                <a:lnTo>
                  <a:pt x="164" y="608"/>
                </a:lnTo>
                <a:lnTo>
                  <a:pt x="165" y="610"/>
                </a:lnTo>
                <a:lnTo>
                  <a:pt x="165" y="612"/>
                </a:lnTo>
                <a:lnTo>
                  <a:pt x="167" y="612"/>
                </a:lnTo>
                <a:lnTo>
                  <a:pt x="169" y="610"/>
                </a:lnTo>
                <a:lnTo>
                  <a:pt x="170" y="608"/>
                </a:lnTo>
                <a:lnTo>
                  <a:pt x="172" y="610"/>
                </a:lnTo>
                <a:lnTo>
                  <a:pt x="174" y="612"/>
                </a:lnTo>
                <a:lnTo>
                  <a:pt x="172" y="615"/>
                </a:lnTo>
                <a:lnTo>
                  <a:pt x="170" y="617"/>
                </a:lnTo>
                <a:lnTo>
                  <a:pt x="165" y="618"/>
                </a:lnTo>
                <a:lnTo>
                  <a:pt x="160" y="620"/>
                </a:lnTo>
                <a:lnTo>
                  <a:pt x="155" y="622"/>
                </a:lnTo>
                <a:lnTo>
                  <a:pt x="153" y="620"/>
                </a:lnTo>
                <a:lnTo>
                  <a:pt x="148" y="618"/>
                </a:lnTo>
                <a:lnTo>
                  <a:pt x="148" y="617"/>
                </a:lnTo>
                <a:lnTo>
                  <a:pt x="148" y="615"/>
                </a:lnTo>
                <a:lnTo>
                  <a:pt x="147" y="612"/>
                </a:lnTo>
                <a:lnTo>
                  <a:pt x="148" y="610"/>
                </a:lnTo>
                <a:lnTo>
                  <a:pt x="148" y="608"/>
                </a:lnTo>
                <a:lnTo>
                  <a:pt x="147" y="607"/>
                </a:lnTo>
                <a:lnTo>
                  <a:pt x="145" y="607"/>
                </a:lnTo>
                <a:lnTo>
                  <a:pt x="143" y="608"/>
                </a:lnTo>
                <a:lnTo>
                  <a:pt x="140" y="608"/>
                </a:lnTo>
                <a:lnTo>
                  <a:pt x="140" y="610"/>
                </a:lnTo>
                <a:lnTo>
                  <a:pt x="138" y="612"/>
                </a:lnTo>
                <a:lnTo>
                  <a:pt x="137" y="613"/>
                </a:lnTo>
                <a:lnTo>
                  <a:pt x="137" y="615"/>
                </a:lnTo>
                <a:lnTo>
                  <a:pt x="138" y="618"/>
                </a:lnTo>
                <a:lnTo>
                  <a:pt x="137" y="623"/>
                </a:lnTo>
                <a:lnTo>
                  <a:pt x="137" y="625"/>
                </a:lnTo>
                <a:lnTo>
                  <a:pt x="137" y="627"/>
                </a:lnTo>
                <a:lnTo>
                  <a:pt x="138" y="627"/>
                </a:lnTo>
                <a:lnTo>
                  <a:pt x="140" y="629"/>
                </a:lnTo>
                <a:lnTo>
                  <a:pt x="142" y="630"/>
                </a:lnTo>
                <a:lnTo>
                  <a:pt x="143" y="630"/>
                </a:lnTo>
                <a:lnTo>
                  <a:pt x="145" y="630"/>
                </a:lnTo>
                <a:lnTo>
                  <a:pt x="147" y="634"/>
                </a:lnTo>
                <a:lnTo>
                  <a:pt x="147" y="635"/>
                </a:lnTo>
                <a:lnTo>
                  <a:pt x="148" y="635"/>
                </a:lnTo>
                <a:lnTo>
                  <a:pt x="150" y="634"/>
                </a:lnTo>
                <a:lnTo>
                  <a:pt x="152" y="634"/>
                </a:lnTo>
                <a:lnTo>
                  <a:pt x="153" y="635"/>
                </a:lnTo>
                <a:lnTo>
                  <a:pt x="155" y="635"/>
                </a:lnTo>
                <a:lnTo>
                  <a:pt x="155" y="637"/>
                </a:lnTo>
                <a:lnTo>
                  <a:pt x="155" y="639"/>
                </a:lnTo>
                <a:lnTo>
                  <a:pt x="155" y="640"/>
                </a:lnTo>
                <a:lnTo>
                  <a:pt x="153" y="642"/>
                </a:lnTo>
                <a:lnTo>
                  <a:pt x="153" y="646"/>
                </a:lnTo>
                <a:lnTo>
                  <a:pt x="152" y="647"/>
                </a:lnTo>
                <a:lnTo>
                  <a:pt x="150" y="647"/>
                </a:lnTo>
                <a:lnTo>
                  <a:pt x="148" y="649"/>
                </a:lnTo>
                <a:lnTo>
                  <a:pt x="147" y="649"/>
                </a:lnTo>
                <a:lnTo>
                  <a:pt x="145" y="649"/>
                </a:lnTo>
                <a:lnTo>
                  <a:pt x="143" y="649"/>
                </a:lnTo>
                <a:lnTo>
                  <a:pt x="142" y="651"/>
                </a:lnTo>
                <a:lnTo>
                  <a:pt x="143" y="654"/>
                </a:lnTo>
                <a:lnTo>
                  <a:pt x="145" y="654"/>
                </a:lnTo>
                <a:lnTo>
                  <a:pt x="147" y="656"/>
                </a:lnTo>
                <a:lnTo>
                  <a:pt x="147" y="657"/>
                </a:lnTo>
                <a:lnTo>
                  <a:pt x="148" y="661"/>
                </a:lnTo>
                <a:lnTo>
                  <a:pt x="150" y="666"/>
                </a:lnTo>
                <a:lnTo>
                  <a:pt x="148" y="673"/>
                </a:lnTo>
                <a:lnTo>
                  <a:pt x="147" y="674"/>
                </a:lnTo>
                <a:lnTo>
                  <a:pt x="145" y="676"/>
                </a:lnTo>
                <a:lnTo>
                  <a:pt x="145" y="678"/>
                </a:lnTo>
                <a:lnTo>
                  <a:pt x="143" y="681"/>
                </a:lnTo>
                <a:lnTo>
                  <a:pt x="142" y="681"/>
                </a:lnTo>
                <a:lnTo>
                  <a:pt x="142" y="683"/>
                </a:lnTo>
                <a:lnTo>
                  <a:pt x="140" y="683"/>
                </a:lnTo>
                <a:lnTo>
                  <a:pt x="138" y="683"/>
                </a:lnTo>
                <a:lnTo>
                  <a:pt x="137" y="684"/>
                </a:lnTo>
                <a:lnTo>
                  <a:pt x="135" y="683"/>
                </a:lnTo>
                <a:lnTo>
                  <a:pt x="133" y="683"/>
                </a:lnTo>
                <a:lnTo>
                  <a:pt x="132" y="681"/>
                </a:lnTo>
                <a:lnTo>
                  <a:pt x="128" y="681"/>
                </a:lnTo>
                <a:lnTo>
                  <a:pt x="126" y="681"/>
                </a:lnTo>
                <a:lnTo>
                  <a:pt x="126" y="683"/>
                </a:lnTo>
                <a:lnTo>
                  <a:pt x="123" y="684"/>
                </a:lnTo>
                <a:lnTo>
                  <a:pt x="123" y="686"/>
                </a:lnTo>
                <a:lnTo>
                  <a:pt x="121" y="688"/>
                </a:lnTo>
                <a:lnTo>
                  <a:pt x="123" y="690"/>
                </a:lnTo>
                <a:lnTo>
                  <a:pt x="123" y="691"/>
                </a:lnTo>
                <a:lnTo>
                  <a:pt x="123" y="693"/>
                </a:lnTo>
                <a:lnTo>
                  <a:pt x="125" y="695"/>
                </a:lnTo>
                <a:lnTo>
                  <a:pt x="126" y="700"/>
                </a:lnTo>
                <a:lnTo>
                  <a:pt x="128" y="701"/>
                </a:lnTo>
                <a:lnTo>
                  <a:pt x="128" y="703"/>
                </a:lnTo>
                <a:lnTo>
                  <a:pt x="128" y="705"/>
                </a:lnTo>
                <a:lnTo>
                  <a:pt x="128" y="707"/>
                </a:lnTo>
                <a:lnTo>
                  <a:pt x="128" y="708"/>
                </a:lnTo>
                <a:lnTo>
                  <a:pt x="128" y="712"/>
                </a:lnTo>
                <a:lnTo>
                  <a:pt x="130" y="712"/>
                </a:lnTo>
                <a:lnTo>
                  <a:pt x="130" y="713"/>
                </a:lnTo>
                <a:lnTo>
                  <a:pt x="133" y="720"/>
                </a:lnTo>
                <a:lnTo>
                  <a:pt x="133" y="723"/>
                </a:lnTo>
                <a:lnTo>
                  <a:pt x="135" y="730"/>
                </a:lnTo>
                <a:lnTo>
                  <a:pt x="135" y="734"/>
                </a:lnTo>
                <a:lnTo>
                  <a:pt x="133" y="737"/>
                </a:lnTo>
                <a:lnTo>
                  <a:pt x="130" y="737"/>
                </a:lnTo>
                <a:lnTo>
                  <a:pt x="125" y="727"/>
                </a:lnTo>
                <a:lnTo>
                  <a:pt x="125" y="718"/>
                </a:lnTo>
                <a:lnTo>
                  <a:pt x="121" y="710"/>
                </a:lnTo>
                <a:lnTo>
                  <a:pt x="111" y="691"/>
                </a:lnTo>
                <a:lnTo>
                  <a:pt x="108" y="688"/>
                </a:lnTo>
                <a:lnTo>
                  <a:pt x="104" y="684"/>
                </a:lnTo>
                <a:lnTo>
                  <a:pt x="103" y="684"/>
                </a:lnTo>
                <a:lnTo>
                  <a:pt x="101" y="683"/>
                </a:lnTo>
                <a:lnTo>
                  <a:pt x="98" y="681"/>
                </a:lnTo>
                <a:lnTo>
                  <a:pt x="96" y="679"/>
                </a:lnTo>
                <a:lnTo>
                  <a:pt x="94" y="679"/>
                </a:lnTo>
                <a:lnTo>
                  <a:pt x="93" y="679"/>
                </a:lnTo>
                <a:lnTo>
                  <a:pt x="91" y="679"/>
                </a:lnTo>
                <a:lnTo>
                  <a:pt x="89" y="678"/>
                </a:lnTo>
                <a:lnTo>
                  <a:pt x="88" y="678"/>
                </a:lnTo>
                <a:lnTo>
                  <a:pt x="86" y="678"/>
                </a:lnTo>
                <a:lnTo>
                  <a:pt x="84" y="678"/>
                </a:lnTo>
                <a:lnTo>
                  <a:pt x="83" y="678"/>
                </a:lnTo>
                <a:lnTo>
                  <a:pt x="81" y="676"/>
                </a:lnTo>
                <a:lnTo>
                  <a:pt x="79" y="676"/>
                </a:lnTo>
                <a:lnTo>
                  <a:pt x="77" y="674"/>
                </a:lnTo>
                <a:lnTo>
                  <a:pt x="76" y="673"/>
                </a:lnTo>
                <a:lnTo>
                  <a:pt x="74" y="673"/>
                </a:lnTo>
                <a:lnTo>
                  <a:pt x="72" y="674"/>
                </a:lnTo>
                <a:lnTo>
                  <a:pt x="72" y="673"/>
                </a:lnTo>
                <a:lnTo>
                  <a:pt x="72" y="671"/>
                </a:lnTo>
                <a:lnTo>
                  <a:pt x="72" y="668"/>
                </a:lnTo>
                <a:lnTo>
                  <a:pt x="72" y="664"/>
                </a:lnTo>
                <a:lnTo>
                  <a:pt x="72" y="662"/>
                </a:lnTo>
                <a:lnTo>
                  <a:pt x="72" y="661"/>
                </a:lnTo>
                <a:lnTo>
                  <a:pt x="72" y="657"/>
                </a:lnTo>
                <a:lnTo>
                  <a:pt x="74" y="654"/>
                </a:lnTo>
                <a:lnTo>
                  <a:pt x="74" y="649"/>
                </a:lnTo>
                <a:lnTo>
                  <a:pt x="76" y="642"/>
                </a:lnTo>
                <a:lnTo>
                  <a:pt x="76" y="640"/>
                </a:lnTo>
                <a:lnTo>
                  <a:pt x="77" y="637"/>
                </a:lnTo>
                <a:lnTo>
                  <a:pt x="77" y="634"/>
                </a:lnTo>
                <a:lnTo>
                  <a:pt x="77" y="632"/>
                </a:lnTo>
                <a:lnTo>
                  <a:pt x="79" y="629"/>
                </a:lnTo>
                <a:lnTo>
                  <a:pt x="79" y="627"/>
                </a:lnTo>
                <a:lnTo>
                  <a:pt x="79" y="625"/>
                </a:lnTo>
                <a:lnTo>
                  <a:pt x="79" y="623"/>
                </a:lnTo>
                <a:lnTo>
                  <a:pt x="81" y="623"/>
                </a:lnTo>
                <a:lnTo>
                  <a:pt x="81" y="622"/>
                </a:lnTo>
                <a:lnTo>
                  <a:pt x="81" y="618"/>
                </a:lnTo>
                <a:lnTo>
                  <a:pt x="81" y="617"/>
                </a:lnTo>
                <a:lnTo>
                  <a:pt x="83" y="613"/>
                </a:lnTo>
                <a:lnTo>
                  <a:pt x="83" y="612"/>
                </a:lnTo>
                <a:lnTo>
                  <a:pt x="83" y="610"/>
                </a:lnTo>
                <a:lnTo>
                  <a:pt x="83" y="607"/>
                </a:lnTo>
                <a:lnTo>
                  <a:pt x="83" y="603"/>
                </a:lnTo>
                <a:lnTo>
                  <a:pt x="83" y="600"/>
                </a:lnTo>
                <a:lnTo>
                  <a:pt x="83" y="598"/>
                </a:lnTo>
                <a:lnTo>
                  <a:pt x="83" y="595"/>
                </a:lnTo>
                <a:lnTo>
                  <a:pt x="83" y="591"/>
                </a:lnTo>
                <a:lnTo>
                  <a:pt x="83" y="590"/>
                </a:lnTo>
                <a:lnTo>
                  <a:pt x="83" y="588"/>
                </a:lnTo>
                <a:lnTo>
                  <a:pt x="81" y="586"/>
                </a:lnTo>
                <a:lnTo>
                  <a:pt x="79" y="583"/>
                </a:lnTo>
                <a:lnTo>
                  <a:pt x="77" y="583"/>
                </a:lnTo>
                <a:lnTo>
                  <a:pt x="77" y="581"/>
                </a:lnTo>
                <a:lnTo>
                  <a:pt x="76" y="581"/>
                </a:lnTo>
                <a:lnTo>
                  <a:pt x="74" y="581"/>
                </a:lnTo>
                <a:lnTo>
                  <a:pt x="72" y="581"/>
                </a:lnTo>
                <a:lnTo>
                  <a:pt x="72" y="578"/>
                </a:lnTo>
                <a:lnTo>
                  <a:pt x="71" y="573"/>
                </a:lnTo>
                <a:lnTo>
                  <a:pt x="69" y="571"/>
                </a:lnTo>
                <a:lnTo>
                  <a:pt x="69" y="569"/>
                </a:lnTo>
                <a:lnTo>
                  <a:pt x="69" y="564"/>
                </a:lnTo>
                <a:lnTo>
                  <a:pt x="71" y="561"/>
                </a:lnTo>
                <a:lnTo>
                  <a:pt x="71" y="559"/>
                </a:lnTo>
                <a:lnTo>
                  <a:pt x="71" y="557"/>
                </a:lnTo>
                <a:lnTo>
                  <a:pt x="71" y="556"/>
                </a:lnTo>
                <a:lnTo>
                  <a:pt x="69" y="552"/>
                </a:lnTo>
                <a:lnTo>
                  <a:pt x="69" y="551"/>
                </a:lnTo>
                <a:lnTo>
                  <a:pt x="67" y="551"/>
                </a:lnTo>
                <a:lnTo>
                  <a:pt x="66" y="551"/>
                </a:lnTo>
                <a:lnTo>
                  <a:pt x="66" y="549"/>
                </a:lnTo>
                <a:lnTo>
                  <a:pt x="66" y="544"/>
                </a:lnTo>
                <a:lnTo>
                  <a:pt x="64" y="544"/>
                </a:lnTo>
                <a:lnTo>
                  <a:pt x="64" y="542"/>
                </a:lnTo>
                <a:lnTo>
                  <a:pt x="64" y="540"/>
                </a:lnTo>
                <a:lnTo>
                  <a:pt x="64" y="539"/>
                </a:lnTo>
                <a:lnTo>
                  <a:pt x="61" y="537"/>
                </a:lnTo>
                <a:lnTo>
                  <a:pt x="61" y="535"/>
                </a:lnTo>
                <a:lnTo>
                  <a:pt x="59" y="534"/>
                </a:lnTo>
                <a:lnTo>
                  <a:pt x="57" y="532"/>
                </a:lnTo>
                <a:lnTo>
                  <a:pt x="55" y="532"/>
                </a:lnTo>
                <a:lnTo>
                  <a:pt x="54" y="532"/>
                </a:lnTo>
                <a:lnTo>
                  <a:pt x="50" y="535"/>
                </a:lnTo>
                <a:lnTo>
                  <a:pt x="50" y="534"/>
                </a:lnTo>
                <a:lnTo>
                  <a:pt x="49" y="532"/>
                </a:lnTo>
                <a:lnTo>
                  <a:pt x="47" y="530"/>
                </a:lnTo>
                <a:lnTo>
                  <a:pt x="47" y="529"/>
                </a:lnTo>
                <a:lnTo>
                  <a:pt x="45" y="529"/>
                </a:lnTo>
                <a:lnTo>
                  <a:pt x="44" y="527"/>
                </a:lnTo>
                <a:lnTo>
                  <a:pt x="42" y="525"/>
                </a:lnTo>
                <a:lnTo>
                  <a:pt x="40" y="525"/>
                </a:lnTo>
                <a:lnTo>
                  <a:pt x="39" y="524"/>
                </a:lnTo>
                <a:lnTo>
                  <a:pt x="40" y="524"/>
                </a:lnTo>
                <a:lnTo>
                  <a:pt x="44" y="522"/>
                </a:lnTo>
                <a:lnTo>
                  <a:pt x="44" y="520"/>
                </a:lnTo>
                <a:lnTo>
                  <a:pt x="45" y="518"/>
                </a:lnTo>
                <a:lnTo>
                  <a:pt x="45" y="517"/>
                </a:lnTo>
                <a:lnTo>
                  <a:pt x="44" y="517"/>
                </a:lnTo>
                <a:lnTo>
                  <a:pt x="45" y="515"/>
                </a:lnTo>
                <a:lnTo>
                  <a:pt x="45" y="513"/>
                </a:lnTo>
                <a:lnTo>
                  <a:pt x="47" y="512"/>
                </a:lnTo>
                <a:lnTo>
                  <a:pt x="47" y="508"/>
                </a:lnTo>
                <a:lnTo>
                  <a:pt x="47" y="505"/>
                </a:lnTo>
                <a:lnTo>
                  <a:pt x="49" y="503"/>
                </a:lnTo>
                <a:lnTo>
                  <a:pt x="49" y="502"/>
                </a:lnTo>
                <a:lnTo>
                  <a:pt x="49" y="500"/>
                </a:lnTo>
                <a:lnTo>
                  <a:pt x="49" y="498"/>
                </a:lnTo>
                <a:lnTo>
                  <a:pt x="49" y="496"/>
                </a:lnTo>
                <a:lnTo>
                  <a:pt x="50" y="495"/>
                </a:lnTo>
                <a:lnTo>
                  <a:pt x="50" y="493"/>
                </a:lnTo>
                <a:lnTo>
                  <a:pt x="50" y="491"/>
                </a:lnTo>
                <a:lnTo>
                  <a:pt x="52" y="488"/>
                </a:lnTo>
                <a:lnTo>
                  <a:pt x="52" y="486"/>
                </a:lnTo>
                <a:lnTo>
                  <a:pt x="52" y="481"/>
                </a:lnTo>
                <a:lnTo>
                  <a:pt x="52" y="478"/>
                </a:lnTo>
                <a:lnTo>
                  <a:pt x="52" y="476"/>
                </a:lnTo>
                <a:lnTo>
                  <a:pt x="52" y="473"/>
                </a:lnTo>
                <a:lnTo>
                  <a:pt x="54" y="469"/>
                </a:lnTo>
                <a:lnTo>
                  <a:pt x="54" y="468"/>
                </a:lnTo>
                <a:lnTo>
                  <a:pt x="54" y="466"/>
                </a:lnTo>
                <a:lnTo>
                  <a:pt x="54" y="463"/>
                </a:lnTo>
                <a:lnTo>
                  <a:pt x="54" y="461"/>
                </a:lnTo>
                <a:lnTo>
                  <a:pt x="54" y="457"/>
                </a:lnTo>
                <a:lnTo>
                  <a:pt x="52" y="454"/>
                </a:lnTo>
                <a:lnTo>
                  <a:pt x="52" y="452"/>
                </a:lnTo>
                <a:lnTo>
                  <a:pt x="52" y="447"/>
                </a:lnTo>
                <a:lnTo>
                  <a:pt x="52" y="444"/>
                </a:lnTo>
                <a:lnTo>
                  <a:pt x="54" y="442"/>
                </a:lnTo>
                <a:lnTo>
                  <a:pt x="54" y="439"/>
                </a:lnTo>
                <a:lnTo>
                  <a:pt x="54" y="430"/>
                </a:lnTo>
                <a:lnTo>
                  <a:pt x="54" y="429"/>
                </a:lnTo>
                <a:lnTo>
                  <a:pt x="54" y="425"/>
                </a:lnTo>
                <a:lnTo>
                  <a:pt x="54" y="420"/>
                </a:lnTo>
                <a:lnTo>
                  <a:pt x="54" y="419"/>
                </a:lnTo>
                <a:lnTo>
                  <a:pt x="54" y="417"/>
                </a:lnTo>
                <a:lnTo>
                  <a:pt x="54" y="413"/>
                </a:lnTo>
                <a:lnTo>
                  <a:pt x="54" y="412"/>
                </a:lnTo>
                <a:lnTo>
                  <a:pt x="54" y="410"/>
                </a:lnTo>
                <a:lnTo>
                  <a:pt x="54" y="407"/>
                </a:lnTo>
                <a:lnTo>
                  <a:pt x="54" y="403"/>
                </a:lnTo>
                <a:lnTo>
                  <a:pt x="54" y="402"/>
                </a:lnTo>
                <a:lnTo>
                  <a:pt x="54" y="400"/>
                </a:lnTo>
                <a:lnTo>
                  <a:pt x="54" y="398"/>
                </a:lnTo>
                <a:lnTo>
                  <a:pt x="54" y="395"/>
                </a:lnTo>
                <a:lnTo>
                  <a:pt x="54" y="393"/>
                </a:lnTo>
                <a:lnTo>
                  <a:pt x="54" y="391"/>
                </a:lnTo>
                <a:lnTo>
                  <a:pt x="52" y="386"/>
                </a:lnTo>
                <a:lnTo>
                  <a:pt x="52" y="385"/>
                </a:lnTo>
                <a:lnTo>
                  <a:pt x="52" y="380"/>
                </a:lnTo>
                <a:lnTo>
                  <a:pt x="50" y="369"/>
                </a:lnTo>
                <a:lnTo>
                  <a:pt x="50" y="368"/>
                </a:lnTo>
                <a:lnTo>
                  <a:pt x="49" y="361"/>
                </a:lnTo>
                <a:lnTo>
                  <a:pt x="49" y="358"/>
                </a:lnTo>
                <a:lnTo>
                  <a:pt x="49" y="352"/>
                </a:lnTo>
                <a:lnTo>
                  <a:pt x="47" y="349"/>
                </a:lnTo>
                <a:lnTo>
                  <a:pt x="47" y="347"/>
                </a:lnTo>
                <a:lnTo>
                  <a:pt x="45" y="346"/>
                </a:lnTo>
                <a:lnTo>
                  <a:pt x="45" y="344"/>
                </a:lnTo>
                <a:lnTo>
                  <a:pt x="45" y="342"/>
                </a:lnTo>
                <a:lnTo>
                  <a:pt x="44" y="339"/>
                </a:lnTo>
                <a:lnTo>
                  <a:pt x="44" y="337"/>
                </a:lnTo>
                <a:lnTo>
                  <a:pt x="44" y="336"/>
                </a:lnTo>
                <a:lnTo>
                  <a:pt x="42" y="334"/>
                </a:lnTo>
                <a:lnTo>
                  <a:pt x="42" y="332"/>
                </a:lnTo>
                <a:lnTo>
                  <a:pt x="40" y="330"/>
                </a:lnTo>
                <a:lnTo>
                  <a:pt x="40" y="329"/>
                </a:lnTo>
                <a:lnTo>
                  <a:pt x="39" y="327"/>
                </a:lnTo>
                <a:lnTo>
                  <a:pt x="37" y="325"/>
                </a:lnTo>
                <a:lnTo>
                  <a:pt x="35" y="324"/>
                </a:lnTo>
                <a:lnTo>
                  <a:pt x="35" y="322"/>
                </a:lnTo>
                <a:lnTo>
                  <a:pt x="34" y="320"/>
                </a:lnTo>
                <a:lnTo>
                  <a:pt x="32" y="320"/>
                </a:lnTo>
                <a:lnTo>
                  <a:pt x="30" y="319"/>
                </a:lnTo>
                <a:lnTo>
                  <a:pt x="28" y="319"/>
                </a:lnTo>
                <a:lnTo>
                  <a:pt x="27" y="319"/>
                </a:lnTo>
                <a:lnTo>
                  <a:pt x="25" y="320"/>
                </a:lnTo>
                <a:lnTo>
                  <a:pt x="23" y="320"/>
                </a:lnTo>
                <a:lnTo>
                  <a:pt x="22" y="319"/>
                </a:lnTo>
                <a:lnTo>
                  <a:pt x="22" y="317"/>
                </a:lnTo>
                <a:lnTo>
                  <a:pt x="20" y="317"/>
                </a:lnTo>
                <a:lnTo>
                  <a:pt x="20" y="315"/>
                </a:lnTo>
                <a:lnTo>
                  <a:pt x="18" y="313"/>
                </a:lnTo>
                <a:lnTo>
                  <a:pt x="17" y="313"/>
                </a:lnTo>
                <a:lnTo>
                  <a:pt x="15" y="312"/>
                </a:lnTo>
                <a:lnTo>
                  <a:pt x="13" y="310"/>
                </a:lnTo>
                <a:lnTo>
                  <a:pt x="12" y="310"/>
                </a:lnTo>
                <a:lnTo>
                  <a:pt x="12" y="308"/>
                </a:lnTo>
                <a:lnTo>
                  <a:pt x="12" y="307"/>
                </a:lnTo>
                <a:lnTo>
                  <a:pt x="13" y="302"/>
                </a:lnTo>
                <a:lnTo>
                  <a:pt x="13" y="300"/>
                </a:lnTo>
                <a:lnTo>
                  <a:pt x="13" y="298"/>
                </a:lnTo>
                <a:lnTo>
                  <a:pt x="13" y="295"/>
                </a:lnTo>
                <a:lnTo>
                  <a:pt x="13" y="293"/>
                </a:lnTo>
                <a:lnTo>
                  <a:pt x="13" y="291"/>
                </a:lnTo>
                <a:lnTo>
                  <a:pt x="13" y="288"/>
                </a:lnTo>
                <a:lnTo>
                  <a:pt x="13" y="286"/>
                </a:lnTo>
                <a:lnTo>
                  <a:pt x="15" y="283"/>
                </a:lnTo>
                <a:lnTo>
                  <a:pt x="15" y="281"/>
                </a:lnTo>
                <a:lnTo>
                  <a:pt x="17" y="280"/>
                </a:lnTo>
                <a:lnTo>
                  <a:pt x="17" y="276"/>
                </a:lnTo>
                <a:lnTo>
                  <a:pt x="18" y="273"/>
                </a:lnTo>
                <a:lnTo>
                  <a:pt x="18" y="268"/>
                </a:lnTo>
                <a:lnTo>
                  <a:pt x="20" y="263"/>
                </a:lnTo>
                <a:lnTo>
                  <a:pt x="20" y="258"/>
                </a:lnTo>
                <a:lnTo>
                  <a:pt x="20" y="254"/>
                </a:lnTo>
                <a:lnTo>
                  <a:pt x="20" y="253"/>
                </a:lnTo>
                <a:lnTo>
                  <a:pt x="20" y="251"/>
                </a:lnTo>
                <a:lnTo>
                  <a:pt x="18" y="247"/>
                </a:lnTo>
                <a:lnTo>
                  <a:pt x="18" y="246"/>
                </a:lnTo>
                <a:lnTo>
                  <a:pt x="18" y="242"/>
                </a:lnTo>
                <a:lnTo>
                  <a:pt x="18" y="237"/>
                </a:lnTo>
                <a:lnTo>
                  <a:pt x="18" y="236"/>
                </a:lnTo>
                <a:lnTo>
                  <a:pt x="18" y="234"/>
                </a:lnTo>
                <a:lnTo>
                  <a:pt x="18" y="230"/>
                </a:lnTo>
                <a:lnTo>
                  <a:pt x="18" y="227"/>
                </a:lnTo>
                <a:lnTo>
                  <a:pt x="18" y="225"/>
                </a:lnTo>
                <a:lnTo>
                  <a:pt x="17" y="224"/>
                </a:lnTo>
                <a:lnTo>
                  <a:pt x="17" y="222"/>
                </a:lnTo>
                <a:lnTo>
                  <a:pt x="17" y="220"/>
                </a:lnTo>
                <a:lnTo>
                  <a:pt x="17" y="219"/>
                </a:lnTo>
                <a:lnTo>
                  <a:pt x="15" y="219"/>
                </a:lnTo>
                <a:lnTo>
                  <a:pt x="15" y="217"/>
                </a:lnTo>
                <a:lnTo>
                  <a:pt x="15" y="215"/>
                </a:lnTo>
                <a:lnTo>
                  <a:pt x="15" y="214"/>
                </a:lnTo>
                <a:lnTo>
                  <a:pt x="13" y="210"/>
                </a:lnTo>
                <a:lnTo>
                  <a:pt x="12" y="208"/>
                </a:lnTo>
                <a:lnTo>
                  <a:pt x="12" y="207"/>
                </a:lnTo>
                <a:lnTo>
                  <a:pt x="10" y="203"/>
                </a:lnTo>
                <a:lnTo>
                  <a:pt x="8" y="202"/>
                </a:lnTo>
                <a:lnTo>
                  <a:pt x="7" y="200"/>
                </a:lnTo>
                <a:lnTo>
                  <a:pt x="5" y="200"/>
                </a:lnTo>
                <a:lnTo>
                  <a:pt x="5" y="198"/>
                </a:lnTo>
                <a:lnTo>
                  <a:pt x="3" y="197"/>
                </a:lnTo>
                <a:lnTo>
                  <a:pt x="1" y="195"/>
                </a:lnTo>
                <a:lnTo>
                  <a:pt x="0" y="193"/>
                </a:lnTo>
                <a:lnTo>
                  <a:pt x="0" y="192"/>
                </a:lnTo>
                <a:lnTo>
                  <a:pt x="1" y="190"/>
                </a:lnTo>
                <a:lnTo>
                  <a:pt x="3" y="190"/>
                </a:lnTo>
                <a:lnTo>
                  <a:pt x="3" y="188"/>
                </a:lnTo>
                <a:lnTo>
                  <a:pt x="3" y="186"/>
                </a:lnTo>
                <a:lnTo>
                  <a:pt x="3" y="185"/>
                </a:lnTo>
                <a:lnTo>
                  <a:pt x="3" y="183"/>
                </a:lnTo>
                <a:lnTo>
                  <a:pt x="3" y="181"/>
                </a:lnTo>
                <a:lnTo>
                  <a:pt x="5" y="181"/>
                </a:lnTo>
                <a:lnTo>
                  <a:pt x="7" y="181"/>
                </a:lnTo>
                <a:lnTo>
                  <a:pt x="8" y="180"/>
                </a:lnTo>
                <a:lnTo>
                  <a:pt x="10" y="180"/>
                </a:lnTo>
                <a:lnTo>
                  <a:pt x="12" y="180"/>
                </a:lnTo>
                <a:lnTo>
                  <a:pt x="12" y="181"/>
                </a:lnTo>
                <a:lnTo>
                  <a:pt x="13" y="181"/>
                </a:lnTo>
                <a:lnTo>
                  <a:pt x="15" y="181"/>
                </a:lnTo>
                <a:lnTo>
                  <a:pt x="18" y="180"/>
                </a:lnTo>
                <a:lnTo>
                  <a:pt x="20" y="178"/>
                </a:lnTo>
                <a:lnTo>
                  <a:pt x="22" y="176"/>
                </a:lnTo>
                <a:lnTo>
                  <a:pt x="23" y="175"/>
                </a:lnTo>
                <a:lnTo>
                  <a:pt x="25" y="173"/>
                </a:lnTo>
                <a:lnTo>
                  <a:pt x="25" y="170"/>
                </a:lnTo>
                <a:lnTo>
                  <a:pt x="27" y="168"/>
                </a:lnTo>
                <a:lnTo>
                  <a:pt x="27" y="166"/>
                </a:lnTo>
                <a:lnTo>
                  <a:pt x="27" y="163"/>
                </a:lnTo>
                <a:lnTo>
                  <a:pt x="27" y="161"/>
                </a:lnTo>
                <a:lnTo>
                  <a:pt x="28" y="161"/>
                </a:lnTo>
                <a:lnTo>
                  <a:pt x="28" y="159"/>
                </a:lnTo>
                <a:lnTo>
                  <a:pt x="28" y="158"/>
                </a:lnTo>
                <a:lnTo>
                  <a:pt x="28" y="156"/>
                </a:lnTo>
                <a:lnTo>
                  <a:pt x="28" y="154"/>
                </a:lnTo>
                <a:lnTo>
                  <a:pt x="30" y="153"/>
                </a:lnTo>
                <a:lnTo>
                  <a:pt x="32" y="153"/>
                </a:lnTo>
                <a:lnTo>
                  <a:pt x="32" y="151"/>
                </a:lnTo>
                <a:lnTo>
                  <a:pt x="32" y="149"/>
                </a:lnTo>
                <a:lnTo>
                  <a:pt x="32" y="146"/>
                </a:lnTo>
                <a:lnTo>
                  <a:pt x="32" y="144"/>
                </a:lnTo>
                <a:lnTo>
                  <a:pt x="34" y="144"/>
                </a:lnTo>
                <a:lnTo>
                  <a:pt x="34" y="142"/>
                </a:lnTo>
                <a:lnTo>
                  <a:pt x="34" y="141"/>
                </a:lnTo>
                <a:lnTo>
                  <a:pt x="35" y="139"/>
                </a:lnTo>
                <a:lnTo>
                  <a:pt x="35" y="136"/>
                </a:lnTo>
                <a:lnTo>
                  <a:pt x="35" y="134"/>
                </a:lnTo>
                <a:lnTo>
                  <a:pt x="35" y="132"/>
                </a:lnTo>
                <a:lnTo>
                  <a:pt x="35" y="131"/>
                </a:lnTo>
                <a:lnTo>
                  <a:pt x="35" y="129"/>
                </a:lnTo>
                <a:lnTo>
                  <a:pt x="37" y="125"/>
                </a:lnTo>
                <a:lnTo>
                  <a:pt x="35" y="124"/>
                </a:lnTo>
                <a:lnTo>
                  <a:pt x="37" y="122"/>
                </a:lnTo>
                <a:lnTo>
                  <a:pt x="37" y="120"/>
                </a:lnTo>
                <a:lnTo>
                  <a:pt x="37" y="119"/>
                </a:lnTo>
                <a:lnTo>
                  <a:pt x="39" y="119"/>
                </a:lnTo>
                <a:lnTo>
                  <a:pt x="42" y="119"/>
                </a:lnTo>
                <a:lnTo>
                  <a:pt x="45" y="117"/>
                </a:lnTo>
                <a:lnTo>
                  <a:pt x="47" y="117"/>
                </a:lnTo>
                <a:lnTo>
                  <a:pt x="50" y="115"/>
                </a:lnTo>
                <a:lnTo>
                  <a:pt x="52" y="115"/>
                </a:lnTo>
                <a:lnTo>
                  <a:pt x="55" y="114"/>
                </a:lnTo>
                <a:lnTo>
                  <a:pt x="57" y="114"/>
                </a:lnTo>
                <a:lnTo>
                  <a:pt x="59" y="114"/>
                </a:lnTo>
                <a:lnTo>
                  <a:pt x="59" y="112"/>
                </a:lnTo>
                <a:lnTo>
                  <a:pt x="61" y="112"/>
                </a:lnTo>
                <a:lnTo>
                  <a:pt x="62" y="110"/>
                </a:lnTo>
                <a:lnTo>
                  <a:pt x="64" y="110"/>
                </a:lnTo>
                <a:lnTo>
                  <a:pt x="66" y="110"/>
                </a:lnTo>
                <a:lnTo>
                  <a:pt x="67" y="109"/>
                </a:lnTo>
                <a:lnTo>
                  <a:pt x="69" y="109"/>
                </a:lnTo>
                <a:lnTo>
                  <a:pt x="71" y="107"/>
                </a:lnTo>
                <a:lnTo>
                  <a:pt x="72" y="107"/>
                </a:lnTo>
                <a:lnTo>
                  <a:pt x="74" y="105"/>
                </a:lnTo>
                <a:lnTo>
                  <a:pt x="76" y="105"/>
                </a:lnTo>
                <a:lnTo>
                  <a:pt x="77" y="103"/>
                </a:lnTo>
                <a:lnTo>
                  <a:pt x="79" y="103"/>
                </a:lnTo>
                <a:lnTo>
                  <a:pt x="81" y="102"/>
                </a:lnTo>
                <a:lnTo>
                  <a:pt x="84" y="102"/>
                </a:lnTo>
                <a:lnTo>
                  <a:pt x="86" y="100"/>
                </a:lnTo>
                <a:lnTo>
                  <a:pt x="89" y="97"/>
                </a:lnTo>
                <a:lnTo>
                  <a:pt x="93" y="97"/>
                </a:lnTo>
                <a:lnTo>
                  <a:pt x="94" y="95"/>
                </a:lnTo>
                <a:lnTo>
                  <a:pt x="94" y="93"/>
                </a:lnTo>
                <a:lnTo>
                  <a:pt x="96" y="93"/>
                </a:lnTo>
                <a:lnTo>
                  <a:pt x="98" y="92"/>
                </a:lnTo>
                <a:lnTo>
                  <a:pt x="108" y="83"/>
                </a:lnTo>
                <a:lnTo>
                  <a:pt x="113" y="80"/>
                </a:lnTo>
                <a:lnTo>
                  <a:pt x="118" y="73"/>
                </a:lnTo>
                <a:lnTo>
                  <a:pt x="121" y="70"/>
                </a:lnTo>
                <a:lnTo>
                  <a:pt x="126" y="64"/>
                </a:lnTo>
                <a:lnTo>
                  <a:pt x="130" y="59"/>
                </a:lnTo>
                <a:lnTo>
                  <a:pt x="132" y="58"/>
                </a:lnTo>
                <a:lnTo>
                  <a:pt x="133" y="54"/>
                </a:lnTo>
                <a:lnTo>
                  <a:pt x="137" y="51"/>
                </a:lnTo>
                <a:lnTo>
                  <a:pt x="138" y="48"/>
                </a:lnTo>
                <a:lnTo>
                  <a:pt x="138" y="46"/>
                </a:lnTo>
                <a:lnTo>
                  <a:pt x="140" y="44"/>
                </a:lnTo>
                <a:lnTo>
                  <a:pt x="142" y="41"/>
                </a:lnTo>
                <a:lnTo>
                  <a:pt x="143" y="39"/>
                </a:lnTo>
                <a:lnTo>
                  <a:pt x="143" y="37"/>
                </a:lnTo>
                <a:lnTo>
                  <a:pt x="147" y="32"/>
                </a:lnTo>
                <a:lnTo>
                  <a:pt x="147" y="31"/>
                </a:lnTo>
                <a:lnTo>
                  <a:pt x="148" y="29"/>
                </a:lnTo>
                <a:lnTo>
                  <a:pt x="150" y="26"/>
                </a:lnTo>
                <a:lnTo>
                  <a:pt x="152" y="24"/>
                </a:lnTo>
                <a:lnTo>
                  <a:pt x="152" y="22"/>
                </a:lnTo>
                <a:lnTo>
                  <a:pt x="155" y="15"/>
                </a:lnTo>
                <a:lnTo>
                  <a:pt x="159" y="10"/>
                </a:lnTo>
                <a:lnTo>
                  <a:pt x="160" y="5"/>
                </a:lnTo>
                <a:lnTo>
                  <a:pt x="162" y="0"/>
                </a:lnTo>
                <a:lnTo>
                  <a:pt x="162" y="2"/>
                </a:lnTo>
                <a:lnTo>
                  <a:pt x="164" y="2"/>
                </a:lnTo>
                <a:lnTo>
                  <a:pt x="165" y="3"/>
                </a:lnTo>
                <a:lnTo>
                  <a:pt x="167" y="3"/>
                </a:lnTo>
                <a:lnTo>
                  <a:pt x="170" y="5"/>
                </a:lnTo>
                <a:lnTo>
                  <a:pt x="172" y="7"/>
                </a:lnTo>
                <a:lnTo>
                  <a:pt x="174" y="7"/>
                </a:lnTo>
                <a:lnTo>
                  <a:pt x="177" y="7"/>
                </a:lnTo>
                <a:lnTo>
                  <a:pt x="179" y="7"/>
                </a:lnTo>
                <a:lnTo>
                  <a:pt x="180" y="7"/>
                </a:lnTo>
                <a:lnTo>
                  <a:pt x="182" y="7"/>
                </a:lnTo>
                <a:lnTo>
                  <a:pt x="184" y="7"/>
                </a:lnTo>
                <a:lnTo>
                  <a:pt x="186" y="7"/>
                </a:lnTo>
                <a:lnTo>
                  <a:pt x="187" y="7"/>
                </a:lnTo>
                <a:lnTo>
                  <a:pt x="189" y="7"/>
                </a:lnTo>
                <a:lnTo>
                  <a:pt x="191" y="5"/>
                </a:lnTo>
                <a:lnTo>
                  <a:pt x="192" y="5"/>
                </a:lnTo>
                <a:lnTo>
                  <a:pt x="194" y="5"/>
                </a:lnTo>
                <a:lnTo>
                  <a:pt x="194" y="10"/>
                </a:lnTo>
                <a:lnTo>
                  <a:pt x="196" y="10"/>
                </a:lnTo>
                <a:lnTo>
                  <a:pt x="197" y="15"/>
                </a:lnTo>
                <a:lnTo>
                  <a:pt x="197" y="17"/>
                </a:lnTo>
                <a:lnTo>
                  <a:pt x="196" y="17"/>
                </a:lnTo>
                <a:lnTo>
                  <a:pt x="196" y="19"/>
                </a:lnTo>
                <a:lnTo>
                  <a:pt x="196" y="20"/>
                </a:lnTo>
                <a:lnTo>
                  <a:pt x="196" y="22"/>
                </a:lnTo>
                <a:lnTo>
                  <a:pt x="196" y="24"/>
                </a:lnTo>
                <a:lnTo>
                  <a:pt x="197" y="24"/>
                </a:lnTo>
                <a:lnTo>
                  <a:pt x="197" y="27"/>
                </a:lnTo>
                <a:lnTo>
                  <a:pt x="197" y="31"/>
                </a:lnTo>
                <a:lnTo>
                  <a:pt x="199" y="31"/>
                </a:lnTo>
                <a:lnTo>
                  <a:pt x="201" y="31"/>
                </a:lnTo>
                <a:lnTo>
                  <a:pt x="204" y="31"/>
                </a:lnTo>
                <a:lnTo>
                  <a:pt x="206" y="32"/>
                </a:lnTo>
                <a:lnTo>
                  <a:pt x="209" y="34"/>
                </a:lnTo>
                <a:lnTo>
                  <a:pt x="209" y="32"/>
                </a:lnTo>
                <a:lnTo>
                  <a:pt x="211" y="31"/>
                </a:lnTo>
                <a:lnTo>
                  <a:pt x="213" y="32"/>
                </a:lnTo>
                <a:lnTo>
                  <a:pt x="214" y="32"/>
                </a:lnTo>
                <a:lnTo>
                  <a:pt x="216" y="32"/>
                </a:lnTo>
                <a:lnTo>
                  <a:pt x="218" y="34"/>
                </a:lnTo>
                <a:lnTo>
                  <a:pt x="219" y="34"/>
                </a:lnTo>
                <a:lnTo>
                  <a:pt x="221" y="34"/>
                </a:lnTo>
                <a:lnTo>
                  <a:pt x="221" y="36"/>
                </a:lnTo>
                <a:lnTo>
                  <a:pt x="219" y="36"/>
                </a:lnTo>
                <a:lnTo>
                  <a:pt x="221" y="36"/>
                </a:lnTo>
                <a:lnTo>
                  <a:pt x="223" y="36"/>
                </a:lnTo>
                <a:lnTo>
                  <a:pt x="223" y="37"/>
                </a:lnTo>
                <a:lnTo>
                  <a:pt x="223" y="39"/>
                </a:lnTo>
                <a:lnTo>
                  <a:pt x="223" y="41"/>
                </a:lnTo>
                <a:lnTo>
                  <a:pt x="223" y="42"/>
                </a:lnTo>
                <a:lnTo>
                  <a:pt x="223" y="44"/>
                </a:lnTo>
                <a:lnTo>
                  <a:pt x="224" y="44"/>
                </a:lnTo>
                <a:lnTo>
                  <a:pt x="224" y="46"/>
                </a:lnTo>
                <a:lnTo>
                  <a:pt x="224" y="48"/>
                </a:lnTo>
                <a:lnTo>
                  <a:pt x="226" y="48"/>
                </a:lnTo>
                <a:lnTo>
                  <a:pt x="228" y="49"/>
                </a:lnTo>
                <a:lnTo>
                  <a:pt x="229" y="49"/>
                </a:lnTo>
                <a:lnTo>
                  <a:pt x="231" y="49"/>
                </a:lnTo>
                <a:lnTo>
                  <a:pt x="233" y="49"/>
                </a:lnTo>
                <a:lnTo>
                  <a:pt x="233" y="51"/>
                </a:lnTo>
                <a:lnTo>
                  <a:pt x="235" y="51"/>
                </a:lnTo>
                <a:lnTo>
                  <a:pt x="235" y="53"/>
                </a:lnTo>
                <a:lnTo>
                  <a:pt x="235" y="54"/>
                </a:lnTo>
                <a:lnTo>
                  <a:pt x="236" y="54"/>
                </a:lnTo>
                <a:lnTo>
                  <a:pt x="238" y="54"/>
                </a:lnTo>
                <a:lnTo>
                  <a:pt x="240" y="54"/>
                </a:lnTo>
                <a:lnTo>
                  <a:pt x="238" y="56"/>
                </a:lnTo>
                <a:lnTo>
                  <a:pt x="240" y="56"/>
                </a:lnTo>
                <a:lnTo>
                  <a:pt x="241" y="56"/>
                </a:lnTo>
                <a:lnTo>
                  <a:pt x="243" y="58"/>
                </a:lnTo>
                <a:lnTo>
                  <a:pt x="243" y="59"/>
                </a:lnTo>
                <a:lnTo>
                  <a:pt x="245" y="59"/>
                </a:lnTo>
                <a:lnTo>
                  <a:pt x="246" y="59"/>
                </a:lnTo>
                <a:lnTo>
                  <a:pt x="246" y="61"/>
                </a:lnTo>
                <a:lnTo>
                  <a:pt x="248" y="61"/>
                </a:lnTo>
                <a:lnTo>
                  <a:pt x="248" y="63"/>
                </a:lnTo>
                <a:lnTo>
                  <a:pt x="250" y="63"/>
                </a:lnTo>
                <a:lnTo>
                  <a:pt x="250" y="64"/>
                </a:lnTo>
                <a:lnTo>
                  <a:pt x="251" y="64"/>
                </a:lnTo>
                <a:lnTo>
                  <a:pt x="253" y="64"/>
                </a:lnTo>
                <a:lnTo>
                  <a:pt x="253" y="66"/>
                </a:lnTo>
                <a:lnTo>
                  <a:pt x="256" y="66"/>
                </a:lnTo>
                <a:lnTo>
                  <a:pt x="258" y="66"/>
                </a:lnTo>
                <a:lnTo>
                  <a:pt x="258" y="68"/>
                </a:lnTo>
                <a:lnTo>
                  <a:pt x="258" y="70"/>
                </a:lnTo>
                <a:lnTo>
                  <a:pt x="260" y="70"/>
                </a:lnTo>
                <a:lnTo>
                  <a:pt x="262" y="71"/>
                </a:lnTo>
                <a:lnTo>
                  <a:pt x="262" y="73"/>
                </a:lnTo>
                <a:lnTo>
                  <a:pt x="262" y="75"/>
                </a:lnTo>
                <a:lnTo>
                  <a:pt x="263" y="73"/>
                </a:lnTo>
                <a:lnTo>
                  <a:pt x="265" y="73"/>
                </a:lnTo>
                <a:lnTo>
                  <a:pt x="265" y="75"/>
                </a:lnTo>
                <a:lnTo>
                  <a:pt x="267" y="75"/>
                </a:lnTo>
                <a:lnTo>
                  <a:pt x="267" y="76"/>
                </a:lnTo>
                <a:lnTo>
                  <a:pt x="268" y="76"/>
                </a:lnTo>
                <a:lnTo>
                  <a:pt x="268" y="78"/>
                </a:lnTo>
                <a:lnTo>
                  <a:pt x="268" y="80"/>
                </a:lnTo>
                <a:lnTo>
                  <a:pt x="268" y="81"/>
                </a:lnTo>
                <a:lnTo>
                  <a:pt x="268" y="83"/>
                </a:lnTo>
                <a:lnTo>
                  <a:pt x="268" y="85"/>
                </a:lnTo>
                <a:lnTo>
                  <a:pt x="268" y="86"/>
                </a:lnTo>
                <a:lnTo>
                  <a:pt x="268" y="88"/>
                </a:lnTo>
                <a:lnTo>
                  <a:pt x="268" y="90"/>
                </a:lnTo>
                <a:lnTo>
                  <a:pt x="268" y="92"/>
                </a:lnTo>
                <a:lnTo>
                  <a:pt x="270" y="92"/>
                </a:lnTo>
                <a:lnTo>
                  <a:pt x="270" y="93"/>
                </a:lnTo>
                <a:lnTo>
                  <a:pt x="272" y="95"/>
                </a:lnTo>
                <a:lnTo>
                  <a:pt x="272" y="97"/>
                </a:lnTo>
                <a:lnTo>
                  <a:pt x="272" y="98"/>
                </a:lnTo>
                <a:lnTo>
                  <a:pt x="273" y="98"/>
                </a:lnTo>
                <a:lnTo>
                  <a:pt x="273" y="100"/>
                </a:lnTo>
                <a:lnTo>
                  <a:pt x="273" y="102"/>
                </a:lnTo>
                <a:lnTo>
                  <a:pt x="275" y="103"/>
                </a:lnTo>
                <a:lnTo>
                  <a:pt x="275" y="105"/>
                </a:lnTo>
                <a:lnTo>
                  <a:pt x="277" y="110"/>
                </a:lnTo>
                <a:lnTo>
                  <a:pt x="278" y="110"/>
                </a:lnTo>
                <a:lnTo>
                  <a:pt x="285" y="105"/>
                </a:lnTo>
                <a:lnTo>
                  <a:pt x="289" y="105"/>
                </a:lnTo>
                <a:lnTo>
                  <a:pt x="290" y="103"/>
                </a:lnTo>
                <a:lnTo>
                  <a:pt x="292" y="102"/>
                </a:lnTo>
                <a:lnTo>
                  <a:pt x="295" y="100"/>
                </a:lnTo>
                <a:lnTo>
                  <a:pt x="299" y="97"/>
                </a:lnTo>
                <a:lnTo>
                  <a:pt x="305" y="93"/>
                </a:lnTo>
                <a:lnTo>
                  <a:pt x="304" y="92"/>
                </a:lnTo>
                <a:lnTo>
                  <a:pt x="304" y="90"/>
                </a:lnTo>
                <a:lnTo>
                  <a:pt x="304" y="86"/>
                </a:lnTo>
                <a:lnTo>
                  <a:pt x="304" y="83"/>
                </a:lnTo>
                <a:lnTo>
                  <a:pt x="307" y="83"/>
                </a:lnTo>
                <a:lnTo>
                  <a:pt x="307" y="81"/>
                </a:lnTo>
                <a:lnTo>
                  <a:pt x="309" y="81"/>
                </a:lnTo>
                <a:lnTo>
                  <a:pt x="309" y="80"/>
                </a:lnTo>
                <a:lnTo>
                  <a:pt x="311" y="78"/>
                </a:lnTo>
                <a:lnTo>
                  <a:pt x="311" y="80"/>
                </a:lnTo>
                <a:lnTo>
                  <a:pt x="312" y="80"/>
                </a:lnTo>
                <a:lnTo>
                  <a:pt x="312" y="78"/>
                </a:lnTo>
                <a:lnTo>
                  <a:pt x="312" y="76"/>
                </a:lnTo>
                <a:lnTo>
                  <a:pt x="314" y="76"/>
                </a:lnTo>
                <a:lnTo>
                  <a:pt x="316" y="76"/>
                </a:lnTo>
                <a:lnTo>
                  <a:pt x="317" y="76"/>
                </a:lnTo>
                <a:lnTo>
                  <a:pt x="317" y="78"/>
                </a:lnTo>
                <a:lnTo>
                  <a:pt x="317" y="76"/>
                </a:lnTo>
                <a:lnTo>
                  <a:pt x="319" y="76"/>
                </a:lnTo>
                <a:lnTo>
                  <a:pt x="319" y="75"/>
                </a:lnTo>
                <a:lnTo>
                  <a:pt x="321" y="75"/>
                </a:lnTo>
                <a:lnTo>
                  <a:pt x="321" y="76"/>
                </a:lnTo>
                <a:lnTo>
                  <a:pt x="322" y="76"/>
                </a:lnTo>
                <a:lnTo>
                  <a:pt x="322" y="75"/>
                </a:lnTo>
                <a:lnTo>
                  <a:pt x="322" y="76"/>
                </a:lnTo>
                <a:lnTo>
                  <a:pt x="324" y="78"/>
                </a:lnTo>
                <a:lnTo>
                  <a:pt x="324" y="80"/>
                </a:lnTo>
                <a:lnTo>
                  <a:pt x="324" y="81"/>
                </a:lnTo>
                <a:lnTo>
                  <a:pt x="324" y="83"/>
                </a:lnTo>
                <a:lnTo>
                  <a:pt x="326" y="83"/>
                </a:lnTo>
                <a:lnTo>
                  <a:pt x="326" y="85"/>
                </a:lnTo>
                <a:lnTo>
                  <a:pt x="329" y="83"/>
                </a:lnTo>
                <a:lnTo>
                  <a:pt x="331" y="83"/>
                </a:lnTo>
                <a:lnTo>
                  <a:pt x="333" y="81"/>
                </a:lnTo>
                <a:lnTo>
                  <a:pt x="334" y="83"/>
                </a:lnTo>
                <a:lnTo>
                  <a:pt x="338" y="83"/>
                </a:lnTo>
                <a:lnTo>
                  <a:pt x="339" y="80"/>
                </a:lnTo>
                <a:lnTo>
                  <a:pt x="343" y="80"/>
                </a:lnTo>
                <a:lnTo>
                  <a:pt x="346" y="80"/>
                </a:lnTo>
                <a:lnTo>
                  <a:pt x="348" y="85"/>
                </a:lnTo>
                <a:lnTo>
                  <a:pt x="348" y="88"/>
                </a:lnTo>
                <a:lnTo>
                  <a:pt x="344" y="92"/>
                </a:lnTo>
                <a:lnTo>
                  <a:pt x="343" y="95"/>
                </a:lnTo>
                <a:lnTo>
                  <a:pt x="344" y="97"/>
                </a:lnTo>
                <a:lnTo>
                  <a:pt x="346" y="98"/>
                </a:lnTo>
                <a:lnTo>
                  <a:pt x="348" y="100"/>
                </a:lnTo>
                <a:lnTo>
                  <a:pt x="344" y="103"/>
                </a:lnTo>
                <a:lnTo>
                  <a:pt x="344" y="105"/>
                </a:lnTo>
                <a:lnTo>
                  <a:pt x="344" y="107"/>
                </a:lnTo>
                <a:lnTo>
                  <a:pt x="346" y="107"/>
                </a:lnTo>
                <a:lnTo>
                  <a:pt x="349" y="107"/>
                </a:lnTo>
                <a:lnTo>
                  <a:pt x="349" y="109"/>
                </a:lnTo>
                <a:lnTo>
                  <a:pt x="351" y="109"/>
                </a:lnTo>
                <a:lnTo>
                  <a:pt x="351" y="110"/>
                </a:lnTo>
                <a:lnTo>
                  <a:pt x="353" y="109"/>
                </a:lnTo>
                <a:lnTo>
                  <a:pt x="354" y="109"/>
                </a:lnTo>
                <a:lnTo>
                  <a:pt x="356" y="110"/>
                </a:lnTo>
                <a:lnTo>
                  <a:pt x="358" y="112"/>
                </a:lnTo>
                <a:lnTo>
                  <a:pt x="356" y="112"/>
                </a:lnTo>
                <a:lnTo>
                  <a:pt x="354" y="114"/>
                </a:lnTo>
                <a:lnTo>
                  <a:pt x="353" y="115"/>
                </a:lnTo>
                <a:lnTo>
                  <a:pt x="360" y="120"/>
                </a:lnTo>
                <a:lnTo>
                  <a:pt x="361" y="120"/>
                </a:lnTo>
                <a:lnTo>
                  <a:pt x="363" y="120"/>
                </a:lnTo>
                <a:lnTo>
                  <a:pt x="370" y="119"/>
                </a:lnTo>
                <a:lnTo>
                  <a:pt x="376" y="115"/>
                </a:lnTo>
                <a:lnTo>
                  <a:pt x="380" y="115"/>
                </a:lnTo>
                <a:lnTo>
                  <a:pt x="395" y="112"/>
                </a:lnTo>
                <a:lnTo>
                  <a:pt x="405" y="110"/>
                </a:lnTo>
                <a:lnTo>
                  <a:pt x="407" y="109"/>
                </a:lnTo>
                <a:lnTo>
                  <a:pt x="409" y="109"/>
                </a:lnTo>
                <a:lnTo>
                  <a:pt x="410" y="109"/>
                </a:lnTo>
                <a:lnTo>
                  <a:pt x="410" y="110"/>
                </a:lnTo>
                <a:lnTo>
                  <a:pt x="410" y="112"/>
                </a:lnTo>
                <a:lnTo>
                  <a:pt x="412" y="115"/>
                </a:lnTo>
                <a:lnTo>
                  <a:pt x="412" y="117"/>
                </a:lnTo>
                <a:lnTo>
                  <a:pt x="412" y="120"/>
                </a:lnTo>
                <a:lnTo>
                  <a:pt x="414" y="122"/>
                </a:lnTo>
                <a:lnTo>
                  <a:pt x="414" y="124"/>
                </a:lnTo>
                <a:lnTo>
                  <a:pt x="415" y="125"/>
                </a:lnTo>
                <a:lnTo>
                  <a:pt x="417" y="127"/>
                </a:lnTo>
                <a:lnTo>
                  <a:pt x="417" y="129"/>
                </a:lnTo>
                <a:lnTo>
                  <a:pt x="419" y="131"/>
                </a:lnTo>
                <a:lnTo>
                  <a:pt x="419" y="132"/>
                </a:lnTo>
                <a:lnTo>
                  <a:pt x="422" y="136"/>
                </a:lnTo>
                <a:lnTo>
                  <a:pt x="424" y="137"/>
                </a:lnTo>
                <a:lnTo>
                  <a:pt x="424" y="139"/>
                </a:lnTo>
                <a:lnTo>
                  <a:pt x="425" y="142"/>
                </a:lnTo>
                <a:lnTo>
                  <a:pt x="425" y="144"/>
                </a:lnTo>
                <a:lnTo>
                  <a:pt x="427" y="146"/>
                </a:lnTo>
                <a:lnTo>
                  <a:pt x="429" y="146"/>
                </a:lnTo>
                <a:lnTo>
                  <a:pt x="429" y="147"/>
                </a:lnTo>
                <a:lnTo>
                  <a:pt x="430" y="149"/>
                </a:lnTo>
                <a:lnTo>
                  <a:pt x="432" y="151"/>
                </a:lnTo>
                <a:lnTo>
                  <a:pt x="434" y="154"/>
                </a:lnTo>
                <a:lnTo>
                  <a:pt x="436" y="156"/>
                </a:lnTo>
                <a:lnTo>
                  <a:pt x="436" y="159"/>
                </a:lnTo>
                <a:lnTo>
                  <a:pt x="436" y="161"/>
                </a:lnTo>
                <a:lnTo>
                  <a:pt x="436" y="163"/>
                </a:lnTo>
                <a:lnTo>
                  <a:pt x="436" y="164"/>
                </a:lnTo>
                <a:lnTo>
                  <a:pt x="436" y="168"/>
                </a:lnTo>
                <a:lnTo>
                  <a:pt x="436" y="171"/>
                </a:lnTo>
                <a:lnTo>
                  <a:pt x="436" y="173"/>
                </a:lnTo>
                <a:lnTo>
                  <a:pt x="434" y="175"/>
                </a:lnTo>
                <a:lnTo>
                  <a:pt x="432" y="176"/>
                </a:lnTo>
                <a:lnTo>
                  <a:pt x="432" y="178"/>
                </a:lnTo>
                <a:lnTo>
                  <a:pt x="430" y="180"/>
                </a:lnTo>
                <a:lnTo>
                  <a:pt x="430" y="181"/>
                </a:lnTo>
                <a:lnTo>
                  <a:pt x="429" y="186"/>
                </a:lnTo>
                <a:lnTo>
                  <a:pt x="425" y="190"/>
                </a:lnTo>
                <a:lnTo>
                  <a:pt x="424" y="192"/>
                </a:lnTo>
                <a:lnTo>
                  <a:pt x="425" y="193"/>
                </a:lnTo>
                <a:lnTo>
                  <a:pt x="424" y="198"/>
                </a:lnTo>
                <a:lnTo>
                  <a:pt x="424" y="200"/>
                </a:lnTo>
                <a:lnTo>
                  <a:pt x="424" y="202"/>
                </a:lnTo>
                <a:lnTo>
                  <a:pt x="422" y="203"/>
                </a:lnTo>
                <a:lnTo>
                  <a:pt x="422" y="205"/>
                </a:lnTo>
                <a:lnTo>
                  <a:pt x="424" y="205"/>
                </a:lnTo>
                <a:lnTo>
                  <a:pt x="425" y="210"/>
                </a:lnTo>
                <a:lnTo>
                  <a:pt x="427" y="212"/>
                </a:lnTo>
                <a:lnTo>
                  <a:pt x="429" y="214"/>
                </a:lnTo>
                <a:lnTo>
                  <a:pt x="429" y="215"/>
                </a:lnTo>
                <a:lnTo>
                  <a:pt x="432" y="219"/>
                </a:lnTo>
                <a:lnTo>
                  <a:pt x="432" y="222"/>
                </a:lnTo>
                <a:lnTo>
                  <a:pt x="434" y="224"/>
                </a:lnTo>
                <a:lnTo>
                  <a:pt x="436" y="225"/>
                </a:lnTo>
                <a:lnTo>
                  <a:pt x="436" y="229"/>
                </a:lnTo>
                <a:lnTo>
                  <a:pt x="439" y="230"/>
                </a:lnTo>
                <a:lnTo>
                  <a:pt x="439" y="236"/>
                </a:lnTo>
                <a:lnTo>
                  <a:pt x="441" y="237"/>
                </a:lnTo>
                <a:lnTo>
                  <a:pt x="442" y="242"/>
                </a:lnTo>
                <a:lnTo>
                  <a:pt x="442" y="244"/>
                </a:lnTo>
                <a:lnTo>
                  <a:pt x="444" y="247"/>
                </a:lnTo>
                <a:lnTo>
                  <a:pt x="447" y="251"/>
                </a:lnTo>
                <a:lnTo>
                  <a:pt x="449" y="253"/>
                </a:lnTo>
                <a:lnTo>
                  <a:pt x="452" y="254"/>
                </a:lnTo>
                <a:lnTo>
                  <a:pt x="454" y="256"/>
                </a:lnTo>
                <a:lnTo>
                  <a:pt x="456" y="259"/>
                </a:lnTo>
                <a:lnTo>
                  <a:pt x="459" y="261"/>
                </a:lnTo>
                <a:lnTo>
                  <a:pt x="459" y="264"/>
                </a:lnTo>
                <a:lnTo>
                  <a:pt x="463" y="269"/>
                </a:lnTo>
                <a:lnTo>
                  <a:pt x="464" y="269"/>
                </a:lnTo>
                <a:lnTo>
                  <a:pt x="466" y="269"/>
                </a:lnTo>
                <a:lnTo>
                  <a:pt x="468" y="271"/>
                </a:lnTo>
                <a:lnTo>
                  <a:pt x="469" y="271"/>
                </a:lnTo>
                <a:lnTo>
                  <a:pt x="471" y="273"/>
                </a:lnTo>
                <a:lnTo>
                  <a:pt x="473" y="275"/>
                </a:lnTo>
                <a:lnTo>
                  <a:pt x="474" y="275"/>
                </a:lnTo>
                <a:lnTo>
                  <a:pt x="478" y="275"/>
                </a:lnTo>
                <a:lnTo>
                  <a:pt x="485" y="276"/>
                </a:lnTo>
                <a:lnTo>
                  <a:pt x="486" y="278"/>
                </a:lnTo>
                <a:lnTo>
                  <a:pt x="486" y="280"/>
                </a:lnTo>
                <a:lnTo>
                  <a:pt x="488" y="280"/>
                </a:lnTo>
                <a:lnTo>
                  <a:pt x="490" y="280"/>
                </a:lnTo>
                <a:lnTo>
                  <a:pt x="493" y="281"/>
                </a:lnTo>
                <a:lnTo>
                  <a:pt x="496" y="281"/>
                </a:lnTo>
                <a:lnTo>
                  <a:pt x="501" y="283"/>
                </a:lnTo>
                <a:lnTo>
                  <a:pt x="503" y="283"/>
                </a:lnTo>
                <a:lnTo>
                  <a:pt x="505" y="283"/>
                </a:lnTo>
                <a:lnTo>
                  <a:pt x="506" y="283"/>
                </a:lnTo>
                <a:lnTo>
                  <a:pt x="508" y="285"/>
                </a:lnTo>
                <a:lnTo>
                  <a:pt x="512" y="286"/>
                </a:lnTo>
                <a:lnTo>
                  <a:pt x="515" y="285"/>
                </a:lnTo>
                <a:lnTo>
                  <a:pt x="517" y="285"/>
                </a:lnTo>
                <a:lnTo>
                  <a:pt x="518" y="285"/>
                </a:lnTo>
                <a:lnTo>
                  <a:pt x="520" y="285"/>
                </a:lnTo>
                <a:lnTo>
                  <a:pt x="520" y="283"/>
                </a:lnTo>
                <a:lnTo>
                  <a:pt x="522" y="283"/>
                </a:lnTo>
                <a:lnTo>
                  <a:pt x="523" y="283"/>
                </a:lnTo>
                <a:lnTo>
                  <a:pt x="527" y="283"/>
                </a:lnTo>
                <a:lnTo>
                  <a:pt x="530" y="283"/>
                </a:lnTo>
                <a:lnTo>
                  <a:pt x="534" y="283"/>
                </a:lnTo>
                <a:lnTo>
                  <a:pt x="537" y="283"/>
                </a:lnTo>
                <a:lnTo>
                  <a:pt x="544" y="286"/>
                </a:lnTo>
                <a:lnTo>
                  <a:pt x="547" y="286"/>
                </a:lnTo>
                <a:lnTo>
                  <a:pt x="547" y="288"/>
                </a:lnTo>
                <a:lnTo>
                  <a:pt x="550" y="288"/>
                </a:lnTo>
                <a:lnTo>
                  <a:pt x="554" y="288"/>
                </a:lnTo>
                <a:lnTo>
                  <a:pt x="561" y="290"/>
                </a:lnTo>
                <a:lnTo>
                  <a:pt x="564" y="290"/>
                </a:lnTo>
                <a:lnTo>
                  <a:pt x="567" y="290"/>
                </a:lnTo>
                <a:lnTo>
                  <a:pt x="571" y="291"/>
                </a:lnTo>
                <a:lnTo>
                  <a:pt x="577" y="291"/>
                </a:lnTo>
                <a:lnTo>
                  <a:pt x="579" y="293"/>
                </a:lnTo>
                <a:lnTo>
                  <a:pt x="591" y="293"/>
                </a:lnTo>
                <a:lnTo>
                  <a:pt x="596" y="293"/>
                </a:lnTo>
                <a:lnTo>
                  <a:pt x="603" y="297"/>
                </a:lnTo>
                <a:lnTo>
                  <a:pt x="606" y="297"/>
                </a:lnTo>
                <a:lnTo>
                  <a:pt x="623" y="302"/>
                </a:lnTo>
                <a:lnTo>
                  <a:pt x="628" y="303"/>
                </a:lnTo>
                <a:lnTo>
                  <a:pt x="633" y="305"/>
                </a:lnTo>
                <a:lnTo>
                  <a:pt x="637" y="305"/>
                </a:lnTo>
                <a:lnTo>
                  <a:pt x="645" y="313"/>
                </a:lnTo>
                <a:lnTo>
                  <a:pt x="650" y="319"/>
                </a:lnTo>
                <a:lnTo>
                  <a:pt x="653" y="320"/>
                </a:lnTo>
                <a:lnTo>
                  <a:pt x="655" y="322"/>
                </a:lnTo>
                <a:lnTo>
                  <a:pt x="669" y="322"/>
                </a:lnTo>
                <a:lnTo>
                  <a:pt x="670" y="320"/>
                </a:lnTo>
                <a:lnTo>
                  <a:pt x="674" y="322"/>
                </a:lnTo>
                <a:lnTo>
                  <a:pt x="680" y="320"/>
                </a:lnTo>
                <a:lnTo>
                  <a:pt x="689" y="324"/>
                </a:lnTo>
                <a:lnTo>
                  <a:pt x="694" y="322"/>
                </a:lnTo>
                <a:lnTo>
                  <a:pt x="696" y="322"/>
                </a:lnTo>
                <a:lnTo>
                  <a:pt x="696" y="319"/>
                </a:lnTo>
                <a:lnTo>
                  <a:pt x="697" y="319"/>
                </a:lnTo>
                <a:lnTo>
                  <a:pt x="701" y="319"/>
                </a:lnTo>
                <a:lnTo>
                  <a:pt x="702" y="320"/>
                </a:lnTo>
                <a:lnTo>
                  <a:pt x="706" y="319"/>
                </a:lnTo>
                <a:lnTo>
                  <a:pt x="709" y="320"/>
                </a:lnTo>
                <a:lnTo>
                  <a:pt x="716" y="320"/>
                </a:lnTo>
                <a:lnTo>
                  <a:pt x="721" y="319"/>
                </a:lnTo>
                <a:lnTo>
                  <a:pt x="724" y="317"/>
                </a:lnTo>
                <a:lnTo>
                  <a:pt x="728" y="317"/>
                </a:lnTo>
                <a:lnTo>
                  <a:pt x="731" y="315"/>
                </a:lnTo>
                <a:lnTo>
                  <a:pt x="736" y="315"/>
                </a:lnTo>
                <a:lnTo>
                  <a:pt x="746" y="310"/>
                </a:lnTo>
                <a:lnTo>
                  <a:pt x="748" y="312"/>
                </a:lnTo>
                <a:lnTo>
                  <a:pt x="750" y="310"/>
                </a:lnTo>
                <a:lnTo>
                  <a:pt x="756" y="308"/>
                </a:lnTo>
                <a:lnTo>
                  <a:pt x="763" y="305"/>
                </a:lnTo>
                <a:lnTo>
                  <a:pt x="770" y="305"/>
                </a:lnTo>
                <a:lnTo>
                  <a:pt x="773" y="303"/>
                </a:lnTo>
                <a:lnTo>
                  <a:pt x="777" y="305"/>
                </a:lnTo>
                <a:lnTo>
                  <a:pt x="780" y="305"/>
                </a:lnTo>
                <a:lnTo>
                  <a:pt x="784" y="308"/>
                </a:lnTo>
                <a:lnTo>
                  <a:pt x="784" y="320"/>
                </a:lnTo>
                <a:lnTo>
                  <a:pt x="789" y="325"/>
                </a:lnTo>
                <a:lnTo>
                  <a:pt x="792" y="325"/>
                </a:lnTo>
                <a:lnTo>
                  <a:pt x="794" y="325"/>
                </a:lnTo>
                <a:lnTo>
                  <a:pt x="800" y="327"/>
                </a:lnTo>
                <a:lnTo>
                  <a:pt x="804" y="325"/>
                </a:lnTo>
                <a:lnTo>
                  <a:pt x="811" y="329"/>
                </a:lnTo>
                <a:lnTo>
                  <a:pt x="811" y="334"/>
                </a:lnTo>
                <a:lnTo>
                  <a:pt x="812" y="334"/>
                </a:lnTo>
                <a:lnTo>
                  <a:pt x="816" y="327"/>
                </a:lnTo>
                <a:lnTo>
                  <a:pt x="826" y="315"/>
                </a:lnTo>
                <a:lnTo>
                  <a:pt x="827" y="307"/>
                </a:lnTo>
                <a:lnTo>
                  <a:pt x="831" y="303"/>
                </a:lnTo>
                <a:lnTo>
                  <a:pt x="838" y="302"/>
                </a:lnTo>
                <a:lnTo>
                  <a:pt x="848" y="298"/>
                </a:lnTo>
                <a:lnTo>
                  <a:pt x="854" y="291"/>
                </a:lnTo>
                <a:lnTo>
                  <a:pt x="858" y="285"/>
                </a:lnTo>
                <a:lnTo>
                  <a:pt x="863" y="281"/>
                </a:lnTo>
                <a:lnTo>
                  <a:pt x="871" y="281"/>
                </a:lnTo>
                <a:lnTo>
                  <a:pt x="880" y="285"/>
                </a:lnTo>
                <a:lnTo>
                  <a:pt x="887" y="285"/>
                </a:lnTo>
                <a:lnTo>
                  <a:pt x="893" y="285"/>
                </a:lnTo>
                <a:lnTo>
                  <a:pt x="898" y="285"/>
                </a:lnTo>
                <a:lnTo>
                  <a:pt x="903" y="288"/>
                </a:lnTo>
                <a:lnTo>
                  <a:pt x="907" y="285"/>
                </a:lnTo>
                <a:lnTo>
                  <a:pt x="907" y="283"/>
                </a:lnTo>
                <a:lnTo>
                  <a:pt x="908" y="283"/>
                </a:lnTo>
                <a:lnTo>
                  <a:pt x="910" y="283"/>
                </a:lnTo>
                <a:lnTo>
                  <a:pt x="912" y="281"/>
                </a:lnTo>
                <a:lnTo>
                  <a:pt x="914" y="281"/>
                </a:lnTo>
                <a:lnTo>
                  <a:pt x="915" y="281"/>
                </a:lnTo>
                <a:lnTo>
                  <a:pt x="917" y="280"/>
                </a:lnTo>
                <a:lnTo>
                  <a:pt x="919" y="278"/>
                </a:lnTo>
                <a:lnTo>
                  <a:pt x="922" y="278"/>
                </a:lnTo>
                <a:lnTo>
                  <a:pt x="924" y="278"/>
                </a:lnTo>
                <a:lnTo>
                  <a:pt x="924" y="276"/>
                </a:lnTo>
                <a:lnTo>
                  <a:pt x="927" y="273"/>
                </a:lnTo>
                <a:lnTo>
                  <a:pt x="929" y="273"/>
                </a:lnTo>
                <a:lnTo>
                  <a:pt x="930" y="271"/>
                </a:lnTo>
                <a:lnTo>
                  <a:pt x="936" y="269"/>
                </a:lnTo>
                <a:lnTo>
                  <a:pt x="937" y="268"/>
                </a:lnTo>
                <a:lnTo>
                  <a:pt x="939" y="268"/>
                </a:lnTo>
                <a:lnTo>
                  <a:pt x="939" y="266"/>
                </a:lnTo>
                <a:lnTo>
                  <a:pt x="941" y="266"/>
                </a:lnTo>
                <a:lnTo>
                  <a:pt x="942" y="266"/>
                </a:lnTo>
                <a:lnTo>
                  <a:pt x="944" y="266"/>
                </a:lnTo>
                <a:lnTo>
                  <a:pt x="946" y="266"/>
                </a:lnTo>
                <a:lnTo>
                  <a:pt x="947" y="264"/>
                </a:lnTo>
                <a:lnTo>
                  <a:pt x="951" y="261"/>
                </a:lnTo>
                <a:lnTo>
                  <a:pt x="952" y="261"/>
                </a:lnTo>
                <a:lnTo>
                  <a:pt x="954" y="261"/>
                </a:lnTo>
                <a:lnTo>
                  <a:pt x="954" y="259"/>
                </a:lnTo>
                <a:lnTo>
                  <a:pt x="956" y="261"/>
                </a:lnTo>
                <a:lnTo>
                  <a:pt x="956" y="259"/>
                </a:lnTo>
                <a:lnTo>
                  <a:pt x="957" y="259"/>
                </a:lnTo>
                <a:lnTo>
                  <a:pt x="959" y="261"/>
                </a:lnTo>
                <a:lnTo>
                  <a:pt x="961" y="259"/>
                </a:lnTo>
                <a:lnTo>
                  <a:pt x="963" y="259"/>
                </a:lnTo>
                <a:lnTo>
                  <a:pt x="964" y="259"/>
                </a:lnTo>
                <a:lnTo>
                  <a:pt x="968" y="258"/>
                </a:lnTo>
                <a:lnTo>
                  <a:pt x="971" y="256"/>
                </a:lnTo>
                <a:lnTo>
                  <a:pt x="976" y="256"/>
                </a:lnTo>
                <a:lnTo>
                  <a:pt x="978" y="254"/>
                </a:lnTo>
                <a:lnTo>
                  <a:pt x="981" y="254"/>
                </a:lnTo>
                <a:lnTo>
                  <a:pt x="985" y="253"/>
                </a:lnTo>
                <a:lnTo>
                  <a:pt x="988" y="251"/>
                </a:lnTo>
                <a:lnTo>
                  <a:pt x="995" y="247"/>
                </a:lnTo>
                <a:lnTo>
                  <a:pt x="998" y="246"/>
                </a:lnTo>
                <a:lnTo>
                  <a:pt x="1001" y="246"/>
                </a:lnTo>
                <a:lnTo>
                  <a:pt x="1001" y="244"/>
                </a:lnTo>
                <a:lnTo>
                  <a:pt x="1003" y="242"/>
                </a:lnTo>
                <a:lnTo>
                  <a:pt x="1005" y="241"/>
                </a:lnTo>
                <a:lnTo>
                  <a:pt x="1006" y="241"/>
                </a:lnTo>
                <a:lnTo>
                  <a:pt x="1008" y="239"/>
                </a:lnTo>
                <a:lnTo>
                  <a:pt x="1010" y="239"/>
                </a:lnTo>
                <a:lnTo>
                  <a:pt x="1013" y="237"/>
                </a:lnTo>
                <a:lnTo>
                  <a:pt x="1015" y="237"/>
                </a:lnTo>
                <a:lnTo>
                  <a:pt x="1017" y="236"/>
                </a:lnTo>
                <a:lnTo>
                  <a:pt x="1022" y="236"/>
                </a:lnTo>
                <a:lnTo>
                  <a:pt x="1025" y="234"/>
                </a:lnTo>
                <a:lnTo>
                  <a:pt x="1030" y="234"/>
                </a:lnTo>
                <a:lnTo>
                  <a:pt x="1040" y="229"/>
                </a:lnTo>
                <a:lnTo>
                  <a:pt x="1044" y="227"/>
                </a:lnTo>
                <a:lnTo>
                  <a:pt x="1047" y="227"/>
                </a:lnTo>
                <a:lnTo>
                  <a:pt x="1054" y="227"/>
                </a:lnTo>
                <a:lnTo>
                  <a:pt x="1064" y="224"/>
                </a:lnTo>
                <a:close/>
              </a:path>
            </a:pathLst>
          </a:custGeom>
          <a:solidFill>
            <a:schemeClr val="accent4"/>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Freeform 8">
            <a:extLst>
              <a:ext uri="{FF2B5EF4-FFF2-40B4-BE49-F238E27FC236}">
                <a16:creationId xmlns:a16="http://schemas.microsoft.com/office/drawing/2014/main" id="{C55A993E-0B0A-441A-9F24-07D72B12B5FF}"/>
              </a:ext>
            </a:extLst>
          </p:cNvPr>
          <p:cNvSpPr>
            <a:spLocks/>
          </p:cNvSpPr>
          <p:nvPr/>
        </p:nvSpPr>
        <p:spPr bwMode="auto">
          <a:xfrm>
            <a:off x="4424363" y="2944814"/>
            <a:ext cx="2489200" cy="1173163"/>
          </a:xfrm>
          <a:custGeom>
            <a:avLst/>
            <a:gdLst>
              <a:gd name="T0" fmla="*/ 659 w 1568"/>
              <a:gd name="T1" fmla="*/ 52 h 739"/>
              <a:gd name="T2" fmla="*/ 762 w 1568"/>
              <a:gd name="T3" fmla="*/ 34 h 739"/>
              <a:gd name="T4" fmla="*/ 853 w 1568"/>
              <a:gd name="T5" fmla="*/ 110 h 739"/>
              <a:gd name="T6" fmla="*/ 794 w 1568"/>
              <a:gd name="T7" fmla="*/ 147 h 739"/>
              <a:gd name="T8" fmla="*/ 705 w 1568"/>
              <a:gd name="T9" fmla="*/ 202 h 739"/>
              <a:gd name="T10" fmla="*/ 708 w 1568"/>
              <a:gd name="T11" fmla="*/ 242 h 739"/>
              <a:gd name="T12" fmla="*/ 752 w 1568"/>
              <a:gd name="T13" fmla="*/ 276 h 739"/>
              <a:gd name="T14" fmla="*/ 818 w 1568"/>
              <a:gd name="T15" fmla="*/ 268 h 739"/>
              <a:gd name="T16" fmla="*/ 865 w 1568"/>
              <a:gd name="T17" fmla="*/ 290 h 739"/>
              <a:gd name="T18" fmla="*/ 919 w 1568"/>
              <a:gd name="T19" fmla="*/ 322 h 739"/>
              <a:gd name="T20" fmla="*/ 1014 w 1568"/>
              <a:gd name="T21" fmla="*/ 308 h 739"/>
              <a:gd name="T22" fmla="*/ 1120 w 1568"/>
              <a:gd name="T23" fmla="*/ 346 h 739"/>
              <a:gd name="T24" fmla="*/ 1189 w 1568"/>
              <a:gd name="T25" fmla="*/ 366 h 739"/>
              <a:gd name="T26" fmla="*/ 1232 w 1568"/>
              <a:gd name="T27" fmla="*/ 430 h 739"/>
              <a:gd name="T28" fmla="*/ 1270 w 1568"/>
              <a:gd name="T29" fmla="*/ 496 h 739"/>
              <a:gd name="T30" fmla="*/ 1304 w 1568"/>
              <a:gd name="T31" fmla="*/ 535 h 739"/>
              <a:gd name="T32" fmla="*/ 1351 w 1568"/>
              <a:gd name="T33" fmla="*/ 462 h 739"/>
              <a:gd name="T34" fmla="*/ 1335 w 1568"/>
              <a:gd name="T35" fmla="*/ 346 h 739"/>
              <a:gd name="T36" fmla="*/ 1416 w 1568"/>
              <a:gd name="T37" fmla="*/ 296 h 739"/>
              <a:gd name="T38" fmla="*/ 1419 w 1568"/>
              <a:gd name="T39" fmla="*/ 405 h 739"/>
              <a:gd name="T40" fmla="*/ 1492 w 1568"/>
              <a:gd name="T41" fmla="*/ 462 h 739"/>
              <a:gd name="T42" fmla="*/ 1554 w 1568"/>
              <a:gd name="T43" fmla="*/ 532 h 739"/>
              <a:gd name="T44" fmla="*/ 1558 w 1568"/>
              <a:gd name="T45" fmla="*/ 576 h 739"/>
              <a:gd name="T46" fmla="*/ 1568 w 1568"/>
              <a:gd name="T47" fmla="*/ 618 h 739"/>
              <a:gd name="T48" fmla="*/ 1534 w 1568"/>
              <a:gd name="T49" fmla="*/ 630 h 739"/>
              <a:gd name="T50" fmla="*/ 1495 w 1568"/>
              <a:gd name="T51" fmla="*/ 708 h 739"/>
              <a:gd name="T52" fmla="*/ 1414 w 1568"/>
              <a:gd name="T53" fmla="*/ 666 h 739"/>
              <a:gd name="T54" fmla="*/ 1355 w 1568"/>
              <a:gd name="T55" fmla="*/ 693 h 739"/>
              <a:gd name="T56" fmla="*/ 1291 w 1568"/>
              <a:gd name="T57" fmla="*/ 698 h 739"/>
              <a:gd name="T58" fmla="*/ 1248 w 1568"/>
              <a:gd name="T59" fmla="*/ 696 h 739"/>
              <a:gd name="T60" fmla="*/ 1183 w 1568"/>
              <a:gd name="T61" fmla="*/ 656 h 739"/>
              <a:gd name="T62" fmla="*/ 1132 w 1568"/>
              <a:gd name="T63" fmla="*/ 610 h 739"/>
              <a:gd name="T64" fmla="*/ 1096 w 1568"/>
              <a:gd name="T65" fmla="*/ 566 h 739"/>
              <a:gd name="T66" fmla="*/ 997 w 1568"/>
              <a:gd name="T67" fmla="*/ 527 h 739"/>
              <a:gd name="T68" fmla="*/ 841 w 1568"/>
              <a:gd name="T69" fmla="*/ 505 h 739"/>
              <a:gd name="T70" fmla="*/ 753 w 1568"/>
              <a:gd name="T71" fmla="*/ 466 h 739"/>
              <a:gd name="T72" fmla="*/ 681 w 1568"/>
              <a:gd name="T73" fmla="*/ 440 h 739"/>
              <a:gd name="T74" fmla="*/ 583 w 1568"/>
              <a:gd name="T75" fmla="*/ 374 h 739"/>
              <a:gd name="T76" fmla="*/ 534 w 1568"/>
              <a:gd name="T77" fmla="*/ 308 h 739"/>
              <a:gd name="T78" fmla="*/ 387 w 1568"/>
              <a:gd name="T79" fmla="*/ 317 h 739"/>
              <a:gd name="T80" fmla="*/ 348 w 1568"/>
              <a:gd name="T81" fmla="*/ 313 h 739"/>
              <a:gd name="T82" fmla="*/ 316 w 1568"/>
              <a:gd name="T83" fmla="*/ 305 h 739"/>
              <a:gd name="T84" fmla="*/ 301 w 1568"/>
              <a:gd name="T85" fmla="*/ 320 h 739"/>
              <a:gd name="T86" fmla="*/ 272 w 1568"/>
              <a:gd name="T87" fmla="*/ 346 h 739"/>
              <a:gd name="T88" fmla="*/ 238 w 1568"/>
              <a:gd name="T89" fmla="*/ 329 h 739"/>
              <a:gd name="T90" fmla="*/ 226 w 1568"/>
              <a:gd name="T91" fmla="*/ 366 h 739"/>
              <a:gd name="T92" fmla="*/ 201 w 1568"/>
              <a:gd name="T93" fmla="*/ 371 h 739"/>
              <a:gd name="T94" fmla="*/ 176 w 1568"/>
              <a:gd name="T95" fmla="*/ 371 h 739"/>
              <a:gd name="T96" fmla="*/ 142 w 1568"/>
              <a:gd name="T97" fmla="*/ 379 h 739"/>
              <a:gd name="T98" fmla="*/ 123 w 1568"/>
              <a:gd name="T99" fmla="*/ 401 h 739"/>
              <a:gd name="T100" fmla="*/ 73 w 1568"/>
              <a:gd name="T101" fmla="*/ 383 h 739"/>
              <a:gd name="T102" fmla="*/ 19 w 1568"/>
              <a:gd name="T103" fmla="*/ 347 h 739"/>
              <a:gd name="T104" fmla="*/ 2 w 1568"/>
              <a:gd name="T105" fmla="*/ 256 h 739"/>
              <a:gd name="T106" fmla="*/ 37 w 1568"/>
              <a:gd name="T107" fmla="*/ 102 h 739"/>
              <a:gd name="T108" fmla="*/ 112 w 1568"/>
              <a:gd name="T109" fmla="*/ 61 h 739"/>
              <a:gd name="T110" fmla="*/ 206 w 1568"/>
              <a:gd name="T111" fmla="*/ 139 h 739"/>
              <a:gd name="T112" fmla="*/ 275 w 1568"/>
              <a:gd name="T113" fmla="*/ 154 h 739"/>
              <a:gd name="T114" fmla="*/ 375 w 1568"/>
              <a:gd name="T115" fmla="*/ 102 h 739"/>
              <a:gd name="T116" fmla="*/ 461 w 1568"/>
              <a:gd name="T117" fmla="*/ 49 h 739"/>
              <a:gd name="T118" fmla="*/ 583 w 1568"/>
              <a:gd name="T119" fmla="*/ 7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68" h="739">
                <a:moveTo>
                  <a:pt x="583" y="7"/>
                </a:moveTo>
                <a:lnTo>
                  <a:pt x="586" y="8"/>
                </a:lnTo>
                <a:lnTo>
                  <a:pt x="588" y="8"/>
                </a:lnTo>
                <a:lnTo>
                  <a:pt x="591" y="10"/>
                </a:lnTo>
                <a:lnTo>
                  <a:pt x="593" y="14"/>
                </a:lnTo>
                <a:lnTo>
                  <a:pt x="603" y="17"/>
                </a:lnTo>
                <a:lnTo>
                  <a:pt x="608" y="20"/>
                </a:lnTo>
                <a:lnTo>
                  <a:pt x="615" y="20"/>
                </a:lnTo>
                <a:lnTo>
                  <a:pt x="622" y="24"/>
                </a:lnTo>
                <a:lnTo>
                  <a:pt x="642" y="37"/>
                </a:lnTo>
                <a:lnTo>
                  <a:pt x="644" y="39"/>
                </a:lnTo>
                <a:lnTo>
                  <a:pt x="659" y="52"/>
                </a:lnTo>
                <a:lnTo>
                  <a:pt x="662" y="52"/>
                </a:lnTo>
                <a:lnTo>
                  <a:pt x="666" y="51"/>
                </a:lnTo>
                <a:lnTo>
                  <a:pt x="667" y="52"/>
                </a:lnTo>
                <a:lnTo>
                  <a:pt x="677" y="47"/>
                </a:lnTo>
                <a:lnTo>
                  <a:pt x="684" y="46"/>
                </a:lnTo>
                <a:lnTo>
                  <a:pt x="686" y="46"/>
                </a:lnTo>
                <a:lnTo>
                  <a:pt x="713" y="36"/>
                </a:lnTo>
                <a:lnTo>
                  <a:pt x="732" y="29"/>
                </a:lnTo>
                <a:lnTo>
                  <a:pt x="742" y="27"/>
                </a:lnTo>
                <a:lnTo>
                  <a:pt x="759" y="32"/>
                </a:lnTo>
                <a:lnTo>
                  <a:pt x="760" y="36"/>
                </a:lnTo>
                <a:lnTo>
                  <a:pt x="762" y="34"/>
                </a:lnTo>
                <a:lnTo>
                  <a:pt x="777" y="37"/>
                </a:lnTo>
                <a:lnTo>
                  <a:pt x="801" y="41"/>
                </a:lnTo>
                <a:lnTo>
                  <a:pt x="831" y="44"/>
                </a:lnTo>
                <a:lnTo>
                  <a:pt x="836" y="47"/>
                </a:lnTo>
                <a:lnTo>
                  <a:pt x="850" y="54"/>
                </a:lnTo>
                <a:lnTo>
                  <a:pt x="858" y="63"/>
                </a:lnTo>
                <a:lnTo>
                  <a:pt x="860" y="68"/>
                </a:lnTo>
                <a:lnTo>
                  <a:pt x="860" y="75"/>
                </a:lnTo>
                <a:lnTo>
                  <a:pt x="858" y="88"/>
                </a:lnTo>
                <a:lnTo>
                  <a:pt x="858" y="95"/>
                </a:lnTo>
                <a:lnTo>
                  <a:pt x="855" y="107"/>
                </a:lnTo>
                <a:lnTo>
                  <a:pt x="853" y="110"/>
                </a:lnTo>
                <a:lnTo>
                  <a:pt x="845" y="117"/>
                </a:lnTo>
                <a:lnTo>
                  <a:pt x="840" y="119"/>
                </a:lnTo>
                <a:lnTo>
                  <a:pt x="840" y="120"/>
                </a:lnTo>
                <a:lnTo>
                  <a:pt x="835" y="122"/>
                </a:lnTo>
                <a:lnTo>
                  <a:pt x="833" y="122"/>
                </a:lnTo>
                <a:lnTo>
                  <a:pt x="830" y="125"/>
                </a:lnTo>
                <a:lnTo>
                  <a:pt x="823" y="127"/>
                </a:lnTo>
                <a:lnTo>
                  <a:pt x="818" y="129"/>
                </a:lnTo>
                <a:lnTo>
                  <a:pt x="811" y="130"/>
                </a:lnTo>
                <a:lnTo>
                  <a:pt x="804" y="141"/>
                </a:lnTo>
                <a:lnTo>
                  <a:pt x="801" y="144"/>
                </a:lnTo>
                <a:lnTo>
                  <a:pt x="794" y="147"/>
                </a:lnTo>
                <a:lnTo>
                  <a:pt x="791" y="147"/>
                </a:lnTo>
                <a:lnTo>
                  <a:pt x="786" y="149"/>
                </a:lnTo>
                <a:lnTo>
                  <a:pt x="774" y="152"/>
                </a:lnTo>
                <a:lnTo>
                  <a:pt x="764" y="154"/>
                </a:lnTo>
                <a:lnTo>
                  <a:pt x="755" y="154"/>
                </a:lnTo>
                <a:lnTo>
                  <a:pt x="745" y="159"/>
                </a:lnTo>
                <a:lnTo>
                  <a:pt x="728" y="173"/>
                </a:lnTo>
                <a:lnTo>
                  <a:pt x="726" y="176"/>
                </a:lnTo>
                <a:lnTo>
                  <a:pt x="723" y="180"/>
                </a:lnTo>
                <a:lnTo>
                  <a:pt x="711" y="195"/>
                </a:lnTo>
                <a:lnTo>
                  <a:pt x="706" y="203"/>
                </a:lnTo>
                <a:lnTo>
                  <a:pt x="705" y="202"/>
                </a:lnTo>
                <a:lnTo>
                  <a:pt x="699" y="202"/>
                </a:lnTo>
                <a:lnTo>
                  <a:pt x="699" y="203"/>
                </a:lnTo>
                <a:lnTo>
                  <a:pt x="698" y="202"/>
                </a:lnTo>
                <a:lnTo>
                  <a:pt x="696" y="203"/>
                </a:lnTo>
                <a:lnTo>
                  <a:pt x="698" y="210"/>
                </a:lnTo>
                <a:lnTo>
                  <a:pt x="699" y="213"/>
                </a:lnTo>
                <a:lnTo>
                  <a:pt x="703" y="217"/>
                </a:lnTo>
                <a:lnTo>
                  <a:pt x="703" y="220"/>
                </a:lnTo>
                <a:lnTo>
                  <a:pt x="705" y="225"/>
                </a:lnTo>
                <a:lnTo>
                  <a:pt x="706" y="232"/>
                </a:lnTo>
                <a:lnTo>
                  <a:pt x="708" y="237"/>
                </a:lnTo>
                <a:lnTo>
                  <a:pt x="708" y="242"/>
                </a:lnTo>
                <a:lnTo>
                  <a:pt x="711" y="247"/>
                </a:lnTo>
                <a:lnTo>
                  <a:pt x="713" y="252"/>
                </a:lnTo>
                <a:lnTo>
                  <a:pt x="715" y="254"/>
                </a:lnTo>
                <a:lnTo>
                  <a:pt x="716" y="259"/>
                </a:lnTo>
                <a:lnTo>
                  <a:pt x="721" y="264"/>
                </a:lnTo>
                <a:lnTo>
                  <a:pt x="725" y="268"/>
                </a:lnTo>
                <a:lnTo>
                  <a:pt x="737" y="274"/>
                </a:lnTo>
                <a:lnTo>
                  <a:pt x="742" y="276"/>
                </a:lnTo>
                <a:lnTo>
                  <a:pt x="743" y="278"/>
                </a:lnTo>
                <a:lnTo>
                  <a:pt x="747" y="278"/>
                </a:lnTo>
                <a:lnTo>
                  <a:pt x="748" y="278"/>
                </a:lnTo>
                <a:lnTo>
                  <a:pt x="752" y="276"/>
                </a:lnTo>
                <a:lnTo>
                  <a:pt x="760" y="274"/>
                </a:lnTo>
                <a:lnTo>
                  <a:pt x="765" y="273"/>
                </a:lnTo>
                <a:lnTo>
                  <a:pt x="770" y="271"/>
                </a:lnTo>
                <a:lnTo>
                  <a:pt x="774" y="271"/>
                </a:lnTo>
                <a:lnTo>
                  <a:pt x="779" y="269"/>
                </a:lnTo>
                <a:lnTo>
                  <a:pt x="789" y="269"/>
                </a:lnTo>
                <a:lnTo>
                  <a:pt x="794" y="271"/>
                </a:lnTo>
                <a:lnTo>
                  <a:pt x="797" y="273"/>
                </a:lnTo>
                <a:lnTo>
                  <a:pt x="806" y="271"/>
                </a:lnTo>
                <a:lnTo>
                  <a:pt x="808" y="271"/>
                </a:lnTo>
                <a:lnTo>
                  <a:pt x="813" y="269"/>
                </a:lnTo>
                <a:lnTo>
                  <a:pt x="818" y="268"/>
                </a:lnTo>
                <a:lnTo>
                  <a:pt x="823" y="268"/>
                </a:lnTo>
                <a:lnTo>
                  <a:pt x="824" y="268"/>
                </a:lnTo>
                <a:lnTo>
                  <a:pt x="828" y="268"/>
                </a:lnTo>
                <a:lnTo>
                  <a:pt x="835" y="269"/>
                </a:lnTo>
                <a:lnTo>
                  <a:pt x="840" y="273"/>
                </a:lnTo>
                <a:lnTo>
                  <a:pt x="845" y="276"/>
                </a:lnTo>
                <a:lnTo>
                  <a:pt x="846" y="276"/>
                </a:lnTo>
                <a:lnTo>
                  <a:pt x="850" y="278"/>
                </a:lnTo>
                <a:lnTo>
                  <a:pt x="851" y="279"/>
                </a:lnTo>
                <a:lnTo>
                  <a:pt x="855" y="283"/>
                </a:lnTo>
                <a:lnTo>
                  <a:pt x="858" y="286"/>
                </a:lnTo>
                <a:lnTo>
                  <a:pt x="865" y="290"/>
                </a:lnTo>
                <a:lnTo>
                  <a:pt x="865" y="291"/>
                </a:lnTo>
                <a:lnTo>
                  <a:pt x="868" y="293"/>
                </a:lnTo>
                <a:lnTo>
                  <a:pt x="870" y="293"/>
                </a:lnTo>
                <a:lnTo>
                  <a:pt x="872" y="293"/>
                </a:lnTo>
                <a:lnTo>
                  <a:pt x="884" y="296"/>
                </a:lnTo>
                <a:lnTo>
                  <a:pt x="892" y="303"/>
                </a:lnTo>
                <a:lnTo>
                  <a:pt x="894" y="307"/>
                </a:lnTo>
                <a:lnTo>
                  <a:pt x="897" y="307"/>
                </a:lnTo>
                <a:lnTo>
                  <a:pt x="899" y="307"/>
                </a:lnTo>
                <a:lnTo>
                  <a:pt x="906" y="317"/>
                </a:lnTo>
                <a:lnTo>
                  <a:pt x="917" y="322"/>
                </a:lnTo>
                <a:lnTo>
                  <a:pt x="919" y="322"/>
                </a:lnTo>
                <a:lnTo>
                  <a:pt x="929" y="308"/>
                </a:lnTo>
                <a:lnTo>
                  <a:pt x="934" y="303"/>
                </a:lnTo>
                <a:lnTo>
                  <a:pt x="944" y="298"/>
                </a:lnTo>
                <a:lnTo>
                  <a:pt x="946" y="298"/>
                </a:lnTo>
                <a:lnTo>
                  <a:pt x="953" y="296"/>
                </a:lnTo>
                <a:lnTo>
                  <a:pt x="966" y="295"/>
                </a:lnTo>
                <a:lnTo>
                  <a:pt x="978" y="295"/>
                </a:lnTo>
                <a:lnTo>
                  <a:pt x="990" y="296"/>
                </a:lnTo>
                <a:lnTo>
                  <a:pt x="1003" y="298"/>
                </a:lnTo>
                <a:lnTo>
                  <a:pt x="1009" y="303"/>
                </a:lnTo>
                <a:lnTo>
                  <a:pt x="1012" y="305"/>
                </a:lnTo>
                <a:lnTo>
                  <a:pt x="1014" y="308"/>
                </a:lnTo>
                <a:lnTo>
                  <a:pt x="1017" y="308"/>
                </a:lnTo>
                <a:lnTo>
                  <a:pt x="1019" y="312"/>
                </a:lnTo>
                <a:lnTo>
                  <a:pt x="1025" y="322"/>
                </a:lnTo>
                <a:lnTo>
                  <a:pt x="1031" y="327"/>
                </a:lnTo>
                <a:lnTo>
                  <a:pt x="1039" y="329"/>
                </a:lnTo>
                <a:lnTo>
                  <a:pt x="1074" y="330"/>
                </a:lnTo>
                <a:lnTo>
                  <a:pt x="1076" y="329"/>
                </a:lnTo>
                <a:lnTo>
                  <a:pt x="1078" y="329"/>
                </a:lnTo>
                <a:lnTo>
                  <a:pt x="1086" y="329"/>
                </a:lnTo>
                <a:lnTo>
                  <a:pt x="1091" y="330"/>
                </a:lnTo>
                <a:lnTo>
                  <a:pt x="1093" y="330"/>
                </a:lnTo>
                <a:lnTo>
                  <a:pt x="1120" y="346"/>
                </a:lnTo>
                <a:lnTo>
                  <a:pt x="1127" y="347"/>
                </a:lnTo>
                <a:lnTo>
                  <a:pt x="1142" y="351"/>
                </a:lnTo>
                <a:lnTo>
                  <a:pt x="1149" y="351"/>
                </a:lnTo>
                <a:lnTo>
                  <a:pt x="1164" y="347"/>
                </a:lnTo>
                <a:lnTo>
                  <a:pt x="1172" y="346"/>
                </a:lnTo>
                <a:lnTo>
                  <a:pt x="1179" y="346"/>
                </a:lnTo>
                <a:lnTo>
                  <a:pt x="1183" y="349"/>
                </a:lnTo>
                <a:lnTo>
                  <a:pt x="1181" y="351"/>
                </a:lnTo>
                <a:lnTo>
                  <a:pt x="1181" y="352"/>
                </a:lnTo>
                <a:lnTo>
                  <a:pt x="1183" y="352"/>
                </a:lnTo>
                <a:lnTo>
                  <a:pt x="1189" y="362"/>
                </a:lnTo>
                <a:lnTo>
                  <a:pt x="1189" y="366"/>
                </a:lnTo>
                <a:lnTo>
                  <a:pt x="1193" y="374"/>
                </a:lnTo>
                <a:lnTo>
                  <a:pt x="1193" y="376"/>
                </a:lnTo>
                <a:lnTo>
                  <a:pt x="1193" y="383"/>
                </a:lnTo>
                <a:lnTo>
                  <a:pt x="1196" y="395"/>
                </a:lnTo>
                <a:lnTo>
                  <a:pt x="1203" y="401"/>
                </a:lnTo>
                <a:lnTo>
                  <a:pt x="1210" y="408"/>
                </a:lnTo>
                <a:lnTo>
                  <a:pt x="1211" y="410"/>
                </a:lnTo>
                <a:lnTo>
                  <a:pt x="1216" y="413"/>
                </a:lnTo>
                <a:lnTo>
                  <a:pt x="1220" y="417"/>
                </a:lnTo>
                <a:lnTo>
                  <a:pt x="1223" y="422"/>
                </a:lnTo>
                <a:lnTo>
                  <a:pt x="1226" y="425"/>
                </a:lnTo>
                <a:lnTo>
                  <a:pt x="1232" y="430"/>
                </a:lnTo>
                <a:lnTo>
                  <a:pt x="1242" y="444"/>
                </a:lnTo>
                <a:lnTo>
                  <a:pt x="1243" y="446"/>
                </a:lnTo>
                <a:lnTo>
                  <a:pt x="1250" y="457"/>
                </a:lnTo>
                <a:lnTo>
                  <a:pt x="1253" y="462"/>
                </a:lnTo>
                <a:lnTo>
                  <a:pt x="1255" y="466"/>
                </a:lnTo>
                <a:lnTo>
                  <a:pt x="1257" y="471"/>
                </a:lnTo>
                <a:lnTo>
                  <a:pt x="1262" y="479"/>
                </a:lnTo>
                <a:lnTo>
                  <a:pt x="1264" y="484"/>
                </a:lnTo>
                <a:lnTo>
                  <a:pt x="1267" y="490"/>
                </a:lnTo>
                <a:lnTo>
                  <a:pt x="1269" y="491"/>
                </a:lnTo>
                <a:lnTo>
                  <a:pt x="1269" y="493"/>
                </a:lnTo>
                <a:lnTo>
                  <a:pt x="1270" y="496"/>
                </a:lnTo>
                <a:lnTo>
                  <a:pt x="1272" y="500"/>
                </a:lnTo>
                <a:lnTo>
                  <a:pt x="1275" y="510"/>
                </a:lnTo>
                <a:lnTo>
                  <a:pt x="1277" y="512"/>
                </a:lnTo>
                <a:lnTo>
                  <a:pt x="1277" y="513"/>
                </a:lnTo>
                <a:lnTo>
                  <a:pt x="1280" y="517"/>
                </a:lnTo>
                <a:lnTo>
                  <a:pt x="1286" y="525"/>
                </a:lnTo>
                <a:lnTo>
                  <a:pt x="1287" y="527"/>
                </a:lnTo>
                <a:lnTo>
                  <a:pt x="1291" y="532"/>
                </a:lnTo>
                <a:lnTo>
                  <a:pt x="1292" y="534"/>
                </a:lnTo>
                <a:lnTo>
                  <a:pt x="1296" y="534"/>
                </a:lnTo>
                <a:lnTo>
                  <a:pt x="1304" y="534"/>
                </a:lnTo>
                <a:lnTo>
                  <a:pt x="1304" y="535"/>
                </a:lnTo>
                <a:lnTo>
                  <a:pt x="1311" y="534"/>
                </a:lnTo>
                <a:lnTo>
                  <a:pt x="1318" y="530"/>
                </a:lnTo>
                <a:lnTo>
                  <a:pt x="1326" y="525"/>
                </a:lnTo>
                <a:lnTo>
                  <a:pt x="1333" y="520"/>
                </a:lnTo>
                <a:lnTo>
                  <a:pt x="1335" y="515"/>
                </a:lnTo>
                <a:lnTo>
                  <a:pt x="1336" y="513"/>
                </a:lnTo>
                <a:lnTo>
                  <a:pt x="1338" y="503"/>
                </a:lnTo>
                <a:lnTo>
                  <a:pt x="1343" y="491"/>
                </a:lnTo>
                <a:lnTo>
                  <a:pt x="1348" y="478"/>
                </a:lnTo>
                <a:lnTo>
                  <a:pt x="1350" y="478"/>
                </a:lnTo>
                <a:lnTo>
                  <a:pt x="1351" y="469"/>
                </a:lnTo>
                <a:lnTo>
                  <a:pt x="1351" y="462"/>
                </a:lnTo>
                <a:lnTo>
                  <a:pt x="1351" y="456"/>
                </a:lnTo>
                <a:lnTo>
                  <a:pt x="1353" y="447"/>
                </a:lnTo>
                <a:lnTo>
                  <a:pt x="1353" y="444"/>
                </a:lnTo>
                <a:lnTo>
                  <a:pt x="1353" y="439"/>
                </a:lnTo>
                <a:lnTo>
                  <a:pt x="1353" y="434"/>
                </a:lnTo>
                <a:lnTo>
                  <a:pt x="1350" y="417"/>
                </a:lnTo>
                <a:lnTo>
                  <a:pt x="1346" y="401"/>
                </a:lnTo>
                <a:lnTo>
                  <a:pt x="1346" y="400"/>
                </a:lnTo>
                <a:lnTo>
                  <a:pt x="1345" y="388"/>
                </a:lnTo>
                <a:lnTo>
                  <a:pt x="1338" y="368"/>
                </a:lnTo>
                <a:lnTo>
                  <a:pt x="1336" y="352"/>
                </a:lnTo>
                <a:lnTo>
                  <a:pt x="1335" y="346"/>
                </a:lnTo>
                <a:lnTo>
                  <a:pt x="1335" y="342"/>
                </a:lnTo>
                <a:lnTo>
                  <a:pt x="1340" y="329"/>
                </a:lnTo>
                <a:lnTo>
                  <a:pt x="1345" y="320"/>
                </a:lnTo>
                <a:lnTo>
                  <a:pt x="1353" y="310"/>
                </a:lnTo>
                <a:lnTo>
                  <a:pt x="1360" y="305"/>
                </a:lnTo>
                <a:lnTo>
                  <a:pt x="1363" y="302"/>
                </a:lnTo>
                <a:lnTo>
                  <a:pt x="1370" y="298"/>
                </a:lnTo>
                <a:lnTo>
                  <a:pt x="1384" y="295"/>
                </a:lnTo>
                <a:lnTo>
                  <a:pt x="1392" y="291"/>
                </a:lnTo>
                <a:lnTo>
                  <a:pt x="1399" y="291"/>
                </a:lnTo>
                <a:lnTo>
                  <a:pt x="1404" y="291"/>
                </a:lnTo>
                <a:lnTo>
                  <a:pt x="1416" y="296"/>
                </a:lnTo>
                <a:lnTo>
                  <a:pt x="1421" y="300"/>
                </a:lnTo>
                <a:lnTo>
                  <a:pt x="1424" y="300"/>
                </a:lnTo>
                <a:lnTo>
                  <a:pt x="1431" y="303"/>
                </a:lnTo>
                <a:lnTo>
                  <a:pt x="1434" y="308"/>
                </a:lnTo>
                <a:lnTo>
                  <a:pt x="1438" y="315"/>
                </a:lnTo>
                <a:lnTo>
                  <a:pt x="1439" y="335"/>
                </a:lnTo>
                <a:lnTo>
                  <a:pt x="1441" y="346"/>
                </a:lnTo>
                <a:lnTo>
                  <a:pt x="1439" y="354"/>
                </a:lnTo>
                <a:lnTo>
                  <a:pt x="1429" y="373"/>
                </a:lnTo>
                <a:lnTo>
                  <a:pt x="1426" y="381"/>
                </a:lnTo>
                <a:lnTo>
                  <a:pt x="1421" y="398"/>
                </a:lnTo>
                <a:lnTo>
                  <a:pt x="1419" y="405"/>
                </a:lnTo>
                <a:lnTo>
                  <a:pt x="1417" y="418"/>
                </a:lnTo>
                <a:lnTo>
                  <a:pt x="1416" y="420"/>
                </a:lnTo>
                <a:lnTo>
                  <a:pt x="1417" y="423"/>
                </a:lnTo>
                <a:lnTo>
                  <a:pt x="1421" y="429"/>
                </a:lnTo>
                <a:lnTo>
                  <a:pt x="1424" y="432"/>
                </a:lnTo>
                <a:lnTo>
                  <a:pt x="1427" y="435"/>
                </a:lnTo>
                <a:lnTo>
                  <a:pt x="1436" y="439"/>
                </a:lnTo>
                <a:lnTo>
                  <a:pt x="1438" y="439"/>
                </a:lnTo>
                <a:lnTo>
                  <a:pt x="1460" y="440"/>
                </a:lnTo>
                <a:lnTo>
                  <a:pt x="1465" y="442"/>
                </a:lnTo>
                <a:lnTo>
                  <a:pt x="1468" y="444"/>
                </a:lnTo>
                <a:lnTo>
                  <a:pt x="1492" y="462"/>
                </a:lnTo>
                <a:lnTo>
                  <a:pt x="1497" y="464"/>
                </a:lnTo>
                <a:lnTo>
                  <a:pt x="1502" y="466"/>
                </a:lnTo>
                <a:lnTo>
                  <a:pt x="1507" y="464"/>
                </a:lnTo>
                <a:lnTo>
                  <a:pt x="1524" y="462"/>
                </a:lnTo>
                <a:lnTo>
                  <a:pt x="1537" y="466"/>
                </a:lnTo>
                <a:lnTo>
                  <a:pt x="1539" y="468"/>
                </a:lnTo>
                <a:lnTo>
                  <a:pt x="1544" y="478"/>
                </a:lnTo>
                <a:lnTo>
                  <a:pt x="1544" y="486"/>
                </a:lnTo>
                <a:lnTo>
                  <a:pt x="1546" y="496"/>
                </a:lnTo>
                <a:lnTo>
                  <a:pt x="1546" y="498"/>
                </a:lnTo>
                <a:lnTo>
                  <a:pt x="1551" y="515"/>
                </a:lnTo>
                <a:lnTo>
                  <a:pt x="1554" y="532"/>
                </a:lnTo>
                <a:lnTo>
                  <a:pt x="1552" y="539"/>
                </a:lnTo>
                <a:lnTo>
                  <a:pt x="1552" y="545"/>
                </a:lnTo>
                <a:lnTo>
                  <a:pt x="1554" y="556"/>
                </a:lnTo>
                <a:lnTo>
                  <a:pt x="1554" y="557"/>
                </a:lnTo>
                <a:lnTo>
                  <a:pt x="1554" y="559"/>
                </a:lnTo>
                <a:lnTo>
                  <a:pt x="1554" y="566"/>
                </a:lnTo>
                <a:lnTo>
                  <a:pt x="1558" y="567"/>
                </a:lnTo>
                <a:lnTo>
                  <a:pt x="1558" y="569"/>
                </a:lnTo>
                <a:lnTo>
                  <a:pt x="1558" y="571"/>
                </a:lnTo>
                <a:lnTo>
                  <a:pt x="1556" y="573"/>
                </a:lnTo>
                <a:lnTo>
                  <a:pt x="1556" y="576"/>
                </a:lnTo>
                <a:lnTo>
                  <a:pt x="1558" y="576"/>
                </a:lnTo>
                <a:lnTo>
                  <a:pt x="1559" y="583"/>
                </a:lnTo>
                <a:lnTo>
                  <a:pt x="1561" y="584"/>
                </a:lnTo>
                <a:lnTo>
                  <a:pt x="1561" y="586"/>
                </a:lnTo>
                <a:lnTo>
                  <a:pt x="1563" y="586"/>
                </a:lnTo>
                <a:lnTo>
                  <a:pt x="1563" y="588"/>
                </a:lnTo>
                <a:lnTo>
                  <a:pt x="1563" y="595"/>
                </a:lnTo>
                <a:lnTo>
                  <a:pt x="1563" y="596"/>
                </a:lnTo>
                <a:lnTo>
                  <a:pt x="1563" y="600"/>
                </a:lnTo>
                <a:lnTo>
                  <a:pt x="1563" y="606"/>
                </a:lnTo>
                <a:lnTo>
                  <a:pt x="1564" y="610"/>
                </a:lnTo>
                <a:lnTo>
                  <a:pt x="1564" y="613"/>
                </a:lnTo>
                <a:lnTo>
                  <a:pt x="1568" y="618"/>
                </a:lnTo>
                <a:lnTo>
                  <a:pt x="1568" y="622"/>
                </a:lnTo>
                <a:lnTo>
                  <a:pt x="1566" y="623"/>
                </a:lnTo>
                <a:lnTo>
                  <a:pt x="1563" y="623"/>
                </a:lnTo>
                <a:lnTo>
                  <a:pt x="1563" y="625"/>
                </a:lnTo>
                <a:lnTo>
                  <a:pt x="1561" y="625"/>
                </a:lnTo>
                <a:lnTo>
                  <a:pt x="1558" y="625"/>
                </a:lnTo>
                <a:lnTo>
                  <a:pt x="1554" y="630"/>
                </a:lnTo>
                <a:lnTo>
                  <a:pt x="1546" y="630"/>
                </a:lnTo>
                <a:lnTo>
                  <a:pt x="1544" y="628"/>
                </a:lnTo>
                <a:lnTo>
                  <a:pt x="1542" y="628"/>
                </a:lnTo>
                <a:lnTo>
                  <a:pt x="1537" y="630"/>
                </a:lnTo>
                <a:lnTo>
                  <a:pt x="1534" y="630"/>
                </a:lnTo>
                <a:lnTo>
                  <a:pt x="1525" y="628"/>
                </a:lnTo>
                <a:lnTo>
                  <a:pt x="1524" y="630"/>
                </a:lnTo>
                <a:lnTo>
                  <a:pt x="1524" y="632"/>
                </a:lnTo>
                <a:lnTo>
                  <a:pt x="1520" y="632"/>
                </a:lnTo>
                <a:lnTo>
                  <a:pt x="1520" y="628"/>
                </a:lnTo>
                <a:lnTo>
                  <a:pt x="1515" y="625"/>
                </a:lnTo>
                <a:lnTo>
                  <a:pt x="1515" y="623"/>
                </a:lnTo>
                <a:lnTo>
                  <a:pt x="1514" y="623"/>
                </a:lnTo>
                <a:lnTo>
                  <a:pt x="1514" y="625"/>
                </a:lnTo>
                <a:lnTo>
                  <a:pt x="1515" y="637"/>
                </a:lnTo>
                <a:lnTo>
                  <a:pt x="1515" y="664"/>
                </a:lnTo>
                <a:lnTo>
                  <a:pt x="1495" y="708"/>
                </a:lnTo>
                <a:lnTo>
                  <a:pt x="1480" y="739"/>
                </a:lnTo>
                <a:lnTo>
                  <a:pt x="1478" y="737"/>
                </a:lnTo>
                <a:lnTo>
                  <a:pt x="1473" y="732"/>
                </a:lnTo>
                <a:lnTo>
                  <a:pt x="1470" y="725"/>
                </a:lnTo>
                <a:lnTo>
                  <a:pt x="1466" y="722"/>
                </a:lnTo>
                <a:lnTo>
                  <a:pt x="1466" y="718"/>
                </a:lnTo>
                <a:lnTo>
                  <a:pt x="1441" y="689"/>
                </a:lnTo>
                <a:lnTo>
                  <a:pt x="1436" y="684"/>
                </a:lnTo>
                <a:lnTo>
                  <a:pt x="1426" y="671"/>
                </a:lnTo>
                <a:lnTo>
                  <a:pt x="1421" y="664"/>
                </a:lnTo>
                <a:lnTo>
                  <a:pt x="1419" y="662"/>
                </a:lnTo>
                <a:lnTo>
                  <a:pt x="1414" y="666"/>
                </a:lnTo>
                <a:lnTo>
                  <a:pt x="1412" y="669"/>
                </a:lnTo>
                <a:lnTo>
                  <a:pt x="1409" y="673"/>
                </a:lnTo>
                <a:lnTo>
                  <a:pt x="1405" y="674"/>
                </a:lnTo>
                <a:lnTo>
                  <a:pt x="1400" y="676"/>
                </a:lnTo>
                <a:lnTo>
                  <a:pt x="1394" y="678"/>
                </a:lnTo>
                <a:lnTo>
                  <a:pt x="1385" y="679"/>
                </a:lnTo>
                <a:lnTo>
                  <a:pt x="1380" y="683"/>
                </a:lnTo>
                <a:lnTo>
                  <a:pt x="1370" y="688"/>
                </a:lnTo>
                <a:lnTo>
                  <a:pt x="1365" y="689"/>
                </a:lnTo>
                <a:lnTo>
                  <a:pt x="1363" y="689"/>
                </a:lnTo>
                <a:lnTo>
                  <a:pt x="1360" y="691"/>
                </a:lnTo>
                <a:lnTo>
                  <a:pt x="1355" y="693"/>
                </a:lnTo>
                <a:lnTo>
                  <a:pt x="1351" y="693"/>
                </a:lnTo>
                <a:lnTo>
                  <a:pt x="1345" y="695"/>
                </a:lnTo>
                <a:lnTo>
                  <a:pt x="1338" y="696"/>
                </a:lnTo>
                <a:lnTo>
                  <a:pt x="1333" y="696"/>
                </a:lnTo>
                <a:lnTo>
                  <a:pt x="1326" y="698"/>
                </a:lnTo>
                <a:lnTo>
                  <a:pt x="1321" y="698"/>
                </a:lnTo>
                <a:lnTo>
                  <a:pt x="1319" y="698"/>
                </a:lnTo>
                <a:lnTo>
                  <a:pt x="1313" y="700"/>
                </a:lnTo>
                <a:lnTo>
                  <a:pt x="1311" y="700"/>
                </a:lnTo>
                <a:lnTo>
                  <a:pt x="1308" y="700"/>
                </a:lnTo>
                <a:lnTo>
                  <a:pt x="1301" y="700"/>
                </a:lnTo>
                <a:lnTo>
                  <a:pt x="1291" y="698"/>
                </a:lnTo>
                <a:lnTo>
                  <a:pt x="1286" y="700"/>
                </a:lnTo>
                <a:lnTo>
                  <a:pt x="1282" y="700"/>
                </a:lnTo>
                <a:lnTo>
                  <a:pt x="1280" y="700"/>
                </a:lnTo>
                <a:lnTo>
                  <a:pt x="1275" y="700"/>
                </a:lnTo>
                <a:lnTo>
                  <a:pt x="1274" y="700"/>
                </a:lnTo>
                <a:lnTo>
                  <a:pt x="1270" y="700"/>
                </a:lnTo>
                <a:lnTo>
                  <a:pt x="1269" y="700"/>
                </a:lnTo>
                <a:lnTo>
                  <a:pt x="1267" y="700"/>
                </a:lnTo>
                <a:lnTo>
                  <a:pt x="1264" y="698"/>
                </a:lnTo>
                <a:lnTo>
                  <a:pt x="1260" y="696"/>
                </a:lnTo>
                <a:lnTo>
                  <a:pt x="1252" y="696"/>
                </a:lnTo>
                <a:lnTo>
                  <a:pt x="1248" y="696"/>
                </a:lnTo>
                <a:lnTo>
                  <a:pt x="1237" y="693"/>
                </a:lnTo>
                <a:lnTo>
                  <a:pt x="1232" y="691"/>
                </a:lnTo>
                <a:lnTo>
                  <a:pt x="1228" y="691"/>
                </a:lnTo>
                <a:lnTo>
                  <a:pt x="1223" y="689"/>
                </a:lnTo>
                <a:lnTo>
                  <a:pt x="1218" y="686"/>
                </a:lnTo>
                <a:lnTo>
                  <a:pt x="1213" y="684"/>
                </a:lnTo>
                <a:lnTo>
                  <a:pt x="1213" y="683"/>
                </a:lnTo>
                <a:lnTo>
                  <a:pt x="1211" y="683"/>
                </a:lnTo>
                <a:lnTo>
                  <a:pt x="1203" y="676"/>
                </a:lnTo>
                <a:lnTo>
                  <a:pt x="1194" y="669"/>
                </a:lnTo>
                <a:lnTo>
                  <a:pt x="1189" y="662"/>
                </a:lnTo>
                <a:lnTo>
                  <a:pt x="1183" y="656"/>
                </a:lnTo>
                <a:lnTo>
                  <a:pt x="1179" y="650"/>
                </a:lnTo>
                <a:lnTo>
                  <a:pt x="1171" y="642"/>
                </a:lnTo>
                <a:lnTo>
                  <a:pt x="1147" y="644"/>
                </a:lnTo>
                <a:lnTo>
                  <a:pt x="1145" y="644"/>
                </a:lnTo>
                <a:lnTo>
                  <a:pt x="1142" y="640"/>
                </a:lnTo>
                <a:lnTo>
                  <a:pt x="1140" y="632"/>
                </a:lnTo>
                <a:lnTo>
                  <a:pt x="1142" y="623"/>
                </a:lnTo>
                <a:lnTo>
                  <a:pt x="1142" y="620"/>
                </a:lnTo>
                <a:lnTo>
                  <a:pt x="1140" y="618"/>
                </a:lnTo>
                <a:lnTo>
                  <a:pt x="1137" y="613"/>
                </a:lnTo>
                <a:lnTo>
                  <a:pt x="1135" y="613"/>
                </a:lnTo>
                <a:lnTo>
                  <a:pt x="1132" y="610"/>
                </a:lnTo>
                <a:lnTo>
                  <a:pt x="1130" y="608"/>
                </a:lnTo>
                <a:lnTo>
                  <a:pt x="1125" y="605"/>
                </a:lnTo>
                <a:lnTo>
                  <a:pt x="1120" y="598"/>
                </a:lnTo>
                <a:lnTo>
                  <a:pt x="1120" y="596"/>
                </a:lnTo>
                <a:lnTo>
                  <a:pt x="1118" y="596"/>
                </a:lnTo>
                <a:lnTo>
                  <a:pt x="1115" y="593"/>
                </a:lnTo>
                <a:lnTo>
                  <a:pt x="1113" y="589"/>
                </a:lnTo>
                <a:lnTo>
                  <a:pt x="1108" y="581"/>
                </a:lnTo>
                <a:lnTo>
                  <a:pt x="1105" y="578"/>
                </a:lnTo>
                <a:lnTo>
                  <a:pt x="1103" y="573"/>
                </a:lnTo>
                <a:lnTo>
                  <a:pt x="1098" y="567"/>
                </a:lnTo>
                <a:lnTo>
                  <a:pt x="1096" y="566"/>
                </a:lnTo>
                <a:lnTo>
                  <a:pt x="1091" y="557"/>
                </a:lnTo>
                <a:lnTo>
                  <a:pt x="1088" y="551"/>
                </a:lnTo>
                <a:lnTo>
                  <a:pt x="1086" y="544"/>
                </a:lnTo>
                <a:lnTo>
                  <a:pt x="1081" y="530"/>
                </a:lnTo>
                <a:lnTo>
                  <a:pt x="1069" y="530"/>
                </a:lnTo>
                <a:lnTo>
                  <a:pt x="1059" y="530"/>
                </a:lnTo>
                <a:lnTo>
                  <a:pt x="1052" y="530"/>
                </a:lnTo>
                <a:lnTo>
                  <a:pt x="1051" y="530"/>
                </a:lnTo>
                <a:lnTo>
                  <a:pt x="1047" y="530"/>
                </a:lnTo>
                <a:lnTo>
                  <a:pt x="1015" y="530"/>
                </a:lnTo>
                <a:lnTo>
                  <a:pt x="1007" y="529"/>
                </a:lnTo>
                <a:lnTo>
                  <a:pt x="997" y="527"/>
                </a:lnTo>
                <a:lnTo>
                  <a:pt x="958" y="512"/>
                </a:lnTo>
                <a:lnTo>
                  <a:pt x="948" y="506"/>
                </a:lnTo>
                <a:lnTo>
                  <a:pt x="933" y="500"/>
                </a:lnTo>
                <a:lnTo>
                  <a:pt x="927" y="498"/>
                </a:lnTo>
                <a:lnTo>
                  <a:pt x="924" y="498"/>
                </a:lnTo>
                <a:lnTo>
                  <a:pt x="922" y="498"/>
                </a:lnTo>
                <a:lnTo>
                  <a:pt x="921" y="498"/>
                </a:lnTo>
                <a:lnTo>
                  <a:pt x="912" y="500"/>
                </a:lnTo>
                <a:lnTo>
                  <a:pt x="882" y="503"/>
                </a:lnTo>
                <a:lnTo>
                  <a:pt x="872" y="505"/>
                </a:lnTo>
                <a:lnTo>
                  <a:pt x="858" y="505"/>
                </a:lnTo>
                <a:lnTo>
                  <a:pt x="841" y="505"/>
                </a:lnTo>
                <a:lnTo>
                  <a:pt x="838" y="505"/>
                </a:lnTo>
                <a:lnTo>
                  <a:pt x="823" y="501"/>
                </a:lnTo>
                <a:lnTo>
                  <a:pt x="821" y="501"/>
                </a:lnTo>
                <a:lnTo>
                  <a:pt x="816" y="500"/>
                </a:lnTo>
                <a:lnTo>
                  <a:pt x="808" y="496"/>
                </a:lnTo>
                <a:lnTo>
                  <a:pt x="804" y="496"/>
                </a:lnTo>
                <a:lnTo>
                  <a:pt x="789" y="491"/>
                </a:lnTo>
                <a:lnTo>
                  <a:pt x="784" y="488"/>
                </a:lnTo>
                <a:lnTo>
                  <a:pt x="777" y="484"/>
                </a:lnTo>
                <a:lnTo>
                  <a:pt x="764" y="474"/>
                </a:lnTo>
                <a:lnTo>
                  <a:pt x="757" y="469"/>
                </a:lnTo>
                <a:lnTo>
                  <a:pt x="753" y="466"/>
                </a:lnTo>
                <a:lnTo>
                  <a:pt x="748" y="464"/>
                </a:lnTo>
                <a:lnTo>
                  <a:pt x="742" y="457"/>
                </a:lnTo>
                <a:lnTo>
                  <a:pt x="738" y="456"/>
                </a:lnTo>
                <a:lnTo>
                  <a:pt x="733" y="452"/>
                </a:lnTo>
                <a:lnTo>
                  <a:pt x="725" y="449"/>
                </a:lnTo>
                <a:lnTo>
                  <a:pt x="716" y="447"/>
                </a:lnTo>
                <a:lnTo>
                  <a:pt x="708" y="446"/>
                </a:lnTo>
                <a:lnTo>
                  <a:pt x="696" y="442"/>
                </a:lnTo>
                <a:lnTo>
                  <a:pt x="691" y="442"/>
                </a:lnTo>
                <a:lnTo>
                  <a:pt x="688" y="442"/>
                </a:lnTo>
                <a:lnTo>
                  <a:pt x="684" y="440"/>
                </a:lnTo>
                <a:lnTo>
                  <a:pt x="681" y="440"/>
                </a:lnTo>
                <a:lnTo>
                  <a:pt x="677" y="439"/>
                </a:lnTo>
                <a:lnTo>
                  <a:pt x="674" y="439"/>
                </a:lnTo>
                <a:lnTo>
                  <a:pt x="666" y="435"/>
                </a:lnTo>
                <a:lnTo>
                  <a:pt x="654" y="430"/>
                </a:lnTo>
                <a:lnTo>
                  <a:pt x="642" y="425"/>
                </a:lnTo>
                <a:lnTo>
                  <a:pt x="635" y="418"/>
                </a:lnTo>
                <a:lnTo>
                  <a:pt x="629" y="413"/>
                </a:lnTo>
                <a:lnTo>
                  <a:pt x="607" y="396"/>
                </a:lnTo>
                <a:lnTo>
                  <a:pt x="607" y="395"/>
                </a:lnTo>
                <a:lnTo>
                  <a:pt x="600" y="390"/>
                </a:lnTo>
                <a:lnTo>
                  <a:pt x="590" y="381"/>
                </a:lnTo>
                <a:lnTo>
                  <a:pt x="583" y="374"/>
                </a:lnTo>
                <a:lnTo>
                  <a:pt x="576" y="368"/>
                </a:lnTo>
                <a:lnTo>
                  <a:pt x="564" y="354"/>
                </a:lnTo>
                <a:lnTo>
                  <a:pt x="561" y="351"/>
                </a:lnTo>
                <a:lnTo>
                  <a:pt x="559" y="349"/>
                </a:lnTo>
                <a:lnTo>
                  <a:pt x="558" y="347"/>
                </a:lnTo>
                <a:lnTo>
                  <a:pt x="554" y="344"/>
                </a:lnTo>
                <a:lnTo>
                  <a:pt x="552" y="340"/>
                </a:lnTo>
                <a:lnTo>
                  <a:pt x="549" y="335"/>
                </a:lnTo>
                <a:lnTo>
                  <a:pt x="547" y="335"/>
                </a:lnTo>
                <a:lnTo>
                  <a:pt x="539" y="317"/>
                </a:lnTo>
                <a:lnTo>
                  <a:pt x="537" y="317"/>
                </a:lnTo>
                <a:lnTo>
                  <a:pt x="534" y="308"/>
                </a:lnTo>
                <a:lnTo>
                  <a:pt x="531" y="286"/>
                </a:lnTo>
                <a:lnTo>
                  <a:pt x="529" y="256"/>
                </a:lnTo>
                <a:lnTo>
                  <a:pt x="527" y="256"/>
                </a:lnTo>
                <a:lnTo>
                  <a:pt x="524" y="256"/>
                </a:lnTo>
                <a:lnTo>
                  <a:pt x="493" y="256"/>
                </a:lnTo>
                <a:lnTo>
                  <a:pt x="463" y="256"/>
                </a:lnTo>
                <a:lnTo>
                  <a:pt x="458" y="256"/>
                </a:lnTo>
                <a:lnTo>
                  <a:pt x="453" y="261"/>
                </a:lnTo>
                <a:lnTo>
                  <a:pt x="451" y="263"/>
                </a:lnTo>
                <a:lnTo>
                  <a:pt x="422" y="291"/>
                </a:lnTo>
                <a:lnTo>
                  <a:pt x="411" y="303"/>
                </a:lnTo>
                <a:lnTo>
                  <a:pt x="387" y="317"/>
                </a:lnTo>
                <a:lnTo>
                  <a:pt x="385" y="318"/>
                </a:lnTo>
                <a:lnTo>
                  <a:pt x="384" y="318"/>
                </a:lnTo>
                <a:lnTo>
                  <a:pt x="372" y="320"/>
                </a:lnTo>
                <a:lnTo>
                  <a:pt x="365" y="329"/>
                </a:lnTo>
                <a:lnTo>
                  <a:pt x="365" y="327"/>
                </a:lnTo>
                <a:lnTo>
                  <a:pt x="362" y="317"/>
                </a:lnTo>
                <a:lnTo>
                  <a:pt x="360" y="317"/>
                </a:lnTo>
                <a:lnTo>
                  <a:pt x="355" y="315"/>
                </a:lnTo>
                <a:lnTo>
                  <a:pt x="351" y="318"/>
                </a:lnTo>
                <a:lnTo>
                  <a:pt x="350" y="318"/>
                </a:lnTo>
                <a:lnTo>
                  <a:pt x="346" y="317"/>
                </a:lnTo>
                <a:lnTo>
                  <a:pt x="348" y="313"/>
                </a:lnTo>
                <a:lnTo>
                  <a:pt x="345" y="312"/>
                </a:lnTo>
                <a:lnTo>
                  <a:pt x="341" y="310"/>
                </a:lnTo>
                <a:lnTo>
                  <a:pt x="340" y="308"/>
                </a:lnTo>
                <a:lnTo>
                  <a:pt x="336" y="308"/>
                </a:lnTo>
                <a:lnTo>
                  <a:pt x="331" y="312"/>
                </a:lnTo>
                <a:lnTo>
                  <a:pt x="330" y="308"/>
                </a:lnTo>
                <a:lnTo>
                  <a:pt x="328" y="307"/>
                </a:lnTo>
                <a:lnTo>
                  <a:pt x="326" y="307"/>
                </a:lnTo>
                <a:lnTo>
                  <a:pt x="323" y="308"/>
                </a:lnTo>
                <a:lnTo>
                  <a:pt x="321" y="308"/>
                </a:lnTo>
                <a:lnTo>
                  <a:pt x="319" y="307"/>
                </a:lnTo>
                <a:lnTo>
                  <a:pt x="316" y="305"/>
                </a:lnTo>
                <a:lnTo>
                  <a:pt x="311" y="305"/>
                </a:lnTo>
                <a:lnTo>
                  <a:pt x="309" y="305"/>
                </a:lnTo>
                <a:lnTo>
                  <a:pt x="306" y="307"/>
                </a:lnTo>
                <a:lnTo>
                  <a:pt x="304" y="305"/>
                </a:lnTo>
                <a:lnTo>
                  <a:pt x="303" y="303"/>
                </a:lnTo>
                <a:lnTo>
                  <a:pt x="301" y="305"/>
                </a:lnTo>
                <a:lnTo>
                  <a:pt x="301" y="307"/>
                </a:lnTo>
                <a:lnTo>
                  <a:pt x="297" y="305"/>
                </a:lnTo>
                <a:lnTo>
                  <a:pt x="294" y="307"/>
                </a:lnTo>
                <a:lnTo>
                  <a:pt x="287" y="313"/>
                </a:lnTo>
                <a:lnTo>
                  <a:pt x="294" y="320"/>
                </a:lnTo>
                <a:lnTo>
                  <a:pt x="301" y="320"/>
                </a:lnTo>
                <a:lnTo>
                  <a:pt x="301" y="325"/>
                </a:lnTo>
                <a:lnTo>
                  <a:pt x="301" y="330"/>
                </a:lnTo>
                <a:lnTo>
                  <a:pt x="297" y="332"/>
                </a:lnTo>
                <a:lnTo>
                  <a:pt x="296" y="332"/>
                </a:lnTo>
                <a:lnTo>
                  <a:pt x="291" y="335"/>
                </a:lnTo>
                <a:lnTo>
                  <a:pt x="287" y="339"/>
                </a:lnTo>
                <a:lnTo>
                  <a:pt x="286" y="344"/>
                </a:lnTo>
                <a:lnTo>
                  <a:pt x="281" y="347"/>
                </a:lnTo>
                <a:lnTo>
                  <a:pt x="279" y="346"/>
                </a:lnTo>
                <a:lnTo>
                  <a:pt x="277" y="344"/>
                </a:lnTo>
                <a:lnTo>
                  <a:pt x="274" y="346"/>
                </a:lnTo>
                <a:lnTo>
                  <a:pt x="272" y="346"/>
                </a:lnTo>
                <a:lnTo>
                  <a:pt x="270" y="344"/>
                </a:lnTo>
                <a:lnTo>
                  <a:pt x="272" y="339"/>
                </a:lnTo>
                <a:lnTo>
                  <a:pt x="272" y="335"/>
                </a:lnTo>
                <a:lnTo>
                  <a:pt x="272" y="330"/>
                </a:lnTo>
                <a:lnTo>
                  <a:pt x="267" y="327"/>
                </a:lnTo>
                <a:lnTo>
                  <a:pt x="265" y="327"/>
                </a:lnTo>
                <a:lnTo>
                  <a:pt x="260" y="332"/>
                </a:lnTo>
                <a:lnTo>
                  <a:pt x="255" y="332"/>
                </a:lnTo>
                <a:lnTo>
                  <a:pt x="250" y="327"/>
                </a:lnTo>
                <a:lnTo>
                  <a:pt x="243" y="325"/>
                </a:lnTo>
                <a:lnTo>
                  <a:pt x="242" y="325"/>
                </a:lnTo>
                <a:lnTo>
                  <a:pt x="238" y="329"/>
                </a:lnTo>
                <a:lnTo>
                  <a:pt x="238" y="332"/>
                </a:lnTo>
                <a:lnTo>
                  <a:pt x="240" y="335"/>
                </a:lnTo>
                <a:lnTo>
                  <a:pt x="237" y="339"/>
                </a:lnTo>
                <a:lnTo>
                  <a:pt x="232" y="337"/>
                </a:lnTo>
                <a:lnTo>
                  <a:pt x="226" y="344"/>
                </a:lnTo>
                <a:lnTo>
                  <a:pt x="226" y="349"/>
                </a:lnTo>
                <a:lnTo>
                  <a:pt x="228" y="352"/>
                </a:lnTo>
                <a:lnTo>
                  <a:pt x="230" y="354"/>
                </a:lnTo>
                <a:lnTo>
                  <a:pt x="232" y="354"/>
                </a:lnTo>
                <a:lnTo>
                  <a:pt x="232" y="357"/>
                </a:lnTo>
                <a:lnTo>
                  <a:pt x="228" y="361"/>
                </a:lnTo>
                <a:lnTo>
                  <a:pt x="226" y="366"/>
                </a:lnTo>
                <a:lnTo>
                  <a:pt x="225" y="368"/>
                </a:lnTo>
                <a:lnTo>
                  <a:pt x="216" y="366"/>
                </a:lnTo>
                <a:lnTo>
                  <a:pt x="208" y="374"/>
                </a:lnTo>
                <a:lnTo>
                  <a:pt x="208" y="378"/>
                </a:lnTo>
                <a:lnTo>
                  <a:pt x="208" y="379"/>
                </a:lnTo>
                <a:lnTo>
                  <a:pt x="205" y="379"/>
                </a:lnTo>
                <a:lnTo>
                  <a:pt x="201" y="378"/>
                </a:lnTo>
                <a:lnTo>
                  <a:pt x="196" y="376"/>
                </a:lnTo>
                <a:lnTo>
                  <a:pt x="196" y="373"/>
                </a:lnTo>
                <a:lnTo>
                  <a:pt x="198" y="371"/>
                </a:lnTo>
                <a:lnTo>
                  <a:pt x="199" y="371"/>
                </a:lnTo>
                <a:lnTo>
                  <a:pt x="201" y="371"/>
                </a:lnTo>
                <a:lnTo>
                  <a:pt x="206" y="366"/>
                </a:lnTo>
                <a:lnTo>
                  <a:pt x="206" y="359"/>
                </a:lnTo>
                <a:lnTo>
                  <a:pt x="196" y="352"/>
                </a:lnTo>
                <a:lnTo>
                  <a:pt x="193" y="351"/>
                </a:lnTo>
                <a:lnTo>
                  <a:pt x="191" y="351"/>
                </a:lnTo>
                <a:lnTo>
                  <a:pt x="188" y="354"/>
                </a:lnTo>
                <a:lnTo>
                  <a:pt x="184" y="354"/>
                </a:lnTo>
                <a:lnTo>
                  <a:pt x="183" y="354"/>
                </a:lnTo>
                <a:lnTo>
                  <a:pt x="183" y="359"/>
                </a:lnTo>
                <a:lnTo>
                  <a:pt x="184" y="361"/>
                </a:lnTo>
                <a:lnTo>
                  <a:pt x="178" y="368"/>
                </a:lnTo>
                <a:lnTo>
                  <a:pt x="176" y="371"/>
                </a:lnTo>
                <a:lnTo>
                  <a:pt x="176" y="373"/>
                </a:lnTo>
                <a:lnTo>
                  <a:pt x="174" y="374"/>
                </a:lnTo>
                <a:lnTo>
                  <a:pt x="171" y="371"/>
                </a:lnTo>
                <a:lnTo>
                  <a:pt x="166" y="371"/>
                </a:lnTo>
                <a:lnTo>
                  <a:pt x="161" y="374"/>
                </a:lnTo>
                <a:lnTo>
                  <a:pt x="159" y="374"/>
                </a:lnTo>
                <a:lnTo>
                  <a:pt x="159" y="378"/>
                </a:lnTo>
                <a:lnTo>
                  <a:pt x="150" y="379"/>
                </a:lnTo>
                <a:lnTo>
                  <a:pt x="145" y="376"/>
                </a:lnTo>
                <a:lnTo>
                  <a:pt x="144" y="376"/>
                </a:lnTo>
                <a:lnTo>
                  <a:pt x="142" y="378"/>
                </a:lnTo>
                <a:lnTo>
                  <a:pt x="142" y="379"/>
                </a:lnTo>
                <a:lnTo>
                  <a:pt x="140" y="381"/>
                </a:lnTo>
                <a:lnTo>
                  <a:pt x="139" y="383"/>
                </a:lnTo>
                <a:lnTo>
                  <a:pt x="134" y="386"/>
                </a:lnTo>
                <a:lnTo>
                  <a:pt x="134" y="390"/>
                </a:lnTo>
                <a:lnTo>
                  <a:pt x="135" y="390"/>
                </a:lnTo>
                <a:lnTo>
                  <a:pt x="137" y="393"/>
                </a:lnTo>
                <a:lnTo>
                  <a:pt x="135" y="395"/>
                </a:lnTo>
                <a:lnTo>
                  <a:pt x="134" y="395"/>
                </a:lnTo>
                <a:lnTo>
                  <a:pt x="132" y="395"/>
                </a:lnTo>
                <a:lnTo>
                  <a:pt x="129" y="398"/>
                </a:lnTo>
                <a:lnTo>
                  <a:pt x="129" y="403"/>
                </a:lnTo>
                <a:lnTo>
                  <a:pt x="123" y="401"/>
                </a:lnTo>
                <a:lnTo>
                  <a:pt x="122" y="400"/>
                </a:lnTo>
                <a:lnTo>
                  <a:pt x="122" y="398"/>
                </a:lnTo>
                <a:lnTo>
                  <a:pt x="118" y="395"/>
                </a:lnTo>
                <a:lnTo>
                  <a:pt x="117" y="393"/>
                </a:lnTo>
                <a:lnTo>
                  <a:pt x="112" y="390"/>
                </a:lnTo>
                <a:lnTo>
                  <a:pt x="108" y="388"/>
                </a:lnTo>
                <a:lnTo>
                  <a:pt x="107" y="388"/>
                </a:lnTo>
                <a:lnTo>
                  <a:pt x="98" y="385"/>
                </a:lnTo>
                <a:lnTo>
                  <a:pt x="93" y="385"/>
                </a:lnTo>
                <a:lnTo>
                  <a:pt x="83" y="385"/>
                </a:lnTo>
                <a:lnTo>
                  <a:pt x="74" y="385"/>
                </a:lnTo>
                <a:lnTo>
                  <a:pt x="73" y="383"/>
                </a:lnTo>
                <a:lnTo>
                  <a:pt x="69" y="385"/>
                </a:lnTo>
                <a:lnTo>
                  <a:pt x="68" y="385"/>
                </a:lnTo>
                <a:lnTo>
                  <a:pt x="63" y="385"/>
                </a:lnTo>
                <a:lnTo>
                  <a:pt x="59" y="383"/>
                </a:lnTo>
                <a:lnTo>
                  <a:pt x="56" y="381"/>
                </a:lnTo>
                <a:lnTo>
                  <a:pt x="49" y="379"/>
                </a:lnTo>
                <a:lnTo>
                  <a:pt x="39" y="373"/>
                </a:lnTo>
                <a:lnTo>
                  <a:pt x="34" y="368"/>
                </a:lnTo>
                <a:lnTo>
                  <a:pt x="29" y="364"/>
                </a:lnTo>
                <a:lnTo>
                  <a:pt x="25" y="359"/>
                </a:lnTo>
                <a:lnTo>
                  <a:pt x="22" y="354"/>
                </a:lnTo>
                <a:lnTo>
                  <a:pt x="19" y="347"/>
                </a:lnTo>
                <a:lnTo>
                  <a:pt x="14" y="334"/>
                </a:lnTo>
                <a:lnTo>
                  <a:pt x="10" y="325"/>
                </a:lnTo>
                <a:lnTo>
                  <a:pt x="10" y="322"/>
                </a:lnTo>
                <a:lnTo>
                  <a:pt x="9" y="317"/>
                </a:lnTo>
                <a:lnTo>
                  <a:pt x="7" y="310"/>
                </a:lnTo>
                <a:lnTo>
                  <a:pt x="5" y="298"/>
                </a:lnTo>
                <a:lnTo>
                  <a:pt x="2" y="288"/>
                </a:lnTo>
                <a:lnTo>
                  <a:pt x="2" y="279"/>
                </a:lnTo>
                <a:lnTo>
                  <a:pt x="0" y="279"/>
                </a:lnTo>
                <a:lnTo>
                  <a:pt x="0" y="273"/>
                </a:lnTo>
                <a:lnTo>
                  <a:pt x="0" y="266"/>
                </a:lnTo>
                <a:lnTo>
                  <a:pt x="2" y="256"/>
                </a:lnTo>
                <a:lnTo>
                  <a:pt x="4" y="252"/>
                </a:lnTo>
                <a:lnTo>
                  <a:pt x="7" y="252"/>
                </a:lnTo>
                <a:lnTo>
                  <a:pt x="9" y="252"/>
                </a:lnTo>
                <a:lnTo>
                  <a:pt x="9" y="215"/>
                </a:lnTo>
                <a:lnTo>
                  <a:pt x="5" y="213"/>
                </a:lnTo>
                <a:lnTo>
                  <a:pt x="5" y="208"/>
                </a:lnTo>
                <a:lnTo>
                  <a:pt x="7" y="196"/>
                </a:lnTo>
                <a:lnTo>
                  <a:pt x="9" y="188"/>
                </a:lnTo>
                <a:lnTo>
                  <a:pt x="20" y="142"/>
                </a:lnTo>
                <a:lnTo>
                  <a:pt x="29" y="115"/>
                </a:lnTo>
                <a:lnTo>
                  <a:pt x="32" y="107"/>
                </a:lnTo>
                <a:lnTo>
                  <a:pt x="37" y="102"/>
                </a:lnTo>
                <a:lnTo>
                  <a:pt x="37" y="100"/>
                </a:lnTo>
                <a:lnTo>
                  <a:pt x="41" y="95"/>
                </a:lnTo>
                <a:lnTo>
                  <a:pt x="51" y="86"/>
                </a:lnTo>
                <a:lnTo>
                  <a:pt x="54" y="83"/>
                </a:lnTo>
                <a:lnTo>
                  <a:pt x="61" y="78"/>
                </a:lnTo>
                <a:lnTo>
                  <a:pt x="68" y="73"/>
                </a:lnTo>
                <a:lnTo>
                  <a:pt x="73" y="69"/>
                </a:lnTo>
                <a:lnTo>
                  <a:pt x="80" y="68"/>
                </a:lnTo>
                <a:lnTo>
                  <a:pt x="88" y="64"/>
                </a:lnTo>
                <a:lnTo>
                  <a:pt x="98" y="63"/>
                </a:lnTo>
                <a:lnTo>
                  <a:pt x="105" y="61"/>
                </a:lnTo>
                <a:lnTo>
                  <a:pt x="112" y="61"/>
                </a:lnTo>
                <a:lnTo>
                  <a:pt x="117" y="63"/>
                </a:lnTo>
                <a:lnTo>
                  <a:pt x="122" y="64"/>
                </a:lnTo>
                <a:lnTo>
                  <a:pt x="137" y="80"/>
                </a:lnTo>
                <a:lnTo>
                  <a:pt x="139" y="85"/>
                </a:lnTo>
                <a:lnTo>
                  <a:pt x="156" y="107"/>
                </a:lnTo>
                <a:lnTo>
                  <a:pt x="162" y="113"/>
                </a:lnTo>
                <a:lnTo>
                  <a:pt x="164" y="115"/>
                </a:lnTo>
                <a:lnTo>
                  <a:pt x="169" y="119"/>
                </a:lnTo>
                <a:lnTo>
                  <a:pt x="181" y="122"/>
                </a:lnTo>
                <a:lnTo>
                  <a:pt x="186" y="125"/>
                </a:lnTo>
                <a:lnTo>
                  <a:pt x="199" y="134"/>
                </a:lnTo>
                <a:lnTo>
                  <a:pt x="206" y="139"/>
                </a:lnTo>
                <a:lnTo>
                  <a:pt x="210" y="141"/>
                </a:lnTo>
                <a:lnTo>
                  <a:pt x="215" y="146"/>
                </a:lnTo>
                <a:lnTo>
                  <a:pt x="220" y="147"/>
                </a:lnTo>
                <a:lnTo>
                  <a:pt x="223" y="149"/>
                </a:lnTo>
                <a:lnTo>
                  <a:pt x="230" y="151"/>
                </a:lnTo>
                <a:lnTo>
                  <a:pt x="235" y="152"/>
                </a:lnTo>
                <a:lnTo>
                  <a:pt x="238" y="152"/>
                </a:lnTo>
                <a:lnTo>
                  <a:pt x="240" y="152"/>
                </a:lnTo>
                <a:lnTo>
                  <a:pt x="245" y="154"/>
                </a:lnTo>
                <a:lnTo>
                  <a:pt x="254" y="154"/>
                </a:lnTo>
                <a:lnTo>
                  <a:pt x="269" y="154"/>
                </a:lnTo>
                <a:lnTo>
                  <a:pt x="275" y="154"/>
                </a:lnTo>
                <a:lnTo>
                  <a:pt x="282" y="154"/>
                </a:lnTo>
                <a:lnTo>
                  <a:pt x="284" y="154"/>
                </a:lnTo>
                <a:lnTo>
                  <a:pt x="291" y="152"/>
                </a:lnTo>
                <a:lnTo>
                  <a:pt x="297" y="151"/>
                </a:lnTo>
                <a:lnTo>
                  <a:pt x="313" y="137"/>
                </a:lnTo>
                <a:lnTo>
                  <a:pt x="314" y="135"/>
                </a:lnTo>
                <a:lnTo>
                  <a:pt x="318" y="132"/>
                </a:lnTo>
                <a:lnTo>
                  <a:pt x="330" y="127"/>
                </a:lnTo>
                <a:lnTo>
                  <a:pt x="336" y="124"/>
                </a:lnTo>
                <a:lnTo>
                  <a:pt x="346" y="119"/>
                </a:lnTo>
                <a:lnTo>
                  <a:pt x="350" y="115"/>
                </a:lnTo>
                <a:lnTo>
                  <a:pt x="375" y="102"/>
                </a:lnTo>
                <a:lnTo>
                  <a:pt x="377" y="100"/>
                </a:lnTo>
                <a:lnTo>
                  <a:pt x="380" y="98"/>
                </a:lnTo>
                <a:lnTo>
                  <a:pt x="382" y="95"/>
                </a:lnTo>
                <a:lnTo>
                  <a:pt x="394" y="90"/>
                </a:lnTo>
                <a:lnTo>
                  <a:pt x="404" y="83"/>
                </a:lnTo>
                <a:lnTo>
                  <a:pt x="417" y="73"/>
                </a:lnTo>
                <a:lnTo>
                  <a:pt x="424" y="68"/>
                </a:lnTo>
                <a:lnTo>
                  <a:pt x="431" y="63"/>
                </a:lnTo>
                <a:lnTo>
                  <a:pt x="436" y="59"/>
                </a:lnTo>
                <a:lnTo>
                  <a:pt x="441" y="56"/>
                </a:lnTo>
                <a:lnTo>
                  <a:pt x="448" y="54"/>
                </a:lnTo>
                <a:lnTo>
                  <a:pt x="461" y="49"/>
                </a:lnTo>
                <a:lnTo>
                  <a:pt x="466" y="46"/>
                </a:lnTo>
                <a:lnTo>
                  <a:pt x="490" y="32"/>
                </a:lnTo>
                <a:lnTo>
                  <a:pt x="512" y="20"/>
                </a:lnTo>
                <a:lnTo>
                  <a:pt x="520" y="15"/>
                </a:lnTo>
                <a:lnTo>
                  <a:pt x="529" y="12"/>
                </a:lnTo>
                <a:lnTo>
                  <a:pt x="537" y="8"/>
                </a:lnTo>
                <a:lnTo>
                  <a:pt x="541" y="5"/>
                </a:lnTo>
                <a:lnTo>
                  <a:pt x="571" y="0"/>
                </a:lnTo>
                <a:lnTo>
                  <a:pt x="574" y="0"/>
                </a:lnTo>
                <a:lnTo>
                  <a:pt x="580" y="0"/>
                </a:lnTo>
                <a:lnTo>
                  <a:pt x="581" y="2"/>
                </a:lnTo>
                <a:lnTo>
                  <a:pt x="583" y="7"/>
                </a:lnTo>
                <a:close/>
              </a:path>
            </a:pathLst>
          </a:custGeom>
          <a:solidFill>
            <a:schemeClr val="accent4"/>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Freeform 9">
            <a:extLst>
              <a:ext uri="{FF2B5EF4-FFF2-40B4-BE49-F238E27FC236}">
                <a16:creationId xmlns:a16="http://schemas.microsoft.com/office/drawing/2014/main" id="{BE4890E0-D23D-4784-9BB2-9C63AF719CBF}"/>
              </a:ext>
            </a:extLst>
          </p:cNvPr>
          <p:cNvSpPr>
            <a:spLocks/>
          </p:cNvSpPr>
          <p:nvPr/>
        </p:nvSpPr>
        <p:spPr bwMode="auto">
          <a:xfrm>
            <a:off x="571500" y="3614739"/>
            <a:ext cx="273050" cy="303213"/>
          </a:xfrm>
          <a:custGeom>
            <a:avLst/>
            <a:gdLst>
              <a:gd name="T0" fmla="*/ 111 w 172"/>
              <a:gd name="T1" fmla="*/ 18 h 191"/>
              <a:gd name="T2" fmla="*/ 118 w 172"/>
              <a:gd name="T3" fmla="*/ 27 h 191"/>
              <a:gd name="T4" fmla="*/ 130 w 172"/>
              <a:gd name="T5" fmla="*/ 29 h 191"/>
              <a:gd name="T6" fmla="*/ 143 w 172"/>
              <a:gd name="T7" fmla="*/ 27 h 191"/>
              <a:gd name="T8" fmla="*/ 154 w 172"/>
              <a:gd name="T9" fmla="*/ 29 h 191"/>
              <a:gd name="T10" fmla="*/ 164 w 172"/>
              <a:gd name="T11" fmla="*/ 32 h 191"/>
              <a:gd name="T12" fmla="*/ 172 w 172"/>
              <a:gd name="T13" fmla="*/ 37 h 191"/>
              <a:gd name="T14" fmla="*/ 171 w 172"/>
              <a:gd name="T15" fmla="*/ 49 h 191"/>
              <a:gd name="T16" fmla="*/ 155 w 172"/>
              <a:gd name="T17" fmla="*/ 64 h 191"/>
              <a:gd name="T18" fmla="*/ 142 w 172"/>
              <a:gd name="T19" fmla="*/ 74 h 191"/>
              <a:gd name="T20" fmla="*/ 135 w 172"/>
              <a:gd name="T21" fmla="*/ 76 h 191"/>
              <a:gd name="T22" fmla="*/ 133 w 172"/>
              <a:gd name="T23" fmla="*/ 73 h 191"/>
              <a:gd name="T24" fmla="*/ 128 w 172"/>
              <a:gd name="T25" fmla="*/ 69 h 191"/>
              <a:gd name="T26" fmla="*/ 116 w 172"/>
              <a:gd name="T27" fmla="*/ 79 h 191"/>
              <a:gd name="T28" fmla="*/ 120 w 172"/>
              <a:gd name="T29" fmla="*/ 83 h 191"/>
              <a:gd name="T30" fmla="*/ 125 w 172"/>
              <a:gd name="T31" fmla="*/ 90 h 191"/>
              <a:gd name="T32" fmla="*/ 123 w 172"/>
              <a:gd name="T33" fmla="*/ 96 h 191"/>
              <a:gd name="T34" fmla="*/ 120 w 172"/>
              <a:gd name="T35" fmla="*/ 105 h 191"/>
              <a:gd name="T36" fmla="*/ 127 w 172"/>
              <a:gd name="T37" fmla="*/ 110 h 191"/>
              <a:gd name="T38" fmla="*/ 122 w 172"/>
              <a:gd name="T39" fmla="*/ 117 h 191"/>
              <a:gd name="T40" fmla="*/ 128 w 172"/>
              <a:gd name="T41" fmla="*/ 120 h 191"/>
              <a:gd name="T42" fmla="*/ 132 w 172"/>
              <a:gd name="T43" fmla="*/ 125 h 191"/>
              <a:gd name="T44" fmla="*/ 125 w 172"/>
              <a:gd name="T45" fmla="*/ 134 h 191"/>
              <a:gd name="T46" fmla="*/ 128 w 172"/>
              <a:gd name="T47" fmla="*/ 137 h 191"/>
              <a:gd name="T48" fmla="*/ 137 w 172"/>
              <a:gd name="T49" fmla="*/ 137 h 191"/>
              <a:gd name="T50" fmla="*/ 142 w 172"/>
              <a:gd name="T51" fmla="*/ 144 h 191"/>
              <a:gd name="T52" fmla="*/ 147 w 172"/>
              <a:gd name="T53" fmla="*/ 147 h 191"/>
              <a:gd name="T54" fmla="*/ 157 w 172"/>
              <a:gd name="T55" fmla="*/ 154 h 191"/>
              <a:gd name="T56" fmla="*/ 157 w 172"/>
              <a:gd name="T57" fmla="*/ 156 h 191"/>
              <a:gd name="T58" fmla="*/ 150 w 172"/>
              <a:gd name="T59" fmla="*/ 157 h 191"/>
              <a:gd name="T60" fmla="*/ 145 w 172"/>
              <a:gd name="T61" fmla="*/ 162 h 191"/>
              <a:gd name="T62" fmla="*/ 137 w 172"/>
              <a:gd name="T63" fmla="*/ 178 h 191"/>
              <a:gd name="T64" fmla="*/ 115 w 172"/>
              <a:gd name="T65" fmla="*/ 191 h 191"/>
              <a:gd name="T66" fmla="*/ 110 w 172"/>
              <a:gd name="T67" fmla="*/ 178 h 191"/>
              <a:gd name="T68" fmla="*/ 106 w 172"/>
              <a:gd name="T69" fmla="*/ 167 h 191"/>
              <a:gd name="T70" fmla="*/ 105 w 172"/>
              <a:gd name="T71" fmla="*/ 157 h 191"/>
              <a:gd name="T72" fmla="*/ 100 w 172"/>
              <a:gd name="T73" fmla="*/ 152 h 191"/>
              <a:gd name="T74" fmla="*/ 91 w 172"/>
              <a:gd name="T75" fmla="*/ 145 h 191"/>
              <a:gd name="T76" fmla="*/ 84 w 172"/>
              <a:gd name="T77" fmla="*/ 140 h 191"/>
              <a:gd name="T78" fmla="*/ 78 w 172"/>
              <a:gd name="T79" fmla="*/ 135 h 191"/>
              <a:gd name="T80" fmla="*/ 71 w 172"/>
              <a:gd name="T81" fmla="*/ 130 h 191"/>
              <a:gd name="T82" fmla="*/ 62 w 172"/>
              <a:gd name="T83" fmla="*/ 125 h 191"/>
              <a:gd name="T84" fmla="*/ 59 w 172"/>
              <a:gd name="T85" fmla="*/ 117 h 191"/>
              <a:gd name="T86" fmla="*/ 52 w 172"/>
              <a:gd name="T87" fmla="*/ 113 h 191"/>
              <a:gd name="T88" fmla="*/ 39 w 172"/>
              <a:gd name="T89" fmla="*/ 112 h 191"/>
              <a:gd name="T90" fmla="*/ 34 w 172"/>
              <a:gd name="T91" fmla="*/ 101 h 191"/>
              <a:gd name="T92" fmla="*/ 32 w 172"/>
              <a:gd name="T93" fmla="*/ 86 h 191"/>
              <a:gd name="T94" fmla="*/ 20 w 172"/>
              <a:gd name="T95" fmla="*/ 88 h 191"/>
              <a:gd name="T96" fmla="*/ 5 w 172"/>
              <a:gd name="T97" fmla="*/ 84 h 191"/>
              <a:gd name="T98" fmla="*/ 2 w 172"/>
              <a:gd name="T99" fmla="*/ 78 h 191"/>
              <a:gd name="T100" fmla="*/ 7 w 172"/>
              <a:gd name="T101" fmla="*/ 68 h 191"/>
              <a:gd name="T102" fmla="*/ 15 w 172"/>
              <a:gd name="T103" fmla="*/ 57 h 191"/>
              <a:gd name="T104" fmla="*/ 32 w 172"/>
              <a:gd name="T105" fmla="*/ 49 h 191"/>
              <a:gd name="T106" fmla="*/ 47 w 172"/>
              <a:gd name="T107" fmla="*/ 35 h 191"/>
              <a:gd name="T108" fmla="*/ 54 w 172"/>
              <a:gd name="T109" fmla="*/ 25 h 191"/>
              <a:gd name="T110" fmla="*/ 64 w 172"/>
              <a:gd name="T111" fmla="*/ 22 h 191"/>
              <a:gd name="T112" fmla="*/ 74 w 172"/>
              <a:gd name="T113" fmla="*/ 17 h 191"/>
              <a:gd name="T114" fmla="*/ 83 w 172"/>
              <a:gd name="T115" fmla="*/ 13 h 191"/>
              <a:gd name="T116" fmla="*/ 89 w 172"/>
              <a:gd name="T117" fmla="*/ 10 h 191"/>
              <a:gd name="T118" fmla="*/ 101 w 172"/>
              <a:gd name="T119" fmla="*/ 3 h 191"/>
              <a:gd name="T120" fmla="*/ 108 w 172"/>
              <a:gd name="T121" fmla="*/ 8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2" h="191">
                <a:moveTo>
                  <a:pt x="108" y="8"/>
                </a:moveTo>
                <a:lnTo>
                  <a:pt x="110" y="10"/>
                </a:lnTo>
                <a:lnTo>
                  <a:pt x="110" y="12"/>
                </a:lnTo>
                <a:lnTo>
                  <a:pt x="110" y="13"/>
                </a:lnTo>
                <a:lnTo>
                  <a:pt x="111" y="15"/>
                </a:lnTo>
                <a:lnTo>
                  <a:pt x="111" y="17"/>
                </a:lnTo>
                <a:lnTo>
                  <a:pt x="111" y="18"/>
                </a:lnTo>
                <a:lnTo>
                  <a:pt x="111" y="20"/>
                </a:lnTo>
                <a:lnTo>
                  <a:pt x="113" y="22"/>
                </a:lnTo>
                <a:lnTo>
                  <a:pt x="113" y="24"/>
                </a:lnTo>
                <a:lnTo>
                  <a:pt x="115" y="24"/>
                </a:lnTo>
                <a:lnTo>
                  <a:pt x="115" y="25"/>
                </a:lnTo>
                <a:lnTo>
                  <a:pt x="116" y="25"/>
                </a:lnTo>
                <a:lnTo>
                  <a:pt x="118" y="27"/>
                </a:lnTo>
                <a:lnTo>
                  <a:pt x="120" y="27"/>
                </a:lnTo>
                <a:lnTo>
                  <a:pt x="122" y="29"/>
                </a:lnTo>
                <a:lnTo>
                  <a:pt x="123" y="29"/>
                </a:lnTo>
                <a:lnTo>
                  <a:pt x="125" y="29"/>
                </a:lnTo>
                <a:lnTo>
                  <a:pt x="127" y="29"/>
                </a:lnTo>
                <a:lnTo>
                  <a:pt x="128" y="29"/>
                </a:lnTo>
                <a:lnTo>
                  <a:pt x="130" y="29"/>
                </a:lnTo>
                <a:lnTo>
                  <a:pt x="133" y="29"/>
                </a:lnTo>
                <a:lnTo>
                  <a:pt x="135" y="27"/>
                </a:lnTo>
                <a:lnTo>
                  <a:pt x="137" y="27"/>
                </a:lnTo>
                <a:lnTo>
                  <a:pt x="138" y="27"/>
                </a:lnTo>
                <a:lnTo>
                  <a:pt x="140" y="27"/>
                </a:lnTo>
                <a:lnTo>
                  <a:pt x="142" y="27"/>
                </a:lnTo>
                <a:lnTo>
                  <a:pt x="143" y="27"/>
                </a:lnTo>
                <a:lnTo>
                  <a:pt x="145" y="27"/>
                </a:lnTo>
                <a:lnTo>
                  <a:pt x="147" y="27"/>
                </a:lnTo>
                <a:lnTo>
                  <a:pt x="149" y="27"/>
                </a:lnTo>
                <a:lnTo>
                  <a:pt x="150" y="27"/>
                </a:lnTo>
                <a:lnTo>
                  <a:pt x="150" y="29"/>
                </a:lnTo>
                <a:lnTo>
                  <a:pt x="152" y="29"/>
                </a:lnTo>
                <a:lnTo>
                  <a:pt x="154" y="29"/>
                </a:lnTo>
                <a:lnTo>
                  <a:pt x="155" y="29"/>
                </a:lnTo>
                <a:lnTo>
                  <a:pt x="155" y="30"/>
                </a:lnTo>
                <a:lnTo>
                  <a:pt x="157" y="30"/>
                </a:lnTo>
                <a:lnTo>
                  <a:pt x="159" y="32"/>
                </a:lnTo>
                <a:lnTo>
                  <a:pt x="160" y="32"/>
                </a:lnTo>
                <a:lnTo>
                  <a:pt x="162" y="32"/>
                </a:lnTo>
                <a:lnTo>
                  <a:pt x="164" y="32"/>
                </a:lnTo>
                <a:lnTo>
                  <a:pt x="165" y="32"/>
                </a:lnTo>
                <a:lnTo>
                  <a:pt x="167" y="32"/>
                </a:lnTo>
                <a:lnTo>
                  <a:pt x="167" y="34"/>
                </a:lnTo>
                <a:lnTo>
                  <a:pt x="169" y="34"/>
                </a:lnTo>
                <a:lnTo>
                  <a:pt x="171" y="34"/>
                </a:lnTo>
                <a:lnTo>
                  <a:pt x="172" y="35"/>
                </a:lnTo>
                <a:lnTo>
                  <a:pt x="172" y="37"/>
                </a:lnTo>
                <a:lnTo>
                  <a:pt x="172" y="39"/>
                </a:lnTo>
                <a:lnTo>
                  <a:pt x="172" y="40"/>
                </a:lnTo>
                <a:lnTo>
                  <a:pt x="172" y="42"/>
                </a:lnTo>
                <a:lnTo>
                  <a:pt x="172" y="44"/>
                </a:lnTo>
                <a:lnTo>
                  <a:pt x="171" y="46"/>
                </a:lnTo>
                <a:lnTo>
                  <a:pt x="171" y="47"/>
                </a:lnTo>
                <a:lnTo>
                  <a:pt x="171" y="49"/>
                </a:lnTo>
                <a:lnTo>
                  <a:pt x="169" y="52"/>
                </a:lnTo>
                <a:lnTo>
                  <a:pt x="167" y="57"/>
                </a:lnTo>
                <a:lnTo>
                  <a:pt x="167" y="59"/>
                </a:lnTo>
                <a:lnTo>
                  <a:pt x="165" y="62"/>
                </a:lnTo>
                <a:lnTo>
                  <a:pt x="164" y="64"/>
                </a:lnTo>
                <a:lnTo>
                  <a:pt x="162" y="64"/>
                </a:lnTo>
                <a:lnTo>
                  <a:pt x="155" y="64"/>
                </a:lnTo>
                <a:lnTo>
                  <a:pt x="152" y="66"/>
                </a:lnTo>
                <a:lnTo>
                  <a:pt x="150" y="66"/>
                </a:lnTo>
                <a:lnTo>
                  <a:pt x="149" y="68"/>
                </a:lnTo>
                <a:lnTo>
                  <a:pt x="149" y="69"/>
                </a:lnTo>
                <a:lnTo>
                  <a:pt x="147" y="71"/>
                </a:lnTo>
                <a:lnTo>
                  <a:pt x="145" y="73"/>
                </a:lnTo>
                <a:lnTo>
                  <a:pt x="142" y="74"/>
                </a:lnTo>
                <a:lnTo>
                  <a:pt x="142" y="73"/>
                </a:lnTo>
                <a:lnTo>
                  <a:pt x="142" y="71"/>
                </a:lnTo>
                <a:lnTo>
                  <a:pt x="140" y="71"/>
                </a:lnTo>
                <a:lnTo>
                  <a:pt x="138" y="71"/>
                </a:lnTo>
                <a:lnTo>
                  <a:pt x="138" y="73"/>
                </a:lnTo>
                <a:lnTo>
                  <a:pt x="137" y="76"/>
                </a:lnTo>
                <a:lnTo>
                  <a:pt x="135" y="76"/>
                </a:lnTo>
                <a:lnTo>
                  <a:pt x="135" y="74"/>
                </a:lnTo>
                <a:lnTo>
                  <a:pt x="133" y="74"/>
                </a:lnTo>
                <a:lnTo>
                  <a:pt x="133" y="73"/>
                </a:lnTo>
                <a:lnTo>
                  <a:pt x="135" y="71"/>
                </a:lnTo>
                <a:lnTo>
                  <a:pt x="135" y="69"/>
                </a:lnTo>
                <a:lnTo>
                  <a:pt x="133" y="71"/>
                </a:lnTo>
                <a:lnTo>
                  <a:pt x="133" y="73"/>
                </a:lnTo>
                <a:lnTo>
                  <a:pt x="132" y="73"/>
                </a:lnTo>
                <a:lnTo>
                  <a:pt x="130" y="73"/>
                </a:lnTo>
                <a:lnTo>
                  <a:pt x="130" y="71"/>
                </a:lnTo>
                <a:lnTo>
                  <a:pt x="132" y="71"/>
                </a:lnTo>
                <a:lnTo>
                  <a:pt x="132" y="69"/>
                </a:lnTo>
                <a:lnTo>
                  <a:pt x="130" y="69"/>
                </a:lnTo>
                <a:lnTo>
                  <a:pt x="128" y="69"/>
                </a:lnTo>
                <a:lnTo>
                  <a:pt x="127" y="69"/>
                </a:lnTo>
                <a:lnTo>
                  <a:pt x="125" y="69"/>
                </a:lnTo>
                <a:lnTo>
                  <a:pt x="127" y="71"/>
                </a:lnTo>
                <a:lnTo>
                  <a:pt x="120" y="74"/>
                </a:lnTo>
                <a:lnTo>
                  <a:pt x="116" y="76"/>
                </a:lnTo>
                <a:lnTo>
                  <a:pt x="115" y="78"/>
                </a:lnTo>
                <a:lnTo>
                  <a:pt x="116" y="79"/>
                </a:lnTo>
                <a:lnTo>
                  <a:pt x="118" y="79"/>
                </a:lnTo>
                <a:lnTo>
                  <a:pt x="118" y="81"/>
                </a:lnTo>
                <a:lnTo>
                  <a:pt x="120" y="81"/>
                </a:lnTo>
                <a:lnTo>
                  <a:pt x="120" y="79"/>
                </a:lnTo>
                <a:lnTo>
                  <a:pt x="122" y="81"/>
                </a:lnTo>
                <a:lnTo>
                  <a:pt x="120" y="81"/>
                </a:lnTo>
                <a:lnTo>
                  <a:pt x="120" y="83"/>
                </a:lnTo>
                <a:lnTo>
                  <a:pt x="122" y="83"/>
                </a:lnTo>
                <a:lnTo>
                  <a:pt x="122" y="84"/>
                </a:lnTo>
                <a:lnTo>
                  <a:pt x="123" y="84"/>
                </a:lnTo>
                <a:lnTo>
                  <a:pt x="123" y="86"/>
                </a:lnTo>
                <a:lnTo>
                  <a:pt x="125" y="86"/>
                </a:lnTo>
                <a:lnTo>
                  <a:pt x="125" y="88"/>
                </a:lnTo>
                <a:lnTo>
                  <a:pt x="125" y="90"/>
                </a:lnTo>
                <a:lnTo>
                  <a:pt x="123" y="90"/>
                </a:lnTo>
                <a:lnTo>
                  <a:pt x="123" y="91"/>
                </a:lnTo>
                <a:lnTo>
                  <a:pt x="123" y="93"/>
                </a:lnTo>
                <a:lnTo>
                  <a:pt x="125" y="93"/>
                </a:lnTo>
                <a:lnTo>
                  <a:pt x="123" y="93"/>
                </a:lnTo>
                <a:lnTo>
                  <a:pt x="123" y="95"/>
                </a:lnTo>
                <a:lnTo>
                  <a:pt x="123" y="96"/>
                </a:lnTo>
                <a:lnTo>
                  <a:pt x="123" y="98"/>
                </a:lnTo>
                <a:lnTo>
                  <a:pt x="122" y="98"/>
                </a:lnTo>
                <a:lnTo>
                  <a:pt x="122" y="100"/>
                </a:lnTo>
                <a:lnTo>
                  <a:pt x="122" y="101"/>
                </a:lnTo>
                <a:lnTo>
                  <a:pt x="120" y="101"/>
                </a:lnTo>
                <a:lnTo>
                  <a:pt x="120" y="103"/>
                </a:lnTo>
                <a:lnTo>
                  <a:pt x="120" y="105"/>
                </a:lnTo>
                <a:lnTo>
                  <a:pt x="120" y="107"/>
                </a:lnTo>
                <a:lnTo>
                  <a:pt x="120" y="108"/>
                </a:lnTo>
                <a:lnTo>
                  <a:pt x="120" y="110"/>
                </a:lnTo>
                <a:lnTo>
                  <a:pt x="122" y="110"/>
                </a:lnTo>
                <a:lnTo>
                  <a:pt x="123" y="110"/>
                </a:lnTo>
                <a:lnTo>
                  <a:pt x="125" y="110"/>
                </a:lnTo>
                <a:lnTo>
                  <a:pt x="127" y="110"/>
                </a:lnTo>
                <a:lnTo>
                  <a:pt x="127" y="112"/>
                </a:lnTo>
                <a:lnTo>
                  <a:pt x="127" y="113"/>
                </a:lnTo>
                <a:lnTo>
                  <a:pt x="127" y="115"/>
                </a:lnTo>
                <a:lnTo>
                  <a:pt x="125" y="115"/>
                </a:lnTo>
                <a:lnTo>
                  <a:pt x="125" y="117"/>
                </a:lnTo>
                <a:lnTo>
                  <a:pt x="123" y="117"/>
                </a:lnTo>
                <a:lnTo>
                  <a:pt x="122" y="117"/>
                </a:lnTo>
                <a:lnTo>
                  <a:pt x="122" y="118"/>
                </a:lnTo>
                <a:lnTo>
                  <a:pt x="123" y="118"/>
                </a:lnTo>
                <a:lnTo>
                  <a:pt x="123" y="120"/>
                </a:lnTo>
                <a:lnTo>
                  <a:pt x="125" y="120"/>
                </a:lnTo>
                <a:lnTo>
                  <a:pt x="127" y="118"/>
                </a:lnTo>
                <a:lnTo>
                  <a:pt x="128" y="118"/>
                </a:lnTo>
                <a:lnTo>
                  <a:pt x="128" y="120"/>
                </a:lnTo>
                <a:lnTo>
                  <a:pt x="130" y="120"/>
                </a:lnTo>
                <a:lnTo>
                  <a:pt x="132" y="120"/>
                </a:lnTo>
                <a:lnTo>
                  <a:pt x="133" y="120"/>
                </a:lnTo>
                <a:lnTo>
                  <a:pt x="133" y="122"/>
                </a:lnTo>
                <a:lnTo>
                  <a:pt x="133" y="123"/>
                </a:lnTo>
                <a:lnTo>
                  <a:pt x="132" y="123"/>
                </a:lnTo>
                <a:lnTo>
                  <a:pt x="132" y="125"/>
                </a:lnTo>
                <a:lnTo>
                  <a:pt x="130" y="127"/>
                </a:lnTo>
                <a:lnTo>
                  <a:pt x="128" y="127"/>
                </a:lnTo>
                <a:lnTo>
                  <a:pt x="127" y="127"/>
                </a:lnTo>
                <a:lnTo>
                  <a:pt x="125" y="127"/>
                </a:lnTo>
                <a:lnTo>
                  <a:pt x="123" y="132"/>
                </a:lnTo>
                <a:lnTo>
                  <a:pt x="123" y="134"/>
                </a:lnTo>
                <a:lnTo>
                  <a:pt x="125" y="134"/>
                </a:lnTo>
                <a:lnTo>
                  <a:pt x="127" y="132"/>
                </a:lnTo>
                <a:lnTo>
                  <a:pt x="127" y="134"/>
                </a:lnTo>
                <a:lnTo>
                  <a:pt x="128" y="134"/>
                </a:lnTo>
                <a:lnTo>
                  <a:pt x="128" y="135"/>
                </a:lnTo>
                <a:lnTo>
                  <a:pt x="130" y="135"/>
                </a:lnTo>
                <a:lnTo>
                  <a:pt x="128" y="135"/>
                </a:lnTo>
                <a:lnTo>
                  <a:pt x="128" y="137"/>
                </a:lnTo>
                <a:lnTo>
                  <a:pt x="130" y="137"/>
                </a:lnTo>
                <a:lnTo>
                  <a:pt x="130" y="139"/>
                </a:lnTo>
                <a:lnTo>
                  <a:pt x="132" y="139"/>
                </a:lnTo>
                <a:lnTo>
                  <a:pt x="133" y="139"/>
                </a:lnTo>
                <a:lnTo>
                  <a:pt x="135" y="139"/>
                </a:lnTo>
                <a:lnTo>
                  <a:pt x="135" y="137"/>
                </a:lnTo>
                <a:lnTo>
                  <a:pt x="137" y="137"/>
                </a:lnTo>
                <a:lnTo>
                  <a:pt x="137" y="139"/>
                </a:lnTo>
                <a:lnTo>
                  <a:pt x="138" y="139"/>
                </a:lnTo>
                <a:lnTo>
                  <a:pt x="140" y="139"/>
                </a:lnTo>
                <a:lnTo>
                  <a:pt x="140" y="140"/>
                </a:lnTo>
                <a:lnTo>
                  <a:pt x="140" y="142"/>
                </a:lnTo>
                <a:lnTo>
                  <a:pt x="140" y="144"/>
                </a:lnTo>
                <a:lnTo>
                  <a:pt x="142" y="144"/>
                </a:lnTo>
                <a:lnTo>
                  <a:pt x="143" y="144"/>
                </a:lnTo>
                <a:lnTo>
                  <a:pt x="143" y="145"/>
                </a:lnTo>
                <a:lnTo>
                  <a:pt x="145" y="145"/>
                </a:lnTo>
                <a:lnTo>
                  <a:pt x="145" y="144"/>
                </a:lnTo>
                <a:lnTo>
                  <a:pt x="147" y="144"/>
                </a:lnTo>
                <a:lnTo>
                  <a:pt x="147" y="145"/>
                </a:lnTo>
                <a:lnTo>
                  <a:pt x="147" y="147"/>
                </a:lnTo>
                <a:lnTo>
                  <a:pt x="149" y="147"/>
                </a:lnTo>
                <a:lnTo>
                  <a:pt x="149" y="149"/>
                </a:lnTo>
                <a:lnTo>
                  <a:pt x="150" y="149"/>
                </a:lnTo>
                <a:lnTo>
                  <a:pt x="154" y="149"/>
                </a:lnTo>
                <a:lnTo>
                  <a:pt x="155" y="151"/>
                </a:lnTo>
                <a:lnTo>
                  <a:pt x="155" y="152"/>
                </a:lnTo>
                <a:lnTo>
                  <a:pt x="157" y="154"/>
                </a:lnTo>
                <a:lnTo>
                  <a:pt x="159" y="154"/>
                </a:lnTo>
                <a:lnTo>
                  <a:pt x="160" y="154"/>
                </a:lnTo>
                <a:lnTo>
                  <a:pt x="160" y="156"/>
                </a:lnTo>
                <a:lnTo>
                  <a:pt x="160" y="157"/>
                </a:lnTo>
                <a:lnTo>
                  <a:pt x="159" y="157"/>
                </a:lnTo>
                <a:lnTo>
                  <a:pt x="159" y="156"/>
                </a:lnTo>
                <a:lnTo>
                  <a:pt x="157" y="156"/>
                </a:lnTo>
                <a:lnTo>
                  <a:pt x="157" y="157"/>
                </a:lnTo>
                <a:lnTo>
                  <a:pt x="155" y="157"/>
                </a:lnTo>
                <a:lnTo>
                  <a:pt x="155" y="159"/>
                </a:lnTo>
                <a:lnTo>
                  <a:pt x="155" y="157"/>
                </a:lnTo>
                <a:lnTo>
                  <a:pt x="154" y="157"/>
                </a:lnTo>
                <a:lnTo>
                  <a:pt x="152" y="157"/>
                </a:lnTo>
                <a:lnTo>
                  <a:pt x="150" y="157"/>
                </a:lnTo>
                <a:lnTo>
                  <a:pt x="150" y="159"/>
                </a:lnTo>
                <a:lnTo>
                  <a:pt x="150" y="161"/>
                </a:lnTo>
                <a:lnTo>
                  <a:pt x="149" y="161"/>
                </a:lnTo>
                <a:lnTo>
                  <a:pt x="149" y="159"/>
                </a:lnTo>
                <a:lnTo>
                  <a:pt x="147" y="161"/>
                </a:lnTo>
                <a:lnTo>
                  <a:pt x="147" y="162"/>
                </a:lnTo>
                <a:lnTo>
                  <a:pt x="145" y="162"/>
                </a:lnTo>
                <a:lnTo>
                  <a:pt x="145" y="164"/>
                </a:lnTo>
                <a:lnTo>
                  <a:pt x="142" y="164"/>
                </a:lnTo>
                <a:lnTo>
                  <a:pt x="142" y="167"/>
                </a:lnTo>
                <a:lnTo>
                  <a:pt x="142" y="171"/>
                </a:lnTo>
                <a:lnTo>
                  <a:pt x="142" y="173"/>
                </a:lnTo>
                <a:lnTo>
                  <a:pt x="143" y="174"/>
                </a:lnTo>
                <a:lnTo>
                  <a:pt x="137" y="178"/>
                </a:lnTo>
                <a:lnTo>
                  <a:pt x="133" y="181"/>
                </a:lnTo>
                <a:lnTo>
                  <a:pt x="130" y="183"/>
                </a:lnTo>
                <a:lnTo>
                  <a:pt x="128" y="184"/>
                </a:lnTo>
                <a:lnTo>
                  <a:pt x="127" y="186"/>
                </a:lnTo>
                <a:lnTo>
                  <a:pt x="123" y="186"/>
                </a:lnTo>
                <a:lnTo>
                  <a:pt x="116" y="191"/>
                </a:lnTo>
                <a:lnTo>
                  <a:pt x="115" y="191"/>
                </a:lnTo>
                <a:lnTo>
                  <a:pt x="113" y="186"/>
                </a:lnTo>
                <a:lnTo>
                  <a:pt x="113" y="184"/>
                </a:lnTo>
                <a:lnTo>
                  <a:pt x="111" y="183"/>
                </a:lnTo>
                <a:lnTo>
                  <a:pt x="111" y="181"/>
                </a:lnTo>
                <a:lnTo>
                  <a:pt x="111" y="179"/>
                </a:lnTo>
                <a:lnTo>
                  <a:pt x="110" y="179"/>
                </a:lnTo>
                <a:lnTo>
                  <a:pt x="110" y="178"/>
                </a:lnTo>
                <a:lnTo>
                  <a:pt x="110" y="176"/>
                </a:lnTo>
                <a:lnTo>
                  <a:pt x="108" y="174"/>
                </a:lnTo>
                <a:lnTo>
                  <a:pt x="108" y="173"/>
                </a:lnTo>
                <a:lnTo>
                  <a:pt x="106" y="173"/>
                </a:lnTo>
                <a:lnTo>
                  <a:pt x="106" y="171"/>
                </a:lnTo>
                <a:lnTo>
                  <a:pt x="106" y="169"/>
                </a:lnTo>
                <a:lnTo>
                  <a:pt x="106" y="167"/>
                </a:lnTo>
                <a:lnTo>
                  <a:pt x="106" y="166"/>
                </a:lnTo>
                <a:lnTo>
                  <a:pt x="106" y="164"/>
                </a:lnTo>
                <a:lnTo>
                  <a:pt x="106" y="162"/>
                </a:lnTo>
                <a:lnTo>
                  <a:pt x="106" y="161"/>
                </a:lnTo>
                <a:lnTo>
                  <a:pt x="106" y="159"/>
                </a:lnTo>
                <a:lnTo>
                  <a:pt x="106" y="157"/>
                </a:lnTo>
                <a:lnTo>
                  <a:pt x="105" y="157"/>
                </a:lnTo>
                <a:lnTo>
                  <a:pt x="105" y="156"/>
                </a:lnTo>
                <a:lnTo>
                  <a:pt x="103" y="156"/>
                </a:lnTo>
                <a:lnTo>
                  <a:pt x="103" y="154"/>
                </a:lnTo>
                <a:lnTo>
                  <a:pt x="101" y="154"/>
                </a:lnTo>
                <a:lnTo>
                  <a:pt x="100" y="156"/>
                </a:lnTo>
                <a:lnTo>
                  <a:pt x="100" y="154"/>
                </a:lnTo>
                <a:lnTo>
                  <a:pt x="100" y="152"/>
                </a:lnTo>
                <a:lnTo>
                  <a:pt x="98" y="151"/>
                </a:lnTo>
                <a:lnTo>
                  <a:pt x="96" y="151"/>
                </a:lnTo>
                <a:lnTo>
                  <a:pt x="96" y="149"/>
                </a:lnTo>
                <a:lnTo>
                  <a:pt x="96" y="147"/>
                </a:lnTo>
                <a:lnTo>
                  <a:pt x="94" y="147"/>
                </a:lnTo>
                <a:lnTo>
                  <a:pt x="91" y="147"/>
                </a:lnTo>
                <a:lnTo>
                  <a:pt x="91" y="145"/>
                </a:lnTo>
                <a:lnTo>
                  <a:pt x="89" y="145"/>
                </a:lnTo>
                <a:lnTo>
                  <a:pt x="88" y="145"/>
                </a:lnTo>
                <a:lnTo>
                  <a:pt x="88" y="144"/>
                </a:lnTo>
                <a:lnTo>
                  <a:pt x="86" y="144"/>
                </a:lnTo>
                <a:lnTo>
                  <a:pt x="86" y="142"/>
                </a:lnTo>
                <a:lnTo>
                  <a:pt x="84" y="142"/>
                </a:lnTo>
                <a:lnTo>
                  <a:pt x="84" y="140"/>
                </a:lnTo>
                <a:lnTo>
                  <a:pt x="83" y="140"/>
                </a:lnTo>
                <a:lnTo>
                  <a:pt x="81" y="140"/>
                </a:lnTo>
                <a:lnTo>
                  <a:pt x="81" y="139"/>
                </a:lnTo>
                <a:lnTo>
                  <a:pt x="79" y="137"/>
                </a:lnTo>
                <a:lnTo>
                  <a:pt x="78" y="137"/>
                </a:lnTo>
                <a:lnTo>
                  <a:pt x="76" y="137"/>
                </a:lnTo>
                <a:lnTo>
                  <a:pt x="78" y="135"/>
                </a:lnTo>
                <a:lnTo>
                  <a:pt x="76" y="135"/>
                </a:lnTo>
                <a:lnTo>
                  <a:pt x="74" y="135"/>
                </a:lnTo>
                <a:lnTo>
                  <a:pt x="73" y="135"/>
                </a:lnTo>
                <a:lnTo>
                  <a:pt x="73" y="134"/>
                </a:lnTo>
                <a:lnTo>
                  <a:pt x="73" y="132"/>
                </a:lnTo>
                <a:lnTo>
                  <a:pt x="71" y="132"/>
                </a:lnTo>
                <a:lnTo>
                  <a:pt x="71" y="130"/>
                </a:lnTo>
                <a:lnTo>
                  <a:pt x="69" y="130"/>
                </a:lnTo>
                <a:lnTo>
                  <a:pt x="67" y="130"/>
                </a:lnTo>
                <a:lnTo>
                  <a:pt x="66" y="130"/>
                </a:lnTo>
                <a:lnTo>
                  <a:pt x="64" y="129"/>
                </a:lnTo>
                <a:lnTo>
                  <a:pt x="62" y="129"/>
                </a:lnTo>
                <a:lnTo>
                  <a:pt x="62" y="127"/>
                </a:lnTo>
                <a:lnTo>
                  <a:pt x="62" y="125"/>
                </a:lnTo>
                <a:lnTo>
                  <a:pt x="61" y="125"/>
                </a:lnTo>
                <a:lnTo>
                  <a:pt x="61" y="123"/>
                </a:lnTo>
                <a:lnTo>
                  <a:pt x="61" y="122"/>
                </a:lnTo>
                <a:lnTo>
                  <a:pt x="61" y="120"/>
                </a:lnTo>
                <a:lnTo>
                  <a:pt x="61" y="118"/>
                </a:lnTo>
                <a:lnTo>
                  <a:pt x="61" y="117"/>
                </a:lnTo>
                <a:lnTo>
                  <a:pt x="59" y="117"/>
                </a:lnTo>
                <a:lnTo>
                  <a:pt x="57" y="117"/>
                </a:lnTo>
                <a:lnTo>
                  <a:pt x="59" y="117"/>
                </a:lnTo>
                <a:lnTo>
                  <a:pt x="59" y="115"/>
                </a:lnTo>
                <a:lnTo>
                  <a:pt x="57" y="115"/>
                </a:lnTo>
                <a:lnTo>
                  <a:pt x="56" y="115"/>
                </a:lnTo>
                <a:lnTo>
                  <a:pt x="54" y="113"/>
                </a:lnTo>
                <a:lnTo>
                  <a:pt x="52" y="113"/>
                </a:lnTo>
                <a:lnTo>
                  <a:pt x="51" y="113"/>
                </a:lnTo>
                <a:lnTo>
                  <a:pt x="49" y="112"/>
                </a:lnTo>
                <a:lnTo>
                  <a:pt x="47" y="113"/>
                </a:lnTo>
                <a:lnTo>
                  <a:pt x="47" y="115"/>
                </a:lnTo>
                <a:lnTo>
                  <a:pt x="44" y="113"/>
                </a:lnTo>
                <a:lnTo>
                  <a:pt x="42" y="112"/>
                </a:lnTo>
                <a:lnTo>
                  <a:pt x="39" y="112"/>
                </a:lnTo>
                <a:lnTo>
                  <a:pt x="37" y="112"/>
                </a:lnTo>
                <a:lnTo>
                  <a:pt x="35" y="112"/>
                </a:lnTo>
                <a:lnTo>
                  <a:pt x="35" y="108"/>
                </a:lnTo>
                <a:lnTo>
                  <a:pt x="35" y="105"/>
                </a:lnTo>
                <a:lnTo>
                  <a:pt x="34" y="105"/>
                </a:lnTo>
                <a:lnTo>
                  <a:pt x="34" y="103"/>
                </a:lnTo>
                <a:lnTo>
                  <a:pt x="34" y="101"/>
                </a:lnTo>
                <a:lnTo>
                  <a:pt x="34" y="100"/>
                </a:lnTo>
                <a:lnTo>
                  <a:pt x="34" y="98"/>
                </a:lnTo>
                <a:lnTo>
                  <a:pt x="35" y="98"/>
                </a:lnTo>
                <a:lnTo>
                  <a:pt x="35" y="96"/>
                </a:lnTo>
                <a:lnTo>
                  <a:pt x="34" y="91"/>
                </a:lnTo>
                <a:lnTo>
                  <a:pt x="32" y="91"/>
                </a:lnTo>
                <a:lnTo>
                  <a:pt x="32" y="86"/>
                </a:lnTo>
                <a:lnTo>
                  <a:pt x="30" y="86"/>
                </a:lnTo>
                <a:lnTo>
                  <a:pt x="29" y="86"/>
                </a:lnTo>
                <a:lnTo>
                  <a:pt x="27" y="88"/>
                </a:lnTo>
                <a:lnTo>
                  <a:pt x="25" y="88"/>
                </a:lnTo>
                <a:lnTo>
                  <a:pt x="24" y="88"/>
                </a:lnTo>
                <a:lnTo>
                  <a:pt x="22" y="88"/>
                </a:lnTo>
                <a:lnTo>
                  <a:pt x="20" y="88"/>
                </a:lnTo>
                <a:lnTo>
                  <a:pt x="18" y="88"/>
                </a:lnTo>
                <a:lnTo>
                  <a:pt x="17" y="88"/>
                </a:lnTo>
                <a:lnTo>
                  <a:pt x="15" y="88"/>
                </a:lnTo>
                <a:lnTo>
                  <a:pt x="12" y="88"/>
                </a:lnTo>
                <a:lnTo>
                  <a:pt x="10" y="88"/>
                </a:lnTo>
                <a:lnTo>
                  <a:pt x="8" y="86"/>
                </a:lnTo>
                <a:lnTo>
                  <a:pt x="5" y="84"/>
                </a:lnTo>
                <a:lnTo>
                  <a:pt x="3" y="84"/>
                </a:lnTo>
                <a:lnTo>
                  <a:pt x="2" y="83"/>
                </a:lnTo>
                <a:lnTo>
                  <a:pt x="0" y="83"/>
                </a:lnTo>
                <a:lnTo>
                  <a:pt x="0" y="81"/>
                </a:lnTo>
                <a:lnTo>
                  <a:pt x="0" y="79"/>
                </a:lnTo>
                <a:lnTo>
                  <a:pt x="2" y="79"/>
                </a:lnTo>
                <a:lnTo>
                  <a:pt x="2" y="78"/>
                </a:lnTo>
                <a:lnTo>
                  <a:pt x="2" y="76"/>
                </a:lnTo>
                <a:lnTo>
                  <a:pt x="2" y="73"/>
                </a:lnTo>
                <a:lnTo>
                  <a:pt x="3" y="73"/>
                </a:lnTo>
                <a:lnTo>
                  <a:pt x="3" y="71"/>
                </a:lnTo>
                <a:lnTo>
                  <a:pt x="5" y="71"/>
                </a:lnTo>
                <a:lnTo>
                  <a:pt x="7" y="69"/>
                </a:lnTo>
                <a:lnTo>
                  <a:pt x="7" y="68"/>
                </a:lnTo>
                <a:lnTo>
                  <a:pt x="8" y="68"/>
                </a:lnTo>
                <a:lnTo>
                  <a:pt x="10" y="66"/>
                </a:lnTo>
                <a:lnTo>
                  <a:pt x="12" y="64"/>
                </a:lnTo>
                <a:lnTo>
                  <a:pt x="13" y="62"/>
                </a:lnTo>
                <a:lnTo>
                  <a:pt x="13" y="61"/>
                </a:lnTo>
                <a:lnTo>
                  <a:pt x="15" y="59"/>
                </a:lnTo>
                <a:lnTo>
                  <a:pt x="15" y="57"/>
                </a:lnTo>
                <a:lnTo>
                  <a:pt x="17" y="56"/>
                </a:lnTo>
                <a:lnTo>
                  <a:pt x="18" y="54"/>
                </a:lnTo>
                <a:lnTo>
                  <a:pt x="29" y="52"/>
                </a:lnTo>
                <a:lnTo>
                  <a:pt x="30" y="51"/>
                </a:lnTo>
                <a:lnTo>
                  <a:pt x="29" y="49"/>
                </a:lnTo>
                <a:lnTo>
                  <a:pt x="30" y="49"/>
                </a:lnTo>
                <a:lnTo>
                  <a:pt x="32" y="49"/>
                </a:lnTo>
                <a:lnTo>
                  <a:pt x="32" y="47"/>
                </a:lnTo>
                <a:lnTo>
                  <a:pt x="34" y="46"/>
                </a:lnTo>
                <a:lnTo>
                  <a:pt x="35" y="46"/>
                </a:lnTo>
                <a:lnTo>
                  <a:pt x="39" y="40"/>
                </a:lnTo>
                <a:lnTo>
                  <a:pt x="40" y="40"/>
                </a:lnTo>
                <a:lnTo>
                  <a:pt x="44" y="39"/>
                </a:lnTo>
                <a:lnTo>
                  <a:pt x="47" y="35"/>
                </a:lnTo>
                <a:lnTo>
                  <a:pt x="47" y="34"/>
                </a:lnTo>
                <a:lnTo>
                  <a:pt x="49" y="32"/>
                </a:lnTo>
                <a:lnTo>
                  <a:pt x="49" y="30"/>
                </a:lnTo>
                <a:lnTo>
                  <a:pt x="51" y="29"/>
                </a:lnTo>
                <a:lnTo>
                  <a:pt x="51" y="27"/>
                </a:lnTo>
                <a:lnTo>
                  <a:pt x="52" y="27"/>
                </a:lnTo>
                <a:lnTo>
                  <a:pt x="54" y="25"/>
                </a:lnTo>
                <a:lnTo>
                  <a:pt x="56" y="24"/>
                </a:lnTo>
                <a:lnTo>
                  <a:pt x="57" y="24"/>
                </a:lnTo>
                <a:lnTo>
                  <a:pt x="59" y="24"/>
                </a:lnTo>
                <a:lnTo>
                  <a:pt x="59" y="22"/>
                </a:lnTo>
                <a:lnTo>
                  <a:pt x="61" y="22"/>
                </a:lnTo>
                <a:lnTo>
                  <a:pt x="62" y="22"/>
                </a:lnTo>
                <a:lnTo>
                  <a:pt x="64" y="22"/>
                </a:lnTo>
                <a:lnTo>
                  <a:pt x="66" y="20"/>
                </a:lnTo>
                <a:lnTo>
                  <a:pt x="67" y="18"/>
                </a:lnTo>
                <a:lnTo>
                  <a:pt x="69" y="18"/>
                </a:lnTo>
                <a:lnTo>
                  <a:pt x="69" y="17"/>
                </a:lnTo>
                <a:lnTo>
                  <a:pt x="71" y="17"/>
                </a:lnTo>
                <a:lnTo>
                  <a:pt x="73" y="17"/>
                </a:lnTo>
                <a:lnTo>
                  <a:pt x="74" y="17"/>
                </a:lnTo>
                <a:lnTo>
                  <a:pt x="74" y="15"/>
                </a:lnTo>
                <a:lnTo>
                  <a:pt x="76" y="15"/>
                </a:lnTo>
                <a:lnTo>
                  <a:pt x="79" y="13"/>
                </a:lnTo>
                <a:lnTo>
                  <a:pt x="79" y="12"/>
                </a:lnTo>
                <a:lnTo>
                  <a:pt x="81" y="12"/>
                </a:lnTo>
                <a:lnTo>
                  <a:pt x="81" y="13"/>
                </a:lnTo>
                <a:lnTo>
                  <a:pt x="83" y="13"/>
                </a:lnTo>
                <a:lnTo>
                  <a:pt x="84" y="13"/>
                </a:lnTo>
                <a:lnTo>
                  <a:pt x="86" y="12"/>
                </a:lnTo>
                <a:lnTo>
                  <a:pt x="86" y="13"/>
                </a:lnTo>
                <a:lnTo>
                  <a:pt x="86" y="12"/>
                </a:lnTo>
                <a:lnTo>
                  <a:pt x="88" y="12"/>
                </a:lnTo>
                <a:lnTo>
                  <a:pt x="89" y="12"/>
                </a:lnTo>
                <a:lnTo>
                  <a:pt x="89" y="10"/>
                </a:lnTo>
                <a:lnTo>
                  <a:pt x="91" y="8"/>
                </a:lnTo>
                <a:lnTo>
                  <a:pt x="93" y="8"/>
                </a:lnTo>
                <a:lnTo>
                  <a:pt x="94" y="8"/>
                </a:lnTo>
                <a:lnTo>
                  <a:pt x="96" y="8"/>
                </a:lnTo>
                <a:lnTo>
                  <a:pt x="98" y="7"/>
                </a:lnTo>
                <a:lnTo>
                  <a:pt x="100" y="5"/>
                </a:lnTo>
                <a:lnTo>
                  <a:pt x="101" y="3"/>
                </a:lnTo>
                <a:lnTo>
                  <a:pt x="103" y="0"/>
                </a:lnTo>
                <a:lnTo>
                  <a:pt x="105" y="0"/>
                </a:lnTo>
                <a:lnTo>
                  <a:pt x="105" y="1"/>
                </a:lnTo>
                <a:lnTo>
                  <a:pt x="105" y="3"/>
                </a:lnTo>
                <a:lnTo>
                  <a:pt x="105" y="5"/>
                </a:lnTo>
                <a:lnTo>
                  <a:pt x="106" y="5"/>
                </a:lnTo>
                <a:lnTo>
                  <a:pt x="108" y="8"/>
                </a:lnTo>
                <a:close/>
              </a:path>
            </a:pathLst>
          </a:custGeom>
          <a:solidFill>
            <a:schemeClr val="accent4"/>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10">
            <a:extLst>
              <a:ext uri="{FF2B5EF4-FFF2-40B4-BE49-F238E27FC236}">
                <a16:creationId xmlns:a16="http://schemas.microsoft.com/office/drawing/2014/main" id="{F67BB3C2-9814-4AC8-B86E-A0AD078841AB}"/>
              </a:ext>
            </a:extLst>
          </p:cNvPr>
          <p:cNvSpPr>
            <a:spLocks/>
          </p:cNvSpPr>
          <p:nvPr/>
        </p:nvSpPr>
        <p:spPr bwMode="auto">
          <a:xfrm>
            <a:off x="1069975" y="3170239"/>
            <a:ext cx="3548063" cy="917575"/>
          </a:xfrm>
          <a:custGeom>
            <a:avLst/>
            <a:gdLst>
              <a:gd name="T0" fmla="*/ 2064 w 2235"/>
              <a:gd name="T1" fmla="*/ 21 h 578"/>
              <a:gd name="T2" fmla="*/ 2093 w 2235"/>
              <a:gd name="T3" fmla="*/ 31 h 578"/>
              <a:gd name="T4" fmla="*/ 2103 w 2235"/>
              <a:gd name="T5" fmla="*/ 156 h 578"/>
              <a:gd name="T6" fmla="*/ 2149 w 2235"/>
              <a:gd name="T7" fmla="*/ 239 h 578"/>
              <a:gd name="T8" fmla="*/ 2221 w 2235"/>
              <a:gd name="T9" fmla="*/ 258 h 578"/>
              <a:gd name="T10" fmla="*/ 2223 w 2235"/>
              <a:gd name="T11" fmla="*/ 349 h 578"/>
              <a:gd name="T12" fmla="*/ 2152 w 2235"/>
              <a:gd name="T13" fmla="*/ 383 h 578"/>
              <a:gd name="T14" fmla="*/ 2047 w 2235"/>
              <a:gd name="T15" fmla="*/ 342 h 578"/>
              <a:gd name="T16" fmla="*/ 1998 w 2235"/>
              <a:gd name="T17" fmla="*/ 285 h 578"/>
              <a:gd name="T18" fmla="*/ 1924 w 2235"/>
              <a:gd name="T19" fmla="*/ 273 h 578"/>
              <a:gd name="T20" fmla="*/ 1865 w 2235"/>
              <a:gd name="T21" fmla="*/ 268 h 578"/>
              <a:gd name="T22" fmla="*/ 1836 w 2235"/>
              <a:gd name="T23" fmla="*/ 234 h 578"/>
              <a:gd name="T24" fmla="*/ 1799 w 2235"/>
              <a:gd name="T25" fmla="*/ 226 h 578"/>
              <a:gd name="T26" fmla="*/ 1736 w 2235"/>
              <a:gd name="T27" fmla="*/ 244 h 578"/>
              <a:gd name="T28" fmla="*/ 1689 w 2235"/>
              <a:gd name="T29" fmla="*/ 317 h 578"/>
              <a:gd name="T30" fmla="*/ 1611 w 2235"/>
              <a:gd name="T31" fmla="*/ 266 h 578"/>
              <a:gd name="T32" fmla="*/ 1559 w 2235"/>
              <a:gd name="T33" fmla="*/ 266 h 578"/>
              <a:gd name="T34" fmla="*/ 1505 w 2235"/>
              <a:gd name="T35" fmla="*/ 293 h 578"/>
              <a:gd name="T36" fmla="*/ 1459 w 2235"/>
              <a:gd name="T37" fmla="*/ 329 h 578"/>
              <a:gd name="T38" fmla="*/ 1385 w 2235"/>
              <a:gd name="T39" fmla="*/ 344 h 578"/>
              <a:gd name="T40" fmla="*/ 1313 w 2235"/>
              <a:gd name="T41" fmla="*/ 339 h 578"/>
              <a:gd name="T42" fmla="*/ 1235 w 2235"/>
              <a:gd name="T43" fmla="*/ 329 h 578"/>
              <a:gd name="T44" fmla="*/ 1181 w 2235"/>
              <a:gd name="T45" fmla="*/ 349 h 578"/>
              <a:gd name="T46" fmla="*/ 1095 w 2235"/>
              <a:gd name="T47" fmla="*/ 354 h 578"/>
              <a:gd name="T48" fmla="*/ 1068 w 2235"/>
              <a:gd name="T49" fmla="*/ 361 h 578"/>
              <a:gd name="T50" fmla="*/ 1029 w 2235"/>
              <a:gd name="T51" fmla="*/ 363 h 578"/>
              <a:gd name="T52" fmla="*/ 976 w 2235"/>
              <a:gd name="T53" fmla="*/ 364 h 578"/>
              <a:gd name="T54" fmla="*/ 889 w 2235"/>
              <a:gd name="T55" fmla="*/ 370 h 578"/>
              <a:gd name="T56" fmla="*/ 782 w 2235"/>
              <a:gd name="T57" fmla="*/ 361 h 578"/>
              <a:gd name="T58" fmla="*/ 750 w 2235"/>
              <a:gd name="T59" fmla="*/ 331 h 578"/>
              <a:gd name="T60" fmla="*/ 659 w 2235"/>
              <a:gd name="T61" fmla="*/ 380 h 578"/>
              <a:gd name="T62" fmla="*/ 539 w 2235"/>
              <a:gd name="T63" fmla="*/ 490 h 578"/>
              <a:gd name="T64" fmla="*/ 419 w 2235"/>
              <a:gd name="T65" fmla="*/ 561 h 578"/>
              <a:gd name="T66" fmla="*/ 351 w 2235"/>
              <a:gd name="T67" fmla="*/ 554 h 578"/>
              <a:gd name="T68" fmla="*/ 284 w 2235"/>
              <a:gd name="T69" fmla="*/ 573 h 578"/>
              <a:gd name="T70" fmla="*/ 226 w 2235"/>
              <a:gd name="T71" fmla="*/ 564 h 578"/>
              <a:gd name="T72" fmla="*/ 169 w 2235"/>
              <a:gd name="T73" fmla="*/ 529 h 578"/>
              <a:gd name="T74" fmla="*/ 96 w 2235"/>
              <a:gd name="T75" fmla="*/ 515 h 578"/>
              <a:gd name="T76" fmla="*/ 117 w 2235"/>
              <a:gd name="T77" fmla="*/ 461 h 578"/>
              <a:gd name="T78" fmla="*/ 123 w 2235"/>
              <a:gd name="T79" fmla="*/ 390 h 578"/>
              <a:gd name="T80" fmla="*/ 73 w 2235"/>
              <a:gd name="T81" fmla="*/ 319 h 578"/>
              <a:gd name="T82" fmla="*/ 36 w 2235"/>
              <a:gd name="T83" fmla="*/ 302 h 578"/>
              <a:gd name="T84" fmla="*/ 2 w 2235"/>
              <a:gd name="T85" fmla="*/ 281 h 578"/>
              <a:gd name="T86" fmla="*/ 19 w 2235"/>
              <a:gd name="T87" fmla="*/ 266 h 578"/>
              <a:gd name="T88" fmla="*/ 41 w 2235"/>
              <a:gd name="T89" fmla="*/ 204 h 578"/>
              <a:gd name="T90" fmla="*/ 25 w 2235"/>
              <a:gd name="T91" fmla="*/ 131 h 578"/>
              <a:gd name="T92" fmla="*/ 9 w 2235"/>
              <a:gd name="T93" fmla="*/ 90 h 578"/>
              <a:gd name="T94" fmla="*/ 270 w 2235"/>
              <a:gd name="T95" fmla="*/ 90 h 578"/>
              <a:gd name="T96" fmla="*/ 539 w 2235"/>
              <a:gd name="T97" fmla="*/ 92 h 578"/>
              <a:gd name="T98" fmla="*/ 731 w 2235"/>
              <a:gd name="T99" fmla="*/ 77 h 578"/>
              <a:gd name="T100" fmla="*/ 829 w 2235"/>
              <a:gd name="T101" fmla="*/ 93 h 578"/>
              <a:gd name="T102" fmla="*/ 1037 w 2235"/>
              <a:gd name="T103" fmla="*/ 95 h 578"/>
              <a:gd name="T104" fmla="*/ 1198 w 2235"/>
              <a:gd name="T105" fmla="*/ 95 h 578"/>
              <a:gd name="T106" fmla="*/ 1527 w 2235"/>
              <a:gd name="T107" fmla="*/ 99 h 578"/>
              <a:gd name="T108" fmla="*/ 1677 w 2235"/>
              <a:gd name="T109" fmla="*/ 100 h 578"/>
              <a:gd name="T110" fmla="*/ 1747 w 2235"/>
              <a:gd name="T111" fmla="*/ 102 h 578"/>
              <a:gd name="T112" fmla="*/ 1951 w 2235"/>
              <a:gd name="T113" fmla="*/ 12 h 578"/>
              <a:gd name="T114" fmla="*/ 2032 w 2235"/>
              <a:gd name="T115" fmla="*/ 7 h 578"/>
              <a:gd name="T116" fmla="*/ 2049 w 2235"/>
              <a:gd name="T117" fmla="*/ 9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35" h="578">
                <a:moveTo>
                  <a:pt x="2054" y="0"/>
                </a:moveTo>
                <a:lnTo>
                  <a:pt x="2057" y="0"/>
                </a:lnTo>
                <a:lnTo>
                  <a:pt x="2059" y="0"/>
                </a:lnTo>
                <a:lnTo>
                  <a:pt x="2059" y="2"/>
                </a:lnTo>
                <a:lnTo>
                  <a:pt x="2059" y="4"/>
                </a:lnTo>
                <a:lnTo>
                  <a:pt x="2062" y="4"/>
                </a:lnTo>
                <a:lnTo>
                  <a:pt x="2064" y="5"/>
                </a:lnTo>
                <a:lnTo>
                  <a:pt x="2064" y="10"/>
                </a:lnTo>
                <a:lnTo>
                  <a:pt x="2061" y="14"/>
                </a:lnTo>
                <a:lnTo>
                  <a:pt x="2061" y="17"/>
                </a:lnTo>
                <a:lnTo>
                  <a:pt x="2062" y="21"/>
                </a:lnTo>
                <a:lnTo>
                  <a:pt x="2064" y="21"/>
                </a:lnTo>
                <a:lnTo>
                  <a:pt x="2066" y="21"/>
                </a:lnTo>
                <a:lnTo>
                  <a:pt x="2066" y="22"/>
                </a:lnTo>
                <a:lnTo>
                  <a:pt x="2064" y="22"/>
                </a:lnTo>
                <a:lnTo>
                  <a:pt x="2064" y="24"/>
                </a:lnTo>
                <a:lnTo>
                  <a:pt x="2064" y="27"/>
                </a:lnTo>
                <a:lnTo>
                  <a:pt x="2069" y="27"/>
                </a:lnTo>
                <a:lnTo>
                  <a:pt x="2071" y="31"/>
                </a:lnTo>
                <a:lnTo>
                  <a:pt x="2073" y="29"/>
                </a:lnTo>
                <a:lnTo>
                  <a:pt x="2076" y="29"/>
                </a:lnTo>
                <a:lnTo>
                  <a:pt x="2081" y="29"/>
                </a:lnTo>
                <a:lnTo>
                  <a:pt x="2093" y="29"/>
                </a:lnTo>
                <a:lnTo>
                  <a:pt x="2093" y="31"/>
                </a:lnTo>
                <a:lnTo>
                  <a:pt x="2101" y="31"/>
                </a:lnTo>
                <a:lnTo>
                  <a:pt x="2111" y="31"/>
                </a:lnTo>
                <a:lnTo>
                  <a:pt x="2110" y="38"/>
                </a:lnTo>
                <a:lnTo>
                  <a:pt x="2108" y="51"/>
                </a:lnTo>
                <a:lnTo>
                  <a:pt x="2106" y="61"/>
                </a:lnTo>
                <a:lnTo>
                  <a:pt x="2105" y="83"/>
                </a:lnTo>
                <a:lnTo>
                  <a:pt x="2105" y="109"/>
                </a:lnTo>
                <a:lnTo>
                  <a:pt x="2103" y="115"/>
                </a:lnTo>
                <a:lnTo>
                  <a:pt x="2103" y="126"/>
                </a:lnTo>
                <a:lnTo>
                  <a:pt x="2103" y="148"/>
                </a:lnTo>
                <a:lnTo>
                  <a:pt x="2103" y="151"/>
                </a:lnTo>
                <a:lnTo>
                  <a:pt x="2103" y="156"/>
                </a:lnTo>
                <a:lnTo>
                  <a:pt x="2105" y="160"/>
                </a:lnTo>
                <a:lnTo>
                  <a:pt x="2105" y="165"/>
                </a:lnTo>
                <a:lnTo>
                  <a:pt x="2106" y="173"/>
                </a:lnTo>
                <a:lnTo>
                  <a:pt x="2111" y="187"/>
                </a:lnTo>
                <a:lnTo>
                  <a:pt x="2118" y="200"/>
                </a:lnTo>
                <a:lnTo>
                  <a:pt x="2118" y="202"/>
                </a:lnTo>
                <a:lnTo>
                  <a:pt x="2122" y="205"/>
                </a:lnTo>
                <a:lnTo>
                  <a:pt x="2127" y="214"/>
                </a:lnTo>
                <a:lnTo>
                  <a:pt x="2132" y="220"/>
                </a:lnTo>
                <a:lnTo>
                  <a:pt x="2138" y="229"/>
                </a:lnTo>
                <a:lnTo>
                  <a:pt x="2145" y="236"/>
                </a:lnTo>
                <a:lnTo>
                  <a:pt x="2149" y="239"/>
                </a:lnTo>
                <a:lnTo>
                  <a:pt x="2152" y="241"/>
                </a:lnTo>
                <a:lnTo>
                  <a:pt x="2160" y="246"/>
                </a:lnTo>
                <a:lnTo>
                  <a:pt x="2171" y="249"/>
                </a:lnTo>
                <a:lnTo>
                  <a:pt x="2177" y="251"/>
                </a:lnTo>
                <a:lnTo>
                  <a:pt x="2182" y="251"/>
                </a:lnTo>
                <a:lnTo>
                  <a:pt x="2191" y="253"/>
                </a:lnTo>
                <a:lnTo>
                  <a:pt x="2198" y="254"/>
                </a:lnTo>
                <a:lnTo>
                  <a:pt x="2199" y="254"/>
                </a:lnTo>
                <a:lnTo>
                  <a:pt x="2204" y="254"/>
                </a:lnTo>
                <a:lnTo>
                  <a:pt x="2213" y="256"/>
                </a:lnTo>
                <a:lnTo>
                  <a:pt x="2218" y="256"/>
                </a:lnTo>
                <a:lnTo>
                  <a:pt x="2221" y="258"/>
                </a:lnTo>
                <a:lnTo>
                  <a:pt x="2225" y="259"/>
                </a:lnTo>
                <a:lnTo>
                  <a:pt x="2230" y="263"/>
                </a:lnTo>
                <a:lnTo>
                  <a:pt x="2233" y="268"/>
                </a:lnTo>
                <a:lnTo>
                  <a:pt x="2235" y="275"/>
                </a:lnTo>
                <a:lnTo>
                  <a:pt x="2233" y="293"/>
                </a:lnTo>
                <a:lnTo>
                  <a:pt x="2231" y="304"/>
                </a:lnTo>
                <a:lnTo>
                  <a:pt x="2230" y="317"/>
                </a:lnTo>
                <a:lnTo>
                  <a:pt x="2230" y="331"/>
                </a:lnTo>
                <a:lnTo>
                  <a:pt x="2230" y="334"/>
                </a:lnTo>
                <a:lnTo>
                  <a:pt x="2228" y="339"/>
                </a:lnTo>
                <a:lnTo>
                  <a:pt x="2226" y="344"/>
                </a:lnTo>
                <a:lnTo>
                  <a:pt x="2223" y="349"/>
                </a:lnTo>
                <a:lnTo>
                  <a:pt x="2220" y="353"/>
                </a:lnTo>
                <a:lnTo>
                  <a:pt x="2211" y="359"/>
                </a:lnTo>
                <a:lnTo>
                  <a:pt x="2208" y="361"/>
                </a:lnTo>
                <a:lnTo>
                  <a:pt x="2206" y="363"/>
                </a:lnTo>
                <a:lnTo>
                  <a:pt x="2203" y="363"/>
                </a:lnTo>
                <a:lnTo>
                  <a:pt x="2194" y="366"/>
                </a:lnTo>
                <a:lnTo>
                  <a:pt x="2184" y="371"/>
                </a:lnTo>
                <a:lnTo>
                  <a:pt x="2179" y="371"/>
                </a:lnTo>
                <a:lnTo>
                  <a:pt x="2174" y="375"/>
                </a:lnTo>
                <a:lnTo>
                  <a:pt x="2164" y="380"/>
                </a:lnTo>
                <a:lnTo>
                  <a:pt x="2157" y="383"/>
                </a:lnTo>
                <a:lnTo>
                  <a:pt x="2152" y="383"/>
                </a:lnTo>
                <a:lnTo>
                  <a:pt x="2144" y="383"/>
                </a:lnTo>
                <a:lnTo>
                  <a:pt x="2142" y="383"/>
                </a:lnTo>
                <a:lnTo>
                  <a:pt x="2138" y="381"/>
                </a:lnTo>
                <a:lnTo>
                  <a:pt x="2137" y="380"/>
                </a:lnTo>
                <a:lnTo>
                  <a:pt x="2135" y="378"/>
                </a:lnTo>
                <a:lnTo>
                  <a:pt x="2125" y="376"/>
                </a:lnTo>
                <a:lnTo>
                  <a:pt x="2086" y="361"/>
                </a:lnTo>
                <a:lnTo>
                  <a:pt x="2081" y="359"/>
                </a:lnTo>
                <a:lnTo>
                  <a:pt x="2078" y="359"/>
                </a:lnTo>
                <a:lnTo>
                  <a:pt x="2064" y="353"/>
                </a:lnTo>
                <a:lnTo>
                  <a:pt x="2059" y="349"/>
                </a:lnTo>
                <a:lnTo>
                  <a:pt x="2047" y="342"/>
                </a:lnTo>
                <a:lnTo>
                  <a:pt x="2044" y="341"/>
                </a:lnTo>
                <a:lnTo>
                  <a:pt x="2039" y="337"/>
                </a:lnTo>
                <a:lnTo>
                  <a:pt x="2034" y="332"/>
                </a:lnTo>
                <a:lnTo>
                  <a:pt x="2025" y="326"/>
                </a:lnTo>
                <a:lnTo>
                  <a:pt x="2022" y="320"/>
                </a:lnTo>
                <a:lnTo>
                  <a:pt x="2019" y="317"/>
                </a:lnTo>
                <a:lnTo>
                  <a:pt x="2015" y="314"/>
                </a:lnTo>
                <a:lnTo>
                  <a:pt x="2012" y="307"/>
                </a:lnTo>
                <a:lnTo>
                  <a:pt x="2008" y="302"/>
                </a:lnTo>
                <a:lnTo>
                  <a:pt x="2008" y="300"/>
                </a:lnTo>
                <a:lnTo>
                  <a:pt x="2003" y="292"/>
                </a:lnTo>
                <a:lnTo>
                  <a:pt x="1998" y="285"/>
                </a:lnTo>
                <a:lnTo>
                  <a:pt x="1995" y="280"/>
                </a:lnTo>
                <a:lnTo>
                  <a:pt x="1990" y="275"/>
                </a:lnTo>
                <a:lnTo>
                  <a:pt x="1988" y="273"/>
                </a:lnTo>
                <a:lnTo>
                  <a:pt x="1983" y="270"/>
                </a:lnTo>
                <a:lnTo>
                  <a:pt x="1975" y="266"/>
                </a:lnTo>
                <a:lnTo>
                  <a:pt x="1971" y="265"/>
                </a:lnTo>
                <a:lnTo>
                  <a:pt x="1965" y="265"/>
                </a:lnTo>
                <a:lnTo>
                  <a:pt x="1954" y="265"/>
                </a:lnTo>
                <a:lnTo>
                  <a:pt x="1946" y="266"/>
                </a:lnTo>
                <a:lnTo>
                  <a:pt x="1941" y="268"/>
                </a:lnTo>
                <a:lnTo>
                  <a:pt x="1936" y="268"/>
                </a:lnTo>
                <a:lnTo>
                  <a:pt x="1924" y="273"/>
                </a:lnTo>
                <a:lnTo>
                  <a:pt x="1914" y="278"/>
                </a:lnTo>
                <a:lnTo>
                  <a:pt x="1907" y="280"/>
                </a:lnTo>
                <a:lnTo>
                  <a:pt x="1905" y="280"/>
                </a:lnTo>
                <a:lnTo>
                  <a:pt x="1900" y="283"/>
                </a:lnTo>
                <a:lnTo>
                  <a:pt x="1897" y="283"/>
                </a:lnTo>
                <a:lnTo>
                  <a:pt x="1892" y="281"/>
                </a:lnTo>
                <a:lnTo>
                  <a:pt x="1889" y="281"/>
                </a:lnTo>
                <a:lnTo>
                  <a:pt x="1885" y="280"/>
                </a:lnTo>
                <a:lnTo>
                  <a:pt x="1882" y="280"/>
                </a:lnTo>
                <a:lnTo>
                  <a:pt x="1875" y="276"/>
                </a:lnTo>
                <a:lnTo>
                  <a:pt x="1868" y="273"/>
                </a:lnTo>
                <a:lnTo>
                  <a:pt x="1865" y="268"/>
                </a:lnTo>
                <a:lnTo>
                  <a:pt x="1861" y="263"/>
                </a:lnTo>
                <a:lnTo>
                  <a:pt x="1860" y="259"/>
                </a:lnTo>
                <a:lnTo>
                  <a:pt x="1856" y="254"/>
                </a:lnTo>
                <a:lnTo>
                  <a:pt x="1851" y="248"/>
                </a:lnTo>
                <a:lnTo>
                  <a:pt x="1848" y="246"/>
                </a:lnTo>
                <a:lnTo>
                  <a:pt x="1843" y="244"/>
                </a:lnTo>
                <a:lnTo>
                  <a:pt x="1845" y="244"/>
                </a:lnTo>
                <a:lnTo>
                  <a:pt x="1843" y="241"/>
                </a:lnTo>
                <a:lnTo>
                  <a:pt x="1841" y="239"/>
                </a:lnTo>
                <a:lnTo>
                  <a:pt x="1840" y="237"/>
                </a:lnTo>
                <a:lnTo>
                  <a:pt x="1838" y="236"/>
                </a:lnTo>
                <a:lnTo>
                  <a:pt x="1836" y="234"/>
                </a:lnTo>
                <a:lnTo>
                  <a:pt x="1834" y="232"/>
                </a:lnTo>
                <a:lnTo>
                  <a:pt x="1833" y="232"/>
                </a:lnTo>
                <a:lnTo>
                  <a:pt x="1831" y="231"/>
                </a:lnTo>
                <a:lnTo>
                  <a:pt x="1829" y="229"/>
                </a:lnTo>
                <a:lnTo>
                  <a:pt x="1826" y="229"/>
                </a:lnTo>
                <a:lnTo>
                  <a:pt x="1824" y="227"/>
                </a:lnTo>
                <a:lnTo>
                  <a:pt x="1821" y="229"/>
                </a:lnTo>
                <a:lnTo>
                  <a:pt x="1819" y="227"/>
                </a:lnTo>
                <a:lnTo>
                  <a:pt x="1816" y="227"/>
                </a:lnTo>
                <a:lnTo>
                  <a:pt x="1811" y="226"/>
                </a:lnTo>
                <a:lnTo>
                  <a:pt x="1804" y="226"/>
                </a:lnTo>
                <a:lnTo>
                  <a:pt x="1799" y="226"/>
                </a:lnTo>
                <a:lnTo>
                  <a:pt x="1797" y="226"/>
                </a:lnTo>
                <a:lnTo>
                  <a:pt x="1791" y="226"/>
                </a:lnTo>
                <a:lnTo>
                  <a:pt x="1782" y="226"/>
                </a:lnTo>
                <a:lnTo>
                  <a:pt x="1774" y="226"/>
                </a:lnTo>
                <a:lnTo>
                  <a:pt x="1770" y="226"/>
                </a:lnTo>
                <a:lnTo>
                  <a:pt x="1767" y="227"/>
                </a:lnTo>
                <a:lnTo>
                  <a:pt x="1764" y="227"/>
                </a:lnTo>
                <a:lnTo>
                  <a:pt x="1758" y="231"/>
                </a:lnTo>
                <a:lnTo>
                  <a:pt x="1753" y="232"/>
                </a:lnTo>
                <a:lnTo>
                  <a:pt x="1752" y="232"/>
                </a:lnTo>
                <a:lnTo>
                  <a:pt x="1743" y="239"/>
                </a:lnTo>
                <a:lnTo>
                  <a:pt x="1736" y="244"/>
                </a:lnTo>
                <a:lnTo>
                  <a:pt x="1731" y="248"/>
                </a:lnTo>
                <a:lnTo>
                  <a:pt x="1723" y="258"/>
                </a:lnTo>
                <a:lnTo>
                  <a:pt x="1716" y="266"/>
                </a:lnTo>
                <a:lnTo>
                  <a:pt x="1711" y="273"/>
                </a:lnTo>
                <a:lnTo>
                  <a:pt x="1709" y="278"/>
                </a:lnTo>
                <a:lnTo>
                  <a:pt x="1708" y="281"/>
                </a:lnTo>
                <a:lnTo>
                  <a:pt x="1706" y="288"/>
                </a:lnTo>
                <a:lnTo>
                  <a:pt x="1704" y="292"/>
                </a:lnTo>
                <a:lnTo>
                  <a:pt x="1703" y="295"/>
                </a:lnTo>
                <a:lnTo>
                  <a:pt x="1699" y="298"/>
                </a:lnTo>
                <a:lnTo>
                  <a:pt x="1693" y="310"/>
                </a:lnTo>
                <a:lnTo>
                  <a:pt x="1689" y="317"/>
                </a:lnTo>
                <a:lnTo>
                  <a:pt x="1689" y="319"/>
                </a:lnTo>
                <a:lnTo>
                  <a:pt x="1686" y="319"/>
                </a:lnTo>
                <a:lnTo>
                  <a:pt x="1681" y="317"/>
                </a:lnTo>
                <a:lnTo>
                  <a:pt x="1671" y="310"/>
                </a:lnTo>
                <a:lnTo>
                  <a:pt x="1664" y="305"/>
                </a:lnTo>
                <a:lnTo>
                  <a:pt x="1654" y="295"/>
                </a:lnTo>
                <a:lnTo>
                  <a:pt x="1649" y="288"/>
                </a:lnTo>
                <a:lnTo>
                  <a:pt x="1642" y="280"/>
                </a:lnTo>
                <a:lnTo>
                  <a:pt x="1640" y="278"/>
                </a:lnTo>
                <a:lnTo>
                  <a:pt x="1632" y="273"/>
                </a:lnTo>
                <a:lnTo>
                  <a:pt x="1620" y="268"/>
                </a:lnTo>
                <a:lnTo>
                  <a:pt x="1611" y="266"/>
                </a:lnTo>
                <a:lnTo>
                  <a:pt x="1608" y="265"/>
                </a:lnTo>
                <a:lnTo>
                  <a:pt x="1605" y="266"/>
                </a:lnTo>
                <a:lnTo>
                  <a:pt x="1600" y="265"/>
                </a:lnTo>
                <a:lnTo>
                  <a:pt x="1595" y="263"/>
                </a:lnTo>
                <a:lnTo>
                  <a:pt x="1588" y="263"/>
                </a:lnTo>
                <a:lnTo>
                  <a:pt x="1583" y="263"/>
                </a:lnTo>
                <a:lnTo>
                  <a:pt x="1573" y="263"/>
                </a:lnTo>
                <a:lnTo>
                  <a:pt x="1571" y="263"/>
                </a:lnTo>
                <a:lnTo>
                  <a:pt x="1563" y="265"/>
                </a:lnTo>
                <a:lnTo>
                  <a:pt x="1563" y="263"/>
                </a:lnTo>
                <a:lnTo>
                  <a:pt x="1559" y="265"/>
                </a:lnTo>
                <a:lnTo>
                  <a:pt x="1559" y="266"/>
                </a:lnTo>
                <a:lnTo>
                  <a:pt x="1551" y="270"/>
                </a:lnTo>
                <a:lnTo>
                  <a:pt x="1546" y="273"/>
                </a:lnTo>
                <a:lnTo>
                  <a:pt x="1542" y="275"/>
                </a:lnTo>
                <a:lnTo>
                  <a:pt x="1537" y="275"/>
                </a:lnTo>
                <a:lnTo>
                  <a:pt x="1532" y="276"/>
                </a:lnTo>
                <a:lnTo>
                  <a:pt x="1524" y="281"/>
                </a:lnTo>
                <a:lnTo>
                  <a:pt x="1522" y="281"/>
                </a:lnTo>
                <a:lnTo>
                  <a:pt x="1519" y="283"/>
                </a:lnTo>
                <a:lnTo>
                  <a:pt x="1514" y="285"/>
                </a:lnTo>
                <a:lnTo>
                  <a:pt x="1510" y="288"/>
                </a:lnTo>
                <a:lnTo>
                  <a:pt x="1508" y="290"/>
                </a:lnTo>
                <a:lnTo>
                  <a:pt x="1505" y="293"/>
                </a:lnTo>
                <a:lnTo>
                  <a:pt x="1502" y="295"/>
                </a:lnTo>
                <a:lnTo>
                  <a:pt x="1502" y="297"/>
                </a:lnTo>
                <a:lnTo>
                  <a:pt x="1497" y="298"/>
                </a:lnTo>
                <a:lnTo>
                  <a:pt x="1495" y="304"/>
                </a:lnTo>
                <a:lnTo>
                  <a:pt x="1483" y="312"/>
                </a:lnTo>
                <a:lnTo>
                  <a:pt x="1480" y="314"/>
                </a:lnTo>
                <a:lnTo>
                  <a:pt x="1478" y="317"/>
                </a:lnTo>
                <a:lnTo>
                  <a:pt x="1476" y="317"/>
                </a:lnTo>
                <a:lnTo>
                  <a:pt x="1476" y="319"/>
                </a:lnTo>
                <a:lnTo>
                  <a:pt x="1465" y="327"/>
                </a:lnTo>
                <a:lnTo>
                  <a:pt x="1463" y="327"/>
                </a:lnTo>
                <a:lnTo>
                  <a:pt x="1459" y="329"/>
                </a:lnTo>
                <a:lnTo>
                  <a:pt x="1456" y="329"/>
                </a:lnTo>
                <a:lnTo>
                  <a:pt x="1453" y="329"/>
                </a:lnTo>
                <a:lnTo>
                  <a:pt x="1439" y="332"/>
                </a:lnTo>
                <a:lnTo>
                  <a:pt x="1434" y="334"/>
                </a:lnTo>
                <a:lnTo>
                  <a:pt x="1429" y="334"/>
                </a:lnTo>
                <a:lnTo>
                  <a:pt x="1421" y="337"/>
                </a:lnTo>
                <a:lnTo>
                  <a:pt x="1412" y="337"/>
                </a:lnTo>
                <a:lnTo>
                  <a:pt x="1405" y="339"/>
                </a:lnTo>
                <a:lnTo>
                  <a:pt x="1400" y="341"/>
                </a:lnTo>
                <a:lnTo>
                  <a:pt x="1395" y="341"/>
                </a:lnTo>
                <a:lnTo>
                  <a:pt x="1389" y="342"/>
                </a:lnTo>
                <a:lnTo>
                  <a:pt x="1385" y="344"/>
                </a:lnTo>
                <a:lnTo>
                  <a:pt x="1380" y="344"/>
                </a:lnTo>
                <a:lnTo>
                  <a:pt x="1367" y="348"/>
                </a:lnTo>
                <a:lnTo>
                  <a:pt x="1365" y="349"/>
                </a:lnTo>
                <a:lnTo>
                  <a:pt x="1358" y="349"/>
                </a:lnTo>
                <a:lnTo>
                  <a:pt x="1353" y="349"/>
                </a:lnTo>
                <a:lnTo>
                  <a:pt x="1350" y="349"/>
                </a:lnTo>
                <a:lnTo>
                  <a:pt x="1338" y="344"/>
                </a:lnTo>
                <a:lnTo>
                  <a:pt x="1333" y="344"/>
                </a:lnTo>
                <a:lnTo>
                  <a:pt x="1321" y="342"/>
                </a:lnTo>
                <a:lnTo>
                  <a:pt x="1316" y="342"/>
                </a:lnTo>
                <a:lnTo>
                  <a:pt x="1314" y="339"/>
                </a:lnTo>
                <a:lnTo>
                  <a:pt x="1313" y="339"/>
                </a:lnTo>
                <a:lnTo>
                  <a:pt x="1304" y="337"/>
                </a:lnTo>
                <a:lnTo>
                  <a:pt x="1299" y="336"/>
                </a:lnTo>
                <a:lnTo>
                  <a:pt x="1284" y="332"/>
                </a:lnTo>
                <a:lnTo>
                  <a:pt x="1277" y="331"/>
                </a:lnTo>
                <a:lnTo>
                  <a:pt x="1269" y="329"/>
                </a:lnTo>
                <a:lnTo>
                  <a:pt x="1264" y="327"/>
                </a:lnTo>
                <a:lnTo>
                  <a:pt x="1262" y="326"/>
                </a:lnTo>
                <a:lnTo>
                  <a:pt x="1260" y="326"/>
                </a:lnTo>
                <a:lnTo>
                  <a:pt x="1257" y="326"/>
                </a:lnTo>
                <a:lnTo>
                  <a:pt x="1250" y="327"/>
                </a:lnTo>
                <a:lnTo>
                  <a:pt x="1242" y="329"/>
                </a:lnTo>
                <a:lnTo>
                  <a:pt x="1235" y="329"/>
                </a:lnTo>
                <a:lnTo>
                  <a:pt x="1228" y="332"/>
                </a:lnTo>
                <a:lnTo>
                  <a:pt x="1223" y="332"/>
                </a:lnTo>
                <a:lnTo>
                  <a:pt x="1213" y="336"/>
                </a:lnTo>
                <a:lnTo>
                  <a:pt x="1211" y="336"/>
                </a:lnTo>
                <a:lnTo>
                  <a:pt x="1204" y="339"/>
                </a:lnTo>
                <a:lnTo>
                  <a:pt x="1199" y="341"/>
                </a:lnTo>
                <a:lnTo>
                  <a:pt x="1194" y="342"/>
                </a:lnTo>
                <a:lnTo>
                  <a:pt x="1188" y="346"/>
                </a:lnTo>
                <a:lnTo>
                  <a:pt x="1186" y="346"/>
                </a:lnTo>
                <a:lnTo>
                  <a:pt x="1184" y="346"/>
                </a:lnTo>
                <a:lnTo>
                  <a:pt x="1182" y="346"/>
                </a:lnTo>
                <a:lnTo>
                  <a:pt x="1181" y="349"/>
                </a:lnTo>
                <a:lnTo>
                  <a:pt x="1179" y="349"/>
                </a:lnTo>
                <a:lnTo>
                  <a:pt x="1176" y="349"/>
                </a:lnTo>
                <a:lnTo>
                  <a:pt x="1174" y="351"/>
                </a:lnTo>
                <a:lnTo>
                  <a:pt x="1167" y="354"/>
                </a:lnTo>
                <a:lnTo>
                  <a:pt x="1164" y="358"/>
                </a:lnTo>
                <a:lnTo>
                  <a:pt x="1155" y="361"/>
                </a:lnTo>
                <a:lnTo>
                  <a:pt x="1147" y="359"/>
                </a:lnTo>
                <a:lnTo>
                  <a:pt x="1140" y="358"/>
                </a:lnTo>
                <a:lnTo>
                  <a:pt x="1128" y="356"/>
                </a:lnTo>
                <a:lnTo>
                  <a:pt x="1106" y="354"/>
                </a:lnTo>
                <a:lnTo>
                  <a:pt x="1096" y="354"/>
                </a:lnTo>
                <a:lnTo>
                  <a:pt x="1095" y="354"/>
                </a:lnTo>
                <a:lnTo>
                  <a:pt x="1093" y="356"/>
                </a:lnTo>
                <a:lnTo>
                  <a:pt x="1091" y="356"/>
                </a:lnTo>
                <a:lnTo>
                  <a:pt x="1086" y="356"/>
                </a:lnTo>
                <a:lnTo>
                  <a:pt x="1081" y="358"/>
                </a:lnTo>
                <a:lnTo>
                  <a:pt x="1079" y="358"/>
                </a:lnTo>
                <a:lnTo>
                  <a:pt x="1078" y="358"/>
                </a:lnTo>
                <a:lnTo>
                  <a:pt x="1078" y="359"/>
                </a:lnTo>
                <a:lnTo>
                  <a:pt x="1074" y="359"/>
                </a:lnTo>
                <a:lnTo>
                  <a:pt x="1073" y="359"/>
                </a:lnTo>
                <a:lnTo>
                  <a:pt x="1071" y="359"/>
                </a:lnTo>
                <a:lnTo>
                  <a:pt x="1069" y="359"/>
                </a:lnTo>
                <a:lnTo>
                  <a:pt x="1068" y="361"/>
                </a:lnTo>
                <a:lnTo>
                  <a:pt x="1063" y="359"/>
                </a:lnTo>
                <a:lnTo>
                  <a:pt x="1061" y="361"/>
                </a:lnTo>
                <a:lnTo>
                  <a:pt x="1057" y="361"/>
                </a:lnTo>
                <a:lnTo>
                  <a:pt x="1056" y="363"/>
                </a:lnTo>
                <a:lnTo>
                  <a:pt x="1054" y="363"/>
                </a:lnTo>
                <a:lnTo>
                  <a:pt x="1046" y="364"/>
                </a:lnTo>
                <a:lnTo>
                  <a:pt x="1037" y="364"/>
                </a:lnTo>
                <a:lnTo>
                  <a:pt x="1037" y="363"/>
                </a:lnTo>
                <a:lnTo>
                  <a:pt x="1036" y="363"/>
                </a:lnTo>
                <a:lnTo>
                  <a:pt x="1034" y="364"/>
                </a:lnTo>
                <a:lnTo>
                  <a:pt x="1030" y="363"/>
                </a:lnTo>
                <a:lnTo>
                  <a:pt x="1029" y="363"/>
                </a:lnTo>
                <a:lnTo>
                  <a:pt x="1019" y="363"/>
                </a:lnTo>
                <a:lnTo>
                  <a:pt x="1017" y="363"/>
                </a:lnTo>
                <a:lnTo>
                  <a:pt x="1015" y="361"/>
                </a:lnTo>
                <a:lnTo>
                  <a:pt x="1010" y="361"/>
                </a:lnTo>
                <a:lnTo>
                  <a:pt x="1008" y="359"/>
                </a:lnTo>
                <a:lnTo>
                  <a:pt x="1007" y="361"/>
                </a:lnTo>
                <a:lnTo>
                  <a:pt x="1005" y="359"/>
                </a:lnTo>
                <a:lnTo>
                  <a:pt x="1003" y="359"/>
                </a:lnTo>
                <a:lnTo>
                  <a:pt x="998" y="364"/>
                </a:lnTo>
                <a:lnTo>
                  <a:pt x="995" y="366"/>
                </a:lnTo>
                <a:lnTo>
                  <a:pt x="981" y="364"/>
                </a:lnTo>
                <a:lnTo>
                  <a:pt x="976" y="364"/>
                </a:lnTo>
                <a:lnTo>
                  <a:pt x="963" y="364"/>
                </a:lnTo>
                <a:lnTo>
                  <a:pt x="959" y="366"/>
                </a:lnTo>
                <a:lnTo>
                  <a:pt x="953" y="368"/>
                </a:lnTo>
                <a:lnTo>
                  <a:pt x="948" y="368"/>
                </a:lnTo>
                <a:lnTo>
                  <a:pt x="944" y="370"/>
                </a:lnTo>
                <a:lnTo>
                  <a:pt x="943" y="370"/>
                </a:lnTo>
                <a:lnTo>
                  <a:pt x="931" y="368"/>
                </a:lnTo>
                <a:lnTo>
                  <a:pt x="914" y="368"/>
                </a:lnTo>
                <a:lnTo>
                  <a:pt x="909" y="368"/>
                </a:lnTo>
                <a:lnTo>
                  <a:pt x="894" y="368"/>
                </a:lnTo>
                <a:lnTo>
                  <a:pt x="894" y="370"/>
                </a:lnTo>
                <a:lnTo>
                  <a:pt x="889" y="370"/>
                </a:lnTo>
                <a:lnTo>
                  <a:pt x="882" y="371"/>
                </a:lnTo>
                <a:lnTo>
                  <a:pt x="873" y="371"/>
                </a:lnTo>
                <a:lnTo>
                  <a:pt x="867" y="373"/>
                </a:lnTo>
                <a:lnTo>
                  <a:pt x="856" y="373"/>
                </a:lnTo>
                <a:lnTo>
                  <a:pt x="836" y="373"/>
                </a:lnTo>
                <a:lnTo>
                  <a:pt x="833" y="373"/>
                </a:lnTo>
                <a:lnTo>
                  <a:pt x="824" y="371"/>
                </a:lnTo>
                <a:lnTo>
                  <a:pt x="816" y="368"/>
                </a:lnTo>
                <a:lnTo>
                  <a:pt x="801" y="363"/>
                </a:lnTo>
                <a:lnTo>
                  <a:pt x="794" y="363"/>
                </a:lnTo>
                <a:lnTo>
                  <a:pt x="786" y="361"/>
                </a:lnTo>
                <a:lnTo>
                  <a:pt x="782" y="361"/>
                </a:lnTo>
                <a:lnTo>
                  <a:pt x="777" y="359"/>
                </a:lnTo>
                <a:lnTo>
                  <a:pt x="774" y="358"/>
                </a:lnTo>
                <a:lnTo>
                  <a:pt x="772" y="356"/>
                </a:lnTo>
                <a:lnTo>
                  <a:pt x="767" y="353"/>
                </a:lnTo>
                <a:lnTo>
                  <a:pt x="765" y="353"/>
                </a:lnTo>
                <a:lnTo>
                  <a:pt x="760" y="351"/>
                </a:lnTo>
                <a:lnTo>
                  <a:pt x="757" y="349"/>
                </a:lnTo>
                <a:lnTo>
                  <a:pt x="753" y="346"/>
                </a:lnTo>
                <a:lnTo>
                  <a:pt x="753" y="342"/>
                </a:lnTo>
                <a:lnTo>
                  <a:pt x="752" y="336"/>
                </a:lnTo>
                <a:lnTo>
                  <a:pt x="750" y="334"/>
                </a:lnTo>
                <a:lnTo>
                  <a:pt x="750" y="331"/>
                </a:lnTo>
                <a:lnTo>
                  <a:pt x="747" y="324"/>
                </a:lnTo>
                <a:lnTo>
                  <a:pt x="738" y="331"/>
                </a:lnTo>
                <a:lnTo>
                  <a:pt x="725" y="349"/>
                </a:lnTo>
                <a:lnTo>
                  <a:pt x="723" y="349"/>
                </a:lnTo>
                <a:lnTo>
                  <a:pt x="713" y="354"/>
                </a:lnTo>
                <a:lnTo>
                  <a:pt x="711" y="358"/>
                </a:lnTo>
                <a:lnTo>
                  <a:pt x="699" y="361"/>
                </a:lnTo>
                <a:lnTo>
                  <a:pt x="698" y="363"/>
                </a:lnTo>
                <a:lnTo>
                  <a:pt x="688" y="368"/>
                </a:lnTo>
                <a:lnTo>
                  <a:pt x="664" y="376"/>
                </a:lnTo>
                <a:lnTo>
                  <a:pt x="661" y="376"/>
                </a:lnTo>
                <a:lnTo>
                  <a:pt x="659" y="380"/>
                </a:lnTo>
                <a:lnTo>
                  <a:pt x="654" y="387"/>
                </a:lnTo>
                <a:lnTo>
                  <a:pt x="654" y="390"/>
                </a:lnTo>
                <a:lnTo>
                  <a:pt x="650" y="393"/>
                </a:lnTo>
                <a:lnTo>
                  <a:pt x="645" y="397"/>
                </a:lnTo>
                <a:lnTo>
                  <a:pt x="639" y="402"/>
                </a:lnTo>
                <a:lnTo>
                  <a:pt x="622" y="414"/>
                </a:lnTo>
                <a:lnTo>
                  <a:pt x="613" y="419"/>
                </a:lnTo>
                <a:lnTo>
                  <a:pt x="613" y="420"/>
                </a:lnTo>
                <a:lnTo>
                  <a:pt x="606" y="434"/>
                </a:lnTo>
                <a:lnTo>
                  <a:pt x="549" y="483"/>
                </a:lnTo>
                <a:lnTo>
                  <a:pt x="546" y="486"/>
                </a:lnTo>
                <a:lnTo>
                  <a:pt x="539" y="490"/>
                </a:lnTo>
                <a:lnTo>
                  <a:pt x="537" y="492"/>
                </a:lnTo>
                <a:lnTo>
                  <a:pt x="534" y="495"/>
                </a:lnTo>
                <a:lnTo>
                  <a:pt x="512" y="512"/>
                </a:lnTo>
                <a:lnTo>
                  <a:pt x="505" y="514"/>
                </a:lnTo>
                <a:lnTo>
                  <a:pt x="480" y="524"/>
                </a:lnTo>
                <a:lnTo>
                  <a:pt x="478" y="525"/>
                </a:lnTo>
                <a:lnTo>
                  <a:pt x="461" y="537"/>
                </a:lnTo>
                <a:lnTo>
                  <a:pt x="446" y="547"/>
                </a:lnTo>
                <a:lnTo>
                  <a:pt x="444" y="553"/>
                </a:lnTo>
                <a:lnTo>
                  <a:pt x="441" y="554"/>
                </a:lnTo>
                <a:lnTo>
                  <a:pt x="429" y="563"/>
                </a:lnTo>
                <a:lnTo>
                  <a:pt x="419" y="561"/>
                </a:lnTo>
                <a:lnTo>
                  <a:pt x="419" y="559"/>
                </a:lnTo>
                <a:lnTo>
                  <a:pt x="411" y="549"/>
                </a:lnTo>
                <a:lnTo>
                  <a:pt x="397" y="546"/>
                </a:lnTo>
                <a:lnTo>
                  <a:pt x="387" y="544"/>
                </a:lnTo>
                <a:lnTo>
                  <a:pt x="384" y="544"/>
                </a:lnTo>
                <a:lnTo>
                  <a:pt x="378" y="546"/>
                </a:lnTo>
                <a:lnTo>
                  <a:pt x="368" y="549"/>
                </a:lnTo>
                <a:lnTo>
                  <a:pt x="360" y="553"/>
                </a:lnTo>
                <a:lnTo>
                  <a:pt x="360" y="554"/>
                </a:lnTo>
                <a:lnTo>
                  <a:pt x="356" y="554"/>
                </a:lnTo>
                <a:lnTo>
                  <a:pt x="355" y="554"/>
                </a:lnTo>
                <a:lnTo>
                  <a:pt x="351" y="554"/>
                </a:lnTo>
                <a:lnTo>
                  <a:pt x="348" y="558"/>
                </a:lnTo>
                <a:lnTo>
                  <a:pt x="345" y="558"/>
                </a:lnTo>
                <a:lnTo>
                  <a:pt x="323" y="561"/>
                </a:lnTo>
                <a:lnTo>
                  <a:pt x="319" y="564"/>
                </a:lnTo>
                <a:lnTo>
                  <a:pt x="318" y="564"/>
                </a:lnTo>
                <a:lnTo>
                  <a:pt x="314" y="563"/>
                </a:lnTo>
                <a:lnTo>
                  <a:pt x="311" y="564"/>
                </a:lnTo>
                <a:lnTo>
                  <a:pt x="299" y="566"/>
                </a:lnTo>
                <a:lnTo>
                  <a:pt x="296" y="569"/>
                </a:lnTo>
                <a:lnTo>
                  <a:pt x="294" y="569"/>
                </a:lnTo>
                <a:lnTo>
                  <a:pt x="292" y="569"/>
                </a:lnTo>
                <a:lnTo>
                  <a:pt x="284" y="573"/>
                </a:lnTo>
                <a:lnTo>
                  <a:pt x="270" y="573"/>
                </a:lnTo>
                <a:lnTo>
                  <a:pt x="269" y="573"/>
                </a:lnTo>
                <a:lnTo>
                  <a:pt x="260" y="575"/>
                </a:lnTo>
                <a:lnTo>
                  <a:pt x="253" y="575"/>
                </a:lnTo>
                <a:lnTo>
                  <a:pt x="248" y="578"/>
                </a:lnTo>
                <a:lnTo>
                  <a:pt x="247" y="578"/>
                </a:lnTo>
                <a:lnTo>
                  <a:pt x="243" y="576"/>
                </a:lnTo>
                <a:lnTo>
                  <a:pt x="240" y="575"/>
                </a:lnTo>
                <a:lnTo>
                  <a:pt x="237" y="573"/>
                </a:lnTo>
                <a:lnTo>
                  <a:pt x="235" y="573"/>
                </a:lnTo>
                <a:lnTo>
                  <a:pt x="233" y="569"/>
                </a:lnTo>
                <a:lnTo>
                  <a:pt x="226" y="564"/>
                </a:lnTo>
                <a:lnTo>
                  <a:pt x="221" y="561"/>
                </a:lnTo>
                <a:lnTo>
                  <a:pt x="218" y="558"/>
                </a:lnTo>
                <a:lnTo>
                  <a:pt x="215" y="554"/>
                </a:lnTo>
                <a:lnTo>
                  <a:pt x="210" y="553"/>
                </a:lnTo>
                <a:lnTo>
                  <a:pt x="206" y="549"/>
                </a:lnTo>
                <a:lnTo>
                  <a:pt x="203" y="547"/>
                </a:lnTo>
                <a:lnTo>
                  <a:pt x="198" y="542"/>
                </a:lnTo>
                <a:lnTo>
                  <a:pt x="196" y="541"/>
                </a:lnTo>
                <a:lnTo>
                  <a:pt x="194" y="539"/>
                </a:lnTo>
                <a:lnTo>
                  <a:pt x="183" y="534"/>
                </a:lnTo>
                <a:lnTo>
                  <a:pt x="176" y="534"/>
                </a:lnTo>
                <a:lnTo>
                  <a:pt x="169" y="529"/>
                </a:lnTo>
                <a:lnTo>
                  <a:pt x="164" y="527"/>
                </a:lnTo>
                <a:lnTo>
                  <a:pt x="157" y="525"/>
                </a:lnTo>
                <a:lnTo>
                  <a:pt x="150" y="524"/>
                </a:lnTo>
                <a:lnTo>
                  <a:pt x="147" y="524"/>
                </a:lnTo>
                <a:lnTo>
                  <a:pt x="145" y="522"/>
                </a:lnTo>
                <a:lnTo>
                  <a:pt x="142" y="520"/>
                </a:lnTo>
                <a:lnTo>
                  <a:pt x="139" y="522"/>
                </a:lnTo>
                <a:lnTo>
                  <a:pt x="134" y="519"/>
                </a:lnTo>
                <a:lnTo>
                  <a:pt x="122" y="520"/>
                </a:lnTo>
                <a:lnTo>
                  <a:pt x="118" y="519"/>
                </a:lnTo>
                <a:lnTo>
                  <a:pt x="108" y="517"/>
                </a:lnTo>
                <a:lnTo>
                  <a:pt x="96" y="515"/>
                </a:lnTo>
                <a:lnTo>
                  <a:pt x="91" y="515"/>
                </a:lnTo>
                <a:lnTo>
                  <a:pt x="86" y="515"/>
                </a:lnTo>
                <a:lnTo>
                  <a:pt x="83" y="515"/>
                </a:lnTo>
                <a:lnTo>
                  <a:pt x="74" y="515"/>
                </a:lnTo>
                <a:lnTo>
                  <a:pt x="74" y="512"/>
                </a:lnTo>
                <a:lnTo>
                  <a:pt x="81" y="507"/>
                </a:lnTo>
                <a:lnTo>
                  <a:pt x="91" y="497"/>
                </a:lnTo>
                <a:lnTo>
                  <a:pt x="93" y="493"/>
                </a:lnTo>
                <a:lnTo>
                  <a:pt x="95" y="485"/>
                </a:lnTo>
                <a:lnTo>
                  <a:pt x="101" y="476"/>
                </a:lnTo>
                <a:lnTo>
                  <a:pt x="112" y="468"/>
                </a:lnTo>
                <a:lnTo>
                  <a:pt x="117" y="461"/>
                </a:lnTo>
                <a:lnTo>
                  <a:pt x="120" y="461"/>
                </a:lnTo>
                <a:lnTo>
                  <a:pt x="120" y="456"/>
                </a:lnTo>
                <a:lnTo>
                  <a:pt x="123" y="449"/>
                </a:lnTo>
                <a:lnTo>
                  <a:pt x="125" y="434"/>
                </a:lnTo>
                <a:lnTo>
                  <a:pt x="125" y="432"/>
                </a:lnTo>
                <a:lnTo>
                  <a:pt x="128" y="424"/>
                </a:lnTo>
                <a:lnTo>
                  <a:pt x="127" y="407"/>
                </a:lnTo>
                <a:lnTo>
                  <a:pt x="128" y="402"/>
                </a:lnTo>
                <a:lnTo>
                  <a:pt x="130" y="402"/>
                </a:lnTo>
                <a:lnTo>
                  <a:pt x="127" y="398"/>
                </a:lnTo>
                <a:lnTo>
                  <a:pt x="127" y="395"/>
                </a:lnTo>
                <a:lnTo>
                  <a:pt x="123" y="390"/>
                </a:lnTo>
                <a:lnTo>
                  <a:pt x="120" y="385"/>
                </a:lnTo>
                <a:lnTo>
                  <a:pt x="118" y="381"/>
                </a:lnTo>
                <a:lnTo>
                  <a:pt x="117" y="378"/>
                </a:lnTo>
                <a:lnTo>
                  <a:pt x="117" y="373"/>
                </a:lnTo>
                <a:lnTo>
                  <a:pt x="118" y="371"/>
                </a:lnTo>
                <a:lnTo>
                  <a:pt x="123" y="373"/>
                </a:lnTo>
                <a:lnTo>
                  <a:pt x="120" y="368"/>
                </a:lnTo>
                <a:lnTo>
                  <a:pt x="117" y="364"/>
                </a:lnTo>
                <a:lnTo>
                  <a:pt x="113" y="356"/>
                </a:lnTo>
                <a:lnTo>
                  <a:pt x="90" y="334"/>
                </a:lnTo>
                <a:lnTo>
                  <a:pt x="88" y="329"/>
                </a:lnTo>
                <a:lnTo>
                  <a:pt x="73" y="319"/>
                </a:lnTo>
                <a:lnTo>
                  <a:pt x="64" y="317"/>
                </a:lnTo>
                <a:lnTo>
                  <a:pt x="58" y="319"/>
                </a:lnTo>
                <a:lnTo>
                  <a:pt x="58" y="317"/>
                </a:lnTo>
                <a:lnTo>
                  <a:pt x="52" y="317"/>
                </a:lnTo>
                <a:lnTo>
                  <a:pt x="51" y="314"/>
                </a:lnTo>
                <a:lnTo>
                  <a:pt x="47" y="312"/>
                </a:lnTo>
                <a:lnTo>
                  <a:pt x="42" y="312"/>
                </a:lnTo>
                <a:lnTo>
                  <a:pt x="39" y="314"/>
                </a:lnTo>
                <a:lnTo>
                  <a:pt x="37" y="314"/>
                </a:lnTo>
                <a:lnTo>
                  <a:pt x="39" y="307"/>
                </a:lnTo>
                <a:lnTo>
                  <a:pt x="36" y="307"/>
                </a:lnTo>
                <a:lnTo>
                  <a:pt x="36" y="302"/>
                </a:lnTo>
                <a:lnTo>
                  <a:pt x="30" y="298"/>
                </a:lnTo>
                <a:lnTo>
                  <a:pt x="25" y="298"/>
                </a:lnTo>
                <a:lnTo>
                  <a:pt x="20" y="300"/>
                </a:lnTo>
                <a:lnTo>
                  <a:pt x="20" y="297"/>
                </a:lnTo>
                <a:lnTo>
                  <a:pt x="17" y="297"/>
                </a:lnTo>
                <a:lnTo>
                  <a:pt x="10" y="297"/>
                </a:lnTo>
                <a:lnTo>
                  <a:pt x="10" y="292"/>
                </a:lnTo>
                <a:lnTo>
                  <a:pt x="7" y="292"/>
                </a:lnTo>
                <a:lnTo>
                  <a:pt x="5" y="290"/>
                </a:lnTo>
                <a:lnTo>
                  <a:pt x="2" y="287"/>
                </a:lnTo>
                <a:lnTo>
                  <a:pt x="0" y="285"/>
                </a:lnTo>
                <a:lnTo>
                  <a:pt x="2" y="281"/>
                </a:lnTo>
                <a:lnTo>
                  <a:pt x="3" y="281"/>
                </a:lnTo>
                <a:lnTo>
                  <a:pt x="5" y="281"/>
                </a:lnTo>
                <a:lnTo>
                  <a:pt x="7" y="281"/>
                </a:lnTo>
                <a:lnTo>
                  <a:pt x="9" y="281"/>
                </a:lnTo>
                <a:lnTo>
                  <a:pt x="10" y="281"/>
                </a:lnTo>
                <a:lnTo>
                  <a:pt x="10" y="280"/>
                </a:lnTo>
                <a:lnTo>
                  <a:pt x="12" y="280"/>
                </a:lnTo>
                <a:lnTo>
                  <a:pt x="14" y="278"/>
                </a:lnTo>
                <a:lnTo>
                  <a:pt x="12" y="275"/>
                </a:lnTo>
                <a:lnTo>
                  <a:pt x="12" y="273"/>
                </a:lnTo>
                <a:lnTo>
                  <a:pt x="15" y="270"/>
                </a:lnTo>
                <a:lnTo>
                  <a:pt x="19" y="266"/>
                </a:lnTo>
                <a:lnTo>
                  <a:pt x="19" y="265"/>
                </a:lnTo>
                <a:lnTo>
                  <a:pt x="22" y="259"/>
                </a:lnTo>
                <a:lnTo>
                  <a:pt x="22" y="258"/>
                </a:lnTo>
                <a:lnTo>
                  <a:pt x="25" y="254"/>
                </a:lnTo>
                <a:lnTo>
                  <a:pt x="25" y="253"/>
                </a:lnTo>
                <a:lnTo>
                  <a:pt x="29" y="246"/>
                </a:lnTo>
                <a:lnTo>
                  <a:pt x="30" y="244"/>
                </a:lnTo>
                <a:lnTo>
                  <a:pt x="34" y="229"/>
                </a:lnTo>
                <a:lnTo>
                  <a:pt x="36" y="227"/>
                </a:lnTo>
                <a:lnTo>
                  <a:pt x="36" y="222"/>
                </a:lnTo>
                <a:lnTo>
                  <a:pt x="39" y="214"/>
                </a:lnTo>
                <a:lnTo>
                  <a:pt x="41" y="204"/>
                </a:lnTo>
                <a:lnTo>
                  <a:pt x="41" y="195"/>
                </a:lnTo>
                <a:lnTo>
                  <a:pt x="41" y="183"/>
                </a:lnTo>
                <a:lnTo>
                  <a:pt x="41" y="178"/>
                </a:lnTo>
                <a:lnTo>
                  <a:pt x="41" y="170"/>
                </a:lnTo>
                <a:lnTo>
                  <a:pt x="41" y="166"/>
                </a:lnTo>
                <a:lnTo>
                  <a:pt x="39" y="161"/>
                </a:lnTo>
                <a:lnTo>
                  <a:pt x="39" y="160"/>
                </a:lnTo>
                <a:lnTo>
                  <a:pt x="37" y="156"/>
                </a:lnTo>
                <a:lnTo>
                  <a:pt x="34" y="146"/>
                </a:lnTo>
                <a:lnTo>
                  <a:pt x="29" y="136"/>
                </a:lnTo>
                <a:lnTo>
                  <a:pt x="27" y="134"/>
                </a:lnTo>
                <a:lnTo>
                  <a:pt x="25" y="131"/>
                </a:lnTo>
                <a:lnTo>
                  <a:pt x="24" y="129"/>
                </a:lnTo>
                <a:lnTo>
                  <a:pt x="19" y="122"/>
                </a:lnTo>
                <a:lnTo>
                  <a:pt x="9" y="109"/>
                </a:lnTo>
                <a:lnTo>
                  <a:pt x="7" y="105"/>
                </a:lnTo>
                <a:lnTo>
                  <a:pt x="5" y="102"/>
                </a:lnTo>
                <a:lnTo>
                  <a:pt x="3" y="100"/>
                </a:lnTo>
                <a:lnTo>
                  <a:pt x="3" y="99"/>
                </a:lnTo>
                <a:lnTo>
                  <a:pt x="5" y="99"/>
                </a:lnTo>
                <a:lnTo>
                  <a:pt x="7" y="95"/>
                </a:lnTo>
                <a:lnTo>
                  <a:pt x="9" y="95"/>
                </a:lnTo>
                <a:lnTo>
                  <a:pt x="9" y="93"/>
                </a:lnTo>
                <a:lnTo>
                  <a:pt x="9" y="90"/>
                </a:lnTo>
                <a:lnTo>
                  <a:pt x="9" y="88"/>
                </a:lnTo>
                <a:lnTo>
                  <a:pt x="36" y="90"/>
                </a:lnTo>
                <a:lnTo>
                  <a:pt x="47" y="90"/>
                </a:lnTo>
                <a:lnTo>
                  <a:pt x="117" y="90"/>
                </a:lnTo>
                <a:lnTo>
                  <a:pt x="118" y="90"/>
                </a:lnTo>
                <a:lnTo>
                  <a:pt x="128" y="90"/>
                </a:lnTo>
                <a:lnTo>
                  <a:pt x="164" y="90"/>
                </a:lnTo>
                <a:lnTo>
                  <a:pt x="213" y="90"/>
                </a:lnTo>
                <a:lnTo>
                  <a:pt x="221" y="90"/>
                </a:lnTo>
                <a:lnTo>
                  <a:pt x="226" y="90"/>
                </a:lnTo>
                <a:lnTo>
                  <a:pt x="250" y="90"/>
                </a:lnTo>
                <a:lnTo>
                  <a:pt x="270" y="90"/>
                </a:lnTo>
                <a:lnTo>
                  <a:pt x="324" y="90"/>
                </a:lnTo>
                <a:lnTo>
                  <a:pt x="345" y="90"/>
                </a:lnTo>
                <a:lnTo>
                  <a:pt x="389" y="90"/>
                </a:lnTo>
                <a:lnTo>
                  <a:pt x="404" y="90"/>
                </a:lnTo>
                <a:lnTo>
                  <a:pt x="411" y="90"/>
                </a:lnTo>
                <a:lnTo>
                  <a:pt x="417" y="90"/>
                </a:lnTo>
                <a:lnTo>
                  <a:pt x="431" y="90"/>
                </a:lnTo>
                <a:lnTo>
                  <a:pt x="432" y="92"/>
                </a:lnTo>
                <a:lnTo>
                  <a:pt x="485" y="92"/>
                </a:lnTo>
                <a:lnTo>
                  <a:pt x="503" y="92"/>
                </a:lnTo>
                <a:lnTo>
                  <a:pt x="537" y="92"/>
                </a:lnTo>
                <a:lnTo>
                  <a:pt x="539" y="92"/>
                </a:lnTo>
                <a:lnTo>
                  <a:pt x="559" y="92"/>
                </a:lnTo>
                <a:lnTo>
                  <a:pt x="588" y="92"/>
                </a:lnTo>
                <a:lnTo>
                  <a:pt x="590" y="93"/>
                </a:lnTo>
                <a:lnTo>
                  <a:pt x="615" y="93"/>
                </a:lnTo>
                <a:lnTo>
                  <a:pt x="662" y="93"/>
                </a:lnTo>
                <a:lnTo>
                  <a:pt x="691" y="93"/>
                </a:lnTo>
                <a:lnTo>
                  <a:pt x="708" y="93"/>
                </a:lnTo>
                <a:lnTo>
                  <a:pt x="713" y="93"/>
                </a:lnTo>
                <a:lnTo>
                  <a:pt x="718" y="82"/>
                </a:lnTo>
                <a:lnTo>
                  <a:pt x="720" y="77"/>
                </a:lnTo>
                <a:lnTo>
                  <a:pt x="726" y="77"/>
                </a:lnTo>
                <a:lnTo>
                  <a:pt x="731" y="77"/>
                </a:lnTo>
                <a:lnTo>
                  <a:pt x="737" y="75"/>
                </a:lnTo>
                <a:lnTo>
                  <a:pt x="738" y="75"/>
                </a:lnTo>
                <a:lnTo>
                  <a:pt x="740" y="73"/>
                </a:lnTo>
                <a:lnTo>
                  <a:pt x="742" y="75"/>
                </a:lnTo>
                <a:lnTo>
                  <a:pt x="747" y="75"/>
                </a:lnTo>
                <a:lnTo>
                  <a:pt x="748" y="77"/>
                </a:lnTo>
                <a:lnTo>
                  <a:pt x="750" y="78"/>
                </a:lnTo>
                <a:lnTo>
                  <a:pt x="755" y="83"/>
                </a:lnTo>
                <a:lnTo>
                  <a:pt x="765" y="93"/>
                </a:lnTo>
                <a:lnTo>
                  <a:pt x="767" y="93"/>
                </a:lnTo>
                <a:lnTo>
                  <a:pt x="826" y="93"/>
                </a:lnTo>
                <a:lnTo>
                  <a:pt x="829" y="93"/>
                </a:lnTo>
                <a:lnTo>
                  <a:pt x="833" y="95"/>
                </a:lnTo>
                <a:lnTo>
                  <a:pt x="836" y="95"/>
                </a:lnTo>
                <a:lnTo>
                  <a:pt x="858" y="95"/>
                </a:lnTo>
                <a:lnTo>
                  <a:pt x="914" y="95"/>
                </a:lnTo>
                <a:lnTo>
                  <a:pt x="917" y="95"/>
                </a:lnTo>
                <a:lnTo>
                  <a:pt x="932" y="95"/>
                </a:lnTo>
                <a:lnTo>
                  <a:pt x="968" y="95"/>
                </a:lnTo>
                <a:lnTo>
                  <a:pt x="985" y="95"/>
                </a:lnTo>
                <a:lnTo>
                  <a:pt x="1003" y="95"/>
                </a:lnTo>
                <a:lnTo>
                  <a:pt x="1007" y="95"/>
                </a:lnTo>
                <a:lnTo>
                  <a:pt x="1034" y="95"/>
                </a:lnTo>
                <a:lnTo>
                  <a:pt x="1037" y="95"/>
                </a:lnTo>
                <a:lnTo>
                  <a:pt x="1054" y="95"/>
                </a:lnTo>
                <a:lnTo>
                  <a:pt x="1066" y="95"/>
                </a:lnTo>
                <a:lnTo>
                  <a:pt x="1078" y="95"/>
                </a:lnTo>
                <a:lnTo>
                  <a:pt x="1090" y="95"/>
                </a:lnTo>
                <a:lnTo>
                  <a:pt x="1091" y="95"/>
                </a:lnTo>
                <a:lnTo>
                  <a:pt x="1132" y="95"/>
                </a:lnTo>
                <a:lnTo>
                  <a:pt x="1145" y="95"/>
                </a:lnTo>
                <a:lnTo>
                  <a:pt x="1162" y="95"/>
                </a:lnTo>
                <a:lnTo>
                  <a:pt x="1164" y="95"/>
                </a:lnTo>
                <a:lnTo>
                  <a:pt x="1188" y="95"/>
                </a:lnTo>
                <a:lnTo>
                  <a:pt x="1193" y="95"/>
                </a:lnTo>
                <a:lnTo>
                  <a:pt x="1198" y="95"/>
                </a:lnTo>
                <a:lnTo>
                  <a:pt x="1216" y="95"/>
                </a:lnTo>
                <a:lnTo>
                  <a:pt x="1257" y="97"/>
                </a:lnTo>
                <a:lnTo>
                  <a:pt x="1258" y="97"/>
                </a:lnTo>
                <a:lnTo>
                  <a:pt x="1270" y="97"/>
                </a:lnTo>
                <a:lnTo>
                  <a:pt x="1324" y="97"/>
                </a:lnTo>
                <a:lnTo>
                  <a:pt x="1341" y="97"/>
                </a:lnTo>
                <a:lnTo>
                  <a:pt x="1399" y="97"/>
                </a:lnTo>
                <a:lnTo>
                  <a:pt x="1438" y="97"/>
                </a:lnTo>
                <a:lnTo>
                  <a:pt x="1465" y="99"/>
                </a:lnTo>
                <a:lnTo>
                  <a:pt x="1468" y="99"/>
                </a:lnTo>
                <a:lnTo>
                  <a:pt x="1502" y="99"/>
                </a:lnTo>
                <a:lnTo>
                  <a:pt x="1527" y="99"/>
                </a:lnTo>
                <a:lnTo>
                  <a:pt x="1529" y="99"/>
                </a:lnTo>
                <a:lnTo>
                  <a:pt x="1535" y="99"/>
                </a:lnTo>
                <a:lnTo>
                  <a:pt x="1561" y="99"/>
                </a:lnTo>
                <a:lnTo>
                  <a:pt x="1564" y="99"/>
                </a:lnTo>
                <a:lnTo>
                  <a:pt x="1568" y="99"/>
                </a:lnTo>
                <a:lnTo>
                  <a:pt x="1578" y="100"/>
                </a:lnTo>
                <a:lnTo>
                  <a:pt x="1579" y="100"/>
                </a:lnTo>
                <a:lnTo>
                  <a:pt x="1596" y="100"/>
                </a:lnTo>
                <a:lnTo>
                  <a:pt x="1608" y="100"/>
                </a:lnTo>
                <a:lnTo>
                  <a:pt x="1611" y="100"/>
                </a:lnTo>
                <a:lnTo>
                  <a:pt x="1632" y="100"/>
                </a:lnTo>
                <a:lnTo>
                  <a:pt x="1677" y="100"/>
                </a:lnTo>
                <a:lnTo>
                  <a:pt x="1679" y="100"/>
                </a:lnTo>
                <a:lnTo>
                  <a:pt x="1686" y="100"/>
                </a:lnTo>
                <a:lnTo>
                  <a:pt x="1687" y="100"/>
                </a:lnTo>
                <a:lnTo>
                  <a:pt x="1689" y="100"/>
                </a:lnTo>
                <a:lnTo>
                  <a:pt x="1694" y="100"/>
                </a:lnTo>
                <a:lnTo>
                  <a:pt x="1694" y="102"/>
                </a:lnTo>
                <a:lnTo>
                  <a:pt x="1701" y="102"/>
                </a:lnTo>
                <a:lnTo>
                  <a:pt x="1703" y="102"/>
                </a:lnTo>
                <a:lnTo>
                  <a:pt x="1728" y="102"/>
                </a:lnTo>
                <a:lnTo>
                  <a:pt x="1738" y="102"/>
                </a:lnTo>
                <a:lnTo>
                  <a:pt x="1742" y="102"/>
                </a:lnTo>
                <a:lnTo>
                  <a:pt x="1747" y="102"/>
                </a:lnTo>
                <a:lnTo>
                  <a:pt x="1758" y="102"/>
                </a:lnTo>
                <a:lnTo>
                  <a:pt x="1809" y="102"/>
                </a:lnTo>
                <a:lnTo>
                  <a:pt x="1824" y="102"/>
                </a:lnTo>
                <a:lnTo>
                  <a:pt x="1895" y="102"/>
                </a:lnTo>
                <a:lnTo>
                  <a:pt x="1937" y="104"/>
                </a:lnTo>
                <a:lnTo>
                  <a:pt x="1937" y="92"/>
                </a:lnTo>
                <a:lnTo>
                  <a:pt x="1939" y="82"/>
                </a:lnTo>
                <a:lnTo>
                  <a:pt x="1943" y="58"/>
                </a:lnTo>
                <a:lnTo>
                  <a:pt x="1943" y="56"/>
                </a:lnTo>
                <a:lnTo>
                  <a:pt x="1943" y="51"/>
                </a:lnTo>
                <a:lnTo>
                  <a:pt x="1946" y="44"/>
                </a:lnTo>
                <a:lnTo>
                  <a:pt x="1951" y="12"/>
                </a:lnTo>
                <a:lnTo>
                  <a:pt x="1976" y="10"/>
                </a:lnTo>
                <a:lnTo>
                  <a:pt x="1976" y="12"/>
                </a:lnTo>
                <a:lnTo>
                  <a:pt x="2007" y="12"/>
                </a:lnTo>
                <a:lnTo>
                  <a:pt x="2020" y="12"/>
                </a:lnTo>
                <a:lnTo>
                  <a:pt x="2020" y="10"/>
                </a:lnTo>
                <a:lnTo>
                  <a:pt x="2024" y="12"/>
                </a:lnTo>
                <a:lnTo>
                  <a:pt x="2025" y="10"/>
                </a:lnTo>
                <a:lnTo>
                  <a:pt x="2027" y="10"/>
                </a:lnTo>
                <a:lnTo>
                  <a:pt x="2029" y="10"/>
                </a:lnTo>
                <a:lnTo>
                  <a:pt x="2030" y="9"/>
                </a:lnTo>
                <a:lnTo>
                  <a:pt x="2030" y="7"/>
                </a:lnTo>
                <a:lnTo>
                  <a:pt x="2032" y="7"/>
                </a:lnTo>
                <a:lnTo>
                  <a:pt x="2032" y="9"/>
                </a:lnTo>
                <a:lnTo>
                  <a:pt x="2032" y="10"/>
                </a:lnTo>
                <a:lnTo>
                  <a:pt x="2035" y="10"/>
                </a:lnTo>
                <a:lnTo>
                  <a:pt x="2037" y="7"/>
                </a:lnTo>
                <a:lnTo>
                  <a:pt x="2037" y="10"/>
                </a:lnTo>
                <a:lnTo>
                  <a:pt x="2037" y="12"/>
                </a:lnTo>
                <a:lnTo>
                  <a:pt x="2041" y="14"/>
                </a:lnTo>
                <a:lnTo>
                  <a:pt x="2041" y="12"/>
                </a:lnTo>
                <a:lnTo>
                  <a:pt x="2042" y="12"/>
                </a:lnTo>
                <a:lnTo>
                  <a:pt x="2046" y="10"/>
                </a:lnTo>
                <a:lnTo>
                  <a:pt x="2046" y="9"/>
                </a:lnTo>
                <a:lnTo>
                  <a:pt x="2049" y="9"/>
                </a:lnTo>
                <a:lnTo>
                  <a:pt x="2047" y="7"/>
                </a:lnTo>
                <a:lnTo>
                  <a:pt x="2049" y="7"/>
                </a:lnTo>
                <a:lnTo>
                  <a:pt x="2049" y="5"/>
                </a:lnTo>
                <a:lnTo>
                  <a:pt x="2052" y="7"/>
                </a:lnTo>
                <a:lnTo>
                  <a:pt x="2052" y="2"/>
                </a:lnTo>
                <a:lnTo>
                  <a:pt x="2052" y="0"/>
                </a:lnTo>
                <a:lnTo>
                  <a:pt x="2054" y="0"/>
                </a:lnTo>
                <a:close/>
              </a:path>
            </a:pathLst>
          </a:custGeom>
          <a:solidFill>
            <a:schemeClr val="accent4">
              <a:lumMod val="40000"/>
              <a:lumOff val="6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Freeform 11">
            <a:extLst>
              <a:ext uri="{FF2B5EF4-FFF2-40B4-BE49-F238E27FC236}">
                <a16:creationId xmlns:a16="http://schemas.microsoft.com/office/drawing/2014/main" id="{B2B3E24E-411D-4F75-B8A2-8CCE71130762}"/>
              </a:ext>
            </a:extLst>
          </p:cNvPr>
          <p:cNvSpPr>
            <a:spLocks/>
          </p:cNvSpPr>
          <p:nvPr/>
        </p:nvSpPr>
        <p:spPr bwMode="auto">
          <a:xfrm>
            <a:off x="4167188" y="2654301"/>
            <a:ext cx="2890838" cy="1135063"/>
          </a:xfrm>
          <a:custGeom>
            <a:avLst/>
            <a:gdLst>
              <a:gd name="T0" fmla="*/ 843 w 1821"/>
              <a:gd name="T1" fmla="*/ 44 h 715"/>
              <a:gd name="T2" fmla="*/ 931 w 1821"/>
              <a:gd name="T3" fmla="*/ 56 h 715"/>
              <a:gd name="T4" fmla="*/ 1068 w 1821"/>
              <a:gd name="T5" fmla="*/ 73 h 715"/>
              <a:gd name="T6" fmla="*/ 1176 w 1821"/>
              <a:gd name="T7" fmla="*/ 139 h 715"/>
              <a:gd name="T8" fmla="*/ 1193 w 1821"/>
              <a:gd name="T9" fmla="*/ 283 h 715"/>
              <a:gd name="T10" fmla="*/ 1343 w 1821"/>
              <a:gd name="T11" fmla="*/ 374 h 715"/>
              <a:gd name="T12" fmla="*/ 1503 w 1821"/>
              <a:gd name="T13" fmla="*/ 315 h 715"/>
              <a:gd name="T14" fmla="*/ 1699 w 1821"/>
              <a:gd name="T15" fmla="*/ 351 h 715"/>
              <a:gd name="T16" fmla="*/ 1763 w 1821"/>
              <a:gd name="T17" fmla="*/ 462 h 715"/>
              <a:gd name="T18" fmla="*/ 1814 w 1821"/>
              <a:gd name="T19" fmla="*/ 534 h 715"/>
              <a:gd name="T20" fmla="*/ 1782 w 1821"/>
              <a:gd name="T21" fmla="*/ 579 h 715"/>
              <a:gd name="T22" fmla="*/ 1763 w 1821"/>
              <a:gd name="T23" fmla="*/ 613 h 715"/>
              <a:gd name="T24" fmla="*/ 1752 w 1821"/>
              <a:gd name="T25" fmla="*/ 651 h 715"/>
              <a:gd name="T26" fmla="*/ 1711 w 1821"/>
              <a:gd name="T27" fmla="*/ 667 h 715"/>
              <a:gd name="T28" fmla="*/ 1662 w 1821"/>
              <a:gd name="T29" fmla="*/ 644 h 715"/>
              <a:gd name="T30" fmla="*/ 1583 w 1821"/>
              <a:gd name="T31" fmla="*/ 606 h 715"/>
              <a:gd name="T32" fmla="*/ 1606 w 1821"/>
              <a:gd name="T33" fmla="*/ 537 h 715"/>
              <a:gd name="T34" fmla="*/ 1600 w 1821"/>
              <a:gd name="T35" fmla="*/ 490 h 715"/>
              <a:gd name="T36" fmla="*/ 1547 w 1821"/>
              <a:gd name="T37" fmla="*/ 474 h 715"/>
              <a:gd name="T38" fmla="*/ 1495 w 1821"/>
              <a:gd name="T39" fmla="*/ 545 h 715"/>
              <a:gd name="T40" fmla="*/ 1508 w 1821"/>
              <a:gd name="T41" fmla="*/ 652 h 715"/>
              <a:gd name="T42" fmla="*/ 1459 w 1821"/>
              <a:gd name="T43" fmla="*/ 713 h 715"/>
              <a:gd name="T44" fmla="*/ 1421 w 1821"/>
              <a:gd name="T45" fmla="*/ 645 h 715"/>
              <a:gd name="T46" fmla="*/ 1363 w 1821"/>
              <a:gd name="T47" fmla="*/ 578 h 715"/>
              <a:gd name="T48" fmla="*/ 1351 w 1821"/>
              <a:gd name="T49" fmla="*/ 540 h 715"/>
              <a:gd name="T50" fmla="*/ 1284 w 1821"/>
              <a:gd name="T51" fmla="*/ 525 h 715"/>
              <a:gd name="T52" fmla="*/ 1231 w 1821"/>
              <a:gd name="T53" fmla="*/ 510 h 715"/>
              <a:gd name="T54" fmla="*/ 1182 w 1821"/>
              <a:gd name="T55" fmla="*/ 493 h 715"/>
              <a:gd name="T56" fmla="*/ 1127 w 1821"/>
              <a:gd name="T57" fmla="*/ 468 h 715"/>
              <a:gd name="T58" fmla="*/ 1069 w 1821"/>
              <a:gd name="T59" fmla="*/ 491 h 715"/>
              <a:gd name="T60" fmla="*/ 1000 w 1821"/>
              <a:gd name="T61" fmla="*/ 451 h 715"/>
              <a:gd name="T62" fmla="*/ 926 w 1821"/>
              <a:gd name="T63" fmla="*/ 447 h 715"/>
              <a:gd name="T64" fmla="*/ 882 w 1821"/>
              <a:gd name="T65" fmla="*/ 432 h 715"/>
              <a:gd name="T66" fmla="*/ 875 w 1821"/>
              <a:gd name="T67" fmla="*/ 379 h 715"/>
              <a:gd name="T68" fmla="*/ 939 w 1821"/>
              <a:gd name="T69" fmla="*/ 339 h 715"/>
              <a:gd name="T70" fmla="*/ 992 w 1821"/>
              <a:gd name="T71" fmla="*/ 320 h 715"/>
              <a:gd name="T72" fmla="*/ 1025 w 1821"/>
              <a:gd name="T73" fmla="*/ 276 h 715"/>
              <a:gd name="T74" fmla="*/ 1020 w 1821"/>
              <a:gd name="T75" fmla="*/ 230 h 715"/>
              <a:gd name="T76" fmla="*/ 990 w 1821"/>
              <a:gd name="T77" fmla="*/ 217 h 715"/>
              <a:gd name="T78" fmla="*/ 924 w 1821"/>
              <a:gd name="T79" fmla="*/ 202 h 715"/>
              <a:gd name="T80" fmla="*/ 839 w 1821"/>
              <a:gd name="T81" fmla="*/ 220 h 715"/>
              <a:gd name="T82" fmla="*/ 752 w 1821"/>
              <a:gd name="T83" fmla="*/ 186 h 715"/>
              <a:gd name="T84" fmla="*/ 666 w 1821"/>
              <a:gd name="T85" fmla="*/ 200 h 715"/>
              <a:gd name="T86" fmla="*/ 603 w 1821"/>
              <a:gd name="T87" fmla="*/ 232 h 715"/>
              <a:gd name="T88" fmla="*/ 559 w 1821"/>
              <a:gd name="T89" fmla="*/ 259 h 715"/>
              <a:gd name="T90" fmla="*/ 451 w 1821"/>
              <a:gd name="T91" fmla="*/ 330 h 715"/>
              <a:gd name="T92" fmla="*/ 333 w 1821"/>
              <a:gd name="T93" fmla="*/ 286 h 715"/>
              <a:gd name="T94" fmla="*/ 257 w 1821"/>
              <a:gd name="T95" fmla="*/ 239 h 715"/>
              <a:gd name="T96" fmla="*/ 174 w 1821"/>
              <a:gd name="T97" fmla="*/ 315 h 715"/>
              <a:gd name="T98" fmla="*/ 115 w 1821"/>
              <a:gd name="T99" fmla="*/ 347 h 715"/>
              <a:gd name="T100" fmla="*/ 101 w 1821"/>
              <a:gd name="T101" fmla="*/ 332 h 715"/>
              <a:gd name="T102" fmla="*/ 81 w 1821"/>
              <a:gd name="T103" fmla="*/ 332 h 715"/>
              <a:gd name="T104" fmla="*/ 5 w 1821"/>
              <a:gd name="T105" fmla="*/ 312 h 715"/>
              <a:gd name="T106" fmla="*/ 57 w 1821"/>
              <a:gd name="T107" fmla="*/ 195 h 715"/>
              <a:gd name="T108" fmla="*/ 105 w 1821"/>
              <a:gd name="T109" fmla="*/ 120 h 715"/>
              <a:gd name="T110" fmla="*/ 159 w 1821"/>
              <a:gd name="T111" fmla="*/ 81 h 715"/>
              <a:gd name="T112" fmla="*/ 275 w 1821"/>
              <a:gd name="T113" fmla="*/ 61 h 715"/>
              <a:gd name="T114" fmla="*/ 395 w 1821"/>
              <a:gd name="T115" fmla="*/ 120 h 715"/>
              <a:gd name="T116" fmla="*/ 476 w 1821"/>
              <a:gd name="T117" fmla="*/ 108 h 715"/>
              <a:gd name="T118" fmla="*/ 598 w 1821"/>
              <a:gd name="T119" fmla="*/ 46 h 715"/>
              <a:gd name="T120" fmla="*/ 674 w 1821"/>
              <a:gd name="T121" fmla="*/ 15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21" h="715">
                <a:moveTo>
                  <a:pt x="716" y="3"/>
                </a:moveTo>
                <a:lnTo>
                  <a:pt x="720" y="5"/>
                </a:lnTo>
                <a:lnTo>
                  <a:pt x="723" y="5"/>
                </a:lnTo>
                <a:lnTo>
                  <a:pt x="743" y="10"/>
                </a:lnTo>
                <a:lnTo>
                  <a:pt x="755" y="14"/>
                </a:lnTo>
                <a:lnTo>
                  <a:pt x="762" y="15"/>
                </a:lnTo>
                <a:lnTo>
                  <a:pt x="772" y="19"/>
                </a:lnTo>
                <a:lnTo>
                  <a:pt x="775" y="20"/>
                </a:lnTo>
                <a:lnTo>
                  <a:pt x="782" y="22"/>
                </a:lnTo>
                <a:lnTo>
                  <a:pt x="784" y="22"/>
                </a:lnTo>
                <a:lnTo>
                  <a:pt x="791" y="24"/>
                </a:lnTo>
                <a:lnTo>
                  <a:pt x="794" y="25"/>
                </a:lnTo>
                <a:lnTo>
                  <a:pt x="797" y="25"/>
                </a:lnTo>
                <a:lnTo>
                  <a:pt x="801" y="27"/>
                </a:lnTo>
                <a:lnTo>
                  <a:pt x="812" y="31"/>
                </a:lnTo>
                <a:lnTo>
                  <a:pt x="843" y="44"/>
                </a:lnTo>
                <a:lnTo>
                  <a:pt x="850" y="49"/>
                </a:lnTo>
                <a:lnTo>
                  <a:pt x="863" y="54"/>
                </a:lnTo>
                <a:lnTo>
                  <a:pt x="867" y="56"/>
                </a:lnTo>
                <a:lnTo>
                  <a:pt x="877" y="61"/>
                </a:lnTo>
                <a:lnTo>
                  <a:pt x="882" y="63"/>
                </a:lnTo>
                <a:lnTo>
                  <a:pt x="883" y="63"/>
                </a:lnTo>
                <a:lnTo>
                  <a:pt x="890" y="66"/>
                </a:lnTo>
                <a:lnTo>
                  <a:pt x="894" y="66"/>
                </a:lnTo>
                <a:lnTo>
                  <a:pt x="897" y="68"/>
                </a:lnTo>
                <a:lnTo>
                  <a:pt x="899" y="68"/>
                </a:lnTo>
                <a:lnTo>
                  <a:pt x="900" y="66"/>
                </a:lnTo>
                <a:lnTo>
                  <a:pt x="904" y="64"/>
                </a:lnTo>
                <a:lnTo>
                  <a:pt x="909" y="63"/>
                </a:lnTo>
                <a:lnTo>
                  <a:pt x="915" y="59"/>
                </a:lnTo>
                <a:lnTo>
                  <a:pt x="927" y="56"/>
                </a:lnTo>
                <a:lnTo>
                  <a:pt x="931" y="56"/>
                </a:lnTo>
                <a:lnTo>
                  <a:pt x="932" y="56"/>
                </a:lnTo>
                <a:lnTo>
                  <a:pt x="944" y="53"/>
                </a:lnTo>
                <a:lnTo>
                  <a:pt x="948" y="53"/>
                </a:lnTo>
                <a:lnTo>
                  <a:pt x="963" y="51"/>
                </a:lnTo>
                <a:lnTo>
                  <a:pt x="966" y="51"/>
                </a:lnTo>
                <a:lnTo>
                  <a:pt x="970" y="51"/>
                </a:lnTo>
                <a:lnTo>
                  <a:pt x="975" y="51"/>
                </a:lnTo>
                <a:lnTo>
                  <a:pt x="985" y="49"/>
                </a:lnTo>
                <a:lnTo>
                  <a:pt x="1003" y="51"/>
                </a:lnTo>
                <a:lnTo>
                  <a:pt x="1017" y="53"/>
                </a:lnTo>
                <a:lnTo>
                  <a:pt x="1025" y="56"/>
                </a:lnTo>
                <a:lnTo>
                  <a:pt x="1027" y="56"/>
                </a:lnTo>
                <a:lnTo>
                  <a:pt x="1030" y="56"/>
                </a:lnTo>
                <a:lnTo>
                  <a:pt x="1037" y="59"/>
                </a:lnTo>
                <a:lnTo>
                  <a:pt x="1054" y="66"/>
                </a:lnTo>
                <a:lnTo>
                  <a:pt x="1068" y="73"/>
                </a:lnTo>
                <a:lnTo>
                  <a:pt x="1071" y="75"/>
                </a:lnTo>
                <a:lnTo>
                  <a:pt x="1078" y="80"/>
                </a:lnTo>
                <a:lnTo>
                  <a:pt x="1081" y="81"/>
                </a:lnTo>
                <a:lnTo>
                  <a:pt x="1088" y="86"/>
                </a:lnTo>
                <a:lnTo>
                  <a:pt x="1091" y="90"/>
                </a:lnTo>
                <a:lnTo>
                  <a:pt x="1096" y="93"/>
                </a:lnTo>
                <a:lnTo>
                  <a:pt x="1100" y="95"/>
                </a:lnTo>
                <a:lnTo>
                  <a:pt x="1103" y="95"/>
                </a:lnTo>
                <a:lnTo>
                  <a:pt x="1111" y="98"/>
                </a:lnTo>
                <a:lnTo>
                  <a:pt x="1120" y="102"/>
                </a:lnTo>
                <a:lnTo>
                  <a:pt x="1128" y="107"/>
                </a:lnTo>
                <a:lnTo>
                  <a:pt x="1137" y="112"/>
                </a:lnTo>
                <a:lnTo>
                  <a:pt x="1162" y="124"/>
                </a:lnTo>
                <a:lnTo>
                  <a:pt x="1167" y="130"/>
                </a:lnTo>
                <a:lnTo>
                  <a:pt x="1169" y="130"/>
                </a:lnTo>
                <a:lnTo>
                  <a:pt x="1176" y="139"/>
                </a:lnTo>
                <a:lnTo>
                  <a:pt x="1179" y="144"/>
                </a:lnTo>
                <a:lnTo>
                  <a:pt x="1186" y="166"/>
                </a:lnTo>
                <a:lnTo>
                  <a:pt x="1186" y="180"/>
                </a:lnTo>
                <a:lnTo>
                  <a:pt x="1186" y="181"/>
                </a:lnTo>
                <a:lnTo>
                  <a:pt x="1184" y="197"/>
                </a:lnTo>
                <a:lnTo>
                  <a:pt x="1179" y="215"/>
                </a:lnTo>
                <a:lnTo>
                  <a:pt x="1179" y="217"/>
                </a:lnTo>
                <a:lnTo>
                  <a:pt x="1181" y="222"/>
                </a:lnTo>
                <a:lnTo>
                  <a:pt x="1186" y="239"/>
                </a:lnTo>
                <a:lnTo>
                  <a:pt x="1186" y="242"/>
                </a:lnTo>
                <a:lnTo>
                  <a:pt x="1187" y="247"/>
                </a:lnTo>
                <a:lnTo>
                  <a:pt x="1189" y="259"/>
                </a:lnTo>
                <a:lnTo>
                  <a:pt x="1189" y="263"/>
                </a:lnTo>
                <a:lnTo>
                  <a:pt x="1191" y="273"/>
                </a:lnTo>
                <a:lnTo>
                  <a:pt x="1193" y="280"/>
                </a:lnTo>
                <a:lnTo>
                  <a:pt x="1193" y="283"/>
                </a:lnTo>
                <a:lnTo>
                  <a:pt x="1194" y="288"/>
                </a:lnTo>
                <a:lnTo>
                  <a:pt x="1196" y="290"/>
                </a:lnTo>
                <a:lnTo>
                  <a:pt x="1203" y="296"/>
                </a:lnTo>
                <a:lnTo>
                  <a:pt x="1206" y="298"/>
                </a:lnTo>
                <a:lnTo>
                  <a:pt x="1211" y="302"/>
                </a:lnTo>
                <a:lnTo>
                  <a:pt x="1253" y="335"/>
                </a:lnTo>
                <a:lnTo>
                  <a:pt x="1258" y="341"/>
                </a:lnTo>
                <a:lnTo>
                  <a:pt x="1279" y="352"/>
                </a:lnTo>
                <a:lnTo>
                  <a:pt x="1297" y="361"/>
                </a:lnTo>
                <a:lnTo>
                  <a:pt x="1307" y="366"/>
                </a:lnTo>
                <a:lnTo>
                  <a:pt x="1309" y="366"/>
                </a:lnTo>
                <a:lnTo>
                  <a:pt x="1329" y="376"/>
                </a:lnTo>
                <a:lnTo>
                  <a:pt x="1334" y="379"/>
                </a:lnTo>
                <a:lnTo>
                  <a:pt x="1336" y="379"/>
                </a:lnTo>
                <a:lnTo>
                  <a:pt x="1339" y="378"/>
                </a:lnTo>
                <a:lnTo>
                  <a:pt x="1343" y="374"/>
                </a:lnTo>
                <a:lnTo>
                  <a:pt x="1345" y="374"/>
                </a:lnTo>
                <a:lnTo>
                  <a:pt x="1351" y="371"/>
                </a:lnTo>
                <a:lnTo>
                  <a:pt x="1358" y="368"/>
                </a:lnTo>
                <a:lnTo>
                  <a:pt x="1360" y="368"/>
                </a:lnTo>
                <a:lnTo>
                  <a:pt x="1368" y="364"/>
                </a:lnTo>
                <a:lnTo>
                  <a:pt x="1392" y="352"/>
                </a:lnTo>
                <a:lnTo>
                  <a:pt x="1399" y="349"/>
                </a:lnTo>
                <a:lnTo>
                  <a:pt x="1415" y="342"/>
                </a:lnTo>
                <a:lnTo>
                  <a:pt x="1426" y="337"/>
                </a:lnTo>
                <a:lnTo>
                  <a:pt x="1436" y="332"/>
                </a:lnTo>
                <a:lnTo>
                  <a:pt x="1448" y="327"/>
                </a:lnTo>
                <a:lnTo>
                  <a:pt x="1464" y="322"/>
                </a:lnTo>
                <a:lnTo>
                  <a:pt x="1475" y="320"/>
                </a:lnTo>
                <a:lnTo>
                  <a:pt x="1497" y="315"/>
                </a:lnTo>
                <a:lnTo>
                  <a:pt x="1498" y="315"/>
                </a:lnTo>
                <a:lnTo>
                  <a:pt x="1503" y="315"/>
                </a:lnTo>
                <a:lnTo>
                  <a:pt x="1544" y="310"/>
                </a:lnTo>
                <a:lnTo>
                  <a:pt x="1551" y="310"/>
                </a:lnTo>
                <a:lnTo>
                  <a:pt x="1564" y="308"/>
                </a:lnTo>
                <a:lnTo>
                  <a:pt x="1588" y="308"/>
                </a:lnTo>
                <a:lnTo>
                  <a:pt x="1610" y="310"/>
                </a:lnTo>
                <a:lnTo>
                  <a:pt x="1623" y="312"/>
                </a:lnTo>
                <a:lnTo>
                  <a:pt x="1627" y="312"/>
                </a:lnTo>
                <a:lnTo>
                  <a:pt x="1638" y="313"/>
                </a:lnTo>
                <a:lnTo>
                  <a:pt x="1650" y="317"/>
                </a:lnTo>
                <a:lnTo>
                  <a:pt x="1654" y="318"/>
                </a:lnTo>
                <a:lnTo>
                  <a:pt x="1657" y="320"/>
                </a:lnTo>
                <a:lnTo>
                  <a:pt x="1659" y="322"/>
                </a:lnTo>
                <a:lnTo>
                  <a:pt x="1674" y="330"/>
                </a:lnTo>
                <a:lnTo>
                  <a:pt x="1677" y="332"/>
                </a:lnTo>
                <a:lnTo>
                  <a:pt x="1691" y="342"/>
                </a:lnTo>
                <a:lnTo>
                  <a:pt x="1699" y="351"/>
                </a:lnTo>
                <a:lnTo>
                  <a:pt x="1711" y="363"/>
                </a:lnTo>
                <a:lnTo>
                  <a:pt x="1716" y="368"/>
                </a:lnTo>
                <a:lnTo>
                  <a:pt x="1718" y="371"/>
                </a:lnTo>
                <a:lnTo>
                  <a:pt x="1735" y="395"/>
                </a:lnTo>
                <a:lnTo>
                  <a:pt x="1738" y="396"/>
                </a:lnTo>
                <a:lnTo>
                  <a:pt x="1740" y="400"/>
                </a:lnTo>
                <a:lnTo>
                  <a:pt x="1743" y="412"/>
                </a:lnTo>
                <a:lnTo>
                  <a:pt x="1743" y="420"/>
                </a:lnTo>
                <a:lnTo>
                  <a:pt x="1745" y="420"/>
                </a:lnTo>
                <a:lnTo>
                  <a:pt x="1747" y="425"/>
                </a:lnTo>
                <a:lnTo>
                  <a:pt x="1748" y="429"/>
                </a:lnTo>
                <a:lnTo>
                  <a:pt x="1750" y="437"/>
                </a:lnTo>
                <a:lnTo>
                  <a:pt x="1753" y="440"/>
                </a:lnTo>
                <a:lnTo>
                  <a:pt x="1757" y="446"/>
                </a:lnTo>
                <a:lnTo>
                  <a:pt x="1762" y="457"/>
                </a:lnTo>
                <a:lnTo>
                  <a:pt x="1763" y="462"/>
                </a:lnTo>
                <a:lnTo>
                  <a:pt x="1765" y="466"/>
                </a:lnTo>
                <a:lnTo>
                  <a:pt x="1767" y="469"/>
                </a:lnTo>
                <a:lnTo>
                  <a:pt x="1768" y="474"/>
                </a:lnTo>
                <a:lnTo>
                  <a:pt x="1768" y="476"/>
                </a:lnTo>
                <a:lnTo>
                  <a:pt x="1775" y="495"/>
                </a:lnTo>
                <a:lnTo>
                  <a:pt x="1779" y="501"/>
                </a:lnTo>
                <a:lnTo>
                  <a:pt x="1780" y="505"/>
                </a:lnTo>
                <a:lnTo>
                  <a:pt x="1782" y="508"/>
                </a:lnTo>
                <a:lnTo>
                  <a:pt x="1784" y="515"/>
                </a:lnTo>
                <a:lnTo>
                  <a:pt x="1785" y="518"/>
                </a:lnTo>
                <a:lnTo>
                  <a:pt x="1787" y="518"/>
                </a:lnTo>
                <a:lnTo>
                  <a:pt x="1790" y="520"/>
                </a:lnTo>
                <a:lnTo>
                  <a:pt x="1792" y="522"/>
                </a:lnTo>
                <a:lnTo>
                  <a:pt x="1801" y="525"/>
                </a:lnTo>
                <a:lnTo>
                  <a:pt x="1802" y="527"/>
                </a:lnTo>
                <a:lnTo>
                  <a:pt x="1814" y="534"/>
                </a:lnTo>
                <a:lnTo>
                  <a:pt x="1817" y="539"/>
                </a:lnTo>
                <a:lnTo>
                  <a:pt x="1821" y="542"/>
                </a:lnTo>
                <a:lnTo>
                  <a:pt x="1817" y="542"/>
                </a:lnTo>
                <a:lnTo>
                  <a:pt x="1814" y="544"/>
                </a:lnTo>
                <a:lnTo>
                  <a:pt x="1814" y="545"/>
                </a:lnTo>
                <a:lnTo>
                  <a:pt x="1812" y="556"/>
                </a:lnTo>
                <a:lnTo>
                  <a:pt x="1811" y="557"/>
                </a:lnTo>
                <a:lnTo>
                  <a:pt x="1807" y="559"/>
                </a:lnTo>
                <a:lnTo>
                  <a:pt x="1802" y="564"/>
                </a:lnTo>
                <a:lnTo>
                  <a:pt x="1801" y="566"/>
                </a:lnTo>
                <a:lnTo>
                  <a:pt x="1796" y="573"/>
                </a:lnTo>
                <a:lnTo>
                  <a:pt x="1794" y="574"/>
                </a:lnTo>
                <a:lnTo>
                  <a:pt x="1792" y="576"/>
                </a:lnTo>
                <a:lnTo>
                  <a:pt x="1790" y="578"/>
                </a:lnTo>
                <a:lnTo>
                  <a:pt x="1785" y="579"/>
                </a:lnTo>
                <a:lnTo>
                  <a:pt x="1782" y="579"/>
                </a:lnTo>
                <a:lnTo>
                  <a:pt x="1780" y="583"/>
                </a:lnTo>
                <a:lnTo>
                  <a:pt x="1779" y="584"/>
                </a:lnTo>
                <a:lnTo>
                  <a:pt x="1779" y="588"/>
                </a:lnTo>
                <a:lnTo>
                  <a:pt x="1775" y="591"/>
                </a:lnTo>
                <a:lnTo>
                  <a:pt x="1772" y="593"/>
                </a:lnTo>
                <a:lnTo>
                  <a:pt x="1767" y="595"/>
                </a:lnTo>
                <a:lnTo>
                  <a:pt x="1763" y="595"/>
                </a:lnTo>
                <a:lnTo>
                  <a:pt x="1758" y="596"/>
                </a:lnTo>
                <a:lnTo>
                  <a:pt x="1758" y="598"/>
                </a:lnTo>
                <a:lnTo>
                  <a:pt x="1757" y="600"/>
                </a:lnTo>
                <a:lnTo>
                  <a:pt x="1757" y="603"/>
                </a:lnTo>
                <a:lnTo>
                  <a:pt x="1758" y="605"/>
                </a:lnTo>
                <a:lnTo>
                  <a:pt x="1760" y="606"/>
                </a:lnTo>
                <a:lnTo>
                  <a:pt x="1760" y="608"/>
                </a:lnTo>
                <a:lnTo>
                  <a:pt x="1760" y="610"/>
                </a:lnTo>
                <a:lnTo>
                  <a:pt x="1763" y="613"/>
                </a:lnTo>
                <a:lnTo>
                  <a:pt x="1763" y="617"/>
                </a:lnTo>
                <a:lnTo>
                  <a:pt x="1765" y="618"/>
                </a:lnTo>
                <a:lnTo>
                  <a:pt x="1763" y="618"/>
                </a:lnTo>
                <a:lnTo>
                  <a:pt x="1767" y="622"/>
                </a:lnTo>
                <a:lnTo>
                  <a:pt x="1767" y="623"/>
                </a:lnTo>
                <a:lnTo>
                  <a:pt x="1770" y="629"/>
                </a:lnTo>
                <a:lnTo>
                  <a:pt x="1770" y="630"/>
                </a:lnTo>
                <a:lnTo>
                  <a:pt x="1772" y="634"/>
                </a:lnTo>
                <a:lnTo>
                  <a:pt x="1770" y="634"/>
                </a:lnTo>
                <a:lnTo>
                  <a:pt x="1772" y="635"/>
                </a:lnTo>
                <a:lnTo>
                  <a:pt x="1768" y="640"/>
                </a:lnTo>
                <a:lnTo>
                  <a:pt x="1767" y="644"/>
                </a:lnTo>
                <a:lnTo>
                  <a:pt x="1763" y="645"/>
                </a:lnTo>
                <a:lnTo>
                  <a:pt x="1758" y="647"/>
                </a:lnTo>
                <a:lnTo>
                  <a:pt x="1753" y="651"/>
                </a:lnTo>
                <a:lnTo>
                  <a:pt x="1752" y="651"/>
                </a:lnTo>
                <a:lnTo>
                  <a:pt x="1747" y="651"/>
                </a:lnTo>
                <a:lnTo>
                  <a:pt x="1745" y="651"/>
                </a:lnTo>
                <a:lnTo>
                  <a:pt x="1743" y="652"/>
                </a:lnTo>
                <a:lnTo>
                  <a:pt x="1740" y="652"/>
                </a:lnTo>
                <a:lnTo>
                  <a:pt x="1735" y="652"/>
                </a:lnTo>
                <a:lnTo>
                  <a:pt x="1733" y="652"/>
                </a:lnTo>
                <a:lnTo>
                  <a:pt x="1730" y="652"/>
                </a:lnTo>
                <a:lnTo>
                  <a:pt x="1728" y="652"/>
                </a:lnTo>
                <a:lnTo>
                  <a:pt x="1723" y="656"/>
                </a:lnTo>
                <a:lnTo>
                  <a:pt x="1721" y="656"/>
                </a:lnTo>
                <a:lnTo>
                  <a:pt x="1720" y="659"/>
                </a:lnTo>
                <a:lnTo>
                  <a:pt x="1716" y="664"/>
                </a:lnTo>
                <a:lnTo>
                  <a:pt x="1716" y="666"/>
                </a:lnTo>
                <a:lnTo>
                  <a:pt x="1713" y="669"/>
                </a:lnTo>
                <a:lnTo>
                  <a:pt x="1711" y="669"/>
                </a:lnTo>
                <a:lnTo>
                  <a:pt x="1711" y="667"/>
                </a:lnTo>
                <a:lnTo>
                  <a:pt x="1709" y="667"/>
                </a:lnTo>
                <a:lnTo>
                  <a:pt x="1709" y="666"/>
                </a:lnTo>
                <a:lnTo>
                  <a:pt x="1709" y="662"/>
                </a:lnTo>
                <a:lnTo>
                  <a:pt x="1708" y="659"/>
                </a:lnTo>
                <a:lnTo>
                  <a:pt x="1708" y="654"/>
                </a:lnTo>
                <a:lnTo>
                  <a:pt x="1706" y="652"/>
                </a:lnTo>
                <a:lnTo>
                  <a:pt x="1706" y="651"/>
                </a:lnTo>
                <a:lnTo>
                  <a:pt x="1703" y="649"/>
                </a:lnTo>
                <a:lnTo>
                  <a:pt x="1701" y="645"/>
                </a:lnTo>
                <a:lnTo>
                  <a:pt x="1698" y="645"/>
                </a:lnTo>
                <a:lnTo>
                  <a:pt x="1694" y="645"/>
                </a:lnTo>
                <a:lnTo>
                  <a:pt x="1689" y="644"/>
                </a:lnTo>
                <a:lnTo>
                  <a:pt x="1686" y="644"/>
                </a:lnTo>
                <a:lnTo>
                  <a:pt x="1676" y="644"/>
                </a:lnTo>
                <a:lnTo>
                  <a:pt x="1669" y="644"/>
                </a:lnTo>
                <a:lnTo>
                  <a:pt x="1662" y="644"/>
                </a:lnTo>
                <a:lnTo>
                  <a:pt x="1659" y="644"/>
                </a:lnTo>
                <a:lnTo>
                  <a:pt x="1657" y="644"/>
                </a:lnTo>
                <a:lnTo>
                  <a:pt x="1655" y="642"/>
                </a:lnTo>
                <a:lnTo>
                  <a:pt x="1650" y="639"/>
                </a:lnTo>
                <a:lnTo>
                  <a:pt x="1642" y="632"/>
                </a:lnTo>
                <a:lnTo>
                  <a:pt x="1635" y="627"/>
                </a:lnTo>
                <a:lnTo>
                  <a:pt x="1630" y="622"/>
                </a:lnTo>
                <a:lnTo>
                  <a:pt x="1628" y="622"/>
                </a:lnTo>
                <a:lnTo>
                  <a:pt x="1611" y="618"/>
                </a:lnTo>
                <a:lnTo>
                  <a:pt x="1608" y="618"/>
                </a:lnTo>
                <a:lnTo>
                  <a:pt x="1601" y="618"/>
                </a:lnTo>
                <a:lnTo>
                  <a:pt x="1596" y="617"/>
                </a:lnTo>
                <a:lnTo>
                  <a:pt x="1591" y="613"/>
                </a:lnTo>
                <a:lnTo>
                  <a:pt x="1588" y="612"/>
                </a:lnTo>
                <a:lnTo>
                  <a:pt x="1584" y="610"/>
                </a:lnTo>
                <a:lnTo>
                  <a:pt x="1583" y="606"/>
                </a:lnTo>
                <a:lnTo>
                  <a:pt x="1583" y="603"/>
                </a:lnTo>
                <a:lnTo>
                  <a:pt x="1581" y="601"/>
                </a:lnTo>
                <a:lnTo>
                  <a:pt x="1581" y="598"/>
                </a:lnTo>
                <a:lnTo>
                  <a:pt x="1581" y="596"/>
                </a:lnTo>
                <a:lnTo>
                  <a:pt x="1583" y="593"/>
                </a:lnTo>
                <a:lnTo>
                  <a:pt x="1583" y="588"/>
                </a:lnTo>
                <a:lnTo>
                  <a:pt x="1584" y="583"/>
                </a:lnTo>
                <a:lnTo>
                  <a:pt x="1588" y="574"/>
                </a:lnTo>
                <a:lnTo>
                  <a:pt x="1589" y="569"/>
                </a:lnTo>
                <a:lnTo>
                  <a:pt x="1591" y="564"/>
                </a:lnTo>
                <a:lnTo>
                  <a:pt x="1593" y="561"/>
                </a:lnTo>
                <a:lnTo>
                  <a:pt x="1595" y="557"/>
                </a:lnTo>
                <a:lnTo>
                  <a:pt x="1598" y="551"/>
                </a:lnTo>
                <a:lnTo>
                  <a:pt x="1601" y="545"/>
                </a:lnTo>
                <a:lnTo>
                  <a:pt x="1605" y="540"/>
                </a:lnTo>
                <a:lnTo>
                  <a:pt x="1606" y="537"/>
                </a:lnTo>
                <a:lnTo>
                  <a:pt x="1606" y="535"/>
                </a:lnTo>
                <a:lnTo>
                  <a:pt x="1608" y="532"/>
                </a:lnTo>
                <a:lnTo>
                  <a:pt x="1608" y="530"/>
                </a:lnTo>
                <a:lnTo>
                  <a:pt x="1608" y="529"/>
                </a:lnTo>
                <a:lnTo>
                  <a:pt x="1608" y="525"/>
                </a:lnTo>
                <a:lnTo>
                  <a:pt x="1608" y="523"/>
                </a:lnTo>
                <a:lnTo>
                  <a:pt x="1608" y="520"/>
                </a:lnTo>
                <a:lnTo>
                  <a:pt x="1606" y="517"/>
                </a:lnTo>
                <a:lnTo>
                  <a:pt x="1605" y="515"/>
                </a:lnTo>
                <a:lnTo>
                  <a:pt x="1603" y="505"/>
                </a:lnTo>
                <a:lnTo>
                  <a:pt x="1603" y="501"/>
                </a:lnTo>
                <a:lnTo>
                  <a:pt x="1601" y="498"/>
                </a:lnTo>
                <a:lnTo>
                  <a:pt x="1601" y="496"/>
                </a:lnTo>
                <a:lnTo>
                  <a:pt x="1601" y="495"/>
                </a:lnTo>
                <a:lnTo>
                  <a:pt x="1600" y="491"/>
                </a:lnTo>
                <a:lnTo>
                  <a:pt x="1600" y="490"/>
                </a:lnTo>
                <a:lnTo>
                  <a:pt x="1598" y="488"/>
                </a:lnTo>
                <a:lnTo>
                  <a:pt x="1596" y="486"/>
                </a:lnTo>
                <a:lnTo>
                  <a:pt x="1595" y="486"/>
                </a:lnTo>
                <a:lnTo>
                  <a:pt x="1595" y="485"/>
                </a:lnTo>
                <a:lnTo>
                  <a:pt x="1593" y="485"/>
                </a:lnTo>
                <a:lnTo>
                  <a:pt x="1591" y="483"/>
                </a:lnTo>
                <a:lnTo>
                  <a:pt x="1589" y="481"/>
                </a:lnTo>
                <a:lnTo>
                  <a:pt x="1588" y="481"/>
                </a:lnTo>
                <a:lnTo>
                  <a:pt x="1584" y="479"/>
                </a:lnTo>
                <a:lnTo>
                  <a:pt x="1571" y="474"/>
                </a:lnTo>
                <a:lnTo>
                  <a:pt x="1569" y="473"/>
                </a:lnTo>
                <a:lnTo>
                  <a:pt x="1564" y="471"/>
                </a:lnTo>
                <a:lnTo>
                  <a:pt x="1559" y="471"/>
                </a:lnTo>
                <a:lnTo>
                  <a:pt x="1556" y="471"/>
                </a:lnTo>
                <a:lnTo>
                  <a:pt x="1552" y="473"/>
                </a:lnTo>
                <a:lnTo>
                  <a:pt x="1547" y="474"/>
                </a:lnTo>
                <a:lnTo>
                  <a:pt x="1530" y="478"/>
                </a:lnTo>
                <a:lnTo>
                  <a:pt x="1527" y="479"/>
                </a:lnTo>
                <a:lnTo>
                  <a:pt x="1525" y="479"/>
                </a:lnTo>
                <a:lnTo>
                  <a:pt x="1525" y="481"/>
                </a:lnTo>
                <a:lnTo>
                  <a:pt x="1522" y="483"/>
                </a:lnTo>
                <a:lnTo>
                  <a:pt x="1520" y="483"/>
                </a:lnTo>
                <a:lnTo>
                  <a:pt x="1520" y="485"/>
                </a:lnTo>
                <a:lnTo>
                  <a:pt x="1515" y="490"/>
                </a:lnTo>
                <a:lnTo>
                  <a:pt x="1505" y="500"/>
                </a:lnTo>
                <a:lnTo>
                  <a:pt x="1502" y="503"/>
                </a:lnTo>
                <a:lnTo>
                  <a:pt x="1498" y="508"/>
                </a:lnTo>
                <a:lnTo>
                  <a:pt x="1497" y="512"/>
                </a:lnTo>
                <a:lnTo>
                  <a:pt x="1495" y="515"/>
                </a:lnTo>
                <a:lnTo>
                  <a:pt x="1495" y="518"/>
                </a:lnTo>
                <a:lnTo>
                  <a:pt x="1493" y="534"/>
                </a:lnTo>
                <a:lnTo>
                  <a:pt x="1495" y="545"/>
                </a:lnTo>
                <a:lnTo>
                  <a:pt x="1495" y="549"/>
                </a:lnTo>
                <a:lnTo>
                  <a:pt x="1495" y="556"/>
                </a:lnTo>
                <a:lnTo>
                  <a:pt x="1495" y="559"/>
                </a:lnTo>
                <a:lnTo>
                  <a:pt x="1498" y="566"/>
                </a:lnTo>
                <a:lnTo>
                  <a:pt x="1500" y="574"/>
                </a:lnTo>
                <a:lnTo>
                  <a:pt x="1502" y="586"/>
                </a:lnTo>
                <a:lnTo>
                  <a:pt x="1503" y="591"/>
                </a:lnTo>
                <a:lnTo>
                  <a:pt x="1505" y="596"/>
                </a:lnTo>
                <a:lnTo>
                  <a:pt x="1507" y="605"/>
                </a:lnTo>
                <a:lnTo>
                  <a:pt x="1507" y="613"/>
                </a:lnTo>
                <a:lnTo>
                  <a:pt x="1507" y="617"/>
                </a:lnTo>
                <a:lnTo>
                  <a:pt x="1508" y="620"/>
                </a:lnTo>
                <a:lnTo>
                  <a:pt x="1508" y="625"/>
                </a:lnTo>
                <a:lnTo>
                  <a:pt x="1510" y="635"/>
                </a:lnTo>
                <a:lnTo>
                  <a:pt x="1510" y="647"/>
                </a:lnTo>
                <a:lnTo>
                  <a:pt x="1508" y="652"/>
                </a:lnTo>
                <a:lnTo>
                  <a:pt x="1508" y="656"/>
                </a:lnTo>
                <a:lnTo>
                  <a:pt x="1507" y="661"/>
                </a:lnTo>
                <a:lnTo>
                  <a:pt x="1500" y="674"/>
                </a:lnTo>
                <a:lnTo>
                  <a:pt x="1498" y="676"/>
                </a:lnTo>
                <a:lnTo>
                  <a:pt x="1498" y="679"/>
                </a:lnTo>
                <a:lnTo>
                  <a:pt x="1497" y="681"/>
                </a:lnTo>
                <a:lnTo>
                  <a:pt x="1495" y="688"/>
                </a:lnTo>
                <a:lnTo>
                  <a:pt x="1493" y="693"/>
                </a:lnTo>
                <a:lnTo>
                  <a:pt x="1490" y="696"/>
                </a:lnTo>
                <a:lnTo>
                  <a:pt x="1485" y="701"/>
                </a:lnTo>
                <a:lnTo>
                  <a:pt x="1476" y="706"/>
                </a:lnTo>
                <a:lnTo>
                  <a:pt x="1471" y="710"/>
                </a:lnTo>
                <a:lnTo>
                  <a:pt x="1470" y="712"/>
                </a:lnTo>
                <a:lnTo>
                  <a:pt x="1466" y="713"/>
                </a:lnTo>
                <a:lnTo>
                  <a:pt x="1464" y="715"/>
                </a:lnTo>
                <a:lnTo>
                  <a:pt x="1459" y="713"/>
                </a:lnTo>
                <a:lnTo>
                  <a:pt x="1454" y="712"/>
                </a:lnTo>
                <a:lnTo>
                  <a:pt x="1451" y="708"/>
                </a:lnTo>
                <a:lnTo>
                  <a:pt x="1448" y="705"/>
                </a:lnTo>
                <a:lnTo>
                  <a:pt x="1446" y="701"/>
                </a:lnTo>
                <a:lnTo>
                  <a:pt x="1444" y="696"/>
                </a:lnTo>
                <a:lnTo>
                  <a:pt x="1442" y="695"/>
                </a:lnTo>
                <a:lnTo>
                  <a:pt x="1441" y="691"/>
                </a:lnTo>
                <a:lnTo>
                  <a:pt x="1437" y="684"/>
                </a:lnTo>
                <a:lnTo>
                  <a:pt x="1434" y="678"/>
                </a:lnTo>
                <a:lnTo>
                  <a:pt x="1432" y="673"/>
                </a:lnTo>
                <a:lnTo>
                  <a:pt x="1432" y="671"/>
                </a:lnTo>
                <a:lnTo>
                  <a:pt x="1427" y="661"/>
                </a:lnTo>
                <a:lnTo>
                  <a:pt x="1426" y="657"/>
                </a:lnTo>
                <a:lnTo>
                  <a:pt x="1424" y="654"/>
                </a:lnTo>
                <a:lnTo>
                  <a:pt x="1424" y="652"/>
                </a:lnTo>
                <a:lnTo>
                  <a:pt x="1421" y="645"/>
                </a:lnTo>
                <a:lnTo>
                  <a:pt x="1417" y="640"/>
                </a:lnTo>
                <a:lnTo>
                  <a:pt x="1415" y="639"/>
                </a:lnTo>
                <a:lnTo>
                  <a:pt x="1409" y="625"/>
                </a:lnTo>
                <a:lnTo>
                  <a:pt x="1402" y="617"/>
                </a:lnTo>
                <a:lnTo>
                  <a:pt x="1394" y="606"/>
                </a:lnTo>
                <a:lnTo>
                  <a:pt x="1392" y="605"/>
                </a:lnTo>
                <a:lnTo>
                  <a:pt x="1388" y="600"/>
                </a:lnTo>
                <a:lnTo>
                  <a:pt x="1385" y="596"/>
                </a:lnTo>
                <a:lnTo>
                  <a:pt x="1383" y="596"/>
                </a:lnTo>
                <a:lnTo>
                  <a:pt x="1382" y="593"/>
                </a:lnTo>
                <a:lnTo>
                  <a:pt x="1378" y="591"/>
                </a:lnTo>
                <a:lnTo>
                  <a:pt x="1375" y="588"/>
                </a:lnTo>
                <a:lnTo>
                  <a:pt x="1372" y="584"/>
                </a:lnTo>
                <a:lnTo>
                  <a:pt x="1366" y="581"/>
                </a:lnTo>
                <a:lnTo>
                  <a:pt x="1365" y="579"/>
                </a:lnTo>
                <a:lnTo>
                  <a:pt x="1363" y="578"/>
                </a:lnTo>
                <a:lnTo>
                  <a:pt x="1361" y="576"/>
                </a:lnTo>
                <a:lnTo>
                  <a:pt x="1361" y="574"/>
                </a:lnTo>
                <a:lnTo>
                  <a:pt x="1361" y="573"/>
                </a:lnTo>
                <a:lnTo>
                  <a:pt x="1361" y="571"/>
                </a:lnTo>
                <a:lnTo>
                  <a:pt x="1361" y="569"/>
                </a:lnTo>
                <a:lnTo>
                  <a:pt x="1361" y="566"/>
                </a:lnTo>
                <a:lnTo>
                  <a:pt x="1361" y="564"/>
                </a:lnTo>
                <a:lnTo>
                  <a:pt x="1361" y="562"/>
                </a:lnTo>
                <a:lnTo>
                  <a:pt x="1361" y="561"/>
                </a:lnTo>
                <a:lnTo>
                  <a:pt x="1361" y="557"/>
                </a:lnTo>
                <a:lnTo>
                  <a:pt x="1361" y="556"/>
                </a:lnTo>
                <a:lnTo>
                  <a:pt x="1358" y="551"/>
                </a:lnTo>
                <a:lnTo>
                  <a:pt x="1356" y="549"/>
                </a:lnTo>
                <a:lnTo>
                  <a:pt x="1355" y="545"/>
                </a:lnTo>
                <a:lnTo>
                  <a:pt x="1353" y="544"/>
                </a:lnTo>
                <a:lnTo>
                  <a:pt x="1351" y="540"/>
                </a:lnTo>
                <a:lnTo>
                  <a:pt x="1348" y="534"/>
                </a:lnTo>
                <a:lnTo>
                  <a:pt x="1348" y="532"/>
                </a:lnTo>
                <a:lnTo>
                  <a:pt x="1346" y="530"/>
                </a:lnTo>
                <a:lnTo>
                  <a:pt x="1346" y="529"/>
                </a:lnTo>
                <a:lnTo>
                  <a:pt x="1343" y="527"/>
                </a:lnTo>
                <a:lnTo>
                  <a:pt x="1341" y="527"/>
                </a:lnTo>
                <a:lnTo>
                  <a:pt x="1338" y="525"/>
                </a:lnTo>
                <a:lnTo>
                  <a:pt x="1334" y="525"/>
                </a:lnTo>
                <a:lnTo>
                  <a:pt x="1331" y="527"/>
                </a:lnTo>
                <a:lnTo>
                  <a:pt x="1323" y="527"/>
                </a:lnTo>
                <a:lnTo>
                  <a:pt x="1321" y="529"/>
                </a:lnTo>
                <a:lnTo>
                  <a:pt x="1304" y="529"/>
                </a:lnTo>
                <a:lnTo>
                  <a:pt x="1296" y="529"/>
                </a:lnTo>
                <a:lnTo>
                  <a:pt x="1292" y="529"/>
                </a:lnTo>
                <a:lnTo>
                  <a:pt x="1287" y="527"/>
                </a:lnTo>
                <a:lnTo>
                  <a:pt x="1284" y="525"/>
                </a:lnTo>
                <a:lnTo>
                  <a:pt x="1280" y="525"/>
                </a:lnTo>
                <a:lnTo>
                  <a:pt x="1272" y="518"/>
                </a:lnTo>
                <a:lnTo>
                  <a:pt x="1269" y="517"/>
                </a:lnTo>
                <a:lnTo>
                  <a:pt x="1267" y="517"/>
                </a:lnTo>
                <a:lnTo>
                  <a:pt x="1265" y="515"/>
                </a:lnTo>
                <a:lnTo>
                  <a:pt x="1260" y="513"/>
                </a:lnTo>
                <a:lnTo>
                  <a:pt x="1258" y="512"/>
                </a:lnTo>
                <a:lnTo>
                  <a:pt x="1257" y="510"/>
                </a:lnTo>
                <a:lnTo>
                  <a:pt x="1252" y="508"/>
                </a:lnTo>
                <a:lnTo>
                  <a:pt x="1250" y="508"/>
                </a:lnTo>
                <a:lnTo>
                  <a:pt x="1247" y="508"/>
                </a:lnTo>
                <a:lnTo>
                  <a:pt x="1245" y="508"/>
                </a:lnTo>
                <a:lnTo>
                  <a:pt x="1241" y="508"/>
                </a:lnTo>
                <a:lnTo>
                  <a:pt x="1238" y="508"/>
                </a:lnTo>
                <a:lnTo>
                  <a:pt x="1235" y="510"/>
                </a:lnTo>
                <a:lnTo>
                  <a:pt x="1231" y="510"/>
                </a:lnTo>
                <a:lnTo>
                  <a:pt x="1226" y="510"/>
                </a:lnTo>
                <a:lnTo>
                  <a:pt x="1221" y="508"/>
                </a:lnTo>
                <a:lnTo>
                  <a:pt x="1216" y="507"/>
                </a:lnTo>
                <a:lnTo>
                  <a:pt x="1213" y="508"/>
                </a:lnTo>
                <a:lnTo>
                  <a:pt x="1208" y="510"/>
                </a:lnTo>
                <a:lnTo>
                  <a:pt x="1203" y="510"/>
                </a:lnTo>
                <a:lnTo>
                  <a:pt x="1201" y="510"/>
                </a:lnTo>
                <a:lnTo>
                  <a:pt x="1198" y="510"/>
                </a:lnTo>
                <a:lnTo>
                  <a:pt x="1196" y="508"/>
                </a:lnTo>
                <a:lnTo>
                  <a:pt x="1194" y="507"/>
                </a:lnTo>
                <a:lnTo>
                  <a:pt x="1193" y="507"/>
                </a:lnTo>
                <a:lnTo>
                  <a:pt x="1191" y="505"/>
                </a:lnTo>
                <a:lnTo>
                  <a:pt x="1187" y="501"/>
                </a:lnTo>
                <a:lnTo>
                  <a:pt x="1186" y="498"/>
                </a:lnTo>
                <a:lnTo>
                  <a:pt x="1184" y="495"/>
                </a:lnTo>
                <a:lnTo>
                  <a:pt x="1182" y="493"/>
                </a:lnTo>
                <a:lnTo>
                  <a:pt x="1179" y="488"/>
                </a:lnTo>
                <a:lnTo>
                  <a:pt x="1177" y="488"/>
                </a:lnTo>
                <a:lnTo>
                  <a:pt x="1176" y="486"/>
                </a:lnTo>
                <a:lnTo>
                  <a:pt x="1174" y="483"/>
                </a:lnTo>
                <a:lnTo>
                  <a:pt x="1172" y="481"/>
                </a:lnTo>
                <a:lnTo>
                  <a:pt x="1171" y="481"/>
                </a:lnTo>
                <a:lnTo>
                  <a:pt x="1169" y="479"/>
                </a:lnTo>
                <a:lnTo>
                  <a:pt x="1165" y="476"/>
                </a:lnTo>
                <a:lnTo>
                  <a:pt x="1162" y="476"/>
                </a:lnTo>
                <a:lnTo>
                  <a:pt x="1157" y="474"/>
                </a:lnTo>
                <a:lnTo>
                  <a:pt x="1154" y="473"/>
                </a:lnTo>
                <a:lnTo>
                  <a:pt x="1150" y="473"/>
                </a:lnTo>
                <a:lnTo>
                  <a:pt x="1144" y="469"/>
                </a:lnTo>
                <a:lnTo>
                  <a:pt x="1138" y="469"/>
                </a:lnTo>
                <a:lnTo>
                  <a:pt x="1135" y="468"/>
                </a:lnTo>
                <a:lnTo>
                  <a:pt x="1127" y="468"/>
                </a:lnTo>
                <a:lnTo>
                  <a:pt x="1125" y="469"/>
                </a:lnTo>
                <a:lnTo>
                  <a:pt x="1122" y="469"/>
                </a:lnTo>
                <a:lnTo>
                  <a:pt x="1120" y="471"/>
                </a:lnTo>
                <a:lnTo>
                  <a:pt x="1116" y="471"/>
                </a:lnTo>
                <a:lnTo>
                  <a:pt x="1113" y="473"/>
                </a:lnTo>
                <a:lnTo>
                  <a:pt x="1110" y="473"/>
                </a:lnTo>
                <a:lnTo>
                  <a:pt x="1106" y="476"/>
                </a:lnTo>
                <a:lnTo>
                  <a:pt x="1105" y="476"/>
                </a:lnTo>
                <a:lnTo>
                  <a:pt x="1091" y="485"/>
                </a:lnTo>
                <a:lnTo>
                  <a:pt x="1086" y="490"/>
                </a:lnTo>
                <a:lnTo>
                  <a:pt x="1084" y="490"/>
                </a:lnTo>
                <a:lnTo>
                  <a:pt x="1083" y="491"/>
                </a:lnTo>
                <a:lnTo>
                  <a:pt x="1079" y="495"/>
                </a:lnTo>
                <a:lnTo>
                  <a:pt x="1078" y="495"/>
                </a:lnTo>
                <a:lnTo>
                  <a:pt x="1074" y="495"/>
                </a:lnTo>
                <a:lnTo>
                  <a:pt x="1069" y="491"/>
                </a:lnTo>
                <a:lnTo>
                  <a:pt x="1064" y="490"/>
                </a:lnTo>
                <a:lnTo>
                  <a:pt x="1057" y="485"/>
                </a:lnTo>
                <a:lnTo>
                  <a:pt x="1052" y="481"/>
                </a:lnTo>
                <a:lnTo>
                  <a:pt x="1049" y="478"/>
                </a:lnTo>
                <a:lnTo>
                  <a:pt x="1042" y="476"/>
                </a:lnTo>
                <a:lnTo>
                  <a:pt x="1039" y="474"/>
                </a:lnTo>
                <a:lnTo>
                  <a:pt x="1035" y="473"/>
                </a:lnTo>
                <a:lnTo>
                  <a:pt x="1032" y="473"/>
                </a:lnTo>
                <a:lnTo>
                  <a:pt x="1027" y="469"/>
                </a:lnTo>
                <a:lnTo>
                  <a:pt x="1017" y="462"/>
                </a:lnTo>
                <a:lnTo>
                  <a:pt x="1013" y="461"/>
                </a:lnTo>
                <a:lnTo>
                  <a:pt x="1012" y="459"/>
                </a:lnTo>
                <a:lnTo>
                  <a:pt x="1007" y="454"/>
                </a:lnTo>
                <a:lnTo>
                  <a:pt x="1005" y="454"/>
                </a:lnTo>
                <a:lnTo>
                  <a:pt x="1003" y="452"/>
                </a:lnTo>
                <a:lnTo>
                  <a:pt x="1000" y="451"/>
                </a:lnTo>
                <a:lnTo>
                  <a:pt x="998" y="451"/>
                </a:lnTo>
                <a:lnTo>
                  <a:pt x="997" y="449"/>
                </a:lnTo>
                <a:lnTo>
                  <a:pt x="993" y="449"/>
                </a:lnTo>
                <a:lnTo>
                  <a:pt x="990" y="447"/>
                </a:lnTo>
                <a:lnTo>
                  <a:pt x="988" y="447"/>
                </a:lnTo>
                <a:lnTo>
                  <a:pt x="985" y="446"/>
                </a:lnTo>
                <a:lnTo>
                  <a:pt x="981" y="446"/>
                </a:lnTo>
                <a:lnTo>
                  <a:pt x="975" y="446"/>
                </a:lnTo>
                <a:lnTo>
                  <a:pt x="975" y="444"/>
                </a:lnTo>
                <a:lnTo>
                  <a:pt x="956" y="444"/>
                </a:lnTo>
                <a:lnTo>
                  <a:pt x="949" y="447"/>
                </a:lnTo>
                <a:lnTo>
                  <a:pt x="948" y="447"/>
                </a:lnTo>
                <a:lnTo>
                  <a:pt x="946" y="447"/>
                </a:lnTo>
                <a:lnTo>
                  <a:pt x="932" y="447"/>
                </a:lnTo>
                <a:lnTo>
                  <a:pt x="931" y="447"/>
                </a:lnTo>
                <a:lnTo>
                  <a:pt x="926" y="447"/>
                </a:lnTo>
                <a:lnTo>
                  <a:pt x="921" y="449"/>
                </a:lnTo>
                <a:lnTo>
                  <a:pt x="912" y="449"/>
                </a:lnTo>
                <a:lnTo>
                  <a:pt x="910" y="447"/>
                </a:lnTo>
                <a:lnTo>
                  <a:pt x="909" y="447"/>
                </a:lnTo>
                <a:lnTo>
                  <a:pt x="907" y="447"/>
                </a:lnTo>
                <a:lnTo>
                  <a:pt x="905" y="447"/>
                </a:lnTo>
                <a:lnTo>
                  <a:pt x="897" y="449"/>
                </a:lnTo>
                <a:lnTo>
                  <a:pt x="894" y="447"/>
                </a:lnTo>
                <a:lnTo>
                  <a:pt x="892" y="446"/>
                </a:lnTo>
                <a:lnTo>
                  <a:pt x="890" y="444"/>
                </a:lnTo>
                <a:lnTo>
                  <a:pt x="888" y="444"/>
                </a:lnTo>
                <a:lnTo>
                  <a:pt x="887" y="442"/>
                </a:lnTo>
                <a:lnTo>
                  <a:pt x="885" y="439"/>
                </a:lnTo>
                <a:lnTo>
                  <a:pt x="883" y="437"/>
                </a:lnTo>
                <a:lnTo>
                  <a:pt x="882" y="435"/>
                </a:lnTo>
                <a:lnTo>
                  <a:pt x="882" y="432"/>
                </a:lnTo>
                <a:lnTo>
                  <a:pt x="880" y="429"/>
                </a:lnTo>
                <a:lnTo>
                  <a:pt x="878" y="427"/>
                </a:lnTo>
                <a:lnTo>
                  <a:pt x="878" y="424"/>
                </a:lnTo>
                <a:lnTo>
                  <a:pt x="877" y="424"/>
                </a:lnTo>
                <a:lnTo>
                  <a:pt x="877" y="420"/>
                </a:lnTo>
                <a:lnTo>
                  <a:pt x="877" y="418"/>
                </a:lnTo>
                <a:lnTo>
                  <a:pt x="875" y="417"/>
                </a:lnTo>
                <a:lnTo>
                  <a:pt x="875" y="412"/>
                </a:lnTo>
                <a:lnTo>
                  <a:pt x="873" y="408"/>
                </a:lnTo>
                <a:lnTo>
                  <a:pt x="873" y="402"/>
                </a:lnTo>
                <a:lnTo>
                  <a:pt x="873" y="396"/>
                </a:lnTo>
                <a:lnTo>
                  <a:pt x="873" y="393"/>
                </a:lnTo>
                <a:lnTo>
                  <a:pt x="873" y="390"/>
                </a:lnTo>
                <a:lnTo>
                  <a:pt x="873" y="386"/>
                </a:lnTo>
                <a:lnTo>
                  <a:pt x="873" y="383"/>
                </a:lnTo>
                <a:lnTo>
                  <a:pt x="875" y="379"/>
                </a:lnTo>
                <a:lnTo>
                  <a:pt x="877" y="378"/>
                </a:lnTo>
                <a:lnTo>
                  <a:pt x="878" y="376"/>
                </a:lnTo>
                <a:lnTo>
                  <a:pt x="880" y="373"/>
                </a:lnTo>
                <a:lnTo>
                  <a:pt x="882" y="371"/>
                </a:lnTo>
                <a:lnTo>
                  <a:pt x="887" y="366"/>
                </a:lnTo>
                <a:lnTo>
                  <a:pt x="890" y="363"/>
                </a:lnTo>
                <a:lnTo>
                  <a:pt x="895" y="359"/>
                </a:lnTo>
                <a:lnTo>
                  <a:pt x="900" y="356"/>
                </a:lnTo>
                <a:lnTo>
                  <a:pt x="907" y="351"/>
                </a:lnTo>
                <a:lnTo>
                  <a:pt x="915" y="347"/>
                </a:lnTo>
                <a:lnTo>
                  <a:pt x="917" y="346"/>
                </a:lnTo>
                <a:lnTo>
                  <a:pt x="922" y="344"/>
                </a:lnTo>
                <a:lnTo>
                  <a:pt x="929" y="342"/>
                </a:lnTo>
                <a:lnTo>
                  <a:pt x="931" y="341"/>
                </a:lnTo>
                <a:lnTo>
                  <a:pt x="932" y="341"/>
                </a:lnTo>
                <a:lnTo>
                  <a:pt x="939" y="339"/>
                </a:lnTo>
                <a:lnTo>
                  <a:pt x="941" y="339"/>
                </a:lnTo>
                <a:lnTo>
                  <a:pt x="946" y="337"/>
                </a:lnTo>
                <a:lnTo>
                  <a:pt x="951" y="335"/>
                </a:lnTo>
                <a:lnTo>
                  <a:pt x="956" y="335"/>
                </a:lnTo>
                <a:lnTo>
                  <a:pt x="963" y="335"/>
                </a:lnTo>
                <a:lnTo>
                  <a:pt x="966" y="335"/>
                </a:lnTo>
                <a:lnTo>
                  <a:pt x="970" y="334"/>
                </a:lnTo>
                <a:lnTo>
                  <a:pt x="973" y="334"/>
                </a:lnTo>
                <a:lnTo>
                  <a:pt x="975" y="332"/>
                </a:lnTo>
                <a:lnTo>
                  <a:pt x="980" y="329"/>
                </a:lnTo>
                <a:lnTo>
                  <a:pt x="983" y="327"/>
                </a:lnTo>
                <a:lnTo>
                  <a:pt x="983" y="325"/>
                </a:lnTo>
                <a:lnTo>
                  <a:pt x="986" y="324"/>
                </a:lnTo>
                <a:lnTo>
                  <a:pt x="988" y="322"/>
                </a:lnTo>
                <a:lnTo>
                  <a:pt x="990" y="322"/>
                </a:lnTo>
                <a:lnTo>
                  <a:pt x="992" y="320"/>
                </a:lnTo>
                <a:lnTo>
                  <a:pt x="993" y="318"/>
                </a:lnTo>
                <a:lnTo>
                  <a:pt x="1007" y="308"/>
                </a:lnTo>
                <a:lnTo>
                  <a:pt x="1008" y="307"/>
                </a:lnTo>
                <a:lnTo>
                  <a:pt x="1010" y="307"/>
                </a:lnTo>
                <a:lnTo>
                  <a:pt x="1012" y="305"/>
                </a:lnTo>
                <a:lnTo>
                  <a:pt x="1013" y="302"/>
                </a:lnTo>
                <a:lnTo>
                  <a:pt x="1017" y="300"/>
                </a:lnTo>
                <a:lnTo>
                  <a:pt x="1019" y="296"/>
                </a:lnTo>
                <a:lnTo>
                  <a:pt x="1020" y="295"/>
                </a:lnTo>
                <a:lnTo>
                  <a:pt x="1020" y="291"/>
                </a:lnTo>
                <a:lnTo>
                  <a:pt x="1022" y="290"/>
                </a:lnTo>
                <a:lnTo>
                  <a:pt x="1022" y="288"/>
                </a:lnTo>
                <a:lnTo>
                  <a:pt x="1022" y="285"/>
                </a:lnTo>
                <a:lnTo>
                  <a:pt x="1024" y="281"/>
                </a:lnTo>
                <a:lnTo>
                  <a:pt x="1024" y="278"/>
                </a:lnTo>
                <a:lnTo>
                  <a:pt x="1025" y="276"/>
                </a:lnTo>
                <a:lnTo>
                  <a:pt x="1027" y="273"/>
                </a:lnTo>
                <a:lnTo>
                  <a:pt x="1027" y="268"/>
                </a:lnTo>
                <a:lnTo>
                  <a:pt x="1027" y="266"/>
                </a:lnTo>
                <a:lnTo>
                  <a:pt x="1029" y="259"/>
                </a:lnTo>
                <a:lnTo>
                  <a:pt x="1029" y="258"/>
                </a:lnTo>
                <a:lnTo>
                  <a:pt x="1029" y="256"/>
                </a:lnTo>
                <a:lnTo>
                  <a:pt x="1029" y="249"/>
                </a:lnTo>
                <a:lnTo>
                  <a:pt x="1029" y="247"/>
                </a:lnTo>
                <a:lnTo>
                  <a:pt x="1027" y="244"/>
                </a:lnTo>
                <a:lnTo>
                  <a:pt x="1027" y="242"/>
                </a:lnTo>
                <a:lnTo>
                  <a:pt x="1025" y="242"/>
                </a:lnTo>
                <a:lnTo>
                  <a:pt x="1025" y="241"/>
                </a:lnTo>
                <a:lnTo>
                  <a:pt x="1024" y="235"/>
                </a:lnTo>
                <a:lnTo>
                  <a:pt x="1024" y="234"/>
                </a:lnTo>
                <a:lnTo>
                  <a:pt x="1022" y="232"/>
                </a:lnTo>
                <a:lnTo>
                  <a:pt x="1020" y="230"/>
                </a:lnTo>
                <a:lnTo>
                  <a:pt x="1019" y="230"/>
                </a:lnTo>
                <a:lnTo>
                  <a:pt x="1017" y="229"/>
                </a:lnTo>
                <a:lnTo>
                  <a:pt x="1015" y="229"/>
                </a:lnTo>
                <a:lnTo>
                  <a:pt x="1013" y="227"/>
                </a:lnTo>
                <a:lnTo>
                  <a:pt x="1012" y="225"/>
                </a:lnTo>
                <a:lnTo>
                  <a:pt x="1010" y="225"/>
                </a:lnTo>
                <a:lnTo>
                  <a:pt x="1010" y="224"/>
                </a:lnTo>
                <a:lnTo>
                  <a:pt x="1008" y="224"/>
                </a:lnTo>
                <a:lnTo>
                  <a:pt x="1007" y="222"/>
                </a:lnTo>
                <a:lnTo>
                  <a:pt x="1003" y="222"/>
                </a:lnTo>
                <a:lnTo>
                  <a:pt x="1002" y="222"/>
                </a:lnTo>
                <a:lnTo>
                  <a:pt x="995" y="220"/>
                </a:lnTo>
                <a:lnTo>
                  <a:pt x="993" y="219"/>
                </a:lnTo>
                <a:lnTo>
                  <a:pt x="992" y="219"/>
                </a:lnTo>
                <a:lnTo>
                  <a:pt x="990" y="219"/>
                </a:lnTo>
                <a:lnTo>
                  <a:pt x="990" y="217"/>
                </a:lnTo>
                <a:lnTo>
                  <a:pt x="988" y="217"/>
                </a:lnTo>
                <a:lnTo>
                  <a:pt x="986" y="219"/>
                </a:lnTo>
                <a:lnTo>
                  <a:pt x="983" y="219"/>
                </a:lnTo>
                <a:lnTo>
                  <a:pt x="981" y="219"/>
                </a:lnTo>
                <a:lnTo>
                  <a:pt x="980" y="219"/>
                </a:lnTo>
                <a:lnTo>
                  <a:pt x="978" y="219"/>
                </a:lnTo>
                <a:lnTo>
                  <a:pt x="976" y="217"/>
                </a:lnTo>
                <a:lnTo>
                  <a:pt x="973" y="217"/>
                </a:lnTo>
                <a:lnTo>
                  <a:pt x="961" y="213"/>
                </a:lnTo>
                <a:lnTo>
                  <a:pt x="956" y="210"/>
                </a:lnTo>
                <a:lnTo>
                  <a:pt x="954" y="210"/>
                </a:lnTo>
                <a:lnTo>
                  <a:pt x="953" y="210"/>
                </a:lnTo>
                <a:lnTo>
                  <a:pt x="951" y="208"/>
                </a:lnTo>
                <a:lnTo>
                  <a:pt x="948" y="205"/>
                </a:lnTo>
                <a:lnTo>
                  <a:pt x="948" y="203"/>
                </a:lnTo>
                <a:lnTo>
                  <a:pt x="924" y="202"/>
                </a:lnTo>
                <a:lnTo>
                  <a:pt x="910" y="200"/>
                </a:lnTo>
                <a:lnTo>
                  <a:pt x="907" y="200"/>
                </a:lnTo>
                <a:lnTo>
                  <a:pt x="905" y="200"/>
                </a:lnTo>
                <a:lnTo>
                  <a:pt x="904" y="200"/>
                </a:lnTo>
                <a:lnTo>
                  <a:pt x="899" y="202"/>
                </a:lnTo>
                <a:lnTo>
                  <a:pt x="895" y="203"/>
                </a:lnTo>
                <a:lnTo>
                  <a:pt x="883" y="208"/>
                </a:lnTo>
                <a:lnTo>
                  <a:pt x="877" y="208"/>
                </a:lnTo>
                <a:lnTo>
                  <a:pt x="872" y="212"/>
                </a:lnTo>
                <a:lnTo>
                  <a:pt x="863" y="213"/>
                </a:lnTo>
                <a:lnTo>
                  <a:pt x="856" y="217"/>
                </a:lnTo>
                <a:lnTo>
                  <a:pt x="855" y="217"/>
                </a:lnTo>
                <a:lnTo>
                  <a:pt x="848" y="219"/>
                </a:lnTo>
                <a:lnTo>
                  <a:pt x="846" y="219"/>
                </a:lnTo>
                <a:lnTo>
                  <a:pt x="843" y="220"/>
                </a:lnTo>
                <a:lnTo>
                  <a:pt x="839" y="220"/>
                </a:lnTo>
                <a:lnTo>
                  <a:pt x="838" y="220"/>
                </a:lnTo>
                <a:lnTo>
                  <a:pt x="834" y="222"/>
                </a:lnTo>
                <a:lnTo>
                  <a:pt x="828" y="222"/>
                </a:lnTo>
                <a:lnTo>
                  <a:pt x="824" y="222"/>
                </a:lnTo>
                <a:lnTo>
                  <a:pt x="823" y="222"/>
                </a:lnTo>
                <a:lnTo>
                  <a:pt x="812" y="217"/>
                </a:lnTo>
                <a:lnTo>
                  <a:pt x="807" y="213"/>
                </a:lnTo>
                <a:lnTo>
                  <a:pt x="806" y="212"/>
                </a:lnTo>
                <a:lnTo>
                  <a:pt x="787" y="203"/>
                </a:lnTo>
                <a:lnTo>
                  <a:pt x="785" y="203"/>
                </a:lnTo>
                <a:lnTo>
                  <a:pt x="782" y="202"/>
                </a:lnTo>
                <a:lnTo>
                  <a:pt x="780" y="202"/>
                </a:lnTo>
                <a:lnTo>
                  <a:pt x="774" y="200"/>
                </a:lnTo>
                <a:lnTo>
                  <a:pt x="772" y="198"/>
                </a:lnTo>
                <a:lnTo>
                  <a:pt x="752" y="188"/>
                </a:lnTo>
                <a:lnTo>
                  <a:pt x="752" y="186"/>
                </a:lnTo>
                <a:lnTo>
                  <a:pt x="750" y="185"/>
                </a:lnTo>
                <a:lnTo>
                  <a:pt x="742" y="181"/>
                </a:lnTo>
                <a:lnTo>
                  <a:pt x="738" y="180"/>
                </a:lnTo>
                <a:lnTo>
                  <a:pt x="733" y="180"/>
                </a:lnTo>
                <a:lnTo>
                  <a:pt x="731" y="180"/>
                </a:lnTo>
                <a:lnTo>
                  <a:pt x="730" y="180"/>
                </a:lnTo>
                <a:lnTo>
                  <a:pt x="721" y="181"/>
                </a:lnTo>
                <a:lnTo>
                  <a:pt x="716" y="183"/>
                </a:lnTo>
                <a:lnTo>
                  <a:pt x="701" y="185"/>
                </a:lnTo>
                <a:lnTo>
                  <a:pt x="696" y="188"/>
                </a:lnTo>
                <a:lnTo>
                  <a:pt x="694" y="188"/>
                </a:lnTo>
                <a:lnTo>
                  <a:pt x="691" y="190"/>
                </a:lnTo>
                <a:lnTo>
                  <a:pt x="687" y="190"/>
                </a:lnTo>
                <a:lnTo>
                  <a:pt x="681" y="193"/>
                </a:lnTo>
                <a:lnTo>
                  <a:pt x="676" y="195"/>
                </a:lnTo>
                <a:lnTo>
                  <a:pt x="666" y="200"/>
                </a:lnTo>
                <a:lnTo>
                  <a:pt x="664" y="202"/>
                </a:lnTo>
                <a:lnTo>
                  <a:pt x="657" y="203"/>
                </a:lnTo>
                <a:lnTo>
                  <a:pt x="655" y="205"/>
                </a:lnTo>
                <a:lnTo>
                  <a:pt x="654" y="205"/>
                </a:lnTo>
                <a:lnTo>
                  <a:pt x="644" y="210"/>
                </a:lnTo>
                <a:lnTo>
                  <a:pt x="640" y="212"/>
                </a:lnTo>
                <a:lnTo>
                  <a:pt x="635" y="215"/>
                </a:lnTo>
                <a:lnTo>
                  <a:pt x="632" y="217"/>
                </a:lnTo>
                <a:lnTo>
                  <a:pt x="630" y="219"/>
                </a:lnTo>
                <a:lnTo>
                  <a:pt x="623" y="222"/>
                </a:lnTo>
                <a:lnTo>
                  <a:pt x="620" y="224"/>
                </a:lnTo>
                <a:lnTo>
                  <a:pt x="620" y="225"/>
                </a:lnTo>
                <a:lnTo>
                  <a:pt x="617" y="225"/>
                </a:lnTo>
                <a:lnTo>
                  <a:pt x="613" y="227"/>
                </a:lnTo>
                <a:lnTo>
                  <a:pt x="611" y="229"/>
                </a:lnTo>
                <a:lnTo>
                  <a:pt x="603" y="232"/>
                </a:lnTo>
                <a:lnTo>
                  <a:pt x="596" y="235"/>
                </a:lnTo>
                <a:lnTo>
                  <a:pt x="595" y="235"/>
                </a:lnTo>
                <a:lnTo>
                  <a:pt x="591" y="237"/>
                </a:lnTo>
                <a:lnTo>
                  <a:pt x="588" y="239"/>
                </a:lnTo>
                <a:lnTo>
                  <a:pt x="586" y="241"/>
                </a:lnTo>
                <a:lnTo>
                  <a:pt x="584" y="242"/>
                </a:lnTo>
                <a:lnTo>
                  <a:pt x="581" y="244"/>
                </a:lnTo>
                <a:lnTo>
                  <a:pt x="578" y="246"/>
                </a:lnTo>
                <a:lnTo>
                  <a:pt x="578" y="247"/>
                </a:lnTo>
                <a:lnTo>
                  <a:pt x="576" y="247"/>
                </a:lnTo>
                <a:lnTo>
                  <a:pt x="573" y="249"/>
                </a:lnTo>
                <a:lnTo>
                  <a:pt x="569" y="251"/>
                </a:lnTo>
                <a:lnTo>
                  <a:pt x="568" y="252"/>
                </a:lnTo>
                <a:lnTo>
                  <a:pt x="564" y="254"/>
                </a:lnTo>
                <a:lnTo>
                  <a:pt x="562" y="258"/>
                </a:lnTo>
                <a:lnTo>
                  <a:pt x="559" y="259"/>
                </a:lnTo>
                <a:lnTo>
                  <a:pt x="556" y="261"/>
                </a:lnTo>
                <a:lnTo>
                  <a:pt x="541" y="268"/>
                </a:lnTo>
                <a:lnTo>
                  <a:pt x="541" y="269"/>
                </a:lnTo>
                <a:lnTo>
                  <a:pt x="541" y="281"/>
                </a:lnTo>
                <a:lnTo>
                  <a:pt x="537" y="285"/>
                </a:lnTo>
                <a:lnTo>
                  <a:pt x="530" y="288"/>
                </a:lnTo>
                <a:lnTo>
                  <a:pt x="503" y="303"/>
                </a:lnTo>
                <a:lnTo>
                  <a:pt x="497" y="305"/>
                </a:lnTo>
                <a:lnTo>
                  <a:pt x="476" y="315"/>
                </a:lnTo>
                <a:lnTo>
                  <a:pt x="475" y="318"/>
                </a:lnTo>
                <a:lnTo>
                  <a:pt x="468" y="313"/>
                </a:lnTo>
                <a:lnTo>
                  <a:pt x="463" y="320"/>
                </a:lnTo>
                <a:lnTo>
                  <a:pt x="459" y="322"/>
                </a:lnTo>
                <a:lnTo>
                  <a:pt x="456" y="325"/>
                </a:lnTo>
                <a:lnTo>
                  <a:pt x="454" y="327"/>
                </a:lnTo>
                <a:lnTo>
                  <a:pt x="451" y="330"/>
                </a:lnTo>
                <a:lnTo>
                  <a:pt x="448" y="330"/>
                </a:lnTo>
                <a:lnTo>
                  <a:pt x="441" y="330"/>
                </a:lnTo>
                <a:lnTo>
                  <a:pt x="427" y="329"/>
                </a:lnTo>
                <a:lnTo>
                  <a:pt x="426" y="329"/>
                </a:lnTo>
                <a:lnTo>
                  <a:pt x="424" y="329"/>
                </a:lnTo>
                <a:lnTo>
                  <a:pt x="414" y="327"/>
                </a:lnTo>
                <a:lnTo>
                  <a:pt x="404" y="329"/>
                </a:lnTo>
                <a:lnTo>
                  <a:pt x="400" y="329"/>
                </a:lnTo>
                <a:lnTo>
                  <a:pt x="397" y="329"/>
                </a:lnTo>
                <a:lnTo>
                  <a:pt x="390" y="325"/>
                </a:lnTo>
                <a:lnTo>
                  <a:pt x="387" y="324"/>
                </a:lnTo>
                <a:lnTo>
                  <a:pt x="383" y="320"/>
                </a:lnTo>
                <a:lnTo>
                  <a:pt x="378" y="317"/>
                </a:lnTo>
                <a:lnTo>
                  <a:pt x="367" y="310"/>
                </a:lnTo>
                <a:lnTo>
                  <a:pt x="361" y="307"/>
                </a:lnTo>
                <a:lnTo>
                  <a:pt x="333" y="286"/>
                </a:lnTo>
                <a:lnTo>
                  <a:pt x="329" y="283"/>
                </a:lnTo>
                <a:lnTo>
                  <a:pt x="328" y="283"/>
                </a:lnTo>
                <a:lnTo>
                  <a:pt x="321" y="274"/>
                </a:lnTo>
                <a:lnTo>
                  <a:pt x="318" y="271"/>
                </a:lnTo>
                <a:lnTo>
                  <a:pt x="316" y="269"/>
                </a:lnTo>
                <a:lnTo>
                  <a:pt x="314" y="264"/>
                </a:lnTo>
                <a:lnTo>
                  <a:pt x="311" y="263"/>
                </a:lnTo>
                <a:lnTo>
                  <a:pt x="307" y="258"/>
                </a:lnTo>
                <a:lnTo>
                  <a:pt x="302" y="252"/>
                </a:lnTo>
                <a:lnTo>
                  <a:pt x="291" y="246"/>
                </a:lnTo>
                <a:lnTo>
                  <a:pt x="287" y="242"/>
                </a:lnTo>
                <a:lnTo>
                  <a:pt x="280" y="239"/>
                </a:lnTo>
                <a:lnTo>
                  <a:pt x="274" y="237"/>
                </a:lnTo>
                <a:lnTo>
                  <a:pt x="269" y="237"/>
                </a:lnTo>
                <a:lnTo>
                  <a:pt x="260" y="237"/>
                </a:lnTo>
                <a:lnTo>
                  <a:pt x="257" y="239"/>
                </a:lnTo>
                <a:lnTo>
                  <a:pt x="250" y="241"/>
                </a:lnTo>
                <a:lnTo>
                  <a:pt x="248" y="241"/>
                </a:lnTo>
                <a:lnTo>
                  <a:pt x="245" y="241"/>
                </a:lnTo>
                <a:lnTo>
                  <a:pt x="243" y="241"/>
                </a:lnTo>
                <a:lnTo>
                  <a:pt x="236" y="244"/>
                </a:lnTo>
                <a:lnTo>
                  <a:pt x="235" y="244"/>
                </a:lnTo>
                <a:lnTo>
                  <a:pt x="225" y="249"/>
                </a:lnTo>
                <a:lnTo>
                  <a:pt x="220" y="254"/>
                </a:lnTo>
                <a:lnTo>
                  <a:pt x="211" y="261"/>
                </a:lnTo>
                <a:lnTo>
                  <a:pt x="204" y="264"/>
                </a:lnTo>
                <a:lnTo>
                  <a:pt x="196" y="274"/>
                </a:lnTo>
                <a:lnTo>
                  <a:pt x="189" y="283"/>
                </a:lnTo>
                <a:lnTo>
                  <a:pt x="184" y="293"/>
                </a:lnTo>
                <a:lnTo>
                  <a:pt x="182" y="296"/>
                </a:lnTo>
                <a:lnTo>
                  <a:pt x="179" y="303"/>
                </a:lnTo>
                <a:lnTo>
                  <a:pt x="174" y="315"/>
                </a:lnTo>
                <a:lnTo>
                  <a:pt x="169" y="325"/>
                </a:lnTo>
                <a:lnTo>
                  <a:pt x="167" y="332"/>
                </a:lnTo>
                <a:lnTo>
                  <a:pt x="162" y="346"/>
                </a:lnTo>
                <a:lnTo>
                  <a:pt x="160" y="356"/>
                </a:lnTo>
                <a:lnTo>
                  <a:pt x="150" y="356"/>
                </a:lnTo>
                <a:lnTo>
                  <a:pt x="142" y="356"/>
                </a:lnTo>
                <a:lnTo>
                  <a:pt x="142" y="354"/>
                </a:lnTo>
                <a:lnTo>
                  <a:pt x="130" y="354"/>
                </a:lnTo>
                <a:lnTo>
                  <a:pt x="125" y="354"/>
                </a:lnTo>
                <a:lnTo>
                  <a:pt x="122" y="354"/>
                </a:lnTo>
                <a:lnTo>
                  <a:pt x="120" y="356"/>
                </a:lnTo>
                <a:lnTo>
                  <a:pt x="118" y="352"/>
                </a:lnTo>
                <a:lnTo>
                  <a:pt x="113" y="352"/>
                </a:lnTo>
                <a:lnTo>
                  <a:pt x="113" y="349"/>
                </a:lnTo>
                <a:lnTo>
                  <a:pt x="113" y="347"/>
                </a:lnTo>
                <a:lnTo>
                  <a:pt x="115" y="347"/>
                </a:lnTo>
                <a:lnTo>
                  <a:pt x="115" y="346"/>
                </a:lnTo>
                <a:lnTo>
                  <a:pt x="113" y="346"/>
                </a:lnTo>
                <a:lnTo>
                  <a:pt x="111" y="346"/>
                </a:lnTo>
                <a:lnTo>
                  <a:pt x="110" y="342"/>
                </a:lnTo>
                <a:lnTo>
                  <a:pt x="110" y="339"/>
                </a:lnTo>
                <a:lnTo>
                  <a:pt x="113" y="335"/>
                </a:lnTo>
                <a:lnTo>
                  <a:pt x="113" y="330"/>
                </a:lnTo>
                <a:lnTo>
                  <a:pt x="111" y="329"/>
                </a:lnTo>
                <a:lnTo>
                  <a:pt x="108" y="329"/>
                </a:lnTo>
                <a:lnTo>
                  <a:pt x="108" y="327"/>
                </a:lnTo>
                <a:lnTo>
                  <a:pt x="108" y="325"/>
                </a:lnTo>
                <a:lnTo>
                  <a:pt x="106" y="325"/>
                </a:lnTo>
                <a:lnTo>
                  <a:pt x="103" y="325"/>
                </a:lnTo>
                <a:lnTo>
                  <a:pt x="101" y="325"/>
                </a:lnTo>
                <a:lnTo>
                  <a:pt x="101" y="327"/>
                </a:lnTo>
                <a:lnTo>
                  <a:pt x="101" y="332"/>
                </a:lnTo>
                <a:lnTo>
                  <a:pt x="98" y="330"/>
                </a:lnTo>
                <a:lnTo>
                  <a:pt x="98" y="332"/>
                </a:lnTo>
                <a:lnTo>
                  <a:pt x="96" y="332"/>
                </a:lnTo>
                <a:lnTo>
                  <a:pt x="98" y="334"/>
                </a:lnTo>
                <a:lnTo>
                  <a:pt x="95" y="334"/>
                </a:lnTo>
                <a:lnTo>
                  <a:pt x="95" y="335"/>
                </a:lnTo>
                <a:lnTo>
                  <a:pt x="91" y="337"/>
                </a:lnTo>
                <a:lnTo>
                  <a:pt x="90" y="337"/>
                </a:lnTo>
                <a:lnTo>
                  <a:pt x="90" y="339"/>
                </a:lnTo>
                <a:lnTo>
                  <a:pt x="86" y="337"/>
                </a:lnTo>
                <a:lnTo>
                  <a:pt x="86" y="335"/>
                </a:lnTo>
                <a:lnTo>
                  <a:pt x="86" y="332"/>
                </a:lnTo>
                <a:lnTo>
                  <a:pt x="84" y="335"/>
                </a:lnTo>
                <a:lnTo>
                  <a:pt x="81" y="335"/>
                </a:lnTo>
                <a:lnTo>
                  <a:pt x="81" y="334"/>
                </a:lnTo>
                <a:lnTo>
                  <a:pt x="81" y="332"/>
                </a:lnTo>
                <a:lnTo>
                  <a:pt x="79" y="332"/>
                </a:lnTo>
                <a:lnTo>
                  <a:pt x="79" y="334"/>
                </a:lnTo>
                <a:lnTo>
                  <a:pt x="78" y="335"/>
                </a:lnTo>
                <a:lnTo>
                  <a:pt x="76" y="335"/>
                </a:lnTo>
                <a:lnTo>
                  <a:pt x="74" y="335"/>
                </a:lnTo>
                <a:lnTo>
                  <a:pt x="73" y="337"/>
                </a:lnTo>
                <a:lnTo>
                  <a:pt x="69" y="335"/>
                </a:lnTo>
                <a:lnTo>
                  <a:pt x="69" y="337"/>
                </a:lnTo>
                <a:lnTo>
                  <a:pt x="56" y="337"/>
                </a:lnTo>
                <a:lnTo>
                  <a:pt x="25" y="337"/>
                </a:lnTo>
                <a:lnTo>
                  <a:pt x="25" y="335"/>
                </a:lnTo>
                <a:lnTo>
                  <a:pt x="0" y="337"/>
                </a:lnTo>
                <a:lnTo>
                  <a:pt x="0" y="335"/>
                </a:lnTo>
                <a:lnTo>
                  <a:pt x="2" y="330"/>
                </a:lnTo>
                <a:lnTo>
                  <a:pt x="2" y="325"/>
                </a:lnTo>
                <a:lnTo>
                  <a:pt x="5" y="312"/>
                </a:lnTo>
                <a:lnTo>
                  <a:pt x="10" y="300"/>
                </a:lnTo>
                <a:lnTo>
                  <a:pt x="10" y="296"/>
                </a:lnTo>
                <a:lnTo>
                  <a:pt x="12" y="293"/>
                </a:lnTo>
                <a:lnTo>
                  <a:pt x="12" y="291"/>
                </a:lnTo>
                <a:lnTo>
                  <a:pt x="15" y="285"/>
                </a:lnTo>
                <a:lnTo>
                  <a:pt x="17" y="274"/>
                </a:lnTo>
                <a:lnTo>
                  <a:pt x="20" y="266"/>
                </a:lnTo>
                <a:lnTo>
                  <a:pt x="22" y="263"/>
                </a:lnTo>
                <a:lnTo>
                  <a:pt x="24" y="259"/>
                </a:lnTo>
                <a:lnTo>
                  <a:pt x="24" y="256"/>
                </a:lnTo>
                <a:lnTo>
                  <a:pt x="29" y="247"/>
                </a:lnTo>
                <a:lnTo>
                  <a:pt x="32" y="241"/>
                </a:lnTo>
                <a:lnTo>
                  <a:pt x="39" y="230"/>
                </a:lnTo>
                <a:lnTo>
                  <a:pt x="41" y="227"/>
                </a:lnTo>
                <a:lnTo>
                  <a:pt x="51" y="208"/>
                </a:lnTo>
                <a:lnTo>
                  <a:pt x="57" y="195"/>
                </a:lnTo>
                <a:lnTo>
                  <a:pt x="64" y="183"/>
                </a:lnTo>
                <a:lnTo>
                  <a:pt x="68" y="178"/>
                </a:lnTo>
                <a:lnTo>
                  <a:pt x="69" y="176"/>
                </a:lnTo>
                <a:lnTo>
                  <a:pt x="69" y="175"/>
                </a:lnTo>
                <a:lnTo>
                  <a:pt x="73" y="169"/>
                </a:lnTo>
                <a:lnTo>
                  <a:pt x="74" y="168"/>
                </a:lnTo>
                <a:lnTo>
                  <a:pt x="74" y="166"/>
                </a:lnTo>
                <a:lnTo>
                  <a:pt x="79" y="158"/>
                </a:lnTo>
                <a:lnTo>
                  <a:pt x="81" y="156"/>
                </a:lnTo>
                <a:lnTo>
                  <a:pt x="81" y="152"/>
                </a:lnTo>
                <a:lnTo>
                  <a:pt x="84" y="146"/>
                </a:lnTo>
                <a:lnTo>
                  <a:pt x="88" y="139"/>
                </a:lnTo>
                <a:lnTo>
                  <a:pt x="91" y="134"/>
                </a:lnTo>
                <a:lnTo>
                  <a:pt x="96" y="129"/>
                </a:lnTo>
                <a:lnTo>
                  <a:pt x="103" y="122"/>
                </a:lnTo>
                <a:lnTo>
                  <a:pt x="105" y="120"/>
                </a:lnTo>
                <a:lnTo>
                  <a:pt x="113" y="112"/>
                </a:lnTo>
                <a:lnTo>
                  <a:pt x="115" y="112"/>
                </a:lnTo>
                <a:lnTo>
                  <a:pt x="117" y="110"/>
                </a:lnTo>
                <a:lnTo>
                  <a:pt x="120" y="107"/>
                </a:lnTo>
                <a:lnTo>
                  <a:pt x="123" y="103"/>
                </a:lnTo>
                <a:lnTo>
                  <a:pt x="128" y="102"/>
                </a:lnTo>
                <a:lnTo>
                  <a:pt x="128" y="100"/>
                </a:lnTo>
                <a:lnTo>
                  <a:pt x="130" y="100"/>
                </a:lnTo>
                <a:lnTo>
                  <a:pt x="132" y="97"/>
                </a:lnTo>
                <a:lnTo>
                  <a:pt x="135" y="95"/>
                </a:lnTo>
                <a:lnTo>
                  <a:pt x="137" y="95"/>
                </a:lnTo>
                <a:lnTo>
                  <a:pt x="144" y="90"/>
                </a:lnTo>
                <a:lnTo>
                  <a:pt x="147" y="88"/>
                </a:lnTo>
                <a:lnTo>
                  <a:pt x="152" y="85"/>
                </a:lnTo>
                <a:lnTo>
                  <a:pt x="155" y="81"/>
                </a:lnTo>
                <a:lnTo>
                  <a:pt x="159" y="81"/>
                </a:lnTo>
                <a:lnTo>
                  <a:pt x="160" y="80"/>
                </a:lnTo>
                <a:lnTo>
                  <a:pt x="169" y="76"/>
                </a:lnTo>
                <a:lnTo>
                  <a:pt x="171" y="76"/>
                </a:lnTo>
                <a:lnTo>
                  <a:pt x="176" y="75"/>
                </a:lnTo>
                <a:lnTo>
                  <a:pt x="177" y="75"/>
                </a:lnTo>
                <a:lnTo>
                  <a:pt x="184" y="73"/>
                </a:lnTo>
                <a:lnTo>
                  <a:pt x="187" y="69"/>
                </a:lnTo>
                <a:lnTo>
                  <a:pt x="191" y="69"/>
                </a:lnTo>
                <a:lnTo>
                  <a:pt x="199" y="66"/>
                </a:lnTo>
                <a:lnTo>
                  <a:pt x="206" y="64"/>
                </a:lnTo>
                <a:lnTo>
                  <a:pt x="208" y="64"/>
                </a:lnTo>
                <a:lnTo>
                  <a:pt x="220" y="63"/>
                </a:lnTo>
                <a:lnTo>
                  <a:pt x="230" y="63"/>
                </a:lnTo>
                <a:lnTo>
                  <a:pt x="238" y="61"/>
                </a:lnTo>
                <a:lnTo>
                  <a:pt x="260" y="61"/>
                </a:lnTo>
                <a:lnTo>
                  <a:pt x="275" y="61"/>
                </a:lnTo>
                <a:lnTo>
                  <a:pt x="301" y="61"/>
                </a:lnTo>
                <a:lnTo>
                  <a:pt x="307" y="61"/>
                </a:lnTo>
                <a:lnTo>
                  <a:pt x="324" y="68"/>
                </a:lnTo>
                <a:lnTo>
                  <a:pt x="328" y="69"/>
                </a:lnTo>
                <a:lnTo>
                  <a:pt x="336" y="73"/>
                </a:lnTo>
                <a:lnTo>
                  <a:pt x="338" y="75"/>
                </a:lnTo>
                <a:lnTo>
                  <a:pt x="341" y="76"/>
                </a:lnTo>
                <a:lnTo>
                  <a:pt x="355" y="83"/>
                </a:lnTo>
                <a:lnTo>
                  <a:pt x="361" y="90"/>
                </a:lnTo>
                <a:lnTo>
                  <a:pt x="368" y="93"/>
                </a:lnTo>
                <a:lnTo>
                  <a:pt x="373" y="98"/>
                </a:lnTo>
                <a:lnTo>
                  <a:pt x="377" y="100"/>
                </a:lnTo>
                <a:lnTo>
                  <a:pt x="380" y="105"/>
                </a:lnTo>
                <a:lnTo>
                  <a:pt x="383" y="107"/>
                </a:lnTo>
                <a:lnTo>
                  <a:pt x="387" y="110"/>
                </a:lnTo>
                <a:lnTo>
                  <a:pt x="395" y="120"/>
                </a:lnTo>
                <a:lnTo>
                  <a:pt x="395" y="122"/>
                </a:lnTo>
                <a:lnTo>
                  <a:pt x="397" y="124"/>
                </a:lnTo>
                <a:lnTo>
                  <a:pt x="397" y="125"/>
                </a:lnTo>
                <a:lnTo>
                  <a:pt x="402" y="134"/>
                </a:lnTo>
                <a:lnTo>
                  <a:pt x="402" y="136"/>
                </a:lnTo>
                <a:lnTo>
                  <a:pt x="412" y="137"/>
                </a:lnTo>
                <a:lnTo>
                  <a:pt x="419" y="137"/>
                </a:lnTo>
                <a:lnTo>
                  <a:pt x="422" y="137"/>
                </a:lnTo>
                <a:lnTo>
                  <a:pt x="424" y="137"/>
                </a:lnTo>
                <a:lnTo>
                  <a:pt x="427" y="136"/>
                </a:lnTo>
                <a:lnTo>
                  <a:pt x="439" y="136"/>
                </a:lnTo>
                <a:lnTo>
                  <a:pt x="448" y="129"/>
                </a:lnTo>
                <a:lnTo>
                  <a:pt x="449" y="127"/>
                </a:lnTo>
                <a:lnTo>
                  <a:pt x="451" y="125"/>
                </a:lnTo>
                <a:lnTo>
                  <a:pt x="470" y="112"/>
                </a:lnTo>
                <a:lnTo>
                  <a:pt x="476" y="108"/>
                </a:lnTo>
                <a:lnTo>
                  <a:pt x="486" y="103"/>
                </a:lnTo>
                <a:lnTo>
                  <a:pt x="485" y="103"/>
                </a:lnTo>
                <a:lnTo>
                  <a:pt x="490" y="102"/>
                </a:lnTo>
                <a:lnTo>
                  <a:pt x="512" y="90"/>
                </a:lnTo>
                <a:lnTo>
                  <a:pt x="534" y="78"/>
                </a:lnTo>
                <a:lnTo>
                  <a:pt x="552" y="68"/>
                </a:lnTo>
                <a:lnTo>
                  <a:pt x="554" y="68"/>
                </a:lnTo>
                <a:lnTo>
                  <a:pt x="564" y="61"/>
                </a:lnTo>
                <a:lnTo>
                  <a:pt x="571" y="59"/>
                </a:lnTo>
                <a:lnTo>
                  <a:pt x="576" y="56"/>
                </a:lnTo>
                <a:lnTo>
                  <a:pt x="579" y="54"/>
                </a:lnTo>
                <a:lnTo>
                  <a:pt x="586" y="51"/>
                </a:lnTo>
                <a:lnTo>
                  <a:pt x="588" y="51"/>
                </a:lnTo>
                <a:lnTo>
                  <a:pt x="589" y="49"/>
                </a:lnTo>
                <a:lnTo>
                  <a:pt x="595" y="47"/>
                </a:lnTo>
                <a:lnTo>
                  <a:pt x="598" y="46"/>
                </a:lnTo>
                <a:lnTo>
                  <a:pt x="601" y="44"/>
                </a:lnTo>
                <a:lnTo>
                  <a:pt x="605" y="42"/>
                </a:lnTo>
                <a:lnTo>
                  <a:pt x="610" y="39"/>
                </a:lnTo>
                <a:lnTo>
                  <a:pt x="618" y="36"/>
                </a:lnTo>
                <a:lnTo>
                  <a:pt x="627" y="34"/>
                </a:lnTo>
                <a:lnTo>
                  <a:pt x="630" y="32"/>
                </a:lnTo>
                <a:lnTo>
                  <a:pt x="633" y="32"/>
                </a:lnTo>
                <a:lnTo>
                  <a:pt x="637" y="29"/>
                </a:lnTo>
                <a:lnTo>
                  <a:pt x="640" y="29"/>
                </a:lnTo>
                <a:lnTo>
                  <a:pt x="645" y="27"/>
                </a:lnTo>
                <a:lnTo>
                  <a:pt x="647" y="27"/>
                </a:lnTo>
                <a:lnTo>
                  <a:pt x="650" y="25"/>
                </a:lnTo>
                <a:lnTo>
                  <a:pt x="659" y="20"/>
                </a:lnTo>
                <a:lnTo>
                  <a:pt x="662" y="20"/>
                </a:lnTo>
                <a:lnTo>
                  <a:pt x="669" y="17"/>
                </a:lnTo>
                <a:lnTo>
                  <a:pt x="674" y="15"/>
                </a:lnTo>
                <a:lnTo>
                  <a:pt x="682" y="12"/>
                </a:lnTo>
                <a:lnTo>
                  <a:pt x="687" y="8"/>
                </a:lnTo>
                <a:lnTo>
                  <a:pt x="691" y="8"/>
                </a:lnTo>
                <a:lnTo>
                  <a:pt x="696" y="3"/>
                </a:lnTo>
                <a:lnTo>
                  <a:pt x="701" y="2"/>
                </a:lnTo>
                <a:lnTo>
                  <a:pt x="703" y="0"/>
                </a:lnTo>
                <a:lnTo>
                  <a:pt x="706" y="0"/>
                </a:lnTo>
                <a:lnTo>
                  <a:pt x="708" y="2"/>
                </a:lnTo>
                <a:lnTo>
                  <a:pt x="709" y="2"/>
                </a:lnTo>
                <a:lnTo>
                  <a:pt x="713" y="3"/>
                </a:lnTo>
                <a:lnTo>
                  <a:pt x="716" y="3"/>
                </a:lnTo>
                <a:close/>
              </a:path>
            </a:pathLst>
          </a:custGeom>
          <a:solidFill>
            <a:schemeClr val="accent4"/>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12">
            <a:extLst>
              <a:ext uri="{FF2B5EF4-FFF2-40B4-BE49-F238E27FC236}">
                <a16:creationId xmlns:a16="http://schemas.microsoft.com/office/drawing/2014/main" id="{99402629-9AA9-4B4E-AB89-C3C39500850D}"/>
              </a:ext>
            </a:extLst>
          </p:cNvPr>
          <p:cNvSpPr>
            <a:spLocks/>
          </p:cNvSpPr>
          <p:nvPr/>
        </p:nvSpPr>
        <p:spPr bwMode="auto">
          <a:xfrm>
            <a:off x="1995488" y="3425826"/>
            <a:ext cx="3008313" cy="922338"/>
          </a:xfrm>
          <a:custGeom>
            <a:avLst/>
            <a:gdLst>
              <a:gd name="T0" fmla="*/ 1876 w 1895"/>
              <a:gd name="T1" fmla="*/ 14 h 581"/>
              <a:gd name="T2" fmla="*/ 1824 w 1895"/>
              <a:gd name="T3" fmla="*/ 139 h 581"/>
              <a:gd name="T4" fmla="*/ 1775 w 1895"/>
              <a:gd name="T5" fmla="*/ 292 h 581"/>
              <a:gd name="T6" fmla="*/ 1655 w 1895"/>
              <a:gd name="T7" fmla="*/ 373 h 581"/>
              <a:gd name="T8" fmla="*/ 1534 w 1895"/>
              <a:gd name="T9" fmla="*/ 392 h 581"/>
              <a:gd name="T10" fmla="*/ 1331 w 1895"/>
              <a:gd name="T11" fmla="*/ 309 h 581"/>
              <a:gd name="T12" fmla="*/ 1236 w 1895"/>
              <a:gd name="T13" fmla="*/ 329 h 581"/>
              <a:gd name="T14" fmla="*/ 1108 w 1895"/>
              <a:gd name="T15" fmla="*/ 388 h 581"/>
              <a:gd name="T16" fmla="*/ 929 w 1895"/>
              <a:gd name="T17" fmla="*/ 366 h 581"/>
              <a:gd name="T18" fmla="*/ 814 w 1895"/>
              <a:gd name="T19" fmla="*/ 388 h 581"/>
              <a:gd name="T20" fmla="*/ 743 w 1895"/>
              <a:gd name="T21" fmla="*/ 580 h 581"/>
              <a:gd name="T22" fmla="*/ 728 w 1895"/>
              <a:gd name="T23" fmla="*/ 546 h 581"/>
              <a:gd name="T24" fmla="*/ 687 w 1895"/>
              <a:gd name="T25" fmla="*/ 556 h 581"/>
              <a:gd name="T26" fmla="*/ 670 w 1895"/>
              <a:gd name="T27" fmla="*/ 536 h 581"/>
              <a:gd name="T28" fmla="*/ 638 w 1895"/>
              <a:gd name="T29" fmla="*/ 527 h 581"/>
              <a:gd name="T30" fmla="*/ 601 w 1895"/>
              <a:gd name="T31" fmla="*/ 537 h 581"/>
              <a:gd name="T32" fmla="*/ 554 w 1895"/>
              <a:gd name="T33" fmla="*/ 551 h 581"/>
              <a:gd name="T34" fmla="*/ 537 w 1895"/>
              <a:gd name="T35" fmla="*/ 524 h 581"/>
              <a:gd name="T36" fmla="*/ 490 w 1895"/>
              <a:gd name="T37" fmla="*/ 502 h 581"/>
              <a:gd name="T38" fmla="*/ 463 w 1895"/>
              <a:gd name="T39" fmla="*/ 495 h 581"/>
              <a:gd name="T40" fmla="*/ 417 w 1895"/>
              <a:gd name="T41" fmla="*/ 476 h 581"/>
              <a:gd name="T42" fmla="*/ 383 w 1895"/>
              <a:gd name="T43" fmla="*/ 478 h 581"/>
              <a:gd name="T44" fmla="*/ 344 w 1895"/>
              <a:gd name="T45" fmla="*/ 517 h 581"/>
              <a:gd name="T46" fmla="*/ 279 w 1895"/>
              <a:gd name="T47" fmla="*/ 534 h 581"/>
              <a:gd name="T48" fmla="*/ 240 w 1895"/>
              <a:gd name="T49" fmla="*/ 519 h 581"/>
              <a:gd name="T50" fmla="*/ 252 w 1895"/>
              <a:gd name="T51" fmla="*/ 564 h 581"/>
              <a:gd name="T52" fmla="*/ 192 w 1895"/>
              <a:gd name="T53" fmla="*/ 508 h 581"/>
              <a:gd name="T54" fmla="*/ 152 w 1895"/>
              <a:gd name="T55" fmla="*/ 480 h 581"/>
              <a:gd name="T56" fmla="*/ 64 w 1895"/>
              <a:gd name="T57" fmla="*/ 541 h 581"/>
              <a:gd name="T58" fmla="*/ 27 w 1895"/>
              <a:gd name="T59" fmla="*/ 524 h 581"/>
              <a:gd name="T60" fmla="*/ 18 w 1895"/>
              <a:gd name="T61" fmla="*/ 436 h 581"/>
              <a:gd name="T62" fmla="*/ 7 w 1895"/>
              <a:gd name="T63" fmla="*/ 392 h 581"/>
              <a:gd name="T64" fmla="*/ 27 w 1895"/>
              <a:gd name="T65" fmla="*/ 344 h 581"/>
              <a:gd name="T66" fmla="*/ 89 w 1895"/>
              <a:gd name="T67" fmla="*/ 292 h 581"/>
              <a:gd name="T68" fmla="*/ 133 w 1895"/>
              <a:gd name="T69" fmla="*/ 239 h 581"/>
              <a:gd name="T70" fmla="*/ 191 w 1895"/>
              <a:gd name="T71" fmla="*/ 251 h 581"/>
              <a:gd name="T72" fmla="*/ 324 w 1895"/>
              <a:gd name="T73" fmla="*/ 264 h 581"/>
              <a:gd name="T74" fmla="*/ 380 w 1895"/>
              <a:gd name="T75" fmla="*/ 248 h 581"/>
              <a:gd name="T76" fmla="*/ 486 w 1895"/>
              <a:gd name="T77" fmla="*/ 244 h 581"/>
              <a:gd name="T78" fmla="*/ 539 w 1895"/>
              <a:gd name="T79" fmla="*/ 237 h 581"/>
              <a:gd name="T80" fmla="*/ 586 w 1895"/>
              <a:gd name="T81" fmla="*/ 232 h 581"/>
              <a:gd name="T82" fmla="*/ 623 w 1895"/>
              <a:gd name="T83" fmla="*/ 222 h 581"/>
              <a:gd name="T84" fmla="*/ 648 w 1895"/>
              <a:gd name="T85" fmla="*/ 200 h 581"/>
              <a:gd name="T86" fmla="*/ 699 w 1895"/>
              <a:gd name="T87" fmla="*/ 209 h 581"/>
              <a:gd name="T88" fmla="*/ 745 w 1895"/>
              <a:gd name="T89" fmla="*/ 217 h 581"/>
              <a:gd name="T90" fmla="*/ 785 w 1895"/>
              <a:gd name="T91" fmla="*/ 215 h 581"/>
              <a:gd name="T92" fmla="*/ 878 w 1895"/>
              <a:gd name="T93" fmla="*/ 197 h 581"/>
              <a:gd name="T94" fmla="*/ 958 w 1895"/>
              <a:gd name="T95" fmla="*/ 171 h 581"/>
              <a:gd name="T96" fmla="*/ 1015 w 1895"/>
              <a:gd name="T97" fmla="*/ 146 h 581"/>
              <a:gd name="T98" fmla="*/ 1061 w 1895"/>
              <a:gd name="T99" fmla="*/ 188 h 581"/>
              <a:gd name="T100" fmla="*/ 1106 w 1895"/>
              <a:gd name="T101" fmla="*/ 202 h 581"/>
              <a:gd name="T102" fmla="*/ 1152 w 1895"/>
              <a:gd name="T103" fmla="*/ 144 h 581"/>
              <a:gd name="T104" fmla="*/ 1189 w 1895"/>
              <a:gd name="T105" fmla="*/ 80 h 581"/>
              <a:gd name="T106" fmla="*/ 1321 w 1895"/>
              <a:gd name="T107" fmla="*/ 131 h 581"/>
              <a:gd name="T108" fmla="*/ 1436 w 1895"/>
              <a:gd name="T109" fmla="*/ 171 h 581"/>
              <a:gd name="T110" fmla="*/ 1569 w 1895"/>
              <a:gd name="T111" fmla="*/ 229 h 581"/>
              <a:gd name="T112" fmla="*/ 1643 w 1895"/>
              <a:gd name="T113" fmla="*/ 193 h 581"/>
              <a:gd name="T114" fmla="*/ 1659 w 1895"/>
              <a:gd name="T115" fmla="*/ 132 h 581"/>
              <a:gd name="T116" fmla="*/ 1664 w 1895"/>
              <a:gd name="T117" fmla="*/ 87 h 581"/>
              <a:gd name="T118" fmla="*/ 1714 w 1895"/>
              <a:gd name="T119" fmla="*/ 58 h 581"/>
              <a:gd name="T120" fmla="*/ 1738 w 1895"/>
              <a:gd name="T121" fmla="*/ 75 h 581"/>
              <a:gd name="T122" fmla="*/ 1773 w 1895"/>
              <a:gd name="T123" fmla="*/ 22 h 581"/>
              <a:gd name="T124" fmla="*/ 1826 w 1895"/>
              <a:gd name="T125" fmla="*/ 29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95" h="581">
                <a:moveTo>
                  <a:pt x="1834" y="2"/>
                </a:moveTo>
                <a:lnTo>
                  <a:pt x="1836" y="4"/>
                </a:lnTo>
                <a:lnTo>
                  <a:pt x="1839" y="2"/>
                </a:lnTo>
                <a:lnTo>
                  <a:pt x="1841" y="2"/>
                </a:lnTo>
                <a:lnTo>
                  <a:pt x="1846" y="2"/>
                </a:lnTo>
                <a:lnTo>
                  <a:pt x="1849" y="4"/>
                </a:lnTo>
                <a:lnTo>
                  <a:pt x="1851" y="5"/>
                </a:lnTo>
                <a:lnTo>
                  <a:pt x="1853" y="5"/>
                </a:lnTo>
                <a:lnTo>
                  <a:pt x="1856" y="4"/>
                </a:lnTo>
                <a:lnTo>
                  <a:pt x="1858" y="4"/>
                </a:lnTo>
                <a:lnTo>
                  <a:pt x="1860" y="5"/>
                </a:lnTo>
                <a:lnTo>
                  <a:pt x="1861" y="9"/>
                </a:lnTo>
                <a:lnTo>
                  <a:pt x="1866" y="5"/>
                </a:lnTo>
                <a:lnTo>
                  <a:pt x="1870" y="5"/>
                </a:lnTo>
                <a:lnTo>
                  <a:pt x="1871" y="7"/>
                </a:lnTo>
                <a:lnTo>
                  <a:pt x="1875" y="9"/>
                </a:lnTo>
                <a:lnTo>
                  <a:pt x="1878" y="10"/>
                </a:lnTo>
                <a:lnTo>
                  <a:pt x="1876" y="14"/>
                </a:lnTo>
                <a:lnTo>
                  <a:pt x="1880" y="15"/>
                </a:lnTo>
                <a:lnTo>
                  <a:pt x="1881" y="15"/>
                </a:lnTo>
                <a:lnTo>
                  <a:pt x="1885" y="12"/>
                </a:lnTo>
                <a:lnTo>
                  <a:pt x="1890" y="14"/>
                </a:lnTo>
                <a:lnTo>
                  <a:pt x="1892" y="14"/>
                </a:lnTo>
                <a:lnTo>
                  <a:pt x="1895" y="24"/>
                </a:lnTo>
                <a:lnTo>
                  <a:pt x="1893" y="29"/>
                </a:lnTo>
                <a:lnTo>
                  <a:pt x="1861" y="43"/>
                </a:lnTo>
                <a:lnTo>
                  <a:pt x="1829" y="56"/>
                </a:lnTo>
                <a:lnTo>
                  <a:pt x="1819" y="59"/>
                </a:lnTo>
                <a:lnTo>
                  <a:pt x="1822" y="82"/>
                </a:lnTo>
                <a:lnTo>
                  <a:pt x="1822" y="92"/>
                </a:lnTo>
                <a:lnTo>
                  <a:pt x="1822" y="97"/>
                </a:lnTo>
                <a:lnTo>
                  <a:pt x="1822" y="100"/>
                </a:lnTo>
                <a:lnTo>
                  <a:pt x="1822" y="120"/>
                </a:lnTo>
                <a:lnTo>
                  <a:pt x="1824" y="129"/>
                </a:lnTo>
                <a:lnTo>
                  <a:pt x="1824" y="131"/>
                </a:lnTo>
                <a:lnTo>
                  <a:pt x="1824" y="139"/>
                </a:lnTo>
                <a:lnTo>
                  <a:pt x="1824" y="151"/>
                </a:lnTo>
                <a:lnTo>
                  <a:pt x="1824" y="159"/>
                </a:lnTo>
                <a:lnTo>
                  <a:pt x="1822" y="165"/>
                </a:lnTo>
                <a:lnTo>
                  <a:pt x="1821" y="165"/>
                </a:lnTo>
                <a:lnTo>
                  <a:pt x="1822" y="176"/>
                </a:lnTo>
                <a:lnTo>
                  <a:pt x="1821" y="192"/>
                </a:lnTo>
                <a:lnTo>
                  <a:pt x="1819" y="198"/>
                </a:lnTo>
                <a:lnTo>
                  <a:pt x="1819" y="202"/>
                </a:lnTo>
                <a:lnTo>
                  <a:pt x="1819" y="203"/>
                </a:lnTo>
                <a:lnTo>
                  <a:pt x="1812" y="220"/>
                </a:lnTo>
                <a:lnTo>
                  <a:pt x="1809" y="227"/>
                </a:lnTo>
                <a:lnTo>
                  <a:pt x="1805" y="242"/>
                </a:lnTo>
                <a:lnTo>
                  <a:pt x="1805" y="244"/>
                </a:lnTo>
                <a:lnTo>
                  <a:pt x="1802" y="251"/>
                </a:lnTo>
                <a:lnTo>
                  <a:pt x="1795" y="264"/>
                </a:lnTo>
                <a:lnTo>
                  <a:pt x="1785" y="281"/>
                </a:lnTo>
                <a:lnTo>
                  <a:pt x="1782" y="283"/>
                </a:lnTo>
                <a:lnTo>
                  <a:pt x="1775" y="292"/>
                </a:lnTo>
                <a:lnTo>
                  <a:pt x="1765" y="303"/>
                </a:lnTo>
                <a:lnTo>
                  <a:pt x="1763" y="305"/>
                </a:lnTo>
                <a:lnTo>
                  <a:pt x="1762" y="309"/>
                </a:lnTo>
                <a:lnTo>
                  <a:pt x="1756" y="312"/>
                </a:lnTo>
                <a:lnTo>
                  <a:pt x="1751" y="319"/>
                </a:lnTo>
                <a:lnTo>
                  <a:pt x="1735" y="331"/>
                </a:lnTo>
                <a:lnTo>
                  <a:pt x="1729" y="336"/>
                </a:lnTo>
                <a:lnTo>
                  <a:pt x="1723" y="342"/>
                </a:lnTo>
                <a:lnTo>
                  <a:pt x="1714" y="346"/>
                </a:lnTo>
                <a:lnTo>
                  <a:pt x="1708" y="349"/>
                </a:lnTo>
                <a:lnTo>
                  <a:pt x="1704" y="349"/>
                </a:lnTo>
                <a:lnTo>
                  <a:pt x="1704" y="351"/>
                </a:lnTo>
                <a:lnTo>
                  <a:pt x="1697" y="354"/>
                </a:lnTo>
                <a:lnTo>
                  <a:pt x="1692" y="358"/>
                </a:lnTo>
                <a:lnTo>
                  <a:pt x="1686" y="359"/>
                </a:lnTo>
                <a:lnTo>
                  <a:pt x="1684" y="361"/>
                </a:lnTo>
                <a:lnTo>
                  <a:pt x="1662" y="368"/>
                </a:lnTo>
                <a:lnTo>
                  <a:pt x="1655" y="373"/>
                </a:lnTo>
                <a:lnTo>
                  <a:pt x="1652" y="373"/>
                </a:lnTo>
                <a:lnTo>
                  <a:pt x="1643" y="376"/>
                </a:lnTo>
                <a:lnTo>
                  <a:pt x="1642" y="376"/>
                </a:lnTo>
                <a:lnTo>
                  <a:pt x="1637" y="378"/>
                </a:lnTo>
                <a:lnTo>
                  <a:pt x="1630" y="381"/>
                </a:lnTo>
                <a:lnTo>
                  <a:pt x="1628" y="381"/>
                </a:lnTo>
                <a:lnTo>
                  <a:pt x="1618" y="383"/>
                </a:lnTo>
                <a:lnTo>
                  <a:pt x="1615" y="383"/>
                </a:lnTo>
                <a:lnTo>
                  <a:pt x="1608" y="386"/>
                </a:lnTo>
                <a:lnTo>
                  <a:pt x="1603" y="386"/>
                </a:lnTo>
                <a:lnTo>
                  <a:pt x="1594" y="390"/>
                </a:lnTo>
                <a:lnTo>
                  <a:pt x="1593" y="390"/>
                </a:lnTo>
                <a:lnTo>
                  <a:pt x="1591" y="390"/>
                </a:lnTo>
                <a:lnTo>
                  <a:pt x="1576" y="392"/>
                </a:lnTo>
                <a:lnTo>
                  <a:pt x="1567" y="393"/>
                </a:lnTo>
                <a:lnTo>
                  <a:pt x="1550" y="393"/>
                </a:lnTo>
                <a:lnTo>
                  <a:pt x="1539" y="393"/>
                </a:lnTo>
                <a:lnTo>
                  <a:pt x="1534" y="392"/>
                </a:lnTo>
                <a:lnTo>
                  <a:pt x="1510" y="386"/>
                </a:lnTo>
                <a:lnTo>
                  <a:pt x="1503" y="385"/>
                </a:lnTo>
                <a:lnTo>
                  <a:pt x="1501" y="385"/>
                </a:lnTo>
                <a:lnTo>
                  <a:pt x="1479" y="380"/>
                </a:lnTo>
                <a:lnTo>
                  <a:pt x="1461" y="373"/>
                </a:lnTo>
                <a:lnTo>
                  <a:pt x="1454" y="370"/>
                </a:lnTo>
                <a:lnTo>
                  <a:pt x="1425" y="356"/>
                </a:lnTo>
                <a:lnTo>
                  <a:pt x="1414" y="349"/>
                </a:lnTo>
                <a:lnTo>
                  <a:pt x="1405" y="346"/>
                </a:lnTo>
                <a:lnTo>
                  <a:pt x="1393" y="339"/>
                </a:lnTo>
                <a:lnTo>
                  <a:pt x="1390" y="337"/>
                </a:lnTo>
                <a:lnTo>
                  <a:pt x="1373" y="329"/>
                </a:lnTo>
                <a:lnTo>
                  <a:pt x="1363" y="324"/>
                </a:lnTo>
                <a:lnTo>
                  <a:pt x="1360" y="324"/>
                </a:lnTo>
                <a:lnTo>
                  <a:pt x="1354" y="325"/>
                </a:lnTo>
                <a:lnTo>
                  <a:pt x="1338" y="320"/>
                </a:lnTo>
                <a:lnTo>
                  <a:pt x="1331" y="310"/>
                </a:lnTo>
                <a:lnTo>
                  <a:pt x="1331" y="309"/>
                </a:lnTo>
                <a:lnTo>
                  <a:pt x="1329" y="309"/>
                </a:lnTo>
                <a:lnTo>
                  <a:pt x="1327" y="309"/>
                </a:lnTo>
                <a:lnTo>
                  <a:pt x="1314" y="305"/>
                </a:lnTo>
                <a:lnTo>
                  <a:pt x="1312" y="305"/>
                </a:lnTo>
                <a:lnTo>
                  <a:pt x="1309" y="305"/>
                </a:lnTo>
                <a:lnTo>
                  <a:pt x="1306" y="305"/>
                </a:lnTo>
                <a:lnTo>
                  <a:pt x="1302" y="303"/>
                </a:lnTo>
                <a:lnTo>
                  <a:pt x="1273" y="300"/>
                </a:lnTo>
                <a:lnTo>
                  <a:pt x="1270" y="300"/>
                </a:lnTo>
                <a:lnTo>
                  <a:pt x="1258" y="309"/>
                </a:lnTo>
                <a:lnTo>
                  <a:pt x="1251" y="315"/>
                </a:lnTo>
                <a:lnTo>
                  <a:pt x="1250" y="319"/>
                </a:lnTo>
                <a:lnTo>
                  <a:pt x="1248" y="322"/>
                </a:lnTo>
                <a:lnTo>
                  <a:pt x="1246" y="324"/>
                </a:lnTo>
                <a:lnTo>
                  <a:pt x="1245" y="325"/>
                </a:lnTo>
                <a:lnTo>
                  <a:pt x="1240" y="327"/>
                </a:lnTo>
                <a:lnTo>
                  <a:pt x="1238" y="329"/>
                </a:lnTo>
                <a:lnTo>
                  <a:pt x="1236" y="329"/>
                </a:lnTo>
                <a:lnTo>
                  <a:pt x="1235" y="329"/>
                </a:lnTo>
                <a:lnTo>
                  <a:pt x="1231" y="331"/>
                </a:lnTo>
                <a:lnTo>
                  <a:pt x="1218" y="342"/>
                </a:lnTo>
                <a:lnTo>
                  <a:pt x="1214" y="344"/>
                </a:lnTo>
                <a:lnTo>
                  <a:pt x="1211" y="347"/>
                </a:lnTo>
                <a:lnTo>
                  <a:pt x="1189" y="361"/>
                </a:lnTo>
                <a:lnTo>
                  <a:pt x="1179" y="366"/>
                </a:lnTo>
                <a:lnTo>
                  <a:pt x="1179" y="368"/>
                </a:lnTo>
                <a:lnTo>
                  <a:pt x="1157" y="376"/>
                </a:lnTo>
                <a:lnTo>
                  <a:pt x="1155" y="378"/>
                </a:lnTo>
                <a:lnTo>
                  <a:pt x="1153" y="378"/>
                </a:lnTo>
                <a:lnTo>
                  <a:pt x="1143" y="381"/>
                </a:lnTo>
                <a:lnTo>
                  <a:pt x="1140" y="383"/>
                </a:lnTo>
                <a:lnTo>
                  <a:pt x="1135" y="385"/>
                </a:lnTo>
                <a:lnTo>
                  <a:pt x="1132" y="385"/>
                </a:lnTo>
                <a:lnTo>
                  <a:pt x="1125" y="386"/>
                </a:lnTo>
                <a:lnTo>
                  <a:pt x="1123" y="386"/>
                </a:lnTo>
                <a:lnTo>
                  <a:pt x="1108" y="388"/>
                </a:lnTo>
                <a:lnTo>
                  <a:pt x="1101" y="388"/>
                </a:lnTo>
                <a:lnTo>
                  <a:pt x="1079" y="392"/>
                </a:lnTo>
                <a:lnTo>
                  <a:pt x="1077" y="392"/>
                </a:lnTo>
                <a:lnTo>
                  <a:pt x="1076" y="392"/>
                </a:lnTo>
                <a:lnTo>
                  <a:pt x="1064" y="392"/>
                </a:lnTo>
                <a:lnTo>
                  <a:pt x="1042" y="390"/>
                </a:lnTo>
                <a:lnTo>
                  <a:pt x="1040" y="390"/>
                </a:lnTo>
                <a:lnTo>
                  <a:pt x="1032" y="388"/>
                </a:lnTo>
                <a:lnTo>
                  <a:pt x="1023" y="385"/>
                </a:lnTo>
                <a:lnTo>
                  <a:pt x="1018" y="383"/>
                </a:lnTo>
                <a:lnTo>
                  <a:pt x="1012" y="380"/>
                </a:lnTo>
                <a:lnTo>
                  <a:pt x="996" y="373"/>
                </a:lnTo>
                <a:lnTo>
                  <a:pt x="978" y="363"/>
                </a:lnTo>
                <a:lnTo>
                  <a:pt x="964" y="356"/>
                </a:lnTo>
                <a:lnTo>
                  <a:pt x="944" y="361"/>
                </a:lnTo>
                <a:lnTo>
                  <a:pt x="941" y="363"/>
                </a:lnTo>
                <a:lnTo>
                  <a:pt x="939" y="363"/>
                </a:lnTo>
                <a:lnTo>
                  <a:pt x="929" y="366"/>
                </a:lnTo>
                <a:lnTo>
                  <a:pt x="927" y="368"/>
                </a:lnTo>
                <a:lnTo>
                  <a:pt x="920" y="370"/>
                </a:lnTo>
                <a:lnTo>
                  <a:pt x="912" y="373"/>
                </a:lnTo>
                <a:lnTo>
                  <a:pt x="903" y="375"/>
                </a:lnTo>
                <a:lnTo>
                  <a:pt x="895" y="376"/>
                </a:lnTo>
                <a:lnTo>
                  <a:pt x="883" y="380"/>
                </a:lnTo>
                <a:lnTo>
                  <a:pt x="873" y="381"/>
                </a:lnTo>
                <a:lnTo>
                  <a:pt x="863" y="383"/>
                </a:lnTo>
                <a:lnTo>
                  <a:pt x="861" y="383"/>
                </a:lnTo>
                <a:lnTo>
                  <a:pt x="860" y="383"/>
                </a:lnTo>
                <a:lnTo>
                  <a:pt x="844" y="385"/>
                </a:lnTo>
                <a:lnTo>
                  <a:pt x="838" y="386"/>
                </a:lnTo>
                <a:lnTo>
                  <a:pt x="836" y="386"/>
                </a:lnTo>
                <a:lnTo>
                  <a:pt x="833" y="386"/>
                </a:lnTo>
                <a:lnTo>
                  <a:pt x="826" y="388"/>
                </a:lnTo>
                <a:lnTo>
                  <a:pt x="821" y="388"/>
                </a:lnTo>
                <a:lnTo>
                  <a:pt x="816" y="388"/>
                </a:lnTo>
                <a:lnTo>
                  <a:pt x="814" y="388"/>
                </a:lnTo>
                <a:lnTo>
                  <a:pt x="799" y="388"/>
                </a:lnTo>
                <a:lnTo>
                  <a:pt x="787" y="388"/>
                </a:lnTo>
                <a:lnTo>
                  <a:pt x="782" y="388"/>
                </a:lnTo>
                <a:lnTo>
                  <a:pt x="772" y="386"/>
                </a:lnTo>
                <a:lnTo>
                  <a:pt x="755" y="395"/>
                </a:lnTo>
                <a:lnTo>
                  <a:pt x="755" y="427"/>
                </a:lnTo>
                <a:lnTo>
                  <a:pt x="755" y="453"/>
                </a:lnTo>
                <a:lnTo>
                  <a:pt x="755" y="456"/>
                </a:lnTo>
                <a:lnTo>
                  <a:pt x="757" y="468"/>
                </a:lnTo>
                <a:lnTo>
                  <a:pt x="757" y="510"/>
                </a:lnTo>
                <a:lnTo>
                  <a:pt x="757" y="522"/>
                </a:lnTo>
                <a:lnTo>
                  <a:pt x="757" y="581"/>
                </a:lnTo>
                <a:lnTo>
                  <a:pt x="753" y="581"/>
                </a:lnTo>
                <a:lnTo>
                  <a:pt x="751" y="581"/>
                </a:lnTo>
                <a:lnTo>
                  <a:pt x="750" y="580"/>
                </a:lnTo>
                <a:lnTo>
                  <a:pt x="746" y="580"/>
                </a:lnTo>
                <a:lnTo>
                  <a:pt x="745" y="580"/>
                </a:lnTo>
                <a:lnTo>
                  <a:pt x="743" y="580"/>
                </a:lnTo>
                <a:lnTo>
                  <a:pt x="743" y="578"/>
                </a:lnTo>
                <a:lnTo>
                  <a:pt x="741" y="568"/>
                </a:lnTo>
                <a:lnTo>
                  <a:pt x="741" y="566"/>
                </a:lnTo>
                <a:lnTo>
                  <a:pt x="743" y="564"/>
                </a:lnTo>
                <a:lnTo>
                  <a:pt x="743" y="563"/>
                </a:lnTo>
                <a:lnTo>
                  <a:pt x="748" y="561"/>
                </a:lnTo>
                <a:lnTo>
                  <a:pt x="748" y="559"/>
                </a:lnTo>
                <a:lnTo>
                  <a:pt x="750" y="558"/>
                </a:lnTo>
                <a:lnTo>
                  <a:pt x="750" y="556"/>
                </a:lnTo>
                <a:lnTo>
                  <a:pt x="750" y="554"/>
                </a:lnTo>
                <a:lnTo>
                  <a:pt x="748" y="551"/>
                </a:lnTo>
                <a:lnTo>
                  <a:pt x="748" y="549"/>
                </a:lnTo>
                <a:lnTo>
                  <a:pt x="746" y="549"/>
                </a:lnTo>
                <a:lnTo>
                  <a:pt x="740" y="547"/>
                </a:lnTo>
                <a:lnTo>
                  <a:pt x="733" y="549"/>
                </a:lnTo>
                <a:lnTo>
                  <a:pt x="731" y="549"/>
                </a:lnTo>
                <a:lnTo>
                  <a:pt x="730" y="547"/>
                </a:lnTo>
                <a:lnTo>
                  <a:pt x="728" y="546"/>
                </a:lnTo>
                <a:lnTo>
                  <a:pt x="724" y="546"/>
                </a:lnTo>
                <a:lnTo>
                  <a:pt x="723" y="546"/>
                </a:lnTo>
                <a:lnTo>
                  <a:pt x="718" y="546"/>
                </a:lnTo>
                <a:lnTo>
                  <a:pt x="716" y="546"/>
                </a:lnTo>
                <a:lnTo>
                  <a:pt x="711" y="549"/>
                </a:lnTo>
                <a:lnTo>
                  <a:pt x="708" y="551"/>
                </a:lnTo>
                <a:lnTo>
                  <a:pt x="709" y="554"/>
                </a:lnTo>
                <a:lnTo>
                  <a:pt x="709" y="556"/>
                </a:lnTo>
                <a:lnTo>
                  <a:pt x="709" y="558"/>
                </a:lnTo>
                <a:lnTo>
                  <a:pt x="709" y="559"/>
                </a:lnTo>
                <a:lnTo>
                  <a:pt x="708" y="559"/>
                </a:lnTo>
                <a:lnTo>
                  <a:pt x="704" y="561"/>
                </a:lnTo>
                <a:lnTo>
                  <a:pt x="702" y="559"/>
                </a:lnTo>
                <a:lnTo>
                  <a:pt x="699" y="559"/>
                </a:lnTo>
                <a:lnTo>
                  <a:pt x="694" y="559"/>
                </a:lnTo>
                <a:lnTo>
                  <a:pt x="692" y="558"/>
                </a:lnTo>
                <a:lnTo>
                  <a:pt x="689" y="556"/>
                </a:lnTo>
                <a:lnTo>
                  <a:pt x="687" y="556"/>
                </a:lnTo>
                <a:lnTo>
                  <a:pt x="687" y="554"/>
                </a:lnTo>
                <a:lnTo>
                  <a:pt x="686" y="551"/>
                </a:lnTo>
                <a:lnTo>
                  <a:pt x="684" y="549"/>
                </a:lnTo>
                <a:lnTo>
                  <a:pt x="682" y="549"/>
                </a:lnTo>
                <a:lnTo>
                  <a:pt x="679" y="549"/>
                </a:lnTo>
                <a:lnTo>
                  <a:pt x="677" y="552"/>
                </a:lnTo>
                <a:lnTo>
                  <a:pt x="675" y="554"/>
                </a:lnTo>
                <a:lnTo>
                  <a:pt x="674" y="556"/>
                </a:lnTo>
                <a:lnTo>
                  <a:pt x="672" y="556"/>
                </a:lnTo>
                <a:lnTo>
                  <a:pt x="670" y="556"/>
                </a:lnTo>
                <a:lnTo>
                  <a:pt x="669" y="549"/>
                </a:lnTo>
                <a:lnTo>
                  <a:pt x="667" y="547"/>
                </a:lnTo>
                <a:lnTo>
                  <a:pt x="667" y="544"/>
                </a:lnTo>
                <a:lnTo>
                  <a:pt x="667" y="542"/>
                </a:lnTo>
                <a:lnTo>
                  <a:pt x="669" y="539"/>
                </a:lnTo>
                <a:lnTo>
                  <a:pt x="670" y="539"/>
                </a:lnTo>
                <a:lnTo>
                  <a:pt x="670" y="537"/>
                </a:lnTo>
                <a:lnTo>
                  <a:pt x="670" y="536"/>
                </a:lnTo>
                <a:lnTo>
                  <a:pt x="670" y="534"/>
                </a:lnTo>
                <a:lnTo>
                  <a:pt x="670" y="532"/>
                </a:lnTo>
                <a:lnTo>
                  <a:pt x="667" y="527"/>
                </a:lnTo>
                <a:lnTo>
                  <a:pt x="665" y="527"/>
                </a:lnTo>
                <a:lnTo>
                  <a:pt x="665" y="525"/>
                </a:lnTo>
                <a:lnTo>
                  <a:pt x="664" y="525"/>
                </a:lnTo>
                <a:lnTo>
                  <a:pt x="659" y="525"/>
                </a:lnTo>
                <a:lnTo>
                  <a:pt x="655" y="527"/>
                </a:lnTo>
                <a:lnTo>
                  <a:pt x="654" y="527"/>
                </a:lnTo>
                <a:lnTo>
                  <a:pt x="652" y="530"/>
                </a:lnTo>
                <a:lnTo>
                  <a:pt x="652" y="534"/>
                </a:lnTo>
                <a:lnTo>
                  <a:pt x="650" y="534"/>
                </a:lnTo>
                <a:lnTo>
                  <a:pt x="648" y="536"/>
                </a:lnTo>
                <a:lnTo>
                  <a:pt x="647" y="536"/>
                </a:lnTo>
                <a:lnTo>
                  <a:pt x="643" y="534"/>
                </a:lnTo>
                <a:lnTo>
                  <a:pt x="638" y="532"/>
                </a:lnTo>
                <a:lnTo>
                  <a:pt x="637" y="530"/>
                </a:lnTo>
                <a:lnTo>
                  <a:pt x="638" y="527"/>
                </a:lnTo>
                <a:lnTo>
                  <a:pt x="640" y="525"/>
                </a:lnTo>
                <a:lnTo>
                  <a:pt x="642" y="524"/>
                </a:lnTo>
                <a:lnTo>
                  <a:pt x="643" y="522"/>
                </a:lnTo>
                <a:lnTo>
                  <a:pt x="642" y="520"/>
                </a:lnTo>
                <a:lnTo>
                  <a:pt x="637" y="512"/>
                </a:lnTo>
                <a:lnTo>
                  <a:pt x="633" y="510"/>
                </a:lnTo>
                <a:lnTo>
                  <a:pt x="626" y="508"/>
                </a:lnTo>
                <a:lnTo>
                  <a:pt x="623" y="508"/>
                </a:lnTo>
                <a:lnTo>
                  <a:pt x="621" y="510"/>
                </a:lnTo>
                <a:lnTo>
                  <a:pt x="620" y="513"/>
                </a:lnTo>
                <a:lnTo>
                  <a:pt x="618" y="517"/>
                </a:lnTo>
                <a:lnTo>
                  <a:pt x="620" y="522"/>
                </a:lnTo>
                <a:lnTo>
                  <a:pt x="620" y="525"/>
                </a:lnTo>
                <a:lnTo>
                  <a:pt x="620" y="527"/>
                </a:lnTo>
                <a:lnTo>
                  <a:pt x="618" y="529"/>
                </a:lnTo>
                <a:lnTo>
                  <a:pt x="615" y="532"/>
                </a:lnTo>
                <a:lnTo>
                  <a:pt x="603" y="536"/>
                </a:lnTo>
                <a:lnTo>
                  <a:pt x="601" y="537"/>
                </a:lnTo>
                <a:lnTo>
                  <a:pt x="598" y="537"/>
                </a:lnTo>
                <a:lnTo>
                  <a:pt x="596" y="537"/>
                </a:lnTo>
                <a:lnTo>
                  <a:pt x="591" y="534"/>
                </a:lnTo>
                <a:lnTo>
                  <a:pt x="589" y="532"/>
                </a:lnTo>
                <a:lnTo>
                  <a:pt x="588" y="534"/>
                </a:lnTo>
                <a:lnTo>
                  <a:pt x="586" y="537"/>
                </a:lnTo>
                <a:lnTo>
                  <a:pt x="586" y="539"/>
                </a:lnTo>
                <a:lnTo>
                  <a:pt x="588" y="544"/>
                </a:lnTo>
                <a:lnTo>
                  <a:pt x="586" y="546"/>
                </a:lnTo>
                <a:lnTo>
                  <a:pt x="584" y="549"/>
                </a:lnTo>
                <a:lnTo>
                  <a:pt x="583" y="551"/>
                </a:lnTo>
                <a:lnTo>
                  <a:pt x="581" y="551"/>
                </a:lnTo>
                <a:lnTo>
                  <a:pt x="572" y="552"/>
                </a:lnTo>
                <a:lnTo>
                  <a:pt x="566" y="549"/>
                </a:lnTo>
                <a:lnTo>
                  <a:pt x="564" y="549"/>
                </a:lnTo>
                <a:lnTo>
                  <a:pt x="557" y="552"/>
                </a:lnTo>
                <a:lnTo>
                  <a:pt x="556" y="552"/>
                </a:lnTo>
                <a:lnTo>
                  <a:pt x="554" y="551"/>
                </a:lnTo>
                <a:lnTo>
                  <a:pt x="554" y="541"/>
                </a:lnTo>
                <a:lnTo>
                  <a:pt x="552" y="537"/>
                </a:lnTo>
                <a:lnTo>
                  <a:pt x="556" y="536"/>
                </a:lnTo>
                <a:lnTo>
                  <a:pt x="557" y="534"/>
                </a:lnTo>
                <a:lnTo>
                  <a:pt x="557" y="532"/>
                </a:lnTo>
                <a:lnTo>
                  <a:pt x="557" y="530"/>
                </a:lnTo>
                <a:lnTo>
                  <a:pt x="557" y="529"/>
                </a:lnTo>
                <a:lnTo>
                  <a:pt x="556" y="529"/>
                </a:lnTo>
                <a:lnTo>
                  <a:pt x="556" y="527"/>
                </a:lnTo>
                <a:lnTo>
                  <a:pt x="554" y="522"/>
                </a:lnTo>
                <a:lnTo>
                  <a:pt x="547" y="515"/>
                </a:lnTo>
                <a:lnTo>
                  <a:pt x="542" y="513"/>
                </a:lnTo>
                <a:lnTo>
                  <a:pt x="540" y="513"/>
                </a:lnTo>
                <a:lnTo>
                  <a:pt x="539" y="513"/>
                </a:lnTo>
                <a:lnTo>
                  <a:pt x="537" y="513"/>
                </a:lnTo>
                <a:lnTo>
                  <a:pt x="535" y="517"/>
                </a:lnTo>
                <a:lnTo>
                  <a:pt x="535" y="520"/>
                </a:lnTo>
                <a:lnTo>
                  <a:pt x="537" y="524"/>
                </a:lnTo>
                <a:lnTo>
                  <a:pt x="537" y="525"/>
                </a:lnTo>
                <a:lnTo>
                  <a:pt x="534" y="527"/>
                </a:lnTo>
                <a:lnTo>
                  <a:pt x="532" y="527"/>
                </a:lnTo>
                <a:lnTo>
                  <a:pt x="525" y="529"/>
                </a:lnTo>
                <a:lnTo>
                  <a:pt x="522" y="529"/>
                </a:lnTo>
                <a:lnTo>
                  <a:pt x="520" y="527"/>
                </a:lnTo>
                <a:lnTo>
                  <a:pt x="513" y="525"/>
                </a:lnTo>
                <a:lnTo>
                  <a:pt x="512" y="525"/>
                </a:lnTo>
                <a:lnTo>
                  <a:pt x="505" y="525"/>
                </a:lnTo>
                <a:lnTo>
                  <a:pt x="503" y="525"/>
                </a:lnTo>
                <a:lnTo>
                  <a:pt x="501" y="522"/>
                </a:lnTo>
                <a:lnTo>
                  <a:pt x="501" y="517"/>
                </a:lnTo>
                <a:lnTo>
                  <a:pt x="500" y="513"/>
                </a:lnTo>
                <a:lnTo>
                  <a:pt x="498" y="510"/>
                </a:lnTo>
                <a:lnTo>
                  <a:pt x="496" y="507"/>
                </a:lnTo>
                <a:lnTo>
                  <a:pt x="495" y="505"/>
                </a:lnTo>
                <a:lnTo>
                  <a:pt x="491" y="502"/>
                </a:lnTo>
                <a:lnTo>
                  <a:pt x="490" y="502"/>
                </a:lnTo>
                <a:lnTo>
                  <a:pt x="490" y="500"/>
                </a:lnTo>
                <a:lnTo>
                  <a:pt x="486" y="498"/>
                </a:lnTo>
                <a:lnTo>
                  <a:pt x="486" y="497"/>
                </a:lnTo>
                <a:lnTo>
                  <a:pt x="486" y="495"/>
                </a:lnTo>
                <a:lnTo>
                  <a:pt x="488" y="491"/>
                </a:lnTo>
                <a:lnTo>
                  <a:pt x="490" y="490"/>
                </a:lnTo>
                <a:lnTo>
                  <a:pt x="490" y="486"/>
                </a:lnTo>
                <a:lnTo>
                  <a:pt x="488" y="485"/>
                </a:lnTo>
                <a:lnTo>
                  <a:pt x="486" y="485"/>
                </a:lnTo>
                <a:lnTo>
                  <a:pt x="486" y="483"/>
                </a:lnTo>
                <a:lnTo>
                  <a:pt x="485" y="483"/>
                </a:lnTo>
                <a:lnTo>
                  <a:pt x="481" y="483"/>
                </a:lnTo>
                <a:lnTo>
                  <a:pt x="478" y="483"/>
                </a:lnTo>
                <a:lnTo>
                  <a:pt x="471" y="485"/>
                </a:lnTo>
                <a:lnTo>
                  <a:pt x="468" y="488"/>
                </a:lnTo>
                <a:lnTo>
                  <a:pt x="468" y="490"/>
                </a:lnTo>
                <a:lnTo>
                  <a:pt x="466" y="493"/>
                </a:lnTo>
                <a:lnTo>
                  <a:pt x="463" y="495"/>
                </a:lnTo>
                <a:lnTo>
                  <a:pt x="461" y="493"/>
                </a:lnTo>
                <a:lnTo>
                  <a:pt x="458" y="490"/>
                </a:lnTo>
                <a:lnTo>
                  <a:pt x="454" y="486"/>
                </a:lnTo>
                <a:lnTo>
                  <a:pt x="453" y="480"/>
                </a:lnTo>
                <a:lnTo>
                  <a:pt x="451" y="478"/>
                </a:lnTo>
                <a:lnTo>
                  <a:pt x="449" y="476"/>
                </a:lnTo>
                <a:lnTo>
                  <a:pt x="447" y="476"/>
                </a:lnTo>
                <a:lnTo>
                  <a:pt x="446" y="475"/>
                </a:lnTo>
                <a:lnTo>
                  <a:pt x="444" y="475"/>
                </a:lnTo>
                <a:lnTo>
                  <a:pt x="442" y="475"/>
                </a:lnTo>
                <a:lnTo>
                  <a:pt x="441" y="475"/>
                </a:lnTo>
                <a:lnTo>
                  <a:pt x="439" y="476"/>
                </a:lnTo>
                <a:lnTo>
                  <a:pt x="437" y="476"/>
                </a:lnTo>
                <a:lnTo>
                  <a:pt x="431" y="480"/>
                </a:lnTo>
                <a:lnTo>
                  <a:pt x="429" y="480"/>
                </a:lnTo>
                <a:lnTo>
                  <a:pt x="425" y="478"/>
                </a:lnTo>
                <a:lnTo>
                  <a:pt x="420" y="478"/>
                </a:lnTo>
                <a:lnTo>
                  <a:pt x="417" y="476"/>
                </a:lnTo>
                <a:lnTo>
                  <a:pt x="415" y="476"/>
                </a:lnTo>
                <a:lnTo>
                  <a:pt x="414" y="478"/>
                </a:lnTo>
                <a:lnTo>
                  <a:pt x="410" y="481"/>
                </a:lnTo>
                <a:lnTo>
                  <a:pt x="409" y="485"/>
                </a:lnTo>
                <a:lnTo>
                  <a:pt x="409" y="490"/>
                </a:lnTo>
                <a:lnTo>
                  <a:pt x="409" y="491"/>
                </a:lnTo>
                <a:lnTo>
                  <a:pt x="407" y="493"/>
                </a:lnTo>
                <a:lnTo>
                  <a:pt x="404" y="497"/>
                </a:lnTo>
                <a:lnTo>
                  <a:pt x="398" y="495"/>
                </a:lnTo>
                <a:lnTo>
                  <a:pt x="393" y="488"/>
                </a:lnTo>
                <a:lnTo>
                  <a:pt x="393" y="483"/>
                </a:lnTo>
                <a:lnTo>
                  <a:pt x="392" y="481"/>
                </a:lnTo>
                <a:lnTo>
                  <a:pt x="392" y="480"/>
                </a:lnTo>
                <a:lnTo>
                  <a:pt x="390" y="478"/>
                </a:lnTo>
                <a:lnTo>
                  <a:pt x="388" y="478"/>
                </a:lnTo>
                <a:lnTo>
                  <a:pt x="387" y="478"/>
                </a:lnTo>
                <a:lnTo>
                  <a:pt x="385" y="478"/>
                </a:lnTo>
                <a:lnTo>
                  <a:pt x="383" y="478"/>
                </a:lnTo>
                <a:lnTo>
                  <a:pt x="382" y="478"/>
                </a:lnTo>
                <a:lnTo>
                  <a:pt x="378" y="480"/>
                </a:lnTo>
                <a:lnTo>
                  <a:pt x="376" y="481"/>
                </a:lnTo>
                <a:lnTo>
                  <a:pt x="375" y="483"/>
                </a:lnTo>
                <a:lnTo>
                  <a:pt x="373" y="485"/>
                </a:lnTo>
                <a:lnTo>
                  <a:pt x="371" y="486"/>
                </a:lnTo>
                <a:lnTo>
                  <a:pt x="371" y="491"/>
                </a:lnTo>
                <a:lnTo>
                  <a:pt x="370" y="493"/>
                </a:lnTo>
                <a:lnTo>
                  <a:pt x="370" y="495"/>
                </a:lnTo>
                <a:lnTo>
                  <a:pt x="368" y="497"/>
                </a:lnTo>
                <a:lnTo>
                  <a:pt x="366" y="498"/>
                </a:lnTo>
                <a:lnTo>
                  <a:pt x="361" y="500"/>
                </a:lnTo>
                <a:lnTo>
                  <a:pt x="360" y="502"/>
                </a:lnTo>
                <a:lnTo>
                  <a:pt x="355" y="503"/>
                </a:lnTo>
                <a:lnTo>
                  <a:pt x="351" y="508"/>
                </a:lnTo>
                <a:lnTo>
                  <a:pt x="348" y="512"/>
                </a:lnTo>
                <a:lnTo>
                  <a:pt x="346" y="517"/>
                </a:lnTo>
                <a:lnTo>
                  <a:pt x="344" y="517"/>
                </a:lnTo>
                <a:lnTo>
                  <a:pt x="343" y="519"/>
                </a:lnTo>
                <a:lnTo>
                  <a:pt x="341" y="519"/>
                </a:lnTo>
                <a:lnTo>
                  <a:pt x="336" y="517"/>
                </a:lnTo>
                <a:lnTo>
                  <a:pt x="331" y="515"/>
                </a:lnTo>
                <a:lnTo>
                  <a:pt x="324" y="515"/>
                </a:lnTo>
                <a:lnTo>
                  <a:pt x="321" y="515"/>
                </a:lnTo>
                <a:lnTo>
                  <a:pt x="316" y="517"/>
                </a:lnTo>
                <a:lnTo>
                  <a:pt x="309" y="519"/>
                </a:lnTo>
                <a:lnTo>
                  <a:pt x="304" y="525"/>
                </a:lnTo>
                <a:lnTo>
                  <a:pt x="300" y="529"/>
                </a:lnTo>
                <a:lnTo>
                  <a:pt x="299" y="534"/>
                </a:lnTo>
                <a:lnTo>
                  <a:pt x="295" y="537"/>
                </a:lnTo>
                <a:lnTo>
                  <a:pt x="294" y="539"/>
                </a:lnTo>
                <a:lnTo>
                  <a:pt x="290" y="539"/>
                </a:lnTo>
                <a:lnTo>
                  <a:pt x="287" y="539"/>
                </a:lnTo>
                <a:lnTo>
                  <a:pt x="282" y="539"/>
                </a:lnTo>
                <a:lnTo>
                  <a:pt x="280" y="536"/>
                </a:lnTo>
                <a:lnTo>
                  <a:pt x="279" y="534"/>
                </a:lnTo>
                <a:lnTo>
                  <a:pt x="277" y="530"/>
                </a:lnTo>
                <a:lnTo>
                  <a:pt x="277" y="529"/>
                </a:lnTo>
                <a:lnTo>
                  <a:pt x="279" y="524"/>
                </a:lnTo>
                <a:lnTo>
                  <a:pt x="279" y="520"/>
                </a:lnTo>
                <a:lnTo>
                  <a:pt x="279" y="515"/>
                </a:lnTo>
                <a:lnTo>
                  <a:pt x="275" y="512"/>
                </a:lnTo>
                <a:lnTo>
                  <a:pt x="268" y="510"/>
                </a:lnTo>
                <a:lnTo>
                  <a:pt x="265" y="508"/>
                </a:lnTo>
                <a:lnTo>
                  <a:pt x="263" y="508"/>
                </a:lnTo>
                <a:lnTo>
                  <a:pt x="265" y="508"/>
                </a:lnTo>
                <a:lnTo>
                  <a:pt x="258" y="508"/>
                </a:lnTo>
                <a:lnTo>
                  <a:pt x="255" y="508"/>
                </a:lnTo>
                <a:lnTo>
                  <a:pt x="252" y="510"/>
                </a:lnTo>
                <a:lnTo>
                  <a:pt x="250" y="510"/>
                </a:lnTo>
                <a:lnTo>
                  <a:pt x="245" y="513"/>
                </a:lnTo>
                <a:lnTo>
                  <a:pt x="243" y="515"/>
                </a:lnTo>
                <a:lnTo>
                  <a:pt x="241" y="517"/>
                </a:lnTo>
                <a:lnTo>
                  <a:pt x="240" y="519"/>
                </a:lnTo>
                <a:lnTo>
                  <a:pt x="240" y="520"/>
                </a:lnTo>
                <a:lnTo>
                  <a:pt x="238" y="527"/>
                </a:lnTo>
                <a:lnTo>
                  <a:pt x="238" y="532"/>
                </a:lnTo>
                <a:lnTo>
                  <a:pt x="240" y="541"/>
                </a:lnTo>
                <a:lnTo>
                  <a:pt x="241" y="541"/>
                </a:lnTo>
                <a:lnTo>
                  <a:pt x="241" y="542"/>
                </a:lnTo>
                <a:lnTo>
                  <a:pt x="245" y="546"/>
                </a:lnTo>
                <a:lnTo>
                  <a:pt x="250" y="549"/>
                </a:lnTo>
                <a:lnTo>
                  <a:pt x="257" y="551"/>
                </a:lnTo>
                <a:lnTo>
                  <a:pt x="260" y="551"/>
                </a:lnTo>
                <a:lnTo>
                  <a:pt x="263" y="552"/>
                </a:lnTo>
                <a:lnTo>
                  <a:pt x="265" y="554"/>
                </a:lnTo>
                <a:lnTo>
                  <a:pt x="265" y="556"/>
                </a:lnTo>
                <a:lnTo>
                  <a:pt x="262" y="559"/>
                </a:lnTo>
                <a:lnTo>
                  <a:pt x="257" y="561"/>
                </a:lnTo>
                <a:lnTo>
                  <a:pt x="255" y="564"/>
                </a:lnTo>
                <a:lnTo>
                  <a:pt x="253" y="564"/>
                </a:lnTo>
                <a:lnTo>
                  <a:pt x="252" y="564"/>
                </a:lnTo>
                <a:lnTo>
                  <a:pt x="246" y="566"/>
                </a:lnTo>
                <a:lnTo>
                  <a:pt x="243" y="566"/>
                </a:lnTo>
                <a:lnTo>
                  <a:pt x="241" y="566"/>
                </a:lnTo>
                <a:lnTo>
                  <a:pt x="236" y="566"/>
                </a:lnTo>
                <a:lnTo>
                  <a:pt x="233" y="566"/>
                </a:lnTo>
                <a:lnTo>
                  <a:pt x="230" y="564"/>
                </a:lnTo>
                <a:lnTo>
                  <a:pt x="196" y="537"/>
                </a:lnTo>
                <a:lnTo>
                  <a:pt x="189" y="527"/>
                </a:lnTo>
                <a:lnTo>
                  <a:pt x="182" y="522"/>
                </a:lnTo>
                <a:lnTo>
                  <a:pt x="179" y="520"/>
                </a:lnTo>
                <a:lnTo>
                  <a:pt x="177" y="517"/>
                </a:lnTo>
                <a:lnTo>
                  <a:pt x="175" y="512"/>
                </a:lnTo>
                <a:lnTo>
                  <a:pt x="175" y="510"/>
                </a:lnTo>
                <a:lnTo>
                  <a:pt x="177" y="508"/>
                </a:lnTo>
                <a:lnTo>
                  <a:pt x="179" y="508"/>
                </a:lnTo>
                <a:lnTo>
                  <a:pt x="186" y="508"/>
                </a:lnTo>
                <a:lnTo>
                  <a:pt x="189" y="508"/>
                </a:lnTo>
                <a:lnTo>
                  <a:pt x="192" y="508"/>
                </a:lnTo>
                <a:lnTo>
                  <a:pt x="197" y="507"/>
                </a:lnTo>
                <a:lnTo>
                  <a:pt x="199" y="505"/>
                </a:lnTo>
                <a:lnTo>
                  <a:pt x="201" y="502"/>
                </a:lnTo>
                <a:lnTo>
                  <a:pt x="203" y="500"/>
                </a:lnTo>
                <a:lnTo>
                  <a:pt x="204" y="491"/>
                </a:lnTo>
                <a:lnTo>
                  <a:pt x="203" y="490"/>
                </a:lnTo>
                <a:lnTo>
                  <a:pt x="199" y="486"/>
                </a:lnTo>
                <a:lnTo>
                  <a:pt x="197" y="485"/>
                </a:lnTo>
                <a:lnTo>
                  <a:pt x="194" y="483"/>
                </a:lnTo>
                <a:lnTo>
                  <a:pt x="189" y="481"/>
                </a:lnTo>
                <a:lnTo>
                  <a:pt x="186" y="481"/>
                </a:lnTo>
                <a:lnTo>
                  <a:pt x="182" y="481"/>
                </a:lnTo>
                <a:lnTo>
                  <a:pt x="177" y="481"/>
                </a:lnTo>
                <a:lnTo>
                  <a:pt x="174" y="480"/>
                </a:lnTo>
                <a:lnTo>
                  <a:pt x="167" y="480"/>
                </a:lnTo>
                <a:lnTo>
                  <a:pt x="162" y="480"/>
                </a:lnTo>
                <a:lnTo>
                  <a:pt x="160" y="478"/>
                </a:lnTo>
                <a:lnTo>
                  <a:pt x="152" y="480"/>
                </a:lnTo>
                <a:lnTo>
                  <a:pt x="145" y="481"/>
                </a:lnTo>
                <a:lnTo>
                  <a:pt x="143" y="483"/>
                </a:lnTo>
                <a:lnTo>
                  <a:pt x="140" y="486"/>
                </a:lnTo>
                <a:lnTo>
                  <a:pt x="125" y="498"/>
                </a:lnTo>
                <a:lnTo>
                  <a:pt x="123" y="500"/>
                </a:lnTo>
                <a:lnTo>
                  <a:pt x="123" y="502"/>
                </a:lnTo>
                <a:lnTo>
                  <a:pt x="118" y="505"/>
                </a:lnTo>
                <a:lnTo>
                  <a:pt x="103" y="522"/>
                </a:lnTo>
                <a:lnTo>
                  <a:pt x="99" y="525"/>
                </a:lnTo>
                <a:lnTo>
                  <a:pt x="98" y="527"/>
                </a:lnTo>
                <a:lnTo>
                  <a:pt x="94" y="530"/>
                </a:lnTo>
                <a:lnTo>
                  <a:pt x="86" y="534"/>
                </a:lnTo>
                <a:lnTo>
                  <a:pt x="84" y="534"/>
                </a:lnTo>
                <a:lnTo>
                  <a:pt x="83" y="534"/>
                </a:lnTo>
                <a:lnTo>
                  <a:pt x="81" y="536"/>
                </a:lnTo>
                <a:lnTo>
                  <a:pt x="74" y="537"/>
                </a:lnTo>
                <a:lnTo>
                  <a:pt x="69" y="539"/>
                </a:lnTo>
                <a:lnTo>
                  <a:pt x="64" y="541"/>
                </a:lnTo>
                <a:lnTo>
                  <a:pt x="57" y="544"/>
                </a:lnTo>
                <a:lnTo>
                  <a:pt x="50" y="551"/>
                </a:lnTo>
                <a:lnTo>
                  <a:pt x="47" y="554"/>
                </a:lnTo>
                <a:lnTo>
                  <a:pt x="42" y="559"/>
                </a:lnTo>
                <a:lnTo>
                  <a:pt x="40" y="561"/>
                </a:lnTo>
                <a:lnTo>
                  <a:pt x="35" y="564"/>
                </a:lnTo>
                <a:lnTo>
                  <a:pt x="34" y="563"/>
                </a:lnTo>
                <a:lnTo>
                  <a:pt x="32" y="561"/>
                </a:lnTo>
                <a:lnTo>
                  <a:pt x="30" y="559"/>
                </a:lnTo>
                <a:lnTo>
                  <a:pt x="29" y="558"/>
                </a:lnTo>
                <a:lnTo>
                  <a:pt x="27" y="552"/>
                </a:lnTo>
                <a:lnTo>
                  <a:pt x="27" y="546"/>
                </a:lnTo>
                <a:lnTo>
                  <a:pt x="25" y="541"/>
                </a:lnTo>
                <a:lnTo>
                  <a:pt x="25" y="539"/>
                </a:lnTo>
                <a:lnTo>
                  <a:pt x="25" y="530"/>
                </a:lnTo>
                <a:lnTo>
                  <a:pt x="25" y="529"/>
                </a:lnTo>
                <a:lnTo>
                  <a:pt x="25" y="525"/>
                </a:lnTo>
                <a:lnTo>
                  <a:pt x="27" y="524"/>
                </a:lnTo>
                <a:lnTo>
                  <a:pt x="29" y="520"/>
                </a:lnTo>
                <a:lnTo>
                  <a:pt x="34" y="505"/>
                </a:lnTo>
                <a:lnTo>
                  <a:pt x="35" y="503"/>
                </a:lnTo>
                <a:lnTo>
                  <a:pt x="37" y="493"/>
                </a:lnTo>
                <a:lnTo>
                  <a:pt x="37" y="491"/>
                </a:lnTo>
                <a:lnTo>
                  <a:pt x="39" y="485"/>
                </a:lnTo>
                <a:lnTo>
                  <a:pt x="39" y="478"/>
                </a:lnTo>
                <a:lnTo>
                  <a:pt x="40" y="475"/>
                </a:lnTo>
                <a:lnTo>
                  <a:pt x="40" y="471"/>
                </a:lnTo>
                <a:lnTo>
                  <a:pt x="39" y="468"/>
                </a:lnTo>
                <a:lnTo>
                  <a:pt x="39" y="464"/>
                </a:lnTo>
                <a:lnTo>
                  <a:pt x="34" y="461"/>
                </a:lnTo>
                <a:lnTo>
                  <a:pt x="32" y="454"/>
                </a:lnTo>
                <a:lnTo>
                  <a:pt x="29" y="453"/>
                </a:lnTo>
                <a:lnTo>
                  <a:pt x="27" y="447"/>
                </a:lnTo>
                <a:lnTo>
                  <a:pt x="22" y="441"/>
                </a:lnTo>
                <a:lnTo>
                  <a:pt x="20" y="437"/>
                </a:lnTo>
                <a:lnTo>
                  <a:pt x="18" y="436"/>
                </a:lnTo>
                <a:lnTo>
                  <a:pt x="17" y="434"/>
                </a:lnTo>
                <a:lnTo>
                  <a:pt x="15" y="432"/>
                </a:lnTo>
                <a:lnTo>
                  <a:pt x="8" y="425"/>
                </a:lnTo>
                <a:lnTo>
                  <a:pt x="5" y="424"/>
                </a:lnTo>
                <a:lnTo>
                  <a:pt x="5" y="422"/>
                </a:lnTo>
                <a:lnTo>
                  <a:pt x="3" y="415"/>
                </a:lnTo>
                <a:lnTo>
                  <a:pt x="2" y="414"/>
                </a:lnTo>
                <a:lnTo>
                  <a:pt x="2" y="412"/>
                </a:lnTo>
                <a:lnTo>
                  <a:pt x="2" y="410"/>
                </a:lnTo>
                <a:lnTo>
                  <a:pt x="0" y="408"/>
                </a:lnTo>
                <a:lnTo>
                  <a:pt x="0" y="407"/>
                </a:lnTo>
                <a:lnTo>
                  <a:pt x="0" y="405"/>
                </a:lnTo>
                <a:lnTo>
                  <a:pt x="2" y="400"/>
                </a:lnTo>
                <a:lnTo>
                  <a:pt x="3" y="398"/>
                </a:lnTo>
                <a:lnTo>
                  <a:pt x="5" y="397"/>
                </a:lnTo>
                <a:lnTo>
                  <a:pt x="7" y="395"/>
                </a:lnTo>
                <a:lnTo>
                  <a:pt x="7" y="393"/>
                </a:lnTo>
                <a:lnTo>
                  <a:pt x="7" y="392"/>
                </a:lnTo>
                <a:lnTo>
                  <a:pt x="8" y="390"/>
                </a:lnTo>
                <a:lnTo>
                  <a:pt x="8" y="386"/>
                </a:lnTo>
                <a:lnTo>
                  <a:pt x="8" y="385"/>
                </a:lnTo>
                <a:lnTo>
                  <a:pt x="10" y="383"/>
                </a:lnTo>
                <a:lnTo>
                  <a:pt x="12" y="381"/>
                </a:lnTo>
                <a:lnTo>
                  <a:pt x="13" y="380"/>
                </a:lnTo>
                <a:lnTo>
                  <a:pt x="15" y="378"/>
                </a:lnTo>
                <a:lnTo>
                  <a:pt x="15" y="376"/>
                </a:lnTo>
                <a:lnTo>
                  <a:pt x="17" y="373"/>
                </a:lnTo>
                <a:lnTo>
                  <a:pt x="17" y="371"/>
                </a:lnTo>
                <a:lnTo>
                  <a:pt x="17" y="370"/>
                </a:lnTo>
                <a:lnTo>
                  <a:pt x="18" y="366"/>
                </a:lnTo>
                <a:lnTo>
                  <a:pt x="18" y="363"/>
                </a:lnTo>
                <a:lnTo>
                  <a:pt x="20" y="359"/>
                </a:lnTo>
                <a:lnTo>
                  <a:pt x="20" y="358"/>
                </a:lnTo>
                <a:lnTo>
                  <a:pt x="23" y="354"/>
                </a:lnTo>
                <a:lnTo>
                  <a:pt x="23" y="353"/>
                </a:lnTo>
                <a:lnTo>
                  <a:pt x="27" y="344"/>
                </a:lnTo>
                <a:lnTo>
                  <a:pt x="29" y="341"/>
                </a:lnTo>
                <a:lnTo>
                  <a:pt x="37" y="336"/>
                </a:lnTo>
                <a:lnTo>
                  <a:pt x="39" y="334"/>
                </a:lnTo>
                <a:lnTo>
                  <a:pt x="42" y="331"/>
                </a:lnTo>
                <a:lnTo>
                  <a:pt x="49" y="325"/>
                </a:lnTo>
                <a:lnTo>
                  <a:pt x="54" y="320"/>
                </a:lnTo>
                <a:lnTo>
                  <a:pt x="59" y="315"/>
                </a:lnTo>
                <a:lnTo>
                  <a:pt x="64" y="309"/>
                </a:lnTo>
                <a:lnTo>
                  <a:pt x="67" y="307"/>
                </a:lnTo>
                <a:lnTo>
                  <a:pt x="71" y="305"/>
                </a:lnTo>
                <a:lnTo>
                  <a:pt x="72" y="302"/>
                </a:lnTo>
                <a:lnTo>
                  <a:pt x="76" y="300"/>
                </a:lnTo>
                <a:lnTo>
                  <a:pt x="78" y="300"/>
                </a:lnTo>
                <a:lnTo>
                  <a:pt x="79" y="298"/>
                </a:lnTo>
                <a:lnTo>
                  <a:pt x="83" y="295"/>
                </a:lnTo>
                <a:lnTo>
                  <a:pt x="86" y="293"/>
                </a:lnTo>
                <a:lnTo>
                  <a:pt x="88" y="292"/>
                </a:lnTo>
                <a:lnTo>
                  <a:pt x="89" y="292"/>
                </a:lnTo>
                <a:lnTo>
                  <a:pt x="93" y="288"/>
                </a:lnTo>
                <a:lnTo>
                  <a:pt x="94" y="286"/>
                </a:lnTo>
                <a:lnTo>
                  <a:pt x="96" y="285"/>
                </a:lnTo>
                <a:lnTo>
                  <a:pt x="98" y="283"/>
                </a:lnTo>
                <a:lnTo>
                  <a:pt x="99" y="281"/>
                </a:lnTo>
                <a:lnTo>
                  <a:pt x="106" y="271"/>
                </a:lnTo>
                <a:lnTo>
                  <a:pt x="108" y="271"/>
                </a:lnTo>
                <a:lnTo>
                  <a:pt x="113" y="266"/>
                </a:lnTo>
                <a:lnTo>
                  <a:pt x="113" y="264"/>
                </a:lnTo>
                <a:lnTo>
                  <a:pt x="113" y="263"/>
                </a:lnTo>
                <a:lnTo>
                  <a:pt x="115" y="263"/>
                </a:lnTo>
                <a:lnTo>
                  <a:pt x="118" y="258"/>
                </a:lnTo>
                <a:lnTo>
                  <a:pt x="118" y="256"/>
                </a:lnTo>
                <a:lnTo>
                  <a:pt x="121" y="253"/>
                </a:lnTo>
                <a:lnTo>
                  <a:pt x="121" y="251"/>
                </a:lnTo>
                <a:lnTo>
                  <a:pt x="128" y="246"/>
                </a:lnTo>
                <a:lnTo>
                  <a:pt x="132" y="241"/>
                </a:lnTo>
                <a:lnTo>
                  <a:pt x="133" y="239"/>
                </a:lnTo>
                <a:lnTo>
                  <a:pt x="133" y="237"/>
                </a:lnTo>
                <a:lnTo>
                  <a:pt x="135" y="234"/>
                </a:lnTo>
                <a:lnTo>
                  <a:pt x="137" y="231"/>
                </a:lnTo>
                <a:lnTo>
                  <a:pt x="137" y="229"/>
                </a:lnTo>
                <a:lnTo>
                  <a:pt x="138" y="227"/>
                </a:lnTo>
                <a:lnTo>
                  <a:pt x="138" y="226"/>
                </a:lnTo>
                <a:lnTo>
                  <a:pt x="140" y="226"/>
                </a:lnTo>
                <a:lnTo>
                  <a:pt x="140" y="224"/>
                </a:lnTo>
                <a:lnTo>
                  <a:pt x="145" y="229"/>
                </a:lnTo>
                <a:lnTo>
                  <a:pt x="148" y="232"/>
                </a:lnTo>
                <a:lnTo>
                  <a:pt x="159" y="237"/>
                </a:lnTo>
                <a:lnTo>
                  <a:pt x="160" y="239"/>
                </a:lnTo>
                <a:lnTo>
                  <a:pt x="167" y="241"/>
                </a:lnTo>
                <a:lnTo>
                  <a:pt x="174" y="244"/>
                </a:lnTo>
                <a:lnTo>
                  <a:pt x="177" y="246"/>
                </a:lnTo>
                <a:lnTo>
                  <a:pt x="179" y="248"/>
                </a:lnTo>
                <a:lnTo>
                  <a:pt x="189" y="251"/>
                </a:lnTo>
                <a:lnTo>
                  <a:pt x="191" y="251"/>
                </a:lnTo>
                <a:lnTo>
                  <a:pt x="211" y="256"/>
                </a:lnTo>
                <a:lnTo>
                  <a:pt x="214" y="258"/>
                </a:lnTo>
                <a:lnTo>
                  <a:pt x="223" y="259"/>
                </a:lnTo>
                <a:lnTo>
                  <a:pt x="224" y="261"/>
                </a:lnTo>
                <a:lnTo>
                  <a:pt x="240" y="264"/>
                </a:lnTo>
                <a:lnTo>
                  <a:pt x="250" y="266"/>
                </a:lnTo>
                <a:lnTo>
                  <a:pt x="258" y="268"/>
                </a:lnTo>
                <a:lnTo>
                  <a:pt x="267" y="271"/>
                </a:lnTo>
                <a:lnTo>
                  <a:pt x="270" y="273"/>
                </a:lnTo>
                <a:lnTo>
                  <a:pt x="272" y="273"/>
                </a:lnTo>
                <a:lnTo>
                  <a:pt x="273" y="273"/>
                </a:lnTo>
                <a:lnTo>
                  <a:pt x="287" y="271"/>
                </a:lnTo>
                <a:lnTo>
                  <a:pt x="289" y="271"/>
                </a:lnTo>
                <a:lnTo>
                  <a:pt x="290" y="271"/>
                </a:lnTo>
                <a:lnTo>
                  <a:pt x="302" y="270"/>
                </a:lnTo>
                <a:lnTo>
                  <a:pt x="314" y="266"/>
                </a:lnTo>
                <a:lnTo>
                  <a:pt x="319" y="266"/>
                </a:lnTo>
                <a:lnTo>
                  <a:pt x="324" y="264"/>
                </a:lnTo>
                <a:lnTo>
                  <a:pt x="328" y="261"/>
                </a:lnTo>
                <a:lnTo>
                  <a:pt x="329" y="261"/>
                </a:lnTo>
                <a:lnTo>
                  <a:pt x="331" y="259"/>
                </a:lnTo>
                <a:lnTo>
                  <a:pt x="334" y="256"/>
                </a:lnTo>
                <a:lnTo>
                  <a:pt x="334" y="254"/>
                </a:lnTo>
                <a:lnTo>
                  <a:pt x="336" y="254"/>
                </a:lnTo>
                <a:lnTo>
                  <a:pt x="338" y="254"/>
                </a:lnTo>
                <a:lnTo>
                  <a:pt x="339" y="254"/>
                </a:lnTo>
                <a:lnTo>
                  <a:pt x="343" y="254"/>
                </a:lnTo>
                <a:lnTo>
                  <a:pt x="344" y="254"/>
                </a:lnTo>
                <a:lnTo>
                  <a:pt x="346" y="253"/>
                </a:lnTo>
                <a:lnTo>
                  <a:pt x="348" y="251"/>
                </a:lnTo>
                <a:lnTo>
                  <a:pt x="349" y="251"/>
                </a:lnTo>
                <a:lnTo>
                  <a:pt x="355" y="249"/>
                </a:lnTo>
                <a:lnTo>
                  <a:pt x="361" y="248"/>
                </a:lnTo>
                <a:lnTo>
                  <a:pt x="363" y="248"/>
                </a:lnTo>
                <a:lnTo>
                  <a:pt x="366" y="249"/>
                </a:lnTo>
                <a:lnTo>
                  <a:pt x="380" y="248"/>
                </a:lnTo>
                <a:lnTo>
                  <a:pt x="395" y="249"/>
                </a:lnTo>
                <a:lnTo>
                  <a:pt x="404" y="249"/>
                </a:lnTo>
                <a:lnTo>
                  <a:pt x="419" y="249"/>
                </a:lnTo>
                <a:lnTo>
                  <a:pt x="422" y="249"/>
                </a:lnTo>
                <a:lnTo>
                  <a:pt x="424" y="249"/>
                </a:lnTo>
                <a:lnTo>
                  <a:pt x="429" y="249"/>
                </a:lnTo>
                <a:lnTo>
                  <a:pt x="431" y="249"/>
                </a:lnTo>
                <a:lnTo>
                  <a:pt x="436" y="249"/>
                </a:lnTo>
                <a:lnTo>
                  <a:pt x="439" y="248"/>
                </a:lnTo>
                <a:lnTo>
                  <a:pt x="444" y="248"/>
                </a:lnTo>
                <a:lnTo>
                  <a:pt x="451" y="248"/>
                </a:lnTo>
                <a:lnTo>
                  <a:pt x="454" y="248"/>
                </a:lnTo>
                <a:lnTo>
                  <a:pt x="463" y="248"/>
                </a:lnTo>
                <a:lnTo>
                  <a:pt x="469" y="248"/>
                </a:lnTo>
                <a:lnTo>
                  <a:pt x="471" y="246"/>
                </a:lnTo>
                <a:lnTo>
                  <a:pt x="474" y="246"/>
                </a:lnTo>
                <a:lnTo>
                  <a:pt x="483" y="246"/>
                </a:lnTo>
                <a:lnTo>
                  <a:pt x="486" y="244"/>
                </a:lnTo>
                <a:lnTo>
                  <a:pt x="495" y="242"/>
                </a:lnTo>
                <a:lnTo>
                  <a:pt x="498" y="242"/>
                </a:lnTo>
                <a:lnTo>
                  <a:pt x="501" y="241"/>
                </a:lnTo>
                <a:lnTo>
                  <a:pt x="505" y="239"/>
                </a:lnTo>
                <a:lnTo>
                  <a:pt x="505" y="237"/>
                </a:lnTo>
                <a:lnTo>
                  <a:pt x="508" y="237"/>
                </a:lnTo>
                <a:lnTo>
                  <a:pt x="510" y="237"/>
                </a:lnTo>
                <a:lnTo>
                  <a:pt x="512" y="237"/>
                </a:lnTo>
                <a:lnTo>
                  <a:pt x="513" y="237"/>
                </a:lnTo>
                <a:lnTo>
                  <a:pt x="513" y="239"/>
                </a:lnTo>
                <a:lnTo>
                  <a:pt x="515" y="241"/>
                </a:lnTo>
                <a:lnTo>
                  <a:pt x="515" y="242"/>
                </a:lnTo>
                <a:lnTo>
                  <a:pt x="515" y="241"/>
                </a:lnTo>
                <a:lnTo>
                  <a:pt x="523" y="241"/>
                </a:lnTo>
                <a:lnTo>
                  <a:pt x="532" y="241"/>
                </a:lnTo>
                <a:lnTo>
                  <a:pt x="535" y="239"/>
                </a:lnTo>
                <a:lnTo>
                  <a:pt x="537" y="237"/>
                </a:lnTo>
                <a:lnTo>
                  <a:pt x="539" y="237"/>
                </a:lnTo>
                <a:lnTo>
                  <a:pt x="542" y="239"/>
                </a:lnTo>
                <a:lnTo>
                  <a:pt x="545" y="239"/>
                </a:lnTo>
                <a:lnTo>
                  <a:pt x="547" y="241"/>
                </a:lnTo>
                <a:lnTo>
                  <a:pt x="549" y="241"/>
                </a:lnTo>
                <a:lnTo>
                  <a:pt x="554" y="242"/>
                </a:lnTo>
                <a:lnTo>
                  <a:pt x="556" y="242"/>
                </a:lnTo>
                <a:lnTo>
                  <a:pt x="559" y="242"/>
                </a:lnTo>
                <a:lnTo>
                  <a:pt x="562" y="242"/>
                </a:lnTo>
                <a:lnTo>
                  <a:pt x="564" y="242"/>
                </a:lnTo>
                <a:lnTo>
                  <a:pt x="566" y="242"/>
                </a:lnTo>
                <a:lnTo>
                  <a:pt x="571" y="241"/>
                </a:lnTo>
                <a:lnTo>
                  <a:pt x="572" y="239"/>
                </a:lnTo>
                <a:lnTo>
                  <a:pt x="572" y="237"/>
                </a:lnTo>
                <a:lnTo>
                  <a:pt x="574" y="234"/>
                </a:lnTo>
                <a:lnTo>
                  <a:pt x="576" y="232"/>
                </a:lnTo>
                <a:lnTo>
                  <a:pt x="577" y="232"/>
                </a:lnTo>
                <a:lnTo>
                  <a:pt x="583" y="232"/>
                </a:lnTo>
                <a:lnTo>
                  <a:pt x="586" y="232"/>
                </a:lnTo>
                <a:lnTo>
                  <a:pt x="588" y="231"/>
                </a:lnTo>
                <a:lnTo>
                  <a:pt x="589" y="231"/>
                </a:lnTo>
                <a:lnTo>
                  <a:pt x="593" y="229"/>
                </a:lnTo>
                <a:lnTo>
                  <a:pt x="594" y="229"/>
                </a:lnTo>
                <a:lnTo>
                  <a:pt x="594" y="231"/>
                </a:lnTo>
                <a:lnTo>
                  <a:pt x="596" y="231"/>
                </a:lnTo>
                <a:lnTo>
                  <a:pt x="601" y="231"/>
                </a:lnTo>
                <a:lnTo>
                  <a:pt x="606" y="232"/>
                </a:lnTo>
                <a:lnTo>
                  <a:pt x="608" y="232"/>
                </a:lnTo>
                <a:lnTo>
                  <a:pt x="610" y="232"/>
                </a:lnTo>
                <a:lnTo>
                  <a:pt x="611" y="232"/>
                </a:lnTo>
                <a:lnTo>
                  <a:pt x="613" y="232"/>
                </a:lnTo>
                <a:lnTo>
                  <a:pt x="615" y="231"/>
                </a:lnTo>
                <a:lnTo>
                  <a:pt x="620" y="229"/>
                </a:lnTo>
                <a:lnTo>
                  <a:pt x="620" y="227"/>
                </a:lnTo>
                <a:lnTo>
                  <a:pt x="621" y="226"/>
                </a:lnTo>
                <a:lnTo>
                  <a:pt x="621" y="224"/>
                </a:lnTo>
                <a:lnTo>
                  <a:pt x="623" y="222"/>
                </a:lnTo>
                <a:lnTo>
                  <a:pt x="623" y="220"/>
                </a:lnTo>
                <a:lnTo>
                  <a:pt x="623" y="219"/>
                </a:lnTo>
                <a:lnTo>
                  <a:pt x="626" y="219"/>
                </a:lnTo>
                <a:lnTo>
                  <a:pt x="630" y="219"/>
                </a:lnTo>
                <a:lnTo>
                  <a:pt x="632" y="219"/>
                </a:lnTo>
                <a:lnTo>
                  <a:pt x="633" y="219"/>
                </a:lnTo>
                <a:lnTo>
                  <a:pt x="635" y="217"/>
                </a:lnTo>
                <a:lnTo>
                  <a:pt x="637" y="217"/>
                </a:lnTo>
                <a:lnTo>
                  <a:pt x="637" y="215"/>
                </a:lnTo>
                <a:lnTo>
                  <a:pt x="638" y="214"/>
                </a:lnTo>
                <a:lnTo>
                  <a:pt x="640" y="214"/>
                </a:lnTo>
                <a:lnTo>
                  <a:pt x="642" y="212"/>
                </a:lnTo>
                <a:lnTo>
                  <a:pt x="642" y="210"/>
                </a:lnTo>
                <a:lnTo>
                  <a:pt x="642" y="207"/>
                </a:lnTo>
                <a:lnTo>
                  <a:pt x="643" y="207"/>
                </a:lnTo>
                <a:lnTo>
                  <a:pt x="645" y="203"/>
                </a:lnTo>
                <a:lnTo>
                  <a:pt x="647" y="202"/>
                </a:lnTo>
                <a:lnTo>
                  <a:pt x="648" y="200"/>
                </a:lnTo>
                <a:lnTo>
                  <a:pt x="648" y="198"/>
                </a:lnTo>
                <a:lnTo>
                  <a:pt x="652" y="198"/>
                </a:lnTo>
                <a:lnTo>
                  <a:pt x="655" y="198"/>
                </a:lnTo>
                <a:lnTo>
                  <a:pt x="657" y="200"/>
                </a:lnTo>
                <a:lnTo>
                  <a:pt x="659" y="200"/>
                </a:lnTo>
                <a:lnTo>
                  <a:pt x="660" y="200"/>
                </a:lnTo>
                <a:lnTo>
                  <a:pt x="665" y="200"/>
                </a:lnTo>
                <a:lnTo>
                  <a:pt x="667" y="200"/>
                </a:lnTo>
                <a:lnTo>
                  <a:pt x="670" y="200"/>
                </a:lnTo>
                <a:lnTo>
                  <a:pt x="674" y="200"/>
                </a:lnTo>
                <a:lnTo>
                  <a:pt x="675" y="200"/>
                </a:lnTo>
                <a:lnTo>
                  <a:pt x="679" y="200"/>
                </a:lnTo>
                <a:lnTo>
                  <a:pt x="681" y="200"/>
                </a:lnTo>
                <a:lnTo>
                  <a:pt x="684" y="202"/>
                </a:lnTo>
                <a:lnTo>
                  <a:pt x="692" y="207"/>
                </a:lnTo>
                <a:lnTo>
                  <a:pt x="694" y="207"/>
                </a:lnTo>
                <a:lnTo>
                  <a:pt x="696" y="209"/>
                </a:lnTo>
                <a:lnTo>
                  <a:pt x="699" y="209"/>
                </a:lnTo>
                <a:lnTo>
                  <a:pt x="708" y="210"/>
                </a:lnTo>
                <a:lnTo>
                  <a:pt x="709" y="210"/>
                </a:lnTo>
                <a:lnTo>
                  <a:pt x="711" y="212"/>
                </a:lnTo>
                <a:lnTo>
                  <a:pt x="714" y="214"/>
                </a:lnTo>
                <a:lnTo>
                  <a:pt x="718" y="214"/>
                </a:lnTo>
                <a:lnTo>
                  <a:pt x="718" y="215"/>
                </a:lnTo>
                <a:lnTo>
                  <a:pt x="719" y="214"/>
                </a:lnTo>
                <a:lnTo>
                  <a:pt x="724" y="215"/>
                </a:lnTo>
                <a:lnTo>
                  <a:pt x="726" y="215"/>
                </a:lnTo>
                <a:lnTo>
                  <a:pt x="730" y="219"/>
                </a:lnTo>
                <a:lnTo>
                  <a:pt x="731" y="220"/>
                </a:lnTo>
                <a:lnTo>
                  <a:pt x="733" y="220"/>
                </a:lnTo>
                <a:lnTo>
                  <a:pt x="736" y="220"/>
                </a:lnTo>
                <a:lnTo>
                  <a:pt x="740" y="219"/>
                </a:lnTo>
                <a:lnTo>
                  <a:pt x="743" y="220"/>
                </a:lnTo>
                <a:lnTo>
                  <a:pt x="743" y="219"/>
                </a:lnTo>
                <a:lnTo>
                  <a:pt x="745" y="219"/>
                </a:lnTo>
                <a:lnTo>
                  <a:pt x="745" y="217"/>
                </a:lnTo>
                <a:lnTo>
                  <a:pt x="748" y="215"/>
                </a:lnTo>
                <a:lnTo>
                  <a:pt x="750" y="219"/>
                </a:lnTo>
                <a:lnTo>
                  <a:pt x="753" y="219"/>
                </a:lnTo>
                <a:lnTo>
                  <a:pt x="753" y="217"/>
                </a:lnTo>
                <a:lnTo>
                  <a:pt x="755" y="217"/>
                </a:lnTo>
                <a:lnTo>
                  <a:pt x="757" y="217"/>
                </a:lnTo>
                <a:lnTo>
                  <a:pt x="758" y="217"/>
                </a:lnTo>
                <a:lnTo>
                  <a:pt x="760" y="214"/>
                </a:lnTo>
                <a:lnTo>
                  <a:pt x="763" y="215"/>
                </a:lnTo>
                <a:lnTo>
                  <a:pt x="767" y="215"/>
                </a:lnTo>
                <a:lnTo>
                  <a:pt x="770" y="215"/>
                </a:lnTo>
                <a:lnTo>
                  <a:pt x="772" y="215"/>
                </a:lnTo>
                <a:lnTo>
                  <a:pt x="773" y="215"/>
                </a:lnTo>
                <a:lnTo>
                  <a:pt x="775" y="215"/>
                </a:lnTo>
                <a:lnTo>
                  <a:pt x="777" y="215"/>
                </a:lnTo>
                <a:lnTo>
                  <a:pt x="780" y="215"/>
                </a:lnTo>
                <a:lnTo>
                  <a:pt x="782" y="215"/>
                </a:lnTo>
                <a:lnTo>
                  <a:pt x="785" y="215"/>
                </a:lnTo>
                <a:lnTo>
                  <a:pt x="790" y="214"/>
                </a:lnTo>
                <a:lnTo>
                  <a:pt x="792" y="212"/>
                </a:lnTo>
                <a:lnTo>
                  <a:pt x="795" y="212"/>
                </a:lnTo>
                <a:lnTo>
                  <a:pt x="802" y="212"/>
                </a:lnTo>
                <a:lnTo>
                  <a:pt x="811" y="210"/>
                </a:lnTo>
                <a:lnTo>
                  <a:pt x="814" y="210"/>
                </a:lnTo>
                <a:lnTo>
                  <a:pt x="821" y="210"/>
                </a:lnTo>
                <a:lnTo>
                  <a:pt x="826" y="209"/>
                </a:lnTo>
                <a:lnTo>
                  <a:pt x="838" y="207"/>
                </a:lnTo>
                <a:lnTo>
                  <a:pt x="843" y="207"/>
                </a:lnTo>
                <a:lnTo>
                  <a:pt x="849" y="203"/>
                </a:lnTo>
                <a:lnTo>
                  <a:pt x="855" y="202"/>
                </a:lnTo>
                <a:lnTo>
                  <a:pt x="861" y="200"/>
                </a:lnTo>
                <a:lnTo>
                  <a:pt x="865" y="200"/>
                </a:lnTo>
                <a:lnTo>
                  <a:pt x="871" y="197"/>
                </a:lnTo>
                <a:lnTo>
                  <a:pt x="873" y="197"/>
                </a:lnTo>
                <a:lnTo>
                  <a:pt x="875" y="197"/>
                </a:lnTo>
                <a:lnTo>
                  <a:pt x="878" y="197"/>
                </a:lnTo>
                <a:lnTo>
                  <a:pt x="882" y="197"/>
                </a:lnTo>
                <a:lnTo>
                  <a:pt x="885" y="195"/>
                </a:lnTo>
                <a:lnTo>
                  <a:pt x="888" y="195"/>
                </a:lnTo>
                <a:lnTo>
                  <a:pt x="890" y="193"/>
                </a:lnTo>
                <a:lnTo>
                  <a:pt x="898" y="193"/>
                </a:lnTo>
                <a:lnTo>
                  <a:pt x="909" y="190"/>
                </a:lnTo>
                <a:lnTo>
                  <a:pt x="915" y="188"/>
                </a:lnTo>
                <a:lnTo>
                  <a:pt x="917" y="188"/>
                </a:lnTo>
                <a:lnTo>
                  <a:pt x="919" y="187"/>
                </a:lnTo>
                <a:lnTo>
                  <a:pt x="922" y="187"/>
                </a:lnTo>
                <a:lnTo>
                  <a:pt x="924" y="187"/>
                </a:lnTo>
                <a:lnTo>
                  <a:pt x="924" y="188"/>
                </a:lnTo>
                <a:lnTo>
                  <a:pt x="932" y="187"/>
                </a:lnTo>
                <a:lnTo>
                  <a:pt x="939" y="185"/>
                </a:lnTo>
                <a:lnTo>
                  <a:pt x="946" y="183"/>
                </a:lnTo>
                <a:lnTo>
                  <a:pt x="951" y="180"/>
                </a:lnTo>
                <a:lnTo>
                  <a:pt x="956" y="175"/>
                </a:lnTo>
                <a:lnTo>
                  <a:pt x="958" y="171"/>
                </a:lnTo>
                <a:lnTo>
                  <a:pt x="961" y="170"/>
                </a:lnTo>
                <a:lnTo>
                  <a:pt x="961" y="168"/>
                </a:lnTo>
                <a:lnTo>
                  <a:pt x="964" y="163"/>
                </a:lnTo>
                <a:lnTo>
                  <a:pt x="964" y="161"/>
                </a:lnTo>
                <a:lnTo>
                  <a:pt x="968" y="158"/>
                </a:lnTo>
                <a:lnTo>
                  <a:pt x="973" y="151"/>
                </a:lnTo>
                <a:lnTo>
                  <a:pt x="974" y="146"/>
                </a:lnTo>
                <a:lnTo>
                  <a:pt x="983" y="139"/>
                </a:lnTo>
                <a:lnTo>
                  <a:pt x="988" y="136"/>
                </a:lnTo>
                <a:lnTo>
                  <a:pt x="998" y="131"/>
                </a:lnTo>
                <a:lnTo>
                  <a:pt x="1000" y="129"/>
                </a:lnTo>
                <a:lnTo>
                  <a:pt x="1001" y="132"/>
                </a:lnTo>
                <a:lnTo>
                  <a:pt x="1005" y="136"/>
                </a:lnTo>
                <a:lnTo>
                  <a:pt x="1008" y="137"/>
                </a:lnTo>
                <a:lnTo>
                  <a:pt x="1012" y="141"/>
                </a:lnTo>
                <a:lnTo>
                  <a:pt x="1013" y="141"/>
                </a:lnTo>
                <a:lnTo>
                  <a:pt x="1015" y="144"/>
                </a:lnTo>
                <a:lnTo>
                  <a:pt x="1015" y="146"/>
                </a:lnTo>
                <a:lnTo>
                  <a:pt x="1017" y="146"/>
                </a:lnTo>
                <a:lnTo>
                  <a:pt x="1018" y="146"/>
                </a:lnTo>
                <a:lnTo>
                  <a:pt x="1025" y="151"/>
                </a:lnTo>
                <a:lnTo>
                  <a:pt x="1028" y="154"/>
                </a:lnTo>
                <a:lnTo>
                  <a:pt x="1030" y="156"/>
                </a:lnTo>
                <a:lnTo>
                  <a:pt x="1032" y="159"/>
                </a:lnTo>
                <a:lnTo>
                  <a:pt x="1035" y="161"/>
                </a:lnTo>
                <a:lnTo>
                  <a:pt x="1037" y="163"/>
                </a:lnTo>
                <a:lnTo>
                  <a:pt x="1039" y="163"/>
                </a:lnTo>
                <a:lnTo>
                  <a:pt x="1039" y="166"/>
                </a:lnTo>
                <a:lnTo>
                  <a:pt x="1042" y="168"/>
                </a:lnTo>
                <a:lnTo>
                  <a:pt x="1045" y="171"/>
                </a:lnTo>
                <a:lnTo>
                  <a:pt x="1047" y="175"/>
                </a:lnTo>
                <a:lnTo>
                  <a:pt x="1050" y="178"/>
                </a:lnTo>
                <a:lnTo>
                  <a:pt x="1052" y="180"/>
                </a:lnTo>
                <a:lnTo>
                  <a:pt x="1056" y="183"/>
                </a:lnTo>
                <a:lnTo>
                  <a:pt x="1057" y="185"/>
                </a:lnTo>
                <a:lnTo>
                  <a:pt x="1061" y="188"/>
                </a:lnTo>
                <a:lnTo>
                  <a:pt x="1062" y="190"/>
                </a:lnTo>
                <a:lnTo>
                  <a:pt x="1064" y="190"/>
                </a:lnTo>
                <a:lnTo>
                  <a:pt x="1066" y="193"/>
                </a:lnTo>
                <a:lnTo>
                  <a:pt x="1067" y="195"/>
                </a:lnTo>
                <a:lnTo>
                  <a:pt x="1071" y="195"/>
                </a:lnTo>
                <a:lnTo>
                  <a:pt x="1072" y="197"/>
                </a:lnTo>
                <a:lnTo>
                  <a:pt x="1076" y="198"/>
                </a:lnTo>
                <a:lnTo>
                  <a:pt x="1076" y="197"/>
                </a:lnTo>
                <a:lnTo>
                  <a:pt x="1079" y="198"/>
                </a:lnTo>
                <a:lnTo>
                  <a:pt x="1083" y="200"/>
                </a:lnTo>
                <a:lnTo>
                  <a:pt x="1084" y="200"/>
                </a:lnTo>
                <a:lnTo>
                  <a:pt x="1086" y="202"/>
                </a:lnTo>
                <a:lnTo>
                  <a:pt x="1089" y="202"/>
                </a:lnTo>
                <a:lnTo>
                  <a:pt x="1091" y="203"/>
                </a:lnTo>
                <a:lnTo>
                  <a:pt x="1094" y="202"/>
                </a:lnTo>
                <a:lnTo>
                  <a:pt x="1099" y="203"/>
                </a:lnTo>
                <a:lnTo>
                  <a:pt x="1103" y="202"/>
                </a:lnTo>
                <a:lnTo>
                  <a:pt x="1106" y="202"/>
                </a:lnTo>
                <a:lnTo>
                  <a:pt x="1108" y="202"/>
                </a:lnTo>
                <a:lnTo>
                  <a:pt x="1110" y="202"/>
                </a:lnTo>
                <a:lnTo>
                  <a:pt x="1113" y="200"/>
                </a:lnTo>
                <a:lnTo>
                  <a:pt x="1116" y="198"/>
                </a:lnTo>
                <a:lnTo>
                  <a:pt x="1118" y="198"/>
                </a:lnTo>
                <a:lnTo>
                  <a:pt x="1126" y="193"/>
                </a:lnTo>
                <a:lnTo>
                  <a:pt x="1135" y="187"/>
                </a:lnTo>
                <a:lnTo>
                  <a:pt x="1137" y="185"/>
                </a:lnTo>
                <a:lnTo>
                  <a:pt x="1138" y="181"/>
                </a:lnTo>
                <a:lnTo>
                  <a:pt x="1140" y="180"/>
                </a:lnTo>
                <a:lnTo>
                  <a:pt x="1142" y="176"/>
                </a:lnTo>
                <a:lnTo>
                  <a:pt x="1143" y="176"/>
                </a:lnTo>
                <a:lnTo>
                  <a:pt x="1145" y="171"/>
                </a:lnTo>
                <a:lnTo>
                  <a:pt x="1150" y="159"/>
                </a:lnTo>
                <a:lnTo>
                  <a:pt x="1150" y="154"/>
                </a:lnTo>
                <a:lnTo>
                  <a:pt x="1150" y="151"/>
                </a:lnTo>
                <a:lnTo>
                  <a:pt x="1152" y="148"/>
                </a:lnTo>
                <a:lnTo>
                  <a:pt x="1152" y="144"/>
                </a:lnTo>
                <a:lnTo>
                  <a:pt x="1152" y="143"/>
                </a:lnTo>
                <a:lnTo>
                  <a:pt x="1152" y="139"/>
                </a:lnTo>
                <a:lnTo>
                  <a:pt x="1153" y="131"/>
                </a:lnTo>
                <a:lnTo>
                  <a:pt x="1155" y="131"/>
                </a:lnTo>
                <a:lnTo>
                  <a:pt x="1155" y="129"/>
                </a:lnTo>
                <a:lnTo>
                  <a:pt x="1155" y="119"/>
                </a:lnTo>
                <a:lnTo>
                  <a:pt x="1159" y="105"/>
                </a:lnTo>
                <a:lnTo>
                  <a:pt x="1160" y="100"/>
                </a:lnTo>
                <a:lnTo>
                  <a:pt x="1164" y="93"/>
                </a:lnTo>
                <a:lnTo>
                  <a:pt x="1169" y="88"/>
                </a:lnTo>
                <a:lnTo>
                  <a:pt x="1170" y="85"/>
                </a:lnTo>
                <a:lnTo>
                  <a:pt x="1172" y="82"/>
                </a:lnTo>
                <a:lnTo>
                  <a:pt x="1174" y="83"/>
                </a:lnTo>
                <a:lnTo>
                  <a:pt x="1175" y="82"/>
                </a:lnTo>
                <a:lnTo>
                  <a:pt x="1179" y="82"/>
                </a:lnTo>
                <a:lnTo>
                  <a:pt x="1182" y="82"/>
                </a:lnTo>
                <a:lnTo>
                  <a:pt x="1187" y="82"/>
                </a:lnTo>
                <a:lnTo>
                  <a:pt x="1189" y="80"/>
                </a:lnTo>
                <a:lnTo>
                  <a:pt x="1192" y="80"/>
                </a:lnTo>
                <a:lnTo>
                  <a:pt x="1196" y="80"/>
                </a:lnTo>
                <a:lnTo>
                  <a:pt x="1201" y="80"/>
                </a:lnTo>
                <a:lnTo>
                  <a:pt x="1216" y="80"/>
                </a:lnTo>
                <a:lnTo>
                  <a:pt x="1219" y="82"/>
                </a:lnTo>
                <a:lnTo>
                  <a:pt x="1226" y="82"/>
                </a:lnTo>
                <a:lnTo>
                  <a:pt x="1231" y="83"/>
                </a:lnTo>
                <a:lnTo>
                  <a:pt x="1236" y="85"/>
                </a:lnTo>
                <a:lnTo>
                  <a:pt x="1245" y="90"/>
                </a:lnTo>
                <a:lnTo>
                  <a:pt x="1251" y="95"/>
                </a:lnTo>
                <a:lnTo>
                  <a:pt x="1263" y="107"/>
                </a:lnTo>
                <a:lnTo>
                  <a:pt x="1268" y="112"/>
                </a:lnTo>
                <a:lnTo>
                  <a:pt x="1280" y="119"/>
                </a:lnTo>
                <a:lnTo>
                  <a:pt x="1292" y="126"/>
                </a:lnTo>
                <a:lnTo>
                  <a:pt x="1294" y="126"/>
                </a:lnTo>
                <a:lnTo>
                  <a:pt x="1307" y="131"/>
                </a:lnTo>
                <a:lnTo>
                  <a:pt x="1312" y="131"/>
                </a:lnTo>
                <a:lnTo>
                  <a:pt x="1321" y="131"/>
                </a:lnTo>
                <a:lnTo>
                  <a:pt x="1327" y="131"/>
                </a:lnTo>
                <a:lnTo>
                  <a:pt x="1333" y="129"/>
                </a:lnTo>
                <a:lnTo>
                  <a:pt x="1354" y="119"/>
                </a:lnTo>
                <a:lnTo>
                  <a:pt x="1356" y="119"/>
                </a:lnTo>
                <a:lnTo>
                  <a:pt x="1365" y="114"/>
                </a:lnTo>
                <a:lnTo>
                  <a:pt x="1370" y="114"/>
                </a:lnTo>
                <a:lnTo>
                  <a:pt x="1376" y="114"/>
                </a:lnTo>
                <a:lnTo>
                  <a:pt x="1382" y="114"/>
                </a:lnTo>
                <a:lnTo>
                  <a:pt x="1383" y="115"/>
                </a:lnTo>
                <a:lnTo>
                  <a:pt x="1388" y="117"/>
                </a:lnTo>
                <a:lnTo>
                  <a:pt x="1392" y="119"/>
                </a:lnTo>
                <a:lnTo>
                  <a:pt x="1397" y="122"/>
                </a:lnTo>
                <a:lnTo>
                  <a:pt x="1402" y="127"/>
                </a:lnTo>
                <a:lnTo>
                  <a:pt x="1407" y="132"/>
                </a:lnTo>
                <a:lnTo>
                  <a:pt x="1412" y="141"/>
                </a:lnTo>
                <a:lnTo>
                  <a:pt x="1419" y="151"/>
                </a:lnTo>
                <a:lnTo>
                  <a:pt x="1425" y="161"/>
                </a:lnTo>
                <a:lnTo>
                  <a:pt x="1436" y="171"/>
                </a:lnTo>
                <a:lnTo>
                  <a:pt x="1446" y="178"/>
                </a:lnTo>
                <a:lnTo>
                  <a:pt x="1447" y="181"/>
                </a:lnTo>
                <a:lnTo>
                  <a:pt x="1454" y="187"/>
                </a:lnTo>
                <a:lnTo>
                  <a:pt x="1464" y="192"/>
                </a:lnTo>
                <a:lnTo>
                  <a:pt x="1473" y="197"/>
                </a:lnTo>
                <a:lnTo>
                  <a:pt x="1486" y="203"/>
                </a:lnTo>
                <a:lnTo>
                  <a:pt x="1501" y="210"/>
                </a:lnTo>
                <a:lnTo>
                  <a:pt x="1503" y="212"/>
                </a:lnTo>
                <a:lnTo>
                  <a:pt x="1508" y="212"/>
                </a:lnTo>
                <a:lnTo>
                  <a:pt x="1510" y="214"/>
                </a:lnTo>
                <a:lnTo>
                  <a:pt x="1512" y="214"/>
                </a:lnTo>
                <a:lnTo>
                  <a:pt x="1522" y="215"/>
                </a:lnTo>
                <a:lnTo>
                  <a:pt x="1523" y="217"/>
                </a:lnTo>
                <a:lnTo>
                  <a:pt x="1544" y="222"/>
                </a:lnTo>
                <a:lnTo>
                  <a:pt x="1555" y="227"/>
                </a:lnTo>
                <a:lnTo>
                  <a:pt x="1559" y="227"/>
                </a:lnTo>
                <a:lnTo>
                  <a:pt x="1564" y="229"/>
                </a:lnTo>
                <a:lnTo>
                  <a:pt x="1569" y="229"/>
                </a:lnTo>
                <a:lnTo>
                  <a:pt x="1576" y="227"/>
                </a:lnTo>
                <a:lnTo>
                  <a:pt x="1584" y="224"/>
                </a:lnTo>
                <a:lnTo>
                  <a:pt x="1591" y="222"/>
                </a:lnTo>
                <a:lnTo>
                  <a:pt x="1594" y="219"/>
                </a:lnTo>
                <a:lnTo>
                  <a:pt x="1603" y="217"/>
                </a:lnTo>
                <a:lnTo>
                  <a:pt x="1608" y="214"/>
                </a:lnTo>
                <a:lnTo>
                  <a:pt x="1610" y="214"/>
                </a:lnTo>
                <a:lnTo>
                  <a:pt x="1613" y="212"/>
                </a:lnTo>
                <a:lnTo>
                  <a:pt x="1615" y="212"/>
                </a:lnTo>
                <a:lnTo>
                  <a:pt x="1623" y="209"/>
                </a:lnTo>
                <a:lnTo>
                  <a:pt x="1625" y="207"/>
                </a:lnTo>
                <a:lnTo>
                  <a:pt x="1628" y="205"/>
                </a:lnTo>
                <a:lnTo>
                  <a:pt x="1632" y="205"/>
                </a:lnTo>
                <a:lnTo>
                  <a:pt x="1633" y="203"/>
                </a:lnTo>
                <a:lnTo>
                  <a:pt x="1638" y="200"/>
                </a:lnTo>
                <a:lnTo>
                  <a:pt x="1640" y="198"/>
                </a:lnTo>
                <a:lnTo>
                  <a:pt x="1640" y="197"/>
                </a:lnTo>
                <a:lnTo>
                  <a:pt x="1643" y="193"/>
                </a:lnTo>
                <a:lnTo>
                  <a:pt x="1647" y="190"/>
                </a:lnTo>
                <a:lnTo>
                  <a:pt x="1648" y="187"/>
                </a:lnTo>
                <a:lnTo>
                  <a:pt x="1650" y="183"/>
                </a:lnTo>
                <a:lnTo>
                  <a:pt x="1652" y="180"/>
                </a:lnTo>
                <a:lnTo>
                  <a:pt x="1653" y="178"/>
                </a:lnTo>
                <a:lnTo>
                  <a:pt x="1653" y="176"/>
                </a:lnTo>
                <a:lnTo>
                  <a:pt x="1653" y="173"/>
                </a:lnTo>
                <a:lnTo>
                  <a:pt x="1655" y="165"/>
                </a:lnTo>
                <a:lnTo>
                  <a:pt x="1655" y="163"/>
                </a:lnTo>
                <a:lnTo>
                  <a:pt x="1655" y="161"/>
                </a:lnTo>
                <a:lnTo>
                  <a:pt x="1655" y="156"/>
                </a:lnTo>
                <a:lnTo>
                  <a:pt x="1657" y="154"/>
                </a:lnTo>
                <a:lnTo>
                  <a:pt x="1657" y="151"/>
                </a:lnTo>
                <a:lnTo>
                  <a:pt x="1657" y="148"/>
                </a:lnTo>
                <a:lnTo>
                  <a:pt x="1657" y="141"/>
                </a:lnTo>
                <a:lnTo>
                  <a:pt x="1659" y="139"/>
                </a:lnTo>
                <a:lnTo>
                  <a:pt x="1659" y="137"/>
                </a:lnTo>
                <a:lnTo>
                  <a:pt x="1659" y="132"/>
                </a:lnTo>
                <a:lnTo>
                  <a:pt x="1659" y="131"/>
                </a:lnTo>
                <a:lnTo>
                  <a:pt x="1660" y="122"/>
                </a:lnTo>
                <a:lnTo>
                  <a:pt x="1659" y="117"/>
                </a:lnTo>
                <a:lnTo>
                  <a:pt x="1659" y="114"/>
                </a:lnTo>
                <a:lnTo>
                  <a:pt x="1659" y="110"/>
                </a:lnTo>
                <a:lnTo>
                  <a:pt x="1657" y="107"/>
                </a:lnTo>
                <a:lnTo>
                  <a:pt x="1657" y="105"/>
                </a:lnTo>
                <a:lnTo>
                  <a:pt x="1655" y="104"/>
                </a:lnTo>
                <a:lnTo>
                  <a:pt x="1653" y="100"/>
                </a:lnTo>
                <a:lnTo>
                  <a:pt x="1653" y="98"/>
                </a:lnTo>
                <a:lnTo>
                  <a:pt x="1659" y="100"/>
                </a:lnTo>
                <a:lnTo>
                  <a:pt x="1659" y="95"/>
                </a:lnTo>
                <a:lnTo>
                  <a:pt x="1662" y="92"/>
                </a:lnTo>
                <a:lnTo>
                  <a:pt x="1664" y="92"/>
                </a:lnTo>
                <a:lnTo>
                  <a:pt x="1665" y="92"/>
                </a:lnTo>
                <a:lnTo>
                  <a:pt x="1667" y="90"/>
                </a:lnTo>
                <a:lnTo>
                  <a:pt x="1665" y="87"/>
                </a:lnTo>
                <a:lnTo>
                  <a:pt x="1664" y="87"/>
                </a:lnTo>
                <a:lnTo>
                  <a:pt x="1664" y="83"/>
                </a:lnTo>
                <a:lnTo>
                  <a:pt x="1669" y="80"/>
                </a:lnTo>
                <a:lnTo>
                  <a:pt x="1670" y="78"/>
                </a:lnTo>
                <a:lnTo>
                  <a:pt x="1672" y="76"/>
                </a:lnTo>
                <a:lnTo>
                  <a:pt x="1672" y="75"/>
                </a:lnTo>
                <a:lnTo>
                  <a:pt x="1674" y="73"/>
                </a:lnTo>
                <a:lnTo>
                  <a:pt x="1675" y="73"/>
                </a:lnTo>
                <a:lnTo>
                  <a:pt x="1680" y="76"/>
                </a:lnTo>
                <a:lnTo>
                  <a:pt x="1689" y="75"/>
                </a:lnTo>
                <a:lnTo>
                  <a:pt x="1689" y="71"/>
                </a:lnTo>
                <a:lnTo>
                  <a:pt x="1691" y="71"/>
                </a:lnTo>
                <a:lnTo>
                  <a:pt x="1696" y="68"/>
                </a:lnTo>
                <a:lnTo>
                  <a:pt x="1701" y="68"/>
                </a:lnTo>
                <a:lnTo>
                  <a:pt x="1704" y="71"/>
                </a:lnTo>
                <a:lnTo>
                  <a:pt x="1706" y="70"/>
                </a:lnTo>
                <a:lnTo>
                  <a:pt x="1706" y="68"/>
                </a:lnTo>
                <a:lnTo>
                  <a:pt x="1708" y="65"/>
                </a:lnTo>
                <a:lnTo>
                  <a:pt x="1714" y="58"/>
                </a:lnTo>
                <a:lnTo>
                  <a:pt x="1713" y="56"/>
                </a:lnTo>
                <a:lnTo>
                  <a:pt x="1713" y="51"/>
                </a:lnTo>
                <a:lnTo>
                  <a:pt x="1714" y="51"/>
                </a:lnTo>
                <a:lnTo>
                  <a:pt x="1718" y="51"/>
                </a:lnTo>
                <a:lnTo>
                  <a:pt x="1721" y="48"/>
                </a:lnTo>
                <a:lnTo>
                  <a:pt x="1723" y="48"/>
                </a:lnTo>
                <a:lnTo>
                  <a:pt x="1726" y="49"/>
                </a:lnTo>
                <a:lnTo>
                  <a:pt x="1736" y="56"/>
                </a:lnTo>
                <a:lnTo>
                  <a:pt x="1736" y="63"/>
                </a:lnTo>
                <a:lnTo>
                  <a:pt x="1731" y="68"/>
                </a:lnTo>
                <a:lnTo>
                  <a:pt x="1729" y="68"/>
                </a:lnTo>
                <a:lnTo>
                  <a:pt x="1728" y="68"/>
                </a:lnTo>
                <a:lnTo>
                  <a:pt x="1726" y="70"/>
                </a:lnTo>
                <a:lnTo>
                  <a:pt x="1726" y="73"/>
                </a:lnTo>
                <a:lnTo>
                  <a:pt x="1731" y="75"/>
                </a:lnTo>
                <a:lnTo>
                  <a:pt x="1735" y="76"/>
                </a:lnTo>
                <a:lnTo>
                  <a:pt x="1738" y="76"/>
                </a:lnTo>
                <a:lnTo>
                  <a:pt x="1738" y="75"/>
                </a:lnTo>
                <a:lnTo>
                  <a:pt x="1738" y="71"/>
                </a:lnTo>
                <a:lnTo>
                  <a:pt x="1746" y="63"/>
                </a:lnTo>
                <a:lnTo>
                  <a:pt x="1755" y="65"/>
                </a:lnTo>
                <a:lnTo>
                  <a:pt x="1756" y="63"/>
                </a:lnTo>
                <a:lnTo>
                  <a:pt x="1758" y="58"/>
                </a:lnTo>
                <a:lnTo>
                  <a:pt x="1762" y="54"/>
                </a:lnTo>
                <a:lnTo>
                  <a:pt x="1762" y="51"/>
                </a:lnTo>
                <a:lnTo>
                  <a:pt x="1760" y="51"/>
                </a:lnTo>
                <a:lnTo>
                  <a:pt x="1758" y="49"/>
                </a:lnTo>
                <a:lnTo>
                  <a:pt x="1756" y="46"/>
                </a:lnTo>
                <a:lnTo>
                  <a:pt x="1756" y="41"/>
                </a:lnTo>
                <a:lnTo>
                  <a:pt x="1762" y="34"/>
                </a:lnTo>
                <a:lnTo>
                  <a:pt x="1767" y="36"/>
                </a:lnTo>
                <a:lnTo>
                  <a:pt x="1770" y="32"/>
                </a:lnTo>
                <a:lnTo>
                  <a:pt x="1768" y="29"/>
                </a:lnTo>
                <a:lnTo>
                  <a:pt x="1768" y="26"/>
                </a:lnTo>
                <a:lnTo>
                  <a:pt x="1772" y="22"/>
                </a:lnTo>
                <a:lnTo>
                  <a:pt x="1773" y="22"/>
                </a:lnTo>
                <a:lnTo>
                  <a:pt x="1780" y="24"/>
                </a:lnTo>
                <a:lnTo>
                  <a:pt x="1785" y="29"/>
                </a:lnTo>
                <a:lnTo>
                  <a:pt x="1790" y="29"/>
                </a:lnTo>
                <a:lnTo>
                  <a:pt x="1795" y="24"/>
                </a:lnTo>
                <a:lnTo>
                  <a:pt x="1797" y="24"/>
                </a:lnTo>
                <a:lnTo>
                  <a:pt x="1802" y="27"/>
                </a:lnTo>
                <a:lnTo>
                  <a:pt x="1802" y="32"/>
                </a:lnTo>
                <a:lnTo>
                  <a:pt x="1802" y="36"/>
                </a:lnTo>
                <a:lnTo>
                  <a:pt x="1800" y="41"/>
                </a:lnTo>
                <a:lnTo>
                  <a:pt x="1802" y="43"/>
                </a:lnTo>
                <a:lnTo>
                  <a:pt x="1804" y="43"/>
                </a:lnTo>
                <a:lnTo>
                  <a:pt x="1807" y="41"/>
                </a:lnTo>
                <a:lnTo>
                  <a:pt x="1809" y="43"/>
                </a:lnTo>
                <a:lnTo>
                  <a:pt x="1811" y="44"/>
                </a:lnTo>
                <a:lnTo>
                  <a:pt x="1816" y="41"/>
                </a:lnTo>
                <a:lnTo>
                  <a:pt x="1817" y="36"/>
                </a:lnTo>
                <a:lnTo>
                  <a:pt x="1821" y="32"/>
                </a:lnTo>
                <a:lnTo>
                  <a:pt x="1826" y="29"/>
                </a:lnTo>
                <a:lnTo>
                  <a:pt x="1827" y="29"/>
                </a:lnTo>
                <a:lnTo>
                  <a:pt x="1831" y="27"/>
                </a:lnTo>
                <a:lnTo>
                  <a:pt x="1831" y="22"/>
                </a:lnTo>
                <a:lnTo>
                  <a:pt x="1831" y="17"/>
                </a:lnTo>
                <a:lnTo>
                  <a:pt x="1824" y="17"/>
                </a:lnTo>
                <a:lnTo>
                  <a:pt x="1817" y="10"/>
                </a:lnTo>
                <a:lnTo>
                  <a:pt x="1824" y="4"/>
                </a:lnTo>
                <a:lnTo>
                  <a:pt x="1827" y="2"/>
                </a:lnTo>
                <a:lnTo>
                  <a:pt x="1831" y="4"/>
                </a:lnTo>
                <a:lnTo>
                  <a:pt x="1831" y="2"/>
                </a:lnTo>
                <a:lnTo>
                  <a:pt x="1833" y="0"/>
                </a:lnTo>
                <a:lnTo>
                  <a:pt x="1834" y="2"/>
                </a:lnTo>
                <a:close/>
              </a:path>
            </a:pathLst>
          </a:custGeom>
          <a:solidFill>
            <a:schemeClr val="accent4">
              <a:lumMod val="5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D0642387-CB41-4F28-96B0-71D589974024}"/>
              </a:ext>
            </a:extLst>
          </p:cNvPr>
          <p:cNvSpPr txBox="1"/>
          <p:nvPr/>
        </p:nvSpPr>
        <p:spPr>
          <a:xfrm>
            <a:off x="7435870" y="3740947"/>
            <a:ext cx="125408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Basse 97%</a:t>
            </a:r>
          </a:p>
        </p:txBody>
      </p:sp>
      <p:sp>
        <p:nvSpPr>
          <p:cNvPr id="17" name="TextBox 16">
            <a:extLst>
              <a:ext uri="{FF2B5EF4-FFF2-40B4-BE49-F238E27FC236}">
                <a16:creationId xmlns:a16="http://schemas.microsoft.com/office/drawing/2014/main" id="{EF4D1BBD-6EB6-43CB-A81D-A52C4DF1CE0E}"/>
              </a:ext>
            </a:extLst>
          </p:cNvPr>
          <p:cNvSpPr txBox="1"/>
          <p:nvPr/>
        </p:nvSpPr>
        <p:spPr>
          <a:xfrm>
            <a:off x="1971443" y="2264888"/>
            <a:ext cx="1711557"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Kerewan</a:t>
            </a: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42%</a:t>
            </a:r>
          </a:p>
        </p:txBody>
      </p:sp>
      <p:sp>
        <p:nvSpPr>
          <p:cNvPr id="18" name="TextBox 17">
            <a:extLst>
              <a:ext uri="{FF2B5EF4-FFF2-40B4-BE49-F238E27FC236}">
                <a16:creationId xmlns:a16="http://schemas.microsoft.com/office/drawing/2014/main" id="{6B748668-6337-4425-94B7-42857BF92E92}"/>
              </a:ext>
            </a:extLst>
          </p:cNvPr>
          <p:cNvSpPr txBox="1"/>
          <p:nvPr/>
        </p:nvSpPr>
        <p:spPr>
          <a:xfrm>
            <a:off x="833120" y="4742271"/>
            <a:ext cx="142398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Brikama</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78%</a:t>
            </a:r>
          </a:p>
        </p:txBody>
      </p:sp>
      <p:sp>
        <p:nvSpPr>
          <p:cNvPr id="19" name="TextBox 18">
            <a:extLst>
              <a:ext uri="{FF2B5EF4-FFF2-40B4-BE49-F238E27FC236}">
                <a16:creationId xmlns:a16="http://schemas.microsoft.com/office/drawing/2014/main" id="{CF33017E-70C6-4888-96AD-D79A70F1C3C0}"/>
              </a:ext>
            </a:extLst>
          </p:cNvPr>
          <p:cNvSpPr txBox="1"/>
          <p:nvPr/>
        </p:nvSpPr>
        <p:spPr>
          <a:xfrm>
            <a:off x="3396031" y="4198940"/>
            <a:ext cx="145659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Mansakonko</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80%</a:t>
            </a:r>
          </a:p>
        </p:txBody>
      </p:sp>
      <p:sp>
        <p:nvSpPr>
          <p:cNvPr id="20" name="TextBox 19">
            <a:extLst>
              <a:ext uri="{FF2B5EF4-FFF2-40B4-BE49-F238E27FC236}">
                <a16:creationId xmlns:a16="http://schemas.microsoft.com/office/drawing/2014/main" id="{87D8F552-83AE-45CC-A5A9-282E9F3E9114}"/>
              </a:ext>
            </a:extLst>
          </p:cNvPr>
          <p:cNvSpPr txBox="1"/>
          <p:nvPr/>
        </p:nvSpPr>
        <p:spPr>
          <a:xfrm>
            <a:off x="5003801" y="1818334"/>
            <a:ext cx="133814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Kuntaur</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54%</a:t>
            </a:r>
          </a:p>
        </p:txBody>
      </p:sp>
      <p:sp>
        <p:nvSpPr>
          <p:cNvPr id="21" name="TextBox 20">
            <a:extLst>
              <a:ext uri="{FF2B5EF4-FFF2-40B4-BE49-F238E27FC236}">
                <a16:creationId xmlns:a16="http://schemas.microsoft.com/office/drawing/2014/main" id="{071F9079-E3A4-48EC-98D9-F322801E96F6}"/>
              </a:ext>
            </a:extLst>
          </p:cNvPr>
          <p:cNvSpPr txBox="1"/>
          <p:nvPr/>
        </p:nvSpPr>
        <p:spPr>
          <a:xfrm>
            <a:off x="4888689" y="3921941"/>
            <a:ext cx="205422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Janjanbureh</a:t>
            </a:r>
            <a:endPar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61%</a:t>
            </a:r>
          </a:p>
        </p:txBody>
      </p:sp>
      <p:cxnSp>
        <p:nvCxnSpPr>
          <p:cNvPr id="23" name="Straight Connector 22">
            <a:extLst>
              <a:ext uri="{FF2B5EF4-FFF2-40B4-BE49-F238E27FC236}">
                <a16:creationId xmlns:a16="http://schemas.microsoft.com/office/drawing/2014/main" id="{0D2CAA7C-F5BC-4A58-B489-FFECFD31834A}"/>
              </a:ext>
            </a:extLst>
          </p:cNvPr>
          <p:cNvCxnSpPr>
            <a:cxnSpLocks/>
          </p:cNvCxnSpPr>
          <p:nvPr/>
        </p:nvCxnSpPr>
        <p:spPr>
          <a:xfrm flipV="1">
            <a:off x="5338414" y="3634250"/>
            <a:ext cx="244475" cy="365790"/>
          </a:xfrm>
          <a:prstGeom prst="line">
            <a:avLst/>
          </a:prstGeom>
        </p:spPr>
        <p:style>
          <a:lnRef idx="1">
            <a:schemeClr val="dk1"/>
          </a:lnRef>
          <a:fillRef idx="0">
            <a:schemeClr val="dk1"/>
          </a:fillRef>
          <a:effectRef idx="0">
            <a:schemeClr val="dk1"/>
          </a:effectRef>
          <a:fontRef idx="minor">
            <a:schemeClr val="tx1"/>
          </a:fontRef>
        </p:style>
      </p:cxnSp>
      <p:sp>
        <p:nvSpPr>
          <p:cNvPr id="25" name="TextBox 24">
            <a:extLst>
              <a:ext uri="{FF2B5EF4-FFF2-40B4-BE49-F238E27FC236}">
                <a16:creationId xmlns:a16="http://schemas.microsoft.com/office/drawing/2014/main" id="{760C8C88-3749-4764-B633-A82C06B3CEEC}"/>
              </a:ext>
            </a:extLst>
          </p:cNvPr>
          <p:cNvSpPr txBox="1"/>
          <p:nvPr/>
        </p:nvSpPr>
        <p:spPr>
          <a:xfrm>
            <a:off x="656133" y="2371785"/>
            <a:ext cx="13716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Banjul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48%</a:t>
            </a:r>
          </a:p>
        </p:txBody>
      </p:sp>
      <p:cxnSp>
        <p:nvCxnSpPr>
          <p:cNvPr id="27" name="Straight Connector 26">
            <a:extLst>
              <a:ext uri="{FF2B5EF4-FFF2-40B4-BE49-F238E27FC236}">
                <a16:creationId xmlns:a16="http://schemas.microsoft.com/office/drawing/2014/main" id="{198DCADD-56D7-49B7-87C7-7DFE1C5CFB83}"/>
              </a:ext>
            </a:extLst>
          </p:cNvPr>
          <p:cNvCxnSpPr>
            <a:cxnSpLocks/>
          </p:cNvCxnSpPr>
          <p:nvPr/>
        </p:nvCxnSpPr>
        <p:spPr>
          <a:xfrm flipH="1">
            <a:off x="925377" y="2971533"/>
            <a:ext cx="325205" cy="684193"/>
          </a:xfrm>
          <a:prstGeom prst="line">
            <a:avLst/>
          </a:prstGeom>
        </p:spPr>
        <p:style>
          <a:lnRef idx="1">
            <a:schemeClr val="dk1"/>
          </a:lnRef>
          <a:fillRef idx="0">
            <a:schemeClr val="dk1"/>
          </a:fillRef>
          <a:effectRef idx="0">
            <a:schemeClr val="dk1"/>
          </a:effectRef>
          <a:fontRef idx="minor">
            <a:schemeClr val="tx1"/>
          </a:fontRef>
        </p:style>
      </p:cxnSp>
      <p:sp>
        <p:nvSpPr>
          <p:cNvPr id="28" name="TextBox 27">
            <a:extLst>
              <a:ext uri="{FF2B5EF4-FFF2-40B4-BE49-F238E27FC236}">
                <a16:creationId xmlns:a16="http://schemas.microsoft.com/office/drawing/2014/main" id="{F9C0E913-4AC5-4333-A0CE-24C177DB38E7}"/>
              </a:ext>
            </a:extLst>
          </p:cNvPr>
          <p:cNvSpPr txBox="1"/>
          <p:nvPr/>
        </p:nvSpPr>
        <p:spPr>
          <a:xfrm>
            <a:off x="-1888" y="2683153"/>
            <a:ext cx="117339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Kanifing</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71%</a:t>
            </a:r>
          </a:p>
        </p:txBody>
      </p:sp>
      <p:cxnSp>
        <p:nvCxnSpPr>
          <p:cNvPr id="30" name="Straight Connector 29">
            <a:extLst>
              <a:ext uri="{FF2B5EF4-FFF2-40B4-BE49-F238E27FC236}">
                <a16:creationId xmlns:a16="http://schemas.microsoft.com/office/drawing/2014/main" id="{7934A133-46CD-48FD-8F9E-D624A92DD162}"/>
              </a:ext>
            </a:extLst>
          </p:cNvPr>
          <p:cNvCxnSpPr>
            <a:cxnSpLocks/>
            <a:stCxn id="28" idx="2"/>
            <a:endCxn id="11" idx="53"/>
          </p:cNvCxnSpPr>
          <p:nvPr/>
        </p:nvCxnSpPr>
        <p:spPr>
          <a:xfrm>
            <a:off x="584810" y="3329484"/>
            <a:ext cx="61303" cy="340818"/>
          </a:xfrm>
          <a:prstGeom prst="line">
            <a:avLst/>
          </a:prstGeom>
        </p:spPr>
        <p:style>
          <a:lnRef idx="1">
            <a:schemeClr val="dk1"/>
          </a:lnRef>
          <a:fillRef idx="0">
            <a:schemeClr val="dk1"/>
          </a:fillRef>
          <a:effectRef idx="0">
            <a:schemeClr val="dk1"/>
          </a:effectRef>
          <a:fontRef idx="minor">
            <a:schemeClr val="tx1"/>
          </a:fontRef>
        </p:style>
      </p:cxnSp>
      <p:sp>
        <p:nvSpPr>
          <p:cNvPr id="3" name="TextBox 2">
            <a:extLst>
              <a:ext uri="{FF2B5EF4-FFF2-40B4-BE49-F238E27FC236}">
                <a16:creationId xmlns:a16="http://schemas.microsoft.com/office/drawing/2014/main" id="{7EDEB92E-1770-4359-8BDF-766BC6E6FF09}"/>
              </a:ext>
            </a:extLst>
          </p:cNvPr>
          <p:cNvSpPr txBox="1"/>
          <p:nvPr/>
        </p:nvSpPr>
        <p:spPr>
          <a:xfrm>
            <a:off x="-1888" y="994410"/>
            <a:ext cx="914588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Percent of women age 15-49 who are circumcised</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3D2C9A26-EDD4-4B08-B779-BDD661FA308C}"/>
              </a:ext>
            </a:extLst>
          </p:cNvPr>
          <p:cNvSpPr txBox="1"/>
          <p:nvPr/>
        </p:nvSpPr>
        <p:spPr>
          <a:xfrm>
            <a:off x="5667022" y="4972340"/>
            <a:ext cx="2387133"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The Gambia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73%</a:t>
            </a:r>
          </a:p>
        </p:txBody>
      </p:sp>
      <p:cxnSp>
        <p:nvCxnSpPr>
          <p:cNvPr id="15" name="Straight Connector 14">
            <a:extLst>
              <a:ext uri="{FF2B5EF4-FFF2-40B4-BE49-F238E27FC236}">
                <a16:creationId xmlns:a16="http://schemas.microsoft.com/office/drawing/2014/main" id="{ECE8BF63-D264-405A-9468-06D8BD585CF8}"/>
              </a:ext>
            </a:extLst>
          </p:cNvPr>
          <p:cNvCxnSpPr>
            <a:cxnSpLocks/>
            <a:endCxn id="12" idx="51"/>
          </p:cNvCxnSpPr>
          <p:nvPr/>
        </p:nvCxnSpPr>
        <p:spPr>
          <a:xfrm flipH="1">
            <a:off x="2716213" y="2771369"/>
            <a:ext cx="111458" cy="549683"/>
          </a:xfrm>
          <a:prstGeom prst="line">
            <a:avLst/>
          </a:prstGeom>
        </p:spPr>
        <p:style>
          <a:lnRef idx="1">
            <a:schemeClr val="dk1"/>
          </a:lnRef>
          <a:fillRef idx="0">
            <a:schemeClr val="dk1"/>
          </a:fillRef>
          <a:effectRef idx="0">
            <a:schemeClr val="dk1"/>
          </a:effectRef>
          <a:fontRef idx="minor">
            <a:schemeClr val="tx1"/>
          </a:fontRef>
        </p:style>
      </p:cxnSp>
      <p:cxnSp>
        <p:nvCxnSpPr>
          <p:cNvPr id="33" name="Straight Connector 32">
            <a:extLst>
              <a:ext uri="{FF2B5EF4-FFF2-40B4-BE49-F238E27FC236}">
                <a16:creationId xmlns:a16="http://schemas.microsoft.com/office/drawing/2014/main" id="{A2CE420D-1CD6-4373-B4A5-761077961C61}"/>
              </a:ext>
            </a:extLst>
          </p:cNvPr>
          <p:cNvCxnSpPr>
            <a:endCxn id="9" idx="18"/>
          </p:cNvCxnSpPr>
          <p:nvPr/>
        </p:nvCxnSpPr>
        <p:spPr>
          <a:xfrm flipV="1">
            <a:off x="1348740" y="4557714"/>
            <a:ext cx="67310" cy="287557"/>
          </a:xfrm>
          <a:prstGeom prst="line">
            <a:avLst/>
          </a:prstGeom>
        </p:spPr>
        <p:style>
          <a:lnRef idx="1">
            <a:schemeClr val="dk1"/>
          </a:lnRef>
          <a:fillRef idx="0">
            <a:schemeClr val="dk1"/>
          </a:fillRef>
          <a:effectRef idx="0">
            <a:schemeClr val="dk1"/>
          </a:effectRef>
          <a:fontRef idx="minor">
            <a:schemeClr val="tx1"/>
          </a:fontRef>
        </p:style>
      </p:cxnSp>
      <p:cxnSp>
        <p:nvCxnSpPr>
          <p:cNvPr id="35" name="Straight Connector 34">
            <a:extLst>
              <a:ext uri="{FF2B5EF4-FFF2-40B4-BE49-F238E27FC236}">
                <a16:creationId xmlns:a16="http://schemas.microsoft.com/office/drawing/2014/main" id="{0F717142-5761-4925-AC5E-4962D85D5DE1}"/>
              </a:ext>
            </a:extLst>
          </p:cNvPr>
          <p:cNvCxnSpPr>
            <a:cxnSpLocks/>
            <a:stCxn id="19" idx="0"/>
          </p:cNvCxnSpPr>
          <p:nvPr/>
        </p:nvCxnSpPr>
        <p:spPr>
          <a:xfrm flipH="1" flipV="1">
            <a:off x="4046220" y="3789364"/>
            <a:ext cx="78106" cy="409576"/>
          </a:xfrm>
          <a:prstGeom prst="line">
            <a:avLst/>
          </a:prstGeom>
        </p:spPr>
        <p:style>
          <a:lnRef idx="1">
            <a:schemeClr val="dk1"/>
          </a:lnRef>
          <a:fillRef idx="0">
            <a:schemeClr val="dk1"/>
          </a:fillRef>
          <a:effectRef idx="0">
            <a:schemeClr val="dk1"/>
          </a:effectRef>
          <a:fontRef idx="minor">
            <a:schemeClr val="tx1"/>
          </a:fontRef>
        </p:style>
      </p:cxnSp>
      <p:cxnSp>
        <p:nvCxnSpPr>
          <p:cNvPr id="38" name="Straight Connector 37">
            <a:extLst>
              <a:ext uri="{FF2B5EF4-FFF2-40B4-BE49-F238E27FC236}">
                <a16:creationId xmlns:a16="http://schemas.microsoft.com/office/drawing/2014/main" id="{2313261F-D859-4BB0-905A-B9777435B74D}"/>
              </a:ext>
            </a:extLst>
          </p:cNvPr>
          <p:cNvCxnSpPr>
            <a:stCxn id="13" idx="0"/>
          </p:cNvCxnSpPr>
          <p:nvPr/>
        </p:nvCxnSpPr>
        <p:spPr>
          <a:xfrm flipV="1">
            <a:off x="5505451" y="2371785"/>
            <a:ext cx="77438" cy="352366"/>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3441874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FGM/C among Girls by Age</a:t>
            </a:r>
          </a:p>
        </p:txBody>
      </p:sp>
      <p:graphicFrame>
        <p:nvGraphicFramePr>
          <p:cNvPr id="8" name="Content Placeholder 7"/>
          <p:cNvGraphicFramePr>
            <a:graphicFrameLocks noGrp="1"/>
          </p:cNvGraphicFramePr>
          <p:nvPr>
            <p:ph idx="1"/>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56243"/>
            <a:ext cx="9144000" cy="369332"/>
          </a:xfrm>
          <a:prstGeom prst="rect">
            <a:avLst/>
          </a:prstGeom>
          <a:noFill/>
        </p:spPr>
        <p:txBody>
          <a:bodyPr wrap="square" rtlCol="0">
            <a:spAutoFit/>
          </a:bodyPr>
          <a:lstStyle/>
          <a:p>
            <a:pPr algn="ctr"/>
            <a:r>
              <a:rPr lang="en-US" i="1" dirty="0"/>
              <a:t>Percent distribution of girls age 0-14 by age at circumcision</a:t>
            </a:r>
          </a:p>
        </p:txBody>
      </p:sp>
    </p:spTree>
    <p:extLst>
      <p:ext uri="{BB962C8B-B14F-4D97-AF65-F5344CB8AC3E}">
        <p14:creationId xmlns:p14="http://schemas.microsoft.com/office/powerpoint/2010/main" val="111830421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91682"/>
          </a:xfrm>
        </p:spPr>
        <p:txBody>
          <a:bodyPr>
            <a:normAutofit/>
          </a:bodyPr>
          <a:lstStyle/>
          <a:p>
            <a:r>
              <a:rPr lang="en-US" sz="4000" dirty="0"/>
              <a:t>GDHS Products, Data, and Digital Tools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rcRect/>
          <a:stretch/>
        </p:blipFill>
        <p:spPr>
          <a:xfrm>
            <a:off x="631545" y="1939158"/>
            <a:ext cx="1290918" cy="1809169"/>
          </a:xfrm>
          <a:prstGeom prst="rect">
            <a:avLst/>
          </a:prstGeom>
          <a:ln>
            <a:solidFill>
              <a:schemeClr val="tx1"/>
            </a:solidFill>
          </a:ln>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rcRect/>
          <a:stretch/>
        </p:blipFill>
        <p:spPr>
          <a:xfrm>
            <a:off x="2465446" y="1929343"/>
            <a:ext cx="1285875" cy="1828800"/>
          </a:xfrm>
          <a:prstGeom prst="rect">
            <a:avLst/>
          </a:prstGeom>
          <a:ln>
            <a:solidFill>
              <a:schemeClr val="tx1"/>
            </a:solidFill>
          </a:ln>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rcRect/>
          <a:stretch/>
        </p:blipFill>
        <p:spPr>
          <a:xfrm>
            <a:off x="4446056" y="1900155"/>
            <a:ext cx="1295400" cy="1828800"/>
          </a:xfrm>
          <a:prstGeom prst="rect">
            <a:avLst/>
          </a:prstGeom>
          <a:ln>
            <a:solidFill>
              <a:schemeClr val="tx1"/>
            </a:solidFill>
          </a:ln>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82509" y="5015844"/>
            <a:ext cx="1968267" cy="1503040"/>
          </a:xfrm>
          <a:prstGeom prst="rect">
            <a:avLst/>
          </a:prstGeom>
          <a:ln>
            <a:solidFill>
              <a:schemeClr val="tx1"/>
            </a:solidFill>
          </a:ln>
        </p:spPr>
      </p:pic>
      <p:pic>
        <p:nvPicPr>
          <p:cNvPr id="8" name="Content Placeholder 5"/>
          <p:cNvPicPr>
            <a:picLocks noChangeAspect="1"/>
          </p:cNvPicPr>
          <p:nvPr/>
        </p:nvPicPr>
        <p:blipFill rotWithShape="1">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l="11675" t="6666" r="10495" b="6666"/>
          <a:stretch/>
        </p:blipFill>
        <p:spPr>
          <a:xfrm>
            <a:off x="7855506" y="4895628"/>
            <a:ext cx="832439" cy="1623256"/>
          </a:xfrm>
          <a:prstGeom prst="rect">
            <a:avLst/>
          </a:prstGeom>
        </p:spPr>
      </p:pic>
      <p:pic>
        <p:nvPicPr>
          <p:cNvPr id="9" name="Pictur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430610" y="5008207"/>
            <a:ext cx="1705084" cy="1518316"/>
          </a:xfrm>
          <a:prstGeom prst="rect">
            <a:avLst/>
          </a:prstGeom>
          <a:ln>
            <a:solidFill>
              <a:schemeClr val="tx1"/>
            </a:solidFill>
          </a:ln>
          <a:effectLst>
            <a:outerShdw blurRad="50800" dist="38100" dir="2700000" algn="tl" rotWithShape="0">
              <a:prstClr val="black">
                <a:alpha val="40000"/>
              </a:prstClr>
            </a:outerShdw>
          </a:effectLst>
        </p:spPr>
      </p:pic>
      <p:sp>
        <p:nvSpPr>
          <p:cNvPr id="10" name="Rectangle 9"/>
          <p:cNvSpPr/>
          <p:nvPr/>
        </p:nvSpPr>
        <p:spPr>
          <a:xfrm>
            <a:off x="2848142" y="4210657"/>
            <a:ext cx="2037000" cy="40011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hlinkClick r:id="rId9" action="ppaction://hlinkfile"/>
              </a:rPr>
              <a:t>STATcompiler.com</a:t>
            </a: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1" name="Rectangle 10"/>
          <p:cNvSpPr/>
          <p:nvPr/>
        </p:nvSpPr>
        <p:spPr>
          <a:xfrm>
            <a:off x="7400841" y="3902881"/>
            <a:ext cx="1740882" cy="101566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DHS Program </a:t>
            </a:r>
            <a:b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Mobile App for </a:t>
            </a:r>
            <a:b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Android &amp; iOS</a:t>
            </a: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Rectangle 11"/>
          <p:cNvSpPr/>
          <p:nvPr/>
        </p:nvSpPr>
        <p:spPr>
          <a:xfrm>
            <a:off x="361314" y="1243803"/>
            <a:ext cx="1831380" cy="40011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Final Report</a:t>
            </a: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 name="Rectangle 12"/>
          <p:cNvSpPr/>
          <p:nvPr/>
        </p:nvSpPr>
        <p:spPr>
          <a:xfrm>
            <a:off x="2192694" y="1243803"/>
            <a:ext cx="1831380" cy="40011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Key Findings</a:t>
            </a: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4" name="Rectangle 13"/>
          <p:cNvSpPr/>
          <p:nvPr/>
        </p:nvSpPr>
        <p:spPr>
          <a:xfrm>
            <a:off x="4172199" y="1226654"/>
            <a:ext cx="1831380" cy="40011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Wall Chart</a:t>
            </a: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5" name="Rectangle 14"/>
          <p:cNvSpPr/>
          <p:nvPr/>
        </p:nvSpPr>
        <p:spPr>
          <a:xfrm>
            <a:off x="5023696" y="4210657"/>
            <a:ext cx="2518911" cy="40011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hlinkClick r:id="rId10" action="ppaction://hlinkfile"/>
              </a:rPr>
              <a:t>API.DHSprogram.com</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 name="Rectangle 15"/>
          <p:cNvSpPr/>
          <p:nvPr/>
        </p:nvSpPr>
        <p:spPr>
          <a:xfrm>
            <a:off x="143938" y="4056769"/>
            <a:ext cx="2364059" cy="70788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Dataset available at </a:t>
            </a: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hlinkClick r:id="rId11" action="ppaction://hlinkfile"/>
              </a:rPr>
              <a:t>DHSprogram.com</a:t>
            </a: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7" name="Picture 16"/>
          <p:cNvPicPr>
            <a:picLocks noChangeAspect="1"/>
          </p:cNvPicPr>
          <p:nvPr/>
        </p:nvPicPr>
        <p:blipFill>
          <a:blip r:embed="rId12">
            <a:extLst>
              <a:ext uri="{28A0092B-C50C-407E-A947-70E740481C1C}">
                <a14:useLocalDpi xmlns:a14="http://schemas.microsoft.com/office/drawing/2010/main" val="0"/>
              </a:ext>
            </a:extLst>
          </a:blip>
          <a:srcRect/>
          <a:stretch/>
        </p:blipFill>
        <p:spPr>
          <a:xfrm>
            <a:off x="102591" y="5008207"/>
            <a:ext cx="2456709" cy="1503039"/>
          </a:xfrm>
          <a:prstGeom prst="rect">
            <a:avLst/>
          </a:prstGeom>
          <a:ln>
            <a:solidFill>
              <a:schemeClr val="tx1"/>
            </a:solidFill>
          </a:ln>
        </p:spPr>
      </p:pic>
      <p:sp>
        <p:nvSpPr>
          <p:cNvPr id="19" name="Rectangle 18">
            <a:extLst>
              <a:ext uri="{FF2B5EF4-FFF2-40B4-BE49-F238E27FC236}">
                <a16:creationId xmlns:a16="http://schemas.microsoft.com/office/drawing/2014/main" id="{B5383EA6-D3F1-412B-802C-090EACE8A177}"/>
              </a:ext>
            </a:extLst>
          </p:cNvPr>
          <p:cNvSpPr/>
          <p:nvPr/>
        </p:nvSpPr>
        <p:spPr>
          <a:xfrm>
            <a:off x="6003580" y="1220340"/>
            <a:ext cx="3140420" cy="40011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National &amp; LGA Fact Sheets</a:t>
            </a: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20" name="Picture 19" descr="Graphical user interface, text, website&#10;&#10;Description automatically generated">
            <a:extLst>
              <a:ext uri="{FF2B5EF4-FFF2-40B4-BE49-F238E27FC236}">
                <a16:creationId xmlns:a16="http://schemas.microsoft.com/office/drawing/2014/main" id="{273963D5-6719-475F-9586-F832225BD6BA}"/>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283152" y="1893841"/>
            <a:ext cx="2581275" cy="1828800"/>
          </a:xfrm>
          <a:prstGeom prst="rect">
            <a:avLst/>
          </a:prstGeom>
          <a:ln>
            <a:solidFill>
              <a:schemeClr val="tx1"/>
            </a:solidFill>
          </a:ln>
        </p:spPr>
      </p:pic>
    </p:spTree>
    <p:extLst>
      <p:ext uri="{BB962C8B-B14F-4D97-AF65-F5344CB8AC3E}">
        <p14:creationId xmlns:p14="http://schemas.microsoft.com/office/powerpoint/2010/main" val="11953802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25285"/>
          </a:xfrm>
        </p:spPr>
        <p:txBody>
          <a:bodyPr/>
          <a:lstStyle/>
          <a:p>
            <a:r>
              <a:rPr lang="en-GB" noProof="0" dirty="0"/>
              <a:t>Fertility Trends by Residence</a:t>
            </a:r>
          </a:p>
        </p:txBody>
      </p:sp>
      <p:graphicFrame>
        <p:nvGraphicFramePr>
          <p:cNvPr id="7" name="Content Placeholder 6"/>
          <p:cNvGraphicFramePr>
            <a:graphicFrameLocks noGrp="1"/>
          </p:cNvGraphicFramePr>
          <p:nvPr>
            <p:ph idx="1"/>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Births per woman for the 3-year period before the survey</a:t>
            </a:r>
          </a:p>
        </p:txBody>
      </p:sp>
    </p:spTree>
    <p:extLst>
      <p:ext uri="{BB962C8B-B14F-4D97-AF65-F5344CB8AC3E}">
        <p14:creationId xmlns:p14="http://schemas.microsoft.com/office/powerpoint/2010/main" val="32552845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700"/>
            <a:ext cx="9144000" cy="917575"/>
          </a:xfrm>
        </p:spPr>
        <p:txBody>
          <a:bodyPr/>
          <a:lstStyle/>
          <a:p>
            <a:r>
              <a:rPr lang="en-GB" dirty="0"/>
              <a:t>Fertility by Local Government Area</a:t>
            </a:r>
            <a:endParaRPr lang="en-GB" noProof="0" dirty="0"/>
          </a:p>
        </p:txBody>
      </p:sp>
      <p:sp>
        <p:nvSpPr>
          <p:cNvPr id="7" name="Freeform 5">
            <a:extLst>
              <a:ext uri="{FF2B5EF4-FFF2-40B4-BE49-F238E27FC236}">
                <a16:creationId xmlns:a16="http://schemas.microsoft.com/office/drawing/2014/main" id="{B6C3A306-8004-4C72-86F1-56C021283999}"/>
              </a:ext>
            </a:extLst>
          </p:cNvPr>
          <p:cNvSpPr>
            <a:spLocks/>
          </p:cNvSpPr>
          <p:nvPr/>
        </p:nvSpPr>
        <p:spPr bwMode="auto">
          <a:xfrm>
            <a:off x="850900" y="3660776"/>
            <a:ext cx="160338" cy="90488"/>
          </a:xfrm>
          <a:custGeom>
            <a:avLst/>
            <a:gdLst>
              <a:gd name="T0" fmla="*/ 30 w 101"/>
              <a:gd name="T1" fmla="*/ 8 h 57"/>
              <a:gd name="T2" fmla="*/ 32 w 101"/>
              <a:gd name="T3" fmla="*/ 10 h 57"/>
              <a:gd name="T4" fmla="*/ 37 w 101"/>
              <a:gd name="T5" fmla="*/ 11 h 57"/>
              <a:gd name="T6" fmla="*/ 42 w 101"/>
              <a:gd name="T7" fmla="*/ 13 h 57"/>
              <a:gd name="T8" fmla="*/ 43 w 101"/>
              <a:gd name="T9" fmla="*/ 15 h 57"/>
              <a:gd name="T10" fmla="*/ 45 w 101"/>
              <a:gd name="T11" fmla="*/ 17 h 57"/>
              <a:gd name="T12" fmla="*/ 50 w 101"/>
              <a:gd name="T13" fmla="*/ 17 h 57"/>
              <a:gd name="T14" fmla="*/ 59 w 101"/>
              <a:gd name="T15" fmla="*/ 18 h 57"/>
              <a:gd name="T16" fmla="*/ 71 w 101"/>
              <a:gd name="T17" fmla="*/ 18 h 57"/>
              <a:gd name="T18" fmla="*/ 81 w 101"/>
              <a:gd name="T19" fmla="*/ 22 h 57"/>
              <a:gd name="T20" fmla="*/ 89 w 101"/>
              <a:gd name="T21" fmla="*/ 27 h 57"/>
              <a:gd name="T22" fmla="*/ 94 w 101"/>
              <a:gd name="T23" fmla="*/ 28 h 57"/>
              <a:gd name="T24" fmla="*/ 98 w 101"/>
              <a:gd name="T25" fmla="*/ 32 h 57"/>
              <a:gd name="T26" fmla="*/ 101 w 101"/>
              <a:gd name="T27" fmla="*/ 35 h 57"/>
              <a:gd name="T28" fmla="*/ 101 w 101"/>
              <a:gd name="T29" fmla="*/ 42 h 57"/>
              <a:gd name="T30" fmla="*/ 99 w 101"/>
              <a:gd name="T31" fmla="*/ 45 h 57"/>
              <a:gd name="T32" fmla="*/ 98 w 101"/>
              <a:gd name="T33" fmla="*/ 50 h 57"/>
              <a:gd name="T34" fmla="*/ 94 w 101"/>
              <a:gd name="T35" fmla="*/ 57 h 57"/>
              <a:gd name="T36" fmla="*/ 89 w 101"/>
              <a:gd name="T37" fmla="*/ 57 h 57"/>
              <a:gd name="T38" fmla="*/ 86 w 101"/>
              <a:gd name="T39" fmla="*/ 50 h 57"/>
              <a:gd name="T40" fmla="*/ 76 w 101"/>
              <a:gd name="T41" fmla="*/ 47 h 57"/>
              <a:gd name="T42" fmla="*/ 72 w 101"/>
              <a:gd name="T43" fmla="*/ 47 h 57"/>
              <a:gd name="T44" fmla="*/ 65 w 101"/>
              <a:gd name="T45" fmla="*/ 47 h 57"/>
              <a:gd name="T46" fmla="*/ 64 w 101"/>
              <a:gd name="T47" fmla="*/ 45 h 57"/>
              <a:gd name="T48" fmla="*/ 60 w 101"/>
              <a:gd name="T49" fmla="*/ 47 h 57"/>
              <a:gd name="T50" fmla="*/ 54 w 101"/>
              <a:gd name="T51" fmla="*/ 50 h 57"/>
              <a:gd name="T52" fmla="*/ 49 w 101"/>
              <a:gd name="T53" fmla="*/ 52 h 57"/>
              <a:gd name="T54" fmla="*/ 45 w 101"/>
              <a:gd name="T55" fmla="*/ 54 h 57"/>
              <a:gd name="T56" fmla="*/ 40 w 101"/>
              <a:gd name="T57" fmla="*/ 55 h 57"/>
              <a:gd name="T58" fmla="*/ 35 w 101"/>
              <a:gd name="T59" fmla="*/ 52 h 57"/>
              <a:gd name="T60" fmla="*/ 32 w 101"/>
              <a:gd name="T61" fmla="*/ 49 h 57"/>
              <a:gd name="T62" fmla="*/ 27 w 101"/>
              <a:gd name="T63" fmla="*/ 49 h 57"/>
              <a:gd name="T64" fmla="*/ 25 w 101"/>
              <a:gd name="T65" fmla="*/ 47 h 57"/>
              <a:gd name="T66" fmla="*/ 28 w 101"/>
              <a:gd name="T67" fmla="*/ 45 h 57"/>
              <a:gd name="T68" fmla="*/ 30 w 101"/>
              <a:gd name="T69" fmla="*/ 42 h 57"/>
              <a:gd name="T70" fmla="*/ 27 w 101"/>
              <a:gd name="T71" fmla="*/ 39 h 57"/>
              <a:gd name="T72" fmla="*/ 25 w 101"/>
              <a:gd name="T73" fmla="*/ 37 h 57"/>
              <a:gd name="T74" fmla="*/ 28 w 101"/>
              <a:gd name="T75" fmla="*/ 37 h 57"/>
              <a:gd name="T76" fmla="*/ 30 w 101"/>
              <a:gd name="T77" fmla="*/ 33 h 57"/>
              <a:gd name="T78" fmla="*/ 32 w 101"/>
              <a:gd name="T79" fmla="*/ 32 h 57"/>
              <a:gd name="T80" fmla="*/ 35 w 101"/>
              <a:gd name="T81" fmla="*/ 30 h 57"/>
              <a:gd name="T82" fmla="*/ 35 w 101"/>
              <a:gd name="T83" fmla="*/ 28 h 57"/>
              <a:gd name="T84" fmla="*/ 33 w 101"/>
              <a:gd name="T85" fmla="*/ 25 h 57"/>
              <a:gd name="T86" fmla="*/ 32 w 101"/>
              <a:gd name="T87" fmla="*/ 27 h 57"/>
              <a:gd name="T88" fmla="*/ 30 w 101"/>
              <a:gd name="T89" fmla="*/ 23 h 57"/>
              <a:gd name="T90" fmla="*/ 27 w 101"/>
              <a:gd name="T91" fmla="*/ 23 h 57"/>
              <a:gd name="T92" fmla="*/ 23 w 101"/>
              <a:gd name="T93" fmla="*/ 22 h 57"/>
              <a:gd name="T94" fmla="*/ 22 w 101"/>
              <a:gd name="T95" fmla="*/ 18 h 57"/>
              <a:gd name="T96" fmla="*/ 18 w 101"/>
              <a:gd name="T97" fmla="*/ 17 h 57"/>
              <a:gd name="T98" fmla="*/ 15 w 101"/>
              <a:gd name="T99" fmla="*/ 13 h 57"/>
              <a:gd name="T100" fmla="*/ 10 w 101"/>
              <a:gd name="T101" fmla="*/ 11 h 57"/>
              <a:gd name="T102" fmla="*/ 1 w 101"/>
              <a:gd name="T103" fmla="*/ 13 h 57"/>
              <a:gd name="T104" fmla="*/ 0 w 101"/>
              <a:gd name="T105" fmla="*/ 11 h 57"/>
              <a:gd name="T106" fmla="*/ 5 w 101"/>
              <a:gd name="T107" fmla="*/ 8 h 57"/>
              <a:gd name="T108" fmla="*/ 13 w 101"/>
              <a:gd name="T109" fmla="*/ 3 h 57"/>
              <a:gd name="T110" fmla="*/ 18 w 101"/>
              <a:gd name="T111" fmla="*/ 0 h 57"/>
              <a:gd name="T112" fmla="*/ 25 w 101"/>
              <a:gd name="T113" fmla="*/ 3 h 57"/>
              <a:gd name="T114" fmla="*/ 28 w 101"/>
              <a:gd name="T115" fmla="*/ 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 h="57">
                <a:moveTo>
                  <a:pt x="28" y="8"/>
                </a:moveTo>
                <a:lnTo>
                  <a:pt x="28" y="8"/>
                </a:lnTo>
                <a:lnTo>
                  <a:pt x="30" y="8"/>
                </a:lnTo>
                <a:lnTo>
                  <a:pt x="30" y="8"/>
                </a:lnTo>
                <a:lnTo>
                  <a:pt x="30" y="8"/>
                </a:lnTo>
                <a:lnTo>
                  <a:pt x="30" y="8"/>
                </a:lnTo>
                <a:lnTo>
                  <a:pt x="32" y="8"/>
                </a:lnTo>
                <a:lnTo>
                  <a:pt x="32" y="8"/>
                </a:lnTo>
                <a:lnTo>
                  <a:pt x="32" y="10"/>
                </a:lnTo>
                <a:lnTo>
                  <a:pt x="32" y="10"/>
                </a:lnTo>
                <a:lnTo>
                  <a:pt x="32" y="10"/>
                </a:lnTo>
                <a:lnTo>
                  <a:pt x="33" y="10"/>
                </a:lnTo>
                <a:lnTo>
                  <a:pt x="33" y="10"/>
                </a:lnTo>
                <a:lnTo>
                  <a:pt x="35" y="11"/>
                </a:lnTo>
                <a:lnTo>
                  <a:pt x="37" y="11"/>
                </a:lnTo>
                <a:lnTo>
                  <a:pt x="38" y="13"/>
                </a:lnTo>
                <a:lnTo>
                  <a:pt x="38" y="13"/>
                </a:lnTo>
                <a:lnTo>
                  <a:pt x="40" y="13"/>
                </a:lnTo>
                <a:lnTo>
                  <a:pt x="42" y="13"/>
                </a:lnTo>
                <a:lnTo>
                  <a:pt x="42" y="13"/>
                </a:lnTo>
                <a:lnTo>
                  <a:pt x="42" y="13"/>
                </a:lnTo>
                <a:lnTo>
                  <a:pt x="42" y="13"/>
                </a:lnTo>
                <a:lnTo>
                  <a:pt x="43" y="13"/>
                </a:lnTo>
                <a:lnTo>
                  <a:pt x="43" y="13"/>
                </a:lnTo>
                <a:lnTo>
                  <a:pt x="43" y="15"/>
                </a:lnTo>
                <a:lnTo>
                  <a:pt x="43" y="15"/>
                </a:lnTo>
                <a:lnTo>
                  <a:pt x="43" y="15"/>
                </a:lnTo>
                <a:lnTo>
                  <a:pt x="45" y="15"/>
                </a:lnTo>
                <a:lnTo>
                  <a:pt x="45" y="17"/>
                </a:lnTo>
                <a:lnTo>
                  <a:pt x="45" y="17"/>
                </a:lnTo>
                <a:lnTo>
                  <a:pt x="47" y="17"/>
                </a:lnTo>
                <a:lnTo>
                  <a:pt x="47" y="17"/>
                </a:lnTo>
                <a:lnTo>
                  <a:pt x="49" y="17"/>
                </a:lnTo>
                <a:lnTo>
                  <a:pt x="49" y="17"/>
                </a:lnTo>
                <a:lnTo>
                  <a:pt x="50" y="17"/>
                </a:lnTo>
                <a:lnTo>
                  <a:pt x="54" y="17"/>
                </a:lnTo>
                <a:lnTo>
                  <a:pt x="55" y="17"/>
                </a:lnTo>
                <a:lnTo>
                  <a:pt x="55" y="17"/>
                </a:lnTo>
                <a:lnTo>
                  <a:pt x="57" y="17"/>
                </a:lnTo>
                <a:lnTo>
                  <a:pt x="59" y="18"/>
                </a:lnTo>
                <a:lnTo>
                  <a:pt x="59" y="18"/>
                </a:lnTo>
                <a:lnTo>
                  <a:pt x="64" y="18"/>
                </a:lnTo>
                <a:lnTo>
                  <a:pt x="69" y="18"/>
                </a:lnTo>
                <a:lnTo>
                  <a:pt x="69" y="20"/>
                </a:lnTo>
                <a:lnTo>
                  <a:pt x="71" y="18"/>
                </a:lnTo>
                <a:lnTo>
                  <a:pt x="76" y="20"/>
                </a:lnTo>
                <a:lnTo>
                  <a:pt x="77" y="20"/>
                </a:lnTo>
                <a:lnTo>
                  <a:pt x="77" y="20"/>
                </a:lnTo>
                <a:lnTo>
                  <a:pt x="79" y="20"/>
                </a:lnTo>
                <a:lnTo>
                  <a:pt x="81" y="22"/>
                </a:lnTo>
                <a:lnTo>
                  <a:pt x="81" y="22"/>
                </a:lnTo>
                <a:lnTo>
                  <a:pt x="84" y="23"/>
                </a:lnTo>
                <a:lnTo>
                  <a:pt x="86" y="25"/>
                </a:lnTo>
                <a:lnTo>
                  <a:pt x="89" y="27"/>
                </a:lnTo>
                <a:lnTo>
                  <a:pt x="89" y="27"/>
                </a:lnTo>
                <a:lnTo>
                  <a:pt x="89" y="27"/>
                </a:lnTo>
                <a:lnTo>
                  <a:pt x="89" y="27"/>
                </a:lnTo>
                <a:lnTo>
                  <a:pt x="89" y="27"/>
                </a:lnTo>
                <a:lnTo>
                  <a:pt x="89" y="27"/>
                </a:lnTo>
                <a:lnTo>
                  <a:pt x="94" y="28"/>
                </a:lnTo>
                <a:lnTo>
                  <a:pt x="94" y="28"/>
                </a:lnTo>
                <a:lnTo>
                  <a:pt x="96" y="30"/>
                </a:lnTo>
                <a:lnTo>
                  <a:pt x="98" y="32"/>
                </a:lnTo>
                <a:lnTo>
                  <a:pt x="98" y="32"/>
                </a:lnTo>
                <a:lnTo>
                  <a:pt x="98" y="32"/>
                </a:lnTo>
                <a:lnTo>
                  <a:pt x="99" y="32"/>
                </a:lnTo>
                <a:lnTo>
                  <a:pt x="99" y="32"/>
                </a:lnTo>
                <a:lnTo>
                  <a:pt x="99" y="33"/>
                </a:lnTo>
                <a:lnTo>
                  <a:pt x="101" y="33"/>
                </a:lnTo>
                <a:lnTo>
                  <a:pt x="101" y="35"/>
                </a:lnTo>
                <a:lnTo>
                  <a:pt x="101" y="37"/>
                </a:lnTo>
                <a:lnTo>
                  <a:pt x="101" y="37"/>
                </a:lnTo>
                <a:lnTo>
                  <a:pt x="101" y="39"/>
                </a:lnTo>
                <a:lnTo>
                  <a:pt x="101" y="40"/>
                </a:lnTo>
                <a:lnTo>
                  <a:pt x="101" y="42"/>
                </a:lnTo>
                <a:lnTo>
                  <a:pt x="101" y="42"/>
                </a:lnTo>
                <a:lnTo>
                  <a:pt x="101" y="44"/>
                </a:lnTo>
                <a:lnTo>
                  <a:pt x="99" y="44"/>
                </a:lnTo>
                <a:lnTo>
                  <a:pt x="99" y="45"/>
                </a:lnTo>
                <a:lnTo>
                  <a:pt x="99" y="45"/>
                </a:lnTo>
                <a:lnTo>
                  <a:pt x="99" y="45"/>
                </a:lnTo>
                <a:lnTo>
                  <a:pt x="98" y="45"/>
                </a:lnTo>
                <a:lnTo>
                  <a:pt x="98" y="47"/>
                </a:lnTo>
                <a:lnTo>
                  <a:pt x="98" y="49"/>
                </a:lnTo>
                <a:lnTo>
                  <a:pt x="98" y="50"/>
                </a:lnTo>
                <a:lnTo>
                  <a:pt x="98" y="52"/>
                </a:lnTo>
                <a:lnTo>
                  <a:pt x="96" y="54"/>
                </a:lnTo>
                <a:lnTo>
                  <a:pt x="96" y="55"/>
                </a:lnTo>
                <a:lnTo>
                  <a:pt x="94" y="55"/>
                </a:lnTo>
                <a:lnTo>
                  <a:pt x="94" y="57"/>
                </a:lnTo>
                <a:lnTo>
                  <a:pt x="92" y="57"/>
                </a:lnTo>
                <a:lnTo>
                  <a:pt x="91" y="57"/>
                </a:lnTo>
                <a:lnTo>
                  <a:pt x="91" y="57"/>
                </a:lnTo>
                <a:lnTo>
                  <a:pt x="91" y="57"/>
                </a:lnTo>
                <a:lnTo>
                  <a:pt x="89" y="57"/>
                </a:lnTo>
                <a:lnTo>
                  <a:pt x="89" y="55"/>
                </a:lnTo>
                <a:lnTo>
                  <a:pt x="87" y="55"/>
                </a:lnTo>
                <a:lnTo>
                  <a:pt x="87" y="55"/>
                </a:lnTo>
                <a:lnTo>
                  <a:pt x="86" y="55"/>
                </a:lnTo>
                <a:lnTo>
                  <a:pt x="86" y="50"/>
                </a:lnTo>
                <a:lnTo>
                  <a:pt x="86" y="50"/>
                </a:lnTo>
                <a:lnTo>
                  <a:pt x="79" y="49"/>
                </a:lnTo>
                <a:lnTo>
                  <a:pt x="77" y="49"/>
                </a:lnTo>
                <a:lnTo>
                  <a:pt x="77" y="49"/>
                </a:lnTo>
                <a:lnTo>
                  <a:pt x="76" y="47"/>
                </a:lnTo>
                <a:lnTo>
                  <a:pt x="74" y="47"/>
                </a:lnTo>
                <a:lnTo>
                  <a:pt x="74" y="45"/>
                </a:lnTo>
                <a:lnTo>
                  <a:pt x="74" y="45"/>
                </a:lnTo>
                <a:lnTo>
                  <a:pt x="74" y="47"/>
                </a:lnTo>
                <a:lnTo>
                  <a:pt x="72" y="47"/>
                </a:lnTo>
                <a:lnTo>
                  <a:pt x="71" y="47"/>
                </a:lnTo>
                <a:lnTo>
                  <a:pt x="69" y="47"/>
                </a:lnTo>
                <a:lnTo>
                  <a:pt x="67" y="47"/>
                </a:lnTo>
                <a:lnTo>
                  <a:pt x="67" y="47"/>
                </a:lnTo>
                <a:lnTo>
                  <a:pt x="65" y="47"/>
                </a:lnTo>
                <a:lnTo>
                  <a:pt x="65" y="47"/>
                </a:lnTo>
                <a:lnTo>
                  <a:pt x="65" y="47"/>
                </a:lnTo>
                <a:lnTo>
                  <a:pt x="64" y="45"/>
                </a:lnTo>
                <a:lnTo>
                  <a:pt x="64" y="45"/>
                </a:lnTo>
                <a:lnTo>
                  <a:pt x="64" y="45"/>
                </a:lnTo>
                <a:lnTo>
                  <a:pt x="62" y="45"/>
                </a:lnTo>
                <a:lnTo>
                  <a:pt x="62" y="45"/>
                </a:lnTo>
                <a:lnTo>
                  <a:pt x="62" y="47"/>
                </a:lnTo>
                <a:lnTo>
                  <a:pt x="62" y="47"/>
                </a:lnTo>
                <a:lnTo>
                  <a:pt x="60" y="47"/>
                </a:lnTo>
                <a:lnTo>
                  <a:pt x="60" y="49"/>
                </a:lnTo>
                <a:lnTo>
                  <a:pt x="57" y="49"/>
                </a:lnTo>
                <a:lnTo>
                  <a:pt x="57" y="49"/>
                </a:lnTo>
                <a:lnTo>
                  <a:pt x="55" y="50"/>
                </a:lnTo>
                <a:lnTo>
                  <a:pt x="54" y="50"/>
                </a:lnTo>
                <a:lnTo>
                  <a:pt x="52" y="52"/>
                </a:lnTo>
                <a:lnTo>
                  <a:pt x="50" y="52"/>
                </a:lnTo>
                <a:lnTo>
                  <a:pt x="50" y="52"/>
                </a:lnTo>
                <a:lnTo>
                  <a:pt x="49" y="52"/>
                </a:lnTo>
                <a:lnTo>
                  <a:pt x="49" y="52"/>
                </a:lnTo>
                <a:lnTo>
                  <a:pt x="49" y="54"/>
                </a:lnTo>
                <a:lnTo>
                  <a:pt x="47" y="54"/>
                </a:lnTo>
                <a:lnTo>
                  <a:pt x="47" y="54"/>
                </a:lnTo>
                <a:lnTo>
                  <a:pt x="45" y="54"/>
                </a:lnTo>
                <a:lnTo>
                  <a:pt x="45" y="54"/>
                </a:lnTo>
                <a:lnTo>
                  <a:pt x="43" y="54"/>
                </a:lnTo>
                <a:lnTo>
                  <a:pt x="43" y="55"/>
                </a:lnTo>
                <a:lnTo>
                  <a:pt x="42" y="55"/>
                </a:lnTo>
                <a:lnTo>
                  <a:pt x="40" y="55"/>
                </a:lnTo>
                <a:lnTo>
                  <a:pt x="40" y="55"/>
                </a:lnTo>
                <a:lnTo>
                  <a:pt x="38" y="55"/>
                </a:lnTo>
                <a:lnTo>
                  <a:pt x="37" y="55"/>
                </a:lnTo>
                <a:lnTo>
                  <a:pt x="37" y="54"/>
                </a:lnTo>
                <a:lnTo>
                  <a:pt x="35" y="54"/>
                </a:lnTo>
                <a:lnTo>
                  <a:pt x="35" y="52"/>
                </a:lnTo>
                <a:lnTo>
                  <a:pt x="35" y="50"/>
                </a:lnTo>
                <a:lnTo>
                  <a:pt x="33" y="50"/>
                </a:lnTo>
                <a:lnTo>
                  <a:pt x="33" y="49"/>
                </a:lnTo>
                <a:lnTo>
                  <a:pt x="32" y="49"/>
                </a:lnTo>
                <a:lnTo>
                  <a:pt x="32" y="49"/>
                </a:lnTo>
                <a:lnTo>
                  <a:pt x="30" y="49"/>
                </a:lnTo>
                <a:lnTo>
                  <a:pt x="30" y="49"/>
                </a:lnTo>
                <a:lnTo>
                  <a:pt x="28" y="49"/>
                </a:lnTo>
                <a:lnTo>
                  <a:pt x="27" y="49"/>
                </a:lnTo>
                <a:lnTo>
                  <a:pt x="27" y="49"/>
                </a:lnTo>
                <a:lnTo>
                  <a:pt x="27" y="49"/>
                </a:lnTo>
                <a:lnTo>
                  <a:pt x="25" y="49"/>
                </a:lnTo>
                <a:lnTo>
                  <a:pt x="25" y="49"/>
                </a:lnTo>
                <a:lnTo>
                  <a:pt x="25" y="47"/>
                </a:lnTo>
                <a:lnTo>
                  <a:pt x="25" y="47"/>
                </a:lnTo>
                <a:lnTo>
                  <a:pt x="25" y="45"/>
                </a:lnTo>
                <a:lnTo>
                  <a:pt x="25" y="45"/>
                </a:lnTo>
                <a:lnTo>
                  <a:pt x="27" y="45"/>
                </a:lnTo>
                <a:lnTo>
                  <a:pt x="27" y="45"/>
                </a:lnTo>
                <a:lnTo>
                  <a:pt x="28" y="45"/>
                </a:lnTo>
                <a:lnTo>
                  <a:pt x="28" y="45"/>
                </a:lnTo>
                <a:lnTo>
                  <a:pt x="30" y="44"/>
                </a:lnTo>
                <a:lnTo>
                  <a:pt x="30" y="44"/>
                </a:lnTo>
                <a:lnTo>
                  <a:pt x="30" y="44"/>
                </a:lnTo>
                <a:lnTo>
                  <a:pt x="30" y="42"/>
                </a:lnTo>
                <a:lnTo>
                  <a:pt x="30" y="42"/>
                </a:lnTo>
                <a:lnTo>
                  <a:pt x="30" y="42"/>
                </a:lnTo>
                <a:lnTo>
                  <a:pt x="30" y="40"/>
                </a:lnTo>
                <a:lnTo>
                  <a:pt x="30" y="40"/>
                </a:lnTo>
                <a:lnTo>
                  <a:pt x="27" y="39"/>
                </a:lnTo>
                <a:lnTo>
                  <a:pt x="27" y="39"/>
                </a:lnTo>
                <a:lnTo>
                  <a:pt x="27" y="39"/>
                </a:lnTo>
                <a:lnTo>
                  <a:pt x="25" y="37"/>
                </a:lnTo>
                <a:lnTo>
                  <a:pt x="25" y="37"/>
                </a:lnTo>
                <a:lnTo>
                  <a:pt x="25" y="37"/>
                </a:lnTo>
                <a:lnTo>
                  <a:pt x="27" y="37"/>
                </a:lnTo>
                <a:lnTo>
                  <a:pt x="27" y="37"/>
                </a:lnTo>
                <a:lnTo>
                  <a:pt x="27" y="37"/>
                </a:lnTo>
                <a:lnTo>
                  <a:pt x="28" y="37"/>
                </a:lnTo>
                <a:lnTo>
                  <a:pt x="28" y="37"/>
                </a:lnTo>
                <a:lnTo>
                  <a:pt x="28" y="37"/>
                </a:lnTo>
                <a:lnTo>
                  <a:pt x="30" y="35"/>
                </a:lnTo>
                <a:lnTo>
                  <a:pt x="30" y="35"/>
                </a:lnTo>
                <a:lnTo>
                  <a:pt x="30" y="35"/>
                </a:lnTo>
                <a:lnTo>
                  <a:pt x="30" y="33"/>
                </a:lnTo>
                <a:lnTo>
                  <a:pt x="30" y="33"/>
                </a:lnTo>
                <a:lnTo>
                  <a:pt x="30" y="33"/>
                </a:lnTo>
                <a:lnTo>
                  <a:pt x="30" y="32"/>
                </a:lnTo>
                <a:lnTo>
                  <a:pt x="32" y="32"/>
                </a:lnTo>
                <a:lnTo>
                  <a:pt x="32" y="32"/>
                </a:lnTo>
                <a:lnTo>
                  <a:pt x="33" y="32"/>
                </a:lnTo>
                <a:lnTo>
                  <a:pt x="33" y="32"/>
                </a:lnTo>
                <a:lnTo>
                  <a:pt x="35" y="30"/>
                </a:lnTo>
                <a:lnTo>
                  <a:pt x="35" y="30"/>
                </a:lnTo>
                <a:lnTo>
                  <a:pt x="35" y="30"/>
                </a:lnTo>
                <a:lnTo>
                  <a:pt x="35" y="30"/>
                </a:lnTo>
                <a:lnTo>
                  <a:pt x="35" y="30"/>
                </a:lnTo>
                <a:lnTo>
                  <a:pt x="35" y="28"/>
                </a:lnTo>
                <a:lnTo>
                  <a:pt x="35" y="28"/>
                </a:lnTo>
                <a:lnTo>
                  <a:pt x="35" y="28"/>
                </a:lnTo>
                <a:lnTo>
                  <a:pt x="35" y="27"/>
                </a:lnTo>
                <a:lnTo>
                  <a:pt x="35" y="27"/>
                </a:lnTo>
                <a:lnTo>
                  <a:pt x="35" y="25"/>
                </a:lnTo>
                <a:lnTo>
                  <a:pt x="35" y="25"/>
                </a:lnTo>
                <a:lnTo>
                  <a:pt x="33" y="25"/>
                </a:lnTo>
                <a:lnTo>
                  <a:pt x="33" y="25"/>
                </a:lnTo>
                <a:lnTo>
                  <a:pt x="33" y="25"/>
                </a:lnTo>
                <a:lnTo>
                  <a:pt x="32" y="25"/>
                </a:lnTo>
                <a:lnTo>
                  <a:pt x="32" y="27"/>
                </a:lnTo>
                <a:lnTo>
                  <a:pt x="32" y="27"/>
                </a:lnTo>
                <a:lnTo>
                  <a:pt x="32" y="25"/>
                </a:lnTo>
                <a:lnTo>
                  <a:pt x="30" y="25"/>
                </a:lnTo>
                <a:lnTo>
                  <a:pt x="30" y="23"/>
                </a:lnTo>
                <a:lnTo>
                  <a:pt x="30" y="23"/>
                </a:lnTo>
                <a:lnTo>
                  <a:pt x="30" y="23"/>
                </a:lnTo>
                <a:lnTo>
                  <a:pt x="28" y="25"/>
                </a:lnTo>
                <a:lnTo>
                  <a:pt x="28" y="25"/>
                </a:lnTo>
                <a:lnTo>
                  <a:pt x="28" y="25"/>
                </a:lnTo>
                <a:lnTo>
                  <a:pt x="28" y="25"/>
                </a:lnTo>
                <a:lnTo>
                  <a:pt x="27" y="23"/>
                </a:lnTo>
                <a:lnTo>
                  <a:pt x="25" y="23"/>
                </a:lnTo>
                <a:lnTo>
                  <a:pt x="25" y="22"/>
                </a:lnTo>
                <a:lnTo>
                  <a:pt x="25" y="22"/>
                </a:lnTo>
                <a:lnTo>
                  <a:pt x="23" y="22"/>
                </a:lnTo>
                <a:lnTo>
                  <a:pt x="23" y="22"/>
                </a:lnTo>
                <a:lnTo>
                  <a:pt x="23" y="20"/>
                </a:lnTo>
                <a:lnTo>
                  <a:pt x="22" y="20"/>
                </a:lnTo>
                <a:lnTo>
                  <a:pt x="22" y="20"/>
                </a:lnTo>
                <a:lnTo>
                  <a:pt x="22" y="20"/>
                </a:lnTo>
                <a:lnTo>
                  <a:pt x="22" y="18"/>
                </a:lnTo>
                <a:lnTo>
                  <a:pt x="22" y="18"/>
                </a:lnTo>
                <a:lnTo>
                  <a:pt x="20" y="18"/>
                </a:lnTo>
                <a:lnTo>
                  <a:pt x="20" y="17"/>
                </a:lnTo>
                <a:lnTo>
                  <a:pt x="20" y="17"/>
                </a:lnTo>
                <a:lnTo>
                  <a:pt x="18" y="17"/>
                </a:lnTo>
                <a:lnTo>
                  <a:pt x="18" y="15"/>
                </a:lnTo>
                <a:lnTo>
                  <a:pt x="16" y="15"/>
                </a:lnTo>
                <a:lnTo>
                  <a:pt x="16" y="13"/>
                </a:lnTo>
                <a:lnTo>
                  <a:pt x="15" y="13"/>
                </a:lnTo>
                <a:lnTo>
                  <a:pt x="15" y="13"/>
                </a:lnTo>
                <a:lnTo>
                  <a:pt x="15" y="13"/>
                </a:lnTo>
                <a:lnTo>
                  <a:pt x="13" y="11"/>
                </a:lnTo>
                <a:lnTo>
                  <a:pt x="11" y="11"/>
                </a:lnTo>
                <a:lnTo>
                  <a:pt x="10" y="11"/>
                </a:lnTo>
                <a:lnTo>
                  <a:pt x="10" y="11"/>
                </a:lnTo>
                <a:lnTo>
                  <a:pt x="8" y="11"/>
                </a:lnTo>
                <a:lnTo>
                  <a:pt x="6" y="11"/>
                </a:lnTo>
                <a:lnTo>
                  <a:pt x="5" y="11"/>
                </a:lnTo>
                <a:lnTo>
                  <a:pt x="3" y="11"/>
                </a:lnTo>
                <a:lnTo>
                  <a:pt x="1" y="13"/>
                </a:lnTo>
                <a:lnTo>
                  <a:pt x="0" y="13"/>
                </a:lnTo>
                <a:lnTo>
                  <a:pt x="0" y="13"/>
                </a:lnTo>
                <a:lnTo>
                  <a:pt x="0" y="13"/>
                </a:lnTo>
                <a:lnTo>
                  <a:pt x="0" y="11"/>
                </a:lnTo>
                <a:lnTo>
                  <a:pt x="0" y="11"/>
                </a:lnTo>
                <a:lnTo>
                  <a:pt x="0" y="10"/>
                </a:lnTo>
                <a:lnTo>
                  <a:pt x="0" y="10"/>
                </a:lnTo>
                <a:lnTo>
                  <a:pt x="1" y="10"/>
                </a:lnTo>
                <a:lnTo>
                  <a:pt x="1" y="8"/>
                </a:lnTo>
                <a:lnTo>
                  <a:pt x="5" y="8"/>
                </a:lnTo>
                <a:lnTo>
                  <a:pt x="5" y="6"/>
                </a:lnTo>
                <a:lnTo>
                  <a:pt x="6" y="6"/>
                </a:lnTo>
                <a:lnTo>
                  <a:pt x="10" y="5"/>
                </a:lnTo>
                <a:lnTo>
                  <a:pt x="10" y="5"/>
                </a:lnTo>
                <a:lnTo>
                  <a:pt x="13" y="3"/>
                </a:lnTo>
                <a:lnTo>
                  <a:pt x="13" y="3"/>
                </a:lnTo>
                <a:lnTo>
                  <a:pt x="15" y="1"/>
                </a:lnTo>
                <a:lnTo>
                  <a:pt x="16" y="0"/>
                </a:lnTo>
                <a:lnTo>
                  <a:pt x="18" y="0"/>
                </a:lnTo>
                <a:lnTo>
                  <a:pt x="18" y="0"/>
                </a:lnTo>
                <a:lnTo>
                  <a:pt x="20" y="0"/>
                </a:lnTo>
                <a:lnTo>
                  <a:pt x="20" y="1"/>
                </a:lnTo>
                <a:lnTo>
                  <a:pt x="22" y="1"/>
                </a:lnTo>
                <a:lnTo>
                  <a:pt x="23" y="1"/>
                </a:lnTo>
                <a:lnTo>
                  <a:pt x="25" y="3"/>
                </a:lnTo>
                <a:lnTo>
                  <a:pt x="25" y="3"/>
                </a:lnTo>
                <a:lnTo>
                  <a:pt x="25" y="3"/>
                </a:lnTo>
                <a:lnTo>
                  <a:pt x="27" y="6"/>
                </a:lnTo>
                <a:lnTo>
                  <a:pt x="27" y="8"/>
                </a:lnTo>
                <a:lnTo>
                  <a:pt x="28" y="8"/>
                </a:lnTo>
                <a:close/>
              </a:path>
            </a:pathLst>
          </a:custGeom>
          <a:solidFill>
            <a:schemeClr val="accent4"/>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Freeform 6">
            <a:extLst>
              <a:ext uri="{FF2B5EF4-FFF2-40B4-BE49-F238E27FC236}">
                <a16:creationId xmlns:a16="http://schemas.microsoft.com/office/drawing/2014/main" id="{F7EB0C32-8224-468B-93BD-0030DB6DC09A}"/>
              </a:ext>
            </a:extLst>
          </p:cNvPr>
          <p:cNvSpPr>
            <a:spLocks/>
          </p:cNvSpPr>
          <p:nvPr/>
        </p:nvSpPr>
        <p:spPr bwMode="auto">
          <a:xfrm>
            <a:off x="6775450" y="3362326"/>
            <a:ext cx="2147888" cy="1058863"/>
          </a:xfrm>
          <a:custGeom>
            <a:avLst/>
            <a:gdLst>
              <a:gd name="T0" fmla="*/ 1242 w 1353"/>
              <a:gd name="T1" fmla="*/ 123 h 667"/>
              <a:gd name="T2" fmla="*/ 1296 w 1353"/>
              <a:gd name="T3" fmla="*/ 172 h 667"/>
              <a:gd name="T4" fmla="*/ 1286 w 1353"/>
              <a:gd name="T5" fmla="*/ 208 h 667"/>
              <a:gd name="T6" fmla="*/ 1299 w 1353"/>
              <a:gd name="T7" fmla="*/ 238 h 667"/>
              <a:gd name="T8" fmla="*/ 1348 w 1353"/>
              <a:gd name="T9" fmla="*/ 325 h 667"/>
              <a:gd name="T10" fmla="*/ 1299 w 1353"/>
              <a:gd name="T11" fmla="*/ 421 h 667"/>
              <a:gd name="T12" fmla="*/ 1261 w 1353"/>
              <a:gd name="T13" fmla="*/ 455 h 667"/>
              <a:gd name="T14" fmla="*/ 1147 w 1353"/>
              <a:gd name="T15" fmla="*/ 479 h 667"/>
              <a:gd name="T16" fmla="*/ 1012 w 1353"/>
              <a:gd name="T17" fmla="*/ 504 h 667"/>
              <a:gd name="T18" fmla="*/ 960 w 1353"/>
              <a:gd name="T19" fmla="*/ 516 h 667"/>
              <a:gd name="T20" fmla="*/ 902 w 1353"/>
              <a:gd name="T21" fmla="*/ 528 h 667"/>
              <a:gd name="T22" fmla="*/ 867 w 1353"/>
              <a:gd name="T23" fmla="*/ 530 h 667"/>
              <a:gd name="T24" fmla="*/ 811 w 1353"/>
              <a:gd name="T25" fmla="*/ 545 h 667"/>
              <a:gd name="T26" fmla="*/ 752 w 1353"/>
              <a:gd name="T27" fmla="*/ 581 h 667"/>
              <a:gd name="T28" fmla="*/ 742 w 1353"/>
              <a:gd name="T29" fmla="*/ 614 h 667"/>
              <a:gd name="T30" fmla="*/ 727 w 1353"/>
              <a:gd name="T31" fmla="*/ 640 h 667"/>
              <a:gd name="T32" fmla="*/ 649 w 1353"/>
              <a:gd name="T33" fmla="*/ 662 h 667"/>
              <a:gd name="T34" fmla="*/ 600 w 1353"/>
              <a:gd name="T35" fmla="*/ 665 h 667"/>
              <a:gd name="T36" fmla="*/ 551 w 1353"/>
              <a:gd name="T37" fmla="*/ 650 h 667"/>
              <a:gd name="T38" fmla="*/ 502 w 1353"/>
              <a:gd name="T39" fmla="*/ 621 h 667"/>
              <a:gd name="T40" fmla="*/ 445 w 1353"/>
              <a:gd name="T41" fmla="*/ 631 h 667"/>
              <a:gd name="T42" fmla="*/ 426 w 1353"/>
              <a:gd name="T43" fmla="*/ 636 h 667"/>
              <a:gd name="T44" fmla="*/ 404 w 1353"/>
              <a:gd name="T45" fmla="*/ 638 h 667"/>
              <a:gd name="T46" fmla="*/ 313 w 1353"/>
              <a:gd name="T47" fmla="*/ 630 h 667"/>
              <a:gd name="T48" fmla="*/ 269 w 1353"/>
              <a:gd name="T49" fmla="*/ 621 h 667"/>
              <a:gd name="T50" fmla="*/ 225 w 1353"/>
              <a:gd name="T51" fmla="*/ 592 h 667"/>
              <a:gd name="T52" fmla="*/ 174 w 1353"/>
              <a:gd name="T53" fmla="*/ 547 h 667"/>
              <a:gd name="T54" fmla="*/ 107 w 1353"/>
              <a:gd name="T55" fmla="*/ 528 h 667"/>
              <a:gd name="T56" fmla="*/ 58 w 1353"/>
              <a:gd name="T57" fmla="*/ 509 h 667"/>
              <a:gd name="T58" fmla="*/ 26 w 1353"/>
              <a:gd name="T59" fmla="*/ 496 h 667"/>
              <a:gd name="T60" fmla="*/ 14 w 1353"/>
              <a:gd name="T61" fmla="*/ 445 h 667"/>
              <a:gd name="T62" fmla="*/ 36 w 1353"/>
              <a:gd name="T63" fmla="*/ 360 h 667"/>
              <a:gd name="T64" fmla="*/ 61 w 1353"/>
              <a:gd name="T65" fmla="*/ 365 h 667"/>
              <a:gd name="T66" fmla="*/ 85 w 1353"/>
              <a:gd name="T67" fmla="*/ 360 h 667"/>
              <a:gd name="T68" fmla="*/ 82 w 1353"/>
              <a:gd name="T69" fmla="*/ 321 h 667"/>
              <a:gd name="T70" fmla="*/ 77 w 1353"/>
              <a:gd name="T71" fmla="*/ 308 h 667"/>
              <a:gd name="T72" fmla="*/ 75 w 1353"/>
              <a:gd name="T73" fmla="*/ 279 h 667"/>
              <a:gd name="T74" fmla="*/ 68 w 1353"/>
              <a:gd name="T75" fmla="*/ 233 h 667"/>
              <a:gd name="T76" fmla="*/ 87 w 1353"/>
              <a:gd name="T77" fmla="*/ 208 h 667"/>
              <a:gd name="T78" fmla="*/ 119 w 1353"/>
              <a:gd name="T79" fmla="*/ 201 h 667"/>
              <a:gd name="T80" fmla="*/ 129 w 1353"/>
              <a:gd name="T81" fmla="*/ 186 h 667"/>
              <a:gd name="T82" fmla="*/ 120 w 1353"/>
              <a:gd name="T83" fmla="*/ 164 h 667"/>
              <a:gd name="T84" fmla="*/ 120 w 1353"/>
              <a:gd name="T85" fmla="*/ 150 h 667"/>
              <a:gd name="T86" fmla="*/ 137 w 1353"/>
              <a:gd name="T87" fmla="*/ 138 h 667"/>
              <a:gd name="T88" fmla="*/ 156 w 1353"/>
              <a:gd name="T89" fmla="*/ 125 h 667"/>
              <a:gd name="T90" fmla="*/ 173 w 1353"/>
              <a:gd name="T91" fmla="*/ 106 h 667"/>
              <a:gd name="T92" fmla="*/ 188 w 1353"/>
              <a:gd name="T93" fmla="*/ 108 h 667"/>
              <a:gd name="T94" fmla="*/ 256 w 1353"/>
              <a:gd name="T95" fmla="*/ 164 h 667"/>
              <a:gd name="T96" fmla="*/ 294 w 1353"/>
              <a:gd name="T97" fmla="*/ 186 h 667"/>
              <a:gd name="T98" fmla="*/ 343 w 1353"/>
              <a:gd name="T99" fmla="*/ 213 h 667"/>
              <a:gd name="T100" fmla="*/ 392 w 1353"/>
              <a:gd name="T101" fmla="*/ 237 h 667"/>
              <a:gd name="T102" fmla="*/ 458 w 1353"/>
              <a:gd name="T103" fmla="*/ 218 h 667"/>
              <a:gd name="T104" fmla="*/ 519 w 1353"/>
              <a:gd name="T105" fmla="*/ 216 h 667"/>
              <a:gd name="T106" fmla="*/ 549 w 1353"/>
              <a:gd name="T107" fmla="*/ 206 h 667"/>
              <a:gd name="T108" fmla="*/ 576 w 1353"/>
              <a:gd name="T109" fmla="*/ 155 h 667"/>
              <a:gd name="T110" fmla="*/ 647 w 1353"/>
              <a:gd name="T111" fmla="*/ 103 h 667"/>
              <a:gd name="T112" fmla="*/ 740 w 1353"/>
              <a:gd name="T113" fmla="*/ 91 h 667"/>
              <a:gd name="T114" fmla="*/ 855 w 1353"/>
              <a:gd name="T115" fmla="*/ 47 h 667"/>
              <a:gd name="T116" fmla="*/ 957 w 1353"/>
              <a:gd name="T117" fmla="*/ 32 h 667"/>
              <a:gd name="T118" fmla="*/ 1051 w 1353"/>
              <a:gd name="T119" fmla="*/ 11 h 667"/>
              <a:gd name="T120" fmla="*/ 1125 w 1353"/>
              <a:gd name="T121" fmla="*/ 25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53" h="667">
                <a:moveTo>
                  <a:pt x="1173" y="47"/>
                </a:moveTo>
                <a:lnTo>
                  <a:pt x="1185" y="57"/>
                </a:lnTo>
                <a:lnTo>
                  <a:pt x="1193" y="74"/>
                </a:lnTo>
                <a:lnTo>
                  <a:pt x="1200" y="81"/>
                </a:lnTo>
                <a:lnTo>
                  <a:pt x="1215" y="103"/>
                </a:lnTo>
                <a:lnTo>
                  <a:pt x="1232" y="122"/>
                </a:lnTo>
                <a:lnTo>
                  <a:pt x="1239" y="123"/>
                </a:lnTo>
                <a:lnTo>
                  <a:pt x="1242" y="123"/>
                </a:lnTo>
                <a:lnTo>
                  <a:pt x="1247" y="125"/>
                </a:lnTo>
                <a:lnTo>
                  <a:pt x="1249" y="125"/>
                </a:lnTo>
                <a:lnTo>
                  <a:pt x="1264" y="132"/>
                </a:lnTo>
                <a:lnTo>
                  <a:pt x="1269" y="133"/>
                </a:lnTo>
                <a:lnTo>
                  <a:pt x="1276" y="135"/>
                </a:lnTo>
                <a:lnTo>
                  <a:pt x="1283" y="142"/>
                </a:lnTo>
                <a:lnTo>
                  <a:pt x="1283" y="159"/>
                </a:lnTo>
                <a:lnTo>
                  <a:pt x="1296" y="172"/>
                </a:lnTo>
                <a:lnTo>
                  <a:pt x="1311" y="177"/>
                </a:lnTo>
                <a:lnTo>
                  <a:pt x="1313" y="183"/>
                </a:lnTo>
                <a:lnTo>
                  <a:pt x="1313" y="186"/>
                </a:lnTo>
                <a:lnTo>
                  <a:pt x="1296" y="189"/>
                </a:lnTo>
                <a:lnTo>
                  <a:pt x="1289" y="194"/>
                </a:lnTo>
                <a:lnTo>
                  <a:pt x="1288" y="205"/>
                </a:lnTo>
                <a:lnTo>
                  <a:pt x="1286" y="206"/>
                </a:lnTo>
                <a:lnTo>
                  <a:pt x="1286" y="208"/>
                </a:lnTo>
                <a:lnTo>
                  <a:pt x="1284" y="211"/>
                </a:lnTo>
                <a:lnTo>
                  <a:pt x="1284" y="213"/>
                </a:lnTo>
                <a:lnTo>
                  <a:pt x="1286" y="215"/>
                </a:lnTo>
                <a:lnTo>
                  <a:pt x="1289" y="220"/>
                </a:lnTo>
                <a:lnTo>
                  <a:pt x="1289" y="228"/>
                </a:lnTo>
                <a:lnTo>
                  <a:pt x="1289" y="230"/>
                </a:lnTo>
                <a:lnTo>
                  <a:pt x="1293" y="238"/>
                </a:lnTo>
                <a:lnTo>
                  <a:pt x="1299" y="238"/>
                </a:lnTo>
                <a:lnTo>
                  <a:pt x="1303" y="233"/>
                </a:lnTo>
                <a:lnTo>
                  <a:pt x="1306" y="232"/>
                </a:lnTo>
                <a:lnTo>
                  <a:pt x="1308" y="240"/>
                </a:lnTo>
                <a:lnTo>
                  <a:pt x="1315" y="245"/>
                </a:lnTo>
                <a:lnTo>
                  <a:pt x="1323" y="245"/>
                </a:lnTo>
                <a:lnTo>
                  <a:pt x="1350" y="245"/>
                </a:lnTo>
                <a:lnTo>
                  <a:pt x="1353" y="271"/>
                </a:lnTo>
                <a:lnTo>
                  <a:pt x="1348" y="325"/>
                </a:lnTo>
                <a:lnTo>
                  <a:pt x="1345" y="345"/>
                </a:lnTo>
                <a:lnTo>
                  <a:pt x="1343" y="355"/>
                </a:lnTo>
                <a:lnTo>
                  <a:pt x="1332" y="376"/>
                </a:lnTo>
                <a:lnTo>
                  <a:pt x="1323" y="382"/>
                </a:lnTo>
                <a:lnTo>
                  <a:pt x="1303" y="413"/>
                </a:lnTo>
                <a:lnTo>
                  <a:pt x="1301" y="415"/>
                </a:lnTo>
                <a:lnTo>
                  <a:pt x="1299" y="416"/>
                </a:lnTo>
                <a:lnTo>
                  <a:pt x="1299" y="421"/>
                </a:lnTo>
                <a:lnTo>
                  <a:pt x="1296" y="426"/>
                </a:lnTo>
                <a:lnTo>
                  <a:pt x="1288" y="437"/>
                </a:lnTo>
                <a:lnTo>
                  <a:pt x="1283" y="440"/>
                </a:lnTo>
                <a:lnTo>
                  <a:pt x="1276" y="445"/>
                </a:lnTo>
                <a:lnTo>
                  <a:pt x="1267" y="450"/>
                </a:lnTo>
                <a:lnTo>
                  <a:pt x="1264" y="454"/>
                </a:lnTo>
                <a:lnTo>
                  <a:pt x="1261" y="454"/>
                </a:lnTo>
                <a:lnTo>
                  <a:pt x="1261" y="455"/>
                </a:lnTo>
                <a:lnTo>
                  <a:pt x="1247" y="465"/>
                </a:lnTo>
                <a:lnTo>
                  <a:pt x="1232" y="469"/>
                </a:lnTo>
                <a:lnTo>
                  <a:pt x="1232" y="470"/>
                </a:lnTo>
                <a:lnTo>
                  <a:pt x="1198" y="477"/>
                </a:lnTo>
                <a:lnTo>
                  <a:pt x="1196" y="477"/>
                </a:lnTo>
                <a:lnTo>
                  <a:pt x="1181" y="476"/>
                </a:lnTo>
                <a:lnTo>
                  <a:pt x="1173" y="481"/>
                </a:lnTo>
                <a:lnTo>
                  <a:pt x="1147" y="479"/>
                </a:lnTo>
                <a:lnTo>
                  <a:pt x="1141" y="477"/>
                </a:lnTo>
                <a:lnTo>
                  <a:pt x="1092" y="477"/>
                </a:lnTo>
                <a:lnTo>
                  <a:pt x="1080" y="477"/>
                </a:lnTo>
                <a:lnTo>
                  <a:pt x="1070" y="482"/>
                </a:lnTo>
                <a:lnTo>
                  <a:pt x="1039" y="494"/>
                </a:lnTo>
                <a:lnTo>
                  <a:pt x="1033" y="496"/>
                </a:lnTo>
                <a:lnTo>
                  <a:pt x="1021" y="501"/>
                </a:lnTo>
                <a:lnTo>
                  <a:pt x="1012" y="504"/>
                </a:lnTo>
                <a:lnTo>
                  <a:pt x="997" y="508"/>
                </a:lnTo>
                <a:lnTo>
                  <a:pt x="994" y="509"/>
                </a:lnTo>
                <a:lnTo>
                  <a:pt x="987" y="509"/>
                </a:lnTo>
                <a:lnTo>
                  <a:pt x="980" y="513"/>
                </a:lnTo>
                <a:lnTo>
                  <a:pt x="978" y="513"/>
                </a:lnTo>
                <a:lnTo>
                  <a:pt x="973" y="513"/>
                </a:lnTo>
                <a:lnTo>
                  <a:pt x="962" y="515"/>
                </a:lnTo>
                <a:lnTo>
                  <a:pt x="960" y="516"/>
                </a:lnTo>
                <a:lnTo>
                  <a:pt x="948" y="518"/>
                </a:lnTo>
                <a:lnTo>
                  <a:pt x="946" y="518"/>
                </a:lnTo>
                <a:lnTo>
                  <a:pt x="926" y="523"/>
                </a:lnTo>
                <a:lnTo>
                  <a:pt x="924" y="525"/>
                </a:lnTo>
                <a:lnTo>
                  <a:pt x="923" y="525"/>
                </a:lnTo>
                <a:lnTo>
                  <a:pt x="921" y="525"/>
                </a:lnTo>
                <a:lnTo>
                  <a:pt x="906" y="526"/>
                </a:lnTo>
                <a:lnTo>
                  <a:pt x="902" y="528"/>
                </a:lnTo>
                <a:lnTo>
                  <a:pt x="897" y="528"/>
                </a:lnTo>
                <a:lnTo>
                  <a:pt x="889" y="528"/>
                </a:lnTo>
                <a:lnTo>
                  <a:pt x="881" y="528"/>
                </a:lnTo>
                <a:lnTo>
                  <a:pt x="881" y="530"/>
                </a:lnTo>
                <a:lnTo>
                  <a:pt x="875" y="530"/>
                </a:lnTo>
                <a:lnTo>
                  <a:pt x="874" y="530"/>
                </a:lnTo>
                <a:lnTo>
                  <a:pt x="870" y="530"/>
                </a:lnTo>
                <a:lnTo>
                  <a:pt x="867" y="530"/>
                </a:lnTo>
                <a:lnTo>
                  <a:pt x="865" y="531"/>
                </a:lnTo>
                <a:lnTo>
                  <a:pt x="857" y="531"/>
                </a:lnTo>
                <a:lnTo>
                  <a:pt x="852" y="531"/>
                </a:lnTo>
                <a:lnTo>
                  <a:pt x="850" y="533"/>
                </a:lnTo>
                <a:lnTo>
                  <a:pt x="835" y="542"/>
                </a:lnTo>
                <a:lnTo>
                  <a:pt x="825" y="543"/>
                </a:lnTo>
                <a:lnTo>
                  <a:pt x="815" y="545"/>
                </a:lnTo>
                <a:lnTo>
                  <a:pt x="811" y="545"/>
                </a:lnTo>
                <a:lnTo>
                  <a:pt x="783" y="545"/>
                </a:lnTo>
                <a:lnTo>
                  <a:pt x="781" y="545"/>
                </a:lnTo>
                <a:lnTo>
                  <a:pt x="767" y="545"/>
                </a:lnTo>
                <a:lnTo>
                  <a:pt x="764" y="552"/>
                </a:lnTo>
                <a:lnTo>
                  <a:pt x="761" y="565"/>
                </a:lnTo>
                <a:lnTo>
                  <a:pt x="754" y="576"/>
                </a:lnTo>
                <a:lnTo>
                  <a:pt x="754" y="577"/>
                </a:lnTo>
                <a:lnTo>
                  <a:pt x="752" y="581"/>
                </a:lnTo>
                <a:lnTo>
                  <a:pt x="750" y="582"/>
                </a:lnTo>
                <a:lnTo>
                  <a:pt x="747" y="589"/>
                </a:lnTo>
                <a:lnTo>
                  <a:pt x="745" y="592"/>
                </a:lnTo>
                <a:lnTo>
                  <a:pt x="744" y="598"/>
                </a:lnTo>
                <a:lnTo>
                  <a:pt x="742" y="603"/>
                </a:lnTo>
                <a:lnTo>
                  <a:pt x="742" y="606"/>
                </a:lnTo>
                <a:lnTo>
                  <a:pt x="742" y="611"/>
                </a:lnTo>
                <a:lnTo>
                  <a:pt x="742" y="614"/>
                </a:lnTo>
                <a:lnTo>
                  <a:pt x="742" y="618"/>
                </a:lnTo>
                <a:lnTo>
                  <a:pt x="742" y="621"/>
                </a:lnTo>
                <a:lnTo>
                  <a:pt x="744" y="626"/>
                </a:lnTo>
                <a:lnTo>
                  <a:pt x="744" y="628"/>
                </a:lnTo>
                <a:lnTo>
                  <a:pt x="742" y="635"/>
                </a:lnTo>
                <a:lnTo>
                  <a:pt x="737" y="638"/>
                </a:lnTo>
                <a:lnTo>
                  <a:pt x="735" y="638"/>
                </a:lnTo>
                <a:lnTo>
                  <a:pt x="727" y="640"/>
                </a:lnTo>
                <a:lnTo>
                  <a:pt x="718" y="638"/>
                </a:lnTo>
                <a:lnTo>
                  <a:pt x="698" y="642"/>
                </a:lnTo>
                <a:lnTo>
                  <a:pt x="696" y="643"/>
                </a:lnTo>
                <a:lnTo>
                  <a:pt x="680" y="650"/>
                </a:lnTo>
                <a:lnTo>
                  <a:pt x="666" y="657"/>
                </a:lnTo>
                <a:lnTo>
                  <a:pt x="664" y="657"/>
                </a:lnTo>
                <a:lnTo>
                  <a:pt x="652" y="660"/>
                </a:lnTo>
                <a:lnTo>
                  <a:pt x="649" y="662"/>
                </a:lnTo>
                <a:lnTo>
                  <a:pt x="637" y="664"/>
                </a:lnTo>
                <a:lnTo>
                  <a:pt x="624" y="664"/>
                </a:lnTo>
                <a:lnTo>
                  <a:pt x="619" y="664"/>
                </a:lnTo>
                <a:lnTo>
                  <a:pt x="617" y="664"/>
                </a:lnTo>
                <a:lnTo>
                  <a:pt x="610" y="662"/>
                </a:lnTo>
                <a:lnTo>
                  <a:pt x="609" y="662"/>
                </a:lnTo>
                <a:lnTo>
                  <a:pt x="609" y="667"/>
                </a:lnTo>
                <a:lnTo>
                  <a:pt x="600" y="665"/>
                </a:lnTo>
                <a:lnTo>
                  <a:pt x="595" y="665"/>
                </a:lnTo>
                <a:lnTo>
                  <a:pt x="585" y="664"/>
                </a:lnTo>
                <a:lnTo>
                  <a:pt x="582" y="664"/>
                </a:lnTo>
                <a:lnTo>
                  <a:pt x="575" y="662"/>
                </a:lnTo>
                <a:lnTo>
                  <a:pt x="565" y="657"/>
                </a:lnTo>
                <a:lnTo>
                  <a:pt x="561" y="653"/>
                </a:lnTo>
                <a:lnTo>
                  <a:pt x="555" y="652"/>
                </a:lnTo>
                <a:lnTo>
                  <a:pt x="551" y="650"/>
                </a:lnTo>
                <a:lnTo>
                  <a:pt x="541" y="648"/>
                </a:lnTo>
                <a:lnTo>
                  <a:pt x="536" y="647"/>
                </a:lnTo>
                <a:lnTo>
                  <a:pt x="533" y="643"/>
                </a:lnTo>
                <a:lnTo>
                  <a:pt x="528" y="638"/>
                </a:lnTo>
                <a:lnTo>
                  <a:pt x="526" y="638"/>
                </a:lnTo>
                <a:lnTo>
                  <a:pt x="517" y="630"/>
                </a:lnTo>
                <a:lnTo>
                  <a:pt x="514" y="628"/>
                </a:lnTo>
                <a:lnTo>
                  <a:pt x="502" y="621"/>
                </a:lnTo>
                <a:lnTo>
                  <a:pt x="500" y="621"/>
                </a:lnTo>
                <a:lnTo>
                  <a:pt x="494" y="621"/>
                </a:lnTo>
                <a:lnTo>
                  <a:pt x="490" y="620"/>
                </a:lnTo>
                <a:lnTo>
                  <a:pt x="487" y="620"/>
                </a:lnTo>
                <a:lnTo>
                  <a:pt x="475" y="625"/>
                </a:lnTo>
                <a:lnTo>
                  <a:pt x="467" y="628"/>
                </a:lnTo>
                <a:lnTo>
                  <a:pt x="465" y="628"/>
                </a:lnTo>
                <a:lnTo>
                  <a:pt x="445" y="631"/>
                </a:lnTo>
                <a:lnTo>
                  <a:pt x="443" y="633"/>
                </a:lnTo>
                <a:lnTo>
                  <a:pt x="440" y="633"/>
                </a:lnTo>
                <a:lnTo>
                  <a:pt x="435" y="635"/>
                </a:lnTo>
                <a:lnTo>
                  <a:pt x="433" y="635"/>
                </a:lnTo>
                <a:lnTo>
                  <a:pt x="431" y="636"/>
                </a:lnTo>
                <a:lnTo>
                  <a:pt x="430" y="636"/>
                </a:lnTo>
                <a:lnTo>
                  <a:pt x="428" y="636"/>
                </a:lnTo>
                <a:lnTo>
                  <a:pt x="426" y="636"/>
                </a:lnTo>
                <a:lnTo>
                  <a:pt x="423" y="638"/>
                </a:lnTo>
                <a:lnTo>
                  <a:pt x="421" y="638"/>
                </a:lnTo>
                <a:lnTo>
                  <a:pt x="419" y="638"/>
                </a:lnTo>
                <a:lnTo>
                  <a:pt x="418" y="638"/>
                </a:lnTo>
                <a:lnTo>
                  <a:pt x="414" y="638"/>
                </a:lnTo>
                <a:lnTo>
                  <a:pt x="413" y="638"/>
                </a:lnTo>
                <a:lnTo>
                  <a:pt x="408" y="638"/>
                </a:lnTo>
                <a:lnTo>
                  <a:pt x="404" y="638"/>
                </a:lnTo>
                <a:lnTo>
                  <a:pt x="403" y="638"/>
                </a:lnTo>
                <a:lnTo>
                  <a:pt x="382" y="638"/>
                </a:lnTo>
                <a:lnTo>
                  <a:pt x="360" y="635"/>
                </a:lnTo>
                <a:lnTo>
                  <a:pt x="359" y="635"/>
                </a:lnTo>
                <a:lnTo>
                  <a:pt x="352" y="633"/>
                </a:lnTo>
                <a:lnTo>
                  <a:pt x="332" y="631"/>
                </a:lnTo>
                <a:lnTo>
                  <a:pt x="323" y="630"/>
                </a:lnTo>
                <a:lnTo>
                  <a:pt x="313" y="630"/>
                </a:lnTo>
                <a:lnTo>
                  <a:pt x="303" y="628"/>
                </a:lnTo>
                <a:lnTo>
                  <a:pt x="299" y="626"/>
                </a:lnTo>
                <a:lnTo>
                  <a:pt x="294" y="626"/>
                </a:lnTo>
                <a:lnTo>
                  <a:pt x="283" y="623"/>
                </a:lnTo>
                <a:lnTo>
                  <a:pt x="279" y="623"/>
                </a:lnTo>
                <a:lnTo>
                  <a:pt x="276" y="623"/>
                </a:lnTo>
                <a:lnTo>
                  <a:pt x="274" y="621"/>
                </a:lnTo>
                <a:lnTo>
                  <a:pt x="269" y="621"/>
                </a:lnTo>
                <a:lnTo>
                  <a:pt x="256" y="614"/>
                </a:lnTo>
                <a:lnTo>
                  <a:pt x="250" y="611"/>
                </a:lnTo>
                <a:lnTo>
                  <a:pt x="249" y="609"/>
                </a:lnTo>
                <a:lnTo>
                  <a:pt x="245" y="606"/>
                </a:lnTo>
                <a:lnTo>
                  <a:pt x="239" y="603"/>
                </a:lnTo>
                <a:lnTo>
                  <a:pt x="234" y="599"/>
                </a:lnTo>
                <a:lnTo>
                  <a:pt x="232" y="598"/>
                </a:lnTo>
                <a:lnTo>
                  <a:pt x="225" y="592"/>
                </a:lnTo>
                <a:lnTo>
                  <a:pt x="222" y="591"/>
                </a:lnTo>
                <a:lnTo>
                  <a:pt x="217" y="586"/>
                </a:lnTo>
                <a:lnTo>
                  <a:pt x="200" y="572"/>
                </a:lnTo>
                <a:lnTo>
                  <a:pt x="196" y="569"/>
                </a:lnTo>
                <a:lnTo>
                  <a:pt x="195" y="567"/>
                </a:lnTo>
                <a:lnTo>
                  <a:pt x="191" y="564"/>
                </a:lnTo>
                <a:lnTo>
                  <a:pt x="176" y="548"/>
                </a:lnTo>
                <a:lnTo>
                  <a:pt x="174" y="547"/>
                </a:lnTo>
                <a:lnTo>
                  <a:pt x="166" y="538"/>
                </a:lnTo>
                <a:lnTo>
                  <a:pt x="159" y="533"/>
                </a:lnTo>
                <a:lnTo>
                  <a:pt x="154" y="530"/>
                </a:lnTo>
                <a:lnTo>
                  <a:pt x="149" y="526"/>
                </a:lnTo>
                <a:lnTo>
                  <a:pt x="147" y="525"/>
                </a:lnTo>
                <a:lnTo>
                  <a:pt x="125" y="528"/>
                </a:lnTo>
                <a:lnTo>
                  <a:pt x="117" y="528"/>
                </a:lnTo>
                <a:lnTo>
                  <a:pt x="107" y="528"/>
                </a:lnTo>
                <a:lnTo>
                  <a:pt x="95" y="525"/>
                </a:lnTo>
                <a:lnTo>
                  <a:pt x="85" y="523"/>
                </a:lnTo>
                <a:lnTo>
                  <a:pt x="83" y="523"/>
                </a:lnTo>
                <a:lnTo>
                  <a:pt x="82" y="523"/>
                </a:lnTo>
                <a:lnTo>
                  <a:pt x="80" y="521"/>
                </a:lnTo>
                <a:lnTo>
                  <a:pt x="77" y="518"/>
                </a:lnTo>
                <a:lnTo>
                  <a:pt x="70" y="516"/>
                </a:lnTo>
                <a:lnTo>
                  <a:pt x="58" y="509"/>
                </a:lnTo>
                <a:lnTo>
                  <a:pt x="56" y="509"/>
                </a:lnTo>
                <a:lnTo>
                  <a:pt x="46" y="506"/>
                </a:lnTo>
                <a:lnTo>
                  <a:pt x="44" y="504"/>
                </a:lnTo>
                <a:lnTo>
                  <a:pt x="43" y="504"/>
                </a:lnTo>
                <a:lnTo>
                  <a:pt x="38" y="503"/>
                </a:lnTo>
                <a:lnTo>
                  <a:pt x="33" y="499"/>
                </a:lnTo>
                <a:lnTo>
                  <a:pt x="29" y="498"/>
                </a:lnTo>
                <a:lnTo>
                  <a:pt x="26" y="496"/>
                </a:lnTo>
                <a:lnTo>
                  <a:pt x="21" y="493"/>
                </a:lnTo>
                <a:lnTo>
                  <a:pt x="19" y="491"/>
                </a:lnTo>
                <a:lnTo>
                  <a:pt x="14" y="487"/>
                </a:lnTo>
                <a:lnTo>
                  <a:pt x="11" y="484"/>
                </a:lnTo>
                <a:lnTo>
                  <a:pt x="2" y="477"/>
                </a:lnTo>
                <a:lnTo>
                  <a:pt x="0" y="476"/>
                </a:lnTo>
                <a:lnTo>
                  <a:pt x="2" y="470"/>
                </a:lnTo>
                <a:lnTo>
                  <a:pt x="14" y="445"/>
                </a:lnTo>
                <a:lnTo>
                  <a:pt x="22" y="428"/>
                </a:lnTo>
                <a:lnTo>
                  <a:pt x="29" y="415"/>
                </a:lnTo>
                <a:lnTo>
                  <a:pt x="36" y="401"/>
                </a:lnTo>
                <a:lnTo>
                  <a:pt x="36" y="372"/>
                </a:lnTo>
                <a:lnTo>
                  <a:pt x="33" y="362"/>
                </a:lnTo>
                <a:lnTo>
                  <a:pt x="33" y="360"/>
                </a:lnTo>
                <a:lnTo>
                  <a:pt x="34" y="360"/>
                </a:lnTo>
                <a:lnTo>
                  <a:pt x="36" y="360"/>
                </a:lnTo>
                <a:lnTo>
                  <a:pt x="39" y="365"/>
                </a:lnTo>
                <a:lnTo>
                  <a:pt x="41" y="367"/>
                </a:lnTo>
                <a:lnTo>
                  <a:pt x="43" y="367"/>
                </a:lnTo>
                <a:lnTo>
                  <a:pt x="44" y="365"/>
                </a:lnTo>
                <a:lnTo>
                  <a:pt x="46" y="364"/>
                </a:lnTo>
                <a:lnTo>
                  <a:pt x="55" y="367"/>
                </a:lnTo>
                <a:lnTo>
                  <a:pt x="56" y="367"/>
                </a:lnTo>
                <a:lnTo>
                  <a:pt x="61" y="365"/>
                </a:lnTo>
                <a:lnTo>
                  <a:pt x="63" y="365"/>
                </a:lnTo>
                <a:lnTo>
                  <a:pt x="66" y="367"/>
                </a:lnTo>
                <a:lnTo>
                  <a:pt x="73" y="365"/>
                </a:lnTo>
                <a:lnTo>
                  <a:pt x="78" y="362"/>
                </a:lnTo>
                <a:lnTo>
                  <a:pt x="80" y="360"/>
                </a:lnTo>
                <a:lnTo>
                  <a:pt x="82" y="360"/>
                </a:lnTo>
                <a:lnTo>
                  <a:pt x="83" y="360"/>
                </a:lnTo>
                <a:lnTo>
                  <a:pt x="85" y="360"/>
                </a:lnTo>
                <a:lnTo>
                  <a:pt x="87" y="359"/>
                </a:lnTo>
                <a:lnTo>
                  <a:pt x="87" y="354"/>
                </a:lnTo>
                <a:lnTo>
                  <a:pt x="85" y="349"/>
                </a:lnTo>
                <a:lnTo>
                  <a:pt x="83" y="347"/>
                </a:lnTo>
                <a:lnTo>
                  <a:pt x="82" y="342"/>
                </a:lnTo>
                <a:lnTo>
                  <a:pt x="82" y="333"/>
                </a:lnTo>
                <a:lnTo>
                  <a:pt x="82" y="325"/>
                </a:lnTo>
                <a:lnTo>
                  <a:pt x="82" y="321"/>
                </a:lnTo>
                <a:lnTo>
                  <a:pt x="80" y="321"/>
                </a:lnTo>
                <a:lnTo>
                  <a:pt x="78" y="313"/>
                </a:lnTo>
                <a:lnTo>
                  <a:pt x="78" y="311"/>
                </a:lnTo>
                <a:lnTo>
                  <a:pt x="77" y="311"/>
                </a:lnTo>
                <a:lnTo>
                  <a:pt x="75" y="311"/>
                </a:lnTo>
                <a:lnTo>
                  <a:pt x="75" y="310"/>
                </a:lnTo>
                <a:lnTo>
                  <a:pt x="75" y="308"/>
                </a:lnTo>
                <a:lnTo>
                  <a:pt x="77" y="308"/>
                </a:lnTo>
                <a:lnTo>
                  <a:pt x="77" y="306"/>
                </a:lnTo>
                <a:lnTo>
                  <a:pt x="77" y="304"/>
                </a:lnTo>
                <a:lnTo>
                  <a:pt x="75" y="301"/>
                </a:lnTo>
                <a:lnTo>
                  <a:pt x="75" y="296"/>
                </a:lnTo>
                <a:lnTo>
                  <a:pt x="75" y="294"/>
                </a:lnTo>
                <a:lnTo>
                  <a:pt x="75" y="288"/>
                </a:lnTo>
                <a:lnTo>
                  <a:pt x="75" y="286"/>
                </a:lnTo>
                <a:lnTo>
                  <a:pt x="75" y="279"/>
                </a:lnTo>
                <a:lnTo>
                  <a:pt x="75" y="277"/>
                </a:lnTo>
                <a:lnTo>
                  <a:pt x="75" y="272"/>
                </a:lnTo>
                <a:lnTo>
                  <a:pt x="75" y="266"/>
                </a:lnTo>
                <a:lnTo>
                  <a:pt x="75" y="264"/>
                </a:lnTo>
                <a:lnTo>
                  <a:pt x="75" y="252"/>
                </a:lnTo>
                <a:lnTo>
                  <a:pt x="71" y="243"/>
                </a:lnTo>
                <a:lnTo>
                  <a:pt x="71" y="242"/>
                </a:lnTo>
                <a:lnTo>
                  <a:pt x="68" y="233"/>
                </a:lnTo>
                <a:lnTo>
                  <a:pt x="68" y="232"/>
                </a:lnTo>
                <a:lnTo>
                  <a:pt x="66" y="221"/>
                </a:lnTo>
                <a:lnTo>
                  <a:pt x="68" y="223"/>
                </a:lnTo>
                <a:lnTo>
                  <a:pt x="70" y="225"/>
                </a:lnTo>
                <a:lnTo>
                  <a:pt x="73" y="223"/>
                </a:lnTo>
                <a:lnTo>
                  <a:pt x="78" y="211"/>
                </a:lnTo>
                <a:lnTo>
                  <a:pt x="83" y="208"/>
                </a:lnTo>
                <a:lnTo>
                  <a:pt x="87" y="208"/>
                </a:lnTo>
                <a:lnTo>
                  <a:pt x="90" y="208"/>
                </a:lnTo>
                <a:lnTo>
                  <a:pt x="98" y="208"/>
                </a:lnTo>
                <a:lnTo>
                  <a:pt x="102" y="206"/>
                </a:lnTo>
                <a:lnTo>
                  <a:pt x="105" y="206"/>
                </a:lnTo>
                <a:lnTo>
                  <a:pt x="109" y="205"/>
                </a:lnTo>
                <a:lnTo>
                  <a:pt x="110" y="205"/>
                </a:lnTo>
                <a:lnTo>
                  <a:pt x="115" y="203"/>
                </a:lnTo>
                <a:lnTo>
                  <a:pt x="119" y="201"/>
                </a:lnTo>
                <a:lnTo>
                  <a:pt x="120" y="201"/>
                </a:lnTo>
                <a:lnTo>
                  <a:pt x="124" y="199"/>
                </a:lnTo>
                <a:lnTo>
                  <a:pt x="125" y="198"/>
                </a:lnTo>
                <a:lnTo>
                  <a:pt x="127" y="194"/>
                </a:lnTo>
                <a:lnTo>
                  <a:pt x="129" y="193"/>
                </a:lnTo>
                <a:lnTo>
                  <a:pt x="129" y="191"/>
                </a:lnTo>
                <a:lnTo>
                  <a:pt x="129" y="189"/>
                </a:lnTo>
                <a:lnTo>
                  <a:pt x="129" y="186"/>
                </a:lnTo>
                <a:lnTo>
                  <a:pt x="129" y="184"/>
                </a:lnTo>
                <a:lnTo>
                  <a:pt x="129" y="183"/>
                </a:lnTo>
                <a:lnTo>
                  <a:pt x="125" y="177"/>
                </a:lnTo>
                <a:lnTo>
                  <a:pt x="125" y="176"/>
                </a:lnTo>
                <a:lnTo>
                  <a:pt x="125" y="174"/>
                </a:lnTo>
                <a:lnTo>
                  <a:pt x="124" y="172"/>
                </a:lnTo>
                <a:lnTo>
                  <a:pt x="122" y="166"/>
                </a:lnTo>
                <a:lnTo>
                  <a:pt x="120" y="164"/>
                </a:lnTo>
                <a:lnTo>
                  <a:pt x="119" y="162"/>
                </a:lnTo>
                <a:lnTo>
                  <a:pt x="117" y="160"/>
                </a:lnTo>
                <a:lnTo>
                  <a:pt x="117" y="159"/>
                </a:lnTo>
                <a:lnTo>
                  <a:pt x="115" y="159"/>
                </a:lnTo>
                <a:lnTo>
                  <a:pt x="115" y="157"/>
                </a:lnTo>
                <a:lnTo>
                  <a:pt x="115" y="154"/>
                </a:lnTo>
                <a:lnTo>
                  <a:pt x="117" y="152"/>
                </a:lnTo>
                <a:lnTo>
                  <a:pt x="120" y="150"/>
                </a:lnTo>
                <a:lnTo>
                  <a:pt x="122" y="150"/>
                </a:lnTo>
                <a:lnTo>
                  <a:pt x="131" y="149"/>
                </a:lnTo>
                <a:lnTo>
                  <a:pt x="132" y="147"/>
                </a:lnTo>
                <a:lnTo>
                  <a:pt x="134" y="145"/>
                </a:lnTo>
                <a:lnTo>
                  <a:pt x="136" y="144"/>
                </a:lnTo>
                <a:lnTo>
                  <a:pt x="137" y="142"/>
                </a:lnTo>
                <a:lnTo>
                  <a:pt x="137" y="140"/>
                </a:lnTo>
                <a:lnTo>
                  <a:pt x="137" y="138"/>
                </a:lnTo>
                <a:lnTo>
                  <a:pt x="139" y="137"/>
                </a:lnTo>
                <a:lnTo>
                  <a:pt x="141" y="135"/>
                </a:lnTo>
                <a:lnTo>
                  <a:pt x="142" y="133"/>
                </a:lnTo>
                <a:lnTo>
                  <a:pt x="146" y="133"/>
                </a:lnTo>
                <a:lnTo>
                  <a:pt x="149" y="132"/>
                </a:lnTo>
                <a:lnTo>
                  <a:pt x="153" y="130"/>
                </a:lnTo>
                <a:lnTo>
                  <a:pt x="154" y="127"/>
                </a:lnTo>
                <a:lnTo>
                  <a:pt x="156" y="125"/>
                </a:lnTo>
                <a:lnTo>
                  <a:pt x="158" y="122"/>
                </a:lnTo>
                <a:lnTo>
                  <a:pt x="159" y="120"/>
                </a:lnTo>
                <a:lnTo>
                  <a:pt x="164" y="116"/>
                </a:lnTo>
                <a:lnTo>
                  <a:pt x="166" y="115"/>
                </a:lnTo>
                <a:lnTo>
                  <a:pt x="169" y="111"/>
                </a:lnTo>
                <a:lnTo>
                  <a:pt x="171" y="110"/>
                </a:lnTo>
                <a:lnTo>
                  <a:pt x="171" y="106"/>
                </a:lnTo>
                <a:lnTo>
                  <a:pt x="173" y="106"/>
                </a:lnTo>
                <a:lnTo>
                  <a:pt x="173" y="103"/>
                </a:lnTo>
                <a:lnTo>
                  <a:pt x="173" y="101"/>
                </a:lnTo>
                <a:lnTo>
                  <a:pt x="173" y="99"/>
                </a:lnTo>
                <a:lnTo>
                  <a:pt x="174" y="98"/>
                </a:lnTo>
                <a:lnTo>
                  <a:pt x="176" y="98"/>
                </a:lnTo>
                <a:lnTo>
                  <a:pt x="180" y="98"/>
                </a:lnTo>
                <a:lnTo>
                  <a:pt x="181" y="99"/>
                </a:lnTo>
                <a:lnTo>
                  <a:pt x="188" y="108"/>
                </a:lnTo>
                <a:lnTo>
                  <a:pt x="196" y="120"/>
                </a:lnTo>
                <a:lnTo>
                  <a:pt x="208" y="142"/>
                </a:lnTo>
                <a:lnTo>
                  <a:pt x="212" y="147"/>
                </a:lnTo>
                <a:lnTo>
                  <a:pt x="213" y="149"/>
                </a:lnTo>
                <a:lnTo>
                  <a:pt x="218" y="154"/>
                </a:lnTo>
                <a:lnTo>
                  <a:pt x="232" y="159"/>
                </a:lnTo>
                <a:lnTo>
                  <a:pt x="249" y="162"/>
                </a:lnTo>
                <a:lnTo>
                  <a:pt x="256" y="164"/>
                </a:lnTo>
                <a:lnTo>
                  <a:pt x="259" y="166"/>
                </a:lnTo>
                <a:lnTo>
                  <a:pt x="262" y="167"/>
                </a:lnTo>
                <a:lnTo>
                  <a:pt x="264" y="167"/>
                </a:lnTo>
                <a:lnTo>
                  <a:pt x="271" y="171"/>
                </a:lnTo>
                <a:lnTo>
                  <a:pt x="284" y="177"/>
                </a:lnTo>
                <a:lnTo>
                  <a:pt x="286" y="179"/>
                </a:lnTo>
                <a:lnTo>
                  <a:pt x="291" y="183"/>
                </a:lnTo>
                <a:lnTo>
                  <a:pt x="294" y="186"/>
                </a:lnTo>
                <a:lnTo>
                  <a:pt x="306" y="193"/>
                </a:lnTo>
                <a:lnTo>
                  <a:pt x="311" y="196"/>
                </a:lnTo>
                <a:lnTo>
                  <a:pt x="321" y="203"/>
                </a:lnTo>
                <a:lnTo>
                  <a:pt x="328" y="206"/>
                </a:lnTo>
                <a:lnTo>
                  <a:pt x="330" y="206"/>
                </a:lnTo>
                <a:lnTo>
                  <a:pt x="335" y="210"/>
                </a:lnTo>
                <a:lnTo>
                  <a:pt x="342" y="211"/>
                </a:lnTo>
                <a:lnTo>
                  <a:pt x="343" y="213"/>
                </a:lnTo>
                <a:lnTo>
                  <a:pt x="348" y="215"/>
                </a:lnTo>
                <a:lnTo>
                  <a:pt x="354" y="218"/>
                </a:lnTo>
                <a:lnTo>
                  <a:pt x="359" y="223"/>
                </a:lnTo>
                <a:lnTo>
                  <a:pt x="364" y="225"/>
                </a:lnTo>
                <a:lnTo>
                  <a:pt x="372" y="228"/>
                </a:lnTo>
                <a:lnTo>
                  <a:pt x="381" y="233"/>
                </a:lnTo>
                <a:lnTo>
                  <a:pt x="387" y="237"/>
                </a:lnTo>
                <a:lnTo>
                  <a:pt x="392" y="237"/>
                </a:lnTo>
                <a:lnTo>
                  <a:pt x="396" y="233"/>
                </a:lnTo>
                <a:lnTo>
                  <a:pt x="404" y="233"/>
                </a:lnTo>
                <a:lnTo>
                  <a:pt x="411" y="232"/>
                </a:lnTo>
                <a:lnTo>
                  <a:pt x="419" y="228"/>
                </a:lnTo>
                <a:lnTo>
                  <a:pt x="428" y="227"/>
                </a:lnTo>
                <a:lnTo>
                  <a:pt x="436" y="223"/>
                </a:lnTo>
                <a:lnTo>
                  <a:pt x="451" y="221"/>
                </a:lnTo>
                <a:lnTo>
                  <a:pt x="458" y="218"/>
                </a:lnTo>
                <a:lnTo>
                  <a:pt x="462" y="216"/>
                </a:lnTo>
                <a:lnTo>
                  <a:pt x="475" y="215"/>
                </a:lnTo>
                <a:lnTo>
                  <a:pt x="480" y="216"/>
                </a:lnTo>
                <a:lnTo>
                  <a:pt x="487" y="216"/>
                </a:lnTo>
                <a:lnTo>
                  <a:pt x="492" y="216"/>
                </a:lnTo>
                <a:lnTo>
                  <a:pt x="504" y="215"/>
                </a:lnTo>
                <a:lnTo>
                  <a:pt x="516" y="216"/>
                </a:lnTo>
                <a:lnTo>
                  <a:pt x="519" y="216"/>
                </a:lnTo>
                <a:lnTo>
                  <a:pt x="522" y="215"/>
                </a:lnTo>
                <a:lnTo>
                  <a:pt x="529" y="215"/>
                </a:lnTo>
                <a:lnTo>
                  <a:pt x="533" y="215"/>
                </a:lnTo>
                <a:lnTo>
                  <a:pt x="536" y="213"/>
                </a:lnTo>
                <a:lnTo>
                  <a:pt x="539" y="215"/>
                </a:lnTo>
                <a:lnTo>
                  <a:pt x="543" y="215"/>
                </a:lnTo>
                <a:lnTo>
                  <a:pt x="548" y="210"/>
                </a:lnTo>
                <a:lnTo>
                  <a:pt x="549" y="206"/>
                </a:lnTo>
                <a:lnTo>
                  <a:pt x="551" y="201"/>
                </a:lnTo>
                <a:lnTo>
                  <a:pt x="553" y="198"/>
                </a:lnTo>
                <a:lnTo>
                  <a:pt x="555" y="196"/>
                </a:lnTo>
                <a:lnTo>
                  <a:pt x="555" y="194"/>
                </a:lnTo>
                <a:lnTo>
                  <a:pt x="565" y="172"/>
                </a:lnTo>
                <a:lnTo>
                  <a:pt x="570" y="166"/>
                </a:lnTo>
                <a:lnTo>
                  <a:pt x="575" y="157"/>
                </a:lnTo>
                <a:lnTo>
                  <a:pt x="576" y="155"/>
                </a:lnTo>
                <a:lnTo>
                  <a:pt x="578" y="154"/>
                </a:lnTo>
                <a:lnTo>
                  <a:pt x="580" y="150"/>
                </a:lnTo>
                <a:lnTo>
                  <a:pt x="597" y="133"/>
                </a:lnTo>
                <a:lnTo>
                  <a:pt x="600" y="130"/>
                </a:lnTo>
                <a:lnTo>
                  <a:pt x="639" y="108"/>
                </a:lnTo>
                <a:lnTo>
                  <a:pt x="644" y="105"/>
                </a:lnTo>
                <a:lnTo>
                  <a:pt x="646" y="103"/>
                </a:lnTo>
                <a:lnTo>
                  <a:pt x="647" y="103"/>
                </a:lnTo>
                <a:lnTo>
                  <a:pt x="654" y="101"/>
                </a:lnTo>
                <a:lnTo>
                  <a:pt x="658" y="99"/>
                </a:lnTo>
                <a:lnTo>
                  <a:pt x="659" y="99"/>
                </a:lnTo>
                <a:lnTo>
                  <a:pt x="668" y="98"/>
                </a:lnTo>
                <a:lnTo>
                  <a:pt x="696" y="96"/>
                </a:lnTo>
                <a:lnTo>
                  <a:pt x="727" y="98"/>
                </a:lnTo>
                <a:lnTo>
                  <a:pt x="730" y="98"/>
                </a:lnTo>
                <a:lnTo>
                  <a:pt x="740" y="91"/>
                </a:lnTo>
                <a:lnTo>
                  <a:pt x="754" y="83"/>
                </a:lnTo>
                <a:lnTo>
                  <a:pt x="756" y="81"/>
                </a:lnTo>
                <a:lnTo>
                  <a:pt x="761" y="74"/>
                </a:lnTo>
                <a:lnTo>
                  <a:pt x="766" y="71"/>
                </a:lnTo>
                <a:lnTo>
                  <a:pt x="784" y="59"/>
                </a:lnTo>
                <a:lnTo>
                  <a:pt x="793" y="59"/>
                </a:lnTo>
                <a:lnTo>
                  <a:pt x="830" y="52"/>
                </a:lnTo>
                <a:lnTo>
                  <a:pt x="855" y="47"/>
                </a:lnTo>
                <a:lnTo>
                  <a:pt x="864" y="47"/>
                </a:lnTo>
                <a:lnTo>
                  <a:pt x="875" y="45"/>
                </a:lnTo>
                <a:lnTo>
                  <a:pt x="884" y="44"/>
                </a:lnTo>
                <a:lnTo>
                  <a:pt x="891" y="44"/>
                </a:lnTo>
                <a:lnTo>
                  <a:pt x="892" y="44"/>
                </a:lnTo>
                <a:lnTo>
                  <a:pt x="921" y="44"/>
                </a:lnTo>
                <a:lnTo>
                  <a:pt x="941" y="37"/>
                </a:lnTo>
                <a:lnTo>
                  <a:pt x="957" y="32"/>
                </a:lnTo>
                <a:lnTo>
                  <a:pt x="958" y="32"/>
                </a:lnTo>
                <a:lnTo>
                  <a:pt x="972" y="10"/>
                </a:lnTo>
                <a:lnTo>
                  <a:pt x="985" y="5"/>
                </a:lnTo>
                <a:lnTo>
                  <a:pt x="1004" y="0"/>
                </a:lnTo>
                <a:lnTo>
                  <a:pt x="1019" y="3"/>
                </a:lnTo>
                <a:lnTo>
                  <a:pt x="1021" y="5"/>
                </a:lnTo>
                <a:lnTo>
                  <a:pt x="1046" y="11"/>
                </a:lnTo>
                <a:lnTo>
                  <a:pt x="1051" y="11"/>
                </a:lnTo>
                <a:lnTo>
                  <a:pt x="1053" y="11"/>
                </a:lnTo>
                <a:lnTo>
                  <a:pt x="1055" y="11"/>
                </a:lnTo>
                <a:lnTo>
                  <a:pt x="1065" y="13"/>
                </a:lnTo>
                <a:lnTo>
                  <a:pt x="1066" y="15"/>
                </a:lnTo>
                <a:lnTo>
                  <a:pt x="1080" y="15"/>
                </a:lnTo>
                <a:lnTo>
                  <a:pt x="1110" y="22"/>
                </a:lnTo>
                <a:lnTo>
                  <a:pt x="1112" y="22"/>
                </a:lnTo>
                <a:lnTo>
                  <a:pt x="1125" y="25"/>
                </a:lnTo>
                <a:lnTo>
                  <a:pt x="1141" y="28"/>
                </a:lnTo>
                <a:lnTo>
                  <a:pt x="1156" y="37"/>
                </a:lnTo>
                <a:lnTo>
                  <a:pt x="1159" y="37"/>
                </a:lnTo>
                <a:lnTo>
                  <a:pt x="1166" y="42"/>
                </a:lnTo>
                <a:lnTo>
                  <a:pt x="1171" y="45"/>
                </a:lnTo>
                <a:lnTo>
                  <a:pt x="1173" y="47"/>
                </a:lnTo>
                <a:close/>
              </a:path>
            </a:pathLst>
          </a:custGeom>
          <a:solidFill>
            <a:schemeClr val="accent4">
              <a:lumMod val="5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7">
            <a:extLst>
              <a:ext uri="{FF2B5EF4-FFF2-40B4-BE49-F238E27FC236}">
                <a16:creationId xmlns:a16="http://schemas.microsoft.com/office/drawing/2014/main" id="{ACB4F4A4-DBBB-4594-9B10-B2046A8E9DF1}"/>
              </a:ext>
            </a:extLst>
          </p:cNvPr>
          <p:cNvSpPr>
            <a:spLocks/>
          </p:cNvSpPr>
          <p:nvPr/>
        </p:nvSpPr>
        <p:spPr bwMode="auto">
          <a:xfrm>
            <a:off x="314325" y="3743326"/>
            <a:ext cx="2884488" cy="1169988"/>
          </a:xfrm>
          <a:custGeom>
            <a:avLst/>
            <a:gdLst>
              <a:gd name="T0" fmla="*/ 1086 w 1817"/>
              <a:gd name="T1" fmla="*/ 324 h 737"/>
              <a:gd name="T2" fmla="*/ 1143 w 1817"/>
              <a:gd name="T3" fmla="*/ 334 h 737"/>
              <a:gd name="T4" fmla="*/ 1256 w 1817"/>
              <a:gd name="T5" fmla="*/ 285 h 737"/>
              <a:gd name="T6" fmla="*/ 1300 w 1817"/>
              <a:gd name="T7" fmla="*/ 366 h 737"/>
              <a:gd name="T8" fmla="*/ 1302 w 1817"/>
              <a:gd name="T9" fmla="*/ 315 h 737"/>
              <a:gd name="T10" fmla="*/ 1358 w 1817"/>
              <a:gd name="T11" fmla="*/ 334 h 737"/>
              <a:gd name="T12" fmla="*/ 1430 w 1817"/>
              <a:gd name="T13" fmla="*/ 286 h 737"/>
              <a:gd name="T14" fmla="*/ 1474 w 1817"/>
              <a:gd name="T15" fmla="*/ 276 h 737"/>
              <a:gd name="T16" fmla="*/ 1530 w 1817"/>
              <a:gd name="T17" fmla="*/ 285 h 737"/>
              <a:gd name="T18" fmla="*/ 1564 w 1817"/>
              <a:gd name="T19" fmla="*/ 325 h 737"/>
              <a:gd name="T20" fmla="*/ 1616 w 1817"/>
              <a:gd name="T21" fmla="*/ 334 h 737"/>
              <a:gd name="T22" fmla="*/ 1662 w 1817"/>
              <a:gd name="T23" fmla="*/ 336 h 737"/>
              <a:gd name="T24" fmla="*/ 1709 w 1817"/>
              <a:gd name="T25" fmla="*/ 334 h 737"/>
              <a:gd name="T26" fmla="*/ 1734 w 1817"/>
              <a:gd name="T27" fmla="*/ 354 h 737"/>
              <a:gd name="T28" fmla="*/ 1782 w 1817"/>
              <a:gd name="T29" fmla="*/ 346 h 737"/>
              <a:gd name="T30" fmla="*/ 1809 w 1817"/>
              <a:gd name="T31" fmla="*/ 380 h 737"/>
              <a:gd name="T32" fmla="*/ 1584 w 1817"/>
              <a:gd name="T33" fmla="*/ 520 h 737"/>
              <a:gd name="T34" fmla="*/ 1000 w 1817"/>
              <a:gd name="T35" fmla="*/ 517 h 737"/>
              <a:gd name="T36" fmla="*/ 694 w 1817"/>
              <a:gd name="T37" fmla="*/ 513 h 737"/>
              <a:gd name="T38" fmla="*/ 246 w 1817"/>
              <a:gd name="T39" fmla="*/ 508 h 737"/>
              <a:gd name="T40" fmla="*/ 206 w 1817"/>
              <a:gd name="T41" fmla="*/ 522 h 737"/>
              <a:gd name="T42" fmla="*/ 191 w 1817"/>
              <a:gd name="T43" fmla="*/ 546 h 737"/>
              <a:gd name="T44" fmla="*/ 187 w 1817"/>
              <a:gd name="T45" fmla="*/ 571 h 737"/>
              <a:gd name="T46" fmla="*/ 160 w 1817"/>
              <a:gd name="T47" fmla="*/ 593 h 737"/>
              <a:gd name="T48" fmla="*/ 153 w 1817"/>
              <a:gd name="T49" fmla="*/ 620 h 737"/>
              <a:gd name="T50" fmla="*/ 145 w 1817"/>
              <a:gd name="T51" fmla="*/ 630 h 737"/>
              <a:gd name="T52" fmla="*/ 147 w 1817"/>
              <a:gd name="T53" fmla="*/ 657 h 737"/>
              <a:gd name="T54" fmla="*/ 123 w 1817"/>
              <a:gd name="T55" fmla="*/ 691 h 737"/>
              <a:gd name="T56" fmla="*/ 104 w 1817"/>
              <a:gd name="T57" fmla="*/ 684 h 737"/>
              <a:gd name="T58" fmla="*/ 72 w 1817"/>
              <a:gd name="T59" fmla="*/ 662 h 737"/>
              <a:gd name="T60" fmla="*/ 83 w 1817"/>
              <a:gd name="T61" fmla="*/ 600 h 737"/>
              <a:gd name="T62" fmla="*/ 69 w 1817"/>
              <a:gd name="T63" fmla="*/ 551 h 737"/>
              <a:gd name="T64" fmla="*/ 40 w 1817"/>
              <a:gd name="T65" fmla="*/ 525 h 737"/>
              <a:gd name="T66" fmla="*/ 52 w 1817"/>
              <a:gd name="T67" fmla="*/ 481 h 737"/>
              <a:gd name="T68" fmla="*/ 54 w 1817"/>
              <a:gd name="T69" fmla="*/ 412 h 737"/>
              <a:gd name="T70" fmla="*/ 44 w 1817"/>
              <a:gd name="T71" fmla="*/ 339 h 737"/>
              <a:gd name="T72" fmla="*/ 17 w 1817"/>
              <a:gd name="T73" fmla="*/ 313 h 737"/>
              <a:gd name="T74" fmla="*/ 20 w 1817"/>
              <a:gd name="T75" fmla="*/ 253 h 737"/>
              <a:gd name="T76" fmla="*/ 8 w 1817"/>
              <a:gd name="T77" fmla="*/ 202 h 737"/>
              <a:gd name="T78" fmla="*/ 18 w 1817"/>
              <a:gd name="T79" fmla="*/ 180 h 737"/>
              <a:gd name="T80" fmla="*/ 34 w 1817"/>
              <a:gd name="T81" fmla="*/ 141 h 737"/>
              <a:gd name="T82" fmla="*/ 62 w 1817"/>
              <a:gd name="T83" fmla="*/ 110 h 737"/>
              <a:gd name="T84" fmla="*/ 121 w 1817"/>
              <a:gd name="T85" fmla="*/ 70 h 737"/>
              <a:gd name="T86" fmla="*/ 164 w 1817"/>
              <a:gd name="T87" fmla="*/ 2 h 737"/>
              <a:gd name="T88" fmla="*/ 196 w 1817"/>
              <a:gd name="T89" fmla="*/ 20 h 737"/>
              <a:gd name="T90" fmla="*/ 223 w 1817"/>
              <a:gd name="T91" fmla="*/ 37 h 737"/>
              <a:gd name="T92" fmla="*/ 243 w 1817"/>
              <a:gd name="T93" fmla="*/ 58 h 737"/>
              <a:gd name="T94" fmla="*/ 267 w 1817"/>
              <a:gd name="T95" fmla="*/ 75 h 737"/>
              <a:gd name="T96" fmla="*/ 278 w 1817"/>
              <a:gd name="T97" fmla="*/ 110 h 737"/>
              <a:gd name="T98" fmla="*/ 317 w 1817"/>
              <a:gd name="T99" fmla="*/ 76 h 737"/>
              <a:gd name="T100" fmla="*/ 346 w 1817"/>
              <a:gd name="T101" fmla="*/ 80 h 737"/>
              <a:gd name="T102" fmla="*/ 360 w 1817"/>
              <a:gd name="T103" fmla="*/ 120 h 737"/>
              <a:gd name="T104" fmla="*/ 422 w 1817"/>
              <a:gd name="T105" fmla="*/ 136 h 737"/>
              <a:gd name="T106" fmla="*/ 430 w 1817"/>
              <a:gd name="T107" fmla="*/ 181 h 737"/>
              <a:gd name="T108" fmla="*/ 442 w 1817"/>
              <a:gd name="T109" fmla="*/ 242 h 737"/>
              <a:gd name="T110" fmla="*/ 490 w 1817"/>
              <a:gd name="T111" fmla="*/ 280 h 737"/>
              <a:gd name="T112" fmla="*/ 550 w 1817"/>
              <a:gd name="T113" fmla="*/ 288 h 737"/>
              <a:gd name="T114" fmla="*/ 680 w 1817"/>
              <a:gd name="T115" fmla="*/ 320 h 737"/>
              <a:gd name="T116" fmla="*/ 777 w 1817"/>
              <a:gd name="T117" fmla="*/ 305 h 737"/>
              <a:gd name="T118" fmla="*/ 887 w 1817"/>
              <a:gd name="T119" fmla="*/ 285 h 737"/>
              <a:gd name="T120" fmla="*/ 941 w 1817"/>
              <a:gd name="T121" fmla="*/ 266 h 737"/>
              <a:gd name="T122" fmla="*/ 995 w 1817"/>
              <a:gd name="T123" fmla="*/ 247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17" h="737">
                <a:moveTo>
                  <a:pt x="1064" y="224"/>
                </a:moveTo>
                <a:lnTo>
                  <a:pt x="1067" y="225"/>
                </a:lnTo>
                <a:lnTo>
                  <a:pt x="1074" y="232"/>
                </a:lnTo>
                <a:lnTo>
                  <a:pt x="1076" y="234"/>
                </a:lnTo>
                <a:lnTo>
                  <a:pt x="1077" y="236"/>
                </a:lnTo>
                <a:lnTo>
                  <a:pt x="1079" y="237"/>
                </a:lnTo>
                <a:lnTo>
                  <a:pt x="1081" y="241"/>
                </a:lnTo>
                <a:lnTo>
                  <a:pt x="1086" y="247"/>
                </a:lnTo>
                <a:lnTo>
                  <a:pt x="1088" y="253"/>
                </a:lnTo>
                <a:lnTo>
                  <a:pt x="1091" y="254"/>
                </a:lnTo>
                <a:lnTo>
                  <a:pt x="1093" y="261"/>
                </a:lnTo>
                <a:lnTo>
                  <a:pt x="1098" y="264"/>
                </a:lnTo>
                <a:lnTo>
                  <a:pt x="1098" y="268"/>
                </a:lnTo>
                <a:lnTo>
                  <a:pt x="1099" y="271"/>
                </a:lnTo>
                <a:lnTo>
                  <a:pt x="1099" y="275"/>
                </a:lnTo>
                <a:lnTo>
                  <a:pt x="1098" y="278"/>
                </a:lnTo>
                <a:lnTo>
                  <a:pt x="1098" y="285"/>
                </a:lnTo>
                <a:lnTo>
                  <a:pt x="1096" y="291"/>
                </a:lnTo>
                <a:lnTo>
                  <a:pt x="1096" y="293"/>
                </a:lnTo>
                <a:lnTo>
                  <a:pt x="1094" y="303"/>
                </a:lnTo>
                <a:lnTo>
                  <a:pt x="1093" y="305"/>
                </a:lnTo>
                <a:lnTo>
                  <a:pt x="1088" y="320"/>
                </a:lnTo>
                <a:lnTo>
                  <a:pt x="1086" y="324"/>
                </a:lnTo>
                <a:lnTo>
                  <a:pt x="1084" y="325"/>
                </a:lnTo>
                <a:lnTo>
                  <a:pt x="1084" y="329"/>
                </a:lnTo>
                <a:lnTo>
                  <a:pt x="1084" y="330"/>
                </a:lnTo>
                <a:lnTo>
                  <a:pt x="1084" y="339"/>
                </a:lnTo>
                <a:lnTo>
                  <a:pt x="1084" y="341"/>
                </a:lnTo>
                <a:lnTo>
                  <a:pt x="1086" y="346"/>
                </a:lnTo>
                <a:lnTo>
                  <a:pt x="1086" y="352"/>
                </a:lnTo>
                <a:lnTo>
                  <a:pt x="1088" y="358"/>
                </a:lnTo>
                <a:lnTo>
                  <a:pt x="1089" y="359"/>
                </a:lnTo>
                <a:lnTo>
                  <a:pt x="1091" y="361"/>
                </a:lnTo>
                <a:lnTo>
                  <a:pt x="1093" y="363"/>
                </a:lnTo>
                <a:lnTo>
                  <a:pt x="1094" y="364"/>
                </a:lnTo>
                <a:lnTo>
                  <a:pt x="1099" y="361"/>
                </a:lnTo>
                <a:lnTo>
                  <a:pt x="1101" y="359"/>
                </a:lnTo>
                <a:lnTo>
                  <a:pt x="1106" y="354"/>
                </a:lnTo>
                <a:lnTo>
                  <a:pt x="1109" y="351"/>
                </a:lnTo>
                <a:lnTo>
                  <a:pt x="1116" y="344"/>
                </a:lnTo>
                <a:lnTo>
                  <a:pt x="1123" y="341"/>
                </a:lnTo>
                <a:lnTo>
                  <a:pt x="1128" y="339"/>
                </a:lnTo>
                <a:lnTo>
                  <a:pt x="1133" y="337"/>
                </a:lnTo>
                <a:lnTo>
                  <a:pt x="1140" y="336"/>
                </a:lnTo>
                <a:lnTo>
                  <a:pt x="1142" y="334"/>
                </a:lnTo>
                <a:lnTo>
                  <a:pt x="1143" y="334"/>
                </a:lnTo>
                <a:lnTo>
                  <a:pt x="1145" y="334"/>
                </a:lnTo>
                <a:lnTo>
                  <a:pt x="1153" y="330"/>
                </a:lnTo>
                <a:lnTo>
                  <a:pt x="1157" y="327"/>
                </a:lnTo>
                <a:lnTo>
                  <a:pt x="1158" y="325"/>
                </a:lnTo>
                <a:lnTo>
                  <a:pt x="1162" y="322"/>
                </a:lnTo>
                <a:lnTo>
                  <a:pt x="1177" y="305"/>
                </a:lnTo>
                <a:lnTo>
                  <a:pt x="1182" y="302"/>
                </a:lnTo>
                <a:lnTo>
                  <a:pt x="1182" y="300"/>
                </a:lnTo>
                <a:lnTo>
                  <a:pt x="1184" y="298"/>
                </a:lnTo>
                <a:lnTo>
                  <a:pt x="1199" y="286"/>
                </a:lnTo>
                <a:lnTo>
                  <a:pt x="1202" y="283"/>
                </a:lnTo>
                <a:lnTo>
                  <a:pt x="1204" y="281"/>
                </a:lnTo>
                <a:lnTo>
                  <a:pt x="1211" y="280"/>
                </a:lnTo>
                <a:lnTo>
                  <a:pt x="1219" y="278"/>
                </a:lnTo>
                <a:lnTo>
                  <a:pt x="1221" y="280"/>
                </a:lnTo>
                <a:lnTo>
                  <a:pt x="1226" y="280"/>
                </a:lnTo>
                <a:lnTo>
                  <a:pt x="1233" y="280"/>
                </a:lnTo>
                <a:lnTo>
                  <a:pt x="1236" y="281"/>
                </a:lnTo>
                <a:lnTo>
                  <a:pt x="1241" y="281"/>
                </a:lnTo>
                <a:lnTo>
                  <a:pt x="1245" y="281"/>
                </a:lnTo>
                <a:lnTo>
                  <a:pt x="1248" y="281"/>
                </a:lnTo>
                <a:lnTo>
                  <a:pt x="1253" y="283"/>
                </a:lnTo>
                <a:lnTo>
                  <a:pt x="1256" y="285"/>
                </a:lnTo>
                <a:lnTo>
                  <a:pt x="1258" y="286"/>
                </a:lnTo>
                <a:lnTo>
                  <a:pt x="1262" y="290"/>
                </a:lnTo>
                <a:lnTo>
                  <a:pt x="1263" y="291"/>
                </a:lnTo>
                <a:lnTo>
                  <a:pt x="1262" y="300"/>
                </a:lnTo>
                <a:lnTo>
                  <a:pt x="1260" y="302"/>
                </a:lnTo>
                <a:lnTo>
                  <a:pt x="1258" y="305"/>
                </a:lnTo>
                <a:lnTo>
                  <a:pt x="1256" y="307"/>
                </a:lnTo>
                <a:lnTo>
                  <a:pt x="1251" y="308"/>
                </a:lnTo>
                <a:lnTo>
                  <a:pt x="1248" y="308"/>
                </a:lnTo>
                <a:lnTo>
                  <a:pt x="1245" y="308"/>
                </a:lnTo>
                <a:lnTo>
                  <a:pt x="1238" y="308"/>
                </a:lnTo>
                <a:lnTo>
                  <a:pt x="1236" y="308"/>
                </a:lnTo>
                <a:lnTo>
                  <a:pt x="1234" y="310"/>
                </a:lnTo>
                <a:lnTo>
                  <a:pt x="1234" y="312"/>
                </a:lnTo>
                <a:lnTo>
                  <a:pt x="1236" y="317"/>
                </a:lnTo>
                <a:lnTo>
                  <a:pt x="1238" y="320"/>
                </a:lnTo>
                <a:lnTo>
                  <a:pt x="1241" y="322"/>
                </a:lnTo>
                <a:lnTo>
                  <a:pt x="1248" y="327"/>
                </a:lnTo>
                <a:lnTo>
                  <a:pt x="1255" y="337"/>
                </a:lnTo>
                <a:lnTo>
                  <a:pt x="1289" y="364"/>
                </a:lnTo>
                <a:lnTo>
                  <a:pt x="1292" y="366"/>
                </a:lnTo>
                <a:lnTo>
                  <a:pt x="1295" y="366"/>
                </a:lnTo>
                <a:lnTo>
                  <a:pt x="1300" y="366"/>
                </a:lnTo>
                <a:lnTo>
                  <a:pt x="1302" y="366"/>
                </a:lnTo>
                <a:lnTo>
                  <a:pt x="1305" y="366"/>
                </a:lnTo>
                <a:lnTo>
                  <a:pt x="1311" y="364"/>
                </a:lnTo>
                <a:lnTo>
                  <a:pt x="1312" y="364"/>
                </a:lnTo>
                <a:lnTo>
                  <a:pt x="1314" y="364"/>
                </a:lnTo>
                <a:lnTo>
                  <a:pt x="1316" y="361"/>
                </a:lnTo>
                <a:lnTo>
                  <a:pt x="1321" y="359"/>
                </a:lnTo>
                <a:lnTo>
                  <a:pt x="1324" y="356"/>
                </a:lnTo>
                <a:lnTo>
                  <a:pt x="1324" y="354"/>
                </a:lnTo>
                <a:lnTo>
                  <a:pt x="1322" y="352"/>
                </a:lnTo>
                <a:lnTo>
                  <a:pt x="1319" y="351"/>
                </a:lnTo>
                <a:lnTo>
                  <a:pt x="1316" y="351"/>
                </a:lnTo>
                <a:lnTo>
                  <a:pt x="1309" y="349"/>
                </a:lnTo>
                <a:lnTo>
                  <a:pt x="1304" y="346"/>
                </a:lnTo>
                <a:lnTo>
                  <a:pt x="1300" y="342"/>
                </a:lnTo>
                <a:lnTo>
                  <a:pt x="1300" y="341"/>
                </a:lnTo>
                <a:lnTo>
                  <a:pt x="1299" y="341"/>
                </a:lnTo>
                <a:lnTo>
                  <a:pt x="1297" y="332"/>
                </a:lnTo>
                <a:lnTo>
                  <a:pt x="1297" y="327"/>
                </a:lnTo>
                <a:lnTo>
                  <a:pt x="1299" y="320"/>
                </a:lnTo>
                <a:lnTo>
                  <a:pt x="1299" y="319"/>
                </a:lnTo>
                <a:lnTo>
                  <a:pt x="1300" y="317"/>
                </a:lnTo>
                <a:lnTo>
                  <a:pt x="1302" y="315"/>
                </a:lnTo>
                <a:lnTo>
                  <a:pt x="1304" y="313"/>
                </a:lnTo>
                <a:lnTo>
                  <a:pt x="1309" y="310"/>
                </a:lnTo>
                <a:lnTo>
                  <a:pt x="1311" y="310"/>
                </a:lnTo>
                <a:lnTo>
                  <a:pt x="1314" y="308"/>
                </a:lnTo>
                <a:lnTo>
                  <a:pt x="1317" y="308"/>
                </a:lnTo>
                <a:lnTo>
                  <a:pt x="1324" y="308"/>
                </a:lnTo>
                <a:lnTo>
                  <a:pt x="1322" y="308"/>
                </a:lnTo>
                <a:lnTo>
                  <a:pt x="1324" y="308"/>
                </a:lnTo>
                <a:lnTo>
                  <a:pt x="1327" y="310"/>
                </a:lnTo>
                <a:lnTo>
                  <a:pt x="1334" y="312"/>
                </a:lnTo>
                <a:lnTo>
                  <a:pt x="1338" y="315"/>
                </a:lnTo>
                <a:lnTo>
                  <a:pt x="1338" y="320"/>
                </a:lnTo>
                <a:lnTo>
                  <a:pt x="1338" y="324"/>
                </a:lnTo>
                <a:lnTo>
                  <a:pt x="1336" y="329"/>
                </a:lnTo>
                <a:lnTo>
                  <a:pt x="1336" y="330"/>
                </a:lnTo>
                <a:lnTo>
                  <a:pt x="1338" y="334"/>
                </a:lnTo>
                <a:lnTo>
                  <a:pt x="1339" y="336"/>
                </a:lnTo>
                <a:lnTo>
                  <a:pt x="1341" y="339"/>
                </a:lnTo>
                <a:lnTo>
                  <a:pt x="1346" y="339"/>
                </a:lnTo>
                <a:lnTo>
                  <a:pt x="1349" y="339"/>
                </a:lnTo>
                <a:lnTo>
                  <a:pt x="1353" y="339"/>
                </a:lnTo>
                <a:lnTo>
                  <a:pt x="1354" y="337"/>
                </a:lnTo>
                <a:lnTo>
                  <a:pt x="1358" y="334"/>
                </a:lnTo>
                <a:lnTo>
                  <a:pt x="1359" y="329"/>
                </a:lnTo>
                <a:lnTo>
                  <a:pt x="1363" y="325"/>
                </a:lnTo>
                <a:lnTo>
                  <a:pt x="1368" y="319"/>
                </a:lnTo>
                <a:lnTo>
                  <a:pt x="1375" y="317"/>
                </a:lnTo>
                <a:lnTo>
                  <a:pt x="1380" y="315"/>
                </a:lnTo>
                <a:lnTo>
                  <a:pt x="1383" y="315"/>
                </a:lnTo>
                <a:lnTo>
                  <a:pt x="1390" y="315"/>
                </a:lnTo>
                <a:lnTo>
                  <a:pt x="1395" y="317"/>
                </a:lnTo>
                <a:lnTo>
                  <a:pt x="1400" y="319"/>
                </a:lnTo>
                <a:lnTo>
                  <a:pt x="1402" y="319"/>
                </a:lnTo>
                <a:lnTo>
                  <a:pt x="1403" y="317"/>
                </a:lnTo>
                <a:lnTo>
                  <a:pt x="1405" y="317"/>
                </a:lnTo>
                <a:lnTo>
                  <a:pt x="1407" y="312"/>
                </a:lnTo>
                <a:lnTo>
                  <a:pt x="1410" y="308"/>
                </a:lnTo>
                <a:lnTo>
                  <a:pt x="1414" y="303"/>
                </a:lnTo>
                <a:lnTo>
                  <a:pt x="1419" y="302"/>
                </a:lnTo>
                <a:lnTo>
                  <a:pt x="1420" y="300"/>
                </a:lnTo>
                <a:lnTo>
                  <a:pt x="1425" y="298"/>
                </a:lnTo>
                <a:lnTo>
                  <a:pt x="1427" y="297"/>
                </a:lnTo>
                <a:lnTo>
                  <a:pt x="1429" y="295"/>
                </a:lnTo>
                <a:lnTo>
                  <a:pt x="1429" y="293"/>
                </a:lnTo>
                <a:lnTo>
                  <a:pt x="1430" y="291"/>
                </a:lnTo>
                <a:lnTo>
                  <a:pt x="1430" y="286"/>
                </a:lnTo>
                <a:lnTo>
                  <a:pt x="1432" y="285"/>
                </a:lnTo>
                <a:lnTo>
                  <a:pt x="1434" y="283"/>
                </a:lnTo>
                <a:lnTo>
                  <a:pt x="1435" y="281"/>
                </a:lnTo>
                <a:lnTo>
                  <a:pt x="1437" y="280"/>
                </a:lnTo>
                <a:lnTo>
                  <a:pt x="1441" y="278"/>
                </a:lnTo>
                <a:lnTo>
                  <a:pt x="1442" y="278"/>
                </a:lnTo>
                <a:lnTo>
                  <a:pt x="1444" y="278"/>
                </a:lnTo>
                <a:lnTo>
                  <a:pt x="1446" y="278"/>
                </a:lnTo>
                <a:lnTo>
                  <a:pt x="1447" y="278"/>
                </a:lnTo>
                <a:lnTo>
                  <a:pt x="1449" y="278"/>
                </a:lnTo>
                <a:lnTo>
                  <a:pt x="1451" y="280"/>
                </a:lnTo>
                <a:lnTo>
                  <a:pt x="1451" y="281"/>
                </a:lnTo>
                <a:lnTo>
                  <a:pt x="1452" y="283"/>
                </a:lnTo>
                <a:lnTo>
                  <a:pt x="1452" y="288"/>
                </a:lnTo>
                <a:lnTo>
                  <a:pt x="1457" y="295"/>
                </a:lnTo>
                <a:lnTo>
                  <a:pt x="1463" y="297"/>
                </a:lnTo>
                <a:lnTo>
                  <a:pt x="1466" y="293"/>
                </a:lnTo>
                <a:lnTo>
                  <a:pt x="1468" y="291"/>
                </a:lnTo>
                <a:lnTo>
                  <a:pt x="1468" y="290"/>
                </a:lnTo>
                <a:lnTo>
                  <a:pt x="1468" y="285"/>
                </a:lnTo>
                <a:lnTo>
                  <a:pt x="1469" y="281"/>
                </a:lnTo>
                <a:lnTo>
                  <a:pt x="1473" y="278"/>
                </a:lnTo>
                <a:lnTo>
                  <a:pt x="1474" y="276"/>
                </a:lnTo>
                <a:lnTo>
                  <a:pt x="1476" y="276"/>
                </a:lnTo>
                <a:lnTo>
                  <a:pt x="1479" y="278"/>
                </a:lnTo>
                <a:lnTo>
                  <a:pt x="1484" y="278"/>
                </a:lnTo>
                <a:lnTo>
                  <a:pt x="1488" y="280"/>
                </a:lnTo>
                <a:lnTo>
                  <a:pt x="1490" y="280"/>
                </a:lnTo>
                <a:lnTo>
                  <a:pt x="1496" y="276"/>
                </a:lnTo>
                <a:lnTo>
                  <a:pt x="1498" y="276"/>
                </a:lnTo>
                <a:lnTo>
                  <a:pt x="1500" y="275"/>
                </a:lnTo>
                <a:lnTo>
                  <a:pt x="1501" y="275"/>
                </a:lnTo>
                <a:lnTo>
                  <a:pt x="1503" y="275"/>
                </a:lnTo>
                <a:lnTo>
                  <a:pt x="1505" y="275"/>
                </a:lnTo>
                <a:lnTo>
                  <a:pt x="1506" y="276"/>
                </a:lnTo>
                <a:lnTo>
                  <a:pt x="1508" y="276"/>
                </a:lnTo>
                <a:lnTo>
                  <a:pt x="1510" y="278"/>
                </a:lnTo>
                <a:lnTo>
                  <a:pt x="1512" y="280"/>
                </a:lnTo>
                <a:lnTo>
                  <a:pt x="1513" y="286"/>
                </a:lnTo>
                <a:lnTo>
                  <a:pt x="1517" y="290"/>
                </a:lnTo>
                <a:lnTo>
                  <a:pt x="1520" y="293"/>
                </a:lnTo>
                <a:lnTo>
                  <a:pt x="1522" y="295"/>
                </a:lnTo>
                <a:lnTo>
                  <a:pt x="1525" y="293"/>
                </a:lnTo>
                <a:lnTo>
                  <a:pt x="1527" y="290"/>
                </a:lnTo>
                <a:lnTo>
                  <a:pt x="1527" y="288"/>
                </a:lnTo>
                <a:lnTo>
                  <a:pt x="1530" y="285"/>
                </a:lnTo>
                <a:lnTo>
                  <a:pt x="1537" y="283"/>
                </a:lnTo>
                <a:lnTo>
                  <a:pt x="1540" y="283"/>
                </a:lnTo>
                <a:lnTo>
                  <a:pt x="1544" y="283"/>
                </a:lnTo>
                <a:lnTo>
                  <a:pt x="1545" y="283"/>
                </a:lnTo>
                <a:lnTo>
                  <a:pt x="1545" y="285"/>
                </a:lnTo>
                <a:lnTo>
                  <a:pt x="1547" y="285"/>
                </a:lnTo>
                <a:lnTo>
                  <a:pt x="1549" y="286"/>
                </a:lnTo>
                <a:lnTo>
                  <a:pt x="1549" y="290"/>
                </a:lnTo>
                <a:lnTo>
                  <a:pt x="1547" y="291"/>
                </a:lnTo>
                <a:lnTo>
                  <a:pt x="1545" y="295"/>
                </a:lnTo>
                <a:lnTo>
                  <a:pt x="1545" y="297"/>
                </a:lnTo>
                <a:lnTo>
                  <a:pt x="1545" y="298"/>
                </a:lnTo>
                <a:lnTo>
                  <a:pt x="1549" y="300"/>
                </a:lnTo>
                <a:lnTo>
                  <a:pt x="1549" y="302"/>
                </a:lnTo>
                <a:lnTo>
                  <a:pt x="1550" y="302"/>
                </a:lnTo>
                <a:lnTo>
                  <a:pt x="1554" y="305"/>
                </a:lnTo>
                <a:lnTo>
                  <a:pt x="1555" y="307"/>
                </a:lnTo>
                <a:lnTo>
                  <a:pt x="1557" y="310"/>
                </a:lnTo>
                <a:lnTo>
                  <a:pt x="1559" y="313"/>
                </a:lnTo>
                <a:lnTo>
                  <a:pt x="1560" y="317"/>
                </a:lnTo>
                <a:lnTo>
                  <a:pt x="1560" y="322"/>
                </a:lnTo>
                <a:lnTo>
                  <a:pt x="1562" y="325"/>
                </a:lnTo>
                <a:lnTo>
                  <a:pt x="1564" y="325"/>
                </a:lnTo>
                <a:lnTo>
                  <a:pt x="1571" y="325"/>
                </a:lnTo>
                <a:lnTo>
                  <a:pt x="1572" y="325"/>
                </a:lnTo>
                <a:lnTo>
                  <a:pt x="1579" y="327"/>
                </a:lnTo>
                <a:lnTo>
                  <a:pt x="1581" y="329"/>
                </a:lnTo>
                <a:lnTo>
                  <a:pt x="1584" y="329"/>
                </a:lnTo>
                <a:lnTo>
                  <a:pt x="1591" y="327"/>
                </a:lnTo>
                <a:lnTo>
                  <a:pt x="1593" y="327"/>
                </a:lnTo>
                <a:lnTo>
                  <a:pt x="1596" y="325"/>
                </a:lnTo>
                <a:lnTo>
                  <a:pt x="1596" y="324"/>
                </a:lnTo>
                <a:lnTo>
                  <a:pt x="1594" y="320"/>
                </a:lnTo>
                <a:lnTo>
                  <a:pt x="1594" y="317"/>
                </a:lnTo>
                <a:lnTo>
                  <a:pt x="1596" y="313"/>
                </a:lnTo>
                <a:lnTo>
                  <a:pt x="1598" y="313"/>
                </a:lnTo>
                <a:lnTo>
                  <a:pt x="1599" y="313"/>
                </a:lnTo>
                <a:lnTo>
                  <a:pt x="1601" y="313"/>
                </a:lnTo>
                <a:lnTo>
                  <a:pt x="1606" y="315"/>
                </a:lnTo>
                <a:lnTo>
                  <a:pt x="1613" y="322"/>
                </a:lnTo>
                <a:lnTo>
                  <a:pt x="1615" y="327"/>
                </a:lnTo>
                <a:lnTo>
                  <a:pt x="1615" y="329"/>
                </a:lnTo>
                <a:lnTo>
                  <a:pt x="1616" y="329"/>
                </a:lnTo>
                <a:lnTo>
                  <a:pt x="1616" y="330"/>
                </a:lnTo>
                <a:lnTo>
                  <a:pt x="1616" y="332"/>
                </a:lnTo>
                <a:lnTo>
                  <a:pt x="1616" y="334"/>
                </a:lnTo>
                <a:lnTo>
                  <a:pt x="1615" y="336"/>
                </a:lnTo>
                <a:lnTo>
                  <a:pt x="1611" y="337"/>
                </a:lnTo>
                <a:lnTo>
                  <a:pt x="1613" y="341"/>
                </a:lnTo>
                <a:lnTo>
                  <a:pt x="1613" y="351"/>
                </a:lnTo>
                <a:lnTo>
                  <a:pt x="1615" y="352"/>
                </a:lnTo>
                <a:lnTo>
                  <a:pt x="1616" y="352"/>
                </a:lnTo>
                <a:lnTo>
                  <a:pt x="1623" y="349"/>
                </a:lnTo>
                <a:lnTo>
                  <a:pt x="1625" y="349"/>
                </a:lnTo>
                <a:lnTo>
                  <a:pt x="1631" y="352"/>
                </a:lnTo>
                <a:lnTo>
                  <a:pt x="1640" y="351"/>
                </a:lnTo>
                <a:lnTo>
                  <a:pt x="1642" y="351"/>
                </a:lnTo>
                <a:lnTo>
                  <a:pt x="1643" y="349"/>
                </a:lnTo>
                <a:lnTo>
                  <a:pt x="1645" y="346"/>
                </a:lnTo>
                <a:lnTo>
                  <a:pt x="1647" y="344"/>
                </a:lnTo>
                <a:lnTo>
                  <a:pt x="1645" y="339"/>
                </a:lnTo>
                <a:lnTo>
                  <a:pt x="1645" y="337"/>
                </a:lnTo>
                <a:lnTo>
                  <a:pt x="1647" y="334"/>
                </a:lnTo>
                <a:lnTo>
                  <a:pt x="1648" y="332"/>
                </a:lnTo>
                <a:lnTo>
                  <a:pt x="1650" y="334"/>
                </a:lnTo>
                <a:lnTo>
                  <a:pt x="1655" y="337"/>
                </a:lnTo>
                <a:lnTo>
                  <a:pt x="1657" y="337"/>
                </a:lnTo>
                <a:lnTo>
                  <a:pt x="1660" y="337"/>
                </a:lnTo>
                <a:lnTo>
                  <a:pt x="1662" y="336"/>
                </a:lnTo>
                <a:lnTo>
                  <a:pt x="1674" y="332"/>
                </a:lnTo>
                <a:lnTo>
                  <a:pt x="1677" y="329"/>
                </a:lnTo>
                <a:lnTo>
                  <a:pt x="1679" y="327"/>
                </a:lnTo>
                <a:lnTo>
                  <a:pt x="1679" y="325"/>
                </a:lnTo>
                <a:lnTo>
                  <a:pt x="1679" y="322"/>
                </a:lnTo>
                <a:lnTo>
                  <a:pt x="1677" y="317"/>
                </a:lnTo>
                <a:lnTo>
                  <a:pt x="1679" y="313"/>
                </a:lnTo>
                <a:lnTo>
                  <a:pt x="1680" y="310"/>
                </a:lnTo>
                <a:lnTo>
                  <a:pt x="1682" y="308"/>
                </a:lnTo>
                <a:lnTo>
                  <a:pt x="1685" y="308"/>
                </a:lnTo>
                <a:lnTo>
                  <a:pt x="1692" y="310"/>
                </a:lnTo>
                <a:lnTo>
                  <a:pt x="1696" y="312"/>
                </a:lnTo>
                <a:lnTo>
                  <a:pt x="1701" y="320"/>
                </a:lnTo>
                <a:lnTo>
                  <a:pt x="1702" y="322"/>
                </a:lnTo>
                <a:lnTo>
                  <a:pt x="1701" y="324"/>
                </a:lnTo>
                <a:lnTo>
                  <a:pt x="1699" y="325"/>
                </a:lnTo>
                <a:lnTo>
                  <a:pt x="1697" y="327"/>
                </a:lnTo>
                <a:lnTo>
                  <a:pt x="1696" y="330"/>
                </a:lnTo>
                <a:lnTo>
                  <a:pt x="1697" y="332"/>
                </a:lnTo>
                <a:lnTo>
                  <a:pt x="1702" y="334"/>
                </a:lnTo>
                <a:lnTo>
                  <a:pt x="1706" y="336"/>
                </a:lnTo>
                <a:lnTo>
                  <a:pt x="1707" y="336"/>
                </a:lnTo>
                <a:lnTo>
                  <a:pt x="1709" y="334"/>
                </a:lnTo>
                <a:lnTo>
                  <a:pt x="1711" y="334"/>
                </a:lnTo>
                <a:lnTo>
                  <a:pt x="1711" y="330"/>
                </a:lnTo>
                <a:lnTo>
                  <a:pt x="1713" y="327"/>
                </a:lnTo>
                <a:lnTo>
                  <a:pt x="1714" y="327"/>
                </a:lnTo>
                <a:lnTo>
                  <a:pt x="1718" y="325"/>
                </a:lnTo>
                <a:lnTo>
                  <a:pt x="1723" y="325"/>
                </a:lnTo>
                <a:lnTo>
                  <a:pt x="1724" y="325"/>
                </a:lnTo>
                <a:lnTo>
                  <a:pt x="1724" y="327"/>
                </a:lnTo>
                <a:lnTo>
                  <a:pt x="1726" y="327"/>
                </a:lnTo>
                <a:lnTo>
                  <a:pt x="1729" y="332"/>
                </a:lnTo>
                <a:lnTo>
                  <a:pt x="1729" y="334"/>
                </a:lnTo>
                <a:lnTo>
                  <a:pt x="1729" y="336"/>
                </a:lnTo>
                <a:lnTo>
                  <a:pt x="1729" y="337"/>
                </a:lnTo>
                <a:lnTo>
                  <a:pt x="1729" y="339"/>
                </a:lnTo>
                <a:lnTo>
                  <a:pt x="1728" y="339"/>
                </a:lnTo>
                <a:lnTo>
                  <a:pt x="1726" y="342"/>
                </a:lnTo>
                <a:lnTo>
                  <a:pt x="1726" y="344"/>
                </a:lnTo>
                <a:lnTo>
                  <a:pt x="1726" y="347"/>
                </a:lnTo>
                <a:lnTo>
                  <a:pt x="1728" y="349"/>
                </a:lnTo>
                <a:lnTo>
                  <a:pt x="1729" y="356"/>
                </a:lnTo>
                <a:lnTo>
                  <a:pt x="1731" y="356"/>
                </a:lnTo>
                <a:lnTo>
                  <a:pt x="1733" y="356"/>
                </a:lnTo>
                <a:lnTo>
                  <a:pt x="1734" y="354"/>
                </a:lnTo>
                <a:lnTo>
                  <a:pt x="1736" y="352"/>
                </a:lnTo>
                <a:lnTo>
                  <a:pt x="1738" y="349"/>
                </a:lnTo>
                <a:lnTo>
                  <a:pt x="1741" y="349"/>
                </a:lnTo>
                <a:lnTo>
                  <a:pt x="1743" y="349"/>
                </a:lnTo>
                <a:lnTo>
                  <a:pt x="1745" y="351"/>
                </a:lnTo>
                <a:lnTo>
                  <a:pt x="1746" y="354"/>
                </a:lnTo>
                <a:lnTo>
                  <a:pt x="1746" y="356"/>
                </a:lnTo>
                <a:lnTo>
                  <a:pt x="1748" y="356"/>
                </a:lnTo>
                <a:lnTo>
                  <a:pt x="1751" y="358"/>
                </a:lnTo>
                <a:lnTo>
                  <a:pt x="1753" y="359"/>
                </a:lnTo>
                <a:lnTo>
                  <a:pt x="1758" y="359"/>
                </a:lnTo>
                <a:lnTo>
                  <a:pt x="1761" y="359"/>
                </a:lnTo>
                <a:lnTo>
                  <a:pt x="1763" y="361"/>
                </a:lnTo>
                <a:lnTo>
                  <a:pt x="1767" y="359"/>
                </a:lnTo>
                <a:lnTo>
                  <a:pt x="1768" y="359"/>
                </a:lnTo>
                <a:lnTo>
                  <a:pt x="1768" y="358"/>
                </a:lnTo>
                <a:lnTo>
                  <a:pt x="1768" y="356"/>
                </a:lnTo>
                <a:lnTo>
                  <a:pt x="1768" y="354"/>
                </a:lnTo>
                <a:lnTo>
                  <a:pt x="1767" y="351"/>
                </a:lnTo>
                <a:lnTo>
                  <a:pt x="1770" y="349"/>
                </a:lnTo>
                <a:lnTo>
                  <a:pt x="1775" y="346"/>
                </a:lnTo>
                <a:lnTo>
                  <a:pt x="1777" y="346"/>
                </a:lnTo>
                <a:lnTo>
                  <a:pt x="1782" y="346"/>
                </a:lnTo>
                <a:lnTo>
                  <a:pt x="1783" y="346"/>
                </a:lnTo>
                <a:lnTo>
                  <a:pt x="1787" y="346"/>
                </a:lnTo>
                <a:lnTo>
                  <a:pt x="1789" y="347"/>
                </a:lnTo>
                <a:lnTo>
                  <a:pt x="1790" y="349"/>
                </a:lnTo>
                <a:lnTo>
                  <a:pt x="1792" y="349"/>
                </a:lnTo>
                <a:lnTo>
                  <a:pt x="1799" y="347"/>
                </a:lnTo>
                <a:lnTo>
                  <a:pt x="1805" y="349"/>
                </a:lnTo>
                <a:lnTo>
                  <a:pt x="1807" y="349"/>
                </a:lnTo>
                <a:lnTo>
                  <a:pt x="1807" y="351"/>
                </a:lnTo>
                <a:lnTo>
                  <a:pt x="1809" y="354"/>
                </a:lnTo>
                <a:lnTo>
                  <a:pt x="1809" y="356"/>
                </a:lnTo>
                <a:lnTo>
                  <a:pt x="1809" y="358"/>
                </a:lnTo>
                <a:lnTo>
                  <a:pt x="1807" y="359"/>
                </a:lnTo>
                <a:lnTo>
                  <a:pt x="1807" y="361"/>
                </a:lnTo>
                <a:lnTo>
                  <a:pt x="1802" y="363"/>
                </a:lnTo>
                <a:lnTo>
                  <a:pt x="1802" y="364"/>
                </a:lnTo>
                <a:lnTo>
                  <a:pt x="1800" y="366"/>
                </a:lnTo>
                <a:lnTo>
                  <a:pt x="1800" y="368"/>
                </a:lnTo>
                <a:lnTo>
                  <a:pt x="1802" y="378"/>
                </a:lnTo>
                <a:lnTo>
                  <a:pt x="1802" y="380"/>
                </a:lnTo>
                <a:lnTo>
                  <a:pt x="1804" y="380"/>
                </a:lnTo>
                <a:lnTo>
                  <a:pt x="1805" y="380"/>
                </a:lnTo>
                <a:lnTo>
                  <a:pt x="1809" y="380"/>
                </a:lnTo>
                <a:lnTo>
                  <a:pt x="1810" y="381"/>
                </a:lnTo>
                <a:lnTo>
                  <a:pt x="1812" y="381"/>
                </a:lnTo>
                <a:lnTo>
                  <a:pt x="1816" y="381"/>
                </a:lnTo>
                <a:lnTo>
                  <a:pt x="1816" y="383"/>
                </a:lnTo>
                <a:lnTo>
                  <a:pt x="1814" y="385"/>
                </a:lnTo>
                <a:lnTo>
                  <a:pt x="1816" y="388"/>
                </a:lnTo>
                <a:lnTo>
                  <a:pt x="1816" y="449"/>
                </a:lnTo>
                <a:lnTo>
                  <a:pt x="1816" y="480"/>
                </a:lnTo>
                <a:lnTo>
                  <a:pt x="1817" y="481"/>
                </a:lnTo>
                <a:lnTo>
                  <a:pt x="1817" y="520"/>
                </a:lnTo>
                <a:lnTo>
                  <a:pt x="1800" y="520"/>
                </a:lnTo>
                <a:lnTo>
                  <a:pt x="1792" y="520"/>
                </a:lnTo>
                <a:lnTo>
                  <a:pt x="1729" y="520"/>
                </a:lnTo>
                <a:lnTo>
                  <a:pt x="1670" y="520"/>
                </a:lnTo>
                <a:lnTo>
                  <a:pt x="1621" y="520"/>
                </a:lnTo>
                <a:lnTo>
                  <a:pt x="1598" y="520"/>
                </a:lnTo>
                <a:lnTo>
                  <a:pt x="1596" y="520"/>
                </a:lnTo>
                <a:lnTo>
                  <a:pt x="1594" y="522"/>
                </a:lnTo>
                <a:lnTo>
                  <a:pt x="1593" y="522"/>
                </a:lnTo>
                <a:lnTo>
                  <a:pt x="1591" y="524"/>
                </a:lnTo>
                <a:lnTo>
                  <a:pt x="1589" y="522"/>
                </a:lnTo>
                <a:lnTo>
                  <a:pt x="1588" y="522"/>
                </a:lnTo>
                <a:lnTo>
                  <a:pt x="1584" y="520"/>
                </a:lnTo>
                <a:lnTo>
                  <a:pt x="1582" y="520"/>
                </a:lnTo>
                <a:lnTo>
                  <a:pt x="1542" y="520"/>
                </a:lnTo>
                <a:lnTo>
                  <a:pt x="1488" y="520"/>
                </a:lnTo>
                <a:lnTo>
                  <a:pt x="1488" y="518"/>
                </a:lnTo>
                <a:lnTo>
                  <a:pt x="1454" y="518"/>
                </a:lnTo>
                <a:lnTo>
                  <a:pt x="1442" y="518"/>
                </a:lnTo>
                <a:lnTo>
                  <a:pt x="1429" y="518"/>
                </a:lnTo>
                <a:lnTo>
                  <a:pt x="1358" y="518"/>
                </a:lnTo>
                <a:lnTo>
                  <a:pt x="1312" y="518"/>
                </a:lnTo>
                <a:lnTo>
                  <a:pt x="1311" y="518"/>
                </a:lnTo>
                <a:lnTo>
                  <a:pt x="1305" y="518"/>
                </a:lnTo>
                <a:lnTo>
                  <a:pt x="1280" y="518"/>
                </a:lnTo>
                <a:lnTo>
                  <a:pt x="1263" y="518"/>
                </a:lnTo>
                <a:lnTo>
                  <a:pt x="1262" y="518"/>
                </a:lnTo>
                <a:lnTo>
                  <a:pt x="1243" y="518"/>
                </a:lnTo>
                <a:lnTo>
                  <a:pt x="1211" y="518"/>
                </a:lnTo>
                <a:lnTo>
                  <a:pt x="1187" y="518"/>
                </a:lnTo>
                <a:lnTo>
                  <a:pt x="1158" y="518"/>
                </a:lnTo>
                <a:lnTo>
                  <a:pt x="1130" y="518"/>
                </a:lnTo>
                <a:lnTo>
                  <a:pt x="1108" y="518"/>
                </a:lnTo>
                <a:lnTo>
                  <a:pt x="1106" y="518"/>
                </a:lnTo>
                <a:lnTo>
                  <a:pt x="1027" y="517"/>
                </a:lnTo>
                <a:lnTo>
                  <a:pt x="1000" y="517"/>
                </a:lnTo>
                <a:lnTo>
                  <a:pt x="978" y="517"/>
                </a:lnTo>
                <a:lnTo>
                  <a:pt x="964" y="517"/>
                </a:lnTo>
                <a:lnTo>
                  <a:pt x="952" y="517"/>
                </a:lnTo>
                <a:lnTo>
                  <a:pt x="951" y="517"/>
                </a:lnTo>
                <a:lnTo>
                  <a:pt x="942" y="517"/>
                </a:lnTo>
                <a:lnTo>
                  <a:pt x="919" y="517"/>
                </a:lnTo>
                <a:lnTo>
                  <a:pt x="893" y="517"/>
                </a:lnTo>
                <a:lnTo>
                  <a:pt x="870" y="517"/>
                </a:lnTo>
                <a:lnTo>
                  <a:pt x="866" y="517"/>
                </a:lnTo>
                <a:lnTo>
                  <a:pt x="865" y="515"/>
                </a:lnTo>
                <a:lnTo>
                  <a:pt x="836" y="515"/>
                </a:lnTo>
                <a:lnTo>
                  <a:pt x="834" y="517"/>
                </a:lnTo>
                <a:lnTo>
                  <a:pt x="805" y="515"/>
                </a:lnTo>
                <a:lnTo>
                  <a:pt x="787" y="515"/>
                </a:lnTo>
                <a:lnTo>
                  <a:pt x="777" y="515"/>
                </a:lnTo>
                <a:lnTo>
                  <a:pt x="775" y="515"/>
                </a:lnTo>
                <a:lnTo>
                  <a:pt x="748" y="515"/>
                </a:lnTo>
                <a:lnTo>
                  <a:pt x="748" y="513"/>
                </a:lnTo>
                <a:lnTo>
                  <a:pt x="745" y="513"/>
                </a:lnTo>
                <a:lnTo>
                  <a:pt x="733" y="515"/>
                </a:lnTo>
                <a:lnTo>
                  <a:pt x="721" y="515"/>
                </a:lnTo>
                <a:lnTo>
                  <a:pt x="721" y="513"/>
                </a:lnTo>
                <a:lnTo>
                  <a:pt x="694" y="513"/>
                </a:lnTo>
                <a:lnTo>
                  <a:pt x="660" y="513"/>
                </a:lnTo>
                <a:lnTo>
                  <a:pt x="626" y="513"/>
                </a:lnTo>
                <a:lnTo>
                  <a:pt x="603" y="513"/>
                </a:lnTo>
                <a:lnTo>
                  <a:pt x="581" y="513"/>
                </a:lnTo>
                <a:lnTo>
                  <a:pt x="557" y="513"/>
                </a:lnTo>
                <a:lnTo>
                  <a:pt x="518" y="512"/>
                </a:lnTo>
                <a:lnTo>
                  <a:pt x="501" y="512"/>
                </a:lnTo>
                <a:lnTo>
                  <a:pt x="488" y="512"/>
                </a:lnTo>
                <a:lnTo>
                  <a:pt x="449" y="512"/>
                </a:lnTo>
                <a:lnTo>
                  <a:pt x="425" y="512"/>
                </a:lnTo>
                <a:lnTo>
                  <a:pt x="407" y="512"/>
                </a:lnTo>
                <a:lnTo>
                  <a:pt x="378" y="512"/>
                </a:lnTo>
                <a:lnTo>
                  <a:pt x="338" y="510"/>
                </a:lnTo>
                <a:lnTo>
                  <a:pt x="316" y="510"/>
                </a:lnTo>
                <a:lnTo>
                  <a:pt x="302" y="510"/>
                </a:lnTo>
                <a:lnTo>
                  <a:pt x="299" y="510"/>
                </a:lnTo>
                <a:lnTo>
                  <a:pt x="295" y="512"/>
                </a:lnTo>
                <a:lnTo>
                  <a:pt x="289" y="515"/>
                </a:lnTo>
                <a:lnTo>
                  <a:pt x="287" y="515"/>
                </a:lnTo>
                <a:lnTo>
                  <a:pt x="282" y="517"/>
                </a:lnTo>
                <a:lnTo>
                  <a:pt x="277" y="515"/>
                </a:lnTo>
                <a:lnTo>
                  <a:pt x="268" y="508"/>
                </a:lnTo>
                <a:lnTo>
                  <a:pt x="246" y="508"/>
                </a:lnTo>
                <a:lnTo>
                  <a:pt x="241" y="508"/>
                </a:lnTo>
                <a:lnTo>
                  <a:pt x="241" y="510"/>
                </a:lnTo>
                <a:lnTo>
                  <a:pt x="240" y="512"/>
                </a:lnTo>
                <a:lnTo>
                  <a:pt x="238" y="513"/>
                </a:lnTo>
                <a:lnTo>
                  <a:pt x="236" y="513"/>
                </a:lnTo>
                <a:lnTo>
                  <a:pt x="233" y="512"/>
                </a:lnTo>
                <a:lnTo>
                  <a:pt x="233" y="508"/>
                </a:lnTo>
                <a:lnTo>
                  <a:pt x="231" y="507"/>
                </a:lnTo>
                <a:lnTo>
                  <a:pt x="229" y="507"/>
                </a:lnTo>
                <a:lnTo>
                  <a:pt x="223" y="508"/>
                </a:lnTo>
                <a:lnTo>
                  <a:pt x="223" y="510"/>
                </a:lnTo>
                <a:lnTo>
                  <a:pt x="221" y="512"/>
                </a:lnTo>
                <a:lnTo>
                  <a:pt x="221" y="513"/>
                </a:lnTo>
                <a:lnTo>
                  <a:pt x="221" y="517"/>
                </a:lnTo>
                <a:lnTo>
                  <a:pt x="221" y="520"/>
                </a:lnTo>
                <a:lnTo>
                  <a:pt x="221" y="522"/>
                </a:lnTo>
                <a:lnTo>
                  <a:pt x="219" y="524"/>
                </a:lnTo>
                <a:lnTo>
                  <a:pt x="218" y="524"/>
                </a:lnTo>
                <a:lnTo>
                  <a:pt x="214" y="524"/>
                </a:lnTo>
                <a:lnTo>
                  <a:pt x="213" y="524"/>
                </a:lnTo>
                <a:lnTo>
                  <a:pt x="209" y="524"/>
                </a:lnTo>
                <a:lnTo>
                  <a:pt x="208" y="525"/>
                </a:lnTo>
                <a:lnTo>
                  <a:pt x="206" y="522"/>
                </a:lnTo>
                <a:lnTo>
                  <a:pt x="204" y="520"/>
                </a:lnTo>
                <a:lnTo>
                  <a:pt x="202" y="518"/>
                </a:lnTo>
                <a:lnTo>
                  <a:pt x="201" y="518"/>
                </a:lnTo>
                <a:lnTo>
                  <a:pt x="199" y="520"/>
                </a:lnTo>
                <a:lnTo>
                  <a:pt x="201" y="522"/>
                </a:lnTo>
                <a:lnTo>
                  <a:pt x="201" y="524"/>
                </a:lnTo>
                <a:lnTo>
                  <a:pt x="202" y="527"/>
                </a:lnTo>
                <a:lnTo>
                  <a:pt x="204" y="530"/>
                </a:lnTo>
                <a:lnTo>
                  <a:pt x="204" y="532"/>
                </a:lnTo>
                <a:lnTo>
                  <a:pt x="202" y="534"/>
                </a:lnTo>
                <a:lnTo>
                  <a:pt x="201" y="537"/>
                </a:lnTo>
                <a:lnTo>
                  <a:pt x="197" y="537"/>
                </a:lnTo>
                <a:lnTo>
                  <a:pt x="196" y="537"/>
                </a:lnTo>
                <a:lnTo>
                  <a:pt x="194" y="537"/>
                </a:lnTo>
                <a:lnTo>
                  <a:pt x="192" y="532"/>
                </a:lnTo>
                <a:lnTo>
                  <a:pt x="192" y="530"/>
                </a:lnTo>
                <a:lnTo>
                  <a:pt x="189" y="530"/>
                </a:lnTo>
                <a:lnTo>
                  <a:pt x="187" y="532"/>
                </a:lnTo>
                <a:lnTo>
                  <a:pt x="186" y="534"/>
                </a:lnTo>
                <a:lnTo>
                  <a:pt x="187" y="539"/>
                </a:lnTo>
                <a:lnTo>
                  <a:pt x="189" y="542"/>
                </a:lnTo>
                <a:lnTo>
                  <a:pt x="189" y="546"/>
                </a:lnTo>
                <a:lnTo>
                  <a:pt x="191" y="546"/>
                </a:lnTo>
                <a:lnTo>
                  <a:pt x="192" y="549"/>
                </a:lnTo>
                <a:lnTo>
                  <a:pt x="197" y="551"/>
                </a:lnTo>
                <a:lnTo>
                  <a:pt x="199" y="551"/>
                </a:lnTo>
                <a:lnTo>
                  <a:pt x="199" y="549"/>
                </a:lnTo>
                <a:lnTo>
                  <a:pt x="201" y="549"/>
                </a:lnTo>
                <a:lnTo>
                  <a:pt x="201" y="551"/>
                </a:lnTo>
                <a:lnTo>
                  <a:pt x="202" y="551"/>
                </a:lnTo>
                <a:lnTo>
                  <a:pt x="202" y="552"/>
                </a:lnTo>
                <a:lnTo>
                  <a:pt x="206" y="554"/>
                </a:lnTo>
                <a:lnTo>
                  <a:pt x="208" y="554"/>
                </a:lnTo>
                <a:lnTo>
                  <a:pt x="208" y="557"/>
                </a:lnTo>
                <a:lnTo>
                  <a:pt x="208" y="559"/>
                </a:lnTo>
                <a:lnTo>
                  <a:pt x="208" y="561"/>
                </a:lnTo>
                <a:lnTo>
                  <a:pt x="206" y="564"/>
                </a:lnTo>
                <a:lnTo>
                  <a:pt x="204" y="569"/>
                </a:lnTo>
                <a:lnTo>
                  <a:pt x="202" y="573"/>
                </a:lnTo>
                <a:lnTo>
                  <a:pt x="199" y="574"/>
                </a:lnTo>
                <a:lnTo>
                  <a:pt x="197" y="576"/>
                </a:lnTo>
                <a:lnTo>
                  <a:pt x="194" y="578"/>
                </a:lnTo>
                <a:lnTo>
                  <a:pt x="192" y="576"/>
                </a:lnTo>
                <a:lnTo>
                  <a:pt x="189" y="574"/>
                </a:lnTo>
                <a:lnTo>
                  <a:pt x="189" y="571"/>
                </a:lnTo>
                <a:lnTo>
                  <a:pt x="187" y="571"/>
                </a:lnTo>
                <a:lnTo>
                  <a:pt x="186" y="571"/>
                </a:lnTo>
                <a:lnTo>
                  <a:pt x="184" y="573"/>
                </a:lnTo>
                <a:lnTo>
                  <a:pt x="184" y="574"/>
                </a:lnTo>
                <a:lnTo>
                  <a:pt x="186" y="578"/>
                </a:lnTo>
                <a:lnTo>
                  <a:pt x="187" y="581"/>
                </a:lnTo>
                <a:lnTo>
                  <a:pt x="187" y="583"/>
                </a:lnTo>
                <a:lnTo>
                  <a:pt x="186" y="586"/>
                </a:lnTo>
                <a:lnTo>
                  <a:pt x="186" y="588"/>
                </a:lnTo>
                <a:lnTo>
                  <a:pt x="186" y="590"/>
                </a:lnTo>
                <a:lnTo>
                  <a:pt x="184" y="591"/>
                </a:lnTo>
                <a:lnTo>
                  <a:pt x="182" y="593"/>
                </a:lnTo>
                <a:lnTo>
                  <a:pt x="180" y="595"/>
                </a:lnTo>
                <a:lnTo>
                  <a:pt x="177" y="596"/>
                </a:lnTo>
                <a:lnTo>
                  <a:pt x="175" y="596"/>
                </a:lnTo>
                <a:lnTo>
                  <a:pt x="172" y="598"/>
                </a:lnTo>
                <a:lnTo>
                  <a:pt x="170" y="600"/>
                </a:lnTo>
                <a:lnTo>
                  <a:pt x="169" y="600"/>
                </a:lnTo>
                <a:lnTo>
                  <a:pt x="165" y="600"/>
                </a:lnTo>
                <a:lnTo>
                  <a:pt x="164" y="598"/>
                </a:lnTo>
                <a:lnTo>
                  <a:pt x="162" y="598"/>
                </a:lnTo>
                <a:lnTo>
                  <a:pt x="160" y="596"/>
                </a:lnTo>
                <a:lnTo>
                  <a:pt x="160" y="595"/>
                </a:lnTo>
                <a:lnTo>
                  <a:pt x="160" y="593"/>
                </a:lnTo>
                <a:lnTo>
                  <a:pt x="159" y="591"/>
                </a:lnTo>
                <a:lnTo>
                  <a:pt x="157" y="593"/>
                </a:lnTo>
                <a:lnTo>
                  <a:pt x="155" y="593"/>
                </a:lnTo>
                <a:lnTo>
                  <a:pt x="155" y="596"/>
                </a:lnTo>
                <a:lnTo>
                  <a:pt x="157" y="598"/>
                </a:lnTo>
                <a:lnTo>
                  <a:pt x="157" y="601"/>
                </a:lnTo>
                <a:lnTo>
                  <a:pt x="157" y="603"/>
                </a:lnTo>
                <a:lnTo>
                  <a:pt x="160" y="607"/>
                </a:lnTo>
                <a:lnTo>
                  <a:pt x="162" y="607"/>
                </a:lnTo>
                <a:lnTo>
                  <a:pt x="164" y="608"/>
                </a:lnTo>
                <a:lnTo>
                  <a:pt x="165" y="610"/>
                </a:lnTo>
                <a:lnTo>
                  <a:pt x="165" y="612"/>
                </a:lnTo>
                <a:lnTo>
                  <a:pt x="167" y="612"/>
                </a:lnTo>
                <a:lnTo>
                  <a:pt x="169" y="610"/>
                </a:lnTo>
                <a:lnTo>
                  <a:pt x="170" y="608"/>
                </a:lnTo>
                <a:lnTo>
                  <a:pt x="172" y="610"/>
                </a:lnTo>
                <a:lnTo>
                  <a:pt x="174" y="612"/>
                </a:lnTo>
                <a:lnTo>
                  <a:pt x="172" y="615"/>
                </a:lnTo>
                <a:lnTo>
                  <a:pt x="170" y="617"/>
                </a:lnTo>
                <a:lnTo>
                  <a:pt x="165" y="618"/>
                </a:lnTo>
                <a:lnTo>
                  <a:pt x="160" y="620"/>
                </a:lnTo>
                <a:lnTo>
                  <a:pt x="155" y="622"/>
                </a:lnTo>
                <a:lnTo>
                  <a:pt x="153" y="620"/>
                </a:lnTo>
                <a:lnTo>
                  <a:pt x="148" y="618"/>
                </a:lnTo>
                <a:lnTo>
                  <a:pt x="148" y="617"/>
                </a:lnTo>
                <a:lnTo>
                  <a:pt x="148" y="615"/>
                </a:lnTo>
                <a:lnTo>
                  <a:pt x="147" y="612"/>
                </a:lnTo>
                <a:lnTo>
                  <a:pt x="148" y="610"/>
                </a:lnTo>
                <a:lnTo>
                  <a:pt x="148" y="608"/>
                </a:lnTo>
                <a:lnTo>
                  <a:pt x="147" y="607"/>
                </a:lnTo>
                <a:lnTo>
                  <a:pt x="145" y="607"/>
                </a:lnTo>
                <a:lnTo>
                  <a:pt x="143" y="608"/>
                </a:lnTo>
                <a:lnTo>
                  <a:pt x="140" y="608"/>
                </a:lnTo>
                <a:lnTo>
                  <a:pt x="140" y="610"/>
                </a:lnTo>
                <a:lnTo>
                  <a:pt x="138" y="612"/>
                </a:lnTo>
                <a:lnTo>
                  <a:pt x="137" y="613"/>
                </a:lnTo>
                <a:lnTo>
                  <a:pt x="137" y="615"/>
                </a:lnTo>
                <a:lnTo>
                  <a:pt x="138" y="618"/>
                </a:lnTo>
                <a:lnTo>
                  <a:pt x="137" y="623"/>
                </a:lnTo>
                <a:lnTo>
                  <a:pt x="137" y="625"/>
                </a:lnTo>
                <a:lnTo>
                  <a:pt x="137" y="627"/>
                </a:lnTo>
                <a:lnTo>
                  <a:pt x="138" y="627"/>
                </a:lnTo>
                <a:lnTo>
                  <a:pt x="140" y="629"/>
                </a:lnTo>
                <a:lnTo>
                  <a:pt x="142" y="630"/>
                </a:lnTo>
                <a:lnTo>
                  <a:pt x="143" y="630"/>
                </a:lnTo>
                <a:lnTo>
                  <a:pt x="145" y="630"/>
                </a:lnTo>
                <a:lnTo>
                  <a:pt x="147" y="634"/>
                </a:lnTo>
                <a:lnTo>
                  <a:pt x="147" y="635"/>
                </a:lnTo>
                <a:lnTo>
                  <a:pt x="148" y="635"/>
                </a:lnTo>
                <a:lnTo>
                  <a:pt x="150" y="634"/>
                </a:lnTo>
                <a:lnTo>
                  <a:pt x="152" y="634"/>
                </a:lnTo>
                <a:lnTo>
                  <a:pt x="153" y="635"/>
                </a:lnTo>
                <a:lnTo>
                  <a:pt x="155" y="635"/>
                </a:lnTo>
                <a:lnTo>
                  <a:pt x="155" y="637"/>
                </a:lnTo>
                <a:lnTo>
                  <a:pt x="155" y="639"/>
                </a:lnTo>
                <a:lnTo>
                  <a:pt x="155" y="640"/>
                </a:lnTo>
                <a:lnTo>
                  <a:pt x="153" y="642"/>
                </a:lnTo>
                <a:lnTo>
                  <a:pt x="153" y="646"/>
                </a:lnTo>
                <a:lnTo>
                  <a:pt x="152" y="647"/>
                </a:lnTo>
                <a:lnTo>
                  <a:pt x="150" y="647"/>
                </a:lnTo>
                <a:lnTo>
                  <a:pt x="148" y="649"/>
                </a:lnTo>
                <a:lnTo>
                  <a:pt x="147" y="649"/>
                </a:lnTo>
                <a:lnTo>
                  <a:pt x="145" y="649"/>
                </a:lnTo>
                <a:lnTo>
                  <a:pt x="143" y="649"/>
                </a:lnTo>
                <a:lnTo>
                  <a:pt x="142" y="651"/>
                </a:lnTo>
                <a:lnTo>
                  <a:pt x="143" y="654"/>
                </a:lnTo>
                <a:lnTo>
                  <a:pt x="145" y="654"/>
                </a:lnTo>
                <a:lnTo>
                  <a:pt x="147" y="656"/>
                </a:lnTo>
                <a:lnTo>
                  <a:pt x="147" y="657"/>
                </a:lnTo>
                <a:lnTo>
                  <a:pt x="148" y="661"/>
                </a:lnTo>
                <a:lnTo>
                  <a:pt x="150" y="666"/>
                </a:lnTo>
                <a:lnTo>
                  <a:pt x="148" y="673"/>
                </a:lnTo>
                <a:lnTo>
                  <a:pt x="147" y="674"/>
                </a:lnTo>
                <a:lnTo>
                  <a:pt x="145" y="676"/>
                </a:lnTo>
                <a:lnTo>
                  <a:pt x="145" y="678"/>
                </a:lnTo>
                <a:lnTo>
                  <a:pt x="143" y="681"/>
                </a:lnTo>
                <a:lnTo>
                  <a:pt x="142" y="681"/>
                </a:lnTo>
                <a:lnTo>
                  <a:pt x="142" y="683"/>
                </a:lnTo>
                <a:lnTo>
                  <a:pt x="140" y="683"/>
                </a:lnTo>
                <a:lnTo>
                  <a:pt x="138" y="683"/>
                </a:lnTo>
                <a:lnTo>
                  <a:pt x="137" y="684"/>
                </a:lnTo>
                <a:lnTo>
                  <a:pt x="135" y="683"/>
                </a:lnTo>
                <a:lnTo>
                  <a:pt x="133" y="683"/>
                </a:lnTo>
                <a:lnTo>
                  <a:pt x="132" y="681"/>
                </a:lnTo>
                <a:lnTo>
                  <a:pt x="128" y="681"/>
                </a:lnTo>
                <a:lnTo>
                  <a:pt x="126" y="681"/>
                </a:lnTo>
                <a:lnTo>
                  <a:pt x="126" y="683"/>
                </a:lnTo>
                <a:lnTo>
                  <a:pt x="123" y="684"/>
                </a:lnTo>
                <a:lnTo>
                  <a:pt x="123" y="686"/>
                </a:lnTo>
                <a:lnTo>
                  <a:pt x="121" y="688"/>
                </a:lnTo>
                <a:lnTo>
                  <a:pt x="123" y="690"/>
                </a:lnTo>
                <a:lnTo>
                  <a:pt x="123" y="691"/>
                </a:lnTo>
                <a:lnTo>
                  <a:pt x="123" y="693"/>
                </a:lnTo>
                <a:lnTo>
                  <a:pt x="125" y="695"/>
                </a:lnTo>
                <a:lnTo>
                  <a:pt x="126" y="700"/>
                </a:lnTo>
                <a:lnTo>
                  <a:pt x="128" y="701"/>
                </a:lnTo>
                <a:lnTo>
                  <a:pt x="128" y="703"/>
                </a:lnTo>
                <a:lnTo>
                  <a:pt x="128" y="705"/>
                </a:lnTo>
                <a:lnTo>
                  <a:pt x="128" y="707"/>
                </a:lnTo>
                <a:lnTo>
                  <a:pt x="128" y="708"/>
                </a:lnTo>
                <a:lnTo>
                  <a:pt x="128" y="712"/>
                </a:lnTo>
                <a:lnTo>
                  <a:pt x="130" y="712"/>
                </a:lnTo>
                <a:lnTo>
                  <a:pt x="130" y="713"/>
                </a:lnTo>
                <a:lnTo>
                  <a:pt x="133" y="720"/>
                </a:lnTo>
                <a:lnTo>
                  <a:pt x="133" y="723"/>
                </a:lnTo>
                <a:lnTo>
                  <a:pt x="135" y="730"/>
                </a:lnTo>
                <a:lnTo>
                  <a:pt x="135" y="734"/>
                </a:lnTo>
                <a:lnTo>
                  <a:pt x="133" y="737"/>
                </a:lnTo>
                <a:lnTo>
                  <a:pt x="130" y="737"/>
                </a:lnTo>
                <a:lnTo>
                  <a:pt x="125" y="727"/>
                </a:lnTo>
                <a:lnTo>
                  <a:pt x="125" y="718"/>
                </a:lnTo>
                <a:lnTo>
                  <a:pt x="121" y="710"/>
                </a:lnTo>
                <a:lnTo>
                  <a:pt x="111" y="691"/>
                </a:lnTo>
                <a:lnTo>
                  <a:pt x="108" y="688"/>
                </a:lnTo>
                <a:lnTo>
                  <a:pt x="104" y="684"/>
                </a:lnTo>
                <a:lnTo>
                  <a:pt x="103" y="684"/>
                </a:lnTo>
                <a:lnTo>
                  <a:pt x="101" y="683"/>
                </a:lnTo>
                <a:lnTo>
                  <a:pt x="98" y="681"/>
                </a:lnTo>
                <a:lnTo>
                  <a:pt x="96" y="679"/>
                </a:lnTo>
                <a:lnTo>
                  <a:pt x="94" y="679"/>
                </a:lnTo>
                <a:lnTo>
                  <a:pt x="93" y="679"/>
                </a:lnTo>
                <a:lnTo>
                  <a:pt x="91" y="679"/>
                </a:lnTo>
                <a:lnTo>
                  <a:pt x="89" y="678"/>
                </a:lnTo>
                <a:lnTo>
                  <a:pt x="88" y="678"/>
                </a:lnTo>
                <a:lnTo>
                  <a:pt x="86" y="678"/>
                </a:lnTo>
                <a:lnTo>
                  <a:pt x="84" y="678"/>
                </a:lnTo>
                <a:lnTo>
                  <a:pt x="83" y="678"/>
                </a:lnTo>
                <a:lnTo>
                  <a:pt x="81" y="676"/>
                </a:lnTo>
                <a:lnTo>
                  <a:pt x="79" y="676"/>
                </a:lnTo>
                <a:lnTo>
                  <a:pt x="77" y="674"/>
                </a:lnTo>
                <a:lnTo>
                  <a:pt x="76" y="673"/>
                </a:lnTo>
                <a:lnTo>
                  <a:pt x="74" y="673"/>
                </a:lnTo>
                <a:lnTo>
                  <a:pt x="72" y="674"/>
                </a:lnTo>
                <a:lnTo>
                  <a:pt x="72" y="673"/>
                </a:lnTo>
                <a:lnTo>
                  <a:pt x="72" y="671"/>
                </a:lnTo>
                <a:lnTo>
                  <a:pt x="72" y="668"/>
                </a:lnTo>
                <a:lnTo>
                  <a:pt x="72" y="664"/>
                </a:lnTo>
                <a:lnTo>
                  <a:pt x="72" y="662"/>
                </a:lnTo>
                <a:lnTo>
                  <a:pt x="72" y="661"/>
                </a:lnTo>
                <a:lnTo>
                  <a:pt x="72" y="657"/>
                </a:lnTo>
                <a:lnTo>
                  <a:pt x="74" y="654"/>
                </a:lnTo>
                <a:lnTo>
                  <a:pt x="74" y="649"/>
                </a:lnTo>
                <a:lnTo>
                  <a:pt x="76" y="642"/>
                </a:lnTo>
                <a:lnTo>
                  <a:pt x="76" y="640"/>
                </a:lnTo>
                <a:lnTo>
                  <a:pt x="77" y="637"/>
                </a:lnTo>
                <a:lnTo>
                  <a:pt x="77" y="634"/>
                </a:lnTo>
                <a:lnTo>
                  <a:pt x="77" y="632"/>
                </a:lnTo>
                <a:lnTo>
                  <a:pt x="79" y="629"/>
                </a:lnTo>
                <a:lnTo>
                  <a:pt x="79" y="627"/>
                </a:lnTo>
                <a:lnTo>
                  <a:pt x="79" y="625"/>
                </a:lnTo>
                <a:lnTo>
                  <a:pt x="79" y="623"/>
                </a:lnTo>
                <a:lnTo>
                  <a:pt x="81" y="623"/>
                </a:lnTo>
                <a:lnTo>
                  <a:pt x="81" y="622"/>
                </a:lnTo>
                <a:lnTo>
                  <a:pt x="81" y="618"/>
                </a:lnTo>
                <a:lnTo>
                  <a:pt x="81" y="617"/>
                </a:lnTo>
                <a:lnTo>
                  <a:pt x="83" y="613"/>
                </a:lnTo>
                <a:lnTo>
                  <a:pt x="83" y="612"/>
                </a:lnTo>
                <a:lnTo>
                  <a:pt x="83" y="610"/>
                </a:lnTo>
                <a:lnTo>
                  <a:pt x="83" y="607"/>
                </a:lnTo>
                <a:lnTo>
                  <a:pt x="83" y="603"/>
                </a:lnTo>
                <a:lnTo>
                  <a:pt x="83" y="600"/>
                </a:lnTo>
                <a:lnTo>
                  <a:pt x="83" y="598"/>
                </a:lnTo>
                <a:lnTo>
                  <a:pt x="83" y="595"/>
                </a:lnTo>
                <a:lnTo>
                  <a:pt x="83" y="591"/>
                </a:lnTo>
                <a:lnTo>
                  <a:pt x="83" y="590"/>
                </a:lnTo>
                <a:lnTo>
                  <a:pt x="83" y="588"/>
                </a:lnTo>
                <a:lnTo>
                  <a:pt x="81" y="586"/>
                </a:lnTo>
                <a:lnTo>
                  <a:pt x="79" y="583"/>
                </a:lnTo>
                <a:lnTo>
                  <a:pt x="77" y="583"/>
                </a:lnTo>
                <a:lnTo>
                  <a:pt x="77" y="581"/>
                </a:lnTo>
                <a:lnTo>
                  <a:pt x="76" y="581"/>
                </a:lnTo>
                <a:lnTo>
                  <a:pt x="74" y="581"/>
                </a:lnTo>
                <a:lnTo>
                  <a:pt x="72" y="581"/>
                </a:lnTo>
                <a:lnTo>
                  <a:pt x="72" y="578"/>
                </a:lnTo>
                <a:lnTo>
                  <a:pt x="71" y="573"/>
                </a:lnTo>
                <a:lnTo>
                  <a:pt x="69" y="571"/>
                </a:lnTo>
                <a:lnTo>
                  <a:pt x="69" y="569"/>
                </a:lnTo>
                <a:lnTo>
                  <a:pt x="69" y="564"/>
                </a:lnTo>
                <a:lnTo>
                  <a:pt x="71" y="561"/>
                </a:lnTo>
                <a:lnTo>
                  <a:pt x="71" y="559"/>
                </a:lnTo>
                <a:lnTo>
                  <a:pt x="71" y="557"/>
                </a:lnTo>
                <a:lnTo>
                  <a:pt x="71" y="556"/>
                </a:lnTo>
                <a:lnTo>
                  <a:pt x="69" y="552"/>
                </a:lnTo>
                <a:lnTo>
                  <a:pt x="69" y="551"/>
                </a:lnTo>
                <a:lnTo>
                  <a:pt x="67" y="551"/>
                </a:lnTo>
                <a:lnTo>
                  <a:pt x="66" y="551"/>
                </a:lnTo>
                <a:lnTo>
                  <a:pt x="66" y="549"/>
                </a:lnTo>
                <a:lnTo>
                  <a:pt x="66" y="544"/>
                </a:lnTo>
                <a:lnTo>
                  <a:pt x="64" y="544"/>
                </a:lnTo>
                <a:lnTo>
                  <a:pt x="64" y="542"/>
                </a:lnTo>
                <a:lnTo>
                  <a:pt x="64" y="540"/>
                </a:lnTo>
                <a:lnTo>
                  <a:pt x="64" y="539"/>
                </a:lnTo>
                <a:lnTo>
                  <a:pt x="61" y="537"/>
                </a:lnTo>
                <a:lnTo>
                  <a:pt x="61" y="535"/>
                </a:lnTo>
                <a:lnTo>
                  <a:pt x="59" y="534"/>
                </a:lnTo>
                <a:lnTo>
                  <a:pt x="57" y="532"/>
                </a:lnTo>
                <a:lnTo>
                  <a:pt x="55" y="532"/>
                </a:lnTo>
                <a:lnTo>
                  <a:pt x="54" y="532"/>
                </a:lnTo>
                <a:lnTo>
                  <a:pt x="50" y="535"/>
                </a:lnTo>
                <a:lnTo>
                  <a:pt x="50" y="534"/>
                </a:lnTo>
                <a:lnTo>
                  <a:pt x="49" y="532"/>
                </a:lnTo>
                <a:lnTo>
                  <a:pt x="47" y="530"/>
                </a:lnTo>
                <a:lnTo>
                  <a:pt x="47" y="529"/>
                </a:lnTo>
                <a:lnTo>
                  <a:pt x="45" y="529"/>
                </a:lnTo>
                <a:lnTo>
                  <a:pt x="44" y="527"/>
                </a:lnTo>
                <a:lnTo>
                  <a:pt x="42" y="525"/>
                </a:lnTo>
                <a:lnTo>
                  <a:pt x="40" y="525"/>
                </a:lnTo>
                <a:lnTo>
                  <a:pt x="39" y="524"/>
                </a:lnTo>
                <a:lnTo>
                  <a:pt x="40" y="524"/>
                </a:lnTo>
                <a:lnTo>
                  <a:pt x="44" y="522"/>
                </a:lnTo>
                <a:lnTo>
                  <a:pt x="44" y="520"/>
                </a:lnTo>
                <a:lnTo>
                  <a:pt x="45" y="518"/>
                </a:lnTo>
                <a:lnTo>
                  <a:pt x="45" y="517"/>
                </a:lnTo>
                <a:lnTo>
                  <a:pt x="44" y="517"/>
                </a:lnTo>
                <a:lnTo>
                  <a:pt x="45" y="515"/>
                </a:lnTo>
                <a:lnTo>
                  <a:pt x="45" y="513"/>
                </a:lnTo>
                <a:lnTo>
                  <a:pt x="47" y="512"/>
                </a:lnTo>
                <a:lnTo>
                  <a:pt x="47" y="508"/>
                </a:lnTo>
                <a:lnTo>
                  <a:pt x="47" y="505"/>
                </a:lnTo>
                <a:lnTo>
                  <a:pt x="49" y="503"/>
                </a:lnTo>
                <a:lnTo>
                  <a:pt x="49" y="502"/>
                </a:lnTo>
                <a:lnTo>
                  <a:pt x="49" y="500"/>
                </a:lnTo>
                <a:lnTo>
                  <a:pt x="49" y="498"/>
                </a:lnTo>
                <a:lnTo>
                  <a:pt x="49" y="496"/>
                </a:lnTo>
                <a:lnTo>
                  <a:pt x="50" y="495"/>
                </a:lnTo>
                <a:lnTo>
                  <a:pt x="50" y="493"/>
                </a:lnTo>
                <a:lnTo>
                  <a:pt x="50" y="491"/>
                </a:lnTo>
                <a:lnTo>
                  <a:pt x="52" y="488"/>
                </a:lnTo>
                <a:lnTo>
                  <a:pt x="52" y="486"/>
                </a:lnTo>
                <a:lnTo>
                  <a:pt x="52" y="481"/>
                </a:lnTo>
                <a:lnTo>
                  <a:pt x="52" y="478"/>
                </a:lnTo>
                <a:lnTo>
                  <a:pt x="52" y="476"/>
                </a:lnTo>
                <a:lnTo>
                  <a:pt x="52" y="473"/>
                </a:lnTo>
                <a:lnTo>
                  <a:pt x="54" y="469"/>
                </a:lnTo>
                <a:lnTo>
                  <a:pt x="54" y="468"/>
                </a:lnTo>
                <a:lnTo>
                  <a:pt x="54" y="466"/>
                </a:lnTo>
                <a:lnTo>
                  <a:pt x="54" y="463"/>
                </a:lnTo>
                <a:lnTo>
                  <a:pt x="54" y="461"/>
                </a:lnTo>
                <a:lnTo>
                  <a:pt x="54" y="457"/>
                </a:lnTo>
                <a:lnTo>
                  <a:pt x="52" y="454"/>
                </a:lnTo>
                <a:lnTo>
                  <a:pt x="52" y="452"/>
                </a:lnTo>
                <a:lnTo>
                  <a:pt x="52" y="447"/>
                </a:lnTo>
                <a:lnTo>
                  <a:pt x="52" y="444"/>
                </a:lnTo>
                <a:lnTo>
                  <a:pt x="54" y="442"/>
                </a:lnTo>
                <a:lnTo>
                  <a:pt x="54" y="439"/>
                </a:lnTo>
                <a:lnTo>
                  <a:pt x="54" y="430"/>
                </a:lnTo>
                <a:lnTo>
                  <a:pt x="54" y="429"/>
                </a:lnTo>
                <a:lnTo>
                  <a:pt x="54" y="425"/>
                </a:lnTo>
                <a:lnTo>
                  <a:pt x="54" y="420"/>
                </a:lnTo>
                <a:lnTo>
                  <a:pt x="54" y="419"/>
                </a:lnTo>
                <a:lnTo>
                  <a:pt x="54" y="417"/>
                </a:lnTo>
                <a:lnTo>
                  <a:pt x="54" y="413"/>
                </a:lnTo>
                <a:lnTo>
                  <a:pt x="54" y="412"/>
                </a:lnTo>
                <a:lnTo>
                  <a:pt x="54" y="410"/>
                </a:lnTo>
                <a:lnTo>
                  <a:pt x="54" y="407"/>
                </a:lnTo>
                <a:lnTo>
                  <a:pt x="54" y="403"/>
                </a:lnTo>
                <a:lnTo>
                  <a:pt x="54" y="402"/>
                </a:lnTo>
                <a:lnTo>
                  <a:pt x="54" y="400"/>
                </a:lnTo>
                <a:lnTo>
                  <a:pt x="54" y="398"/>
                </a:lnTo>
                <a:lnTo>
                  <a:pt x="54" y="395"/>
                </a:lnTo>
                <a:lnTo>
                  <a:pt x="54" y="393"/>
                </a:lnTo>
                <a:lnTo>
                  <a:pt x="54" y="391"/>
                </a:lnTo>
                <a:lnTo>
                  <a:pt x="52" y="386"/>
                </a:lnTo>
                <a:lnTo>
                  <a:pt x="52" y="385"/>
                </a:lnTo>
                <a:lnTo>
                  <a:pt x="52" y="380"/>
                </a:lnTo>
                <a:lnTo>
                  <a:pt x="50" y="369"/>
                </a:lnTo>
                <a:lnTo>
                  <a:pt x="50" y="368"/>
                </a:lnTo>
                <a:lnTo>
                  <a:pt x="49" y="361"/>
                </a:lnTo>
                <a:lnTo>
                  <a:pt x="49" y="358"/>
                </a:lnTo>
                <a:lnTo>
                  <a:pt x="49" y="352"/>
                </a:lnTo>
                <a:lnTo>
                  <a:pt x="47" y="349"/>
                </a:lnTo>
                <a:lnTo>
                  <a:pt x="47" y="347"/>
                </a:lnTo>
                <a:lnTo>
                  <a:pt x="45" y="346"/>
                </a:lnTo>
                <a:lnTo>
                  <a:pt x="45" y="344"/>
                </a:lnTo>
                <a:lnTo>
                  <a:pt x="45" y="342"/>
                </a:lnTo>
                <a:lnTo>
                  <a:pt x="44" y="339"/>
                </a:lnTo>
                <a:lnTo>
                  <a:pt x="44" y="337"/>
                </a:lnTo>
                <a:lnTo>
                  <a:pt x="44" y="336"/>
                </a:lnTo>
                <a:lnTo>
                  <a:pt x="42" y="334"/>
                </a:lnTo>
                <a:lnTo>
                  <a:pt x="42" y="332"/>
                </a:lnTo>
                <a:lnTo>
                  <a:pt x="40" y="330"/>
                </a:lnTo>
                <a:lnTo>
                  <a:pt x="40" y="329"/>
                </a:lnTo>
                <a:lnTo>
                  <a:pt x="39" y="327"/>
                </a:lnTo>
                <a:lnTo>
                  <a:pt x="37" y="325"/>
                </a:lnTo>
                <a:lnTo>
                  <a:pt x="35" y="324"/>
                </a:lnTo>
                <a:lnTo>
                  <a:pt x="35" y="322"/>
                </a:lnTo>
                <a:lnTo>
                  <a:pt x="34" y="320"/>
                </a:lnTo>
                <a:lnTo>
                  <a:pt x="32" y="320"/>
                </a:lnTo>
                <a:lnTo>
                  <a:pt x="30" y="319"/>
                </a:lnTo>
                <a:lnTo>
                  <a:pt x="28" y="319"/>
                </a:lnTo>
                <a:lnTo>
                  <a:pt x="27" y="319"/>
                </a:lnTo>
                <a:lnTo>
                  <a:pt x="25" y="320"/>
                </a:lnTo>
                <a:lnTo>
                  <a:pt x="23" y="320"/>
                </a:lnTo>
                <a:lnTo>
                  <a:pt x="22" y="319"/>
                </a:lnTo>
                <a:lnTo>
                  <a:pt x="22" y="317"/>
                </a:lnTo>
                <a:lnTo>
                  <a:pt x="20" y="317"/>
                </a:lnTo>
                <a:lnTo>
                  <a:pt x="20" y="315"/>
                </a:lnTo>
                <a:lnTo>
                  <a:pt x="18" y="313"/>
                </a:lnTo>
                <a:lnTo>
                  <a:pt x="17" y="313"/>
                </a:lnTo>
                <a:lnTo>
                  <a:pt x="15" y="312"/>
                </a:lnTo>
                <a:lnTo>
                  <a:pt x="13" y="310"/>
                </a:lnTo>
                <a:lnTo>
                  <a:pt x="12" y="310"/>
                </a:lnTo>
                <a:lnTo>
                  <a:pt x="12" y="308"/>
                </a:lnTo>
                <a:lnTo>
                  <a:pt x="12" y="307"/>
                </a:lnTo>
                <a:lnTo>
                  <a:pt x="13" y="302"/>
                </a:lnTo>
                <a:lnTo>
                  <a:pt x="13" y="300"/>
                </a:lnTo>
                <a:lnTo>
                  <a:pt x="13" y="298"/>
                </a:lnTo>
                <a:lnTo>
                  <a:pt x="13" y="295"/>
                </a:lnTo>
                <a:lnTo>
                  <a:pt x="13" y="293"/>
                </a:lnTo>
                <a:lnTo>
                  <a:pt x="13" y="291"/>
                </a:lnTo>
                <a:lnTo>
                  <a:pt x="13" y="288"/>
                </a:lnTo>
                <a:lnTo>
                  <a:pt x="13" y="286"/>
                </a:lnTo>
                <a:lnTo>
                  <a:pt x="15" y="283"/>
                </a:lnTo>
                <a:lnTo>
                  <a:pt x="15" y="281"/>
                </a:lnTo>
                <a:lnTo>
                  <a:pt x="17" y="280"/>
                </a:lnTo>
                <a:lnTo>
                  <a:pt x="17" y="276"/>
                </a:lnTo>
                <a:lnTo>
                  <a:pt x="18" y="273"/>
                </a:lnTo>
                <a:lnTo>
                  <a:pt x="18" y="268"/>
                </a:lnTo>
                <a:lnTo>
                  <a:pt x="20" y="263"/>
                </a:lnTo>
                <a:lnTo>
                  <a:pt x="20" y="258"/>
                </a:lnTo>
                <a:lnTo>
                  <a:pt x="20" y="254"/>
                </a:lnTo>
                <a:lnTo>
                  <a:pt x="20" y="253"/>
                </a:lnTo>
                <a:lnTo>
                  <a:pt x="20" y="251"/>
                </a:lnTo>
                <a:lnTo>
                  <a:pt x="18" y="247"/>
                </a:lnTo>
                <a:lnTo>
                  <a:pt x="18" y="246"/>
                </a:lnTo>
                <a:lnTo>
                  <a:pt x="18" y="242"/>
                </a:lnTo>
                <a:lnTo>
                  <a:pt x="18" y="237"/>
                </a:lnTo>
                <a:lnTo>
                  <a:pt x="18" y="236"/>
                </a:lnTo>
                <a:lnTo>
                  <a:pt x="18" y="234"/>
                </a:lnTo>
                <a:lnTo>
                  <a:pt x="18" y="230"/>
                </a:lnTo>
                <a:lnTo>
                  <a:pt x="18" y="227"/>
                </a:lnTo>
                <a:lnTo>
                  <a:pt x="18" y="225"/>
                </a:lnTo>
                <a:lnTo>
                  <a:pt x="17" y="224"/>
                </a:lnTo>
                <a:lnTo>
                  <a:pt x="17" y="222"/>
                </a:lnTo>
                <a:lnTo>
                  <a:pt x="17" y="220"/>
                </a:lnTo>
                <a:lnTo>
                  <a:pt x="17" y="219"/>
                </a:lnTo>
                <a:lnTo>
                  <a:pt x="15" y="219"/>
                </a:lnTo>
                <a:lnTo>
                  <a:pt x="15" y="217"/>
                </a:lnTo>
                <a:lnTo>
                  <a:pt x="15" y="215"/>
                </a:lnTo>
                <a:lnTo>
                  <a:pt x="15" y="214"/>
                </a:lnTo>
                <a:lnTo>
                  <a:pt x="13" y="210"/>
                </a:lnTo>
                <a:lnTo>
                  <a:pt x="12" y="208"/>
                </a:lnTo>
                <a:lnTo>
                  <a:pt x="12" y="207"/>
                </a:lnTo>
                <a:lnTo>
                  <a:pt x="10" y="203"/>
                </a:lnTo>
                <a:lnTo>
                  <a:pt x="8" y="202"/>
                </a:lnTo>
                <a:lnTo>
                  <a:pt x="7" y="200"/>
                </a:lnTo>
                <a:lnTo>
                  <a:pt x="5" y="200"/>
                </a:lnTo>
                <a:lnTo>
                  <a:pt x="5" y="198"/>
                </a:lnTo>
                <a:lnTo>
                  <a:pt x="3" y="197"/>
                </a:lnTo>
                <a:lnTo>
                  <a:pt x="1" y="195"/>
                </a:lnTo>
                <a:lnTo>
                  <a:pt x="0" y="193"/>
                </a:lnTo>
                <a:lnTo>
                  <a:pt x="0" y="192"/>
                </a:lnTo>
                <a:lnTo>
                  <a:pt x="1" y="190"/>
                </a:lnTo>
                <a:lnTo>
                  <a:pt x="3" y="190"/>
                </a:lnTo>
                <a:lnTo>
                  <a:pt x="3" y="188"/>
                </a:lnTo>
                <a:lnTo>
                  <a:pt x="3" y="186"/>
                </a:lnTo>
                <a:lnTo>
                  <a:pt x="3" y="185"/>
                </a:lnTo>
                <a:lnTo>
                  <a:pt x="3" y="183"/>
                </a:lnTo>
                <a:lnTo>
                  <a:pt x="3" y="181"/>
                </a:lnTo>
                <a:lnTo>
                  <a:pt x="5" y="181"/>
                </a:lnTo>
                <a:lnTo>
                  <a:pt x="7" y="181"/>
                </a:lnTo>
                <a:lnTo>
                  <a:pt x="8" y="180"/>
                </a:lnTo>
                <a:lnTo>
                  <a:pt x="10" y="180"/>
                </a:lnTo>
                <a:lnTo>
                  <a:pt x="12" y="180"/>
                </a:lnTo>
                <a:lnTo>
                  <a:pt x="12" y="181"/>
                </a:lnTo>
                <a:lnTo>
                  <a:pt x="13" y="181"/>
                </a:lnTo>
                <a:lnTo>
                  <a:pt x="15" y="181"/>
                </a:lnTo>
                <a:lnTo>
                  <a:pt x="18" y="180"/>
                </a:lnTo>
                <a:lnTo>
                  <a:pt x="20" y="178"/>
                </a:lnTo>
                <a:lnTo>
                  <a:pt x="22" y="176"/>
                </a:lnTo>
                <a:lnTo>
                  <a:pt x="23" y="175"/>
                </a:lnTo>
                <a:lnTo>
                  <a:pt x="25" y="173"/>
                </a:lnTo>
                <a:lnTo>
                  <a:pt x="25" y="170"/>
                </a:lnTo>
                <a:lnTo>
                  <a:pt x="27" y="168"/>
                </a:lnTo>
                <a:lnTo>
                  <a:pt x="27" y="166"/>
                </a:lnTo>
                <a:lnTo>
                  <a:pt x="27" y="163"/>
                </a:lnTo>
                <a:lnTo>
                  <a:pt x="27" y="161"/>
                </a:lnTo>
                <a:lnTo>
                  <a:pt x="28" y="161"/>
                </a:lnTo>
                <a:lnTo>
                  <a:pt x="28" y="159"/>
                </a:lnTo>
                <a:lnTo>
                  <a:pt x="28" y="158"/>
                </a:lnTo>
                <a:lnTo>
                  <a:pt x="28" y="156"/>
                </a:lnTo>
                <a:lnTo>
                  <a:pt x="28" y="154"/>
                </a:lnTo>
                <a:lnTo>
                  <a:pt x="30" y="153"/>
                </a:lnTo>
                <a:lnTo>
                  <a:pt x="32" y="153"/>
                </a:lnTo>
                <a:lnTo>
                  <a:pt x="32" y="151"/>
                </a:lnTo>
                <a:lnTo>
                  <a:pt x="32" y="149"/>
                </a:lnTo>
                <a:lnTo>
                  <a:pt x="32" y="146"/>
                </a:lnTo>
                <a:lnTo>
                  <a:pt x="32" y="144"/>
                </a:lnTo>
                <a:lnTo>
                  <a:pt x="34" y="144"/>
                </a:lnTo>
                <a:lnTo>
                  <a:pt x="34" y="142"/>
                </a:lnTo>
                <a:lnTo>
                  <a:pt x="34" y="141"/>
                </a:lnTo>
                <a:lnTo>
                  <a:pt x="35" y="139"/>
                </a:lnTo>
                <a:lnTo>
                  <a:pt x="35" y="136"/>
                </a:lnTo>
                <a:lnTo>
                  <a:pt x="35" y="134"/>
                </a:lnTo>
                <a:lnTo>
                  <a:pt x="35" y="132"/>
                </a:lnTo>
                <a:lnTo>
                  <a:pt x="35" y="131"/>
                </a:lnTo>
                <a:lnTo>
                  <a:pt x="35" y="129"/>
                </a:lnTo>
                <a:lnTo>
                  <a:pt x="37" y="125"/>
                </a:lnTo>
                <a:lnTo>
                  <a:pt x="35" y="124"/>
                </a:lnTo>
                <a:lnTo>
                  <a:pt x="37" y="122"/>
                </a:lnTo>
                <a:lnTo>
                  <a:pt x="37" y="120"/>
                </a:lnTo>
                <a:lnTo>
                  <a:pt x="37" y="119"/>
                </a:lnTo>
                <a:lnTo>
                  <a:pt x="39" y="119"/>
                </a:lnTo>
                <a:lnTo>
                  <a:pt x="42" y="119"/>
                </a:lnTo>
                <a:lnTo>
                  <a:pt x="45" y="117"/>
                </a:lnTo>
                <a:lnTo>
                  <a:pt x="47" y="117"/>
                </a:lnTo>
                <a:lnTo>
                  <a:pt x="50" y="115"/>
                </a:lnTo>
                <a:lnTo>
                  <a:pt x="52" y="115"/>
                </a:lnTo>
                <a:lnTo>
                  <a:pt x="55" y="114"/>
                </a:lnTo>
                <a:lnTo>
                  <a:pt x="57" y="114"/>
                </a:lnTo>
                <a:lnTo>
                  <a:pt x="59" y="114"/>
                </a:lnTo>
                <a:lnTo>
                  <a:pt x="59" y="112"/>
                </a:lnTo>
                <a:lnTo>
                  <a:pt x="61" y="112"/>
                </a:lnTo>
                <a:lnTo>
                  <a:pt x="62" y="110"/>
                </a:lnTo>
                <a:lnTo>
                  <a:pt x="64" y="110"/>
                </a:lnTo>
                <a:lnTo>
                  <a:pt x="66" y="110"/>
                </a:lnTo>
                <a:lnTo>
                  <a:pt x="67" y="109"/>
                </a:lnTo>
                <a:lnTo>
                  <a:pt x="69" y="109"/>
                </a:lnTo>
                <a:lnTo>
                  <a:pt x="71" y="107"/>
                </a:lnTo>
                <a:lnTo>
                  <a:pt x="72" y="107"/>
                </a:lnTo>
                <a:lnTo>
                  <a:pt x="74" y="105"/>
                </a:lnTo>
                <a:lnTo>
                  <a:pt x="76" y="105"/>
                </a:lnTo>
                <a:lnTo>
                  <a:pt x="77" y="103"/>
                </a:lnTo>
                <a:lnTo>
                  <a:pt x="79" y="103"/>
                </a:lnTo>
                <a:lnTo>
                  <a:pt x="81" y="102"/>
                </a:lnTo>
                <a:lnTo>
                  <a:pt x="84" y="102"/>
                </a:lnTo>
                <a:lnTo>
                  <a:pt x="86" y="100"/>
                </a:lnTo>
                <a:lnTo>
                  <a:pt x="89" y="97"/>
                </a:lnTo>
                <a:lnTo>
                  <a:pt x="93" y="97"/>
                </a:lnTo>
                <a:lnTo>
                  <a:pt x="94" y="95"/>
                </a:lnTo>
                <a:lnTo>
                  <a:pt x="94" y="93"/>
                </a:lnTo>
                <a:lnTo>
                  <a:pt x="96" y="93"/>
                </a:lnTo>
                <a:lnTo>
                  <a:pt x="98" y="92"/>
                </a:lnTo>
                <a:lnTo>
                  <a:pt x="108" y="83"/>
                </a:lnTo>
                <a:lnTo>
                  <a:pt x="113" y="80"/>
                </a:lnTo>
                <a:lnTo>
                  <a:pt x="118" y="73"/>
                </a:lnTo>
                <a:lnTo>
                  <a:pt x="121" y="70"/>
                </a:lnTo>
                <a:lnTo>
                  <a:pt x="126" y="64"/>
                </a:lnTo>
                <a:lnTo>
                  <a:pt x="130" y="59"/>
                </a:lnTo>
                <a:lnTo>
                  <a:pt x="132" y="58"/>
                </a:lnTo>
                <a:lnTo>
                  <a:pt x="133" y="54"/>
                </a:lnTo>
                <a:lnTo>
                  <a:pt x="137" y="51"/>
                </a:lnTo>
                <a:lnTo>
                  <a:pt x="138" y="48"/>
                </a:lnTo>
                <a:lnTo>
                  <a:pt x="138" y="46"/>
                </a:lnTo>
                <a:lnTo>
                  <a:pt x="140" y="44"/>
                </a:lnTo>
                <a:lnTo>
                  <a:pt x="142" y="41"/>
                </a:lnTo>
                <a:lnTo>
                  <a:pt x="143" y="39"/>
                </a:lnTo>
                <a:lnTo>
                  <a:pt x="143" y="37"/>
                </a:lnTo>
                <a:lnTo>
                  <a:pt x="147" y="32"/>
                </a:lnTo>
                <a:lnTo>
                  <a:pt x="147" y="31"/>
                </a:lnTo>
                <a:lnTo>
                  <a:pt x="148" y="29"/>
                </a:lnTo>
                <a:lnTo>
                  <a:pt x="150" y="26"/>
                </a:lnTo>
                <a:lnTo>
                  <a:pt x="152" y="24"/>
                </a:lnTo>
                <a:lnTo>
                  <a:pt x="152" y="22"/>
                </a:lnTo>
                <a:lnTo>
                  <a:pt x="155" y="15"/>
                </a:lnTo>
                <a:lnTo>
                  <a:pt x="159" y="10"/>
                </a:lnTo>
                <a:lnTo>
                  <a:pt x="160" y="5"/>
                </a:lnTo>
                <a:lnTo>
                  <a:pt x="162" y="0"/>
                </a:lnTo>
                <a:lnTo>
                  <a:pt x="162" y="2"/>
                </a:lnTo>
                <a:lnTo>
                  <a:pt x="164" y="2"/>
                </a:lnTo>
                <a:lnTo>
                  <a:pt x="165" y="3"/>
                </a:lnTo>
                <a:lnTo>
                  <a:pt x="167" y="3"/>
                </a:lnTo>
                <a:lnTo>
                  <a:pt x="170" y="5"/>
                </a:lnTo>
                <a:lnTo>
                  <a:pt x="172" y="7"/>
                </a:lnTo>
                <a:lnTo>
                  <a:pt x="174" y="7"/>
                </a:lnTo>
                <a:lnTo>
                  <a:pt x="177" y="7"/>
                </a:lnTo>
                <a:lnTo>
                  <a:pt x="179" y="7"/>
                </a:lnTo>
                <a:lnTo>
                  <a:pt x="180" y="7"/>
                </a:lnTo>
                <a:lnTo>
                  <a:pt x="182" y="7"/>
                </a:lnTo>
                <a:lnTo>
                  <a:pt x="184" y="7"/>
                </a:lnTo>
                <a:lnTo>
                  <a:pt x="186" y="7"/>
                </a:lnTo>
                <a:lnTo>
                  <a:pt x="187" y="7"/>
                </a:lnTo>
                <a:lnTo>
                  <a:pt x="189" y="7"/>
                </a:lnTo>
                <a:lnTo>
                  <a:pt x="191" y="5"/>
                </a:lnTo>
                <a:lnTo>
                  <a:pt x="192" y="5"/>
                </a:lnTo>
                <a:lnTo>
                  <a:pt x="194" y="5"/>
                </a:lnTo>
                <a:lnTo>
                  <a:pt x="194" y="10"/>
                </a:lnTo>
                <a:lnTo>
                  <a:pt x="196" y="10"/>
                </a:lnTo>
                <a:lnTo>
                  <a:pt x="197" y="15"/>
                </a:lnTo>
                <a:lnTo>
                  <a:pt x="197" y="17"/>
                </a:lnTo>
                <a:lnTo>
                  <a:pt x="196" y="17"/>
                </a:lnTo>
                <a:lnTo>
                  <a:pt x="196" y="19"/>
                </a:lnTo>
                <a:lnTo>
                  <a:pt x="196" y="20"/>
                </a:lnTo>
                <a:lnTo>
                  <a:pt x="196" y="22"/>
                </a:lnTo>
                <a:lnTo>
                  <a:pt x="196" y="24"/>
                </a:lnTo>
                <a:lnTo>
                  <a:pt x="197" y="24"/>
                </a:lnTo>
                <a:lnTo>
                  <a:pt x="197" y="27"/>
                </a:lnTo>
                <a:lnTo>
                  <a:pt x="197" y="31"/>
                </a:lnTo>
                <a:lnTo>
                  <a:pt x="199" y="31"/>
                </a:lnTo>
                <a:lnTo>
                  <a:pt x="201" y="31"/>
                </a:lnTo>
                <a:lnTo>
                  <a:pt x="204" y="31"/>
                </a:lnTo>
                <a:lnTo>
                  <a:pt x="206" y="32"/>
                </a:lnTo>
                <a:lnTo>
                  <a:pt x="209" y="34"/>
                </a:lnTo>
                <a:lnTo>
                  <a:pt x="209" y="32"/>
                </a:lnTo>
                <a:lnTo>
                  <a:pt x="211" y="31"/>
                </a:lnTo>
                <a:lnTo>
                  <a:pt x="213" y="32"/>
                </a:lnTo>
                <a:lnTo>
                  <a:pt x="214" y="32"/>
                </a:lnTo>
                <a:lnTo>
                  <a:pt x="216" y="32"/>
                </a:lnTo>
                <a:lnTo>
                  <a:pt x="218" y="34"/>
                </a:lnTo>
                <a:lnTo>
                  <a:pt x="219" y="34"/>
                </a:lnTo>
                <a:lnTo>
                  <a:pt x="221" y="34"/>
                </a:lnTo>
                <a:lnTo>
                  <a:pt x="221" y="36"/>
                </a:lnTo>
                <a:lnTo>
                  <a:pt x="219" y="36"/>
                </a:lnTo>
                <a:lnTo>
                  <a:pt x="221" y="36"/>
                </a:lnTo>
                <a:lnTo>
                  <a:pt x="223" y="36"/>
                </a:lnTo>
                <a:lnTo>
                  <a:pt x="223" y="37"/>
                </a:lnTo>
                <a:lnTo>
                  <a:pt x="223" y="39"/>
                </a:lnTo>
                <a:lnTo>
                  <a:pt x="223" y="41"/>
                </a:lnTo>
                <a:lnTo>
                  <a:pt x="223" y="42"/>
                </a:lnTo>
                <a:lnTo>
                  <a:pt x="223" y="44"/>
                </a:lnTo>
                <a:lnTo>
                  <a:pt x="224" y="44"/>
                </a:lnTo>
                <a:lnTo>
                  <a:pt x="224" y="46"/>
                </a:lnTo>
                <a:lnTo>
                  <a:pt x="224" y="48"/>
                </a:lnTo>
                <a:lnTo>
                  <a:pt x="226" y="48"/>
                </a:lnTo>
                <a:lnTo>
                  <a:pt x="228" y="49"/>
                </a:lnTo>
                <a:lnTo>
                  <a:pt x="229" y="49"/>
                </a:lnTo>
                <a:lnTo>
                  <a:pt x="231" y="49"/>
                </a:lnTo>
                <a:lnTo>
                  <a:pt x="233" y="49"/>
                </a:lnTo>
                <a:lnTo>
                  <a:pt x="233" y="51"/>
                </a:lnTo>
                <a:lnTo>
                  <a:pt x="235" y="51"/>
                </a:lnTo>
                <a:lnTo>
                  <a:pt x="235" y="53"/>
                </a:lnTo>
                <a:lnTo>
                  <a:pt x="235" y="54"/>
                </a:lnTo>
                <a:lnTo>
                  <a:pt x="236" y="54"/>
                </a:lnTo>
                <a:lnTo>
                  <a:pt x="238" y="54"/>
                </a:lnTo>
                <a:lnTo>
                  <a:pt x="240" y="54"/>
                </a:lnTo>
                <a:lnTo>
                  <a:pt x="238" y="56"/>
                </a:lnTo>
                <a:lnTo>
                  <a:pt x="240" y="56"/>
                </a:lnTo>
                <a:lnTo>
                  <a:pt x="241" y="56"/>
                </a:lnTo>
                <a:lnTo>
                  <a:pt x="243" y="58"/>
                </a:lnTo>
                <a:lnTo>
                  <a:pt x="243" y="59"/>
                </a:lnTo>
                <a:lnTo>
                  <a:pt x="245" y="59"/>
                </a:lnTo>
                <a:lnTo>
                  <a:pt x="246" y="59"/>
                </a:lnTo>
                <a:lnTo>
                  <a:pt x="246" y="61"/>
                </a:lnTo>
                <a:lnTo>
                  <a:pt x="248" y="61"/>
                </a:lnTo>
                <a:lnTo>
                  <a:pt x="248" y="63"/>
                </a:lnTo>
                <a:lnTo>
                  <a:pt x="250" y="63"/>
                </a:lnTo>
                <a:lnTo>
                  <a:pt x="250" y="64"/>
                </a:lnTo>
                <a:lnTo>
                  <a:pt x="251" y="64"/>
                </a:lnTo>
                <a:lnTo>
                  <a:pt x="253" y="64"/>
                </a:lnTo>
                <a:lnTo>
                  <a:pt x="253" y="66"/>
                </a:lnTo>
                <a:lnTo>
                  <a:pt x="256" y="66"/>
                </a:lnTo>
                <a:lnTo>
                  <a:pt x="258" y="66"/>
                </a:lnTo>
                <a:lnTo>
                  <a:pt x="258" y="68"/>
                </a:lnTo>
                <a:lnTo>
                  <a:pt x="258" y="70"/>
                </a:lnTo>
                <a:lnTo>
                  <a:pt x="260" y="70"/>
                </a:lnTo>
                <a:lnTo>
                  <a:pt x="262" y="71"/>
                </a:lnTo>
                <a:lnTo>
                  <a:pt x="262" y="73"/>
                </a:lnTo>
                <a:lnTo>
                  <a:pt x="262" y="75"/>
                </a:lnTo>
                <a:lnTo>
                  <a:pt x="263" y="73"/>
                </a:lnTo>
                <a:lnTo>
                  <a:pt x="265" y="73"/>
                </a:lnTo>
                <a:lnTo>
                  <a:pt x="265" y="75"/>
                </a:lnTo>
                <a:lnTo>
                  <a:pt x="267" y="75"/>
                </a:lnTo>
                <a:lnTo>
                  <a:pt x="267" y="76"/>
                </a:lnTo>
                <a:lnTo>
                  <a:pt x="268" y="76"/>
                </a:lnTo>
                <a:lnTo>
                  <a:pt x="268" y="78"/>
                </a:lnTo>
                <a:lnTo>
                  <a:pt x="268" y="80"/>
                </a:lnTo>
                <a:lnTo>
                  <a:pt x="268" y="81"/>
                </a:lnTo>
                <a:lnTo>
                  <a:pt x="268" y="83"/>
                </a:lnTo>
                <a:lnTo>
                  <a:pt x="268" y="85"/>
                </a:lnTo>
                <a:lnTo>
                  <a:pt x="268" y="86"/>
                </a:lnTo>
                <a:lnTo>
                  <a:pt x="268" y="88"/>
                </a:lnTo>
                <a:lnTo>
                  <a:pt x="268" y="90"/>
                </a:lnTo>
                <a:lnTo>
                  <a:pt x="268" y="92"/>
                </a:lnTo>
                <a:lnTo>
                  <a:pt x="270" y="92"/>
                </a:lnTo>
                <a:lnTo>
                  <a:pt x="270" y="93"/>
                </a:lnTo>
                <a:lnTo>
                  <a:pt x="272" y="95"/>
                </a:lnTo>
                <a:lnTo>
                  <a:pt x="272" y="97"/>
                </a:lnTo>
                <a:lnTo>
                  <a:pt x="272" y="98"/>
                </a:lnTo>
                <a:lnTo>
                  <a:pt x="273" y="98"/>
                </a:lnTo>
                <a:lnTo>
                  <a:pt x="273" y="100"/>
                </a:lnTo>
                <a:lnTo>
                  <a:pt x="273" y="102"/>
                </a:lnTo>
                <a:lnTo>
                  <a:pt x="275" y="103"/>
                </a:lnTo>
                <a:lnTo>
                  <a:pt x="275" y="105"/>
                </a:lnTo>
                <a:lnTo>
                  <a:pt x="277" y="110"/>
                </a:lnTo>
                <a:lnTo>
                  <a:pt x="278" y="110"/>
                </a:lnTo>
                <a:lnTo>
                  <a:pt x="285" y="105"/>
                </a:lnTo>
                <a:lnTo>
                  <a:pt x="289" y="105"/>
                </a:lnTo>
                <a:lnTo>
                  <a:pt x="290" y="103"/>
                </a:lnTo>
                <a:lnTo>
                  <a:pt x="292" y="102"/>
                </a:lnTo>
                <a:lnTo>
                  <a:pt x="295" y="100"/>
                </a:lnTo>
                <a:lnTo>
                  <a:pt x="299" y="97"/>
                </a:lnTo>
                <a:lnTo>
                  <a:pt x="305" y="93"/>
                </a:lnTo>
                <a:lnTo>
                  <a:pt x="304" y="92"/>
                </a:lnTo>
                <a:lnTo>
                  <a:pt x="304" y="90"/>
                </a:lnTo>
                <a:lnTo>
                  <a:pt x="304" y="86"/>
                </a:lnTo>
                <a:lnTo>
                  <a:pt x="304" y="83"/>
                </a:lnTo>
                <a:lnTo>
                  <a:pt x="307" y="83"/>
                </a:lnTo>
                <a:lnTo>
                  <a:pt x="307" y="81"/>
                </a:lnTo>
                <a:lnTo>
                  <a:pt x="309" y="81"/>
                </a:lnTo>
                <a:lnTo>
                  <a:pt x="309" y="80"/>
                </a:lnTo>
                <a:lnTo>
                  <a:pt x="311" y="78"/>
                </a:lnTo>
                <a:lnTo>
                  <a:pt x="311" y="80"/>
                </a:lnTo>
                <a:lnTo>
                  <a:pt x="312" y="80"/>
                </a:lnTo>
                <a:lnTo>
                  <a:pt x="312" y="78"/>
                </a:lnTo>
                <a:lnTo>
                  <a:pt x="312" y="76"/>
                </a:lnTo>
                <a:lnTo>
                  <a:pt x="314" y="76"/>
                </a:lnTo>
                <a:lnTo>
                  <a:pt x="316" y="76"/>
                </a:lnTo>
                <a:lnTo>
                  <a:pt x="317" y="76"/>
                </a:lnTo>
                <a:lnTo>
                  <a:pt x="317" y="78"/>
                </a:lnTo>
                <a:lnTo>
                  <a:pt x="317" y="76"/>
                </a:lnTo>
                <a:lnTo>
                  <a:pt x="319" y="76"/>
                </a:lnTo>
                <a:lnTo>
                  <a:pt x="319" y="75"/>
                </a:lnTo>
                <a:lnTo>
                  <a:pt x="321" y="75"/>
                </a:lnTo>
                <a:lnTo>
                  <a:pt x="321" y="76"/>
                </a:lnTo>
                <a:lnTo>
                  <a:pt x="322" y="76"/>
                </a:lnTo>
                <a:lnTo>
                  <a:pt x="322" y="75"/>
                </a:lnTo>
                <a:lnTo>
                  <a:pt x="322" y="76"/>
                </a:lnTo>
                <a:lnTo>
                  <a:pt x="324" y="78"/>
                </a:lnTo>
                <a:lnTo>
                  <a:pt x="324" y="80"/>
                </a:lnTo>
                <a:lnTo>
                  <a:pt x="324" y="81"/>
                </a:lnTo>
                <a:lnTo>
                  <a:pt x="324" y="83"/>
                </a:lnTo>
                <a:lnTo>
                  <a:pt x="326" y="83"/>
                </a:lnTo>
                <a:lnTo>
                  <a:pt x="326" y="85"/>
                </a:lnTo>
                <a:lnTo>
                  <a:pt x="329" y="83"/>
                </a:lnTo>
                <a:lnTo>
                  <a:pt x="331" y="83"/>
                </a:lnTo>
                <a:lnTo>
                  <a:pt x="333" y="81"/>
                </a:lnTo>
                <a:lnTo>
                  <a:pt x="334" y="83"/>
                </a:lnTo>
                <a:lnTo>
                  <a:pt x="338" y="83"/>
                </a:lnTo>
                <a:lnTo>
                  <a:pt x="339" y="80"/>
                </a:lnTo>
                <a:lnTo>
                  <a:pt x="343" y="80"/>
                </a:lnTo>
                <a:lnTo>
                  <a:pt x="346" y="80"/>
                </a:lnTo>
                <a:lnTo>
                  <a:pt x="348" y="85"/>
                </a:lnTo>
                <a:lnTo>
                  <a:pt x="348" y="88"/>
                </a:lnTo>
                <a:lnTo>
                  <a:pt x="344" y="92"/>
                </a:lnTo>
                <a:lnTo>
                  <a:pt x="343" y="95"/>
                </a:lnTo>
                <a:lnTo>
                  <a:pt x="344" y="97"/>
                </a:lnTo>
                <a:lnTo>
                  <a:pt x="346" y="98"/>
                </a:lnTo>
                <a:lnTo>
                  <a:pt x="348" y="100"/>
                </a:lnTo>
                <a:lnTo>
                  <a:pt x="344" y="103"/>
                </a:lnTo>
                <a:lnTo>
                  <a:pt x="344" y="105"/>
                </a:lnTo>
                <a:lnTo>
                  <a:pt x="344" y="107"/>
                </a:lnTo>
                <a:lnTo>
                  <a:pt x="346" y="107"/>
                </a:lnTo>
                <a:lnTo>
                  <a:pt x="349" y="107"/>
                </a:lnTo>
                <a:lnTo>
                  <a:pt x="349" y="109"/>
                </a:lnTo>
                <a:lnTo>
                  <a:pt x="351" y="109"/>
                </a:lnTo>
                <a:lnTo>
                  <a:pt x="351" y="110"/>
                </a:lnTo>
                <a:lnTo>
                  <a:pt x="353" y="109"/>
                </a:lnTo>
                <a:lnTo>
                  <a:pt x="354" y="109"/>
                </a:lnTo>
                <a:lnTo>
                  <a:pt x="356" y="110"/>
                </a:lnTo>
                <a:lnTo>
                  <a:pt x="358" y="112"/>
                </a:lnTo>
                <a:lnTo>
                  <a:pt x="356" y="112"/>
                </a:lnTo>
                <a:lnTo>
                  <a:pt x="354" y="114"/>
                </a:lnTo>
                <a:lnTo>
                  <a:pt x="353" y="115"/>
                </a:lnTo>
                <a:lnTo>
                  <a:pt x="360" y="120"/>
                </a:lnTo>
                <a:lnTo>
                  <a:pt x="361" y="120"/>
                </a:lnTo>
                <a:lnTo>
                  <a:pt x="363" y="120"/>
                </a:lnTo>
                <a:lnTo>
                  <a:pt x="370" y="119"/>
                </a:lnTo>
                <a:lnTo>
                  <a:pt x="376" y="115"/>
                </a:lnTo>
                <a:lnTo>
                  <a:pt x="380" y="115"/>
                </a:lnTo>
                <a:lnTo>
                  <a:pt x="395" y="112"/>
                </a:lnTo>
                <a:lnTo>
                  <a:pt x="405" y="110"/>
                </a:lnTo>
                <a:lnTo>
                  <a:pt x="407" y="109"/>
                </a:lnTo>
                <a:lnTo>
                  <a:pt x="409" y="109"/>
                </a:lnTo>
                <a:lnTo>
                  <a:pt x="410" y="109"/>
                </a:lnTo>
                <a:lnTo>
                  <a:pt x="410" y="110"/>
                </a:lnTo>
                <a:lnTo>
                  <a:pt x="410" y="112"/>
                </a:lnTo>
                <a:lnTo>
                  <a:pt x="412" y="115"/>
                </a:lnTo>
                <a:lnTo>
                  <a:pt x="412" y="117"/>
                </a:lnTo>
                <a:lnTo>
                  <a:pt x="412" y="120"/>
                </a:lnTo>
                <a:lnTo>
                  <a:pt x="414" y="122"/>
                </a:lnTo>
                <a:lnTo>
                  <a:pt x="414" y="124"/>
                </a:lnTo>
                <a:lnTo>
                  <a:pt x="415" y="125"/>
                </a:lnTo>
                <a:lnTo>
                  <a:pt x="417" y="127"/>
                </a:lnTo>
                <a:lnTo>
                  <a:pt x="417" y="129"/>
                </a:lnTo>
                <a:lnTo>
                  <a:pt x="419" y="131"/>
                </a:lnTo>
                <a:lnTo>
                  <a:pt x="419" y="132"/>
                </a:lnTo>
                <a:lnTo>
                  <a:pt x="422" y="136"/>
                </a:lnTo>
                <a:lnTo>
                  <a:pt x="424" y="137"/>
                </a:lnTo>
                <a:lnTo>
                  <a:pt x="424" y="139"/>
                </a:lnTo>
                <a:lnTo>
                  <a:pt x="425" y="142"/>
                </a:lnTo>
                <a:lnTo>
                  <a:pt x="425" y="144"/>
                </a:lnTo>
                <a:lnTo>
                  <a:pt x="427" y="146"/>
                </a:lnTo>
                <a:lnTo>
                  <a:pt x="429" y="146"/>
                </a:lnTo>
                <a:lnTo>
                  <a:pt x="429" y="147"/>
                </a:lnTo>
                <a:lnTo>
                  <a:pt x="430" y="149"/>
                </a:lnTo>
                <a:lnTo>
                  <a:pt x="432" y="151"/>
                </a:lnTo>
                <a:lnTo>
                  <a:pt x="434" y="154"/>
                </a:lnTo>
                <a:lnTo>
                  <a:pt x="436" y="156"/>
                </a:lnTo>
                <a:lnTo>
                  <a:pt x="436" y="159"/>
                </a:lnTo>
                <a:lnTo>
                  <a:pt x="436" y="161"/>
                </a:lnTo>
                <a:lnTo>
                  <a:pt x="436" y="163"/>
                </a:lnTo>
                <a:lnTo>
                  <a:pt x="436" y="164"/>
                </a:lnTo>
                <a:lnTo>
                  <a:pt x="436" y="168"/>
                </a:lnTo>
                <a:lnTo>
                  <a:pt x="436" y="171"/>
                </a:lnTo>
                <a:lnTo>
                  <a:pt x="436" y="173"/>
                </a:lnTo>
                <a:lnTo>
                  <a:pt x="434" y="175"/>
                </a:lnTo>
                <a:lnTo>
                  <a:pt x="432" y="176"/>
                </a:lnTo>
                <a:lnTo>
                  <a:pt x="432" y="178"/>
                </a:lnTo>
                <a:lnTo>
                  <a:pt x="430" y="180"/>
                </a:lnTo>
                <a:lnTo>
                  <a:pt x="430" y="181"/>
                </a:lnTo>
                <a:lnTo>
                  <a:pt x="429" y="186"/>
                </a:lnTo>
                <a:lnTo>
                  <a:pt x="425" y="190"/>
                </a:lnTo>
                <a:lnTo>
                  <a:pt x="424" y="192"/>
                </a:lnTo>
                <a:lnTo>
                  <a:pt x="425" y="193"/>
                </a:lnTo>
                <a:lnTo>
                  <a:pt x="424" y="198"/>
                </a:lnTo>
                <a:lnTo>
                  <a:pt x="424" y="200"/>
                </a:lnTo>
                <a:lnTo>
                  <a:pt x="424" y="202"/>
                </a:lnTo>
                <a:lnTo>
                  <a:pt x="422" y="203"/>
                </a:lnTo>
                <a:lnTo>
                  <a:pt x="422" y="205"/>
                </a:lnTo>
                <a:lnTo>
                  <a:pt x="424" y="205"/>
                </a:lnTo>
                <a:lnTo>
                  <a:pt x="425" y="210"/>
                </a:lnTo>
                <a:lnTo>
                  <a:pt x="427" y="212"/>
                </a:lnTo>
                <a:lnTo>
                  <a:pt x="429" y="214"/>
                </a:lnTo>
                <a:lnTo>
                  <a:pt x="429" y="215"/>
                </a:lnTo>
                <a:lnTo>
                  <a:pt x="432" y="219"/>
                </a:lnTo>
                <a:lnTo>
                  <a:pt x="432" y="222"/>
                </a:lnTo>
                <a:lnTo>
                  <a:pt x="434" y="224"/>
                </a:lnTo>
                <a:lnTo>
                  <a:pt x="436" y="225"/>
                </a:lnTo>
                <a:lnTo>
                  <a:pt x="436" y="229"/>
                </a:lnTo>
                <a:lnTo>
                  <a:pt x="439" y="230"/>
                </a:lnTo>
                <a:lnTo>
                  <a:pt x="439" y="236"/>
                </a:lnTo>
                <a:lnTo>
                  <a:pt x="441" y="237"/>
                </a:lnTo>
                <a:lnTo>
                  <a:pt x="442" y="242"/>
                </a:lnTo>
                <a:lnTo>
                  <a:pt x="442" y="244"/>
                </a:lnTo>
                <a:lnTo>
                  <a:pt x="444" y="247"/>
                </a:lnTo>
                <a:lnTo>
                  <a:pt x="447" y="251"/>
                </a:lnTo>
                <a:lnTo>
                  <a:pt x="449" y="253"/>
                </a:lnTo>
                <a:lnTo>
                  <a:pt x="452" y="254"/>
                </a:lnTo>
                <a:lnTo>
                  <a:pt x="454" y="256"/>
                </a:lnTo>
                <a:lnTo>
                  <a:pt x="456" y="259"/>
                </a:lnTo>
                <a:lnTo>
                  <a:pt x="459" y="261"/>
                </a:lnTo>
                <a:lnTo>
                  <a:pt x="459" y="264"/>
                </a:lnTo>
                <a:lnTo>
                  <a:pt x="463" y="269"/>
                </a:lnTo>
                <a:lnTo>
                  <a:pt x="464" y="269"/>
                </a:lnTo>
                <a:lnTo>
                  <a:pt x="466" y="269"/>
                </a:lnTo>
                <a:lnTo>
                  <a:pt x="468" y="271"/>
                </a:lnTo>
                <a:lnTo>
                  <a:pt x="469" y="271"/>
                </a:lnTo>
                <a:lnTo>
                  <a:pt x="471" y="273"/>
                </a:lnTo>
                <a:lnTo>
                  <a:pt x="473" y="275"/>
                </a:lnTo>
                <a:lnTo>
                  <a:pt x="474" y="275"/>
                </a:lnTo>
                <a:lnTo>
                  <a:pt x="478" y="275"/>
                </a:lnTo>
                <a:lnTo>
                  <a:pt x="485" y="276"/>
                </a:lnTo>
                <a:lnTo>
                  <a:pt x="486" y="278"/>
                </a:lnTo>
                <a:lnTo>
                  <a:pt x="486" y="280"/>
                </a:lnTo>
                <a:lnTo>
                  <a:pt x="488" y="280"/>
                </a:lnTo>
                <a:lnTo>
                  <a:pt x="490" y="280"/>
                </a:lnTo>
                <a:lnTo>
                  <a:pt x="493" y="281"/>
                </a:lnTo>
                <a:lnTo>
                  <a:pt x="496" y="281"/>
                </a:lnTo>
                <a:lnTo>
                  <a:pt x="501" y="283"/>
                </a:lnTo>
                <a:lnTo>
                  <a:pt x="503" y="283"/>
                </a:lnTo>
                <a:lnTo>
                  <a:pt x="505" y="283"/>
                </a:lnTo>
                <a:lnTo>
                  <a:pt x="506" y="283"/>
                </a:lnTo>
                <a:lnTo>
                  <a:pt x="508" y="285"/>
                </a:lnTo>
                <a:lnTo>
                  <a:pt x="512" y="286"/>
                </a:lnTo>
                <a:lnTo>
                  <a:pt x="515" y="285"/>
                </a:lnTo>
                <a:lnTo>
                  <a:pt x="517" y="285"/>
                </a:lnTo>
                <a:lnTo>
                  <a:pt x="518" y="285"/>
                </a:lnTo>
                <a:lnTo>
                  <a:pt x="520" y="285"/>
                </a:lnTo>
                <a:lnTo>
                  <a:pt x="520" y="283"/>
                </a:lnTo>
                <a:lnTo>
                  <a:pt x="522" y="283"/>
                </a:lnTo>
                <a:lnTo>
                  <a:pt x="523" y="283"/>
                </a:lnTo>
                <a:lnTo>
                  <a:pt x="527" y="283"/>
                </a:lnTo>
                <a:lnTo>
                  <a:pt x="530" y="283"/>
                </a:lnTo>
                <a:lnTo>
                  <a:pt x="534" y="283"/>
                </a:lnTo>
                <a:lnTo>
                  <a:pt x="537" y="283"/>
                </a:lnTo>
                <a:lnTo>
                  <a:pt x="544" y="286"/>
                </a:lnTo>
                <a:lnTo>
                  <a:pt x="547" y="286"/>
                </a:lnTo>
                <a:lnTo>
                  <a:pt x="547" y="288"/>
                </a:lnTo>
                <a:lnTo>
                  <a:pt x="550" y="288"/>
                </a:lnTo>
                <a:lnTo>
                  <a:pt x="554" y="288"/>
                </a:lnTo>
                <a:lnTo>
                  <a:pt x="561" y="290"/>
                </a:lnTo>
                <a:lnTo>
                  <a:pt x="564" y="290"/>
                </a:lnTo>
                <a:lnTo>
                  <a:pt x="567" y="290"/>
                </a:lnTo>
                <a:lnTo>
                  <a:pt x="571" y="291"/>
                </a:lnTo>
                <a:lnTo>
                  <a:pt x="577" y="291"/>
                </a:lnTo>
                <a:lnTo>
                  <a:pt x="579" y="293"/>
                </a:lnTo>
                <a:lnTo>
                  <a:pt x="591" y="293"/>
                </a:lnTo>
                <a:lnTo>
                  <a:pt x="596" y="293"/>
                </a:lnTo>
                <a:lnTo>
                  <a:pt x="603" y="297"/>
                </a:lnTo>
                <a:lnTo>
                  <a:pt x="606" y="297"/>
                </a:lnTo>
                <a:lnTo>
                  <a:pt x="623" y="302"/>
                </a:lnTo>
                <a:lnTo>
                  <a:pt x="628" y="303"/>
                </a:lnTo>
                <a:lnTo>
                  <a:pt x="633" y="305"/>
                </a:lnTo>
                <a:lnTo>
                  <a:pt x="637" y="305"/>
                </a:lnTo>
                <a:lnTo>
                  <a:pt x="645" y="313"/>
                </a:lnTo>
                <a:lnTo>
                  <a:pt x="650" y="319"/>
                </a:lnTo>
                <a:lnTo>
                  <a:pt x="653" y="320"/>
                </a:lnTo>
                <a:lnTo>
                  <a:pt x="655" y="322"/>
                </a:lnTo>
                <a:lnTo>
                  <a:pt x="669" y="322"/>
                </a:lnTo>
                <a:lnTo>
                  <a:pt x="670" y="320"/>
                </a:lnTo>
                <a:lnTo>
                  <a:pt x="674" y="322"/>
                </a:lnTo>
                <a:lnTo>
                  <a:pt x="680" y="320"/>
                </a:lnTo>
                <a:lnTo>
                  <a:pt x="689" y="324"/>
                </a:lnTo>
                <a:lnTo>
                  <a:pt x="694" y="322"/>
                </a:lnTo>
                <a:lnTo>
                  <a:pt x="696" y="322"/>
                </a:lnTo>
                <a:lnTo>
                  <a:pt x="696" y="319"/>
                </a:lnTo>
                <a:lnTo>
                  <a:pt x="697" y="319"/>
                </a:lnTo>
                <a:lnTo>
                  <a:pt x="701" y="319"/>
                </a:lnTo>
                <a:lnTo>
                  <a:pt x="702" y="320"/>
                </a:lnTo>
                <a:lnTo>
                  <a:pt x="706" y="319"/>
                </a:lnTo>
                <a:lnTo>
                  <a:pt x="709" y="320"/>
                </a:lnTo>
                <a:lnTo>
                  <a:pt x="716" y="320"/>
                </a:lnTo>
                <a:lnTo>
                  <a:pt x="721" y="319"/>
                </a:lnTo>
                <a:lnTo>
                  <a:pt x="724" y="317"/>
                </a:lnTo>
                <a:lnTo>
                  <a:pt x="728" y="317"/>
                </a:lnTo>
                <a:lnTo>
                  <a:pt x="731" y="315"/>
                </a:lnTo>
                <a:lnTo>
                  <a:pt x="736" y="315"/>
                </a:lnTo>
                <a:lnTo>
                  <a:pt x="746" y="310"/>
                </a:lnTo>
                <a:lnTo>
                  <a:pt x="748" y="312"/>
                </a:lnTo>
                <a:lnTo>
                  <a:pt x="750" y="310"/>
                </a:lnTo>
                <a:lnTo>
                  <a:pt x="756" y="308"/>
                </a:lnTo>
                <a:lnTo>
                  <a:pt x="763" y="305"/>
                </a:lnTo>
                <a:lnTo>
                  <a:pt x="770" y="305"/>
                </a:lnTo>
                <a:lnTo>
                  <a:pt x="773" y="303"/>
                </a:lnTo>
                <a:lnTo>
                  <a:pt x="777" y="305"/>
                </a:lnTo>
                <a:lnTo>
                  <a:pt x="780" y="305"/>
                </a:lnTo>
                <a:lnTo>
                  <a:pt x="784" y="308"/>
                </a:lnTo>
                <a:lnTo>
                  <a:pt x="784" y="320"/>
                </a:lnTo>
                <a:lnTo>
                  <a:pt x="789" y="325"/>
                </a:lnTo>
                <a:lnTo>
                  <a:pt x="792" y="325"/>
                </a:lnTo>
                <a:lnTo>
                  <a:pt x="794" y="325"/>
                </a:lnTo>
                <a:lnTo>
                  <a:pt x="800" y="327"/>
                </a:lnTo>
                <a:lnTo>
                  <a:pt x="804" y="325"/>
                </a:lnTo>
                <a:lnTo>
                  <a:pt x="811" y="329"/>
                </a:lnTo>
                <a:lnTo>
                  <a:pt x="811" y="334"/>
                </a:lnTo>
                <a:lnTo>
                  <a:pt x="812" y="334"/>
                </a:lnTo>
                <a:lnTo>
                  <a:pt x="816" y="327"/>
                </a:lnTo>
                <a:lnTo>
                  <a:pt x="826" y="315"/>
                </a:lnTo>
                <a:lnTo>
                  <a:pt x="827" y="307"/>
                </a:lnTo>
                <a:lnTo>
                  <a:pt x="831" y="303"/>
                </a:lnTo>
                <a:lnTo>
                  <a:pt x="838" y="302"/>
                </a:lnTo>
                <a:lnTo>
                  <a:pt x="848" y="298"/>
                </a:lnTo>
                <a:lnTo>
                  <a:pt x="854" y="291"/>
                </a:lnTo>
                <a:lnTo>
                  <a:pt x="858" y="285"/>
                </a:lnTo>
                <a:lnTo>
                  <a:pt x="863" y="281"/>
                </a:lnTo>
                <a:lnTo>
                  <a:pt x="871" y="281"/>
                </a:lnTo>
                <a:lnTo>
                  <a:pt x="880" y="285"/>
                </a:lnTo>
                <a:lnTo>
                  <a:pt x="887" y="285"/>
                </a:lnTo>
                <a:lnTo>
                  <a:pt x="893" y="285"/>
                </a:lnTo>
                <a:lnTo>
                  <a:pt x="898" y="285"/>
                </a:lnTo>
                <a:lnTo>
                  <a:pt x="903" y="288"/>
                </a:lnTo>
                <a:lnTo>
                  <a:pt x="907" y="285"/>
                </a:lnTo>
                <a:lnTo>
                  <a:pt x="907" y="283"/>
                </a:lnTo>
                <a:lnTo>
                  <a:pt x="908" y="283"/>
                </a:lnTo>
                <a:lnTo>
                  <a:pt x="910" y="283"/>
                </a:lnTo>
                <a:lnTo>
                  <a:pt x="912" y="281"/>
                </a:lnTo>
                <a:lnTo>
                  <a:pt x="914" y="281"/>
                </a:lnTo>
                <a:lnTo>
                  <a:pt x="915" y="281"/>
                </a:lnTo>
                <a:lnTo>
                  <a:pt x="917" y="280"/>
                </a:lnTo>
                <a:lnTo>
                  <a:pt x="919" y="278"/>
                </a:lnTo>
                <a:lnTo>
                  <a:pt x="922" y="278"/>
                </a:lnTo>
                <a:lnTo>
                  <a:pt x="924" y="278"/>
                </a:lnTo>
                <a:lnTo>
                  <a:pt x="924" y="276"/>
                </a:lnTo>
                <a:lnTo>
                  <a:pt x="927" y="273"/>
                </a:lnTo>
                <a:lnTo>
                  <a:pt x="929" y="273"/>
                </a:lnTo>
                <a:lnTo>
                  <a:pt x="930" y="271"/>
                </a:lnTo>
                <a:lnTo>
                  <a:pt x="936" y="269"/>
                </a:lnTo>
                <a:lnTo>
                  <a:pt x="937" y="268"/>
                </a:lnTo>
                <a:lnTo>
                  <a:pt x="939" y="268"/>
                </a:lnTo>
                <a:lnTo>
                  <a:pt x="939" y="266"/>
                </a:lnTo>
                <a:lnTo>
                  <a:pt x="941" y="266"/>
                </a:lnTo>
                <a:lnTo>
                  <a:pt x="942" y="266"/>
                </a:lnTo>
                <a:lnTo>
                  <a:pt x="944" y="266"/>
                </a:lnTo>
                <a:lnTo>
                  <a:pt x="946" y="266"/>
                </a:lnTo>
                <a:lnTo>
                  <a:pt x="947" y="264"/>
                </a:lnTo>
                <a:lnTo>
                  <a:pt x="951" y="261"/>
                </a:lnTo>
                <a:lnTo>
                  <a:pt x="952" y="261"/>
                </a:lnTo>
                <a:lnTo>
                  <a:pt x="954" y="261"/>
                </a:lnTo>
                <a:lnTo>
                  <a:pt x="954" y="259"/>
                </a:lnTo>
                <a:lnTo>
                  <a:pt x="956" y="261"/>
                </a:lnTo>
                <a:lnTo>
                  <a:pt x="956" y="259"/>
                </a:lnTo>
                <a:lnTo>
                  <a:pt x="957" y="259"/>
                </a:lnTo>
                <a:lnTo>
                  <a:pt x="959" y="261"/>
                </a:lnTo>
                <a:lnTo>
                  <a:pt x="961" y="259"/>
                </a:lnTo>
                <a:lnTo>
                  <a:pt x="963" y="259"/>
                </a:lnTo>
                <a:lnTo>
                  <a:pt x="964" y="259"/>
                </a:lnTo>
                <a:lnTo>
                  <a:pt x="968" y="258"/>
                </a:lnTo>
                <a:lnTo>
                  <a:pt x="971" y="256"/>
                </a:lnTo>
                <a:lnTo>
                  <a:pt x="976" y="256"/>
                </a:lnTo>
                <a:lnTo>
                  <a:pt x="978" y="254"/>
                </a:lnTo>
                <a:lnTo>
                  <a:pt x="981" y="254"/>
                </a:lnTo>
                <a:lnTo>
                  <a:pt x="985" y="253"/>
                </a:lnTo>
                <a:lnTo>
                  <a:pt x="988" y="251"/>
                </a:lnTo>
                <a:lnTo>
                  <a:pt x="995" y="247"/>
                </a:lnTo>
                <a:lnTo>
                  <a:pt x="998" y="246"/>
                </a:lnTo>
                <a:lnTo>
                  <a:pt x="1001" y="246"/>
                </a:lnTo>
                <a:lnTo>
                  <a:pt x="1001" y="244"/>
                </a:lnTo>
                <a:lnTo>
                  <a:pt x="1003" y="242"/>
                </a:lnTo>
                <a:lnTo>
                  <a:pt x="1005" y="241"/>
                </a:lnTo>
                <a:lnTo>
                  <a:pt x="1006" y="241"/>
                </a:lnTo>
                <a:lnTo>
                  <a:pt x="1008" y="239"/>
                </a:lnTo>
                <a:lnTo>
                  <a:pt x="1010" y="239"/>
                </a:lnTo>
                <a:lnTo>
                  <a:pt x="1013" y="237"/>
                </a:lnTo>
                <a:lnTo>
                  <a:pt x="1015" y="237"/>
                </a:lnTo>
                <a:lnTo>
                  <a:pt x="1017" y="236"/>
                </a:lnTo>
                <a:lnTo>
                  <a:pt x="1022" y="236"/>
                </a:lnTo>
                <a:lnTo>
                  <a:pt x="1025" y="234"/>
                </a:lnTo>
                <a:lnTo>
                  <a:pt x="1030" y="234"/>
                </a:lnTo>
                <a:lnTo>
                  <a:pt x="1040" y="229"/>
                </a:lnTo>
                <a:lnTo>
                  <a:pt x="1044" y="227"/>
                </a:lnTo>
                <a:lnTo>
                  <a:pt x="1047" y="227"/>
                </a:lnTo>
                <a:lnTo>
                  <a:pt x="1054" y="227"/>
                </a:lnTo>
                <a:lnTo>
                  <a:pt x="1064" y="224"/>
                </a:lnTo>
                <a:close/>
              </a:path>
            </a:pathLst>
          </a:custGeom>
          <a:solidFill>
            <a:schemeClr val="accent4"/>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Freeform 8">
            <a:extLst>
              <a:ext uri="{FF2B5EF4-FFF2-40B4-BE49-F238E27FC236}">
                <a16:creationId xmlns:a16="http://schemas.microsoft.com/office/drawing/2014/main" id="{C55A993E-0B0A-441A-9F24-07D72B12B5FF}"/>
              </a:ext>
            </a:extLst>
          </p:cNvPr>
          <p:cNvSpPr>
            <a:spLocks/>
          </p:cNvSpPr>
          <p:nvPr/>
        </p:nvSpPr>
        <p:spPr bwMode="auto">
          <a:xfrm>
            <a:off x="4424363" y="2944814"/>
            <a:ext cx="2489200" cy="1173163"/>
          </a:xfrm>
          <a:custGeom>
            <a:avLst/>
            <a:gdLst>
              <a:gd name="T0" fmla="*/ 659 w 1568"/>
              <a:gd name="T1" fmla="*/ 52 h 739"/>
              <a:gd name="T2" fmla="*/ 762 w 1568"/>
              <a:gd name="T3" fmla="*/ 34 h 739"/>
              <a:gd name="T4" fmla="*/ 853 w 1568"/>
              <a:gd name="T5" fmla="*/ 110 h 739"/>
              <a:gd name="T6" fmla="*/ 794 w 1568"/>
              <a:gd name="T7" fmla="*/ 147 h 739"/>
              <a:gd name="T8" fmla="*/ 705 w 1568"/>
              <a:gd name="T9" fmla="*/ 202 h 739"/>
              <a:gd name="T10" fmla="*/ 708 w 1568"/>
              <a:gd name="T11" fmla="*/ 242 h 739"/>
              <a:gd name="T12" fmla="*/ 752 w 1568"/>
              <a:gd name="T13" fmla="*/ 276 h 739"/>
              <a:gd name="T14" fmla="*/ 818 w 1568"/>
              <a:gd name="T15" fmla="*/ 268 h 739"/>
              <a:gd name="T16" fmla="*/ 865 w 1568"/>
              <a:gd name="T17" fmla="*/ 290 h 739"/>
              <a:gd name="T18" fmla="*/ 919 w 1568"/>
              <a:gd name="T19" fmla="*/ 322 h 739"/>
              <a:gd name="T20" fmla="*/ 1014 w 1568"/>
              <a:gd name="T21" fmla="*/ 308 h 739"/>
              <a:gd name="T22" fmla="*/ 1120 w 1568"/>
              <a:gd name="T23" fmla="*/ 346 h 739"/>
              <a:gd name="T24" fmla="*/ 1189 w 1568"/>
              <a:gd name="T25" fmla="*/ 366 h 739"/>
              <a:gd name="T26" fmla="*/ 1232 w 1568"/>
              <a:gd name="T27" fmla="*/ 430 h 739"/>
              <a:gd name="T28" fmla="*/ 1270 w 1568"/>
              <a:gd name="T29" fmla="*/ 496 h 739"/>
              <a:gd name="T30" fmla="*/ 1304 w 1568"/>
              <a:gd name="T31" fmla="*/ 535 h 739"/>
              <a:gd name="T32" fmla="*/ 1351 w 1568"/>
              <a:gd name="T33" fmla="*/ 462 h 739"/>
              <a:gd name="T34" fmla="*/ 1335 w 1568"/>
              <a:gd name="T35" fmla="*/ 346 h 739"/>
              <a:gd name="T36" fmla="*/ 1416 w 1568"/>
              <a:gd name="T37" fmla="*/ 296 h 739"/>
              <a:gd name="T38" fmla="*/ 1419 w 1568"/>
              <a:gd name="T39" fmla="*/ 405 h 739"/>
              <a:gd name="T40" fmla="*/ 1492 w 1568"/>
              <a:gd name="T41" fmla="*/ 462 h 739"/>
              <a:gd name="T42" fmla="*/ 1554 w 1568"/>
              <a:gd name="T43" fmla="*/ 532 h 739"/>
              <a:gd name="T44" fmla="*/ 1558 w 1568"/>
              <a:gd name="T45" fmla="*/ 576 h 739"/>
              <a:gd name="T46" fmla="*/ 1568 w 1568"/>
              <a:gd name="T47" fmla="*/ 618 h 739"/>
              <a:gd name="T48" fmla="*/ 1534 w 1568"/>
              <a:gd name="T49" fmla="*/ 630 h 739"/>
              <a:gd name="T50" fmla="*/ 1495 w 1568"/>
              <a:gd name="T51" fmla="*/ 708 h 739"/>
              <a:gd name="T52" fmla="*/ 1414 w 1568"/>
              <a:gd name="T53" fmla="*/ 666 h 739"/>
              <a:gd name="T54" fmla="*/ 1355 w 1568"/>
              <a:gd name="T55" fmla="*/ 693 h 739"/>
              <a:gd name="T56" fmla="*/ 1291 w 1568"/>
              <a:gd name="T57" fmla="*/ 698 h 739"/>
              <a:gd name="T58" fmla="*/ 1248 w 1568"/>
              <a:gd name="T59" fmla="*/ 696 h 739"/>
              <a:gd name="T60" fmla="*/ 1183 w 1568"/>
              <a:gd name="T61" fmla="*/ 656 h 739"/>
              <a:gd name="T62" fmla="*/ 1132 w 1568"/>
              <a:gd name="T63" fmla="*/ 610 h 739"/>
              <a:gd name="T64" fmla="*/ 1096 w 1568"/>
              <a:gd name="T65" fmla="*/ 566 h 739"/>
              <a:gd name="T66" fmla="*/ 997 w 1568"/>
              <a:gd name="T67" fmla="*/ 527 h 739"/>
              <a:gd name="T68" fmla="*/ 841 w 1568"/>
              <a:gd name="T69" fmla="*/ 505 h 739"/>
              <a:gd name="T70" fmla="*/ 753 w 1568"/>
              <a:gd name="T71" fmla="*/ 466 h 739"/>
              <a:gd name="T72" fmla="*/ 681 w 1568"/>
              <a:gd name="T73" fmla="*/ 440 h 739"/>
              <a:gd name="T74" fmla="*/ 583 w 1568"/>
              <a:gd name="T75" fmla="*/ 374 h 739"/>
              <a:gd name="T76" fmla="*/ 534 w 1568"/>
              <a:gd name="T77" fmla="*/ 308 h 739"/>
              <a:gd name="T78" fmla="*/ 387 w 1568"/>
              <a:gd name="T79" fmla="*/ 317 h 739"/>
              <a:gd name="T80" fmla="*/ 348 w 1568"/>
              <a:gd name="T81" fmla="*/ 313 h 739"/>
              <a:gd name="T82" fmla="*/ 316 w 1568"/>
              <a:gd name="T83" fmla="*/ 305 h 739"/>
              <a:gd name="T84" fmla="*/ 301 w 1568"/>
              <a:gd name="T85" fmla="*/ 320 h 739"/>
              <a:gd name="T86" fmla="*/ 272 w 1568"/>
              <a:gd name="T87" fmla="*/ 346 h 739"/>
              <a:gd name="T88" fmla="*/ 238 w 1568"/>
              <a:gd name="T89" fmla="*/ 329 h 739"/>
              <a:gd name="T90" fmla="*/ 226 w 1568"/>
              <a:gd name="T91" fmla="*/ 366 h 739"/>
              <a:gd name="T92" fmla="*/ 201 w 1568"/>
              <a:gd name="T93" fmla="*/ 371 h 739"/>
              <a:gd name="T94" fmla="*/ 176 w 1568"/>
              <a:gd name="T95" fmla="*/ 371 h 739"/>
              <a:gd name="T96" fmla="*/ 142 w 1568"/>
              <a:gd name="T97" fmla="*/ 379 h 739"/>
              <a:gd name="T98" fmla="*/ 123 w 1568"/>
              <a:gd name="T99" fmla="*/ 401 h 739"/>
              <a:gd name="T100" fmla="*/ 73 w 1568"/>
              <a:gd name="T101" fmla="*/ 383 h 739"/>
              <a:gd name="T102" fmla="*/ 19 w 1568"/>
              <a:gd name="T103" fmla="*/ 347 h 739"/>
              <a:gd name="T104" fmla="*/ 2 w 1568"/>
              <a:gd name="T105" fmla="*/ 256 h 739"/>
              <a:gd name="T106" fmla="*/ 37 w 1568"/>
              <a:gd name="T107" fmla="*/ 102 h 739"/>
              <a:gd name="T108" fmla="*/ 112 w 1568"/>
              <a:gd name="T109" fmla="*/ 61 h 739"/>
              <a:gd name="T110" fmla="*/ 206 w 1568"/>
              <a:gd name="T111" fmla="*/ 139 h 739"/>
              <a:gd name="T112" fmla="*/ 275 w 1568"/>
              <a:gd name="T113" fmla="*/ 154 h 739"/>
              <a:gd name="T114" fmla="*/ 375 w 1568"/>
              <a:gd name="T115" fmla="*/ 102 h 739"/>
              <a:gd name="T116" fmla="*/ 461 w 1568"/>
              <a:gd name="T117" fmla="*/ 49 h 739"/>
              <a:gd name="T118" fmla="*/ 583 w 1568"/>
              <a:gd name="T119" fmla="*/ 7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68" h="739">
                <a:moveTo>
                  <a:pt x="583" y="7"/>
                </a:moveTo>
                <a:lnTo>
                  <a:pt x="586" y="8"/>
                </a:lnTo>
                <a:lnTo>
                  <a:pt x="588" y="8"/>
                </a:lnTo>
                <a:lnTo>
                  <a:pt x="591" y="10"/>
                </a:lnTo>
                <a:lnTo>
                  <a:pt x="593" y="14"/>
                </a:lnTo>
                <a:lnTo>
                  <a:pt x="603" y="17"/>
                </a:lnTo>
                <a:lnTo>
                  <a:pt x="608" y="20"/>
                </a:lnTo>
                <a:lnTo>
                  <a:pt x="615" y="20"/>
                </a:lnTo>
                <a:lnTo>
                  <a:pt x="622" y="24"/>
                </a:lnTo>
                <a:lnTo>
                  <a:pt x="642" y="37"/>
                </a:lnTo>
                <a:lnTo>
                  <a:pt x="644" y="39"/>
                </a:lnTo>
                <a:lnTo>
                  <a:pt x="659" y="52"/>
                </a:lnTo>
                <a:lnTo>
                  <a:pt x="662" y="52"/>
                </a:lnTo>
                <a:lnTo>
                  <a:pt x="666" y="51"/>
                </a:lnTo>
                <a:lnTo>
                  <a:pt x="667" y="52"/>
                </a:lnTo>
                <a:lnTo>
                  <a:pt x="677" y="47"/>
                </a:lnTo>
                <a:lnTo>
                  <a:pt x="684" y="46"/>
                </a:lnTo>
                <a:lnTo>
                  <a:pt x="686" y="46"/>
                </a:lnTo>
                <a:lnTo>
                  <a:pt x="713" y="36"/>
                </a:lnTo>
                <a:lnTo>
                  <a:pt x="732" y="29"/>
                </a:lnTo>
                <a:lnTo>
                  <a:pt x="742" y="27"/>
                </a:lnTo>
                <a:lnTo>
                  <a:pt x="759" y="32"/>
                </a:lnTo>
                <a:lnTo>
                  <a:pt x="760" y="36"/>
                </a:lnTo>
                <a:lnTo>
                  <a:pt x="762" y="34"/>
                </a:lnTo>
                <a:lnTo>
                  <a:pt x="777" y="37"/>
                </a:lnTo>
                <a:lnTo>
                  <a:pt x="801" y="41"/>
                </a:lnTo>
                <a:lnTo>
                  <a:pt x="831" y="44"/>
                </a:lnTo>
                <a:lnTo>
                  <a:pt x="836" y="47"/>
                </a:lnTo>
                <a:lnTo>
                  <a:pt x="850" y="54"/>
                </a:lnTo>
                <a:lnTo>
                  <a:pt x="858" y="63"/>
                </a:lnTo>
                <a:lnTo>
                  <a:pt x="860" y="68"/>
                </a:lnTo>
                <a:lnTo>
                  <a:pt x="860" y="75"/>
                </a:lnTo>
                <a:lnTo>
                  <a:pt x="858" y="88"/>
                </a:lnTo>
                <a:lnTo>
                  <a:pt x="858" y="95"/>
                </a:lnTo>
                <a:lnTo>
                  <a:pt x="855" y="107"/>
                </a:lnTo>
                <a:lnTo>
                  <a:pt x="853" y="110"/>
                </a:lnTo>
                <a:lnTo>
                  <a:pt x="845" y="117"/>
                </a:lnTo>
                <a:lnTo>
                  <a:pt x="840" y="119"/>
                </a:lnTo>
                <a:lnTo>
                  <a:pt x="840" y="120"/>
                </a:lnTo>
                <a:lnTo>
                  <a:pt x="835" y="122"/>
                </a:lnTo>
                <a:lnTo>
                  <a:pt x="833" y="122"/>
                </a:lnTo>
                <a:lnTo>
                  <a:pt x="830" y="125"/>
                </a:lnTo>
                <a:lnTo>
                  <a:pt x="823" y="127"/>
                </a:lnTo>
                <a:lnTo>
                  <a:pt x="818" y="129"/>
                </a:lnTo>
                <a:lnTo>
                  <a:pt x="811" y="130"/>
                </a:lnTo>
                <a:lnTo>
                  <a:pt x="804" y="141"/>
                </a:lnTo>
                <a:lnTo>
                  <a:pt x="801" y="144"/>
                </a:lnTo>
                <a:lnTo>
                  <a:pt x="794" y="147"/>
                </a:lnTo>
                <a:lnTo>
                  <a:pt x="791" y="147"/>
                </a:lnTo>
                <a:lnTo>
                  <a:pt x="786" y="149"/>
                </a:lnTo>
                <a:lnTo>
                  <a:pt x="774" y="152"/>
                </a:lnTo>
                <a:lnTo>
                  <a:pt x="764" y="154"/>
                </a:lnTo>
                <a:lnTo>
                  <a:pt x="755" y="154"/>
                </a:lnTo>
                <a:lnTo>
                  <a:pt x="745" y="159"/>
                </a:lnTo>
                <a:lnTo>
                  <a:pt x="728" y="173"/>
                </a:lnTo>
                <a:lnTo>
                  <a:pt x="726" y="176"/>
                </a:lnTo>
                <a:lnTo>
                  <a:pt x="723" y="180"/>
                </a:lnTo>
                <a:lnTo>
                  <a:pt x="711" y="195"/>
                </a:lnTo>
                <a:lnTo>
                  <a:pt x="706" y="203"/>
                </a:lnTo>
                <a:lnTo>
                  <a:pt x="705" y="202"/>
                </a:lnTo>
                <a:lnTo>
                  <a:pt x="699" y="202"/>
                </a:lnTo>
                <a:lnTo>
                  <a:pt x="699" y="203"/>
                </a:lnTo>
                <a:lnTo>
                  <a:pt x="698" y="202"/>
                </a:lnTo>
                <a:lnTo>
                  <a:pt x="696" y="203"/>
                </a:lnTo>
                <a:lnTo>
                  <a:pt x="698" y="210"/>
                </a:lnTo>
                <a:lnTo>
                  <a:pt x="699" y="213"/>
                </a:lnTo>
                <a:lnTo>
                  <a:pt x="703" y="217"/>
                </a:lnTo>
                <a:lnTo>
                  <a:pt x="703" y="220"/>
                </a:lnTo>
                <a:lnTo>
                  <a:pt x="705" y="225"/>
                </a:lnTo>
                <a:lnTo>
                  <a:pt x="706" y="232"/>
                </a:lnTo>
                <a:lnTo>
                  <a:pt x="708" y="237"/>
                </a:lnTo>
                <a:lnTo>
                  <a:pt x="708" y="242"/>
                </a:lnTo>
                <a:lnTo>
                  <a:pt x="711" y="247"/>
                </a:lnTo>
                <a:lnTo>
                  <a:pt x="713" y="252"/>
                </a:lnTo>
                <a:lnTo>
                  <a:pt x="715" y="254"/>
                </a:lnTo>
                <a:lnTo>
                  <a:pt x="716" y="259"/>
                </a:lnTo>
                <a:lnTo>
                  <a:pt x="721" y="264"/>
                </a:lnTo>
                <a:lnTo>
                  <a:pt x="725" y="268"/>
                </a:lnTo>
                <a:lnTo>
                  <a:pt x="737" y="274"/>
                </a:lnTo>
                <a:lnTo>
                  <a:pt x="742" y="276"/>
                </a:lnTo>
                <a:lnTo>
                  <a:pt x="743" y="278"/>
                </a:lnTo>
                <a:lnTo>
                  <a:pt x="747" y="278"/>
                </a:lnTo>
                <a:lnTo>
                  <a:pt x="748" y="278"/>
                </a:lnTo>
                <a:lnTo>
                  <a:pt x="752" y="276"/>
                </a:lnTo>
                <a:lnTo>
                  <a:pt x="760" y="274"/>
                </a:lnTo>
                <a:lnTo>
                  <a:pt x="765" y="273"/>
                </a:lnTo>
                <a:lnTo>
                  <a:pt x="770" y="271"/>
                </a:lnTo>
                <a:lnTo>
                  <a:pt x="774" y="271"/>
                </a:lnTo>
                <a:lnTo>
                  <a:pt x="779" y="269"/>
                </a:lnTo>
                <a:lnTo>
                  <a:pt x="789" y="269"/>
                </a:lnTo>
                <a:lnTo>
                  <a:pt x="794" y="271"/>
                </a:lnTo>
                <a:lnTo>
                  <a:pt x="797" y="273"/>
                </a:lnTo>
                <a:lnTo>
                  <a:pt x="806" y="271"/>
                </a:lnTo>
                <a:lnTo>
                  <a:pt x="808" y="271"/>
                </a:lnTo>
                <a:lnTo>
                  <a:pt x="813" y="269"/>
                </a:lnTo>
                <a:lnTo>
                  <a:pt x="818" y="268"/>
                </a:lnTo>
                <a:lnTo>
                  <a:pt x="823" y="268"/>
                </a:lnTo>
                <a:lnTo>
                  <a:pt x="824" y="268"/>
                </a:lnTo>
                <a:lnTo>
                  <a:pt x="828" y="268"/>
                </a:lnTo>
                <a:lnTo>
                  <a:pt x="835" y="269"/>
                </a:lnTo>
                <a:lnTo>
                  <a:pt x="840" y="273"/>
                </a:lnTo>
                <a:lnTo>
                  <a:pt x="845" y="276"/>
                </a:lnTo>
                <a:lnTo>
                  <a:pt x="846" y="276"/>
                </a:lnTo>
                <a:lnTo>
                  <a:pt x="850" y="278"/>
                </a:lnTo>
                <a:lnTo>
                  <a:pt x="851" y="279"/>
                </a:lnTo>
                <a:lnTo>
                  <a:pt x="855" y="283"/>
                </a:lnTo>
                <a:lnTo>
                  <a:pt x="858" y="286"/>
                </a:lnTo>
                <a:lnTo>
                  <a:pt x="865" y="290"/>
                </a:lnTo>
                <a:lnTo>
                  <a:pt x="865" y="291"/>
                </a:lnTo>
                <a:lnTo>
                  <a:pt x="868" y="293"/>
                </a:lnTo>
                <a:lnTo>
                  <a:pt x="870" y="293"/>
                </a:lnTo>
                <a:lnTo>
                  <a:pt x="872" y="293"/>
                </a:lnTo>
                <a:lnTo>
                  <a:pt x="884" y="296"/>
                </a:lnTo>
                <a:lnTo>
                  <a:pt x="892" y="303"/>
                </a:lnTo>
                <a:lnTo>
                  <a:pt x="894" y="307"/>
                </a:lnTo>
                <a:lnTo>
                  <a:pt x="897" y="307"/>
                </a:lnTo>
                <a:lnTo>
                  <a:pt x="899" y="307"/>
                </a:lnTo>
                <a:lnTo>
                  <a:pt x="906" y="317"/>
                </a:lnTo>
                <a:lnTo>
                  <a:pt x="917" y="322"/>
                </a:lnTo>
                <a:lnTo>
                  <a:pt x="919" y="322"/>
                </a:lnTo>
                <a:lnTo>
                  <a:pt x="929" y="308"/>
                </a:lnTo>
                <a:lnTo>
                  <a:pt x="934" y="303"/>
                </a:lnTo>
                <a:lnTo>
                  <a:pt x="944" y="298"/>
                </a:lnTo>
                <a:lnTo>
                  <a:pt x="946" y="298"/>
                </a:lnTo>
                <a:lnTo>
                  <a:pt x="953" y="296"/>
                </a:lnTo>
                <a:lnTo>
                  <a:pt x="966" y="295"/>
                </a:lnTo>
                <a:lnTo>
                  <a:pt x="978" y="295"/>
                </a:lnTo>
                <a:lnTo>
                  <a:pt x="990" y="296"/>
                </a:lnTo>
                <a:lnTo>
                  <a:pt x="1003" y="298"/>
                </a:lnTo>
                <a:lnTo>
                  <a:pt x="1009" y="303"/>
                </a:lnTo>
                <a:lnTo>
                  <a:pt x="1012" y="305"/>
                </a:lnTo>
                <a:lnTo>
                  <a:pt x="1014" y="308"/>
                </a:lnTo>
                <a:lnTo>
                  <a:pt x="1017" y="308"/>
                </a:lnTo>
                <a:lnTo>
                  <a:pt x="1019" y="312"/>
                </a:lnTo>
                <a:lnTo>
                  <a:pt x="1025" y="322"/>
                </a:lnTo>
                <a:lnTo>
                  <a:pt x="1031" y="327"/>
                </a:lnTo>
                <a:lnTo>
                  <a:pt x="1039" y="329"/>
                </a:lnTo>
                <a:lnTo>
                  <a:pt x="1074" y="330"/>
                </a:lnTo>
                <a:lnTo>
                  <a:pt x="1076" y="329"/>
                </a:lnTo>
                <a:lnTo>
                  <a:pt x="1078" y="329"/>
                </a:lnTo>
                <a:lnTo>
                  <a:pt x="1086" y="329"/>
                </a:lnTo>
                <a:lnTo>
                  <a:pt x="1091" y="330"/>
                </a:lnTo>
                <a:lnTo>
                  <a:pt x="1093" y="330"/>
                </a:lnTo>
                <a:lnTo>
                  <a:pt x="1120" y="346"/>
                </a:lnTo>
                <a:lnTo>
                  <a:pt x="1127" y="347"/>
                </a:lnTo>
                <a:lnTo>
                  <a:pt x="1142" y="351"/>
                </a:lnTo>
                <a:lnTo>
                  <a:pt x="1149" y="351"/>
                </a:lnTo>
                <a:lnTo>
                  <a:pt x="1164" y="347"/>
                </a:lnTo>
                <a:lnTo>
                  <a:pt x="1172" y="346"/>
                </a:lnTo>
                <a:lnTo>
                  <a:pt x="1179" y="346"/>
                </a:lnTo>
                <a:lnTo>
                  <a:pt x="1183" y="349"/>
                </a:lnTo>
                <a:lnTo>
                  <a:pt x="1181" y="351"/>
                </a:lnTo>
                <a:lnTo>
                  <a:pt x="1181" y="352"/>
                </a:lnTo>
                <a:lnTo>
                  <a:pt x="1183" y="352"/>
                </a:lnTo>
                <a:lnTo>
                  <a:pt x="1189" y="362"/>
                </a:lnTo>
                <a:lnTo>
                  <a:pt x="1189" y="366"/>
                </a:lnTo>
                <a:lnTo>
                  <a:pt x="1193" y="374"/>
                </a:lnTo>
                <a:lnTo>
                  <a:pt x="1193" y="376"/>
                </a:lnTo>
                <a:lnTo>
                  <a:pt x="1193" y="383"/>
                </a:lnTo>
                <a:lnTo>
                  <a:pt x="1196" y="395"/>
                </a:lnTo>
                <a:lnTo>
                  <a:pt x="1203" y="401"/>
                </a:lnTo>
                <a:lnTo>
                  <a:pt x="1210" y="408"/>
                </a:lnTo>
                <a:lnTo>
                  <a:pt x="1211" y="410"/>
                </a:lnTo>
                <a:lnTo>
                  <a:pt x="1216" y="413"/>
                </a:lnTo>
                <a:lnTo>
                  <a:pt x="1220" y="417"/>
                </a:lnTo>
                <a:lnTo>
                  <a:pt x="1223" y="422"/>
                </a:lnTo>
                <a:lnTo>
                  <a:pt x="1226" y="425"/>
                </a:lnTo>
                <a:lnTo>
                  <a:pt x="1232" y="430"/>
                </a:lnTo>
                <a:lnTo>
                  <a:pt x="1242" y="444"/>
                </a:lnTo>
                <a:lnTo>
                  <a:pt x="1243" y="446"/>
                </a:lnTo>
                <a:lnTo>
                  <a:pt x="1250" y="457"/>
                </a:lnTo>
                <a:lnTo>
                  <a:pt x="1253" y="462"/>
                </a:lnTo>
                <a:lnTo>
                  <a:pt x="1255" y="466"/>
                </a:lnTo>
                <a:lnTo>
                  <a:pt x="1257" y="471"/>
                </a:lnTo>
                <a:lnTo>
                  <a:pt x="1262" y="479"/>
                </a:lnTo>
                <a:lnTo>
                  <a:pt x="1264" y="484"/>
                </a:lnTo>
                <a:lnTo>
                  <a:pt x="1267" y="490"/>
                </a:lnTo>
                <a:lnTo>
                  <a:pt x="1269" y="491"/>
                </a:lnTo>
                <a:lnTo>
                  <a:pt x="1269" y="493"/>
                </a:lnTo>
                <a:lnTo>
                  <a:pt x="1270" y="496"/>
                </a:lnTo>
                <a:lnTo>
                  <a:pt x="1272" y="500"/>
                </a:lnTo>
                <a:lnTo>
                  <a:pt x="1275" y="510"/>
                </a:lnTo>
                <a:lnTo>
                  <a:pt x="1277" y="512"/>
                </a:lnTo>
                <a:lnTo>
                  <a:pt x="1277" y="513"/>
                </a:lnTo>
                <a:lnTo>
                  <a:pt x="1280" y="517"/>
                </a:lnTo>
                <a:lnTo>
                  <a:pt x="1286" y="525"/>
                </a:lnTo>
                <a:lnTo>
                  <a:pt x="1287" y="527"/>
                </a:lnTo>
                <a:lnTo>
                  <a:pt x="1291" y="532"/>
                </a:lnTo>
                <a:lnTo>
                  <a:pt x="1292" y="534"/>
                </a:lnTo>
                <a:lnTo>
                  <a:pt x="1296" y="534"/>
                </a:lnTo>
                <a:lnTo>
                  <a:pt x="1304" y="534"/>
                </a:lnTo>
                <a:lnTo>
                  <a:pt x="1304" y="535"/>
                </a:lnTo>
                <a:lnTo>
                  <a:pt x="1311" y="534"/>
                </a:lnTo>
                <a:lnTo>
                  <a:pt x="1318" y="530"/>
                </a:lnTo>
                <a:lnTo>
                  <a:pt x="1326" y="525"/>
                </a:lnTo>
                <a:lnTo>
                  <a:pt x="1333" y="520"/>
                </a:lnTo>
                <a:lnTo>
                  <a:pt x="1335" y="515"/>
                </a:lnTo>
                <a:lnTo>
                  <a:pt x="1336" y="513"/>
                </a:lnTo>
                <a:lnTo>
                  <a:pt x="1338" y="503"/>
                </a:lnTo>
                <a:lnTo>
                  <a:pt x="1343" y="491"/>
                </a:lnTo>
                <a:lnTo>
                  <a:pt x="1348" y="478"/>
                </a:lnTo>
                <a:lnTo>
                  <a:pt x="1350" y="478"/>
                </a:lnTo>
                <a:lnTo>
                  <a:pt x="1351" y="469"/>
                </a:lnTo>
                <a:lnTo>
                  <a:pt x="1351" y="462"/>
                </a:lnTo>
                <a:lnTo>
                  <a:pt x="1351" y="456"/>
                </a:lnTo>
                <a:lnTo>
                  <a:pt x="1353" y="447"/>
                </a:lnTo>
                <a:lnTo>
                  <a:pt x="1353" y="444"/>
                </a:lnTo>
                <a:lnTo>
                  <a:pt x="1353" y="439"/>
                </a:lnTo>
                <a:lnTo>
                  <a:pt x="1353" y="434"/>
                </a:lnTo>
                <a:lnTo>
                  <a:pt x="1350" y="417"/>
                </a:lnTo>
                <a:lnTo>
                  <a:pt x="1346" y="401"/>
                </a:lnTo>
                <a:lnTo>
                  <a:pt x="1346" y="400"/>
                </a:lnTo>
                <a:lnTo>
                  <a:pt x="1345" y="388"/>
                </a:lnTo>
                <a:lnTo>
                  <a:pt x="1338" y="368"/>
                </a:lnTo>
                <a:lnTo>
                  <a:pt x="1336" y="352"/>
                </a:lnTo>
                <a:lnTo>
                  <a:pt x="1335" y="346"/>
                </a:lnTo>
                <a:lnTo>
                  <a:pt x="1335" y="342"/>
                </a:lnTo>
                <a:lnTo>
                  <a:pt x="1340" y="329"/>
                </a:lnTo>
                <a:lnTo>
                  <a:pt x="1345" y="320"/>
                </a:lnTo>
                <a:lnTo>
                  <a:pt x="1353" y="310"/>
                </a:lnTo>
                <a:lnTo>
                  <a:pt x="1360" y="305"/>
                </a:lnTo>
                <a:lnTo>
                  <a:pt x="1363" y="302"/>
                </a:lnTo>
                <a:lnTo>
                  <a:pt x="1370" y="298"/>
                </a:lnTo>
                <a:lnTo>
                  <a:pt x="1384" y="295"/>
                </a:lnTo>
                <a:lnTo>
                  <a:pt x="1392" y="291"/>
                </a:lnTo>
                <a:lnTo>
                  <a:pt x="1399" y="291"/>
                </a:lnTo>
                <a:lnTo>
                  <a:pt x="1404" y="291"/>
                </a:lnTo>
                <a:lnTo>
                  <a:pt x="1416" y="296"/>
                </a:lnTo>
                <a:lnTo>
                  <a:pt x="1421" y="300"/>
                </a:lnTo>
                <a:lnTo>
                  <a:pt x="1424" y="300"/>
                </a:lnTo>
                <a:lnTo>
                  <a:pt x="1431" y="303"/>
                </a:lnTo>
                <a:lnTo>
                  <a:pt x="1434" y="308"/>
                </a:lnTo>
                <a:lnTo>
                  <a:pt x="1438" y="315"/>
                </a:lnTo>
                <a:lnTo>
                  <a:pt x="1439" y="335"/>
                </a:lnTo>
                <a:lnTo>
                  <a:pt x="1441" y="346"/>
                </a:lnTo>
                <a:lnTo>
                  <a:pt x="1439" y="354"/>
                </a:lnTo>
                <a:lnTo>
                  <a:pt x="1429" y="373"/>
                </a:lnTo>
                <a:lnTo>
                  <a:pt x="1426" y="381"/>
                </a:lnTo>
                <a:lnTo>
                  <a:pt x="1421" y="398"/>
                </a:lnTo>
                <a:lnTo>
                  <a:pt x="1419" y="405"/>
                </a:lnTo>
                <a:lnTo>
                  <a:pt x="1417" y="418"/>
                </a:lnTo>
                <a:lnTo>
                  <a:pt x="1416" y="420"/>
                </a:lnTo>
                <a:lnTo>
                  <a:pt x="1417" y="423"/>
                </a:lnTo>
                <a:lnTo>
                  <a:pt x="1421" y="429"/>
                </a:lnTo>
                <a:lnTo>
                  <a:pt x="1424" y="432"/>
                </a:lnTo>
                <a:lnTo>
                  <a:pt x="1427" y="435"/>
                </a:lnTo>
                <a:lnTo>
                  <a:pt x="1436" y="439"/>
                </a:lnTo>
                <a:lnTo>
                  <a:pt x="1438" y="439"/>
                </a:lnTo>
                <a:lnTo>
                  <a:pt x="1460" y="440"/>
                </a:lnTo>
                <a:lnTo>
                  <a:pt x="1465" y="442"/>
                </a:lnTo>
                <a:lnTo>
                  <a:pt x="1468" y="444"/>
                </a:lnTo>
                <a:lnTo>
                  <a:pt x="1492" y="462"/>
                </a:lnTo>
                <a:lnTo>
                  <a:pt x="1497" y="464"/>
                </a:lnTo>
                <a:lnTo>
                  <a:pt x="1502" y="466"/>
                </a:lnTo>
                <a:lnTo>
                  <a:pt x="1507" y="464"/>
                </a:lnTo>
                <a:lnTo>
                  <a:pt x="1524" y="462"/>
                </a:lnTo>
                <a:lnTo>
                  <a:pt x="1537" y="466"/>
                </a:lnTo>
                <a:lnTo>
                  <a:pt x="1539" y="468"/>
                </a:lnTo>
                <a:lnTo>
                  <a:pt x="1544" y="478"/>
                </a:lnTo>
                <a:lnTo>
                  <a:pt x="1544" y="486"/>
                </a:lnTo>
                <a:lnTo>
                  <a:pt x="1546" y="496"/>
                </a:lnTo>
                <a:lnTo>
                  <a:pt x="1546" y="498"/>
                </a:lnTo>
                <a:lnTo>
                  <a:pt x="1551" y="515"/>
                </a:lnTo>
                <a:lnTo>
                  <a:pt x="1554" y="532"/>
                </a:lnTo>
                <a:lnTo>
                  <a:pt x="1552" y="539"/>
                </a:lnTo>
                <a:lnTo>
                  <a:pt x="1552" y="545"/>
                </a:lnTo>
                <a:lnTo>
                  <a:pt x="1554" y="556"/>
                </a:lnTo>
                <a:lnTo>
                  <a:pt x="1554" y="557"/>
                </a:lnTo>
                <a:lnTo>
                  <a:pt x="1554" y="559"/>
                </a:lnTo>
                <a:lnTo>
                  <a:pt x="1554" y="566"/>
                </a:lnTo>
                <a:lnTo>
                  <a:pt x="1558" y="567"/>
                </a:lnTo>
                <a:lnTo>
                  <a:pt x="1558" y="569"/>
                </a:lnTo>
                <a:lnTo>
                  <a:pt x="1558" y="571"/>
                </a:lnTo>
                <a:lnTo>
                  <a:pt x="1556" y="573"/>
                </a:lnTo>
                <a:lnTo>
                  <a:pt x="1556" y="576"/>
                </a:lnTo>
                <a:lnTo>
                  <a:pt x="1558" y="576"/>
                </a:lnTo>
                <a:lnTo>
                  <a:pt x="1559" y="583"/>
                </a:lnTo>
                <a:lnTo>
                  <a:pt x="1561" y="584"/>
                </a:lnTo>
                <a:lnTo>
                  <a:pt x="1561" y="586"/>
                </a:lnTo>
                <a:lnTo>
                  <a:pt x="1563" y="586"/>
                </a:lnTo>
                <a:lnTo>
                  <a:pt x="1563" y="588"/>
                </a:lnTo>
                <a:lnTo>
                  <a:pt x="1563" y="595"/>
                </a:lnTo>
                <a:lnTo>
                  <a:pt x="1563" y="596"/>
                </a:lnTo>
                <a:lnTo>
                  <a:pt x="1563" y="600"/>
                </a:lnTo>
                <a:lnTo>
                  <a:pt x="1563" y="606"/>
                </a:lnTo>
                <a:lnTo>
                  <a:pt x="1564" y="610"/>
                </a:lnTo>
                <a:lnTo>
                  <a:pt x="1564" y="613"/>
                </a:lnTo>
                <a:lnTo>
                  <a:pt x="1568" y="618"/>
                </a:lnTo>
                <a:lnTo>
                  <a:pt x="1568" y="622"/>
                </a:lnTo>
                <a:lnTo>
                  <a:pt x="1566" y="623"/>
                </a:lnTo>
                <a:lnTo>
                  <a:pt x="1563" y="623"/>
                </a:lnTo>
                <a:lnTo>
                  <a:pt x="1563" y="625"/>
                </a:lnTo>
                <a:lnTo>
                  <a:pt x="1561" y="625"/>
                </a:lnTo>
                <a:lnTo>
                  <a:pt x="1558" y="625"/>
                </a:lnTo>
                <a:lnTo>
                  <a:pt x="1554" y="630"/>
                </a:lnTo>
                <a:lnTo>
                  <a:pt x="1546" y="630"/>
                </a:lnTo>
                <a:lnTo>
                  <a:pt x="1544" y="628"/>
                </a:lnTo>
                <a:lnTo>
                  <a:pt x="1542" y="628"/>
                </a:lnTo>
                <a:lnTo>
                  <a:pt x="1537" y="630"/>
                </a:lnTo>
                <a:lnTo>
                  <a:pt x="1534" y="630"/>
                </a:lnTo>
                <a:lnTo>
                  <a:pt x="1525" y="628"/>
                </a:lnTo>
                <a:lnTo>
                  <a:pt x="1524" y="630"/>
                </a:lnTo>
                <a:lnTo>
                  <a:pt x="1524" y="632"/>
                </a:lnTo>
                <a:lnTo>
                  <a:pt x="1520" y="632"/>
                </a:lnTo>
                <a:lnTo>
                  <a:pt x="1520" y="628"/>
                </a:lnTo>
                <a:lnTo>
                  <a:pt x="1515" y="625"/>
                </a:lnTo>
                <a:lnTo>
                  <a:pt x="1515" y="623"/>
                </a:lnTo>
                <a:lnTo>
                  <a:pt x="1514" y="623"/>
                </a:lnTo>
                <a:lnTo>
                  <a:pt x="1514" y="625"/>
                </a:lnTo>
                <a:lnTo>
                  <a:pt x="1515" y="637"/>
                </a:lnTo>
                <a:lnTo>
                  <a:pt x="1515" y="664"/>
                </a:lnTo>
                <a:lnTo>
                  <a:pt x="1495" y="708"/>
                </a:lnTo>
                <a:lnTo>
                  <a:pt x="1480" y="739"/>
                </a:lnTo>
                <a:lnTo>
                  <a:pt x="1478" y="737"/>
                </a:lnTo>
                <a:lnTo>
                  <a:pt x="1473" y="732"/>
                </a:lnTo>
                <a:lnTo>
                  <a:pt x="1470" y="725"/>
                </a:lnTo>
                <a:lnTo>
                  <a:pt x="1466" y="722"/>
                </a:lnTo>
                <a:lnTo>
                  <a:pt x="1466" y="718"/>
                </a:lnTo>
                <a:lnTo>
                  <a:pt x="1441" y="689"/>
                </a:lnTo>
                <a:lnTo>
                  <a:pt x="1436" y="684"/>
                </a:lnTo>
                <a:lnTo>
                  <a:pt x="1426" y="671"/>
                </a:lnTo>
                <a:lnTo>
                  <a:pt x="1421" y="664"/>
                </a:lnTo>
                <a:lnTo>
                  <a:pt x="1419" y="662"/>
                </a:lnTo>
                <a:lnTo>
                  <a:pt x="1414" y="666"/>
                </a:lnTo>
                <a:lnTo>
                  <a:pt x="1412" y="669"/>
                </a:lnTo>
                <a:lnTo>
                  <a:pt x="1409" y="673"/>
                </a:lnTo>
                <a:lnTo>
                  <a:pt x="1405" y="674"/>
                </a:lnTo>
                <a:lnTo>
                  <a:pt x="1400" y="676"/>
                </a:lnTo>
                <a:lnTo>
                  <a:pt x="1394" y="678"/>
                </a:lnTo>
                <a:lnTo>
                  <a:pt x="1385" y="679"/>
                </a:lnTo>
                <a:lnTo>
                  <a:pt x="1380" y="683"/>
                </a:lnTo>
                <a:lnTo>
                  <a:pt x="1370" y="688"/>
                </a:lnTo>
                <a:lnTo>
                  <a:pt x="1365" y="689"/>
                </a:lnTo>
                <a:lnTo>
                  <a:pt x="1363" y="689"/>
                </a:lnTo>
                <a:lnTo>
                  <a:pt x="1360" y="691"/>
                </a:lnTo>
                <a:lnTo>
                  <a:pt x="1355" y="693"/>
                </a:lnTo>
                <a:lnTo>
                  <a:pt x="1351" y="693"/>
                </a:lnTo>
                <a:lnTo>
                  <a:pt x="1345" y="695"/>
                </a:lnTo>
                <a:lnTo>
                  <a:pt x="1338" y="696"/>
                </a:lnTo>
                <a:lnTo>
                  <a:pt x="1333" y="696"/>
                </a:lnTo>
                <a:lnTo>
                  <a:pt x="1326" y="698"/>
                </a:lnTo>
                <a:lnTo>
                  <a:pt x="1321" y="698"/>
                </a:lnTo>
                <a:lnTo>
                  <a:pt x="1319" y="698"/>
                </a:lnTo>
                <a:lnTo>
                  <a:pt x="1313" y="700"/>
                </a:lnTo>
                <a:lnTo>
                  <a:pt x="1311" y="700"/>
                </a:lnTo>
                <a:lnTo>
                  <a:pt x="1308" y="700"/>
                </a:lnTo>
                <a:lnTo>
                  <a:pt x="1301" y="700"/>
                </a:lnTo>
                <a:lnTo>
                  <a:pt x="1291" y="698"/>
                </a:lnTo>
                <a:lnTo>
                  <a:pt x="1286" y="700"/>
                </a:lnTo>
                <a:lnTo>
                  <a:pt x="1282" y="700"/>
                </a:lnTo>
                <a:lnTo>
                  <a:pt x="1280" y="700"/>
                </a:lnTo>
                <a:lnTo>
                  <a:pt x="1275" y="700"/>
                </a:lnTo>
                <a:lnTo>
                  <a:pt x="1274" y="700"/>
                </a:lnTo>
                <a:lnTo>
                  <a:pt x="1270" y="700"/>
                </a:lnTo>
                <a:lnTo>
                  <a:pt x="1269" y="700"/>
                </a:lnTo>
                <a:lnTo>
                  <a:pt x="1267" y="700"/>
                </a:lnTo>
                <a:lnTo>
                  <a:pt x="1264" y="698"/>
                </a:lnTo>
                <a:lnTo>
                  <a:pt x="1260" y="696"/>
                </a:lnTo>
                <a:lnTo>
                  <a:pt x="1252" y="696"/>
                </a:lnTo>
                <a:lnTo>
                  <a:pt x="1248" y="696"/>
                </a:lnTo>
                <a:lnTo>
                  <a:pt x="1237" y="693"/>
                </a:lnTo>
                <a:lnTo>
                  <a:pt x="1232" y="691"/>
                </a:lnTo>
                <a:lnTo>
                  <a:pt x="1228" y="691"/>
                </a:lnTo>
                <a:lnTo>
                  <a:pt x="1223" y="689"/>
                </a:lnTo>
                <a:lnTo>
                  <a:pt x="1218" y="686"/>
                </a:lnTo>
                <a:lnTo>
                  <a:pt x="1213" y="684"/>
                </a:lnTo>
                <a:lnTo>
                  <a:pt x="1213" y="683"/>
                </a:lnTo>
                <a:lnTo>
                  <a:pt x="1211" y="683"/>
                </a:lnTo>
                <a:lnTo>
                  <a:pt x="1203" y="676"/>
                </a:lnTo>
                <a:lnTo>
                  <a:pt x="1194" y="669"/>
                </a:lnTo>
                <a:lnTo>
                  <a:pt x="1189" y="662"/>
                </a:lnTo>
                <a:lnTo>
                  <a:pt x="1183" y="656"/>
                </a:lnTo>
                <a:lnTo>
                  <a:pt x="1179" y="650"/>
                </a:lnTo>
                <a:lnTo>
                  <a:pt x="1171" y="642"/>
                </a:lnTo>
                <a:lnTo>
                  <a:pt x="1147" y="644"/>
                </a:lnTo>
                <a:lnTo>
                  <a:pt x="1145" y="644"/>
                </a:lnTo>
                <a:lnTo>
                  <a:pt x="1142" y="640"/>
                </a:lnTo>
                <a:lnTo>
                  <a:pt x="1140" y="632"/>
                </a:lnTo>
                <a:lnTo>
                  <a:pt x="1142" y="623"/>
                </a:lnTo>
                <a:lnTo>
                  <a:pt x="1142" y="620"/>
                </a:lnTo>
                <a:lnTo>
                  <a:pt x="1140" y="618"/>
                </a:lnTo>
                <a:lnTo>
                  <a:pt x="1137" y="613"/>
                </a:lnTo>
                <a:lnTo>
                  <a:pt x="1135" y="613"/>
                </a:lnTo>
                <a:lnTo>
                  <a:pt x="1132" y="610"/>
                </a:lnTo>
                <a:lnTo>
                  <a:pt x="1130" y="608"/>
                </a:lnTo>
                <a:lnTo>
                  <a:pt x="1125" y="605"/>
                </a:lnTo>
                <a:lnTo>
                  <a:pt x="1120" y="598"/>
                </a:lnTo>
                <a:lnTo>
                  <a:pt x="1120" y="596"/>
                </a:lnTo>
                <a:lnTo>
                  <a:pt x="1118" y="596"/>
                </a:lnTo>
                <a:lnTo>
                  <a:pt x="1115" y="593"/>
                </a:lnTo>
                <a:lnTo>
                  <a:pt x="1113" y="589"/>
                </a:lnTo>
                <a:lnTo>
                  <a:pt x="1108" y="581"/>
                </a:lnTo>
                <a:lnTo>
                  <a:pt x="1105" y="578"/>
                </a:lnTo>
                <a:lnTo>
                  <a:pt x="1103" y="573"/>
                </a:lnTo>
                <a:lnTo>
                  <a:pt x="1098" y="567"/>
                </a:lnTo>
                <a:lnTo>
                  <a:pt x="1096" y="566"/>
                </a:lnTo>
                <a:lnTo>
                  <a:pt x="1091" y="557"/>
                </a:lnTo>
                <a:lnTo>
                  <a:pt x="1088" y="551"/>
                </a:lnTo>
                <a:lnTo>
                  <a:pt x="1086" y="544"/>
                </a:lnTo>
                <a:lnTo>
                  <a:pt x="1081" y="530"/>
                </a:lnTo>
                <a:lnTo>
                  <a:pt x="1069" y="530"/>
                </a:lnTo>
                <a:lnTo>
                  <a:pt x="1059" y="530"/>
                </a:lnTo>
                <a:lnTo>
                  <a:pt x="1052" y="530"/>
                </a:lnTo>
                <a:lnTo>
                  <a:pt x="1051" y="530"/>
                </a:lnTo>
                <a:lnTo>
                  <a:pt x="1047" y="530"/>
                </a:lnTo>
                <a:lnTo>
                  <a:pt x="1015" y="530"/>
                </a:lnTo>
                <a:lnTo>
                  <a:pt x="1007" y="529"/>
                </a:lnTo>
                <a:lnTo>
                  <a:pt x="997" y="527"/>
                </a:lnTo>
                <a:lnTo>
                  <a:pt x="958" y="512"/>
                </a:lnTo>
                <a:lnTo>
                  <a:pt x="948" y="506"/>
                </a:lnTo>
                <a:lnTo>
                  <a:pt x="933" y="500"/>
                </a:lnTo>
                <a:lnTo>
                  <a:pt x="927" y="498"/>
                </a:lnTo>
                <a:lnTo>
                  <a:pt x="924" y="498"/>
                </a:lnTo>
                <a:lnTo>
                  <a:pt x="922" y="498"/>
                </a:lnTo>
                <a:lnTo>
                  <a:pt x="921" y="498"/>
                </a:lnTo>
                <a:lnTo>
                  <a:pt x="912" y="500"/>
                </a:lnTo>
                <a:lnTo>
                  <a:pt x="882" y="503"/>
                </a:lnTo>
                <a:lnTo>
                  <a:pt x="872" y="505"/>
                </a:lnTo>
                <a:lnTo>
                  <a:pt x="858" y="505"/>
                </a:lnTo>
                <a:lnTo>
                  <a:pt x="841" y="505"/>
                </a:lnTo>
                <a:lnTo>
                  <a:pt x="838" y="505"/>
                </a:lnTo>
                <a:lnTo>
                  <a:pt x="823" y="501"/>
                </a:lnTo>
                <a:lnTo>
                  <a:pt x="821" y="501"/>
                </a:lnTo>
                <a:lnTo>
                  <a:pt x="816" y="500"/>
                </a:lnTo>
                <a:lnTo>
                  <a:pt x="808" y="496"/>
                </a:lnTo>
                <a:lnTo>
                  <a:pt x="804" y="496"/>
                </a:lnTo>
                <a:lnTo>
                  <a:pt x="789" y="491"/>
                </a:lnTo>
                <a:lnTo>
                  <a:pt x="784" y="488"/>
                </a:lnTo>
                <a:lnTo>
                  <a:pt x="777" y="484"/>
                </a:lnTo>
                <a:lnTo>
                  <a:pt x="764" y="474"/>
                </a:lnTo>
                <a:lnTo>
                  <a:pt x="757" y="469"/>
                </a:lnTo>
                <a:lnTo>
                  <a:pt x="753" y="466"/>
                </a:lnTo>
                <a:lnTo>
                  <a:pt x="748" y="464"/>
                </a:lnTo>
                <a:lnTo>
                  <a:pt x="742" y="457"/>
                </a:lnTo>
                <a:lnTo>
                  <a:pt x="738" y="456"/>
                </a:lnTo>
                <a:lnTo>
                  <a:pt x="733" y="452"/>
                </a:lnTo>
                <a:lnTo>
                  <a:pt x="725" y="449"/>
                </a:lnTo>
                <a:lnTo>
                  <a:pt x="716" y="447"/>
                </a:lnTo>
                <a:lnTo>
                  <a:pt x="708" y="446"/>
                </a:lnTo>
                <a:lnTo>
                  <a:pt x="696" y="442"/>
                </a:lnTo>
                <a:lnTo>
                  <a:pt x="691" y="442"/>
                </a:lnTo>
                <a:lnTo>
                  <a:pt x="688" y="442"/>
                </a:lnTo>
                <a:lnTo>
                  <a:pt x="684" y="440"/>
                </a:lnTo>
                <a:lnTo>
                  <a:pt x="681" y="440"/>
                </a:lnTo>
                <a:lnTo>
                  <a:pt x="677" y="439"/>
                </a:lnTo>
                <a:lnTo>
                  <a:pt x="674" y="439"/>
                </a:lnTo>
                <a:lnTo>
                  <a:pt x="666" y="435"/>
                </a:lnTo>
                <a:lnTo>
                  <a:pt x="654" y="430"/>
                </a:lnTo>
                <a:lnTo>
                  <a:pt x="642" y="425"/>
                </a:lnTo>
                <a:lnTo>
                  <a:pt x="635" y="418"/>
                </a:lnTo>
                <a:lnTo>
                  <a:pt x="629" y="413"/>
                </a:lnTo>
                <a:lnTo>
                  <a:pt x="607" y="396"/>
                </a:lnTo>
                <a:lnTo>
                  <a:pt x="607" y="395"/>
                </a:lnTo>
                <a:lnTo>
                  <a:pt x="600" y="390"/>
                </a:lnTo>
                <a:lnTo>
                  <a:pt x="590" y="381"/>
                </a:lnTo>
                <a:lnTo>
                  <a:pt x="583" y="374"/>
                </a:lnTo>
                <a:lnTo>
                  <a:pt x="576" y="368"/>
                </a:lnTo>
                <a:lnTo>
                  <a:pt x="564" y="354"/>
                </a:lnTo>
                <a:lnTo>
                  <a:pt x="561" y="351"/>
                </a:lnTo>
                <a:lnTo>
                  <a:pt x="559" y="349"/>
                </a:lnTo>
                <a:lnTo>
                  <a:pt x="558" y="347"/>
                </a:lnTo>
                <a:lnTo>
                  <a:pt x="554" y="344"/>
                </a:lnTo>
                <a:lnTo>
                  <a:pt x="552" y="340"/>
                </a:lnTo>
                <a:lnTo>
                  <a:pt x="549" y="335"/>
                </a:lnTo>
                <a:lnTo>
                  <a:pt x="547" y="335"/>
                </a:lnTo>
                <a:lnTo>
                  <a:pt x="539" y="317"/>
                </a:lnTo>
                <a:lnTo>
                  <a:pt x="537" y="317"/>
                </a:lnTo>
                <a:lnTo>
                  <a:pt x="534" y="308"/>
                </a:lnTo>
                <a:lnTo>
                  <a:pt x="531" y="286"/>
                </a:lnTo>
                <a:lnTo>
                  <a:pt x="529" y="256"/>
                </a:lnTo>
                <a:lnTo>
                  <a:pt x="527" y="256"/>
                </a:lnTo>
                <a:lnTo>
                  <a:pt x="524" y="256"/>
                </a:lnTo>
                <a:lnTo>
                  <a:pt x="493" y="256"/>
                </a:lnTo>
                <a:lnTo>
                  <a:pt x="463" y="256"/>
                </a:lnTo>
                <a:lnTo>
                  <a:pt x="458" y="256"/>
                </a:lnTo>
                <a:lnTo>
                  <a:pt x="453" y="261"/>
                </a:lnTo>
                <a:lnTo>
                  <a:pt x="451" y="263"/>
                </a:lnTo>
                <a:lnTo>
                  <a:pt x="422" y="291"/>
                </a:lnTo>
                <a:lnTo>
                  <a:pt x="411" y="303"/>
                </a:lnTo>
                <a:lnTo>
                  <a:pt x="387" y="317"/>
                </a:lnTo>
                <a:lnTo>
                  <a:pt x="385" y="318"/>
                </a:lnTo>
                <a:lnTo>
                  <a:pt x="384" y="318"/>
                </a:lnTo>
                <a:lnTo>
                  <a:pt x="372" y="320"/>
                </a:lnTo>
                <a:lnTo>
                  <a:pt x="365" y="329"/>
                </a:lnTo>
                <a:lnTo>
                  <a:pt x="365" y="327"/>
                </a:lnTo>
                <a:lnTo>
                  <a:pt x="362" y="317"/>
                </a:lnTo>
                <a:lnTo>
                  <a:pt x="360" y="317"/>
                </a:lnTo>
                <a:lnTo>
                  <a:pt x="355" y="315"/>
                </a:lnTo>
                <a:lnTo>
                  <a:pt x="351" y="318"/>
                </a:lnTo>
                <a:lnTo>
                  <a:pt x="350" y="318"/>
                </a:lnTo>
                <a:lnTo>
                  <a:pt x="346" y="317"/>
                </a:lnTo>
                <a:lnTo>
                  <a:pt x="348" y="313"/>
                </a:lnTo>
                <a:lnTo>
                  <a:pt x="345" y="312"/>
                </a:lnTo>
                <a:lnTo>
                  <a:pt x="341" y="310"/>
                </a:lnTo>
                <a:lnTo>
                  <a:pt x="340" y="308"/>
                </a:lnTo>
                <a:lnTo>
                  <a:pt x="336" y="308"/>
                </a:lnTo>
                <a:lnTo>
                  <a:pt x="331" y="312"/>
                </a:lnTo>
                <a:lnTo>
                  <a:pt x="330" y="308"/>
                </a:lnTo>
                <a:lnTo>
                  <a:pt x="328" y="307"/>
                </a:lnTo>
                <a:lnTo>
                  <a:pt x="326" y="307"/>
                </a:lnTo>
                <a:lnTo>
                  <a:pt x="323" y="308"/>
                </a:lnTo>
                <a:lnTo>
                  <a:pt x="321" y="308"/>
                </a:lnTo>
                <a:lnTo>
                  <a:pt x="319" y="307"/>
                </a:lnTo>
                <a:lnTo>
                  <a:pt x="316" y="305"/>
                </a:lnTo>
                <a:lnTo>
                  <a:pt x="311" y="305"/>
                </a:lnTo>
                <a:lnTo>
                  <a:pt x="309" y="305"/>
                </a:lnTo>
                <a:lnTo>
                  <a:pt x="306" y="307"/>
                </a:lnTo>
                <a:lnTo>
                  <a:pt x="304" y="305"/>
                </a:lnTo>
                <a:lnTo>
                  <a:pt x="303" y="303"/>
                </a:lnTo>
                <a:lnTo>
                  <a:pt x="301" y="305"/>
                </a:lnTo>
                <a:lnTo>
                  <a:pt x="301" y="307"/>
                </a:lnTo>
                <a:lnTo>
                  <a:pt x="297" y="305"/>
                </a:lnTo>
                <a:lnTo>
                  <a:pt x="294" y="307"/>
                </a:lnTo>
                <a:lnTo>
                  <a:pt x="287" y="313"/>
                </a:lnTo>
                <a:lnTo>
                  <a:pt x="294" y="320"/>
                </a:lnTo>
                <a:lnTo>
                  <a:pt x="301" y="320"/>
                </a:lnTo>
                <a:lnTo>
                  <a:pt x="301" y="325"/>
                </a:lnTo>
                <a:lnTo>
                  <a:pt x="301" y="330"/>
                </a:lnTo>
                <a:lnTo>
                  <a:pt x="297" y="332"/>
                </a:lnTo>
                <a:lnTo>
                  <a:pt x="296" y="332"/>
                </a:lnTo>
                <a:lnTo>
                  <a:pt x="291" y="335"/>
                </a:lnTo>
                <a:lnTo>
                  <a:pt x="287" y="339"/>
                </a:lnTo>
                <a:lnTo>
                  <a:pt x="286" y="344"/>
                </a:lnTo>
                <a:lnTo>
                  <a:pt x="281" y="347"/>
                </a:lnTo>
                <a:lnTo>
                  <a:pt x="279" y="346"/>
                </a:lnTo>
                <a:lnTo>
                  <a:pt x="277" y="344"/>
                </a:lnTo>
                <a:lnTo>
                  <a:pt x="274" y="346"/>
                </a:lnTo>
                <a:lnTo>
                  <a:pt x="272" y="346"/>
                </a:lnTo>
                <a:lnTo>
                  <a:pt x="270" y="344"/>
                </a:lnTo>
                <a:lnTo>
                  <a:pt x="272" y="339"/>
                </a:lnTo>
                <a:lnTo>
                  <a:pt x="272" y="335"/>
                </a:lnTo>
                <a:lnTo>
                  <a:pt x="272" y="330"/>
                </a:lnTo>
                <a:lnTo>
                  <a:pt x="267" y="327"/>
                </a:lnTo>
                <a:lnTo>
                  <a:pt x="265" y="327"/>
                </a:lnTo>
                <a:lnTo>
                  <a:pt x="260" y="332"/>
                </a:lnTo>
                <a:lnTo>
                  <a:pt x="255" y="332"/>
                </a:lnTo>
                <a:lnTo>
                  <a:pt x="250" y="327"/>
                </a:lnTo>
                <a:lnTo>
                  <a:pt x="243" y="325"/>
                </a:lnTo>
                <a:lnTo>
                  <a:pt x="242" y="325"/>
                </a:lnTo>
                <a:lnTo>
                  <a:pt x="238" y="329"/>
                </a:lnTo>
                <a:lnTo>
                  <a:pt x="238" y="332"/>
                </a:lnTo>
                <a:lnTo>
                  <a:pt x="240" y="335"/>
                </a:lnTo>
                <a:lnTo>
                  <a:pt x="237" y="339"/>
                </a:lnTo>
                <a:lnTo>
                  <a:pt x="232" y="337"/>
                </a:lnTo>
                <a:lnTo>
                  <a:pt x="226" y="344"/>
                </a:lnTo>
                <a:lnTo>
                  <a:pt x="226" y="349"/>
                </a:lnTo>
                <a:lnTo>
                  <a:pt x="228" y="352"/>
                </a:lnTo>
                <a:lnTo>
                  <a:pt x="230" y="354"/>
                </a:lnTo>
                <a:lnTo>
                  <a:pt x="232" y="354"/>
                </a:lnTo>
                <a:lnTo>
                  <a:pt x="232" y="357"/>
                </a:lnTo>
                <a:lnTo>
                  <a:pt x="228" y="361"/>
                </a:lnTo>
                <a:lnTo>
                  <a:pt x="226" y="366"/>
                </a:lnTo>
                <a:lnTo>
                  <a:pt x="225" y="368"/>
                </a:lnTo>
                <a:lnTo>
                  <a:pt x="216" y="366"/>
                </a:lnTo>
                <a:lnTo>
                  <a:pt x="208" y="374"/>
                </a:lnTo>
                <a:lnTo>
                  <a:pt x="208" y="378"/>
                </a:lnTo>
                <a:lnTo>
                  <a:pt x="208" y="379"/>
                </a:lnTo>
                <a:lnTo>
                  <a:pt x="205" y="379"/>
                </a:lnTo>
                <a:lnTo>
                  <a:pt x="201" y="378"/>
                </a:lnTo>
                <a:lnTo>
                  <a:pt x="196" y="376"/>
                </a:lnTo>
                <a:lnTo>
                  <a:pt x="196" y="373"/>
                </a:lnTo>
                <a:lnTo>
                  <a:pt x="198" y="371"/>
                </a:lnTo>
                <a:lnTo>
                  <a:pt x="199" y="371"/>
                </a:lnTo>
                <a:lnTo>
                  <a:pt x="201" y="371"/>
                </a:lnTo>
                <a:lnTo>
                  <a:pt x="206" y="366"/>
                </a:lnTo>
                <a:lnTo>
                  <a:pt x="206" y="359"/>
                </a:lnTo>
                <a:lnTo>
                  <a:pt x="196" y="352"/>
                </a:lnTo>
                <a:lnTo>
                  <a:pt x="193" y="351"/>
                </a:lnTo>
                <a:lnTo>
                  <a:pt x="191" y="351"/>
                </a:lnTo>
                <a:lnTo>
                  <a:pt x="188" y="354"/>
                </a:lnTo>
                <a:lnTo>
                  <a:pt x="184" y="354"/>
                </a:lnTo>
                <a:lnTo>
                  <a:pt x="183" y="354"/>
                </a:lnTo>
                <a:lnTo>
                  <a:pt x="183" y="359"/>
                </a:lnTo>
                <a:lnTo>
                  <a:pt x="184" y="361"/>
                </a:lnTo>
                <a:lnTo>
                  <a:pt x="178" y="368"/>
                </a:lnTo>
                <a:lnTo>
                  <a:pt x="176" y="371"/>
                </a:lnTo>
                <a:lnTo>
                  <a:pt x="176" y="373"/>
                </a:lnTo>
                <a:lnTo>
                  <a:pt x="174" y="374"/>
                </a:lnTo>
                <a:lnTo>
                  <a:pt x="171" y="371"/>
                </a:lnTo>
                <a:lnTo>
                  <a:pt x="166" y="371"/>
                </a:lnTo>
                <a:lnTo>
                  <a:pt x="161" y="374"/>
                </a:lnTo>
                <a:lnTo>
                  <a:pt x="159" y="374"/>
                </a:lnTo>
                <a:lnTo>
                  <a:pt x="159" y="378"/>
                </a:lnTo>
                <a:lnTo>
                  <a:pt x="150" y="379"/>
                </a:lnTo>
                <a:lnTo>
                  <a:pt x="145" y="376"/>
                </a:lnTo>
                <a:lnTo>
                  <a:pt x="144" y="376"/>
                </a:lnTo>
                <a:lnTo>
                  <a:pt x="142" y="378"/>
                </a:lnTo>
                <a:lnTo>
                  <a:pt x="142" y="379"/>
                </a:lnTo>
                <a:lnTo>
                  <a:pt x="140" y="381"/>
                </a:lnTo>
                <a:lnTo>
                  <a:pt x="139" y="383"/>
                </a:lnTo>
                <a:lnTo>
                  <a:pt x="134" y="386"/>
                </a:lnTo>
                <a:lnTo>
                  <a:pt x="134" y="390"/>
                </a:lnTo>
                <a:lnTo>
                  <a:pt x="135" y="390"/>
                </a:lnTo>
                <a:lnTo>
                  <a:pt x="137" y="393"/>
                </a:lnTo>
                <a:lnTo>
                  <a:pt x="135" y="395"/>
                </a:lnTo>
                <a:lnTo>
                  <a:pt x="134" y="395"/>
                </a:lnTo>
                <a:lnTo>
                  <a:pt x="132" y="395"/>
                </a:lnTo>
                <a:lnTo>
                  <a:pt x="129" y="398"/>
                </a:lnTo>
                <a:lnTo>
                  <a:pt x="129" y="403"/>
                </a:lnTo>
                <a:lnTo>
                  <a:pt x="123" y="401"/>
                </a:lnTo>
                <a:lnTo>
                  <a:pt x="122" y="400"/>
                </a:lnTo>
                <a:lnTo>
                  <a:pt x="122" y="398"/>
                </a:lnTo>
                <a:lnTo>
                  <a:pt x="118" y="395"/>
                </a:lnTo>
                <a:lnTo>
                  <a:pt x="117" y="393"/>
                </a:lnTo>
                <a:lnTo>
                  <a:pt x="112" y="390"/>
                </a:lnTo>
                <a:lnTo>
                  <a:pt x="108" y="388"/>
                </a:lnTo>
                <a:lnTo>
                  <a:pt x="107" y="388"/>
                </a:lnTo>
                <a:lnTo>
                  <a:pt x="98" y="385"/>
                </a:lnTo>
                <a:lnTo>
                  <a:pt x="93" y="385"/>
                </a:lnTo>
                <a:lnTo>
                  <a:pt x="83" y="385"/>
                </a:lnTo>
                <a:lnTo>
                  <a:pt x="74" y="385"/>
                </a:lnTo>
                <a:lnTo>
                  <a:pt x="73" y="383"/>
                </a:lnTo>
                <a:lnTo>
                  <a:pt x="69" y="385"/>
                </a:lnTo>
                <a:lnTo>
                  <a:pt x="68" y="385"/>
                </a:lnTo>
                <a:lnTo>
                  <a:pt x="63" y="385"/>
                </a:lnTo>
                <a:lnTo>
                  <a:pt x="59" y="383"/>
                </a:lnTo>
                <a:lnTo>
                  <a:pt x="56" y="381"/>
                </a:lnTo>
                <a:lnTo>
                  <a:pt x="49" y="379"/>
                </a:lnTo>
                <a:lnTo>
                  <a:pt x="39" y="373"/>
                </a:lnTo>
                <a:lnTo>
                  <a:pt x="34" y="368"/>
                </a:lnTo>
                <a:lnTo>
                  <a:pt x="29" y="364"/>
                </a:lnTo>
                <a:lnTo>
                  <a:pt x="25" y="359"/>
                </a:lnTo>
                <a:lnTo>
                  <a:pt x="22" y="354"/>
                </a:lnTo>
                <a:lnTo>
                  <a:pt x="19" y="347"/>
                </a:lnTo>
                <a:lnTo>
                  <a:pt x="14" y="334"/>
                </a:lnTo>
                <a:lnTo>
                  <a:pt x="10" y="325"/>
                </a:lnTo>
                <a:lnTo>
                  <a:pt x="10" y="322"/>
                </a:lnTo>
                <a:lnTo>
                  <a:pt x="9" y="317"/>
                </a:lnTo>
                <a:lnTo>
                  <a:pt x="7" y="310"/>
                </a:lnTo>
                <a:lnTo>
                  <a:pt x="5" y="298"/>
                </a:lnTo>
                <a:lnTo>
                  <a:pt x="2" y="288"/>
                </a:lnTo>
                <a:lnTo>
                  <a:pt x="2" y="279"/>
                </a:lnTo>
                <a:lnTo>
                  <a:pt x="0" y="279"/>
                </a:lnTo>
                <a:lnTo>
                  <a:pt x="0" y="273"/>
                </a:lnTo>
                <a:lnTo>
                  <a:pt x="0" y="266"/>
                </a:lnTo>
                <a:lnTo>
                  <a:pt x="2" y="256"/>
                </a:lnTo>
                <a:lnTo>
                  <a:pt x="4" y="252"/>
                </a:lnTo>
                <a:lnTo>
                  <a:pt x="7" y="252"/>
                </a:lnTo>
                <a:lnTo>
                  <a:pt x="9" y="252"/>
                </a:lnTo>
                <a:lnTo>
                  <a:pt x="9" y="215"/>
                </a:lnTo>
                <a:lnTo>
                  <a:pt x="5" y="213"/>
                </a:lnTo>
                <a:lnTo>
                  <a:pt x="5" y="208"/>
                </a:lnTo>
                <a:lnTo>
                  <a:pt x="7" y="196"/>
                </a:lnTo>
                <a:lnTo>
                  <a:pt x="9" y="188"/>
                </a:lnTo>
                <a:lnTo>
                  <a:pt x="20" y="142"/>
                </a:lnTo>
                <a:lnTo>
                  <a:pt x="29" y="115"/>
                </a:lnTo>
                <a:lnTo>
                  <a:pt x="32" y="107"/>
                </a:lnTo>
                <a:lnTo>
                  <a:pt x="37" y="102"/>
                </a:lnTo>
                <a:lnTo>
                  <a:pt x="37" y="100"/>
                </a:lnTo>
                <a:lnTo>
                  <a:pt x="41" y="95"/>
                </a:lnTo>
                <a:lnTo>
                  <a:pt x="51" y="86"/>
                </a:lnTo>
                <a:lnTo>
                  <a:pt x="54" y="83"/>
                </a:lnTo>
                <a:lnTo>
                  <a:pt x="61" y="78"/>
                </a:lnTo>
                <a:lnTo>
                  <a:pt x="68" y="73"/>
                </a:lnTo>
                <a:lnTo>
                  <a:pt x="73" y="69"/>
                </a:lnTo>
                <a:lnTo>
                  <a:pt x="80" y="68"/>
                </a:lnTo>
                <a:lnTo>
                  <a:pt x="88" y="64"/>
                </a:lnTo>
                <a:lnTo>
                  <a:pt x="98" y="63"/>
                </a:lnTo>
                <a:lnTo>
                  <a:pt x="105" y="61"/>
                </a:lnTo>
                <a:lnTo>
                  <a:pt x="112" y="61"/>
                </a:lnTo>
                <a:lnTo>
                  <a:pt x="117" y="63"/>
                </a:lnTo>
                <a:lnTo>
                  <a:pt x="122" y="64"/>
                </a:lnTo>
                <a:lnTo>
                  <a:pt x="137" y="80"/>
                </a:lnTo>
                <a:lnTo>
                  <a:pt x="139" y="85"/>
                </a:lnTo>
                <a:lnTo>
                  <a:pt x="156" y="107"/>
                </a:lnTo>
                <a:lnTo>
                  <a:pt x="162" y="113"/>
                </a:lnTo>
                <a:lnTo>
                  <a:pt x="164" y="115"/>
                </a:lnTo>
                <a:lnTo>
                  <a:pt x="169" y="119"/>
                </a:lnTo>
                <a:lnTo>
                  <a:pt x="181" y="122"/>
                </a:lnTo>
                <a:lnTo>
                  <a:pt x="186" y="125"/>
                </a:lnTo>
                <a:lnTo>
                  <a:pt x="199" y="134"/>
                </a:lnTo>
                <a:lnTo>
                  <a:pt x="206" y="139"/>
                </a:lnTo>
                <a:lnTo>
                  <a:pt x="210" y="141"/>
                </a:lnTo>
                <a:lnTo>
                  <a:pt x="215" y="146"/>
                </a:lnTo>
                <a:lnTo>
                  <a:pt x="220" y="147"/>
                </a:lnTo>
                <a:lnTo>
                  <a:pt x="223" y="149"/>
                </a:lnTo>
                <a:lnTo>
                  <a:pt x="230" y="151"/>
                </a:lnTo>
                <a:lnTo>
                  <a:pt x="235" y="152"/>
                </a:lnTo>
                <a:lnTo>
                  <a:pt x="238" y="152"/>
                </a:lnTo>
                <a:lnTo>
                  <a:pt x="240" y="152"/>
                </a:lnTo>
                <a:lnTo>
                  <a:pt x="245" y="154"/>
                </a:lnTo>
                <a:lnTo>
                  <a:pt x="254" y="154"/>
                </a:lnTo>
                <a:lnTo>
                  <a:pt x="269" y="154"/>
                </a:lnTo>
                <a:lnTo>
                  <a:pt x="275" y="154"/>
                </a:lnTo>
                <a:lnTo>
                  <a:pt x="282" y="154"/>
                </a:lnTo>
                <a:lnTo>
                  <a:pt x="284" y="154"/>
                </a:lnTo>
                <a:lnTo>
                  <a:pt x="291" y="152"/>
                </a:lnTo>
                <a:lnTo>
                  <a:pt x="297" y="151"/>
                </a:lnTo>
                <a:lnTo>
                  <a:pt x="313" y="137"/>
                </a:lnTo>
                <a:lnTo>
                  <a:pt x="314" y="135"/>
                </a:lnTo>
                <a:lnTo>
                  <a:pt x="318" y="132"/>
                </a:lnTo>
                <a:lnTo>
                  <a:pt x="330" y="127"/>
                </a:lnTo>
                <a:lnTo>
                  <a:pt x="336" y="124"/>
                </a:lnTo>
                <a:lnTo>
                  <a:pt x="346" y="119"/>
                </a:lnTo>
                <a:lnTo>
                  <a:pt x="350" y="115"/>
                </a:lnTo>
                <a:lnTo>
                  <a:pt x="375" y="102"/>
                </a:lnTo>
                <a:lnTo>
                  <a:pt x="377" y="100"/>
                </a:lnTo>
                <a:lnTo>
                  <a:pt x="380" y="98"/>
                </a:lnTo>
                <a:lnTo>
                  <a:pt x="382" y="95"/>
                </a:lnTo>
                <a:lnTo>
                  <a:pt x="394" y="90"/>
                </a:lnTo>
                <a:lnTo>
                  <a:pt x="404" y="83"/>
                </a:lnTo>
                <a:lnTo>
                  <a:pt x="417" y="73"/>
                </a:lnTo>
                <a:lnTo>
                  <a:pt x="424" y="68"/>
                </a:lnTo>
                <a:lnTo>
                  <a:pt x="431" y="63"/>
                </a:lnTo>
                <a:lnTo>
                  <a:pt x="436" y="59"/>
                </a:lnTo>
                <a:lnTo>
                  <a:pt x="441" y="56"/>
                </a:lnTo>
                <a:lnTo>
                  <a:pt x="448" y="54"/>
                </a:lnTo>
                <a:lnTo>
                  <a:pt x="461" y="49"/>
                </a:lnTo>
                <a:lnTo>
                  <a:pt x="466" y="46"/>
                </a:lnTo>
                <a:lnTo>
                  <a:pt x="490" y="32"/>
                </a:lnTo>
                <a:lnTo>
                  <a:pt x="512" y="20"/>
                </a:lnTo>
                <a:lnTo>
                  <a:pt x="520" y="15"/>
                </a:lnTo>
                <a:lnTo>
                  <a:pt x="529" y="12"/>
                </a:lnTo>
                <a:lnTo>
                  <a:pt x="537" y="8"/>
                </a:lnTo>
                <a:lnTo>
                  <a:pt x="541" y="5"/>
                </a:lnTo>
                <a:lnTo>
                  <a:pt x="571" y="0"/>
                </a:lnTo>
                <a:lnTo>
                  <a:pt x="574" y="0"/>
                </a:lnTo>
                <a:lnTo>
                  <a:pt x="580" y="0"/>
                </a:lnTo>
                <a:lnTo>
                  <a:pt x="581" y="2"/>
                </a:lnTo>
                <a:lnTo>
                  <a:pt x="583" y="7"/>
                </a:lnTo>
                <a:close/>
              </a:path>
            </a:pathLst>
          </a:custGeom>
          <a:solidFill>
            <a:schemeClr val="accent4">
              <a:lumMod val="5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Freeform 9">
            <a:extLst>
              <a:ext uri="{FF2B5EF4-FFF2-40B4-BE49-F238E27FC236}">
                <a16:creationId xmlns:a16="http://schemas.microsoft.com/office/drawing/2014/main" id="{BE4890E0-D23D-4784-9BB2-9C63AF719CBF}"/>
              </a:ext>
            </a:extLst>
          </p:cNvPr>
          <p:cNvSpPr>
            <a:spLocks/>
          </p:cNvSpPr>
          <p:nvPr/>
        </p:nvSpPr>
        <p:spPr bwMode="auto">
          <a:xfrm>
            <a:off x="571500" y="3614739"/>
            <a:ext cx="273050" cy="303213"/>
          </a:xfrm>
          <a:custGeom>
            <a:avLst/>
            <a:gdLst>
              <a:gd name="T0" fmla="*/ 111 w 172"/>
              <a:gd name="T1" fmla="*/ 18 h 191"/>
              <a:gd name="T2" fmla="*/ 118 w 172"/>
              <a:gd name="T3" fmla="*/ 27 h 191"/>
              <a:gd name="T4" fmla="*/ 130 w 172"/>
              <a:gd name="T5" fmla="*/ 29 h 191"/>
              <a:gd name="T6" fmla="*/ 143 w 172"/>
              <a:gd name="T7" fmla="*/ 27 h 191"/>
              <a:gd name="T8" fmla="*/ 154 w 172"/>
              <a:gd name="T9" fmla="*/ 29 h 191"/>
              <a:gd name="T10" fmla="*/ 164 w 172"/>
              <a:gd name="T11" fmla="*/ 32 h 191"/>
              <a:gd name="T12" fmla="*/ 172 w 172"/>
              <a:gd name="T13" fmla="*/ 37 h 191"/>
              <a:gd name="T14" fmla="*/ 171 w 172"/>
              <a:gd name="T15" fmla="*/ 49 h 191"/>
              <a:gd name="T16" fmla="*/ 155 w 172"/>
              <a:gd name="T17" fmla="*/ 64 h 191"/>
              <a:gd name="T18" fmla="*/ 142 w 172"/>
              <a:gd name="T19" fmla="*/ 74 h 191"/>
              <a:gd name="T20" fmla="*/ 135 w 172"/>
              <a:gd name="T21" fmla="*/ 76 h 191"/>
              <a:gd name="T22" fmla="*/ 133 w 172"/>
              <a:gd name="T23" fmla="*/ 73 h 191"/>
              <a:gd name="T24" fmla="*/ 128 w 172"/>
              <a:gd name="T25" fmla="*/ 69 h 191"/>
              <a:gd name="T26" fmla="*/ 116 w 172"/>
              <a:gd name="T27" fmla="*/ 79 h 191"/>
              <a:gd name="T28" fmla="*/ 120 w 172"/>
              <a:gd name="T29" fmla="*/ 83 h 191"/>
              <a:gd name="T30" fmla="*/ 125 w 172"/>
              <a:gd name="T31" fmla="*/ 90 h 191"/>
              <a:gd name="T32" fmla="*/ 123 w 172"/>
              <a:gd name="T33" fmla="*/ 96 h 191"/>
              <a:gd name="T34" fmla="*/ 120 w 172"/>
              <a:gd name="T35" fmla="*/ 105 h 191"/>
              <a:gd name="T36" fmla="*/ 127 w 172"/>
              <a:gd name="T37" fmla="*/ 110 h 191"/>
              <a:gd name="T38" fmla="*/ 122 w 172"/>
              <a:gd name="T39" fmla="*/ 117 h 191"/>
              <a:gd name="T40" fmla="*/ 128 w 172"/>
              <a:gd name="T41" fmla="*/ 120 h 191"/>
              <a:gd name="T42" fmla="*/ 132 w 172"/>
              <a:gd name="T43" fmla="*/ 125 h 191"/>
              <a:gd name="T44" fmla="*/ 125 w 172"/>
              <a:gd name="T45" fmla="*/ 134 h 191"/>
              <a:gd name="T46" fmla="*/ 128 w 172"/>
              <a:gd name="T47" fmla="*/ 137 h 191"/>
              <a:gd name="T48" fmla="*/ 137 w 172"/>
              <a:gd name="T49" fmla="*/ 137 h 191"/>
              <a:gd name="T50" fmla="*/ 142 w 172"/>
              <a:gd name="T51" fmla="*/ 144 h 191"/>
              <a:gd name="T52" fmla="*/ 147 w 172"/>
              <a:gd name="T53" fmla="*/ 147 h 191"/>
              <a:gd name="T54" fmla="*/ 157 w 172"/>
              <a:gd name="T55" fmla="*/ 154 h 191"/>
              <a:gd name="T56" fmla="*/ 157 w 172"/>
              <a:gd name="T57" fmla="*/ 156 h 191"/>
              <a:gd name="T58" fmla="*/ 150 w 172"/>
              <a:gd name="T59" fmla="*/ 157 h 191"/>
              <a:gd name="T60" fmla="*/ 145 w 172"/>
              <a:gd name="T61" fmla="*/ 162 h 191"/>
              <a:gd name="T62" fmla="*/ 137 w 172"/>
              <a:gd name="T63" fmla="*/ 178 h 191"/>
              <a:gd name="T64" fmla="*/ 115 w 172"/>
              <a:gd name="T65" fmla="*/ 191 h 191"/>
              <a:gd name="T66" fmla="*/ 110 w 172"/>
              <a:gd name="T67" fmla="*/ 178 h 191"/>
              <a:gd name="T68" fmla="*/ 106 w 172"/>
              <a:gd name="T69" fmla="*/ 167 h 191"/>
              <a:gd name="T70" fmla="*/ 105 w 172"/>
              <a:gd name="T71" fmla="*/ 157 h 191"/>
              <a:gd name="T72" fmla="*/ 100 w 172"/>
              <a:gd name="T73" fmla="*/ 152 h 191"/>
              <a:gd name="T74" fmla="*/ 91 w 172"/>
              <a:gd name="T75" fmla="*/ 145 h 191"/>
              <a:gd name="T76" fmla="*/ 84 w 172"/>
              <a:gd name="T77" fmla="*/ 140 h 191"/>
              <a:gd name="T78" fmla="*/ 78 w 172"/>
              <a:gd name="T79" fmla="*/ 135 h 191"/>
              <a:gd name="T80" fmla="*/ 71 w 172"/>
              <a:gd name="T81" fmla="*/ 130 h 191"/>
              <a:gd name="T82" fmla="*/ 62 w 172"/>
              <a:gd name="T83" fmla="*/ 125 h 191"/>
              <a:gd name="T84" fmla="*/ 59 w 172"/>
              <a:gd name="T85" fmla="*/ 117 h 191"/>
              <a:gd name="T86" fmla="*/ 52 w 172"/>
              <a:gd name="T87" fmla="*/ 113 h 191"/>
              <a:gd name="T88" fmla="*/ 39 w 172"/>
              <a:gd name="T89" fmla="*/ 112 h 191"/>
              <a:gd name="T90" fmla="*/ 34 w 172"/>
              <a:gd name="T91" fmla="*/ 101 h 191"/>
              <a:gd name="T92" fmla="*/ 32 w 172"/>
              <a:gd name="T93" fmla="*/ 86 h 191"/>
              <a:gd name="T94" fmla="*/ 20 w 172"/>
              <a:gd name="T95" fmla="*/ 88 h 191"/>
              <a:gd name="T96" fmla="*/ 5 w 172"/>
              <a:gd name="T97" fmla="*/ 84 h 191"/>
              <a:gd name="T98" fmla="*/ 2 w 172"/>
              <a:gd name="T99" fmla="*/ 78 h 191"/>
              <a:gd name="T100" fmla="*/ 7 w 172"/>
              <a:gd name="T101" fmla="*/ 68 h 191"/>
              <a:gd name="T102" fmla="*/ 15 w 172"/>
              <a:gd name="T103" fmla="*/ 57 h 191"/>
              <a:gd name="T104" fmla="*/ 32 w 172"/>
              <a:gd name="T105" fmla="*/ 49 h 191"/>
              <a:gd name="T106" fmla="*/ 47 w 172"/>
              <a:gd name="T107" fmla="*/ 35 h 191"/>
              <a:gd name="T108" fmla="*/ 54 w 172"/>
              <a:gd name="T109" fmla="*/ 25 h 191"/>
              <a:gd name="T110" fmla="*/ 64 w 172"/>
              <a:gd name="T111" fmla="*/ 22 h 191"/>
              <a:gd name="T112" fmla="*/ 74 w 172"/>
              <a:gd name="T113" fmla="*/ 17 h 191"/>
              <a:gd name="T114" fmla="*/ 83 w 172"/>
              <a:gd name="T115" fmla="*/ 13 h 191"/>
              <a:gd name="T116" fmla="*/ 89 w 172"/>
              <a:gd name="T117" fmla="*/ 10 h 191"/>
              <a:gd name="T118" fmla="*/ 101 w 172"/>
              <a:gd name="T119" fmla="*/ 3 h 191"/>
              <a:gd name="T120" fmla="*/ 108 w 172"/>
              <a:gd name="T121" fmla="*/ 8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2" h="191">
                <a:moveTo>
                  <a:pt x="108" y="8"/>
                </a:moveTo>
                <a:lnTo>
                  <a:pt x="110" y="10"/>
                </a:lnTo>
                <a:lnTo>
                  <a:pt x="110" y="12"/>
                </a:lnTo>
                <a:lnTo>
                  <a:pt x="110" y="13"/>
                </a:lnTo>
                <a:lnTo>
                  <a:pt x="111" y="15"/>
                </a:lnTo>
                <a:lnTo>
                  <a:pt x="111" y="17"/>
                </a:lnTo>
                <a:lnTo>
                  <a:pt x="111" y="18"/>
                </a:lnTo>
                <a:lnTo>
                  <a:pt x="111" y="20"/>
                </a:lnTo>
                <a:lnTo>
                  <a:pt x="113" y="22"/>
                </a:lnTo>
                <a:lnTo>
                  <a:pt x="113" y="24"/>
                </a:lnTo>
                <a:lnTo>
                  <a:pt x="115" y="24"/>
                </a:lnTo>
                <a:lnTo>
                  <a:pt x="115" y="25"/>
                </a:lnTo>
                <a:lnTo>
                  <a:pt x="116" y="25"/>
                </a:lnTo>
                <a:lnTo>
                  <a:pt x="118" y="27"/>
                </a:lnTo>
                <a:lnTo>
                  <a:pt x="120" y="27"/>
                </a:lnTo>
                <a:lnTo>
                  <a:pt x="122" y="29"/>
                </a:lnTo>
                <a:lnTo>
                  <a:pt x="123" y="29"/>
                </a:lnTo>
                <a:lnTo>
                  <a:pt x="125" y="29"/>
                </a:lnTo>
                <a:lnTo>
                  <a:pt x="127" y="29"/>
                </a:lnTo>
                <a:lnTo>
                  <a:pt x="128" y="29"/>
                </a:lnTo>
                <a:lnTo>
                  <a:pt x="130" y="29"/>
                </a:lnTo>
                <a:lnTo>
                  <a:pt x="133" y="29"/>
                </a:lnTo>
                <a:lnTo>
                  <a:pt x="135" y="27"/>
                </a:lnTo>
                <a:lnTo>
                  <a:pt x="137" y="27"/>
                </a:lnTo>
                <a:lnTo>
                  <a:pt x="138" y="27"/>
                </a:lnTo>
                <a:lnTo>
                  <a:pt x="140" y="27"/>
                </a:lnTo>
                <a:lnTo>
                  <a:pt x="142" y="27"/>
                </a:lnTo>
                <a:lnTo>
                  <a:pt x="143" y="27"/>
                </a:lnTo>
                <a:lnTo>
                  <a:pt x="145" y="27"/>
                </a:lnTo>
                <a:lnTo>
                  <a:pt x="147" y="27"/>
                </a:lnTo>
                <a:lnTo>
                  <a:pt x="149" y="27"/>
                </a:lnTo>
                <a:lnTo>
                  <a:pt x="150" y="27"/>
                </a:lnTo>
                <a:lnTo>
                  <a:pt x="150" y="29"/>
                </a:lnTo>
                <a:lnTo>
                  <a:pt x="152" y="29"/>
                </a:lnTo>
                <a:lnTo>
                  <a:pt x="154" y="29"/>
                </a:lnTo>
                <a:lnTo>
                  <a:pt x="155" y="29"/>
                </a:lnTo>
                <a:lnTo>
                  <a:pt x="155" y="30"/>
                </a:lnTo>
                <a:lnTo>
                  <a:pt x="157" y="30"/>
                </a:lnTo>
                <a:lnTo>
                  <a:pt x="159" y="32"/>
                </a:lnTo>
                <a:lnTo>
                  <a:pt x="160" y="32"/>
                </a:lnTo>
                <a:lnTo>
                  <a:pt x="162" y="32"/>
                </a:lnTo>
                <a:lnTo>
                  <a:pt x="164" y="32"/>
                </a:lnTo>
                <a:lnTo>
                  <a:pt x="165" y="32"/>
                </a:lnTo>
                <a:lnTo>
                  <a:pt x="167" y="32"/>
                </a:lnTo>
                <a:lnTo>
                  <a:pt x="167" y="34"/>
                </a:lnTo>
                <a:lnTo>
                  <a:pt x="169" y="34"/>
                </a:lnTo>
                <a:lnTo>
                  <a:pt x="171" y="34"/>
                </a:lnTo>
                <a:lnTo>
                  <a:pt x="172" y="35"/>
                </a:lnTo>
                <a:lnTo>
                  <a:pt x="172" y="37"/>
                </a:lnTo>
                <a:lnTo>
                  <a:pt x="172" y="39"/>
                </a:lnTo>
                <a:lnTo>
                  <a:pt x="172" y="40"/>
                </a:lnTo>
                <a:lnTo>
                  <a:pt x="172" y="42"/>
                </a:lnTo>
                <a:lnTo>
                  <a:pt x="172" y="44"/>
                </a:lnTo>
                <a:lnTo>
                  <a:pt x="171" y="46"/>
                </a:lnTo>
                <a:lnTo>
                  <a:pt x="171" y="47"/>
                </a:lnTo>
                <a:lnTo>
                  <a:pt x="171" y="49"/>
                </a:lnTo>
                <a:lnTo>
                  <a:pt x="169" y="52"/>
                </a:lnTo>
                <a:lnTo>
                  <a:pt x="167" y="57"/>
                </a:lnTo>
                <a:lnTo>
                  <a:pt x="167" y="59"/>
                </a:lnTo>
                <a:lnTo>
                  <a:pt x="165" y="62"/>
                </a:lnTo>
                <a:lnTo>
                  <a:pt x="164" y="64"/>
                </a:lnTo>
                <a:lnTo>
                  <a:pt x="162" y="64"/>
                </a:lnTo>
                <a:lnTo>
                  <a:pt x="155" y="64"/>
                </a:lnTo>
                <a:lnTo>
                  <a:pt x="152" y="66"/>
                </a:lnTo>
                <a:lnTo>
                  <a:pt x="150" y="66"/>
                </a:lnTo>
                <a:lnTo>
                  <a:pt x="149" y="68"/>
                </a:lnTo>
                <a:lnTo>
                  <a:pt x="149" y="69"/>
                </a:lnTo>
                <a:lnTo>
                  <a:pt x="147" y="71"/>
                </a:lnTo>
                <a:lnTo>
                  <a:pt x="145" y="73"/>
                </a:lnTo>
                <a:lnTo>
                  <a:pt x="142" y="74"/>
                </a:lnTo>
                <a:lnTo>
                  <a:pt x="142" y="73"/>
                </a:lnTo>
                <a:lnTo>
                  <a:pt x="142" y="71"/>
                </a:lnTo>
                <a:lnTo>
                  <a:pt x="140" y="71"/>
                </a:lnTo>
                <a:lnTo>
                  <a:pt x="138" y="71"/>
                </a:lnTo>
                <a:lnTo>
                  <a:pt x="138" y="73"/>
                </a:lnTo>
                <a:lnTo>
                  <a:pt x="137" y="76"/>
                </a:lnTo>
                <a:lnTo>
                  <a:pt x="135" y="76"/>
                </a:lnTo>
                <a:lnTo>
                  <a:pt x="135" y="74"/>
                </a:lnTo>
                <a:lnTo>
                  <a:pt x="133" y="74"/>
                </a:lnTo>
                <a:lnTo>
                  <a:pt x="133" y="73"/>
                </a:lnTo>
                <a:lnTo>
                  <a:pt x="135" y="71"/>
                </a:lnTo>
                <a:lnTo>
                  <a:pt x="135" y="69"/>
                </a:lnTo>
                <a:lnTo>
                  <a:pt x="133" y="71"/>
                </a:lnTo>
                <a:lnTo>
                  <a:pt x="133" y="73"/>
                </a:lnTo>
                <a:lnTo>
                  <a:pt x="132" y="73"/>
                </a:lnTo>
                <a:lnTo>
                  <a:pt x="130" y="73"/>
                </a:lnTo>
                <a:lnTo>
                  <a:pt x="130" y="71"/>
                </a:lnTo>
                <a:lnTo>
                  <a:pt x="132" y="71"/>
                </a:lnTo>
                <a:lnTo>
                  <a:pt x="132" y="69"/>
                </a:lnTo>
                <a:lnTo>
                  <a:pt x="130" y="69"/>
                </a:lnTo>
                <a:lnTo>
                  <a:pt x="128" y="69"/>
                </a:lnTo>
                <a:lnTo>
                  <a:pt x="127" y="69"/>
                </a:lnTo>
                <a:lnTo>
                  <a:pt x="125" y="69"/>
                </a:lnTo>
                <a:lnTo>
                  <a:pt x="127" y="71"/>
                </a:lnTo>
                <a:lnTo>
                  <a:pt x="120" y="74"/>
                </a:lnTo>
                <a:lnTo>
                  <a:pt x="116" y="76"/>
                </a:lnTo>
                <a:lnTo>
                  <a:pt x="115" y="78"/>
                </a:lnTo>
                <a:lnTo>
                  <a:pt x="116" y="79"/>
                </a:lnTo>
                <a:lnTo>
                  <a:pt x="118" y="79"/>
                </a:lnTo>
                <a:lnTo>
                  <a:pt x="118" y="81"/>
                </a:lnTo>
                <a:lnTo>
                  <a:pt x="120" y="81"/>
                </a:lnTo>
                <a:lnTo>
                  <a:pt x="120" y="79"/>
                </a:lnTo>
                <a:lnTo>
                  <a:pt x="122" y="81"/>
                </a:lnTo>
                <a:lnTo>
                  <a:pt x="120" y="81"/>
                </a:lnTo>
                <a:lnTo>
                  <a:pt x="120" y="83"/>
                </a:lnTo>
                <a:lnTo>
                  <a:pt x="122" y="83"/>
                </a:lnTo>
                <a:lnTo>
                  <a:pt x="122" y="84"/>
                </a:lnTo>
                <a:lnTo>
                  <a:pt x="123" y="84"/>
                </a:lnTo>
                <a:lnTo>
                  <a:pt x="123" y="86"/>
                </a:lnTo>
                <a:lnTo>
                  <a:pt x="125" y="86"/>
                </a:lnTo>
                <a:lnTo>
                  <a:pt x="125" y="88"/>
                </a:lnTo>
                <a:lnTo>
                  <a:pt x="125" y="90"/>
                </a:lnTo>
                <a:lnTo>
                  <a:pt x="123" y="90"/>
                </a:lnTo>
                <a:lnTo>
                  <a:pt x="123" y="91"/>
                </a:lnTo>
                <a:lnTo>
                  <a:pt x="123" y="93"/>
                </a:lnTo>
                <a:lnTo>
                  <a:pt x="125" y="93"/>
                </a:lnTo>
                <a:lnTo>
                  <a:pt x="123" y="93"/>
                </a:lnTo>
                <a:lnTo>
                  <a:pt x="123" y="95"/>
                </a:lnTo>
                <a:lnTo>
                  <a:pt x="123" y="96"/>
                </a:lnTo>
                <a:lnTo>
                  <a:pt x="123" y="98"/>
                </a:lnTo>
                <a:lnTo>
                  <a:pt x="122" y="98"/>
                </a:lnTo>
                <a:lnTo>
                  <a:pt x="122" y="100"/>
                </a:lnTo>
                <a:lnTo>
                  <a:pt x="122" y="101"/>
                </a:lnTo>
                <a:lnTo>
                  <a:pt x="120" y="101"/>
                </a:lnTo>
                <a:lnTo>
                  <a:pt x="120" y="103"/>
                </a:lnTo>
                <a:lnTo>
                  <a:pt x="120" y="105"/>
                </a:lnTo>
                <a:lnTo>
                  <a:pt x="120" y="107"/>
                </a:lnTo>
                <a:lnTo>
                  <a:pt x="120" y="108"/>
                </a:lnTo>
                <a:lnTo>
                  <a:pt x="120" y="110"/>
                </a:lnTo>
                <a:lnTo>
                  <a:pt x="122" y="110"/>
                </a:lnTo>
                <a:lnTo>
                  <a:pt x="123" y="110"/>
                </a:lnTo>
                <a:lnTo>
                  <a:pt x="125" y="110"/>
                </a:lnTo>
                <a:lnTo>
                  <a:pt x="127" y="110"/>
                </a:lnTo>
                <a:lnTo>
                  <a:pt x="127" y="112"/>
                </a:lnTo>
                <a:lnTo>
                  <a:pt x="127" y="113"/>
                </a:lnTo>
                <a:lnTo>
                  <a:pt x="127" y="115"/>
                </a:lnTo>
                <a:lnTo>
                  <a:pt x="125" y="115"/>
                </a:lnTo>
                <a:lnTo>
                  <a:pt x="125" y="117"/>
                </a:lnTo>
                <a:lnTo>
                  <a:pt x="123" y="117"/>
                </a:lnTo>
                <a:lnTo>
                  <a:pt x="122" y="117"/>
                </a:lnTo>
                <a:lnTo>
                  <a:pt x="122" y="118"/>
                </a:lnTo>
                <a:lnTo>
                  <a:pt x="123" y="118"/>
                </a:lnTo>
                <a:lnTo>
                  <a:pt x="123" y="120"/>
                </a:lnTo>
                <a:lnTo>
                  <a:pt x="125" y="120"/>
                </a:lnTo>
                <a:lnTo>
                  <a:pt x="127" y="118"/>
                </a:lnTo>
                <a:lnTo>
                  <a:pt x="128" y="118"/>
                </a:lnTo>
                <a:lnTo>
                  <a:pt x="128" y="120"/>
                </a:lnTo>
                <a:lnTo>
                  <a:pt x="130" y="120"/>
                </a:lnTo>
                <a:lnTo>
                  <a:pt x="132" y="120"/>
                </a:lnTo>
                <a:lnTo>
                  <a:pt x="133" y="120"/>
                </a:lnTo>
                <a:lnTo>
                  <a:pt x="133" y="122"/>
                </a:lnTo>
                <a:lnTo>
                  <a:pt x="133" y="123"/>
                </a:lnTo>
                <a:lnTo>
                  <a:pt x="132" y="123"/>
                </a:lnTo>
                <a:lnTo>
                  <a:pt x="132" y="125"/>
                </a:lnTo>
                <a:lnTo>
                  <a:pt x="130" y="127"/>
                </a:lnTo>
                <a:lnTo>
                  <a:pt x="128" y="127"/>
                </a:lnTo>
                <a:lnTo>
                  <a:pt x="127" y="127"/>
                </a:lnTo>
                <a:lnTo>
                  <a:pt x="125" y="127"/>
                </a:lnTo>
                <a:lnTo>
                  <a:pt x="123" y="132"/>
                </a:lnTo>
                <a:lnTo>
                  <a:pt x="123" y="134"/>
                </a:lnTo>
                <a:lnTo>
                  <a:pt x="125" y="134"/>
                </a:lnTo>
                <a:lnTo>
                  <a:pt x="127" y="132"/>
                </a:lnTo>
                <a:lnTo>
                  <a:pt x="127" y="134"/>
                </a:lnTo>
                <a:lnTo>
                  <a:pt x="128" y="134"/>
                </a:lnTo>
                <a:lnTo>
                  <a:pt x="128" y="135"/>
                </a:lnTo>
                <a:lnTo>
                  <a:pt x="130" y="135"/>
                </a:lnTo>
                <a:lnTo>
                  <a:pt x="128" y="135"/>
                </a:lnTo>
                <a:lnTo>
                  <a:pt x="128" y="137"/>
                </a:lnTo>
                <a:lnTo>
                  <a:pt x="130" y="137"/>
                </a:lnTo>
                <a:lnTo>
                  <a:pt x="130" y="139"/>
                </a:lnTo>
                <a:lnTo>
                  <a:pt x="132" y="139"/>
                </a:lnTo>
                <a:lnTo>
                  <a:pt x="133" y="139"/>
                </a:lnTo>
                <a:lnTo>
                  <a:pt x="135" y="139"/>
                </a:lnTo>
                <a:lnTo>
                  <a:pt x="135" y="137"/>
                </a:lnTo>
                <a:lnTo>
                  <a:pt x="137" y="137"/>
                </a:lnTo>
                <a:lnTo>
                  <a:pt x="137" y="139"/>
                </a:lnTo>
                <a:lnTo>
                  <a:pt x="138" y="139"/>
                </a:lnTo>
                <a:lnTo>
                  <a:pt x="140" y="139"/>
                </a:lnTo>
                <a:lnTo>
                  <a:pt x="140" y="140"/>
                </a:lnTo>
                <a:lnTo>
                  <a:pt x="140" y="142"/>
                </a:lnTo>
                <a:lnTo>
                  <a:pt x="140" y="144"/>
                </a:lnTo>
                <a:lnTo>
                  <a:pt x="142" y="144"/>
                </a:lnTo>
                <a:lnTo>
                  <a:pt x="143" y="144"/>
                </a:lnTo>
                <a:lnTo>
                  <a:pt x="143" y="145"/>
                </a:lnTo>
                <a:lnTo>
                  <a:pt x="145" y="145"/>
                </a:lnTo>
                <a:lnTo>
                  <a:pt x="145" y="144"/>
                </a:lnTo>
                <a:lnTo>
                  <a:pt x="147" y="144"/>
                </a:lnTo>
                <a:lnTo>
                  <a:pt x="147" y="145"/>
                </a:lnTo>
                <a:lnTo>
                  <a:pt x="147" y="147"/>
                </a:lnTo>
                <a:lnTo>
                  <a:pt x="149" y="147"/>
                </a:lnTo>
                <a:lnTo>
                  <a:pt x="149" y="149"/>
                </a:lnTo>
                <a:lnTo>
                  <a:pt x="150" y="149"/>
                </a:lnTo>
                <a:lnTo>
                  <a:pt x="154" y="149"/>
                </a:lnTo>
                <a:lnTo>
                  <a:pt x="155" y="151"/>
                </a:lnTo>
                <a:lnTo>
                  <a:pt x="155" y="152"/>
                </a:lnTo>
                <a:lnTo>
                  <a:pt x="157" y="154"/>
                </a:lnTo>
                <a:lnTo>
                  <a:pt x="159" y="154"/>
                </a:lnTo>
                <a:lnTo>
                  <a:pt x="160" y="154"/>
                </a:lnTo>
                <a:lnTo>
                  <a:pt x="160" y="156"/>
                </a:lnTo>
                <a:lnTo>
                  <a:pt x="160" y="157"/>
                </a:lnTo>
                <a:lnTo>
                  <a:pt x="159" y="157"/>
                </a:lnTo>
                <a:lnTo>
                  <a:pt x="159" y="156"/>
                </a:lnTo>
                <a:lnTo>
                  <a:pt x="157" y="156"/>
                </a:lnTo>
                <a:lnTo>
                  <a:pt x="157" y="157"/>
                </a:lnTo>
                <a:lnTo>
                  <a:pt x="155" y="157"/>
                </a:lnTo>
                <a:lnTo>
                  <a:pt x="155" y="159"/>
                </a:lnTo>
                <a:lnTo>
                  <a:pt x="155" y="157"/>
                </a:lnTo>
                <a:lnTo>
                  <a:pt x="154" y="157"/>
                </a:lnTo>
                <a:lnTo>
                  <a:pt x="152" y="157"/>
                </a:lnTo>
                <a:lnTo>
                  <a:pt x="150" y="157"/>
                </a:lnTo>
                <a:lnTo>
                  <a:pt x="150" y="159"/>
                </a:lnTo>
                <a:lnTo>
                  <a:pt x="150" y="161"/>
                </a:lnTo>
                <a:lnTo>
                  <a:pt x="149" y="161"/>
                </a:lnTo>
                <a:lnTo>
                  <a:pt x="149" y="159"/>
                </a:lnTo>
                <a:lnTo>
                  <a:pt x="147" y="161"/>
                </a:lnTo>
                <a:lnTo>
                  <a:pt x="147" y="162"/>
                </a:lnTo>
                <a:lnTo>
                  <a:pt x="145" y="162"/>
                </a:lnTo>
                <a:lnTo>
                  <a:pt x="145" y="164"/>
                </a:lnTo>
                <a:lnTo>
                  <a:pt x="142" y="164"/>
                </a:lnTo>
                <a:lnTo>
                  <a:pt x="142" y="167"/>
                </a:lnTo>
                <a:lnTo>
                  <a:pt x="142" y="171"/>
                </a:lnTo>
                <a:lnTo>
                  <a:pt x="142" y="173"/>
                </a:lnTo>
                <a:lnTo>
                  <a:pt x="143" y="174"/>
                </a:lnTo>
                <a:lnTo>
                  <a:pt x="137" y="178"/>
                </a:lnTo>
                <a:lnTo>
                  <a:pt x="133" y="181"/>
                </a:lnTo>
                <a:lnTo>
                  <a:pt x="130" y="183"/>
                </a:lnTo>
                <a:lnTo>
                  <a:pt x="128" y="184"/>
                </a:lnTo>
                <a:lnTo>
                  <a:pt x="127" y="186"/>
                </a:lnTo>
                <a:lnTo>
                  <a:pt x="123" y="186"/>
                </a:lnTo>
                <a:lnTo>
                  <a:pt x="116" y="191"/>
                </a:lnTo>
                <a:lnTo>
                  <a:pt x="115" y="191"/>
                </a:lnTo>
                <a:lnTo>
                  <a:pt x="113" y="186"/>
                </a:lnTo>
                <a:lnTo>
                  <a:pt x="113" y="184"/>
                </a:lnTo>
                <a:lnTo>
                  <a:pt x="111" y="183"/>
                </a:lnTo>
                <a:lnTo>
                  <a:pt x="111" y="181"/>
                </a:lnTo>
                <a:lnTo>
                  <a:pt x="111" y="179"/>
                </a:lnTo>
                <a:lnTo>
                  <a:pt x="110" y="179"/>
                </a:lnTo>
                <a:lnTo>
                  <a:pt x="110" y="178"/>
                </a:lnTo>
                <a:lnTo>
                  <a:pt x="110" y="176"/>
                </a:lnTo>
                <a:lnTo>
                  <a:pt x="108" y="174"/>
                </a:lnTo>
                <a:lnTo>
                  <a:pt x="108" y="173"/>
                </a:lnTo>
                <a:lnTo>
                  <a:pt x="106" y="173"/>
                </a:lnTo>
                <a:lnTo>
                  <a:pt x="106" y="171"/>
                </a:lnTo>
                <a:lnTo>
                  <a:pt x="106" y="169"/>
                </a:lnTo>
                <a:lnTo>
                  <a:pt x="106" y="167"/>
                </a:lnTo>
                <a:lnTo>
                  <a:pt x="106" y="166"/>
                </a:lnTo>
                <a:lnTo>
                  <a:pt x="106" y="164"/>
                </a:lnTo>
                <a:lnTo>
                  <a:pt x="106" y="162"/>
                </a:lnTo>
                <a:lnTo>
                  <a:pt x="106" y="161"/>
                </a:lnTo>
                <a:lnTo>
                  <a:pt x="106" y="159"/>
                </a:lnTo>
                <a:lnTo>
                  <a:pt x="106" y="157"/>
                </a:lnTo>
                <a:lnTo>
                  <a:pt x="105" y="157"/>
                </a:lnTo>
                <a:lnTo>
                  <a:pt x="105" y="156"/>
                </a:lnTo>
                <a:lnTo>
                  <a:pt x="103" y="156"/>
                </a:lnTo>
                <a:lnTo>
                  <a:pt x="103" y="154"/>
                </a:lnTo>
                <a:lnTo>
                  <a:pt x="101" y="154"/>
                </a:lnTo>
                <a:lnTo>
                  <a:pt x="100" y="156"/>
                </a:lnTo>
                <a:lnTo>
                  <a:pt x="100" y="154"/>
                </a:lnTo>
                <a:lnTo>
                  <a:pt x="100" y="152"/>
                </a:lnTo>
                <a:lnTo>
                  <a:pt x="98" y="151"/>
                </a:lnTo>
                <a:lnTo>
                  <a:pt x="96" y="151"/>
                </a:lnTo>
                <a:lnTo>
                  <a:pt x="96" y="149"/>
                </a:lnTo>
                <a:lnTo>
                  <a:pt x="96" y="147"/>
                </a:lnTo>
                <a:lnTo>
                  <a:pt x="94" y="147"/>
                </a:lnTo>
                <a:lnTo>
                  <a:pt x="91" y="147"/>
                </a:lnTo>
                <a:lnTo>
                  <a:pt x="91" y="145"/>
                </a:lnTo>
                <a:lnTo>
                  <a:pt x="89" y="145"/>
                </a:lnTo>
                <a:lnTo>
                  <a:pt x="88" y="145"/>
                </a:lnTo>
                <a:lnTo>
                  <a:pt x="88" y="144"/>
                </a:lnTo>
                <a:lnTo>
                  <a:pt x="86" y="144"/>
                </a:lnTo>
                <a:lnTo>
                  <a:pt x="86" y="142"/>
                </a:lnTo>
                <a:lnTo>
                  <a:pt x="84" y="142"/>
                </a:lnTo>
                <a:lnTo>
                  <a:pt x="84" y="140"/>
                </a:lnTo>
                <a:lnTo>
                  <a:pt x="83" y="140"/>
                </a:lnTo>
                <a:lnTo>
                  <a:pt x="81" y="140"/>
                </a:lnTo>
                <a:lnTo>
                  <a:pt x="81" y="139"/>
                </a:lnTo>
                <a:lnTo>
                  <a:pt x="79" y="137"/>
                </a:lnTo>
                <a:lnTo>
                  <a:pt x="78" y="137"/>
                </a:lnTo>
                <a:lnTo>
                  <a:pt x="76" y="137"/>
                </a:lnTo>
                <a:lnTo>
                  <a:pt x="78" y="135"/>
                </a:lnTo>
                <a:lnTo>
                  <a:pt x="76" y="135"/>
                </a:lnTo>
                <a:lnTo>
                  <a:pt x="74" y="135"/>
                </a:lnTo>
                <a:lnTo>
                  <a:pt x="73" y="135"/>
                </a:lnTo>
                <a:lnTo>
                  <a:pt x="73" y="134"/>
                </a:lnTo>
                <a:lnTo>
                  <a:pt x="73" y="132"/>
                </a:lnTo>
                <a:lnTo>
                  <a:pt x="71" y="132"/>
                </a:lnTo>
                <a:lnTo>
                  <a:pt x="71" y="130"/>
                </a:lnTo>
                <a:lnTo>
                  <a:pt x="69" y="130"/>
                </a:lnTo>
                <a:lnTo>
                  <a:pt x="67" y="130"/>
                </a:lnTo>
                <a:lnTo>
                  <a:pt x="66" y="130"/>
                </a:lnTo>
                <a:lnTo>
                  <a:pt x="64" y="129"/>
                </a:lnTo>
                <a:lnTo>
                  <a:pt x="62" y="129"/>
                </a:lnTo>
                <a:lnTo>
                  <a:pt x="62" y="127"/>
                </a:lnTo>
                <a:lnTo>
                  <a:pt x="62" y="125"/>
                </a:lnTo>
                <a:lnTo>
                  <a:pt x="61" y="125"/>
                </a:lnTo>
                <a:lnTo>
                  <a:pt x="61" y="123"/>
                </a:lnTo>
                <a:lnTo>
                  <a:pt x="61" y="122"/>
                </a:lnTo>
                <a:lnTo>
                  <a:pt x="61" y="120"/>
                </a:lnTo>
                <a:lnTo>
                  <a:pt x="61" y="118"/>
                </a:lnTo>
                <a:lnTo>
                  <a:pt x="61" y="117"/>
                </a:lnTo>
                <a:lnTo>
                  <a:pt x="59" y="117"/>
                </a:lnTo>
                <a:lnTo>
                  <a:pt x="57" y="117"/>
                </a:lnTo>
                <a:lnTo>
                  <a:pt x="59" y="117"/>
                </a:lnTo>
                <a:lnTo>
                  <a:pt x="59" y="115"/>
                </a:lnTo>
                <a:lnTo>
                  <a:pt x="57" y="115"/>
                </a:lnTo>
                <a:lnTo>
                  <a:pt x="56" y="115"/>
                </a:lnTo>
                <a:lnTo>
                  <a:pt x="54" y="113"/>
                </a:lnTo>
                <a:lnTo>
                  <a:pt x="52" y="113"/>
                </a:lnTo>
                <a:lnTo>
                  <a:pt x="51" y="113"/>
                </a:lnTo>
                <a:lnTo>
                  <a:pt x="49" y="112"/>
                </a:lnTo>
                <a:lnTo>
                  <a:pt x="47" y="113"/>
                </a:lnTo>
                <a:lnTo>
                  <a:pt x="47" y="115"/>
                </a:lnTo>
                <a:lnTo>
                  <a:pt x="44" y="113"/>
                </a:lnTo>
                <a:lnTo>
                  <a:pt x="42" y="112"/>
                </a:lnTo>
                <a:lnTo>
                  <a:pt x="39" y="112"/>
                </a:lnTo>
                <a:lnTo>
                  <a:pt x="37" y="112"/>
                </a:lnTo>
                <a:lnTo>
                  <a:pt x="35" y="112"/>
                </a:lnTo>
                <a:lnTo>
                  <a:pt x="35" y="108"/>
                </a:lnTo>
                <a:lnTo>
                  <a:pt x="35" y="105"/>
                </a:lnTo>
                <a:lnTo>
                  <a:pt x="34" y="105"/>
                </a:lnTo>
                <a:lnTo>
                  <a:pt x="34" y="103"/>
                </a:lnTo>
                <a:lnTo>
                  <a:pt x="34" y="101"/>
                </a:lnTo>
                <a:lnTo>
                  <a:pt x="34" y="100"/>
                </a:lnTo>
                <a:lnTo>
                  <a:pt x="34" y="98"/>
                </a:lnTo>
                <a:lnTo>
                  <a:pt x="35" y="98"/>
                </a:lnTo>
                <a:lnTo>
                  <a:pt x="35" y="96"/>
                </a:lnTo>
                <a:lnTo>
                  <a:pt x="34" y="91"/>
                </a:lnTo>
                <a:lnTo>
                  <a:pt x="32" y="91"/>
                </a:lnTo>
                <a:lnTo>
                  <a:pt x="32" y="86"/>
                </a:lnTo>
                <a:lnTo>
                  <a:pt x="30" y="86"/>
                </a:lnTo>
                <a:lnTo>
                  <a:pt x="29" y="86"/>
                </a:lnTo>
                <a:lnTo>
                  <a:pt x="27" y="88"/>
                </a:lnTo>
                <a:lnTo>
                  <a:pt x="25" y="88"/>
                </a:lnTo>
                <a:lnTo>
                  <a:pt x="24" y="88"/>
                </a:lnTo>
                <a:lnTo>
                  <a:pt x="22" y="88"/>
                </a:lnTo>
                <a:lnTo>
                  <a:pt x="20" y="88"/>
                </a:lnTo>
                <a:lnTo>
                  <a:pt x="18" y="88"/>
                </a:lnTo>
                <a:lnTo>
                  <a:pt x="17" y="88"/>
                </a:lnTo>
                <a:lnTo>
                  <a:pt x="15" y="88"/>
                </a:lnTo>
                <a:lnTo>
                  <a:pt x="12" y="88"/>
                </a:lnTo>
                <a:lnTo>
                  <a:pt x="10" y="88"/>
                </a:lnTo>
                <a:lnTo>
                  <a:pt x="8" y="86"/>
                </a:lnTo>
                <a:lnTo>
                  <a:pt x="5" y="84"/>
                </a:lnTo>
                <a:lnTo>
                  <a:pt x="3" y="84"/>
                </a:lnTo>
                <a:lnTo>
                  <a:pt x="2" y="83"/>
                </a:lnTo>
                <a:lnTo>
                  <a:pt x="0" y="83"/>
                </a:lnTo>
                <a:lnTo>
                  <a:pt x="0" y="81"/>
                </a:lnTo>
                <a:lnTo>
                  <a:pt x="0" y="79"/>
                </a:lnTo>
                <a:lnTo>
                  <a:pt x="2" y="79"/>
                </a:lnTo>
                <a:lnTo>
                  <a:pt x="2" y="78"/>
                </a:lnTo>
                <a:lnTo>
                  <a:pt x="2" y="76"/>
                </a:lnTo>
                <a:lnTo>
                  <a:pt x="2" y="73"/>
                </a:lnTo>
                <a:lnTo>
                  <a:pt x="3" y="73"/>
                </a:lnTo>
                <a:lnTo>
                  <a:pt x="3" y="71"/>
                </a:lnTo>
                <a:lnTo>
                  <a:pt x="5" y="71"/>
                </a:lnTo>
                <a:lnTo>
                  <a:pt x="7" y="69"/>
                </a:lnTo>
                <a:lnTo>
                  <a:pt x="7" y="68"/>
                </a:lnTo>
                <a:lnTo>
                  <a:pt x="8" y="68"/>
                </a:lnTo>
                <a:lnTo>
                  <a:pt x="10" y="66"/>
                </a:lnTo>
                <a:lnTo>
                  <a:pt x="12" y="64"/>
                </a:lnTo>
                <a:lnTo>
                  <a:pt x="13" y="62"/>
                </a:lnTo>
                <a:lnTo>
                  <a:pt x="13" y="61"/>
                </a:lnTo>
                <a:lnTo>
                  <a:pt x="15" y="59"/>
                </a:lnTo>
                <a:lnTo>
                  <a:pt x="15" y="57"/>
                </a:lnTo>
                <a:lnTo>
                  <a:pt x="17" y="56"/>
                </a:lnTo>
                <a:lnTo>
                  <a:pt x="18" y="54"/>
                </a:lnTo>
                <a:lnTo>
                  <a:pt x="29" y="52"/>
                </a:lnTo>
                <a:lnTo>
                  <a:pt x="30" y="51"/>
                </a:lnTo>
                <a:lnTo>
                  <a:pt x="29" y="49"/>
                </a:lnTo>
                <a:lnTo>
                  <a:pt x="30" y="49"/>
                </a:lnTo>
                <a:lnTo>
                  <a:pt x="32" y="49"/>
                </a:lnTo>
                <a:lnTo>
                  <a:pt x="32" y="47"/>
                </a:lnTo>
                <a:lnTo>
                  <a:pt x="34" y="46"/>
                </a:lnTo>
                <a:lnTo>
                  <a:pt x="35" y="46"/>
                </a:lnTo>
                <a:lnTo>
                  <a:pt x="39" y="40"/>
                </a:lnTo>
                <a:lnTo>
                  <a:pt x="40" y="40"/>
                </a:lnTo>
                <a:lnTo>
                  <a:pt x="44" y="39"/>
                </a:lnTo>
                <a:lnTo>
                  <a:pt x="47" y="35"/>
                </a:lnTo>
                <a:lnTo>
                  <a:pt x="47" y="34"/>
                </a:lnTo>
                <a:lnTo>
                  <a:pt x="49" y="32"/>
                </a:lnTo>
                <a:lnTo>
                  <a:pt x="49" y="30"/>
                </a:lnTo>
                <a:lnTo>
                  <a:pt x="51" y="29"/>
                </a:lnTo>
                <a:lnTo>
                  <a:pt x="51" y="27"/>
                </a:lnTo>
                <a:lnTo>
                  <a:pt x="52" y="27"/>
                </a:lnTo>
                <a:lnTo>
                  <a:pt x="54" y="25"/>
                </a:lnTo>
                <a:lnTo>
                  <a:pt x="56" y="24"/>
                </a:lnTo>
                <a:lnTo>
                  <a:pt x="57" y="24"/>
                </a:lnTo>
                <a:lnTo>
                  <a:pt x="59" y="24"/>
                </a:lnTo>
                <a:lnTo>
                  <a:pt x="59" y="22"/>
                </a:lnTo>
                <a:lnTo>
                  <a:pt x="61" y="22"/>
                </a:lnTo>
                <a:lnTo>
                  <a:pt x="62" y="22"/>
                </a:lnTo>
                <a:lnTo>
                  <a:pt x="64" y="22"/>
                </a:lnTo>
                <a:lnTo>
                  <a:pt x="66" y="20"/>
                </a:lnTo>
                <a:lnTo>
                  <a:pt x="67" y="18"/>
                </a:lnTo>
                <a:lnTo>
                  <a:pt x="69" y="18"/>
                </a:lnTo>
                <a:lnTo>
                  <a:pt x="69" y="17"/>
                </a:lnTo>
                <a:lnTo>
                  <a:pt x="71" y="17"/>
                </a:lnTo>
                <a:lnTo>
                  <a:pt x="73" y="17"/>
                </a:lnTo>
                <a:lnTo>
                  <a:pt x="74" y="17"/>
                </a:lnTo>
                <a:lnTo>
                  <a:pt x="74" y="15"/>
                </a:lnTo>
                <a:lnTo>
                  <a:pt x="76" y="15"/>
                </a:lnTo>
                <a:lnTo>
                  <a:pt x="79" y="13"/>
                </a:lnTo>
                <a:lnTo>
                  <a:pt x="79" y="12"/>
                </a:lnTo>
                <a:lnTo>
                  <a:pt x="81" y="12"/>
                </a:lnTo>
                <a:lnTo>
                  <a:pt x="81" y="13"/>
                </a:lnTo>
                <a:lnTo>
                  <a:pt x="83" y="13"/>
                </a:lnTo>
                <a:lnTo>
                  <a:pt x="84" y="13"/>
                </a:lnTo>
                <a:lnTo>
                  <a:pt x="86" y="12"/>
                </a:lnTo>
                <a:lnTo>
                  <a:pt x="86" y="13"/>
                </a:lnTo>
                <a:lnTo>
                  <a:pt x="86" y="12"/>
                </a:lnTo>
                <a:lnTo>
                  <a:pt x="88" y="12"/>
                </a:lnTo>
                <a:lnTo>
                  <a:pt x="89" y="12"/>
                </a:lnTo>
                <a:lnTo>
                  <a:pt x="89" y="10"/>
                </a:lnTo>
                <a:lnTo>
                  <a:pt x="91" y="8"/>
                </a:lnTo>
                <a:lnTo>
                  <a:pt x="93" y="8"/>
                </a:lnTo>
                <a:lnTo>
                  <a:pt x="94" y="8"/>
                </a:lnTo>
                <a:lnTo>
                  <a:pt x="96" y="8"/>
                </a:lnTo>
                <a:lnTo>
                  <a:pt x="98" y="7"/>
                </a:lnTo>
                <a:lnTo>
                  <a:pt x="100" y="5"/>
                </a:lnTo>
                <a:lnTo>
                  <a:pt x="101" y="3"/>
                </a:lnTo>
                <a:lnTo>
                  <a:pt x="103" y="0"/>
                </a:lnTo>
                <a:lnTo>
                  <a:pt x="105" y="0"/>
                </a:lnTo>
                <a:lnTo>
                  <a:pt x="105" y="1"/>
                </a:lnTo>
                <a:lnTo>
                  <a:pt x="105" y="3"/>
                </a:lnTo>
                <a:lnTo>
                  <a:pt x="105" y="5"/>
                </a:lnTo>
                <a:lnTo>
                  <a:pt x="106" y="5"/>
                </a:lnTo>
                <a:lnTo>
                  <a:pt x="108" y="8"/>
                </a:lnTo>
                <a:close/>
              </a:path>
            </a:pathLst>
          </a:custGeom>
          <a:solidFill>
            <a:schemeClr val="accent4"/>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10">
            <a:extLst>
              <a:ext uri="{FF2B5EF4-FFF2-40B4-BE49-F238E27FC236}">
                <a16:creationId xmlns:a16="http://schemas.microsoft.com/office/drawing/2014/main" id="{F67BB3C2-9814-4AC8-B86E-A0AD078841AB}"/>
              </a:ext>
            </a:extLst>
          </p:cNvPr>
          <p:cNvSpPr>
            <a:spLocks/>
          </p:cNvSpPr>
          <p:nvPr/>
        </p:nvSpPr>
        <p:spPr bwMode="auto">
          <a:xfrm>
            <a:off x="1069975" y="3170239"/>
            <a:ext cx="3548063" cy="917575"/>
          </a:xfrm>
          <a:custGeom>
            <a:avLst/>
            <a:gdLst>
              <a:gd name="T0" fmla="*/ 2064 w 2235"/>
              <a:gd name="T1" fmla="*/ 21 h 578"/>
              <a:gd name="T2" fmla="*/ 2093 w 2235"/>
              <a:gd name="T3" fmla="*/ 31 h 578"/>
              <a:gd name="T4" fmla="*/ 2103 w 2235"/>
              <a:gd name="T5" fmla="*/ 156 h 578"/>
              <a:gd name="T6" fmla="*/ 2149 w 2235"/>
              <a:gd name="T7" fmla="*/ 239 h 578"/>
              <a:gd name="T8" fmla="*/ 2221 w 2235"/>
              <a:gd name="T9" fmla="*/ 258 h 578"/>
              <a:gd name="T10" fmla="*/ 2223 w 2235"/>
              <a:gd name="T11" fmla="*/ 349 h 578"/>
              <a:gd name="T12" fmla="*/ 2152 w 2235"/>
              <a:gd name="T13" fmla="*/ 383 h 578"/>
              <a:gd name="T14" fmla="*/ 2047 w 2235"/>
              <a:gd name="T15" fmla="*/ 342 h 578"/>
              <a:gd name="T16" fmla="*/ 1998 w 2235"/>
              <a:gd name="T17" fmla="*/ 285 h 578"/>
              <a:gd name="T18" fmla="*/ 1924 w 2235"/>
              <a:gd name="T19" fmla="*/ 273 h 578"/>
              <a:gd name="T20" fmla="*/ 1865 w 2235"/>
              <a:gd name="T21" fmla="*/ 268 h 578"/>
              <a:gd name="T22" fmla="*/ 1836 w 2235"/>
              <a:gd name="T23" fmla="*/ 234 h 578"/>
              <a:gd name="T24" fmla="*/ 1799 w 2235"/>
              <a:gd name="T25" fmla="*/ 226 h 578"/>
              <a:gd name="T26" fmla="*/ 1736 w 2235"/>
              <a:gd name="T27" fmla="*/ 244 h 578"/>
              <a:gd name="T28" fmla="*/ 1689 w 2235"/>
              <a:gd name="T29" fmla="*/ 317 h 578"/>
              <a:gd name="T30" fmla="*/ 1611 w 2235"/>
              <a:gd name="T31" fmla="*/ 266 h 578"/>
              <a:gd name="T32" fmla="*/ 1559 w 2235"/>
              <a:gd name="T33" fmla="*/ 266 h 578"/>
              <a:gd name="T34" fmla="*/ 1505 w 2235"/>
              <a:gd name="T35" fmla="*/ 293 h 578"/>
              <a:gd name="T36" fmla="*/ 1459 w 2235"/>
              <a:gd name="T37" fmla="*/ 329 h 578"/>
              <a:gd name="T38" fmla="*/ 1385 w 2235"/>
              <a:gd name="T39" fmla="*/ 344 h 578"/>
              <a:gd name="T40" fmla="*/ 1313 w 2235"/>
              <a:gd name="T41" fmla="*/ 339 h 578"/>
              <a:gd name="T42" fmla="*/ 1235 w 2235"/>
              <a:gd name="T43" fmla="*/ 329 h 578"/>
              <a:gd name="T44" fmla="*/ 1181 w 2235"/>
              <a:gd name="T45" fmla="*/ 349 h 578"/>
              <a:gd name="T46" fmla="*/ 1095 w 2235"/>
              <a:gd name="T47" fmla="*/ 354 h 578"/>
              <a:gd name="T48" fmla="*/ 1068 w 2235"/>
              <a:gd name="T49" fmla="*/ 361 h 578"/>
              <a:gd name="T50" fmla="*/ 1029 w 2235"/>
              <a:gd name="T51" fmla="*/ 363 h 578"/>
              <a:gd name="T52" fmla="*/ 976 w 2235"/>
              <a:gd name="T53" fmla="*/ 364 h 578"/>
              <a:gd name="T54" fmla="*/ 889 w 2235"/>
              <a:gd name="T55" fmla="*/ 370 h 578"/>
              <a:gd name="T56" fmla="*/ 782 w 2235"/>
              <a:gd name="T57" fmla="*/ 361 h 578"/>
              <a:gd name="T58" fmla="*/ 750 w 2235"/>
              <a:gd name="T59" fmla="*/ 331 h 578"/>
              <a:gd name="T60" fmla="*/ 659 w 2235"/>
              <a:gd name="T61" fmla="*/ 380 h 578"/>
              <a:gd name="T62" fmla="*/ 539 w 2235"/>
              <a:gd name="T63" fmla="*/ 490 h 578"/>
              <a:gd name="T64" fmla="*/ 419 w 2235"/>
              <a:gd name="T65" fmla="*/ 561 h 578"/>
              <a:gd name="T66" fmla="*/ 351 w 2235"/>
              <a:gd name="T67" fmla="*/ 554 h 578"/>
              <a:gd name="T68" fmla="*/ 284 w 2235"/>
              <a:gd name="T69" fmla="*/ 573 h 578"/>
              <a:gd name="T70" fmla="*/ 226 w 2235"/>
              <a:gd name="T71" fmla="*/ 564 h 578"/>
              <a:gd name="T72" fmla="*/ 169 w 2235"/>
              <a:gd name="T73" fmla="*/ 529 h 578"/>
              <a:gd name="T74" fmla="*/ 96 w 2235"/>
              <a:gd name="T75" fmla="*/ 515 h 578"/>
              <a:gd name="T76" fmla="*/ 117 w 2235"/>
              <a:gd name="T77" fmla="*/ 461 h 578"/>
              <a:gd name="T78" fmla="*/ 123 w 2235"/>
              <a:gd name="T79" fmla="*/ 390 h 578"/>
              <a:gd name="T80" fmla="*/ 73 w 2235"/>
              <a:gd name="T81" fmla="*/ 319 h 578"/>
              <a:gd name="T82" fmla="*/ 36 w 2235"/>
              <a:gd name="T83" fmla="*/ 302 h 578"/>
              <a:gd name="T84" fmla="*/ 2 w 2235"/>
              <a:gd name="T85" fmla="*/ 281 h 578"/>
              <a:gd name="T86" fmla="*/ 19 w 2235"/>
              <a:gd name="T87" fmla="*/ 266 h 578"/>
              <a:gd name="T88" fmla="*/ 41 w 2235"/>
              <a:gd name="T89" fmla="*/ 204 h 578"/>
              <a:gd name="T90" fmla="*/ 25 w 2235"/>
              <a:gd name="T91" fmla="*/ 131 h 578"/>
              <a:gd name="T92" fmla="*/ 9 w 2235"/>
              <a:gd name="T93" fmla="*/ 90 h 578"/>
              <a:gd name="T94" fmla="*/ 270 w 2235"/>
              <a:gd name="T95" fmla="*/ 90 h 578"/>
              <a:gd name="T96" fmla="*/ 539 w 2235"/>
              <a:gd name="T97" fmla="*/ 92 h 578"/>
              <a:gd name="T98" fmla="*/ 731 w 2235"/>
              <a:gd name="T99" fmla="*/ 77 h 578"/>
              <a:gd name="T100" fmla="*/ 829 w 2235"/>
              <a:gd name="T101" fmla="*/ 93 h 578"/>
              <a:gd name="T102" fmla="*/ 1037 w 2235"/>
              <a:gd name="T103" fmla="*/ 95 h 578"/>
              <a:gd name="T104" fmla="*/ 1198 w 2235"/>
              <a:gd name="T105" fmla="*/ 95 h 578"/>
              <a:gd name="T106" fmla="*/ 1527 w 2235"/>
              <a:gd name="T107" fmla="*/ 99 h 578"/>
              <a:gd name="T108" fmla="*/ 1677 w 2235"/>
              <a:gd name="T109" fmla="*/ 100 h 578"/>
              <a:gd name="T110" fmla="*/ 1747 w 2235"/>
              <a:gd name="T111" fmla="*/ 102 h 578"/>
              <a:gd name="T112" fmla="*/ 1951 w 2235"/>
              <a:gd name="T113" fmla="*/ 12 h 578"/>
              <a:gd name="T114" fmla="*/ 2032 w 2235"/>
              <a:gd name="T115" fmla="*/ 7 h 578"/>
              <a:gd name="T116" fmla="*/ 2049 w 2235"/>
              <a:gd name="T117" fmla="*/ 9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35" h="578">
                <a:moveTo>
                  <a:pt x="2054" y="0"/>
                </a:moveTo>
                <a:lnTo>
                  <a:pt x="2057" y="0"/>
                </a:lnTo>
                <a:lnTo>
                  <a:pt x="2059" y="0"/>
                </a:lnTo>
                <a:lnTo>
                  <a:pt x="2059" y="2"/>
                </a:lnTo>
                <a:lnTo>
                  <a:pt x="2059" y="4"/>
                </a:lnTo>
                <a:lnTo>
                  <a:pt x="2062" y="4"/>
                </a:lnTo>
                <a:lnTo>
                  <a:pt x="2064" y="5"/>
                </a:lnTo>
                <a:lnTo>
                  <a:pt x="2064" y="10"/>
                </a:lnTo>
                <a:lnTo>
                  <a:pt x="2061" y="14"/>
                </a:lnTo>
                <a:lnTo>
                  <a:pt x="2061" y="17"/>
                </a:lnTo>
                <a:lnTo>
                  <a:pt x="2062" y="21"/>
                </a:lnTo>
                <a:lnTo>
                  <a:pt x="2064" y="21"/>
                </a:lnTo>
                <a:lnTo>
                  <a:pt x="2066" y="21"/>
                </a:lnTo>
                <a:lnTo>
                  <a:pt x="2066" y="22"/>
                </a:lnTo>
                <a:lnTo>
                  <a:pt x="2064" y="22"/>
                </a:lnTo>
                <a:lnTo>
                  <a:pt x="2064" y="24"/>
                </a:lnTo>
                <a:lnTo>
                  <a:pt x="2064" y="27"/>
                </a:lnTo>
                <a:lnTo>
                  <a:pt x="2069" y="27"/>
                </a:lnTo>
                <a:lnTo>
                  <a:pt x="2071" y="31"/>
                </a:lnTo>
                <a:lnTo>
                  <a:pt x="2073" y="29"/>
                </a:lnTo>
                <a:lnTo>
                  <a:pt x="2076" y="29"/>
                </a:lnTo>
                <a:lnTo>
                  <a:pt x="2081" y="29"/>
                </a:lnTo>
                <a:lnTo>
                  <a:pt x="2093" y="29"/>
                </a:lnTo>
                <a:lnTo>
                  <a:pt x="2093" y="31"/>
                </a:lnTo>
                <a:lnTo>
                  <a:pt x="2101" y="31"/>
                </a:lnTo>
                <a:lnTo>
                  <a:pt x="2111" y="31"/>
                </a:lnTo>
                <a:lnTo>
                  <a:pt x="2110" y="38"/>
                </a:lnTo>
                <a:lnTo>
                  <a:pt x="2108" y="51"/>
                </a:lnTo>
                <a:lnTo>
                  <a:pt x="2106" y="61"/>
                </a:lnTo>
                <a:lnTo>
                  <a:pt x="2105" y="83"/>
                </a:lnTo>
                <a:lnTo>
                  <a:pt x="2105" y="109"/>
                </a:lnTo>
                <a:lnTo>
                  <a:pt x="2103" y="115"/>
                </a:lnTo>
                <a:lnTo>
                  <a:pt x="2103" y="126"/>
                </a:lnTo>
                <a:lnTo>
                  <a:pt x="2103" y="148"/>
                </a:lnTo>
                <a:lnTo>
                  <a:pt x="2103" y="151"/>
                </a:lnTo>
                <a:lnTo>
                  <a:pt x="2103" y="156"/>
                </a:lnTo>
                <a:lnTo>
                  <a:pt x="2105" y="160"/>
                </a:lnTo>
                <a:lnTo>
                  <a:pt x="2105" y="165"/>
                </a:lnTo>
                <a:lnTo>
                  <a:pt x="2106" y="173"/>
                </a:lnTo>
                <a:lnTo>
                  <a:pt x="2111" y="187"/>
                </a:lnTo>
                <a:lnTo>
                  <a:pt x="2118" y="200"/>
                </a:lnTo>
                <a:lnTo>
                  <a:pt x="2118" y="202"/>
                </a:lnTo>
                <a:lnTo>
                  <a:pt x="2122" y="205"/>
                </a:lnTo>
                <a:lnTo>
                  <a:pt x="2127" y="214"/>
                </a:lnTo>
                <a:lnTo>
                  <a:pt x="2132" y="220"/>
                </a:lnTo>
                <a:lnTo>
                  <a:pt x="2138" y="229"/>
                </a:lnTo>
                <a:lnTo>
                  <a:pt x="2145" y="236"/>
                </a:lnTo>
                <a:lnTo>
                  <a:pt x="2149" y="239"/>
                </a:lnTo>
                <a:lnTo>
                  <a:pt x="2152" y="241"/>
                </a:lnTo>
                <a:lnTo>
                  <a:pt x="2160" y="246"/>
                </a:lnTo>
                <a:lnTo>
                  <a:pt x="2171" y="249"/>
                </a:lnTo>
                <a:lnTo>
                  <a:pt x="2177" y="251"/>
                </a:lnTo>
                <a:lnTo>
                  <a:pt x="2182" y="251"/>
                </a:lnTo>
                <a:lnTo>
                  <a:pt x="2191" y="253"/>
                </a:lnTo>
                <a:lnTo>
                  <a:pt x="2198" y="254"/>
                </a:lnTo>
                <a:lnTo>
                  <a:pt x="2199" y="254"/>
                </a:lnTo>
                <a:lnTo>
                  <a:pt x="2204" y="254"/>
                </a:lnTo>
                <a:lnTo>
                  <a:pt x="2213" y="256"/>
                </a:lnTo>
                <a:lnTo>
                  <a:pt x="2218" y="256"/>
                </a:lnTo>
                <a:lnTo>
                  <a:pt x="2221" y="258"/>
                </a:lnTo>
                <a:lnTo>
                  <a:pt x="2225" y="259"/>
                </a:lnTo>
                <a:lnTo>
                  <a:pt x="2230" y="263"/>
                </a:lnTo>
                <a:lnTo>
                  <a:pt x="2233" y="268"/>
                </a:lnTo>
                <a:lnTo>
                  <a:pt x="2235" y="275"/>
                </a:lnTo>
                <a:lnTo>
                  <a:pt x="2233" y="293"/>
                </a:lnTo>
                <a:lnTo>
                  <a:pt x="2231" y="304"/>
                </a:lnTo>
                <a:lnTo>
                  <a:pt x="2230" y="317"/>
                </a:lnTo>
                <a:lnTo>
                  <a:pt x="2230" y="331"/>
                </a:lnTo>
                <a:lnTo>
                  <a:pt x="2230" y="334"/>
                </a:lnTo>
                <a:lnTo>
                  <a:pt x="2228" y="339"/>
                </a:lnTo>
                <a:lnTo>
                  <a:pt x="2226" y="344"/>
                </a:lnTo>
                <a:lnTo>
                  <a:pt x="2223" y="349"/>
                </a:lnTo>
                <a:lnTo>
                  <a:pt x="2220" y="353"/>
                </a:lnTo>
                <a:lnTo>
                  <a:pt x="2211" y="359"/>
                </a:lnTo>
                <a:lnTo>
                  <a:pt x="2208" y="361"/>
                </a:lnTo>
                <a:lnTo>
                  <a:pt x="2206" y="363"/>
                </a:lnTo>
                <a:lnTo>
                  <a:pt x="2203" y="363"/>
                </a:lnTo>
                <a:lnTo>
                  <a:pt x="2194" y="366"/>
                </a:lnTo>
                <a:lnTo>
                  <a:pt x="2184" y="371"/>
                </a:lnTo>
                <a:lnTo>
                  <a:pt x="2179" y="371"/>
                </a:lnTo>
                <a:lnTo>
                  <a:pt x="2174" y="375"/>
                </a:lnTo>
                <a:lnTo>
                  <a:pt x="2164" y="380"/>
                </a:lnTo>
                <a:lnTo>
                  <a:pt x="2157" y="383"/>
                </a:lnTo>
                <a:lnTo>
                  <a:pt x="2152" y="383"/>
                </a:lnTo>
                <a:lnTo>
                  <a:pt x="2144" y="383"/>
                </a:lnTo>
                <a:lnTo>
                  <a:pt x="2142" y="383"/>
                </a:lnTo>
                <a:lnTo>
                  <a:pt x="2138" y="381"/>
                </a:lnTo>
                <a:lnTo>
                  <a:pt x="2137" y="380"/>
                </a:lnTo>
                <a:lnTo>
                  <a:pt x="2135" y="378"/>
                </a:lnTo>
                <a:lnTo>
                  <a:pt x="2125" y="376"/>
                </a:lnTo>
                <a:lnTo>
                  <a:pt x="2086" y="361"/>
                </a:lnTo>
                <a:lnTo>
                  <a:pt x="2081" y="359"/>
                </a:lnTo>
                <a:lnTo>
                  <a:pt x="2078" y="359"/>
                </a:lnTo>
                <a:lnTo>
                  <a:pt x="2064" y="353"/>
                </a:lnTo>
                <a:lnTo>
                  <a:pt x="2059" y="349"/>
                </a:lnTo>
                <a:lnTo>
                  <a:pt x="2047" y="342"/>
                </a:lnTo>
                <a:lnTo>
                  <a:pt x="2044" y="341"/>
                </a:lnTo>
                <a:lnTo>
                  <a:pt x="2039" y="337"/>
                </a:lnTo>
                <a:lnTo>
                  <a:pt x="2034" y="332"/>
                </a:lnTo>
                <a:lnTo>
                  <a:pt x="2025" y="326"/>
                </a:lnTo>
                <a:lnTo>
                  <a:pt x="2022" y="320"/>
                </a:lnTo>
                <a:lnTo>
                  <a:pt x="2019" y="317"/>
                </a:lnTo>
                <a:lnTo>
                  <a:pt x="2015" y="314"/>
                </a:lnTo>
                <a:lnTo>
                  <a:pt x="2012" y="307"/>
                </a:lnTo>
                <a:lnTo>
                  <a:pt x="2008" y="302"/>
                </a:lnTo>
                <a:lnTo>
                  <a:pt x="2008" y="300"/>
                </a:lnTo>
                <a:lnTo>
                  <a:pt x="2003" y="292"/>
                </a:lnTo>
                <a:lnTo>
                  <a:pt x="1998" y="285"/>
                </a:lnTo>
                <a:lnTo>
                  <a:pt x="1995" y="280"/>
                </a:lnTo>
                <a:lnTo>
                  <a:pt x="1990" y="275"/>
                </a:lnTo>
                <a:lnTo>
                  <a:pt x="1988" y="273"/>
                </a:lnTo>
                <a:lnTo>
                  <a:pt x="1983" y="270"/>
                </a:lnTo>
                <a:lnTo>
                  <a:pt x="1975" y="266"/>
                </a:lnTo>
                <a:lnTo>
                  <a:pt x="1971" y="265"/>
                </a:lnTo>
                <a:lnTo>
                  <a:pt x="1965" y="265"/>
                </a:lnTo>
                <a:lnTo>
                  <a:pt x="1954" y="265"/>
                </a:lnTo>
                <a:lnTo>
                  <a:pt x="1946" y="266"/>
                </a:lnTo>
                <a:lnTo>
                  <a:pt x="1941" y="268"/>
                </a:lnTo>
                <a:lnTo>
                  <a:pt x="1936" y="268"/>
                </a:lnTo>
                <a:lnTo>
                  <a:pt x="1924" y="273"/>
                </a:lnTo>
                <a:lnTo>
                  <a:pt x="1914" y="278"/>
                </a:lnTo>
                <a:lnTo>
                  <a:pt x="1907" y="280"/>
                </a:lnTo>
                <a:lnTo>
                  <a:pt x="1905" y="280"/>
                </a:lnTo>
                <a:lnTo>
                  <a:pt x="1900" y="283"/>
                </a:lnTo>
                <a:lnTo>
                  <a:pt x="1897" y="283"/>
                </a:lnTo>
                <a:lnTo>
                  <a:pt x="1892" y="281"/>
                </a:lnTo>
                <a:lnTo>
                  <a:pt x="1889" y="281"/>
                </a:lnTo>
                <a:lnTo>
                  <a:pt x="1885" y="280"/>
                </a:lnTo>
                <a:lnTo>
                  <a:pt x="1882" y="280"/>
                </a:lnTo>
                <a:lnTo>
                  <a:pt x="1875" y="276"/>
                </a:lnTo>
                <a:lnTo>
                  <a:pt x="1868" y="273"/>
                </a:lnTo>
                <a:lnTo>
                  <a:pt x="1865" y="268"/>
                </a:lnTo>
                <a:lnTo>
                  <a:pt x="1861" y="263"/>
                </a:lnTo>
                <a:lnTo>
                  <a:pt x="1860" y="259"/>
                </a:lnTo>
                <a:lnTo>
                  <a:pt x="1856" y="254"/>
                </a:lnTo>
                <a:lnTo>
                  <a:pt x="1851" y="248"/>
                </a:lnTo>
                <a:lnTo>
                  <a:pt x="1848" y="246"/>
                </a:lnTo>
                <a:lnTo>
                  <a:pt x="1843" y="244"/>
                </a:lnTo>
                <a:lnTo>
                  <a:pt x="1845" y="244"/>
                </a:lnTo>
                <a:lnTo>
                  <a:pt x="1843" y="241"/>
                </a:lnTo>
                <a:lnTo>
                  <a:pt x="1841" y="239"/>
                </a:lnTo>
                <a:lnTo>
                  <a:pt x="1840" y="237"/>
                </a:lnTo>
                <a:lnTo>
                  <a:pt x="1838" y="236"/>
                </a:lnTo>
                <a:lnTo>
                  <a:pt x="1836" y="234"/>
                </a:lnTo>
                <a:lnTo>
                  <a:pt x="1834" y="232"/>
                </a:lnTo>
                <a:lnTo>
                  <a:pt x="1833" y="232"/>
                </a:lnTo>
                <a:lnTo>
                  <a:pt x="1831" y="231"/>
                </a:lnTo>
                <a:lnTo>
                  <a:pt x="1829" y="229"/>
                </a:lnTo>
                <a:lnTo>
                  <a:pt x="1826" y="229"/>
                </a:lnTo>
                <a:lnTo>
                  <a:pt x="1824" y="227"/>
                </a:lnTo>
                <a:lnTo>
                  <a:pt x="1821" y="229"/>
                </a:lnTo>
                <a:lnTo>
                  <a:pt x="1819" y="227"/>
                </a:lnTo>
                <a:lnTo>
                  <a:pt x="1816" y="227"/>
                </a:lnTo>
                <a:lnTo>
                  <a:pt x="1811" y="226"/>
                </a:lnTo>
                <a:lnTo>
                  <a:pt x="1804" y="226"/>
                </a:lnTo>
                <a:lnTo>
                  <a:pt x="1799" y="226"/>
                </a:lnTo>
                <a:lnTo>
                  <a:pt x="1797" y="226"/>
                </a:lnTo>
                <a:lnTo>
                  <a:pt x="1791" y="226"/>
                </a:lnTo>
                <a:lnTo>
                  <a:pt x="1782" y="226"/>
                </a:lnTo>
                <a:lnTo>
                  <a:pt x="1774" y="226"/>
                </a:lnTo>
                <a:lnTo>
                  <a:pt x="1770" y="226"/>
                </a:lnTo>
                <a:lnTo>
                  <a:pt x="1767" y="227"/>
                </a:lnTo>
                <a:lnTo>
                  <a:pt x="1764" y="227"/>
                </a:lnTo>
                <a:lnTo>
                  <a:pt x="1758" y="231"/>
                </a:lnTo>
                <a:lnTo>
                  <a:pt x="1753" y="232"/>
                </a:lnTo>
                <a:lnTo>
                  <a:pt x="1752" y="232"/>
                </a:lnTo>
                <a:lnTo>
                  <a:pt x="1743" y="239"/>
                </a:lnTo>
                <a:lnTo>
                  <a:pt x="1736" y="244"/>
                </a:lnTo>
                <a:lnTo>
                  <a:pt x="1731" y="248"/>
                </a:lnTo>
                <a:lnTo>
                  <a:pt x="1723" y="258"/>
                </a:lnTo>
                <a:lnTo>
                  <a:pt x="1716" y="266"/>
                </a:lnTo>
                <a:lnTo>
                  <a:pt x="1711" y="273"/>
                </a:lnTo>
                <a:lnTo>
                  <a:pt x="1709" y="278"/>
                </a:lnTo>
                <a:lnTo>
                  <a:pt x="1708" y="281"/>
                </a:lnTo>
                <a:lnTo>
                  <a:pt x="1706" y="288"/>
                </a:lnTo>
                <a:lnTo>
                  <a:pt x="1704" y="292"/>
                </a:lnTo>
                <a:lnTo>
                  <a:pt x="1703" y="295"/>
                </a:lnTo>
                <a:lnTo>
                  <a:pt x="1699" y="298"/>
                </a:lnTo>
                <a:lnTo>
                  <a:pt x="1693" y="310"/>
                </a:lnTo>
                <a:lnTo>
                  <a:pt x="1689" y="317"/>
                </a:lnTo>
                <a:lnTo>
                  <a:pt x="1689" y="319"/>
                </a:lnTo>
                <a:lnTo>
                  <a:pt x="1686" y="319"/>
                </a:lnTo>
                <a:lnTo>
                  <a:pt x="1681" y="317"/>
                </a:lnTo>
                <a:lnTo>
                  <a:pt x="1671" y="310"/>
                </a:lnTo>
                <a:lnTo>
                  <a:pt x="1664" y="305"/>
                </a:lnTo>
                <a:lnTo>
                  <a:pt x="1654" y="295"/>
                </a:lnTo>
                <a:lnTo>
                  <a:pt x="1649" y="288"/>
                </a:lnTo>
                <a:lnTo>
                  <a:pt x="1642" y="280"/>
                </a:lnTo>
                <a:lnTo>
                  <a:pt x="1640" y="278"/>
                </a:lnTo>
                <a:lnTo>
                  <a:pt x="1632" y="273"/>
                </a:lnTo>
                <a:lnTo>
                  <a:pt x="1620" y="268"/>
                </a:lnTo>
                <a:lnTo>
                  <a:pt x="1611" y="266"/>
                </a:lnTo>
                <a:lnTo>
                  <a:pt x="1608" y="265"/>
                </a:lnTo>
                <a:lnTo>
                  <a:pt x="1605" y="266"/>
                </a:lnTo>
                <a:lnTo>
                  <a:pt x="1600" y="265"/>
                </a:lnTo>
                <a:lnTo>
                  <a:pt x="1595" y="263"/>
                </a:lnTo>
                <a:lnTo>
                  <a:pt x="1588" y="263"/>
                </a:lnTo>
                <a:lnTo>
                  <a:pt x="1583" y="263"/>
                </a:lnTo>
                <a:lnTo>
                  <a:pt x="1573" y="263"/>
                </a:lnTo>
                <a:lnTo>
                  <a:pt x="1571" y="263"/>
                </a:lnTo>
                <a:lnTo>
                  <a:pt x="1563" y="265"/>
                </a:lnTo>
                <a:lnTo>
                  <a:pt x="1563" y="263"/>
                </a:lnTo>
                <a:lnTo>
                  <a:pt x="1559" y="265"/>
                </a:lnTo>
                <a:lnTo>
                  <a:pt x="1559" y="266"/>
                </a:lnTo>
                <a:lnTo>
                  <a:pt x="1551" y="270"/>
                </a:lnTo>
                <a:lnTo>
                  <a:pt x="1546" y="273"/>
                </a:lnTo>
                <a:lnTo>
                  <a:pt x="1542" y="275"/>
                </a:lnTo>
                <a:lnTo>
                  <a:pt x="1537" y="275"/>
                </a:lnTo>
                <a:lnTo>
                  <a:pt x="1532" y="276"/>
                </a:lnTo>
                <a:lnTo>
                  <a:pt x="1524" y="281"/>
                </a:lnTo>
                <a:lnTo>
                  <a:pt x="1522" y="281"/>
                </a:lnTo>
                <a:lnTo>
                  <a:pt x="1519" y="283"/>
                </a:lnTo>
                <a:lnTo>
                  <a:pt x="1514" y="285"/>
                </a:lnTo>
                <a:lnTo>
                  <a:pt x="1510" y="288"/>
                </a:lnTo>
                <a:lnTo>
                  <a:pt x="1508" y="290"/>
                </a:lnTo>
                <a:lnTo>
                  <a:pt x="1505" y="293"/>
                </a:lnTo>
                <a:lnTo>
                  <a:pt x="1502" y="295"/>
                </a:lnTo>
                <a:lnTo>
                  <a:pt x="1502" y="297"/>
                </a:lnTo>
                <a:lnTo>
                  <a:pt x="1497" y="298"/>
                </a:lnTo>
                <a:lnTo>
                  <a:pt x="1495" y="304"/>
                </a:lnTo>
                <a:lnTo>
                  <a:pt x="1483" y="312"/>
                </a:lnTo>
                <a:lnTo>
                  <a:pt x="1480" y="314"/>
                </a:lnTo>
                <a:lnTo>
                  <a:pt x="1478" y="317"/>
                </a:lnTo>
                <a:lnTo>
                  <a:pt x="1476" y="317"/>
                </a:lnTo>
                <a:lnTo>
                  <a:pt x="1476" y="319"/>
                </a:lnTo>
                <a:lnTo>
                  <a:pt x="1465" y="327"/>
                </a:lnTo>
                <a:lnTo>
                  <a:pt x="1463" y="327"/>
                </a:lnTo>
                <a:lnTo>
                  <a:pt x="1459" y="329"/>
                </a:lnTo>
                <a:lnTo>
                  <a:pt x="1456" y="329"/>
                </a:lnTo>
                <a:lnTo>
                  <a:pt x="1453" y="329"/>
                </a:lnTo>
                <a:lnTo>
                  <a:pt x="1439" y="332"/>
                </a:lnTo>
                <a:lnTo>
                  <a:pt x="1434" y="334"/>
                </a:lnTo>
                <a:lnTo>
                  <a:pt x="1429" y="334"/>
                </a:lnTo>
                <a:lnTo>
                  <a:pt x="1421" y="337"/>
                </a:lnTo>
                <a:lnTo>
                  <a:pt x="1412" y="337"/>
                </a:lnTo>
                <a:lnTo>
                  <a:pt x="1405" y="339"/>
                </a:lnTo>
                <a:lnTo>
                  <a:pt x="1400" y="341"/>
                </a:lnTo>
                <a:lnTo>
                  <a:pt x="1395" y="341"/>
                </a:lnTo>
                <a:lnTo>
                  <a:pt x="1389" y="342"/>
                </a:lnTo>
                <a:lnTo>
                  <a:pt x="1385" y="344"/>
                </a:lnTo>
                <a:lnTo>
                  <a:pt x="1380" y="344"/>
                </a:lnTo>
                <a:lnTo>
                  <a:pt x="1367" y="348"/>
                </a:lnTo>
                <a:lnTo>
                  <a:pt x="1365" y="349"/>
                </a:lnTo>
                <a:lnTo>
                  <a:pt x="1358" y="349"/>
                </a:lnTo>
                <a:lnTo>
                  <a:pt x="1353" y="349"/>
                </a:lnTo>
                <a:lnTo>
                  <a:pt x="1350" y="349"/>
                </a:lnTo>
                <a:lnTo>
                  <a:pt x="1338" y="344"/>
                </a:lnTo>
                <a:lnTo>
                  <a:pt x="1333" y="344"/>
                </a:lnTo>
                <a:lnTo>
                  <a:pt x="1321" y="342"/>
                </a:lnTo>
                <a:lnTo>
                  <a:pt x="1316" y="342"/>
                </a:lnTo>
                <a:lnTo>
                  <a:pt x="1314" y="339"/>
                </a:lnTo>
                <a:lnTo>
                  <a:pt x="1313" y="339"/>
                </a:lnTo>
                <a:lnTo>
                  <a:pt x="1304" y="337"/>
                </a:lnTo>
                <a:lnTo>
                  <a:pt x="1299" y="336"/>
                </a:lnTo>
                <a:lnTo>
                  <a:pt x="1284" y="332"/>
                </a:lnTo>
                <a:lnTo>
                  <a:pt x="1277" y="331"/>
                </a:lnTo>
                <a:lnTo>
                  <a:pt x="1269" y="329"/>
                </a:lnTo>
                <a:lnTo>
                  <a:pt x="1264" y="327"/>
                </a:lnTo>
                <a:lnTo>
                  <a:pt x="1262" y="326"/>
                </a:lnTo>
                <a:lnTo>
                  <a:pt x="1260" y="326"/>
                </a:lnTo>
                <a:lnTo>
                  <a:pt x="1257" y="326"/>
                </a:lnTo>
                <a:lnTo>
                  <a:pt x="1250" y="327"/>
                </a:lnTo>
                <a:lnTo>
                  <a:pt x="1242" y="329"/>
                </a:lnTo>
                <a:lnTo>
                  <a:pt x="1235" y="329"/>
                </a:lnTo>
                <a:lnTo>
                  <a:pt x="1228" y="332"/>
                </a:lnTo>
                <a:lnTo>
                  <a:pt x="1223" y="332"/>
                </a:lnTo>
                <a:lnTo>
                  <a:pt x="1213" y="336"/>
                </a:lnTo>
                <a:lnTo>
                  <a:pt x="1211" y="336"/>
                </a:lnTo>
                <a:lnTo>
                  <a:pt x="1204" y="339"/>
                </a:lnTo>
                <a:lnTo>
                  <a:pt x="1199" y="341"/>
                </a:lnTo>
                <a:lnTo>
                  <a:pt x="1194" y="342"/>
                </a:lnTo>
                <a:lnTo>
                  <a:pt x="1188" y="346"/>
                </a:lnTo>
                <a:lnTo>
                  <a:pt x="1186" y="346"/>
                </a:lnTo>
                <a:lnTo>
                  <a:pt x="1184" y="346"/>
                </a:lnTo>
                <a:lnTo>
                  <a:pt x="1182" y="346"/>
                </a:lnTo>
                <a:lnTo>
                  <a:pt x="1181" y="349"/>
                </a:lnTo>
                <a:lnTo>
                  <a:pt x="1179" y="349"/>
                </a:lnTo>
                <a:lnTo>
                  <a:pt x="1176" y="349"/>
                </a:lnTo>
                <a:lnTo>
                  <a:pt x="1174" y="351"/>
                </a:lnTo>
                <a:lnTo>
                  <a:pt x="1167" y="354"/>
                </a:lnTo>
                <a:lnTo>
                  <a:pt x="1164" y="358"/>
                </a:lnTo>
                <a:lnTo>
                  <a:pt x="1155" y="361"/>
                </a:lnTo>
                <a:lnTo>
                  <a:pt x="1147" y="359"/>
                </a:lnTo>
                <a:lnTo>
                  <a:pt x="1140" y="358"/>
                </a:lnTo>
                <a:lnTo>
                  <a:pt x="1128" y="356"/>
                </a:lnTo>
                <a:lnTo>
                  <a:pt x="1106" y="354"/>
                </a:lnTo>
                <a:lnTo>
                  <a:pt x="1096" y="354"/>
                </a:lnTo>
                <a:lnTo>
                  <a:pt x="1095" y="354"/>
                </a:lnTo>
                <a:lnTo>
                  <a:pt x="1093" y="356"/>
                </a:lnTo>
                <a:lnTo>
                  <a:pt x="1091" y="356"/>
                </a:lnTo>
                <a:lnTo>
                  <a:pt x="1086" y="356"/>
                </a:lnTo>
                <a:lnTo>
                  <a:pt x="1081" y="358"/>
                </a:lnTo>
                <a:lnTo>
                  <a:pt x="1079" y="358"/>
                </a:lnTo>
                <a:lnTo>
                  <a:pt x="1078" y="358"/>
                </a:lnTo>
                <a:lnTo>
                  <a:pt x="1078" y="359"/>
                </a:lnTo>
                <a:lnTo>
                  <a:pt x="1074" y="359"/>
                </a:lnTo>
                <a:lnTo>
                  <a:pt x="1073" y="359"/>
                </a:lnTo>
                <a:lnTo>
                  <a:pt x="1071" y="359"/>
                </a:lnTo>
                <a:lnTo>
                  <a:pt x="1069" y="359"/>
                </a:lnTo>
                <a:lnTo>
                  <a:pt x="1068" y="361"/>
                </a:lnTo>
                <a:lnTo>
                  <a:pt x="1063" y="359"/>
                </a:lnTo>
                <a:lnTo>
                  <a:pt x="1061" y="361"/>
                </a:lnTo>
                <a:lnTo>
                  <a:pt x="1057" y="361"/>
                </a:lnTo>
                <a:lnTo>
                  <a:pt x="1056" y="363"/>
                </a:lnTo>
                <a:lnTo>
                  <a:pt x="1054" y="363"/>
                </a:lnTo>
                <a:lnTo>
                  <a:pt x="1046" y="364"/>
                </a:lnTo>
                <a:lnTo>
                  <a:pt x="1037" y="364"/>
                </a:lnTo>
                <a:lnTo>
                  <a:pt x="1037" y="363"/>
                </a:lnTo>
                <a:lnTo>
                  <a:pt x="1036" y="363"/>
                </a:lnTo>
                <a:lnTo>
                  <a:pt x="1034" y="364"/>
                </a:lnTo>
                <a:lnTo>
                  <a:pt x="1030" y="363"/>
                </a:lnTo>
                <a:lnTo>
                  <a:pt x="1029" y="363"/>
                </a:lnTo>
                <a:lnTo>
                  <a:pt x="1019" y="363"/>
                </a:lnTo>
                <a:lnTo>
                  <a:pt x="1017" y="363"/>
                </a:lnTo>
                <a:lnTo>
                  <a:pt x="1015" y="361"/>
                </a:lnTo>
                <a:lnTo>
                  <a:pt x="1010" y="361"/>
                </a:lnTo>
                <a:lnTo>
                  <a:pt x="1008" y="359"/>
                </a:lnTo>
                <a:lnTo>
                  <a:pt x="1007" y="361"/>
                </a:lnTo>
                <a:lnTo>
                  <a:pt x="1005" y="359"/>
                </a:lnTo>
                <a:lnTo>
                  <a:pt x="1003" y="359"/>
                </a:lnTo>
                <a:lnTo>
                  <a:pt x="998" y="364"/>
                </a:lnTo>
                <a:lnTo>
                  <a:pt x="995" y="366"/>
                </a:lnTo>
                <a:lnTo>
                  <a:pt x="981" y="364"/>
                </a:lnTo>
                <a:lnTo>
                  <a:pt x="976" y="364"/>
                </a:lnTo>
                <a:lnTo>
                  <a:pt x="963" y="364"/>
                </a:lnTo>
                <a:lnTo>
                  <a:pt x="959" y="366"/>
                </a:lnTo>
                <a:lnTo>
                  <a:pt x="953" y="368"/>
                </a:lnTo>
                <a:lnTo>
                  <a:pt x="948" y="368"/>
                </a:lnTo>
                <a:lnTo>
                  <a:pt x="944" y="370"/>
                </a:lnTo>
                <a:lnTo>
                  <a:pt x="943" y="370"/>
                </a:lnTo>
                <a:lnTo>
                  <a:pt x="931" y="368"/>
                </a:lnTo>
                <a:lnTo>
                  <a:pt x="914" y="368"/>
                </a:lnTo>
                <a:lnTo>
                  <a:pt x="909" y="368"/>
                </a:lnTo>
                <a:lnTo>
                  <a:pt x="894" y="368"/>
                </a:lnTo>
                <a:lnTo>
                  <a:pt x="894" y="370"/>
                </a:lnTo>
                <a:lnTo>
                  <a:pt x="889" y="370"/>
                </a:lnTo>
                <a:lnTo>
                  <a:pt x="882" y="371"/>
                </a:lnTo>
                <a:lnTo>
                  <a:pt x="873" y="371"/>
                </a:lnTo>
                <a:lnTo>
                  <a:pt x="867" y="373"/>
                </a:lnTo>
                <a:lnTo>
                  <a:pt x="856" y="373"/>
                </a:lnTo>
                <a:lnTo>
                  <a:pt x="836" y="373"/>
                </a:lnTo>
                <a:lnTo>
                  <a:pt x="833" y="373"/>
                </a:lnTo>
                <a:lnTo>
                  <a:pt x="824" y="371"/>
                </a:lnTo>
                <a:lnTo>
                  <a:pt x="816" y="368"/>
                </a:lnTo>
                <a:lnTo>
                  <a:pt x="801" y="363"/>
                </a:lnTo>
                <a:lnTo>
                  <a:pt x="794" y="363"/>
                </a:lnTo>
                <a:lnTo>
                  <a:pt x="786" y="361"/>
                </a:lnTo>
                <a:lnTo>
                  <a:pt x="782" y="361"/>
                </a:lnTo>
                <a:lnTo>
                  <a:pt x="777" y="359"/>
                </a:lnTo>
                <a:lnTo>
                  <a:pt x="774" y="358"/>
                </a:lnTo>
                <a:lnTo>
                  <a:pt x="772" y="356"/>
                </a:lnTo>
                <a:lnTo>
                  <a:pt x="767" y="353"/>
                </a:lnTo>
                <a:lnTo>
                  <a:pt x="765" y="353"/>
                </a:lnTo>
                <a:lnTo>
                  <a:pt x="760" y="351"/>
                </a:lnTo>
                <a:lnTo>
                  <a:pt x="757" y="349"/>
                </a:lnTo>
                <a:lnTo>
                  <a:pt x="753" y="346"/>
                </a:lnTo>
                <a:lnTo>
                  <a:pt x="753" y="342"/>
                </a:lnTo>
                <a:lnTo>
                  <a:pt x="752" y="336"/>
                </a:lnTo>
                <a:lnTo>
                  <a:pt x="750" y="334"/>
                </a:lnTo>
                <a:lnTo>
                  <a:pt x="750" y="331"/>
                </a:lnTo>
                <a:lnTo>
                  <a:pt x="747" y="324"/>
                </a:lnTo>
                <a:lnTo>
                  <a:pt x="738" y="331"/>
                </a:lnTo>
                <a:lnTo>
                  <a:pt x="725" y="349"/>
                </a:lnTo>
                <a:lnTo>
                  <a:pt x="723" y="349"/>
                </a:lnTo>
                <a:lnTo>
                  <a:pt x="713" y="354"/>
                </a:lnTo>
                <a:lnTo>
                  <a:pt x="711" y="358"/>
                </a:lnTo>
                <a:lnTo>
                  <a:pt x="699" y="361"/>
                </a:lnTo>
                <a:lnTo>
                  <a:pt x="698" y="363"/>
                </a:lnTo>
                <a:lnTo>
                  <a:pt x="688" y="368"/>
                </a:lnTo>
                <a:lnTo>
                  <a:pt x="664" y="376"/>
                </a:lnTo>
                <a:lnTo>
                  <a:pt x="661" y="376"/>
                </a:lnTo>
                <a:lnTo>
                  <a:pt x="659" y="380"/>
                </a:lnTo>
                <a:lnTo>
                  <a:pt x="654" y="387"/>
                </a:lnTo>
                <a:lnTo>
                  <a:pt x="654" y="390"/>
                </a:lnTo>
                <a:lnTo>
                  <a:pt x="650" y="393"/>
                </a:lnTo>
                <a:lnTo>
                  <a:pt x="645" y="397"/>
                </a:lnTo>
                <a:lnTo>
                  <a:pt x="639" y="402"/>
                </a:lnTo>
                <a:lnTo>
                  <a:pt x="622" y="414"/>
                </a:lnTo>
                <a:lnTo>
                  <a:pt x="613" y="419"/>
                </a:lnTo>
                <a:lnTo>
                  <a:pt x="613" y="420"/>
                </a:lnTo>
                <a:lnTo>
                  <a:pt x="606" y="434"/>
                </a:lnTo>
                <a:lnTo>
                  <a:pt x="549" y="483"/>
                </a:lnTo>
                <a:lnTo>
                  <a:pt x="546" y="486"/>
                </a:lnTo>
                <a:lnTo>
                  <a:pt x="539" y="490"/>
                </a:lnTo>
                <a:lnTo>
                  <a:pt x="537" y="492"/>
                </a:lnTo>
                <a:lnTo>
                  <a:pt x="534" y="495"/>
                </a:lnTo>
                <a:lnTo>
                  <a:pt x="512" y="512"/>
                </a:lnTo>
                <a:lnTo>
                  <a:pt x="505" y="514"/>
                </a:lnTo>
                <a:lnTo>
                  <a:pt x="480" y="524"/>
                </a:lnTo>
                <a:lnTo>
                  <a:pt x="478" y="525"/>
                </a:lnTo>
                <a:lnTo>
                  <a:pt x="461" y="537"/>
                </a:lnTo>
                <a:lnTo>
                  <a:pt x="446" y="547"/>
                </a:lnTo>
                <a:lnTo>
                  <a:pt x="444" y="553"/>
                </a:lnTo>
                <a:lnTo>
                  <a:pt x="441" y="554"/>
                </a:lnTo>
                <a:lnTo>
                  <a:pt x="429" y="563"/>
                </a:lnTo>
                <a:lnTo>
                  <a:pt x="419" y="561"/>
                </a:lnTo>
                <a:lnTo>
                  <a:pt x="419" y="559"/>
                </a:lnTo>
                <a:lnTo>
                  <a:pt x="411" y="549"/>
                </a:lnTo>
                <a:lnTo>
                  <a:pt x="397" y="546"/>
                </a:lnTo>
                <a:lnTo>
                  <a:pt x="387" y="544"/>
                </a:lnTo>
                <a:lnTo>
                  <a:pt x="384" y="544"/>
                </a:lnTo>
                <a:lnTo>
                  <a:pt x="378" y="546"/>
                </a:lnTo>
                <a:lnTo>
                  <a:pt x="368" y="549"/>
                </a:lnTo>
                <a:lnTo>
                  <a:pt x="360" y="553"/>
                </a:lnTo>
                <a:lnTo>
                  <a:pt x="360" y="554"/>
                </a:lnTo>
                <a:lnTo>
                  <a:pt x="356" y="554"/>
                </a:lnTo>
                <a:lnTo>
                  <a:pt x="355" y="554"/>
                </a:lnTo>
                <a:lnTo>
                  <a:pt x="351" y="554"/>
                </a:lnTo>
                <a:lnTo>
                  <a:pt x="348" y="558"/>
                </a:lnTo>
                <a:lnTo>
                  <a:pt x="345" y="558"/>
                </a:lnTo>
                <a:lnTo>
                  <a:pt x="323" y="561"/>
                </a:lnTo>
                <a:lnTo>
                  <a:pt x="319" y="564"/>
                </a:lnTo>
                <a:lnTo>
                  <a:pt x="318" y="564"/>
                </a:lnTo>
                <a:lnTo>
                  <a:pt x="314" y="563"/>
                </a:lnTo>
                <a:lnTo>
                  <a:pt x="311" y="564"/>
                </a:lnTo>
                <a:lnTo>
                  <a:pt x="299" y="566"/>
                </a:lnTo>
                <a:lnTo>
                  <a:pt x="296" y="569"/>
                </a:lnTo>
                <a:lnTo>
                  <a:pt x="294" y="569"/>
                </a:lnTo>
                <a:lnTo>
                  <a:pt x="292" y="569"/>
                </a:lnTo>
                <a:lnTo>
                  <a:pt x="284" y="573"/>
                </a:lnTo>
                <a:lnTo>
                  <a:pt x="270" y="573"/>
                </a:lnTo>
                <a:lnTo>
                  <a:pt x="269" y="573"/>
                </a:lnTo>
                <a:lnTo>
                  <a:pt x="260" y="575"/>
                </a:lnTo>
                <a:lnTo>
                  <a:pt x="253" y="575"/>
                </a:lnTo>
                <a:lnTo>
                  <a:pt x="248" y="578"/>
                </a:lnTo>
                <a:lnTo>
                  <a:pt x="247" y="578"/>
                </a:lnTo>
                <a:lnTo>
                  <a:pt x="243" y="576"/>
                </a:lnTo>
                <a:lnTo>
                  <a:pt x="240" y="575"/>
                </a:lnTo>
                <a:lnTo>
                  <a:pt x="237" y="573"/>
                </a:lnTo>
                <a:lnTo>
                  <a:pt x="235" y="573"/>
                </a:lnTo>
                <a:lnTo>
                  <a:pt x="233" y="569"/>
                </a:lnTo>
                <a:lnTo>
                  <a:pt x="226" y="564"/>
                </a:lnTo>
                <a:lnTo>
                  <a:pt x="221" y="561"/>
                </a:lnTo>
                <a:lnTo>
                  <a:pt x="218" y="558"/>
                </a:lnTo>
                <a:lnTo>
                  <a:pt x="215" y="554"/>
                </a:lnTo>
                <a:lnTo>
                  <a:pt x="210" y="553"/>
                </a:lnTo>
                <a:lnTo>
                  <a:pt x="206" y="549"/>
                </a:lnTo>
                <a:lnTo>
                  <a:pt x="203" y="547"/>
                </a:lnTo>
                <a:lnTo>
                  <a:pt x="198" y="542"/>
                </a:lnTo>
                <a:lnTo>
                  <a:pt x="196" y="541"/>
                </a:lnTo>
                <a:lnTo>
                  <a:pt x="194" y="539"/>
                </a:lnTo>
                <a:lnTo>
                  <a:pt x="183" y="534"/>
                </a:lnTo>
                <a:lnTo>
                  <a:pt x="176" y="534"/>
                </a:lnTo>
                <a:lnTo>
                  <a:pt x="169" y="529"/>
                </a:lnTo>
                <a:lnTo>
                  <a:pt x="164" y="527"/>
                </a:lnTo>
                <a:lnTo>
                  <a:pt x="157" y="525"/>
                </a:lnTo>
                <a:lnTo>
                  <a:pt x="150" y="524"/>
                </a:lnTo>
                <a:lnTo>
                  <a:pt x="147" y="524"/>
                </a:lnTo>
                <a:lnTo>
                  <a:pt x="145" y="522"/>
                </a:lnTo>
                <a:lnTo>
                  <a:pt x="142" y="520"/>
                </a:lnTo>
                <a:lnTo>
                  <a:pt x="139" y="522"/>
                </a:lnTo>
                <a:lnTo>
                  <a:pt x="134" y="519"/>
                </a:lnTo>
                <a:lnTo>
                  <a:pt x="122" y="520"/>
                </a:lnTo>
                <a:lnTo>
                  <a:pt x="118" y="519"/>
                </a:lnTo>
                <a:lnTo>
                  <a:pt x="108" y="517"/>
                </a:lnTo>
                <a:lnTo>
                  <a:pt x="96" y="515"/>
                </a:lnTo>
                <a:lnTo>
                  <a:pt x="91" y="515"/>
                </a:lnTo>
                <a:lnTo>
                  <a:pt x="86" y="515"/>
                </a:lnTo>
                <a:lnTo>
                  <a:pt x="83" y="515"/>
                </a:lnTo>
                <a:lnTo>
                  <a:pt x="74" y="515"/>
                </a:lnTo>
                <a:lnTo>
                  <a:pt x="74" y="512"/>
                </a:lnTo>
                <a:lnTo>
                  <a:pt x="81" y="507"/>
                </a:lnTo>
                <a:lnTo>
                  <a:pt x="91" y="497"/>
                </a:lnTo>
                <a:lnTo>
                  <a:pt x="93" y="493"/>
                </a:lnTo>
                <a:lnTo>
                  <a:pt x="95" y="485"/>
                </a:lnTo>
                <a:lnTo>
                  <a:pt x="101" y="476"/>
                </a:lnTo>
                <a:lnTo>
                  <a:pt x="112" y="468"/>
                </a:lnTo>
                <a:lnTo>
                  <a:pt x="117" y="461"/>
                </a:lnTo>
                <a:lnTo>
                  <a:pt x="120" y="461"/>
                </a:lnTo>
                <a:lnTo>
                  <a:pt x="120" y="456"/>
                </a:lnTo>
                <a:lnTo>
                  <a:pt x="123" y="449"/>
                </a:lnTo>
                <a:lnTo>
                  <a:pt x="125" y="434"/>
                </a:lnTo>
                <a:lnTo>
                  <a:pt x="125" y="432"/>
                </a:lnTo>
                <a:lnTo>
                  <a:pt x="128" y="424"/>
                </a:lnTo>
                <a:lnTo>
                  <a:pt x="127" y="407"/>
                </a:lnTo>
                <a:lnTo>
                  <a:pt x="128" y="402"/>
                </a:lnTo>
                <a:lnTo>
                  <a:pt x="130" y="402"/>
                </a:lnTo>
                <a:lnTo>
                  <a:pt x="127" y="398"/>
                </a:lnTo>
                <a:lnTo>
                  <a:pt x="127" y="395"/>
                </a:lnTo>
                <a:lnTo>
                  <a:pt x="123" y="390"/>
                </a:lnTo>
                <a:lnTo>
                  <a:pt x="120" y="385"/>
                </a:lnTo>
                <a:lnTo>
                  <a:pt x="118" y="381"/>
                </a:lnTo>
                <a:lnTo>
                  <a:pt x="117" y="378"/>
                </a:lnTo>
                <a:lnTo>
                  <a:pt x="117" y="373"/>
                </a:lnTo>
                <a:lnTo>
                  <a:pt x="118" y="371"/>
                </a:lnTo>
                <a:lnTo>
                  <a:pt x="123" y="373"/>
                </a:lnTo>
                <a:lnTo>
                  <a:pt x="120" y="368"/>
                </a:lnTo>
                <a:lnTo>
                  <a:pt x="117" y="364"/>
                </a:lnTo>
                <a:lnTo>
                  <a:pt x="113" y="356"/>
                </a:lnTo>
                <a:lnTo>
                  <a:pt x="90" y="334"/>
                </a:lnTo>
                <a:lnTo>
                  <a:pt x="88" y="329"/>
                </a:lnTo>
                <a:lnTo>
                  <a:pt x="73" y="319"/>
                </a:lnTo>
                <a:lnTo>
                  <a:pt x="64" y="317"/>
                </a:lnTo>
                <a:lnTo>
                  <a:pt x="58" y="319"/>
                </a:lnTo>
                <a:lnTo>
                  <a:pt x="58" y="317"/>
                </a:lnTo>
                <a:lnTo>
                  <a:pt x="52" y="317"/>
                </a:lnTo>
                <a:lnTo>
                  <a:pt x="51" y="314"/>
                </a:lnTo>
                <a:lnTo>
                  <a:pt x="47" y="312"/>
                </a:lnTo>
                <a:lnTo>
                  <a:pt x="42" y="312"/>
                </a:lnTo>
                <a:lnTo>
                  <a:pt x="39" y="314"/>
                </a:lnTo>
                <a:lnTo>
                  <a:pt x="37" y="314"/>
                </a:lnTo>
                <a:lnTo>
                  <a:pt x="39" y="307"/>
                </a:lnTo>
                <a:lnTo>
                  <a:pt x="36" y="307"/>
                </a:lnTo>
                <a:lnTo>
                  <a:pt x="36" y="302"/>
                </a:lnTo>
                <a:lnTo>
                  <a:pt x="30" y="298"/>
                </a:lnTo>
                <a:lnTo>
                  <a:pt x="25" y="298"/>
                </a:lnTo>
                <a:lnTo>
                  <a:pt x="20" y="300"/>
                </a:lnTo>
                <a:lnTo>
                  <a:pt x="20" y="297"/>
                </a:lnTo>
                <a:lnTo>
                  <a:pt x="17" y="297"/>
                </a:lnTo>
                <a:lnTo>
                  <a:pt x="10" y="297"/>
                </a:lnTo>
                <a:lnTo>
                  <a:pt x="10" y="292"/>
                </a:lnTo>
                <a:lnTo>
                  <a:pt x="7" y="292"/>
                </a:lnTo>
                <a:lnTo>
                  <a:pt x="5" y="290"/>
                </a:lnTo>
                <a:lnTo>
                  <a:pt x="2" y="287"/>
                </a:lnTo>
                <a:lnTo>
                  <a:pt x="0" y="285"/>
                </a:lnTo>
                <a:lnTo>
                  <a:pt x="2" y="281"/>
                </a:lnTo>
                <a:lnTo>
                  <a:pt x="3" y="281"/>
                </a:lnTo>
                <a:lnTo>
                  <a:pt x="5" y="281"/>
                </a:lnTo>
                <a:lnTo>
                  <a:pt x="7" y="281"/>
                </a:lnTo>
                <a:lnTo>
                  <a:pt x="9" y="281"/>
                </a:lnTo>
                <a:lnTo>
                  <a:pt x="10" y="281"/>
                </a:lnTo>
                <a:lnTo>
                  <a:pt x="10" y="280"/>
                </a:lnTo>
                <a:lnTo>
                  <a:pt x="12" y="280"/>
                </a:lnTo>
                <a:lnTo>
                  <a:pt x="14" y="278"/>
                </a:lnTo>
                <a:lnTo>
                  <a:pt x="12" y="275"/>
                </a:lnTo>
                <a:lnTo>
                  <a:pt x="12" y="273"/>
                </a:lnTo>
                <a:lnTo>
                  <a:pt x="15" y="270"/>
                </a:lnTo>
                <a:lnTo>
                  <a:pt x="19" y="266"/>
                </a:lnTo>
                <a:lnTo>
                  <a:pt x="19" y="265"/>
                </a:lnTo>
                <a:lnTo>
                  <a:pt x="22" y="259"/>
                </a:lnTo>
                <a:lnTo>
                  <a:pt x="22" y="258"/>
                </a:lnTo>
                <a:lnTo>
                  <a:pt x="25" y="254"/>
                </a:lnTo>
                <a:lnTo>
                  <a:pt x="25" y="253"/>
                </a:lnTo>
                <a:lnTo>
                  <a:pt x="29" y="246"/>
                </a:lnTo>
                <a:lnTo>
                  <a:pt x="30" y="244"/>
                </a:lnTo>
                <a:lnTo>
                  <a:pt x="34" y="229"/>
                </a:lnTo>
                <a:lnTo>
                  <a:pt x="36" y="227"/>
                </a:lnTo>
                <a:lnTo>
                  <a:pt x="36" y="222"/>
                </a:lnTo>
                <a:lnTo>
                  <a:pt x="39" y="214"/>
                </a:lnTo>
                <a:lnTo>
                  <a:pt x="41" y="204"/>
                </a:lnTo>
                <a:lnTo>
                  <a:pt x="41" y="195"/>
                </a:lnTo>
                <a:lnTo>
                  <a:pt x="41" y="183"/>
                </a:lnTo>
                <a:lnTo>
                  <a:pt x="41" y="178"/>
                </a:lnTo>
                <a:lnTo>
                  <a:pt x="41" y="170"/>
                </a:lnTo>
                <a:lnTo>
                  <a:pt x="41" y="166"/>
                </a:lnTo>
                <a:lnTo>
                  <a:pt x="39" y="161"/>
                </a:lnTo>
                <a:lnTo>
                  <a:pt x="39" y="160"/>
                </a:lnTo>
                <a:lnTo>
                  <a:pt x="37" y="156"/>
                </a:lnTo>
                <a:lnTo>
                  <a:pt x="34" y="146"/>
                </a:lnTo>
                <a:lnTo>
                  <a:pt x="29" y="136"/>
                </a:lnTo>
                <a:lnTo>
                  <a:pt x="27" y="134"/>
                </a:lnTo>
                <a:lnTo>
                  <a:pt x="25" y="131"/>
                </a:lnTo>
                <a:lnTo>
                  <a:pt x="24" y="129"/>
                </a:lnTo>
                <a:lnTo>
                  <a:pt x="19" y="122"/>
                </a:lnTo>
                <a:lnTo>
                  <a:pt x="9" y="109"/>
                </a:lnTo>
                <a:lnTo>
                  <a:pt x="7" y="105"/>
                </a:lnTo>
                <a:lnTo>
                  <a:pt x="5" y="102"/>
                </a:lnTo>
                <a:lnTo>
                  <a:pt x="3" y="100"/>
                </a:lnTo>
                <a:lnTo>
                  <a:pt x="3" y="99"/>
                </a:lnTo>
                <a:lnTo>
                  <a:pt x="5" y="99"/>
                </a:lnTo>
                <a:lnTo>
                  <a:pt x="7" y="95"/>
                </a:lnTo>
                <a:lnTo>
                  <a:pt x="9" y="95"/>
                </a:lnTo>
                <a:lnTo>
                  <a:pt x="9" y="93"/>
                </a:lnTo>
                <a:lnTo>
                  <a:pt x="9" y="90"/>
                </a:lnTo>
                <a:lnTo>
                  <a:pt x="9" y="88"/>
                </a:lnTo>
                <a:lnTo>
                  <a:pt x="36" y="90"/>
                </a:lnTo>
                <a:lnTo>
                  <a:pt x="47" y="90"/>
                </a:lnTo>
                <a:lnTo>
                  <a:pt x="117" y="90"/>
                </a:lnTo>
                <a:lnTo>
                  <a:pt x="118" y="90"/>
                </a:lnTo>
                <a:lnTo>
                  <a:pt x="128" y="90"/>
                </a:lnTo>
                <a:lnTo>
                  <a:pt x="164" y="90"/>
                </a:lnTo>
                <a:lnTo>
                  <a:pt x="213" y="90"/>
                </a:lnTo>
                <a:lnTo>
                  <a:pt x="221" y="90"/>
                </a:lnTo>
                <a:lnTo>
                  <a:pt x="226" y="90"/>
                </a:lnTo>
                <a:lnTo>
                  <a:pt x="250" y="90"/>
                </a:lnTo>
                <a:lnTo>
                  <a:pt x="270" y="90"/>
                </a:lnTo>
                <a:lnTo>
                  <a:pt x="324" y="90"/>
                </a:lnTo>
                <a:lnTo>
                  <a:pt x="345" y="90"/>
                </a:lnTo>
                <a:lnTo>
                  <a:pt x="389" y="90"/>
                </a:lnTo>
                <a:lnTo>
                  <a:pt x="404" y="90"/>
                </a:lnTo>
                <a:lnTo>
                  <a:pt x="411" y="90"/>
                </a:lnTo>
                <a:lnTo>
                  <a:pt x="417" y="90"/>
                </a:lnTo>
                <a:lnTo>
                  <a:pt x="431" y="90"/>
                </a:lnTo>
                <a:lnTo>
                  <a:pt x="432" y="92"/>
                </a:lnTo>
                <a:lnTo>
                  <a:pt x="485" y="92"/>
                </a:lnTo>
                <a:lnTo>
                  <a:pt x="503" y="92"/>
                </a:lnTo>
                <a:lnTo>
                  <a:pt x="537" y="92"/>
                </a:lnTo>
                <a:lnTo>
                  <a:pt x="539" y="92"/>
                </a:lnTo>
                <a:lnTo>
                  <a:pt x="559" y="92"/>
                </a:lnTo>
                <a:lnTo>
                  <a:pt x="588" y="92"/>
                </a:lnTo>
                <a:lnTo>
                  <a:pt x="590" y="93"/>
                </a:lnTo>
                <a:lnTo>
                  <a:pt x="615" y="93"/>
                </a:lnTo>
                <a:lnTo>
                  <a:pt x="662" y="93"/>
                </a:lnTo>
                <a:lnTo>
                  <a:pt x="691" y="93"/>
                </a:lnTo>
                <a:lnTo>
                  <a:pt x="708" y="93"/>
                </a:lnTo>
                <a:lnTo>
                  <a:pt x="713" y="93"/>
                </a:lnTo>
                <a:lnTo>
                  <a:pt x="718" y="82"/>
                </a:lnTo>
                <a:lnTo>
                  <a:pt x="720" y="77"/>
                </a:lnTo>
                <a:lnTo>
                  <a:pt x="726" y="77"/>
                </a:lnTo>
                <a:lnTo>
                  <a:pt x="731" y="77"/>
                </a:lnTo>
                <a:lnTo>
                  <a:pt x="737" y="75"/>
                </a:lnTo>
                <a:lnTo>
                  <a:pt x="738" y="75"/>
                </a:lnTo>
                <a:lnTo>
                  <a:pt x="740" y="73"/>
                </a:lnTo>
                <a:lnTo>
                  <a:pt x="742" y="75"/>
                </a:lnTo>
                <a:lnTo>
                  <a:pt x="747" y="75"/>
                </a:lnTo>
                <a:lnTo>
                  <a:pt x="748" y="77"/>
                </a:lnTo>
                <a:lnTo>
                  <a:pt x="750" y="78"/>
                </a:lnTo>
                <a:lnTo>
                  <a:pt x="755" y="83"/>
                </a:lnTo>
                <a:lnTo>
                  <a:pt x="765" y="93"/>
                </a:lnTo>
                <a:lnTo>
                  <a:pt x="767" y="93"/>
                </a:lnTo>
                <a:lnTo>
                  <a:pt x="826" y="93"/>
                </a:lnTo>
                <a:lnTo>
                  <a:pt x="829" y="93"/>
                </a:lnTo>
                <a:lnTo>
                  <a:pt x="833" y="95"/>
                </a:lnTo>
                <a:lnTo>
                  <a:pt x="836" y="95"/>
                </a:lnTo>
                <a:lnTo>
                  <a:pt x="858" y="95"/>
                </a:lnTo>
                <a:lnTo>
                  <a:pt x="914" y="95"/>
                </a:lnTo>
                <a:lnTo>
                  <a:pt x="917" y="95"/>
                </a:lnTo>
                <a:lnTo>
                  <a:pt x="932" y="95"/>
                </a:lnTo>
                <a:lnTo>
                  <a:pt x="968" y="95"/>
                </a:lnTo>
                <a:lnTo>
                  <a:pt x="985" y="95"/>
                </a:lnTo>
                <a:lnTo>
                  <a:pt x="1003" y="95"/>
                </a:lnTo>
                <a:lnTo>
                  <a:pt x="1007" y="95"/>
                </a:lnTo>
                <a:lnTo>
                  <a:pt x="1034" y="95"/>
                </a:lnTo>
                <a:lnTo>
                  <a:pt x="1037" y="95"/>
                </a:lnTo>
                <a:lnTo>
                  <a:pt x="1054" y="95"/>
                </a:lnTo>
                <a:lnTo>
                  <a:pt x="1066" y="95"/>
                </a:lnTo>
                <a:lnTo>
                  <a:pt x="1078" y="95"/>
                </a:lnTo>
                <a:lnTo>
                  <a:pt x="1090" y="95"/>
                </a:lnTo>
                <a:lnTo>
                  <a:pt x="1091" y="95"/>
                </a:lnTo>
                <a:lnTo>
                  <a:pt x="1132" y="95"/>
                </a:lnTo>
                <a:lnTo>
                  <a:pt x="1145" y="95"/>
                </a:lnTo>
                <a:lnTo>
                  <a:pt x="1162" y="95"/>
                </a:lnTo>
                <a:lnTo>
                  <a:pt x="1164" y="95"/>
                </a:lnTo>
                <a:lnTo>
                  <a:pt x="1188" y="95"/>
                </a:lnTo>
                <a:lnTo>
                  <a:pt x="1193" y="95"/>
                </a:lnTo>
                <a:lnTo>
                  <a:pt x="1198" y="95"/>
                </a:lnTo>
                <a:lnTo>
                  <a:pt x="1216" y="95"/>
                </a:lnTo>
                <a:lnTo>
                  <a:pt x="1257" y="97"/>
                </a:lnTo>
                <a:lnTo>
                  <a:pt x="1258" y="97"/>
                </a:lnTo>
                <a:lnTo>
                  <a:pt x="1270" y="97"/>
                </a:lnTo>
                <a:lnTo>
                  <a:pt x="1324" y="97"/>
                </a:lnTo>
                <a:lnTo>
                  <a:pt x="1341" y="97"/>
                </a:lnTo>
                <a:lnTo>
                  <a:pt x="1399" y="97"/>
                </a:lnTo>
                <a:lnTo>
                  <a:pt x="1438" y="97"/>
                </a:lnTo>
                <a:lnTo>
                  <a:pt x="1465" y="99"/>
                </a:lnTo>
                <a:lnTo>
                  <a:pt x="1468" y="99"/>
                </a:lnTo>
                <a:lnTo>
                  <a:pt x="1502" y="99"/>
                </a:lnTo>
                <a:lnTo>
                  <a:pt x="1527" y="99"/>
                </a:lnTo>
                <a:lnTo>
                  <a:pt x="1529" y="99"/>
                </a:lnTo>
                <a:lnTo>
                  <a:pt x="1535" y="99"/>
                </a:lnTo>
                <a:lnTo>
                  <a:pt x="1561" y="99"/>
                </a:lnTo>
                <a:lnTo>
                  <a:pt x="1564" y="99"/>
                </a:lnTo>
                <a:lnTo>
                  <a:pt x="1568" y="99"/>
                </a:lnTo>
                <a:lnTo>
                  <a:pt x="1578" y="100"/>
                </a:lnTo>
                <a:lnTo>
                  <a:pt x="1579" y="100"/>
                </a:lnTo>
                <a:lnTo>
                  <a:pt x="1596" y="100"/>
                </a:lnTo>
                <a:lnTo>
                  <a:pt x="1608" y="100"/>
                </a:lnTo>
                <a:lnTo>
                  <a:pt x="1611" y="100"/>
                </a:lnTo>
                <a:lnTo>
                  <a:pt x="1632" y="100"/>
                </a:lnTo>
                <a:lnTo>
                  <a:pt x="1677" y="100"/>
                </a:lnTo>
                <a:lnTo>
                  <a:pt x="1679" y="100"/>
                </a:lnTo>
                <a:lnTo>
                  <a:pt x="1686" y="100"/>
                </a:lnTo>
                <a:lnTo>
                  <a:pt x="1687" y="100"/>
                </a:lnTo>
                <a:lnTo>
                  <a:pt x="1689" y="100"/>
                </a:lnTo>
                <a:lnTo>
                  <a:pt x="1694" y="100"/>
                </a:lnTo>
                <a:lnTo>
                  <a:pt x="1694" y="102"/>
                </a:lnTo>
                <a:lnTo>
                  <a:pt x="1701" y="102"/>
                </a:lnTo>
                <a:lnTo>
                  <a:pt x="1703" y="102"/>
                </a:lnTo>
                <a:lnTo>
                  <a:pt x="1728" y="102"/>
                </a:lnTo>
                <a:lnTo>
                  <a:pt x="1738" y="102"/>
                </a:lnTo>
                <a:lnTo>
                  <a:pt x="1742" y="102"/>
                </a:lnTo>
                <a:lnTo>
                  <a:pt x="1747" y="102"/>
                </a:lnTo>
                <a:lnTo>
                  <a:pt x="1758" y="102"/>
                </a:lnTo>
                <a:lnTo>
                  <a:pt x="1809" y="102"/>
                </a:lnTo>
                <a:lnTo>
                  <a:pt x="1824" y="102"/>
                </a:lnTo>
                <a:lnTo>
                  <a:pt x="1895" y="102"/>
                </a:lnTo>
                <a:lnTo>
                  <a:pt x="1937" y="104"/>
                </a:lnTo>
                <a:lnTo>
                  <a:pt x="1937" y="92"/>
                </a:lnTo>
                <a:lnTo>
                  <a:pt x="1939" y="82"/>
                </a:lnTo>
                <a:lnTo>
                  <a:pt x="1943" y="58"/>
                </a:lnTo>
                <a:lnTo>
                  <a:pt x="1943" y="56"/>
                </a:lnTo>
                <a:lnTo>
                  <a:pt x="1943" y="51"/>
                </a:lnTo>
                <a:lnTo>
                  <a:pt x="1946" y="44"/>
                </a:lnTo>
                <a:lnTo>
                  <a:pt x="1951" y="12"/>
                </a:lnTo>
                <a:lnTo>
                  <a:pt x="1976" y="10"/>
                </a:lnTo>
                <a:lnTo>
                  <a:pt x="1976" y="12"/>
                </a:lnTo>
                <a:lnTo>
                  <a:pt x="2007" y="12"/>
                </a:lnTo>
                <a:lnTo>
                  <a:pt x="2020" y="12"/>
                </a:lnTo>
                <a:lnTo>
                  <a:pt x="2020" y="10"/>
                </a:lnTo>
                <a:lnTo>
                  <a:pt x="2024" y="12"/>
                </a:lnTo>
                <a:lnTo>
                  <a:pt x="2025" y="10"/>
                </a:lnTo>
                <a:lnTo>
                  <a:pt x="2027" y="10"/>
                </a:lnTo>
                <a:lnTo>
                  <a:pt x="2029" y="10"/>
                </a:lnTo>
                <a:lnTo>
                  <a:pt x="2030" y="9"/>
                </a:lnTo>
                <a:lnTo>
                  <a:pt x="2030" y="7"/>
                </a:lnTo>
                <a:lnTo>
                  <a:pt x="2032" y="7"/>
                </a:lnTo>
                <a:lnTo>
                  <a:pt x="2032" y="9"/>
                </a:lnTo>
                <a:lnTo>
                  <a:pt x="2032" y="10"/>
                </a:lnTo>
                <a:lnTo>
                  <a:pt x="2035" y="10"/>
                </a:lnTo>
                <a:lnTo>
                  <a:pt x="2037" y="7"/>
                </a:lnTo>
                <a:lnTo>
                  <a:pt x="2037" y="10"/>
                </a:lnTo>
                <a:lnTo>
                  <a:pt x="2037" y="12"/>
                </a:lnTo>
                <a:lnTo>
                  <a:pt x="2041" y="14"/>
                </a:lnTo>
                <a:lnTo>
                  <a:pt x="2041" y="12"/>
                </a:lnTo>
                <a:lnTo>
                  <a:pt x="2042" y="12"/>
                </a:lnTo>
                <a:lnTo>
                  <a:pt x="2046" y="10"/>
                </a:lnTo>
                <a:lnTo>
                  <a:pt x="2046" y="9"/>
                </a:lnTo>
                <a:lnTo>
                  <a:pt x="2049" y="9"/>
                </a:lnTo>
                <a:lnTo>
                  <a:pt x="2047" y="7"/>
                </a:lnTo>
                <a:lnTo>
                  <a:pt x="2049" y="7"/>
                </a:lnTo>
                <a:lnTo>
                  <a:pt x="2049" y="5"/>
                </a:lnTo>
                <a:lnTo>
                  <a:pt x="2052" y="7"/>
                </a:lnTo>
                <a:lnTo>
                  <a:pt x="2052" y="2"/>
                </a:lnTo>
                <a:lnTo>
                  <a:pt x="2052" y="0"/>
                </a:lnTo>
                <a:lnTo>
                  <a:pt x="2054" y="0"/>
                </a:lnTo>
                <a:close/>
              </a:path>
            </a:pathLst>
          </a:custGeom>
          <a:solidFill>
            <a:schemeClr val="accent4">
              <a:lumMod val="75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Freeform 11">
            <a:extLst>
              <a:ext uri="{FF2B5EF4-FFF2-40B4-BE49-F238E27FC236}">
                <a16:creationId xmlns:a16="http://schemas.microsoft.com/office/drawing/2014/main" id="{B2B3E24E-411D-4F75-B8A2-8CCE71130762}"/>
              </a:ext>
            </a:extLst>
          </p:cNvPr>
          <p:cNvSpPr>
            <a:spLocks/>
          </p:cNvSpPr>
          <p:nvPr/>
        </p:nvSpPr>
        <p:spPr bwMode="auto">
          <a:xfrm>
            <a:off x="4167188" y="2654301"/>
            <a:ext cx="2890838" cy="1135063"/>
          </a:xfrm>
          <a:custGeom>
            <a:avLst/>
            <a:gdLst>
              <a:gd name="T0" fmla="*/ 843 w 1821"/>
              <a:gd name="T1" fmla="*/ 44 h 715"/>
              <a:gd name="T2" fmla="*/ 931 w 1821"/>
              <a:gd name="T3" fmla="*/ 56 h 715"/>
              <a:gd name="T4" fmla="*/ 1068 w 1821"/>
              <a:gd name="T5" fmla="*/ 73 h 715"/>
              <a:gd name="T6" fmla="*/ 1176 w 1821"/>
              <a:gd name="T7" fmla="*/ 139 h 715"/>
              <a:gd name="T8" fmla="*/ 1193 w 1821"/>
              <a:gd name="T9" fmla="*/ 283 h 715"/>
              <a:gd name="T10" fmla="*/ 1343 w 1821"/>
              <a:gd name="T11" fmla="*/ 374 h 715"/>
              <a:gd name="T12" fmla="*/ 1503 w 1821"/>
              <a:gd name="T13" fmla="*/ 315 h 715"/>
              <a:gd name="T14" fmla="*/ 1699 w 1821"/>
              <a:gd name="T15" fmla="*/ 351 h 715"/>
              <a:gd name="T16" fmla="*/ 1763 w 1821"/>
              <a:gd name="T17" fmla="*/ 462 h 715"/>
              <a:gd name="T18" fmla="*/ 1814 w 1821"/>
              <a:gd name="T19" fmla="*/ 534 h 715"/>
              <a:gd name="T20" fmla="*/ 1782 w 1821"/>
              <a:gd name="T21" fmla="*/ 579 h 715"/>
              <a:gd name="T22" fmla="*/ 1763 w 1821"/>
              <a:gd name="T23" fmla="*/ 613 h 715"/>
              <a:gd name="T24" fmla="*/ 1752 w 1821"/>
              <a:gd name="T25" fmla="*/ 651 h 715"/>
              <a:gd name="T26" fmla="*/ 1711 w 1821"/>
              <a:gd name="T27" fmla="*/ 667 h 715"/>
              <a:gd name="T28" fmla="*/ 1662 w 1821"/>
              <a:gd name="T29" fmla="*/ 644 h 715"/>
              <a:gd name="T30" fmla="*/ 1583 w 1821"/>
              <a:gd name="T31" fmla="*/ 606 h 715"/>
              <a:gd name="T32" fmla="*/ 1606 w 1821"/>
              <a:gd name="T33" fmla="*/ 537 h 715"/>
              <a:gd name="T34" fmla="*/ 1600 w 1821"/>
              <a:gd name="T35" fmla="*/ 490 h 715"/>
              <a:gd name="T36" fmla="*/ 1547 w 1821"/>
              <a:gd name="T37" fmla="*/ 474 h 715"/>
              <a:gd name="T38" fmla="*/ 1495 w 1821"/>
              <a:gd name="T39" fmla="*/ 545 h 715"/>
              <a:gd name="T40" fmla="*/ 1508 w 1821"/>
              <a:gd name="T41" fmla="*/ 652 h 715"/>
              <a:gd name="T42" fmla="*/ 1459 w 1821"/>
              <a:gd name="T43" fmla="*/ 713 h 715"/>
              <a:gd name="T44" fmla="*/ 1421 w 1821"/>
              <a:gd name="T45" fmla="*/ 645 h 715"/>
              <a:gd name="T46" fmla="*/ 1363 w 1821"/>
              <a:gd name="T47" fmla="*/ 578 h 715"/>
              <a:gd name="T48" fmla="*/ 1351 w 1821"/>
              <a:gd name="T49" fmla="*/ 540 h 715"/>
              <a:gd name="T50" fmla="*/ 1284 w 1821"/>
              <a:gd name="T51" fmla="*/ 525 h 715"/>
              <a:gd name="T52" fmla="*/ 1231 w 1821"/>
              <a:gd name="T53" fmla="*/ 510 h 715"/>
              <a:gd name="T54" fmla="*/ 1182 w 1821"/>
              <a:gd name="T55" fmla="*/ 493 h 715"/>
              <a:gd name="T56" fmla="*/ 1127 w 1821"/>
              <a:gd name="T57" fmla="*/ 468 h 715"/>
              <a:gd name="T58" fmla="*/ 1069 w 1821"/>
              <a:gd name="T59" fmla="*/ 491 h 715"/>
              <a:gd name="T60" fmla="*/ 1000 w 1821"/>
              <a:gd name="T61" fmla="*/ 451 h 715"/>
              <a:gd name="T62" fmla="*/ 926 w 1821"/>
              <a:gd name="T63" fmla="*/ 447 h 715"/>
              <a:gd name="T64" fmla="*/ 882 w 1821"/>
              <a:gd name="T65" fmla="*/ 432 h 715"/>
              <a:gd name="T66" fmla="*/ 875 w 1821"/>
              <a:gd name="T67" fmla="*/ 379 h 715"/>
              <a:gd name="T68" fmla="*/ 939 w 1821"/>
              <a:gd name="T69" fmla="*/ 339 h 715"/>
              <a:gd name="T70" fmla="*/ 992 w 1821"/>
              <a:gd name="T71" fmla="*/ 320 h 715"/>
              <a:gd name="T72" fmla="*/ 1025 w 1821"/>
              <a:gd name="T73" fmla="*/ 276 h 715"/>
              <a:gd name="T74" fmla="*/ 1020 w 1821"/>
              <a:gd name="T75" fmla="*/ 230 h 715"/>
              <a:gd name="T76" fmla="*/ 990 w 1821"/>
              <a:gd name="T77" fmla="*/ 217 h 715"/>
              <a:gd name="T78" fmla="*/ 924 w 1821"/>
              <a:gd name="T79" fmla="*/ 202 h 715"/>
              <a:gd name="T80" fmla="*/ 839 w 1821"/>
              <a:gd name="T81" fmla="*/ 220 h 715"/>
              <a:gd name="T82" fmla="*/ 752 w 1821"/>
              <a:gd name="T83" fmla="*/ 186 h 715"/>
              <a:gd name="T84" fmla="*/ 666 w 1821"/>
              <a:gd name="T85" fmla="*/ 200 h 715"/>
              <a:gd name="T86" fmla="*/ 603 w 1821"/>
              <a:gd name="T87" fmla="*/ 232 h 715"/>
              <a:gd name="T88" fmla="*/ 559 w 1821"/>
              <a:gd name="T89" fmla="*/ 259 h 715"/>
              <a:gd name="T90" fmla="*/ 451 w 1821"/>
              <a:gd name="T91" fmla="*/ 330 h 715"/>
              <a:gd name="T92" fmla="*/ 333 w 1821"/>
              <a:gd name="T93" fmla="*/ 286 h 715"/>
              <a:gd name="T94" fmla="*/ 257 w 1821"/>
              <a:gd name="T95" fmla="*/ 239 h 715"/>
              <a:gd name="T96" fmla="*/ 174 w 1821"/>
              <a:gd name="T97" fmla="*/ 315 h 715"/>
              <a:gd name="T98" fmla="*/ 115 w 1821"/>
              <a:gd name="T99" fmla="*/ 347 h 715"/>
              <a:gd name="T100" fmla="*/ 101 w 1821"/>
              <a:gd name="T101" fmla="*/ 332 h 715"/>
              <a:gd name="T102" fmla="*/ 81 w 1821"/>
              <a:gd name="T103" fmla="*/ 332 h 715"/>
              <a:gd name="T104" fmla="*/ 5 w 1821"/>
              <a:gd name="T105" fmla="*/ 312 h 715"/>
              <a:gd name="T106" fmla="*/ 57 w 1821"/>
              <a:gd name="T107" fmla="*/ 195 h 715"/>
              <a:gd name="T108" fmla="*/ 105 w 1821"/>
              <a:gd name="T109" fmla="*/ 120 h 715"/>
              <a:gd name="T110" fmla="*/ 159 w 1821"/>
              <a:gd name="T111" fmla="*/ 81 h 715"/>
              <a:gd name="T112" fmla="*/ 275 w 1821"/>
              <a:gd name="T113" fmla="*/ 61 h 715"/>
              <a:gd name="T114" fmla="*/ 395 w 1821"/>
              <a:gd name="T115" fmla="*/ 120 h 715"/>
              <a:gd name="T116" fmla="*/ 476 w 1821"/>
              <a:gd name="T117" fmla="*/ 108 h 715"/>
              <a:gd name="T118" fmla="*/ 598 w 1821"/>
              <a:gd name="T119" fmla="*/ 46 h 715"/>
              <a:gd name="T120" fmla="*/ 674 w 1821"/>
              <a:gd name="T121" fmla="*/ 15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21" h="715">
                <a:moveTo>
                  <a:pt x="716" y="3"/>
                </a:moveTo>
                <a:lnTo>
                  <a:pt x="720" y="5"/>
                </a:lnTo>
                <a:lnTo>
                  <a:pt x="723" y="5"/>
                </a:lnTo>
                <a:lnTo>
                  <a:pt x="743" y="10"/>
                </a:lnTo>
                <a:lnTo>
                  <a:pt x="755" y="14"/>
                </a:lnTo>
                <a:lnTo>
                  <a:pt x="762" y="15"/>
                </a:lnTo>
                <a:lnTo>
                  <a:pt x="772" y="19"/>
                </a:lnTo>
                <a:lnTo>
                  <a:pt x="775" y="20"/>
                </a:lnTo>
                <a:lnTo>
                  <a:pt x="782" y="22"/>
                </a:lnTo>
                <a:lnTo>
                  <a:pt x="784" y="22"/>
                </a:lnTo>
                <a:lnTo>
                  <a:pt x="791" y="24"/>
                </a:lnTo>
                <a:lnTo>
                  <a:pt x="794" y="25"/>
                </a:lnTo>
                <a:lnTo>
                  <a:pt x="797" y="25"/>
                </a:lnTo>
                <a:lnTo>
                  <a:pt x="801" y="27"/>
                </a:lnTo>
                <a:lnTo>
                  <a:pt x="812" y="31"/>
                </a:lnTo>
                <a:lnTo>
                  <a:pt x="843" y="44"/>
                </a:lnTo>
                <a:lnTo>
                  <a:pt x="850" y="49"/>
                </a:lnTo>
                <a:lnTo>
                  <a:pt x="863" y="54"/>
                </a:lnTo>
                <a:lnTo>
                  <a:pt x="867" y="56"/>
                </a:lnTo>
                <a:lnTo>
                  <a:pt x="877" y="61"/>
                </a:lnTo>
                <a:lnTo>
                  <a:pt x="882" y="63"/>
                </a:lnTo>
                <a:lnTo>
                  <a:pt x="883" y="63"/>
                </a:lnTo>
                <a:lnTo>
                  <a:pt x="890" y="66"/>
                </a:lnTo>
                <a:lnTo>
                  <a:pt x="894" y="66"/>
                </a:lnTo>
                <a:lnTo>
                  <a:pt x="897" y="68"/>
                </a:lnTo>
                <a:lnTo>
                  <a:pt x="899" y="68"/>
                </a:lnTo>
                <a:lnTo>
                  <a:pt x="900" y="66"/>
                </a:lnTo>
                <a:lnTo>
                  <a:pt x="904" y="64"/>
                </a:lnTo>
                <a:lnTo>
                  <a:pt x="909" y="63"/>
                </a:lnTo>
                <a:lnTo>
                  <a:pt x="915" y="59"/>
                </a:lnTo>
                <a:lnTo>
                  <a:pt x="927" y="56"/>
                </a:lnTo>
                <a:lnTo>
                  <a:pt x="931" y="56"/>
                </a:lnTo>
                <a:lnTo>
                  <a:pt x="932" y="56"/>
                </a:lnTo>
                <a:lnTo>
                  <a:pt x="944" y="53"/>
                </a:lnTo>
                <a:lnTo>
                  <a:pt x="948" y="53"/>
                </a:lnTo>
                <a:lnTo>
                  <a:pt x="963" y="51"/>
                </a:lnTo>
                <a:lnTo>
                  <a:pt x="966" y="51"/>
                </a:lnTo>
                <a:lnTo>
                  <a:pt x="970" y="51"/>
                </a:lnTo>
                <a:lnTo>
                  <a:pt x="975" y="51"/>
                </a:lnTo>
                <a:lnTo>
                  <a:pt x="985" y="49"/>
                </a:lnTo>
                <a:lnTo>
                  <a:pt x="1003" y="51"/>
                </a:lnTo>
                <a:lnTo>
                  <a:pt x="1017" y="53"/>
                </a:lnTo>
                <a:lnTo>
                  <a:pt x="1025" y="56"/>
                </a:lnTo>
                <a:lnTo>
                  <a:pt x="1027" y="56"/>
                </a:lnTo>
                <a:lnTo>
                  <a:pt x="1030" y="56"/>
                </a:lnTo>
                <a:lnTo>
                  <a:pt x="1037" y="59"/>
                </a:lnTo>
                <a:lnTo>
                  <a:pt x="1054" y="66"/>
                </a:lnTo>
                <a:lnTo>
                  <a:pt x="1068" y="73"/>
                </a:lnTo>
                <a:lnTo>
                  <a:pt x="1071" y="75"/>
                </a:lnTo>
                <a:lnTo>
                  <a:pt x="1078" y="80"/>
                </a:lnTo>
                <a:lnTo>
                  <a:pt x="1081" y="81"/>
                </a:lnTo>
                <a:lnTo>
                  <a:pt x="1088" y="86"/>
                </a:lnTo>
                <a:lnTo>
                  <a:pt x="1091" y="90"/>
                </a:lnTo>
                <a:lnTo>
                  <a:pt x="1096" y="93"/>
                </a:lnTo>
                <a:lnTo>
                  <a:pt x="1100" y="95"/>
                </a:lnTo>
                <a:lnTo>
                  <a:pt x="1103" y="95"/>
                </a:lnTo>
                <a:lnTo>
                  <a:pt x="1111" y="98"/>
                </a:lnTo>
                <a:lnTo>
                  <a:pt x="1120" y="102"/>
                </a:lnTo>
                <a:lnTo>
                  <a:pt x="1128" y="107"/>
                </a:lnTo>
                <a:lnTo>
                  <a:pt x="1137" y="112"/>
                </a:lnTo>
                <a:lnTo>
                  <a:pt x="1162" y="124"/>
                </a:lnTo>
                <a:lnTo>
                  <a:pt x="1167" y="130"/>
                </a:lnTo>
                <a:lnTo>
                  <a:pt x="1169" y="130"/>
                </a:lnTo>
                <a:lnTo>
                  <a:pt x="1176" y="139"/>
                </a:lnTo>
                <a:lnTo>
                  <a:pt x="1179" y="144"/>
                </a:lnTo>
                <a:lnTo>
                  <a:pt x="1186" y="166"/>
                </a:lnTo>
                <a:lnTo>
                  <a:pt x="1186" y="180"/>
                </a:lnTo>
                <a:lnTo>
                  <a:pt x="1186" y="181"/>
                </a:lnTo>
                <a:lnTo>
                  <a:pt x="1184" y="197"/>
                </a:lnTo>
                <a:lnTo>
                  <a:pt x="1179" y="215"/>
                </a:lnTo>
                <a:lnTo>
                  <a:pt x="1179" y="217"/>
                </a:lnTo>
                <a:lnTo>
                  <a:pt x="1181" y="222"/>
                </a:lnTo>
                <a:lnTo>
                  <a:pt x="1186" y="239"/>
                </a:lnTo>
                <a:lnTo>
                  <a:pt x="1186" y="242"/>
                </a:lnTo>
                <a:lnTo>
                  <a:pt x="1187" y="247"/>
                </a:lnTo>
                <a:lnTo>
                  <a:pt x="1189" y="259"/>
                </a:lnTo>
                <a:lnTo>
                  <a:pt x="1189" y="263"/>
                </a:lnTo>
                <a:lnTo>
                  <a:pt x="1191" y="273"/>
                </a:lnTo>
                <a:lnTo>
                  <a:pt x="1193" y="280"/>
                </a:lnTo>
                <a:lnTo>
                  <a:pt x="1193" y="283"/>
                </a:lnTo>
                <a:lnTo>
                  <a:pt x="1194" y="288"/>
                </a:lnTo>
                <a:lnTo>
                  <a:pt x="1196" y="290"/>
                </a:lnTo>
                <a:lnTo>
                  <a:pt x="1203" y="296"/>
                </a:lnTo>
                <a:lnTo>
                  <a:pt x="1206" y="298"/>
                </a:lnTo>
                <a:lnTo>
                  <a:pt x="1211" y="302"/>
                </a:lnTo>
                <a:lnTo>
                  <a:pt x="1253" y="335"/>
                </a:lnTo>
                <a:lnTo>
                  <a:pt x="1258" y="341"/>
                </a:lnTo>
                <a:lnTo>
                  <a:pt x="1279" y="352"/>
                </a:lnTo>
                <a:lnTo>
                  <a:pt x="1297" y="361"/>
                </a:lnTo>
                <a:lnTo>
                  <a:pt x="1307" y="366"/>
                </a:lnTo>
                <a:lnTo>
                  <a:pt x="1309" y="366"/>
                </a:lnTo>
                <a:lnTo>
                  <a:pt x="1329" y="376"/>
                </a:lnTo>
                <a:lnTo>
                  <a:pt x="1334" y="379"/>
                </a:lnTo>
                <a:lnTo>
                  <a:pt x="1336" y="379"/>
                </a:lnTo>
                <a:lnTo>
                  <a:pt x="1339" y="378"/>
                </a:lnTo>
                <a:lnTo>
                  <a:pt x="1343" y="374"/>
                </a:lnTo>
                <a:lnTo>
                  <a:pt x="1345" y="374"/>
                </a:lnTo>
                <a:lnTo>
                  <a:pt x="1351" y="371"/>
                </a:lnTo>
                <a:lnTo>
                  <a:pt x="1358" y="368"/>
                </a:lnTo>
                <a:lnTo>
                  <a:pt x="1360" y="368"/>
                </a:lnTo>
                <a:lnTo>
                  <a:pt x="1368" y="364"/>
                </a:lnTo>
                <a:lnTo>
                  <a:pt x="1392" y="352"/>
                </a:lnTo>
                <a:lnTo>
                  <a:pt x="1399" y="349"/>
                </a:lnTo>
                <a:lnTo>
                  <a:pt x="1415" y="342"/>
                </a:lnTo>
                <a:lnTo>
                  <a:pt x="1426" y="337"/>
                </a:lnTo>
                <a:lnTo>
                  <a:pt x="1436" y="332"/>
                </a:lnTo>
                <a:lnTo>
                  <a:pt x="1448" y="327"/>
                </a:lnTo>
                <a:lnTo>
                  <a:pt x="1464" y="322"/>
                </a:lnTo>
                <a:lnTo>
                  <a:pt x="1475" y="320"/>
                </a:lnTo>
                <a:lnTo>
                  <a:pt x="1497" y="315"/>
                </a:lnTo>
                <a:lnTo>
                  <a:pt x="1498" y="315"/>
                </a:lnTo>
                <a:lnTo>
                  <a:pt x="1503" y="315"/>
                </a:lnTo>
                <a:lnTo>
                  <a:pt x="1544" y="310"/>
                </a:lnTo>
                <a:lnTo>
                  <a:pt x="1551" y="310"/>
                </a:lnTo>
                <a:lnTo>
                  <a:pt x="1564" y="308"/>
                </a:lnTo>
                <a:lnTo>
                  <a:pt x="1588" y="308"/>
                </a:lnTo>
                <a:lnTo>
                  <a:pt x="1610" y="310"/>
                </a:lnTo>
                <a:lnTo>
                  <a:pt x="1623" y="312"/>
                </a:lnTo>
                <a:lnTo>
                  <a:pt x="1627" y="312"/>
                </a:lnTo>
                <a:lnTo>
                  <a:pt x="1638" y="313"/>
                </a:lnTo>
                <a:lnTo>
                  <a:pt x="1650" y="317"/>
                </a:lnTo>
                <a:lnTo>
                  <a:pt x="1654" y="318"/>
                </a:lnTo>
                <a:lnTo>
                  <a:pt x="1657" y="320"/>
                </a:lnTo>
                <a:lnTo>
                  <a:pt x="1659" y="322"/>
                </a:lnTo>
                <a:lnTo>
                  <a:pt x="1674" y="330"/>
                </a:lnTo>
                <a:lnTo>
                  <a:pt x="1677" y="332"/>
                </a:lnTo>
                <a:lnTo>
                  <a:pt x="1691" y="342"/>
                </a:lnTo>
                <a:lnTo>
                  <a:pt x="1699" y="351"/>
                </a:lnTo>
                <a:lnTo>
                  <a:pt x="1711" y="363"/>
                </a:lnTo>
                <a:lnTo>
                  <a:pt x="1716" y="368"/>
                </a:lnTo>
                <a:lnTo>
                  <a:pt x="1718" y="371"/>
                </a:lnTo>
                <a:lnTo>
                  <a:pt x="1735" y="395"/>
                </a:lnTo>
                <a:lnTo>
                  <a:pt x="1738" y="396"/>
                </a:lnTo>
                <a:lnTo>
                  <a:pt x="1740" y="400"/>
                </a:lnTo>
                <a:lnTo>
                  <a:pt x="1743" y="412"/>
                </a:lnTo>
                <a:lnTo>
                  <a:pt x="1743" y="420"/>
                </a:lnTo>
                <a:lnTo>
                  <a:pt x="1745" y="420"/>
                </a:lnTo>
                <a:lnTo>
                  <a:pt x="1747" y="425"/>
                </a:lnTo>
                <a:lnTo>
                  <a:pt x="1748" y="429"/>
                </a:lnTo>
                <a:lnTo>
                  <a:pt x="1750" y="437"/>
                </a:lnTo>
                <a:lnTo>
                  <a:pt x="1753" y="440"/>
                </a:lnTo>
                <a:lnTo>
                  <a:pt x="1757" y="446"/>
                </a:lnTo>
                <a:lnTo>
                  <a:pt x="1762" y="457"/>
                </a:lnTo>
                <a:lnTo>
                  <a:pt x="1763" y="462"/>
                </a:lnTo>
                <a:lnTo>
                  <a:pt x="1765" y="466"/>
                </a:lnTo>
                <a:lnTo>
                  <a:pt x="1767" y="469"/>
                </a:lnTo>
                <a:lnTo>
                  <a:pt x="1768" y="474"/>
                </a:lnTo>
                <a:lnTo>
                  <a:pt x="1768" y="476"/>
                </a:lnTo>
                <a:lnTo>
                  <a:pt x="1775" y="495"/>
                </a:lnTo>
                <a:lnTo>
                  <a:pt x="1779" y="501"/>
                </a:lnTo>
                <a:lnTo>
                  <a:pt x="1780" y="505"/>
                </a:lnTo>
                <a:lnTo>
                  <a:pt x="1782" y="508"/>
                </a:lnTo>
                <a:lnTo>
                  <a:pt x="1784" y="515"/>
                </a:lnTo>
                <a:lnTo>
                  <a:pt x="1785" y="518"/>
                </a:lnTo>
                <a:lnTo>
                  <a:pt x="1787" y="518"/>
                </a:lnTo>
                <a:lnTo>
                  <a:pt x="1790" y="520"/>
                </a:lnTo>
                <a:lnTo>
                  <a:pt x="1792" y="522"/>
                </a:lnTo>
                <a:lnTo>
                  <a:pt x="1801" y="525"/>
                </a:lnTo>
                <a:lnTo>
                  <a:pt x="1802" y="527"/>
                </a:lnTo>
                <a:lnTo>
                  <a:pt x="1814" y="534"/>
                </a:lnTo>
                <a:lnTo>
                  <a:pt x="1817" y="539"/>
                </a:lnTo>
                <a:lnTo>
                  <a:pt x="1821" y="542"/>
                </a:lnTo>
                <a:lnTo>
                  <a:pt x="1817" y="542"/>
                </a:lnTo>
                <a:lnTo>
                  <a:pt x="1814" y="544"/>
                </a:lnTo>
                <a:lnTo>
                  <a:pt x="1814" y="545"/>
                </a:lnTo>
                <a:lnTo>
                  <a:pt x="1812" y="556"/>
                </a:lnTo>
                <a:lnTo>
                  <a:pt x="1811" y="557"/>
                </a:lnTo>
                <a:lnTo>
                  <a:pt x="1807" y="559"/>
                </a:lnTo>
                <a:lnTo>
                  <a:pt x="1802" y="564"/>
                </a:lnTo>
                <a:lnTo>
                  <a:pt x="1801" y="566"/>
                </a:lnTo>
                <a:lnTo>
                  <a:pt x="1796" y="573"/>
                </a:lnTo>
                <a:lnTo>
                  <a:pt x="1794" y="574"/>
                </a:lnTo>
                <a:lnTo>
                  <a:pt x="1792" y="576"/>
                </a:lnTo>
                <a:lnTo>
                  <a:pt x="1790" y="578"/>
                </a:lnTo>
                <a:lnTo>
                  <a:pt x="1785" y="579"/>
                </a:lnTo>
                <a:lnTo>
                  <a:pt x="1782" y="579"/>
                </a:lnTo>
                <a:lnTo>
                  <a:pt x="1780" y="583"/>
                </a:lnTo>
                <a:lnTo>
                  <a:pt x="1779" y="584"/>
                </a:lnTo>
                <a:lnTo>
                  <a:pt x="1779" y="588"/>
                </a:lnTo>
                <a:lnTo>
                  <a:pt x="1775" y="591"/>
                </a:lnTo>
                <a:lnTo>
                  <a:pt x="1772" y="593"/>
                </a:lnTo>
                <a:lnTo>
                  <a:pt x="1767" y="595"/>
                </a:lnTo>
                <a:lnTo>
                  <a:pt x="1763" y="595"/>
                </a:lnTo>
                <a:lnTo>
                  <a:pt x="1758" y="596"/>
                </a:lnTo>
                <a:lnTo>
                  <a:pt x="1758" y="598"/>
                </a:lnTo>
                <a:lnTo>
                  <a:pt x="1757" y="600"/>
                </a:lnTo>
                <a:lnTo>
                  <a:pt x="1757" y="603"/>
                </a:lnTo>
                <a:lnTo>
                  <a:pt x="1758" y="605"/>
                </a:lnTo>
                <a:lnTo>
                  <a:pt x="1760" y="606"/>
                </a:lnTo>
                <a:lnTo>
                  <a:pt x="1760" y="608"/>
                </a:lnTo>
                <a:lnTo>
                  <a:pt x="1760" y="610"/>
                </a:lnTo>
                <a:lnTo>
                  <a:pt x="1763" y="613"/>
                </a:lnTo>
                <a:lnTo>
                  <a:pt x="1763" y="617"/>
                </a:lnTo>
                <a:lnTo>
                  <a:pt x="1765" y="618"/>
                </a:lnTo>
                <a:lnTo>
                  <a:pt x="1763" y="618"/>
                </a:lnTo>
                <a:lnTo>
                  <a:pt x="1767" y="622"/>
                </a:lnTo>
                <a:lnTo>
                  <a:pt x="1767" y="623"/>
                </a:lnTo>
                <a:lnTo>
                  <a:pt x="1770" y="629"/>
                </a:lnTo>
                <a:lnTo>
                  <a:pt x="1770" y="630"/>
                </a:lnTo>
                <a:lnTo>
                  <a:pt x="1772" y="634"/>
                </a:lnTo>
                <a:lnTo>
                  <a:pt x="1770" y="634"/>
                </a:lnTo>
                <a:lnTo>
                  <a:pt x="1772" y="635"/>
                </a:lnTo>
                <a:lnTo>
                  <a:pt x="1768" y="640"/>
                </a:lnTo>
                <a:lnTo>
                  <a:pt x="1767" y="644"/>
                </a:lnTo>
                <a:lnTo>
                  <a:pt x="1763" y="645"/>
                </a:lnTo>
                <a:lnTo>
                  <a:pt x="1758" y="647"/>
                </a:lnTo>
                <a:lnTo>
                  <a:pt x="1753" y="651"/>
                </a:lnTo>
                <a:lnTo>
                  <a:pt x="1752" y="651"/>
                </a:lnTo>
                <a:lnTo>
                  <a:pt x="1747" y="651"/>
                </a:lnTo>
                <a:lnTo>
                  <a:pt x="1745" y="651"/>
                </a:lnTo>
                <a:lnTo>
                  <a:pt x="1743" y="652"/>
                </a:lnTo>
                <a:lnTo>
                  <a:pt x="1740" y="652"/>
                </a:lnTo>
                <a:lnTo>
                  <a:pt x="1735" y="652"/>
                </a:lnTo>
                <a:lnTo>
                  <a:pt x="1733" y="652"/>
                </a:lnTo>
                <a:lnTo>
                  <a:pt x="1730" y="652"/>
                </a:lnTo>
                <a:lnTo>
                  <a:pt x="1728" y="652"/>
                </a:lnTo>
                <a:lnTo>
                  <a:pt x="1723" y="656"/>
                </a:lnTo>
                <a:lnTo>
                  <a:pt x="1721" y="656"/>
                </a:lnTo>
                <a:lnTo>
                  <a:pt x="1720" y="659"/>
                </a:lnTo>
                <a:lnTo>
                  <a:pt x="1716" y="664"/>
                </a:lnTo>
                <a:lnTo>
                  <a:pt x="1716" y="666"/>
                </a:lnTo>
                <a:lnTo>
                  <a:pt x="1713" y="669"/>
                </a:lnTo>
                <a:lnTo>
                  <a:pt x="1711" y="669"/>
                </a:lnTo>
                <a:lnTo>
                  <a:pt x="1711" y="667"/>
                </a:lnTo>
                <a:lnTo>
                  <a:pt x="1709" y="667"/>
                </a:lnTo>
                <a:lnTo>
                  <a:pt x="1709" y="666"/>
                </a:lnTo>
                <a:lnTo>
                  <a:pt x="1709" y="662"/>
                </a:lnTo>
                <a:lnTo>
                  <a:pt x="1708" y="659"/>
                </a:lnTo>
                <a:lnTo>
                  <a:pt x="1708" y="654"/>
                </a:lnTo>
                <a:lnTo>
                  <a:pt x="1706" y="652"/>
                </a:lnTo>
                <a:lnTo>
                  <a:pt x="1706" y="651"/>
                </a:lnTo>
                <a:lnTo>
                  <a:pt x="1703" y="649"/>
                </a:lnTo>
                <a:lnTo>
                  <a:pt x="1701" y="645"/>
                </a:lnTo>
                <a:lnTo>
                  <a:pt x="1698" y="645"/>
                </a:lnTo>
                <a:lnTo>
                  <a:pt x="1694" y="645"/>
                </a:lnTo>
                <a:lnTo>
                  <a:pt x="1689" y="644"/>
                </a:lnTo>
                <a:lnTo>
                  <a:pt x="1686" y="644"/>
                </a:lnTo>
                <a:lnTo>
                  <a:pt x="1676" y="644"/>
                </a:lnTo>
                <a:lnTo>
                  <a:pt x="1669" y="644"/>
                </a:lnTo>
                <a:lnTo>
                  <a:pt x="1662" y="644"/>
                </a:lnTo>
                <a:lnTo>
                  <a:pt x="1659" y="644"/>
                </a:lnTo>
                <a:lnTo>
                  <a:pt x="1657" y="644"/>
                </a:lnTo>
                <a:lnTo>
                  <a:pt x="1655" y="642"/>
                </a:lnTo>
                <a:lnTo>
                  <a:pt x="1650" y="639"/>
                </a:lnTo>
                <a:lnTo>
                  <a:pt x="1642" y="632"/>
                </a:lnTo>
                <a:lnTo>
                  <a:pt x="1635" y="627"/>
                </a:lnTo>
                <a:lnTo>
                  <a:pt x="1630" y="622"/>
                </a:lnTo>
                <a:lnTo>
                  <a:pt x="1628" y="622"/>
                </a:lnTo>
                <a:lnTo>
                  <a:pt x="1611" y="618"/>
                </a:lnTo>
                <a:lnTo>
                  <a:pt x="1608" y="618"/>
                </a:lnTo>
                <a:lnTo>
                  <a:pt x="1601" y="618"/>
                </a:lnTo>
                <a:lnTo>
                  <a:pt x="1596" y="617"/>
                </a:lnTo>
                <a:lnTo>
                  <a:pt x="1591" y="613"/>
                </a:lnTo>
                <a:lnTo>
                  <a:pt x="1588" y="612"/>
                </a:lnTo>
                <a:lnTo>
                  <a:pt x="1584" y="610"/>
                </a:lnTo>
                <a:lnTo>
                  <a:pt x="1583" y="606"/>
                </a:lnTo>
                <a:lnTo>
                  <a:pt x="1583" y="603"/>
                </a:lnTo>
                <a:lnTo>
                  <a:pt x="1581" y="601"/>
                </a:lnTo>
                <a:lnTo>
                  <a:pt x="1581" y="598"/>
                </a:lnTo>
                <a:lnTo>
                  <a:pt x="1581" y="596"/>
                </a:lnTo>
                <a:lnTo>
                  <a:pt x="1583" y="593"/>
                </a:lnTo>
                <a:lnTo>
                  <a:pt x="1583" y="588"/>
                </a:lnTo>
                <a:lnTo>
                  <a:pt x="1584" y="583"/>
                </a:lnTo>
                <a:lnTo>
                  <a:pt x="1588" y="574"/>
                </a:lnTo>
                <a:lnTo>
                  <a:pt x="1589" y="569"/>
                </a:lnTo>
                <a:lnTo>
                  <a:pt x="1591" y="564"/>
                </a:lnTo>
                <a:lnTo>
                  <a:pt x="1593" y="561"/>
                </a:lnTo>
                <a:lnTo>
                  <a:pt x="1595" y="557"/>
                </a:lnTo>
                <a:lnTo>
                  <a:pt x="1598" y="551"/>
                </a:lnTo>
                <a:lnTo>
                  <a:pt x="1601" y="545"/>
                </a:lnTo>
                <a:lnTo>
                  <a:pt x="1605" y="540"/>
                </a:lnTo>
                <a:lnTo>
                  <a:pt x="1606" y="537"/>
                </a:lnTo>
                <a:lnTo>
                  <a:pt x="1606" y="535"/>
                </a:lnTo>
                <a:lnTo>
                  <a:pt x="1608" y="532"/>
                </a:lnTo>
                <a:lnTo>
                  <a:pt x="1608" y="530"/>
                </a:lnTo>
                <a:lnTo>
                  <a:pt x="1608" y="529"/>
                </a:lnTo>
                <a:lnTo>
                  <a:pt x="1608" y="525"/>
                </a:lnTo>
                <a:lnTo>
                  <a:pt x="1608" y="523"/>
                </a:lnTo>
                <a:lnTo>
                  <a:pt x="1608" y="520"/>
                </a:lnTo>
                <a:lnTo>
                  <a:pt x="1606" y="517"/>
                </a:lnTo>
                <a:lnTo>
                  <a:pt x="1605" y="515"/>
                </a:lnTo>
                <a:lnTo>
                  <a:pt x="1603" y="505"/>
                </a:lnTo>
                <a:lnTo>
                  <a:pt x="1603" y="501"/>
                </a:lnTo>
                <a:lnTo>
                  <a:pt x="1601" y="498"/>
                </a:lnTo>
                <a:lnTo>
                  <a:pt x="1601" y="496"/>
                </a:lnTo>
                <a:lnTo>
                  <a:pt x="1601" y="495"/>
                </a:lnTo>
                <a:lnTo>
                  <a:pt x="1600" y="491"/>
                </a:lnTo>
                <a:lnTo>
                  <a:pt x="1600" y="490"/>
                </a:lnTo>
                <a:lnTo>
                  <a:pt x="1598" y="488"/>
                </a:lnTo>
                <a:lnTo>
                  <a:pt x="1596" y="486"/>
                </a:lnTo>
                <a:lnTo>
                  <a:pt x="1595" y="486"/>
                </a:lnTo>
                <a:lnTo>
                  <a:pt x="1595" y="485"/>
                </a:lnTo>
                <a:lnTo>
                  <a:pt x="1593" y="485"/>
                </a:lnTo>
                <a:lnTo>
                  <a:pt x="1591" y="483"/>
                </a:lnTo>
                <a:lnTo>
                  <a:pt x="1589" y="481"/>
                </a:lnTo>
                <a:lnTo>
                  <a:pt x="1588" y="481"/>
                </a:lnTo>
                <a:lnTo>
                  <a:pt x="1584" y="479"/>
                </a:lnTo>
                <a:lnTo>
                  <a:pt x="1571" y="474"/>
                </a:lnTo>
                <a:lnTo>
                  <a:pt x="1569" y="473"/>
                </a:lnTo>
                <a:lnTo>
                  <a:pt x="1564" y="471"/>
                </a:lnTo>
                <a:lnTo>
                  <a:pt x="1559" y="471"/>
                </a:lnTo>
                <a:lnTo>
                  <a:pt x="1556" y="471"/>
                </a:lnTo>
                <a:lnTo>
                  <a:pt x="1552" y="473"/>
                </a:lnTo>
                <a:lnTo>
                  <a:pt x="1547" y="474"/>
                </a:lnTo>
                <a:lnTo>
                  <a:pt x="1530" y="478"/>
                </a:lnTo>
                <a:lnTo>
                  <a:pt x="1527" y="479"/>
                </a:lnTo>
                <a:lnTo>
                  <a:pt x="1525" y="479"/>
                </a:lnTo>
                <a:lnTo>
                  <a:pt x="1525" y="481"/>
                </a:lnTo>
                <a:lnTo>
                  <a:pt x="1522" y="483"/>
                </a:lnTo>
                <a:lnTo>
                  <a:pt x="1520" y="483"/>
                </a:lnTo>
                <a:lnTo>
                  <a:pt x="1520" y="485"/>
                </a:lnTo>
                <a:lnTo>
                  <a:pt x="1515" y="490"/>
                </a:lnTo>
                <a:lnTo>
                  <a:pt x="1505" y="500"/>
                </a:lnTo>
                <a:lnTo>
                  <a:pt x="1502" y="503"/>
                </a:lnTo>
                <a:lnTo>
                  <a:pt x="1498" y="508"/>
                </a:lnTo>
                <a:lnTo>
                  <a:pt x="1497" y="512"/>
                </a:lnTo>
                <a:lnTo>
                  <a:pt x="1495" y="515"/>
                </a:lnTo>
                <a:lnTo>
                  <a:pt x="1495" y="518"/>
                </a:lnTo>
                <a:lnTo>
                  <a:pt x="1493" y="534"/>
                </a:lnTo>
                <a:lnTo>
                  <a:pt x="1495" y="545"/>
                </a:lnTo>
                <a:lnTo>
                  <a:pt x="1495" y="549"/>
                </a:lnTo>
                <a:lnTo>
                  <a:pt x="1495" y="556"/>
                </a:lnTo>
                <a:lnTo>
                  <a:pt x="1495" y="559"/>
                </a:lnTo>
                <a:lnTo>
                  <a:pt x="1498" y="566"/>
                </a:lnTo>
                <a:lnTo>
                  <a:pt x="1500" y="574"/>
                </a:lnTo>
                <a:lnTo>
                  <a:pt x="1502" y="586"/>
                </a:lnTo>
                <a:lnTo>
                  <a:pt x="1503" y="591"/>
                </a:lnTo>
                <a:lnTo>
                  <a:pt x="1505" y="596"/>
                </a:lnTo>
                <a:lnTo>
                  <a:pt x="1507" y="605"/>
                </a:lnTo>
                <a:lnTo>
                  <a:pt x="1507" y="613"/>
                </a:lnTo>
                <a:lnTo>
                  <a:pt x="1507" y="617"/>
                </a:lnTo>
                <a:lnTo>
                  <a:pt x="1508" y="620"/>
                </a:lnTo>
                <a:lnTo>
                  <a:pt x="1508" y="625"/>
                </a:lnTo>
                <a:lnTo>
                  <a:pt x="1510" y="635"/>
                </a:lnTo>
                <a:lnTo>
                  <a:pt x="1510" y="647"/>
                </a:lnTo>
                <a:lnTo>
                  <a:pt x="1508" y="652"/>
                </a:lnTo>
                <a:lnTo>
                  <a:pt x="1508" y="656"/>
                </a:lnTo>
                <a:lnTo>
                  <a:pt x="1507" y="661"/>
                </a:lnTo>
                <a:lnTo>
                  <a:pt x="1500" y="674"/>
                </a:lnTo>
                <a:lnTo>
                  <a:pt x="1498" y="676"/>
                </a:lnTo>
                <a:lnTo>
                  <a:pt x="1498" y="679"/>
                </a:lnTo>
                <a:lnTo>
                  <a:pt x="1497" y="681"/>
                </a:lnTo>
                <a:lnTo>
                  <a:pt x="1495" y="688"/>
                </a:lnTo>
                <a:lnTo>
                  <a:pt x="1493" y="693"/>
                </a:lnTo>
                <a:lnTo>
                  <a:pt x="1490" y="696"/>
                </a:lnTo>
                <a:lnTo>
                  <a:pt x="1485" y="701"/>
                </a:lnTo>
                <a:lnTo>
                  <a:pt x="1476" y="706"/>
                </a:lnTo>
                <a:lnTo>
                  <a:pt x="1471" y="710"/>
                </a:lnTo>
                <a:lnTo>
                  <a:pt x="1470" y="712"/>
                </a:lnTo>
                <a:lnTo>
                  <a:pt x="1466" y="713"/>
                </a:lnTo>
                <a:lnTo>
                  <a:pt x="1464" y="715"/>
                </a:lnTo>
                <a:lnTo>
                  <a:pt x="1459" y="713"/>
                </a:lnTo>
                <a:lnTo>
                  <a:pt x="1454" y="712"/>
                </a:lnTo>
                <a:lnTo>
                  <a:pt x="1451" y="708"/>
                </a:lnTo>
                <a:lnTo>
                  <a:pt x="1448" y="705"/>
                </a:lnTo>
                <a:lnTo>
                  <a:pt x="1446" y="701"/>
                </a:lnTo>
                <a:lnTo>
                  <a:pt x="1444" y="696"/>
                </a:lnTo>
                <a:lnTo>
                  <a:pt x="1442" y="695"/>
                </a:lnTo>
                <a:lnTo>
                  <a:pt x="1441" y="691"/>
                </a:lnTo>
                <a:lnTo>
                  <a:pt x="1437" y="684"/>
                </a:lnTo>
                <a:lnTo>
                  <a:pt x="1434" y="678"/>
                </a:lnTo>
                <a:lnTo>
                  <a:pt x="1432" y="673"/>
                </a:lnTo>
                <a:lnTo>
                  <a:pt x="1432" y="671"/>
                </a:lnTo>
                <a:lnTo>
                  <a:pt x="1427" y="661"/>
                </a:lnTo>
                <a:lnTo>
                  <a:pt x="1426" y="657"/>
                </a:lnTo>
                <a:lnTo>
                  <a:pt x="1424" y="654"/>
                </a:lnTo>
                <a:lnTo>
                  <a:pt x="1424" y="652"/>
                </a:lnTo>
                <a:lnTo>
                  <a:pt x="1421" y="645"/>
                </a:lnTo>
                <a:lnTo>
                  <a:pt x="1417" y="640"/>
                </a:lnTo>
                <a:lnTo>
                  <a:pt x="1415" y="639"/>
                </a:lnTo>
                <a:lnTo>
                  <a:pt x="1409" y="625"/>
                </a:lnTo>
                <a:lnTo>
                  <a:pt x="1402" y="617"/>
                </a:lnTo>
                <a:lnTo>
                  <a:pt x="1394" y="606"/>
                </a:lnTo>
                <a:lnTo>
                  <a:pt x="1392" y="605"/>
                </a:lnTo>
                <a:lnTo>
                  <a:pt x="1388" y="600"/>
                </a:lnTo>
                <a:lnTo>
                  <a:pt x="1385" y="596"/>
                </a:lnTo>
                <a:lnTo>
                  <a:pt x="1383" y="596"/>
                </a:lnTo>
                <a:lnTo>
                  <a:pt x="1382" y="593"/>
                </a:lnTo>
                <a:lnTo>
                  <a:pt x="1378" y="591"/>
                </a:lnTo>
                <a:lnTo>
                  <a:pt x="1375" y="588"/>
                </a:lnTo>
                <a:lnTo>
                  <a:pt x="1372" y="584"/>
                </a:lnTo>
                <a:lnTo>
                  <a:pt x="1366" y="581"/>
                </a:lnTo>
                <a:lnTo>
                  <a:pt x="1365" y="579"/>
                </a:lnTo>
                <a:lnTo>
                  <a:pt x="1363" y="578"/>
                </a:lnTo>
                <a:lnTo>
                  <a:pt x="1361" y="576"/>
                </a:lnTo>
                <a:lnTo>
                  <a:pt x="1361" y="574"/>
                </a:lnTo>
                <a:lnTo>
                  <a:pt x="1361" y="573"/>
                </a:lnTo>
                <a:lnTo>
                  <a:pt x="1361" y="571"/>
                </a:lnTo>
                <a:lnTo>
                  <a:pt x="1361" y="569"/>
                </a:lnTo>
                <a:lnTo>
                  <a:pt x="1361" y="566"/>
                </a:lnTo>
                <a:lnTo>
                  <a:pt x="1361" y="564"/>
                </a:lnTo>
                <a:lnTo>
                  <a:pt x="1361" y="562"/>
                </a:lnTo>
                <a:lnTo>
                  <a:pt x="1361" y="561"/>
                </a:lnTo>
                <a:lnTo>
                  <a:pt x="1361" y="557"/>
                </a:lnTo>
                <a:lnTo>
                  <a:pt x="1361" y="556"/>
                </a:lnTo>
                <a:lnTo>
                  <a:pt x="1358" y="551"/>
                </a:lnTo>
                <a:lnTo>
                  <a:pt x="1356" y="549"/>
                </a:lnTo>
                <a:lnTo>
                  <a:pt x="1355" y="545"/>
                </a:lnTo>
                <a:lnTo>
                  <a:pt x="1353" y="544"/>
                </a:lnTo>
                <a:lnTo>
                  <a:pt x="1351" y="540"/>
                </a:lnTo>
                <a:lnTo>
                  <a:pt x="1348" y="534"/>
                </a:lnTo>
                <a:lnTo>
                  <a:pt x="1348" y="532"/>
                </a:lnTo>
                <a:lnTo>
                  <a:pt x="1346" y="530"/>
                </a:lnTo>
                <a:lnTo>
                  <a:pt x="1346" y="529"/>
                </a:lnTo>
                <a:lnTo>
                  <a:pt x="1343" y="527"/>
                </a:lnTo>
                <a:lnTo>
                  <a:pt x="1341" y="527"/>
                </a:lnTo>
                <a:lnTo>
                  <a:pt x="1338" y="525"/>
                </a:lnTo>
                <a:lnTo>
                  <a:pt x="1334" y="525"/>
                </a:lnTo>
                <a:lnTo>
                  <a:pt x="1331" y="527"/>
                </a:lnTo>
                <a:lnTo>
                  <a:pt x="1323" y="527"/>
                </a:lnTo>
                <a:lnTo>
                  <a:pt x="1321" y="529"/>
                </a:lnTo>
                <a:lnTo>
                  <a:pt x="1304" y="529"/>
                </a:lnTo>
                <a:lnTo>
                  <a:pt x="1296" y="529"/>
                </a:lnTo>
                <a:lnTo>
                  <a:pt x="1292" y="529"/>
                </a:lnTo>
                <a:lnTo>
                  <a:pt x="1287" y="527"/>
                </a:lnTo>
                <a:lnTo>
                  <a:pt x="1284" y="525"/>
                </a:lnTo>
                <a:lnTo>
                  <a:pt x="1280" y="525"/>
                </a:lnTo>
                <a:lnTo>
                  <a:pt x="1272" y="518"/>
                </a:lnTo>
                <a:lnTo>
                  <a:pt x="1269" y="517"/>
                </a:lnTo>
                <a:lnTo>
                  <a:pt x="1267" y="517"/>
                </a:lnTo>
                <a:lnTo>
                  <a:pt x="1265" y="515"/>
                </a:lnTo>
                <a:lnTo>
                  <a:pt x="1260" y="513"/>
                </a:lnTo>
                <a:lnTo>
                  <a:pt x="1258" y="512"/>
                </a:lnTo>
                <a:lnTo>
                  <a:pt x="1257" y="510"/>
                </a:lnTo>
                <a:lnTo>
                  <a:pt x="1252" y="508"/>
                </a:lnTo>
                <a:lnTo>
                  <a:pt x="1250" y="508"/>
                </a:lnTo>
                <a:lnTo>
                  <a:pt x="1247" y="508"/>
                </a:lnTo>
                <a:lnTo>
                  <a:pt x="1245" y="508"/>
                </a:lnTo>
                <a:lnTo>
                  <a:pt x="1241" y="508"/>
                </a:lnTo>
                <a:lnTo>
                  <a:pt x="1238" y="508"/>
                </a:lnTo>
                <a:lnTo>
                  <a:pt x="1235" y="510"/>
                </a:lnTo>
                <a:lnTo>
                  <a:pt x="1231" y="510"/>
                </a:lnTo>
                <a:lnTo>
                  <a:pt x="1226" y="510"/>
                </a:lnTo>
                <a:lnTo>
                  <a:pt x="1221" y="508"/>
                </a:lnTo>
                <a:lnTo>
                  <a:pt x="1216" y="507"/>
                </a:lnTo>
                <a:lnTo>
                  <a:pt x="1213" y="508"/>
                </a:lnTo>
                <a:lnTo>
                  <a:pt x="1208" y="510"/>
                </a:lnTo>
                <a:lnTo>
                  <a:pt x="1203" y="510"/>
                </a:lnTo>
                <a:lnTo>
                  <a:pt x="1201" y="510"/>
                </a:lnTo>
                <a:lnTo>
                  <a:pt x="1198" y="510"/>
                </a:lnTo>
                <a:lnTo>
                  <a:pt x="1196" y="508"/>
                </a:lnTo>
                <a:lnTo>
                  <a:pt x="1194" y="507"/>
                </a:lnTo>
                <a:lnTo>
                  <a:pt x="1193" y="507"/>
                </a:lnTo>
                <a:lnTo>
                  <a:pt x="1191" y="505"/>
                </a:lnTo>
                <a:lnTo>
                  <a:pt x="1187" y="501"/>
                </a:lnTo>
                <a:lnTo>
                  <a:pt x="1186" y="498"/>
                </a:lnTo>
                <a:lnTo>
                  <a:pt x="1184" y="495"/>
                </a:lnTo>
                <a:lnTo>
                  <a:pt x="1182" y="493"/>
                </a:lnTo>
                <a:lnTo>
                  <a:pt x="1179" y="488"/>
                </a:lnTo>
                <a:lnTo>
                  <a:pt x="1177" y="488"/>
                </a:lnTo>
                <a:lnTo>
                  <a:pt x="1176" y="486"/>
                </a:lnTo>
                <a:lnTo>
                  <a:pt x="1174" y="483"/>
                </a:lnTo>
                <a:lnTo>
                  <a:pt x="1172" y="481"/>
                </a:lnTo>
                <a:lnTo>
                  <a:pt x="1171" y="481"/>
                </a:lnTo>
                <a:lnTo>
                  <a:pt x="1169" y="479"/>
                </a:lnTo>
                <a:lnTo>
                  <a:pt x="1165" y="476"/>
                </a:lnTo>
                <a:lnTo>
                  <a:pt x="1162" y="476"/>
                </a:lnTo>
                <a:lnTo>
                  <a:pt x="1157" y="474"/>
                </a:lnTo>
                <a:lnTo>
                  <a:pt x="1154" y="473"/>
                </a:lnTo>
                <a:lnTo>
                  <a:pt x="1150" y="473"/>
                </a:lnTo>
                <a:lnTo>
                  <a:pt x="1144" y="469"/>
                </a:lnTo>
                <a:lnTo>
                  <a:pt x="1138" y="469"/>
                </a:lnTo>
                <a:lnTo>
                  <a:pt x="1135" y="468"/>
                </a:lnTo>
                <a:lnTo>
                  <a:pt x="1127" y="468"/>
                </a:lnTo>
                <a:lnTo>
                  <a:pt x="1125" y="469"/>
                </a:lnTo>
                <a:lnTo>
                  <a:pt x="1122" y="469"/>
                </a:lnTo>
                <a:lnTo>
                  <a:pt x="1120" y="471"/>
                </a:lnTo>
                <a:lnTo>
                  <a:pt x="1116" y="471"/>
                </a:lnTo>
                <a:lnTo>
                  <a:pt x="1113" y="473"/>
                </a:lnTo>
                <a:lnTo>
                  <a:pt x="1110" y="473"/>
                </a:lnTo>
                <a:lnTo>
                  <a:pt x="1106" y="476"/>
                </a:lnTo>
                <a:lnTo>
                  <a:pt x="1105" y="476"/>
                </a:lnTo>
                <a:lnTo>
                  <a:pt x="1091" y="485"/>
                </a:lnTo>
                <a:lnTo>
                  <a:pt x="1086" y="490"/>
                </a:lnTo>
                <a:lnTo>
                  <a:pt x="1084" y="490"/>
                </a:lnTo>
                <a:lnTo>
                  <a:pt x="1083" y="491"/>
                </a:lnTo>
                <a:lnTo>
                  <a:pt x="1079" y="495"/>
                </a:lnTo>
                <a:lnTo>
                  <a:pt x="1078" y="495"/>
                </a:lnTo>
                <a:lnTo>
                  <a:pt x="1074" y="495"/>
                </a:lnTo>
                <a:lnTo>
                  <a:pt x="1069" y="491"/>
                </a:lnTo>
                <a:lnTo>
                  <a:pt x="1064" y="490"/>
                </a:lnTo>
                <a:lnTo>
                  <a:pt x="1057" y="485"/>
                </a:lnTo>
                <a:lnTo>
                  <a:pt x="1052" y="481"/>
                </a:lnTo>
                <a:lnTo>
                  <a:pt x="1049" y="478"/>
                </a:lnTo>
                <a:lnTo>
                  <a:pt x="1042" y="476"/>
                </a:lnTo>
                <a:lnTo>
                  <a:pt x="1039" y="474"/>
                </a:lnTo>
                <a:lnTo>
                  <a:pt x="1035" y="473"/>
                </a:lnTo>
                <a:lnTo>
                  <a:pt x="1032" y="473"/>
                </a:lnTo>
                <a:lnTo>
                  <a:pt x="1027" y="469"/>
                </a:lnTo>
                <a:lnTo>
                  <a:pt x="1017" y="462"/>
                </a:lnTo>
                <a:lnTo>
                  <a:pt x="1013" y="461"/>
                </a:lnTo>
                <a:lnTo>
                  <a:pt x="1012" y="459"/>
                </a:lnTo>
                <a:lnTo>
                  <a:pt x="1007" y="454"/>
                </a:lnTo>
                <a:lnTo>
                  <a:pt x="1005" y="454"/>
                </a:lnTo>
                <a:lnTo>
                  <a:pt x="1003" y="452"/>
                </a:lnTo>
                <a:lnTo>
                  <a:pt x="1000" y="451"/>
                </a:lnTo>
                <a:lnTo>
                  <a:pt x="998" y="451"/>
                </a:lnTo>
                <a:lnTo>
                  <a:pt x="997" y="449"/>
                </a:lnTo>
                <a:lnTo>
                  <a:pt x="993" y="449"/>
                </a:lnTo>
                <a:lnTo>
                  <a:pt x="990" y="447"/>
                </a:lnTo>
                <a:lnTo>
                  <a:pt x="988" y="447"/>
                </a:lnTo>
                <a:lnTo>
                  <a:pt x="985" y="446"/>
                </a:lnTo>
                <a:lnTo>
                  <a:pt x="981" y="446"/>
                </a:lnTo>
                <a:lnTo>
                  <a:pt x="975" y="446"/>
                </a:lnTo>
                <a:lnTo>
                  <a:pt x="975" y="444"/>
                </a:lnTo>
                <a:lnTo>
                  <a:pt x="956" y="444"/>
                </a:lnTo>
                <a:lnTo>
                  <a:pt x="949" y="447"/>
                </a:lnTo>
                <a:lnTo>
                  <a:pt x="948" y="447"/>
                </a:lnTo>
                <a:lnTo>
                  <a:pt x="946" y="447"/>
                </a:lnTo>
                <a:lnTo>
                  <a:pt x="932" y="447"/>
                </a:lnTo>
                <a:lnTo>
                  <a:pt x="931" y="447"/>
                </a:lnTo>
                <a:lnTo>
                  <a:pt x="926" y="447"/>
                </a:lnTo>
                <a:lnTo>
                  <a:pt x="921" y="449"/>
                </a:lnTo>
                <a:lnTo>
                  <a:pt x="912" y="449"/>
                </a:lnTo>
                <a:lnTo>
                  <a:pt x="910" y="447"/>
                </a:lnTo>
                <a:lnTo>
                  <a:pt x="909" y="447"/>
                </a:lnTo>
                <a:lnTo>
                  <a:pt x="907" y="447"/>
                </a:lnTo>
                <a:lnTo>
                  <a:pt x="905" y="447"/>
                </a:lnTo>
                <a:lnTo>
                  <a:pt x="897" y="449"/>
                </a:lnTo>
                <a:lnTo>
                  <a:pt x="894" y="447"/>
                </a:lnTo>
                <a:lnTo>
                  <a:pt x="892" y="446"/>
                </a:lnTo>
                <a:lnTo>
                  <a:pt x="890" y="444"/>
                </a:lnTo>
                <a:lnTo>
                  <a:pt x="888" y="444"/>
                </a:lnTo>
                <a:lnTo>
                  <a:pt x="887" y="442"/>
                </a:lnTo>
                <a:lnTo>
                  <a:pt x="885" y="439"/>
                </a:lnTo>
                <a:lnTo>
                  <a:pt x="883" y="437"/>
                </a:lnTo>
                <a:lnTo>
                  <a:pt x="882" y="435"/>
                </a:lnTo>
                <a:lnTo>
                  <a:pt x="882" y="432"/>
                </a:lnTo>
                <a:lnTo>
                  <a:pt x="880" y="429"/>
                </a:lnTo>
                <a:lnTo>
                  <a:pt x="878" y="427"/>
                </a:lnTo>
                <a:lnTo>
                  <a:pt x="878" y="424"/>
                </a:lnTo>
                <a:lnTo>
                  <a:pt x="877" y="424"/>
                </a:lnTo>
                <a:lnTo>
                  <a:pt x="877" y="420"/>
                </a:lnTo>
                <a:lnTo>
                  <a:pt x="877" y="418"/>
                </a:lnTo>
                <a:lnTo>
                  <a:pt x="875" y="417"/>
                </a:lnTo>
                <a:lnTo>
                  <a:pt x="875" y="412"/>
                </a:lnTo>
                <a:lnTo>
                  <a:pt x="873" y="408"/>
                </a:lnTo>
                <a:lnTo>
                  <a:pt x="873" y="402"/>
                </a:lnTo>
                <a:lnTo>
                  <a:pt x="873" y="396"/>
                </a:lnTo>
                <a:lnTo>
                  <a:pt x="873" y="393"/>
                </a:lnTo>
                <a:lnTo>
                  <a:pt x="873" y="390"/>
                </a:lnTo>
                <a:lnTo>
                  <a:pt x="873" y="386"/>
                </a:lnTo>
                <a:lnTo>
                  <a:pt x="873" y="383"/>
                </a:lnTo>
                <a:lnTo>
                  <a:pt x="875" y="379"/>
                </a:lnTo>
                <a:lnTo>
                  <a:pt x="877" y="378"/>
                </a:lnTo>
                <a:lnTo>
                  <a:pt x="878" y="376"/>
                </a:lnTo>
                <a:lnTo>
                  <a:pt x="880" y="373"/>
                </a:lnTo>
                <a:lnTo>
                  <a:pt x="882" y="371"/>
                </a:lnTo>
                <a:lnTo>
                  <a:pt x="887" y="366"/>
                </a:lnTo>
                <a:lnTo>
                  <a:pt x="890" y="363"/>
                </a:lnTo>
                <a:lnTo>
                  <a:pt x="895" y="359"/>
                </a:lnTo>
                <a:lnTo>
                  <a:pt x="900" y="356"/>
                </a:lnTo>
                <a:lnTo>
                  <a:pt x="907" y="351"/>
                </a:lnTo>
                <a:lnTo>
                  <a:pt x="915" y="347"/>
                </a:lnTo>
                <a:lnTo>
                  <a:pt x="917" y="346"/>
                </a:lnTo>
                <a:lnTo>
                  <a:pt x="922" y="344"/>
                </a:lnTo>
                <a:lnTo>
                  <a:pt x="929" y="342"/>
                </a:lnTo>
                <a:lnTo>
                  <a:pt x="931" y="341"/>
                </a:lnTo>
                <a:lnTo>
                  <a:pt x="932" y="341"/>
                </a:lnTo>
                <a:lnTo>
                  <a:pt x="939" y="339"/>
                </a:lnTo>
                <a:lnTo>
                  <a:pt x="941" y="339"/>
                </a:lnTo>
                <a:lnTo>
                  <a:pt x="946" y="337"/>
                </a:lnTo>
                <a:lnTo>
                  <a:pt x="951" y="335"/>
                </a:lnTo>
                <a:lnTo>
                  <a:pt x="956" y="335"/>
                </a:lnTo>
                <a:lnTo>
                  <a:pt x="963" y="335"/>
                </a:lnTo>
                <a:lnTo>
                  <a:pt x="966" y="335"/>
                </a:lnTo>
                <a:lnTo>
                  <a:pt x="970" y="334"/>
                </a:lnTo>
                <a:lnTo>
                  <a:pt x="973" y="334"/>
                </a:lnTo>
                <a:lnTo>
                  <a:pt x="975" y="332"/>
                </a:lnTo>
                <a:lnTo>
                  <a:pt x="980" y="329"/>
                </a:lnTo>
                <a:lnTo>
                  <a:pt x="983" y="327"/>
                </a:lnTo>
                <a:lnTo>
                  <a:pt x="983" y="325"/>
                </a:lnTo>
                <a:lnTo>
                  <a:pt x="986" y="324"/>
                </a:lnTo>
                <a:lnTo>
                  <a:pt x="988" y="322"/>
                </a:lnTo>
                <a:lnTo>
                  <a:pt x="990" y="322"/>
                </a:lnTo>
                <a:lnTo>
                  <a:pt x="992" y="320"/>
                </a:lnTo>
                <a:lnTo>
                  <a:pt x="993" y="318"/>
                </a:lnTo>
                <a:lnTo>
                  <a:pt x="1007" y="308"/>
                </a:lnTo>
                <a:lnTo>
                  <a:pt x="1008" y="307"/>
                </a:lnTo>
                <a:lnTo>
                  <a:pt x="1010" y="307"/>
                </a:lnTo>
                <a:lnTo>
                  <a:pt x="1012" y="305"/>
                </a:lnTo>
                <a:lnTo>
                  <a:pt x="1013" y="302"/>
                </a:lnTo>
                <a:lnTo>
                  <a:pt x="1017" y="300"/>
                </a:lnTo>
                <a:lnTo>
                  <a:pt x="1019" y="296"/>
                </a:lnTo>
                <a:lnTo>
                  <a:pt x="1020" y="295"/>
                </a:lnTo>
                <a:lnTo>
                  <a:pt x="1020" y="291"/>
                </a:lnTo>
                <a:lnTo>
                  <a:pt x="1022" y="290"/>
                </a:lnTo>
                <a:lnTo>
                  <a:pt x="1022" y="288"/>
                </a:lnTo>
                <a:lnTo>
                  <a:pt x="1022" y="285"/>
                </a:lnTo>
                <a:lnTo>
                  <a:pt x="1024" y="281"/>
                </a:lnTo>
                <a:lnTo>
                  <a:pt x="1024" y="278"/>
                </a:lnTo>
                <a:lnTo>
                  <a:pt x="1025" y="276"/>
                </a:lnTo>
                <a:lnTo>
                  <a:pt x="1027" y="273"/>
                </a:lnTo>
                <a:lnTo>
                  <a:pt x="1027" y="268"/>
                </a:lnTo>
                <a:lnTo>
                  <a:pt x="1027" y="266"/>
                </a:lnTo>
                <a:lnTo>
                  <a:pt x="1029" y="259"/>
                </a:lnTo>
                <a:lnTo>
                  <a:pt x="1029" y="258"/>
                </a:lnTo>
                <a:lnTo>
                  <a:pt x="1029" y="256"/>
                </a:lnTo>
                <a:lnTo>
                  <a:pt x="1029" y="249"/>
                </a:lnTo>
                <a:lnTo>
                  <a:pt x="1029" y="247"/>
                </a:lnTo>
                <a:lnTo>
                  <a:pt x="1027" y="244"/>
                </a:lnTo>
                <a:lnTo>
                  <a:pt x="1027" y="242"/>
                </a:lnTo>
                <a:lnTo>
                  <a:pt x="1025" y="242"/>
                </a:lnTo>
                <a:lnTo>
                  <a:pt x="1025" y="241"/>
                </a:lnTo>
                <a:lnTo>
                  <a:pt x="1024" y="235"/>
                </a:lnTo>
                <a:lnTo>
                  <a:pt x="1024" y="234"/>
                </a:lnTo>
                <a:lnTo>
                  <a:pt x="1022" y="232"/>
                </a:lnTo>
                <a:lnTo>
                  <a:pt x="1020" y="230"/>
                </a:lnTo>
                <a:lnTo>
                  <a:pt x="1019" y="230"/>
                </a:lnTo>
                <a:lnTo>
                  <a:pt x="1017" y="229"/>
                </a:lnTo>
                <a:lnTo>
                  <a:pt x="1015" y="229"/>
                </a:lnTo>
                <a:lnTo>
                  <a:pt x="1013" y="227"/>
                </a:lnTo>
                <a:lnTo>
                  <a:pt x="1012" y="225"/>
                </a:lnTo>
                <a:lnTo>
                  <a:pt x="1010" y="225"/>
                </a:lnTo>
                <a:lnTo>
                  <a:pt x="1010" y="224"/>
                </a:lnTo>
                <a:lnTo>
                  <a:pt x="1008" y="224"/>
                </a:lnTo>
                <a:lnTo>
                  <a:pt x="1007" y="222"/>
                </a:lnTo>
                <a:lnTo>
                  <a:pt x="1003" y="222"/>
                </a:lnTo>
                <a:lnTo>
                  <a:pt x="1002" y="222"/>
                </a:lnTo>
                <a:lnTo>
                  <a:pt x="995" y="220"/>
                </a:lnTo>
                <a:lnTo>
                  <a:pt x="993" y="219"/>
                </a:lnTo>
                <a:lnTo>
                  <a:pt x="992" y="219"/>
                </a:lnTo>
                <a:lnTo>
                  <a:pt x="990" y="219"/>
                </a:lnTo>
                <a:lnTo>
                  <a:pt x="990" y="217"/>
                </a:lnTo>
                <a:lnTo>
                  <a:pt x="988" y="217"/>
                </a:lnTo>
                <a:lnTo>
                  <a:pt x="986" y="219"/>
                </a:lnTo>
                <a:lnTo>
                  <a:pt x="983" y="219"/>
                </a:lnTo>
                <a:lnTo>
                  <a:pt x="981" y="219"/>
                </a:lnTo>
                <a:lnTo>
                  <a:pt x="980" y="219"/>
                </a:lnTo>
                <a:lnTo>
                  <a:pt x="978" y="219"/>
                </a:lnTo>
                <a:lnTo>
                  <a:pt x="976" y="217"/>
                </a:lnTo>
                <a:lnTo>
                  <a:pt x="973" y="217"/>
                </a:lnTo>
                <a:lnTo>
                  <a:pt x="961" y="213"/>
                </a:lnTo>
                <a:lnTo>
                  <a:pt x="956" y="210"/>
                </a:lnTo>
                <a:lnTo>
                  <a:pt x="954" y="210"/>
                </a:lnTo>
                <a:lnTo>
                  <a:pt x="953" y="210"/>
                </a:lnTo>
                <a:lnTo>
                  <a:pt x="951" y="208"/>
                </a:lnTo>
                <a:lnTo>
                  <a:pt x="948" y="205"/>
                </a:lnTo>
                <a:lnTo>
                  <a:pt x="948" y="203"/>
                </a:lnTo>
                <a:lnTo>
                  <a:pt x="924" y="202"/>
                </a:lnTo>
                <a:lnTo>
                  <a:pt x="910" y="200"/>
                </a:lnTo>
                <a:lnTo>
                  <a:pt x="907" y="200"/>
                </a:lnTo>
                <a:lnTo>
                  <a:pt x="905" y="200"/>
                </a:lnTo>
                <a:lnTo>
                  <a:pt x="904" y="200"/>
                </a:lnTo>
                <a:lnTo>
                  <a:pt x="899" y="202"/>
                </a:lnTo>
                <a:lnTo>
                  <a:pt x="895" y="203"/>
                </a:lnTo>
                <a:lnTo>
                  <a:pt x="883" y="208"/>
                </a:lnTo>
                <a:lnTo>
                  <a:pt x="877" y="208"/>
                </a:lnTo>
                <a:lnTo>
                  <a:pt x="872" y="212"/>
                </a:lnTo>
                <a:lnTo>
                  <a:pt x="863" y="213"/>
                </a:lnTo>
                <a:lnTo>
                  <a:pt x="856" y="217"/>
                </a:lnTo>
                <a:lnTo>
                  <a:pt x="855" y="217"/>
                </a:lnTo>
                <a:lnTo>
                  <a:pt x="848" y="219"/>
                </a:lnTo>
                <a:lnTo>
                  <a:pt x="846" y="219"/>
                </a:lnTo>
                <a:lnTo>
                  <a:pt x="843" y="220"/>
                </a:lnTo>
                <a:lnTo>
                  <a:pt x="839" y="220"/>
                </a:lnTo>
                <a:lnTo>
                  <a:pt x="838" y="220"/>
                </a:lnTo>
                <a:lnTo>
                  <a:pt x="834" y="222"/>
                </a:lnTo>
                <a:lnTo>
                  <a:pt x="828" y="222"/>
                </a:lnTo>
                <a:lnTo>
                  <a:pt x="824" y="222"/>
                </a:lnTo>
                <a:lnTo>
                  <a:pt x="823" y="222"/>
                </a:lnTo>
                <a:lnTo>
                  <a:pt x="812" y="217"/>
                </a:lnTo>
                <a:lnTo>
                  <a:pt x="807" y="213"/>
                </a:lnTo>
                <a:lnTo>
                  <a:pt x="806" y="212"/>
                </a:lnTo>
                <a:lnTo>
                  <a:pt x="787" y="203"/>
                </a:lnTo>
                <a:lnTo>
                  <a:pt x="785" y="203"/>
                </a:lnTo>
                <a:lnTo>
                  <a:pt x="782" y="202"/>
                </a:lnTo>
                <a:lnTo>
                  <a:pt x="780" y="202"/>
                </a:lnTo>
                <a:lnTo>
                  <a:pt x="774" y="200"/>
                </a:lnTo>
                <a:lnTo>
                  <a:pt x="772" y="198"/>
                </a:lnTo>
                <a:lnTo>
                  <a:pt x="752" y="188"/>
                </a:lnTo>
                <a:lnTo>
                  <a:pt x="752" y="186"/>
                </a:lnTo>
                <a:lnTo>
                  <a:pt x="750" y="185"/>
                </a:lnTo>
                <a:lnTo>
                  <a:pt x="742" y="181"/>
                </a:lnTo>
                <a:lnTo>
                  <a:pt x="738" y="180"/>
                </a:lnTo>
                <a:lnTo>
                  <a:pt x="733" y="180"/>
                </a:lnTo>
                <a:lnTo>
                  <a:pt x="731" y="180"/>
                </a:lnTo>
                <a:lnTo>
                  <a:pt x="730" y="180"/>
                </a:lnTo>
                <a:lnTo>
                  <a:pt x="721" y="181"/>
                </a:lnTo>
                <a:lnTo>
                  <a:pt x="716" y="183"/>
                </a:lnTo>
                <a:lnTo>
                  <a:pt x="701" y="185"/>
                </a:lnTo>
                <a:lnTo>
                  <a:pt x="696" y="188"/>
                </a:lnTo>
                <a:lnTo>
                  <a:pt x="694" y="188"/>
                </a:lnTo>
                <a:lnTo>
                  <a:pt x="691" y="190"/>
                </a:lnTo>
                <a:lnTo>
                  <a:pt x="687" y="190"/>
                </a:lnTo>
                <a:lnTo>
                  <a:pt x="681" y="193"/>
                </a:lnTo>
                <a:lnTo>
                  <a:pt x="676" y="195"/>
                </a:lnTo>
                <a:lnTo>
                  <a:pt x="666" y="200"/>
                </a:lnTo>
                <a:lnTo>
                  <a:pt x="664" y="202"/>
                </a:lnTo>
                <a:lnTo>
                  <a:pt x="657" y="203"/>
                </a:lnTo>
                <a:lnTo>
                  <a:pt x="655" y="205"/>
                </a:lnTo>
                <a:lnTo>
                  <a:pt x="654" y="205"/>
                </a:lnTo>
                <a:lnTo>
                  <a:pt x="644" y="210"/>
                </a:lnTo>
                <a:lnTo>
                  <a:pt x="640" y="212"/>
                </a:lnTo>
                <a:lnTo>
                  <a:pt x="635" y="215"/>
                </a:lnTo>
                <a:lnTo>
                  <a:pt x="632" y="217"/>
                </a:lnTo>
                <a:lnTo>
                  <a:pt x="630" y="219"/>
                </a:lnTo>
                <a:lnTo>
                  <a:pt x="623" y="222"/>
                </a:lnTo>
                <a:lnTo>
                  <a:pt x="620" y="224"/>
                </a:lnTo>
                <a:lnTo>
                  <a:pt x="620" y="225"/>
                </a:lnTo>
                <a:lnTo>
                  <a:pt x="617" y="225"/>
                </a:lnTo>
                <a:lnTo>
                  <a:pt x="613" y="227"/>
                </a:lnTo>
                <a:lnTo>
                  <a:pt x="611" y="229"/>
                </a:lnTo>
                <a:lnTo>
                  <a:pt x="603" y="232"/>
                </a:lnTo>
                <a:lnTo>
                  <a:pt x="596" y="235"/>
                </a:lnTo>
                <a:lnTo>
                  <a:pt x="595" y="235"/>
                </a:lnTo>
                <a:lnTo>
                  <a:pt x="591" y="237"/>
                </a:lnTo>
                <a:lnTo>
                  <a:pt x="588" y="239"/>
                </a:lnTo>
                <a:lnTo>
                  <a:pt x="586" y="241"/>
                </a:lnTo>
                <a:lnTo>
                  <a:pt x="584" y="242"/>
                </a:lnTo>
                <a:lnTo>
                  <a:pt x="581" y="244"/>
                </a:lnTo>
                <a:lnTo>
                  <a:pt x="578" y="246"/>
                </a:lnTo>
                <a:lnTo>
                  <a:pt x="578" y="247"/>
                </a:lnTo>
                <a:lnTo>
                  <a:pt x="576" y="247"/>
                </a:lnTo>
                <a:lnTo>
                  <a:pt x="573" y="249"/>
                </a:lnTo>
                <a:lnTo>
                  <a:pt x="569" y="251"/>
                </a:lnTo>
                <a:lnTo>
                  <a:pt x="568" y="252"/>
                </a:lnTo>
                <a:lnTo>
                  <a:pt x="564" y="254"/>
                </a:lnTo>
                <a:lnTo>
                  <a:pt x="562" y="258"/>
                </a:lnTo>
                <a:lnTo>
                  <a:pt x="559" y="259"/>
                </a:lnTo>
                <a:lnTo>
                  <a:pt x="556" y="261"/>
                </a:lnTo>
                <a:lnTo>
                  <a:pt x="541" y="268"/>
                </a:lnTo>
                <a:lnTo>
                  <a:pt x="541" y="269"/>
                </a:lnTo>
                <a:lnTo>
                  <a:pt x="541" y="281"/>
                </a:lnTo>
                <a:lnTo>
                  <a:pt x="537" y="285"/>
                </a:lnTo>
                <a:lnTo>
                  <a:pt x="530" y="288"/>
                </a:lnTo>
                <a:lnTo>
                  <a:pt x="503" y="303"/>
                </a:lnTo>
                <a:lnTo>
                  <a:pt x="497" y="305"/>
                </a:lnTo>
                <a:lnTo>
                  <a:pt x="476" y="315"/>
                </a:lnTo>
                <a:lnTo>
                  <a:pt x="475" y="318"/>
                </a:lnTo>
                <a:lnTo>
                  <a:pt x="468" y="313"/>
                </a:lnTo>
                <a:lnTo>
                  <a:pt x="463" y="320"/>
                </a:lnTo>
                <a:lnTo>
                  <a:pt x="459" y="322"/>
                </a:lnTo>
                <a:lnTo>
                  <a:pt x="456" y="325"/>
                </a:lnTo>
                <a:lnTo>
                  <a:pt x="454" y="327"/>
                </a:lnTo>
                <a:lnTo>
                  <a:pt x="451" y="330"/>
                </a:lnTo>
                <a:lnTo>
                  <a:pt x="448" y="330"/>
                </a:lnTo>
                <a:lnTo>
                  <a:pt x="441" y="330"/>
                </a:lnTo>
                <a:lnTo>
                  <a:pt x="427" y="329"/>
                </a:lnTo>
                <a:lnTo>
                  <a:pt x="426" y="329"/>
                </a:lnTo>
                <a:lnTo>
                  <a:pt x="424" y="329"/>
                </a:lnTo>
                <a:lnTo>
                  <a:pt x="414" y="327"/>
                </a:lnTo>
                <a:lnTo>
                  <a:pt x="404" y="329"/>
                </a:lnTo>
                <a:lnTo>
                  <a:pt x="400" y="329"/>
                </a:lnTo>
                <a:lnTo>
                  <a:pt x="397" y="329"/>
                </a:lnTo>
                <a:lnTo>
                  <a:pt x="390" y="325"/>
                </a:lnTo>
                <a:lnTo>
                  <a:pt x="387" y="324"/>
                </a:lnTo>
                <a:lnTo>
                  <a:pt x="383" y="320"/>
                </a:lnTo>
                <a:lnTo>
                  <a:pt x="378" y="317"/>
                </a:lnTo>
                <a:lnTo>
                  <a:pt x="367" y="310"/>
                </a:lnTo>
                <a:lnTo>
                  <a:pt x="361" y="307"/>
                </a:lnTo>
                <a:lnTo>
                  <a:pt x="333" y="286"/>
                </a:lnTo>
                <a:lnTo>
                  <a:pt x="329" y="283"/>
                </a:lnTo>
                <a:lnTo>
                  <a:pt x="328" y="283"/>
                </a:lnTo>
                <a:lnTo>
                  <a:pt x="321" y="274"/>
                </a:lnTo>
                <a:lnTo>
                  <a:pt x="318" y="271"/>
                </a:lnTo>
                <a:lnTo>
                  <a:pt x="316" y="269"/>
                </a:lnTo>
                <a:lnTo>
                  <a:pt x="314" y="264"/>
                </a:lnTo>
                <a:lnTo>
                  <a:pt x="311" y="263"/>
                </a:lnTo>
                <a:lnTo>
                  <a:pt x="307" y="258"/>
                </a:lnTo>
                <a:lnTo>
                  <a:pt x="302" y="252"/>
                </a:lnTo>
                <a:lnTo>
                  <a:pt x="291" y="246"/>
                </a:lnTo>
                <a:lnTo>
                  <a:pt x="287" y="242"/>
                </a:lnTo>
                <a:lnTo>
                  <a:pt x="280" y="239"/>
                </a:lnTo>
                <a:lnTo>
                  <a:pt x="274" y="237"/>
                </a:lnTo>
                <a:lnTo>
                  <a:pt x="269" y="237"/>
                </a:lnTo>
                <a:lnTo>
                  <a:pt x="260" y="237"/>
                </a:lnTo>
                <a:lnTo>
                  <a:pt x="257" y="239"/>
                </a:lnTo>
                <a:lnTo>
                  <a:pt x="250" y="241"/>
                </a:lnTo>
                <a:lnTo>
                  <a:pt x="248" y="241"/>
                </a:lnTo>
                <a:lnTo>
                  <a:pt x="245" y="241"/>
                </a:lnTo>
                <a:lnTo>
                  <a:pt x="243" y="241"/>
                </a:lnTo>
                <a:lnTo>
                  <a:pt x="236" y="244"/>
                </a:lnTo>
                <a:lnTo>
                  <a:pt x="235" y="244"/>
                </a:lnTo>
                <a:lnTo>
                  <a:pt x="225" y="249"/>
                </a:lnTo>
                <a:lnTo>
                  <a:pt x="220" y="254"/>
                </a:lnTo>
                <a:lnTo>
                  <a:pt x="211" y="261"/>
                </a:lnTo>
                <a:lnTo>
                  <a:pt x="204" y="264"/>
                </a:lnTo>
                <a:lnTo>
                  <a:pt x="196" y="274"/>
                </a:lnTo>
                <a:lnTo>
                  <a:pt x="189" y="283"/>
                </a:lnTo>
                <a:lnTo>
                  <a:pt x="184" y="293"/>
                </a:lnTo>
                <a:lnTo>
                  <a:pt x="182" y="296"/>
                </a:lnTo>
                <a:lnTo>
                  <a:pt x="179" y="303"/>
                </a:lnTo>
                <a:lnTo>
                  <a:pt x="174" y="315"/>
                </a:lnTo>
                <a:lnTo>
                  <a:pt x="169" y="325"/>
                </a:lnTo>
                <a:lnTo>
                  <a:pt x="167" y="332"/>
                </a:lnTo>
                <a:lnTo>
                  <a:pt x="162" y="346"/>
                </a:lnTo>
                <a:lnTo>
                  <a:pt x="160" y="356"/>
                </a:lnTo>
                <a:lnTo>
                  <a:pt x="150" y="356"/>
                </a:lnTo>
                <a:lnTo>
                  <a:pt x="142" y="356"/>
                </a:lnTo>
                <a:lnTo>
                  <a:pt x="142" y="354"/>
                </a:lnTo>
                <a:lnTo>
                  <a:pt x="130" y="354"/>
                </a:lnTo>
                <a:lnTo>
                  <a:pt x="125" y="354"/>
                </a:lnTo>
                <a:lnTo>
                  <a:pt x="122" y="354"/>
                </a:lnTo>
                <a:lnTo>
                  <a:pt x="120" y="356"/>
                </a:lnTo>
                <a:lnTo>
                  <a:pt x="118" y="352"/>
                </a:lnTo>
                <a:lnTo>
                  <a:pt x="113" y="352"/>
                </a:lnTo>
                <a:lnTo>
                  <a:pt x="113" y="349"/>
                </a:lnTo>
                <a:lnTo>
                  <a:pt x="113" y="347"/>
                </a:lnTo>
                <a:lnTo>
                  <a:pt x="115" y="347"/>
                </a:lnTo>
                <a:lnTo>
                  <a:pt x="115" y="346"/>
                </a:lnTo>
                <a:lnTo>
                  <a:pt x="113" y="346"/>
                </a:lnTo>
                <a:lnTo>
                  <a:pt x="111" y="346"/>
                </a:lnTo>
                <a:lnTo>
                  <a:pt x="110" y="342"/>
                </a:lnTo>
                <a:lnTo>
                  <a:pt x="110" y="339"/>
                </a:lnTo>
                <a:lnTo>
                  <a:pt x="113" y="335"/>
                </a:lnTo>
                <a:lnTo>
                  <a:pt x="113" y="330"/>
                </a:lnTo>
                <a:lnTo>
                  <a:pt x="111" y="329"/>
                </a:lnTo>
                <a:lnTo>
                  <a:pt x="108" y="329"/>
                </a:lnTo>
                <a:lnTo>
                  <a:pt x="108" y="327"/>
                </a:lnTo>
                <a:lnTo>
                  <a:pt x="108" y="325"/>
                </a:lnTo>
                <a:lnTo>
                  <a:pt x="106" y="325"/>
                </a:lnTo>
                <a:lnTo>
                  <a:pt x="103" y="325"/>
                </a:lnTo>
                <a:lnTo>
                  <a:pt x="101" y="325"/>
                </a:lnTo>
                <a:lnTo>
                  <a:pt x="101" y="327"/>
                </a:lnTo>
                <a:lnTo>
                  <a:pt x="101" y="332"/>
                </a:lnTo>
                <a:lnTo>
                  <a:pt x="98" y="330"/>
                </a:lnTo>
                <a:lnTo>
                  <a:pt x="98" y="332"/>
                </a:lnTo>
                <a:lnTo>
                  <a:pt x="96" y="332"/>
                </a:lnTo>
                <a:lnTo>
                  <a:pt x="98" y="334"/>
                </a:lnTo>
                <a:lnTo>
                  <a:pt x="95" y="334"/>
                </a:lnTo>
                <a:lnTo>
                  <a:pt x="95" y="335"/>
                </a:lnTo>
                <a:lnTo>
                  <a:pt x="91" y="337"/>
                </a:lnTo>
                <a:lnTo>
                  <a:pt x="90" y="337"/>
                </a:lnTo>
                <a:lnTo>
                  <a:pt x="90" y="339"/>
                </a:lnTo>
                <a:lnTo>
                  <a:pt x="86" y="337"/>
                </a:lnTo>
                <a:lnTo>
                  <a:pt x="86" y="335"/>
                </a:lnTo>
                <a:lnTo>
                  <a:pt x="86" y="332"/>
                </a:lnTo>
                <a:lnTo>
                  <a:pt x="84" y="335"/>
                </a:lnTo>
                <a:lnTo>
                  <a:pt x="81" y="335"/>
                </a:lnTo>
                <a:lnTo>
                  <a:pt x="81" y="334"/>
                </a:lnTo>
                <a:lnTo>
                  <a:pt x="81" y="332"/>
                </a:lnTo>
                <a:lnTo>
                  <a:pt x="79" y="332"/>
                </a:lnTo>
                <a:lnTo>
                  <a:pt x="79" y="334"/>
                </a:lnTo>
                <a:lnTo>
                  <a:pt x="78" y="335"/>
                </a:lnTo>
                <a:lnTo>
                  <a:pt x="76" y="335"/>
                </a:lnTo>
                <a:lnTo>
                  <a:pt x="74" y="335"/>
                </a:lnTo>
                <a:lnTo>
                  <a:pt x="73" y="337"/>
                </a:lnTo>
                <a:lnTo>
                  <a:pt x="69" y="335"/>
                </a:lnTo>
                <a:lnTo>
                  <a:pt x="69" y="337"/>
                </a:lnTo>
                <a:lnTo>
                  <a:pt x="56" y="337"/>
                </a:lnTo>
                <a:lnTo>
                  <a:pt x="25" y="337"/>
                </a:lnTo>
                <a:lnTo>
                  <a:pt x="25" y="335"/>
                </a:lnTo>
                <a:lnTo>
                  <a:pt x="0" y="337"/>
                </a:lnTo>
                <a:lnTo>
                  <a:pt x="0" y="335"/>
                </a:lnTo>
                <a:lnTo>
                  <a:pt x="2" y="330"/>
                </a:lnTo>
                <a:lnTo>
                  <a:pt x="2" y="325"/>
                </a:lnTo>
                <a:lnTo>
                  <a:pt x="5" y="312"/>
                </a:lnTo>
                <a:lnTo>
                  <a:pt x="10" y="300"/>
                </a:lnTo>
                <a:lnTo>
                  <a:pt x="10" y="296"/>
                </a:lnTo>
                <a:lnTo>
                  <a:pt x="12" y="293"/>
                </a:lnTo>
                <a:lnTo>
                  <a:pt x="12" y="291"/>
                </a:lnTo>
                <a:lnTo>
                  <a:pt x="15" y="285"/>
                </a:lnTo>
                <a:lnTo>
                  <a:pt x="17" y="274"/>
                </a:lnTo>
                <a:lnTo>
                  <a:pt x="20" y="266"/>
                </a:lnTo>
                <a:lnTo>
                  <a:pt x="22" y="263"/>
                </a:lnTo>
                <a:lnTo>
                  <a:pt x="24" y="259"/>
                </a:lnTo>
                <a:lnTo>
                  <a:pt x="24" y="256"/>
                </a:lnTo>
                <a:lnTo>
                  <a:pt x="29" y="247"/>
                </a:lnTo>
                <a:lnTo>
                  <a:pt x="32" y="241"/>
                </a:lnTo>
                <a:lnTo>
                  <a:pt x="39" y="230"/>
                </a:lnTo>
                <a:lnTo>
                  <a:pt x="41" y="227"/>
                </a:lnTo>
                <a:lnTo>
                  <a:pt x="51" y="208"/>
                </a:lnTo>
                <a:lnTo>
                  <a:pt x="57" y="195"/>
                </a:lnTo>
                <a:lnTo>
                  <a:pt x="64" y="183"/>
                </a:lnTo>
                <a:lnTo>
                  <a:pt x="68" y="178"/>
                </a:lnTo>
                <a:lnTo>
                  <a:pt x="69" y="176"/>
                </a:lnTo>
                <a:lnTo>
                  <a:pt x="69" y="175"/>
                </a:lnTo>
                <a:lnTo>
                  <a:pt x="73" y="169"/>
                </a:lnTo>
                <a:lnTo>
                  <a:pt x="74" y="168"/>
                </a:lnTo>
                <a:lnTo>
                  <a:pt x="74" y="166"/>
                </a:lnTo>
                <a:lnTo>
                  <a:pt x="79" y="158"/>
                </a:lnTo>
                <a:lnTo>
                  <a:pt x="81" y="156"/>
                </a:lnTo>
                <a:lnTo>
                  <a:pt x="81" y="152"/>
                </a:lnTo>
                <a:lnTo>
                  <a:pt x="84" y="146"/>
                </a:lnTo>
                <a:lnTo>
                  <a:pt x="88" y="139"/>
                </a:lnTo>
                <a:lnTo>
                  <a:pt x="91" y="134"/>
                </a:lnTo>
                <a:lnTo>
                  <a:pt x="96" y="129"/>
                </a:lnTo>
                <a:lnTo>
                  <a:pt x="103" y="122"/>
                </a:lnTo>
                <a:lnTo>
                  <a:pt x="105" y="120"/>
                </a:lnTo>
                <a:lnTo>
                  <a:pt x="113" y="112"/>
                </a:lnTo>
                <a:lnTo>
                  <a:pt x="115" y="112"/>
                </a:lnTo>
                <a:lnTo>
                  <a:pt x="117" y="110"/>
                </a:lnTo>
                <a:lnTo>
                  <a:pt x="120" y="107"/>
                </a:lnTo>
                <a:lnTo>
                  <a:pt x="123" y="103"/>
                </a:lnTo>
                <a:lnTo>
                  <a:pt x="128" y="102"/>
                </a:lnTo>
                <a:lnTo>
                  <a:pt x="128" y="100"/>
                </a:lnTo>
                <a:lnTo>
                  <a:pt x="130" y="100"/>
                </a:lnTo>
                <a:lnTo>
                  <a:pt x="132" y="97"/>
                </a:lnTo>
                <a:lnTo>
                  <a:pt x="135" y="95"/>
                </a:lnTo>
                <a:lnTo>
                  <a:pt x="137" y="95"/>
                </a:lnTo>
                <a:lnTo>
                  <a:pt x="144" y="90"/>
                </a:lnTo>
                <a:lnTo>
                  <a:pt x="147" y="88"/>
                </a:lnTo>
                <a:lnTo>
                  <a:pt x="152" y="85"/>
                </a:lnTo>
                <a:lnTo>
                  <a:pt x="155" y="81"/>
                </a:lnTo>
                <a:lnTo>
                  <a:pt x="159" y="81"/>
                </a:lnTo>
                <a:lnTo>
                  <a:pt x="160" y="80"/>
                </a:lnTo>
                <a:lnTo>
                  <a:pt x="169" y="76"/>
                </a:lnTo>
                <a:lnTo>
                  <a:pt x="171" y="76"/>
                </a:lnTo>
                <a:lnTo>
                  <a:pt x="176" y="75"/>
                </a:lnTo>
                <a:lnTo>
                  <a:pt x="177" y="75"/>
                </a:lnTo>
                <a:lnTo>
                  <a:pt x="184" y="73"/>
                </a:lnTo>
                <a:lnTo>
                  <a:pt x="187" y="69"/>
                </a:lnTo>
                <a:lnTo>
                  <a:pt x="191" y="69"/>
                </a:lnTo>
                <a:lnTo>
                  <a:pt x="199" y="66"/>
                </a:lnTo>
                <a:lnTo>
                  <a:pt x="206" y="64"/>
                </a:lnTo>
                <a:lnTo>
                  <a:pt x="208" y="64"/>
                </a:lnTo>
                <a:lnTo>
                  <a:pt x="220" y="63"/>
                </a:lnTo>
                <a:lnTo>
                  <a:pt x="230" y="63"/>
                </a:lnTo>
                <a:lnTo>
                  <a:pt x="238" y="61"/>
                </a:lnTo>
                <a:lnTo>
                  <a:pt x="260" y="61"/>
                </a:lnTo>
                <a:lnTo>
                  <a:pt x="275" y="61"/>
                </a:lnTo>
                <a:lnTo>
                  <a:pt x="301" y="61"/>
                </a:lnTo>
                <a:lnTo>
                  <a:pt x="307" y="61"/>
                </a:lnTo>
                <a:lnTo>
                  <a:pt x="324" y="68"/>
                </a:lnTo>
                <a:lnTo>
                  <a:pt x="328" y="69"/>
                </a:lnTo>
                <a:lnTo>
                  <a:pt x="336" y="73"/>
                </a:lnTo>
                <a:lnTo>
                  <a:pt x="338" y="75"/>
                </a:lnTo>
                <a:lnTo>
                  <a:pt x="341" y="76"/>
                </a:lnTo>
                <a:lnTo>
                  <a:pt x="355" y="83"/>
                </a:lnTo>
                <a:lnTo>
                  <a:pt x="361" y="90"/>
                </a:lnTo>
                <a:lnTo>
                  <a:pt x="368" y="93"/>
                </a:lnTo>
                <a:lnTo>
                  <a:pt x="373" y="98"/>
                </a:lnTo>
                <a:lnTo>
                  <a:pt x="377" y="100"/>
                </a:lnTo>
                <a:lnTo>
                  <a:pt x="380" y="105"/>
                </a:lnTo>
                <a:lnTo>
                  <a:pt x="383" y="107"/>
                </a:lnTo>
                <a:lnTo>
                  <a:pt x="387" y="110"/>
                </a:lnTo>
                <a:lnTo>
                  <a:pt x="395" y="120"/>
                </a:lnTo>
                <a:lnTo>
                  <a:pt x="395" y="122"/>
                </a:lnTo>
                <a:lnTo>
                  <a:pt x="397" y="124"/>
                </a:lnTo>
                <a:lnTo>
                  <a:pt x="397" y="125"/>
                </a:lnTo>
                <a:lnTo>
                  <a:pt x="402" y="134"/>
                </a:lnTo>
                <a:lnTo>
                  <a:pt x="402" y="136"/>
                </a:lnTo>
                <a:lnTo>
                  <a:pt x="412" y="137"/>
                </a:lnTo>
                <a:lnTo>
                  <a:pt x="419" y="137"/>
                </a:lnTo>
                <a:lnTo>
                  <a:pt x="422" y="137"/>
                </a:lnTo>
                <a:lnTo>
                  <a:pt x="424" y="137"/>
                </a:lnTo>
                <a:lnTo>
                  <a:pt x="427" y="136"/>
                </a:lnTo>
                <a:lnTo>
                  <a:pt x="439" y="136"/>
                </a:lnTo>
                <a:lnTo>
                  <a:pt x="448" y="129"/>
                </a:lnTo>
                <a:lnTo>
                  <a:pt x="449" y="127"/>
                </a:lnTo>
                <a:lnTo>
                  <a:pt x="451" y="125"/>
                </a:lnTo>
                <a:lnTo>
                  <a:pt x="470" y="112"/>
                </a:lnTo>
                <a:lnTo>
                  <a:pt x="476" y="108"/>
                </a:lnTo>
                <a:lnTo>
                  <a:pt x="486" y="103"/>
                </a:lnTo>
                <a:lnTo>
                  <a:pt x="485" y="103"/>
                </a:lnTo>
                <a:lnTo>
                  <a:pt x="490" y="102"/>
                </a:lnTo>
                <a:lnTo>
                  <a:pt x="512" y="90"/>
                </a:lnTo>
                <a:lnTo>
                  <a:pt x="534" y="78"/>
                </a:lnTo>
                <a:lnTo>
                  <a:pt x="552" y="68"/>
                </a:lnTo>
                <a:lnTo>
                  <a:pt x="554" y="68"/>
                </a:lnTo>
                <a:lnTo>
                  <a:pt x="564" y="61"/>
                </a:lnTo>
                <a:lnTo>
                  <a:pt x="571" y="59"/>
                </a:lnTo>
                <a:lnTo>
                  <a:pt x="576" y="56"/>
                </a:lnTo>
                <a:lnTo>
                  <a:pt x="579" y="54"/>
                </a:lnTo>
                <a:lnTo>
                  <a:pt x="586" y="51"/>
                </a:lnTo>
                <a:lnTo>
                  <a:pt x="588" y="51"/>
                </a:lnTo>
                <a:lnTo>
                  <a:pt x="589" y="49"/>
                </a:lnTo>
                <a:lnTo>
                  <a:pt x="595" y="47"/>
                </a:lnTo>
                <a:lnTo>
                  <a:pt x="598" y="46"/>
                </a:lnTo>
                <a:lnTo>
                  <a:pt x="601" y="44"/>
                </a:lnTo>
                <a:lnTo>
                  <a:pt x="605" y="42"/>
                </a:lnTo>
                <a:lnTo>
                  <a:pt x="610" y="39"/>
                </a:lnTo>
                <a:lnTo>
                  <a:pt x="618" y="36"/>
                </a:lnTo>
                <a:lnTo>
                  <a:pt x="627" y="34"/>
                </a:lnTo>
                <a:lnTo>
                  <a:pt x="630" y="32"/>
                </a:lnTo>
                <a:lnTo>
                  <a:pt x="633" y="32"/>
                </a:lnTo>
                <a:lnTo>
                  <a:pt x="637" y="29"/>
                </a:lnTo>
                <a:lnTo>
                  <a:pt x="640" y="29"/>
                </a:lnTo>
                <a:lnTo>
                  <a:pt x="645" y="27"/>
                </a:lnTo>
                <a:lnTo>
                  <a:pt x="647" y="27"/>
                </a:lnTo>
                <a:lnTo>
                  <a:pt x="650" y="25"/>
                </a:lnTo>
                <a:lnTo>
                  <a:pt x="659" y="20"/>
                </a:lnTo>
                <a:lnTo>
                  <a:pt x="662" y="20"/>
                </a:lnTo>
                <a:lnTo>
                  <a:pt x="669" y="17"/>
                </a:lnTo>
                <a:lnTo>
                  <a:pt x="674" y="15"/>
                </a:lnTo>
                <a:lnTo>
                  <a:pt x="682" y="12"/>
                </a:lnTo>
                <a:lnTo>
                  <a:pt x="687" y="8"/>
                </a:lnTo>
                <a:lnTo>
                  <a:pt x="691" y="8"/>
                </a:lnTo>
                <a:lnTo>
                  <a:pt x="696" y="3"/>
                </a:lnTo>
                <a:lnTo>
                  <a:pt x="701" y="2"/>
                </a:lnTo>
                <a:lnTo>
                  <a:pt x="703" y="0"/>
                </a:lnTo>
                <a:lnTo>
                  <a:pt x="706" y="0"/>
                </a:lnTo>
                <a:lnTo>
                  <a:pt x="708" y="2"/>
                </a:lnTo>
                <a:lnTo>
                  <a:pt x="709" y="2"/>
                </a:lnTo>
                <a:lnTo>
                  <a:pt x="713" y="3"/>
                </a:lnTo>
                <a:lnTo>
                  <a:pt x="716" y="3"/>
                </a:lnTo>
                <a:close/>
              </a:path>
            </a:pathLst>
          </a:custGeom>
          <a:solidFill>
            <a:schemeClr val="accent4">
              <a:lumMod val="5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12">
            <a:extLst>
              <a:ext uri="{FF2B5EF4-FFF2-40B4-BE49-F238E27FC236}">
                <a16:creationId xmlns:a16="http://schemas.microsoft.com/office/drawing/2014/main" id="{99402629-9AA9-4B4E-AB89-C3C39500850D}"/>
              </a:ext>
            </a:extLst>
          </p:cNvPr>
          <p:cNvSpPr>
            <a:spLocks/>
          </p:cNvSpPr>
          <p:nvPr/>
        </p:nvSpPr>
        <p:spPr bwMode="auto">
          <a:xfrm>
            <a:off x="1995488" y="3425826"/>
            <a:ext cx="3008313" cy="922338"/>
          </a:xfrm>
          <a:custGeom>
            <a:avLst/>
            <a:gdLst>
              <a:gd name="T0" fmla="*/ 1876 w 1895"/>
              <a:gd name="T1" fmla="*/ 14 h 581"/>
              <a:gd name="T2" fmla="*/ 1824 w 1895"/>
              <a:gd name="T3" fmla="*/ 139 h 581"/>
              <a:gd name="T4" fmla="*/ 1775 w 1895"/>
              <a:gd name="T5" fmla="*/ 292 h 581"/>
              <a:gd name="T6" fmla="*/ 1655 w 1895"/>
              <a:gd name="T7" fmla="*/ 373 h 581"/>
              <a:gd name="T8" fmla="*/ 1534 w 1895"/>
              <a:gd name="T9" fmla="*/ 392 h 581"/>
              <a:gd name="T10" fmla="*/ 1331 w 1895"/>
              <a:gd name="T11" fmla="*/ 309 h 581"/>
              <a:gd name="T12" fmla="*/ 1236 w 1895"/>
              <a:gd name="T13" fmla="*/ 329 h 581"/>
              <a:gd name="T14" fmla="*/ 1108 w 1895"/>
              <a:gd name="T15" fmla="*/ 388 h 581"/>
              <a:gd name="T16" fmla="*/ 929 w 1895"/>
              <a:gd name="T17" fmla="*/ 366 h 581"/>
              <a:gd name="T18" fmla="*/ 814 w 1895"/>
              <a:gd name="T19" fmla="*/ 388 h 581"/>
              <a:gd name="T20" fmla="*/ 743 w 1895"/>
              <a:gd name="T21" fmla="*/ 580 h 581"/>
              <a:gd name="T22" fmla="*/ 728 w 1895"/>
              <a:gd name="T23" fmla="*/ 546 h 581"/>
              <a:gd name="T24" fmla="*/ 687 w 1895"/>
              <a:gd name="T25" fmla="*/ 556 h 581"/>
              <a:gd name="T26" fmla="*/ 670 w 1895"/>
              <a:gd name="T27" fmla="*/ 536 h 581"/>
              <a:gd name="T28" fmla="*/ 638 w 1895"/>
              <a:gd name="T29" fmla="*/ 527 h 581"/>
              <a:gd name="T30" fmla="*/ 601 w 1895"/>
              <a:gd name="T31" fmla="*/ 537 h 581"/>
              <a:gd name="T32" fmla="*/ 554 w 1895"/>
              <a:gd name="T33" fmla="*/ 551 h 581"/>
              <a:gd name="T34" fmla="*/ 537 w 1895"/>
              <a:gd name="T35" fmla="*/ 524 h 581"/>
              <a:gd name="T36" fmla="*/ 490 w 1895"/>
              <a:gd name="T37" fmla="*/ 502 h 581"/>
              <a:gd name="T38" fmla="*/ 463 w 1895"/>
              <a:gd name="T39" fmla="*/ 495 h 581"/>
              <a:gd name="T40" fmla="*/ 417 w 1895"/>
              <a:gd name="T41" fmla="*/ 476 h 581"/>
              <a:gd name="T42" fmla="*/ 383 w 1895"/>
              <a:gd name="T43" fmla="*/ 478 h 581"/>
              <a:gd name="T44" fmla="*/ 344 w 1895"/>
              <a:gd name="T45" fmla="*/ 517 h 581"/>
              <a:gd name="T46" fmla="*/ 279 w 1895"/>
              <a:gd name="T47" fmla="*/ 534 h 581"/>
              <a:gd name="T48" fmla="*/ 240 w 1895"/>
              <a:gd name="T49" fmla="*/ 519 h 581"/>
              <a:gd name="T50" fmla="*/ 252 w 1895"/>
              <a:gd name="T51" fmla="*/ 564 h 581"/>
              <a:gd name="T52" fmla="*/ 192 w 1895"/>
              <a:gd name="T53" fmla="*/ 508 h 581"/>
              <a:gd name="T54" fmla="*/ 152 w 1895"/>
              <a:gd name="T55" fmla="*/ 480 h 581"/>
              <a:gd name="T56" fmla="*/ 64 w 1895"/>
              <a:gd name="T57" fmla="*/ 541 h 581"/>
              <a:gd name="T58" fmla="*/ 27 w 1895"/>
              <a:gd name="T59" fmla="*/ 524 h 581"/>
              <a:gd name="T60" fmla="*/ 18 w 1895"/>
              <a:gd name="T61" fmla="*/ 436 h 581"/>
              <a:gd name="T62" fmla="*/ 7 w 1895"/>
              <a:gd name="T63" fmla="*/ 392 h 581"/>
              <a:gd name="T64" fmla="*/ 27 w 1895"/>
              <a:gd name="T65" fmla="*/ 344 h 581"/>
              <a:gd name="T66" fmla="*/ 89 w 1895"/>
              <a:gd name="T67" fmla="*/ 292 h 581"/>
              <a:gd name="T68" fmla="*/ 133 w 1895"/>
              <a:gd name="T69" fmla="*/ 239 h 581"/>
              <a:gd name="T70" fmla="*/ 191 w 1895"/>
              <a:gd name="T71" fmla="*/ 251 h 581"/>
              <a:gd name="T72" fmla="*/ 324 w 1895"/>
              <a:gd name="T73" fmla="*/ 264 h 581"/>
              <a:gd name="T74" fmla="*/ 380 w 1895"/>
              <a:gd name="T75" fmla="*/ 248 h 581"/>
              <a:gd name="T76" fmla="*/ 486 w 1895"/>
              <a:gd name="T77" fmla="*/ 244 h 581"/>
              <a:gd name="T78" fmla="*/ 539 w 1895"/>
              <a:gd name="T79" fmla="*/ 237 h 581"/>
              <a:gd name="T80" fmla="*/ 586 w 1895"/>
              <a:gd name="T81" fmla="*/ 232 h 581"/>
              <a:gd name="T82" fmla="*/ 623 w 1895"/>
              <a:gd name="T83" fmla="*/ 222 h 581"/>
              <a:gd name="T84" fmla="*/ 648 w 1895"/>
              <a:gd name="T85" fmla="*/ 200 h 581"/>
              <a:gd name="T86" fmla="*/ 699 w 1895"/>
              <a:gd name="T87" fmla="*/ 209 h 581"/>
              <a:gd name="T88" fmla="*/ 745 w 1895"/>
              <a:gd name="T89" fmla="*/ 217 h 581"/>
              <a:gd name="T90" fmla="*/ 785 w 1895"/>
              <a:gd name="T91" fmla="*/ 215 h 581"/>
              <a:gd name="T92" fmla="*/ 878 w 1895"/>
              <a:gd name="T93" fmla="*/ 197 h 581"/>
              <a:gd name="T94" fmla="*/ 958 w 1895"/>
              <a:gd name="T95" fmla="*/ 171 h 581"/>
              <a:gd name="T96" fmla="*/ 1015 w 1895"/>
              <a:gd name="T97" fmla="*/ 146 h 581"/>
              <a:gd name="T98" fmla="*/ 1061 w 1895"/>
              <a:gd name="T99" fmla="*/ 188 h 581"/>
              <a:gd name="T100" fmla="*/ 1106 w 1895"/>
              <a:gd name="T101" fmla="*/ 202 h 581"/>
              <a:gd name="T102" fmla="*/ 1152 w 1895"/>
              <a:gd name="T103" fmla="*/ 144 h 581"/>
              <a:gd name="T104" fmla="*/ 1189 w 1895"/>
              <a:gd name="T105" fmla="*/ 80 h 581"/>
              <a:gd name="T106" fmla="*/ 1321 w 1895"/>
              <a:gd name="T107" fmla="*/ 131 h 581"/>
              <a:gd name="T108" fmla="*/ 1436 w 1895"/>
              <a:gd name="T109" fmla="*/ 171 h 581"/>
              <a:gd name="T110" fmla="*/ 1569 w 1895"/>
              <a:gd name="T111" fmla="*/ 229 h 581"/>
              <a:gd name="T112" fmla="*/ 1643 w 1895"/>
              <a:gd name="T113" fmla="*/ 193 h 581"/>
              <a:gd name="T114" fmla="*/ 1659 w 1895"/>
              <a:gd name="T115" fmla="*/ 132 h 581"/>
              <a:gd name="T116" fmla="*/ 1664 w 1895"/>
              <a:gd name="T117" fmla="*/ 87 h 581"/>
              <a:gd name="T118" fmla="*/ 1714 w 1895"/>
              <a:gd name="T119" fmla="*/ 58 h 581"/>
              <a:gd name="T120" fmla="*/ 1738 w 1895"/>
              <a:gd name="T121" fmla="*/ 75 h 581"/>
              <a:gd name="T122" fmla="*/ 1773 w 1895"/>
              <a:gd name="T123" fmla="*/ 22 h 581"/>
              <a:gd name="T124" fmla="*/ 1826 w 1895"/>
              <a:gd name="T125" fmla="*/ 29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95" h="581">
                <a:moveTo>
                  <a:pt x="1834" y="2"/>
                </a:moveTo>
                <a:lnTo>
                  <a:pt x="1836" y="4"/>
                </a:lnTo>
                <a:lnTo>
                  <a:pt x="1839" y="2"/>
                </a:lnTo>
                <a:lnTo>
                  <a:pt x="1841" y="2"/>
                </a:lnTo>
                <a:lnTo>
                  <a:pt x="1846" y="2"/>
                </a:lnTo>
                <a:lnTo>
                  <a:pt x="1849" y="4"/>
                </a:lnTo>
                <a:lnTo>
                  <a:pt x="1851" y="5"/>
                </a:lnTo>
                <a:lnTo>
                  <a:pt x="1853" y="5"/>
                </a:lnTo>
                <a:lnTo>
                  <a:pt x="1856" y="4"/>
                </a:lnTo>
                <a:lnTo>
                  <a:pt x="1858" y="4"/>
                </a:lnTo>
                <a:lnTo>
                  <a:pt x="1860" y="5"/>
                </a:lnTo>
                <a:lnTo>
                  <a:pt x="1861" y="9"/>
                </a:lnTo>
                <a:lnTo>
                  <a:pt x="1866" y="5"/>
                </a:lnTo>
                <a:lnTo>
                  <a:pt x="1870" y="5"/>
                </a:lnTo>
                <a:lnTo>
                  <a:pt x="1871" y="7"/>
                </a:lnTo>
                <a:lnTo>
                  <a:pt x="1875" y="9"/>
                </a:lnTo>
                <a:lnTo>
                  <a:pt x="1878" y="10"/>
                </a:lnTo>
                <a:lnTo>
                  <a:pt x="1876" y="14"/>
                </a:lnTo>
                <a:lnTo>
                  <a:pt x="1880" y="15"/>
                </a:lnTo>
                <a:lnTo>
                  <a:pt x="1881" y="15"/>
                </a:lnTo>
                <a:lnTo>
                  <a:pt x="1885" y="12"/>
                </a:lnTo>
                <a:lnTo>
                  <a:pt x="1890" y="14"/>
                </a:lnTo>
                <a:lnTo>
                  <a:pt x="1892" y="14"/>
                </a:lnTo>
                <a:lnTo>
                  <a:pt x="1895" y="24"/>
                </a:lnTo>
                <a:lnTo>
                  <a:pt x="1893" y="29"/>
                </a:lnTo>
                <a:lnTo>
                  <a:pt x="1861" y="43"/>
                </a:lnTo>
                <a:lnTo>
                  <a:pt x="1829" y="56"/>
                </a:lnTo>
                <a:lnTo>
                  <a:pt x="1819" y="59"/>
                </a:lnTo>
                <a:lnTo>
                  <a:pt x="1822" y="82"/>
                </a:lnTo>
                <a:lnTo>
                  <a:pt x="1822" y="92"/>
                </a:lnTo>
                <a:lnTo>
                  <a:pt x="1822" y="97"/>
                </a:lnTo>
                <a:lnTo>
                  <a:pt x="1822" y="100"/>
                </a:lnTo>
                <a:lnTo>
                  <a:pt x="1822" y="120"/>
                </a:lnTo>
                <a:lnTo>
                  <a:pt x="1824" y="129"/>
                </a:lnTo>
                <a:lnTo>
                  <a:pt x="1824" y="131"/>
                </a:lnTo>
                <a:lnTo>
                  <a:pt x="1824" y="139"/>
                </a:lnTo>
                <a:lnTo>
                  <a:pt x="1824" y="151"/>
                </a:lnTo>
                <a:lnTo>
                  <a:pt x="1824" y="159"/>
                </a:lnTo>
                <a:lnTo>
                  <a:pt x="1822" y="165"/>
                </a:lnTo>
                <a:lnTo>
                  <a:pt x="1821" y="165"/>
                </a:lnTo>
                <a:lnTo>
                  <a:pt x="1822" y="176"/>
                </a:lnTo>
                <a:lnTo>
                  <a:pt x="1821" y="192"/>
                </a:lnTo>
                <a:lnTo>
                  <a:pt x="1819" y="198"/>
                </a:lnTo>
                <a:lnTo>
                  <a:pt x="1819" y="202"/>
                </a:lnTo>
                <a:lnTo>
                  <a:pt x="1819" y="203"/>
                </a:lnTo>
                <a:lnTo>
                  <a:pt x="1812" y="220"/>
                </a:lnTo>
                <a:lnTo>
                  <a:pt x="1809" y="227"/>
                </a:lnTo>
                <a:lnTo>
                  <a:pt x="1805" y="242"/>
                </a:lnTo>
                <a:lnTo>
                  <a:pt x="1805" y="244"/>
                </a:lnTo>
                <a:lnTo>
                  <a:pt x="1802" y="251"/>
                </a:lnTo>
                <a:lnTo>
                  <a:pt x="1795" y="264"/>
                </a:lnTo>
                <a:lnTo>
                  <a:pt x="1785" y="281"/>
                </a:lnTo>
                <a:lnTo>
                  <a:pt x="1782" y="283"/>
                </a:lnTo>
                <a:lnTo>
                  <a:pt x="1775" y="292"/>
                </a:lnTo>
                <a:lnTo>
                  <a:pt x="1765" y="303"/>
                </a:lnTo>
                <a:lnTo>
                  <a:pt x="1763" y="305"/>
                </a:lnTo>
                <a:lnTo>
                  <a:pt x="1762" y="309"/>
                </a:lnTo>
                <a:lnTo>
                  <a:pt x="1756" y="312"/>
                </a:lnTo>
                <a:lnTo>
                  <a:pt x="1751" y="319"/>
                </a:lnTo>
                <a:lnTo>
                  <a:pt x="1735" y="331"/>
                </a:lnTo>
                <a:lnTo>
                  <a:pt x="1729" y="336"/>
                </a:lnTo>
                <a:lnTo>
                  <a:pt x="1723" y="342"/>
                </a:lnTo>
                <a:lnTo>
                  <a:pt x="1714" y="346"/>
                </a:lnTo>
                <a:lnTo>
                  <a:pt x="1708" y="349"/>
                </a:lnTo>
                <a:lnTo>
                  <a:pt x="1704" y="349"/>
                </a:lnTo>
                <a:lnTo>
                  <a:pt x="1704" y="351"/>
                </a:lnTo>
                <a:lnTo>
                  <a:pt x="1697" y="354"/>
                </a:lnTo>
                <a:lnTo>
                  <a:pt x="1692" y="358"/>
                </a:lnTo>
                <a:lnTo>
                  <a:pt x="1686" y="359"/>
                </a:lnTo>
                <a:lnTo>
                  <a:pt x="1684" y="361"/>
                </a:lnTo>
                <a:lnTo>
                  <a:pt x="1662" y="368"/>
                </a:lnTo>
                <a:lnTo>
                  <a:pt x="1655" y="373"/>
                </a:lnTo>
                <a:lnTo>
                  <a:pt x="1652" y="373"/>
                </a:lnTo>
                <a:lnTo>
                  <a:pt x="1643" y="376"/>
                </a:lnTo>
                <a:lnTo>
                  <a:pt x="1642" y="376"/>
                </a:lnTo>
                <a:lnTo>
                  <a:pt x="1637" y="378"/>
                </a:lnTo>
                <a:lnTo>
                  <a:pt x="1630" y="381"/>
                </a:lnTo>
                <a:lnTo>
                  <a:pt x="1628" y="381"/>
                </a:lnTo>
                <a:lnTo>
                  <a:pt x="1618" y="383"/>
                </a:lnTo>
                <a:lnTo>
                  <a:pt x="1615" y="383"/>
                </a:lnTo>
                <a:lnTo>
                  <a:pt x="1608" y="386"/>
                </a:lnTo>
                <a:lnTo>
                  <a:pt x="1603" y="386"/>
                </a:lnTo>
                <a:lnTo>
                  <a:pt x="1594" y="390"/>
                </a:lnTo>
                <a:lnTo>
                  <a:pt x="1593" y="390"/>
                </a:lnTo>
                <a:lnTo>
                  <a:pt x="1591" y="390"/>
                </a:lnTo>
                <a:lnTo>
                  <a:pt x="1576" y="392"/>
                </a:lnTo>
                <a:lnTo>
                  <a:pt x="1567" y="393"/>
                </a:lnTo>
                <a:lnTo>
                  <a:pt x="1550" y="393"/>
                </a:lnTo>
                <a:lnTo>
                  <a:pt x="1539" y="393"/>
                </a:lnTo>
                <a:lnTo>
                  <a:pt x="1534" y="392"/>
                </a:lnTo>
                <a:lnTo>
                  <a:pt x="1510" y="386"/>
                </a:lnTo>
                <a:lnTo>
                  <a:pt x="1503" y="385"/>
                </a:lnTo>
                <a:lnTo>
                  <a:pt x="1501" y="385"/>
                </a:lnTo>
                <a:lnTo>
                  <a:pt x="1479" y="380"/>
                </a:lnTo>
                <a:lnTo>
                  <a:pt x="1461" y="373"/>
                </a:lnTo>
                <a:lnTo>
                  <a:pt x="1454" y="370"/>
                </a:lnTo>
                <a:lnTo>
                  <a:pt x="1425" y="356"/>
                </a:lnTo>
                <a:lnTo>
                  <a:pt x="1414" y="349"/>
                </a:lnTo>
                <a:lnTo>
                  <a:pt x="1405" y="346"/>
                </a:lnTo>
                <a:lnTo>
                  <a:pt x="1393" y="339"/>
                </a:lnTo>
                <a:lnTo>
                  <a:pt x="1390" y="337"/>
                </a:lnTo>
                <a:lnTo>
                  <a:pt x="1373" y="329"/>
                </a:lnTo>
                <a:lnTo>
                  <a:pt x="1363" y="324"/>
                </a:lnTo>
                <a:lnTo>
                  <a:pt x="1360" y="324"/>
                </a:lnTo>
                <a:lnTo>
                  <a:pt x="1354" y="325"/>
                </a:lnTo>
                <a:lnTo>
                  <a:pt x="1338" y="320"/>
                </a:lnTo>
                <a:lnTo>
                  <a:pt x="1331" y="310"/>
                </a:lnTo>
                <a:lnTo>
                  <a:pt x="1331" y="309"/>
                </a:lnTo>
                <a:lnTo>
                  <a:pt x="1329" y="309"/>
                </a:lnTo>
                <a:lnTo>
                  <a:pt x="1327" y="309"/>
                </a:lnTo>
                <a:lnTo>
                  <a:pt x="1314" y="305"/>
                </a:lnTo>
                <a:lnTo>
                  <a:pt x="1312" y="305"/>
                </a:lnTo>
                <a:lnTo>
                  <a:pt x="1309" y="305"/>
                </a:lnTo>
                <a:lnTo>
                  <a:pt x="1306" y="305"/>
                </a:lnTo>
                <a:lnTo>
                  <a:pt x="1302" y="303"/>
                </a:lnTo>
                <a:lnTo>
                  <a:pt x="1273" y="300"/>
                </a:lnTo>
                <a:lnTo>
                  <a:pt x="1270" y="300"/>
                </a:lnTo>
                <a:lnTo>
                  <a:pt x="1258" y="309"/>
                </a:lnTo>
                <a:lnTo>
                  <a:pt x="1251" y="315"/>
                </a:lnTo>
                <a:lnTo>
                  <a:pt x="1250" y="319"/>
                </a:lnTo>
                <a:lnTo>
                  <a:pt x="1248" y="322"/>
                </a:lnTo>
                <a:lnTo>
                  <a:pt x="1246" y="324"/>
                </a:lnTo>
                <a:lnTo>
                  <a:pt x="1245" y="325"/>
                </a:lnTo>
                <a:lnTo>
                  <a:pt x="1240" y="327"/>
                </a:lnTo>
                <a:lnTo>
                  <a:pt x="1238" y="329"/>
                </a:lnTo>
                <a:lnTo>
                  <a:pt x="1236" y="329"/>
                </a:lnTo>
                <a:lnTo>
                  <a:pt x="1235" y="329"/>
                </a:lnTo>
                <a:lnTo>
                  <a:pt x="1231" y="331"/>
                </a:lnTo>
                <a:lnTo>
                  <a:pt x="1218" y="342"/>
                </a:lnTo>
                <a:lnTo>
                  <a:pt x="1214" y="344"/>
                </a:lnTo>
                <a:lnTo>
                  <a:pt x="1211" y="347"/>
                </a:lnTo>
                <a:lnTo>
                  <a:pt x="1189" y="361"/>
                </a:lnTo>
                <a:lnTo>
                  <a:pt x="1179" y="366"/>
                </a:lnTo>
                <a:lnTo>
                  <a:pt x="1179" y="368"/>
                </a:lnTo>
                <a:lnTo>
                  <a:pt x="1157" y="376"/>
                </a:lnTo>
                <a:lnTo>
                  <a:pt x="1155" y="378"/>
                </a:lnTo>
                <a:lnTo>
                  <a:pt x="1153" y="378"/>
                </a:lnTo>
                <a:lnTo>
                  <a:pt x="1143" y="381"/>
                </a:lnTo>
                <a:lnTo>
                  <a:pt x="1140" y="383"/>
                </a:lnTo>
                <a:lnTo>
                  <a:pt x="1135" y="385"/>
                </a:lnTo>
                <a:lnTo>
                  <a:pt x="1132" y="385"/>
                </a:lnTo>
                <a:lnTo>
                  <a:pt x="1125" y="386"/>
                </a:lnTo>
                <a:lnTo>
                  <a:pt x="1123" y="386"/>
                </a:lnTo>
                <a:lnTo>
                  <a:pt x="1108" y="388"/>
                </a:lnTo>
                <a:lnTo>
                  <a:pt x="1101" y="388"/>
                </a:lnTo>
                <a:lnTo>
                  <a:pt x="1079" y="392"/>
                </a:lnTo>
                <a:lnTo>
                  <a:pt x="1077" y="392"/>
                </a:lnTo>
                <a:lnTo>
                  <a:pt x="1076" y="392"/>
                </a:lnTo>
                <a:lnTo>
                  <a:pt x="1064" y="392"/>
                </a:lnTo>
                <a:lnTo>
                  <a:pt x="1042" y="390"/>
                </a:lnTo>
                <a:lnTo>
                  <a:pt x="1040" y="390"/>
                </a:lnTo>
                <a:lnTo>
                  <a:pt x="1032" y="388"/>
                </a:lnTo>
                <a:lnTo>
                  <a:pt x="1023" y="385"/>
                </a:lnTo>
                <a:lnTo>
                  <a:pt x="1018" y="383"/>
                </a:lnTo>
                <a:lnTo>
                  <a:pt x="1012" y="380"/>
                </a:lnTo>
                <a:lnTo>
                  <a:pt x="996" y="373"/>
                </a:lnTo>
                <a:lnTo>
                  <a:pt x="978" y="363"/>
                </a:lnTo>
                <a:lnTo>
                  <a:pt x="964" y="356"/>
                </a:lnTo>
                <a:lnTo>
                  <a:pt x="944" y="361"/>
                </a:lnTo>
                <a:lnTo>
                  <a:pt x="941" y="363"/>
                </a:lnTo>
                <a:lnTo>
                  <a:pt x="939" y="363"/>
                </a:lnTo>
                <a:lnTo>
                  <a:pt x="929" y="366"/>
                </a:lnTo>
                <a:lnTo>
                  <a:pt x="927" y="368"/>
                </a:lnTo>
                <a:lnTo>
                  <a:pt x="920" y="370"/>
                </a:lnTo>
                <a:lnTo>
                  <a:pt x="912" y="373"/>
                </a:lnTo>
                <a:lnTo>
                  <a:pt x="903" y="375"/>
                </a:lnTo>
                <a:lnTo>
                  <a:pt x="895" y="376"/>
                </a:lnTo>
                <a:lnTo>
                  <a:pt x="883" y="380"/>
                </a:lnTo>
                <a:lnTo>
                  <a:pt x="873" y="381"/>
                </a:lnTo>
                <a:lnTo>
                  <a:pt x="863" y="383"/>
                </a:lnTo>
                <a:lnTo>
                  <a:pt x="861" y="383"/>
                </a:lnTo>
                <a:lnTo>
                  <a:pt x="860" y="383"/>
                </a:lnTo>
                <a:lnTo>
                  <a:pt x="844" y="385"/>
                </a:lnTo>
                <a:lnTo>
                  <a:pt x="838" y="386"/>
                </a:lnTo>
                <a:lnTo>
                  <a:pt x="836" y="386"/>
                </a:lnTo>
                <a:lnTo>
                  <a:pt x="833" y="386"/>
                </a:lnTo>
                <a:lnTo>
                  <a:pt x="826" y="388"/>
                </a:lnTo>
                <a:lnTo>
                  <a:pt x="821" y="388"/>
                </a:lnTo>
                <a:lnTo>
                  <a:pt x="816" y="388"/>
                </a:lnTo>
                <a:lnTo>
                  <a:pt x="814" y="388"/>
                </a:lnTo>
                <a:lnTo>
                  <a:pt x="799" y="388"/>
                </a:lnTo>
                <a:lnTo>
                  <a:pt x="787" y="388"/>
                </a:lnTo>
                <a:lnTo>
                  <a:pt x="782" y="388"/>
                </a:lnTo>
                <a:lnTo>
                  <a:pt x="772" y="386"/>
                </a:lnTo>
                <a:lnTo>
                  <a:pt x="755" y="395"/>
                </a:lnTo>
                <a:lnTo>
                  <a:pt x="755" y="427"/>
                </a:lnTo>
                <a:lnTo>
                  <a:pt x="755" y="453"/>
                </a:lnTo>
                <a:lnTo>
                  <a:pt x="755" y="456"/>
                </a:lnTo>
                <a:lnTo>
                  <a:pt x="757" y="468"/>
                </a:lnTo>
                <a:lnTo>
                  <a:pt x="757" y="510"/>
                </a:lnTo>
                <a:lnTo>
                  <a:pt x="757" y="522"/>
                </a:lnTo>
                <a:lnTo>
                  <a:pt x="757" y="581"/>
                </a:lnTo>
                <a:lnTo>
                  <a:pt x="753" y="581"/>
                </a:lnTo>
                <a:lnTo>
                  <a:pt x="751" y="581"/>
                </a:lnTo>
                <a:lnTo>
                  <a:pt x="750" y="580"/>
                </a:lnTo>
                <a:lnTo>
                  <a:pt x="746" y="580"/>
                </a:lnTo>
                <a:lnTo>
                  <a:pt x="745" y="580"/>
                </a:lnTo>
                <a:lnTo>
                  <a:pt x="743" y="580"/>
                </a:lnTo>
                <a:lnTo>
                  <a:pt x="743" y="578"/>
                </a:lnTo>
                <a:lnTo>
                  <a:pt x="741" y="568"/>
                </a:lnTo>
                <a:lnTo>
                  <a:pt x="741" y="566"/>
                </a:lnTo>
                <a:lnTo>
                  <a:pt x="743" y="564"/>
                </a:lnTo>
                <a:lnTo>
                  <a:pt x="743" y="563"/>
                </a:lnTo>
                <a:lnTo>
                  <a:pt x="748" y="561"/>
                </a:lnTo>
                <a:lnTo>
                  <a:pt x="748" y="559"/>
                </a:lnTo>
                <a:lnTo>
                  <a:pt x="750" y="558"/>
                </a:lnTo>
                <a:lnTo>
                  <a:pt x="750" y="556"/>
                </a:lnTo>
                <a:lnTo>
                  <a:pt x="750" y="554"/>
                </a:lnTo>
                <a:lnTo>
                  <a:pt x="748" y="551"/>
                </a:lnTo>
                <a:lnTo>
                  <a:pt x="748" y="549"/>
                </a:lnTo>
                <a:lnTo>
                  <a:pt x="746" y="549"/>
                </a:lnTo>
                <a:lnTo>
                  <a:pt x="740" y="547"/>
                </a:lnTo>
                <a:lnTo>
                  <a:pt x="733" y="549"/>
                </a:lnTo>
                <a:lnTo>
                  <a:pt x="731" y="549"/>
                </a:lnTo>
                <a:lnTo>
                  <a:pt x="730" y="547"/>
                </a:lnTo>
                <a:lnTo>
                  <a:pt x="728" y="546"/>
                </a:lnTo>
                <a:lnTo>
                  <a:pt x="724" y="546"/>
                </a:lnTo>
                <a:lnTo>
                  <a:pt x="723" y="546"/>
                </a:lnTo>
                <a:lnTo>
                  <a:pt x="718" y="546"/>
                </a:lnTo>
                <a:lnTo>
                  <a:pt x="716" y="546"/>
                </a:lnTo>
                <a:lnTo>
                  <a:pt x="711" y="549"/>
                </a:lnTo>
                <a:lnTo>
                  <a:pt x="708" y="551"/>
                </a:lnTo>
                <a:lnTo>
                  <a:pt x="709" y="554"/>
                </a:lnTo>
                <a:lnTo>
                  <a:pt x="709" y="556"/>
                </a:lnTo>
                <a:lnTo>
                  <a:pt x="709" y="558"/>
                </a:lnTo>
                <a:lnTo>
                  <a:pt x="709" y="559"/>
                </a:lnTo>
                <a:lnTo>
                  <a:pt x="708" y="559"/>
                </a:lnTo>
                <a:lnTo>
                  <a:pt x="704" y="561"/>
                </a:lnTo>
                <a:lnTo>
                  <a:pt x="702" y="559"/>
                </a:lnTo>
                <a:lnTo>
                  <a:pt x="699" y="559"/>
                </a:lnTo>
                <a:lnTo>
                  <a:pt x="694" y="559"/>
                </a:lnTo>
                <a:lnTo>
                  <a:pt x="692" y="558"/>
                </a:lnTo>
                <a:lnTo>
                  <a:pt x="689" y="556"/>
                </a:lnTo>
                <a:lnTo>
                  <a:pt x="687" y="556"/>
                </a:lnTo>
                <a:lnTo>
                  <a:pt x="687" y="554"/>
                </a:lnTo>
                <a:lnTo>
                  <a:pt x="686" y="551"/>
                </a:lnTo>
                <a:lnTo>
                  <a:pt x="684" y="549"/>
                </a:lnTo>
                <a:lnTo>
                  <a:pt x="682" y="549"/>
                </a:lnTo>
                <a:lnTo>
                  <a:pt x="679" y="549"/>
                </a:lnTo>
                <a:lnTo>
                  <a:pt x="677" y="552"/>
                </a:lnTo>
                <a:lnTo>
                  <a:pt x="675" y="554"/>
                </a:lnTo>
                <a:lnTo>
                  <a:pt x="674" y="556"/>
                </a:lnTo>
                <a:lnTo>
                  <a:pt x="672" y="556"/>
                </a:lnTo>
                <a:lnTo>
                  <a:pt x="670" y="556"/>
                </a:lnTo>
                <a:lnTo>
                  <a:pt x="669" y="549"/>
                </a:lnTo>
                <a:lnTo>
                  <a:pt x="667" y="547"/>
                </a:lnTo>
                <a:lnTo>
                  <a:pt x="667" y="544"/>
                </a:lnTo>
                <a:lnTo>
                  <a:pt x="667" y="542"/>
                </a:lnTo>
                <a:lnTo>
                  <a:pt x="669" y="539"/>
                </a:lnTo>
                <a:lnTo>
                  <a:pt x="670" y="539"/>
                </a:lnTo>
                <a:lnTo>
                  <a:pt x="670" y="537"/>
                </a:lnTo>
                <a:lnTo>
                  <a:pt x="670" y="536"/>
                </a:lnTo>
                <a:lnTo>
                  <a:pt x="670" y="534"/>
                </a:lnTo>
                <a:lnTo>
                  <a:pt x="670" y="532"/>
                </a:lnTo>
                <a:lnTo>
                  <a:pt x="667" y="527"/>
                </a:lnTo>
                <a:lnTo>
                  <a:pt x="665" y="527"/>
                </a:lnTo>
                <a:lnTo>
                  <a:pt x="665" y="525"/>
                </a:lnTo>
                <a:lnTo>
                  <a:pt x="664" y="525"/>
                </a:lnTo>
                <a:lnTo>
                  <a:pt x="659" y="525"/>
                </a:lnTo>
                <a:lnTo>
                  <a:pt x="655" y="527"/>
                </a:lnTo>
                <a:lnTo>
                  <a:pt x="654" y="527"/>
                </a:lnTo>
                <a:lnTo>
                  <a:pt x="652" y="530"/>
                </a:lnTo>
                <a:lnTo>
                  <a:pt x="652" y="534"/>
                </a:lnTo>
                <a:lnTo>
                  <a:pt x="650" y="534"/>
                </a:lnTo>
                <a:lnTo>
                  <a:pt x="648" y="536"/>
                </a:lnTo>
                <a:lnTo>
                  <a:pt x="647" y="536"/>
                </a:lnTo>
                <a:lnTo>
                  <a:pt x="643" y="534"/>
                </a:lnTo>
                <a:lnTo>
                  <a:pt x="638" y="532"/>
                </a:lnTo>
                <a:lnTo>
                  <a:pt x="637" y="530"/>
                </a:lnTo>
                <a:lnTo>
                  <a:pt x="638" y="527"/>
                </a:lnTo>
                <a:lnTo>
                  <a:pt x="640" y="525"/>
                </a:lnTo>
                <a:lnTo>
                  <a:pt x="642" y="524"/>
                </a:lnTo>
                <a:lnTo>
                  <a:pt x="643" y="522"/>
                </a:lnTo>
                <a:lnTo>
                  <a:pt x="642" y="520"/>
                </a:lnTo>
                <a:lnTo>
                  <a:pt x="637" y="512"/>
                </a:lnTo>
                <a:lnTo>
                  <a:pt x="633" y="510"/>
                </a:lnTo>
                <a:lnTo>
                  <a:pt x="626" y="508"/>
                </a:lnTo>
                <a:lnTo>
                  <a:pt x="623" y="508"/>
                </a:lnTo>
                <a:lnTo>
                  <a:pt x="621" y="510"/>
                </a:lnTo>
                <a:lnTo>
                  <a:pt x="620" y="513"/>
                </a:lnTo>
                <a:lnTo>
                  <a:pt x="618" y="517"/>
                </a:lnTo>
                <a:lnTo>
                  <a:pt x="620" y="522"/>
                </a:lnTo>
                <a:lnTo>
                  <a:pt x="620" y="525"/>
                </a:lnTo>
                <a:lnTo>
                  <a:pt x="620" y="527"/>
                </a:lnTo>
                <a:lnTo>
                  <a:pt x="618" y="529"/>
                </a:lnTo>
                <a:lnTo>
                  <a:pt x="615" y="532"/>
                </a:lnTo>
                <a:lnTo>
                  <a:pt x="603" y="536"/>
                </a:lnTo>
                <a:lnTo>
                  <a:pt x="601" y="537"/>
                </a:lnTo>
                <a:lnTo>
                  <a:pt x="598" y="537"/>
                </a:lnTo>
                <a:lnTo>
                  <a:pt x="596" y="537"/>
                </a:lnTo>
                <a:lnTo>
                  <a:pt x="591" y="534"/>
                </a:lnTo>
                <a:lnTo>
                  <a:pt x="589" y="532"/>
                </a:lnTo>
                <a:lnTo>
                  <a:pt x="588" y="534"/>
                </a:lnTo>
                <a:lnTo>
                  <a:pt x="586" y="537"/>
                </a:lnTo>
                <a:lnTo>
                  <a:pt x="586" y="539"/>
                </a:lnTo>
                <a:lnTo>
                  <a:pt x="588" y="544"/>
                </a:lnTo>
                <a:lnTo>
                  <a:pt x="586" y="546"/>
                </a:lnTo>
                <a:lnTo>
                  <a:pt x="584" y="549"/>
                </a:lnTo>
                <a:lnTo>
                  <a:pt x="583" y="551"/>
                </a:lnTo>
                <a:lnTo>
                  <a:pt x="581" y="551"/>
                </a:lnTo>
                <a:lnTo>
                  <a:pt x="572" y="552"/>
                </a:lnTo>
                <a:lnTo>
                  <a:pt x="566" y="549"/>
                </a:lnTo>
                <a:lnTo>
                  <a:pt x="564" y="549"/>
                </a:lnTo>
                <a:lnTo>
                  <a:pt x="557" y="552"/>
                </a:lnTo>
                <a:lnTo>
                  <a:pt x="556" y="552"/>
                </a:lnTo>
                <a:lnTo>
                  <a:pt x="554" y="551"/>
                </a:lnTo>
                <a:lnTo>
                  <a:pt x="554" y="541"/>
                </a:lnTo>
                <a:lnTo>
                  <a:pt x="552" y="537"/>
                </a:lnTo>
                <a:lnTo>
                  <a:pt x="556" y="536"/>
                </a:lnTo>
                <a:lnTo>
                  <a:pt x="557" y="534"/>
                </a:lnTo>
                <a:lnTo>
                  <a:pt x="557" y="532"/>
                </a:lnTo>
                <a:lnTo>
                  <a:pt x="557" y="530"/>
                </a:lnTo>
                <a:lnTo>
                  <a:pt x="557" y="529"/>
                </a:lnTo>
                <a:lnTo>
                  <a:pt x="556" y="529"/>
                </a:lnTo>
                <a:lnTo>
                  <a:pt x="556" y="527"/>
                </a:lnTo>
                <a:lnTo>
                  <a:pt x="554" y="522"/>
                </a:lnTo>
                <a:lnTo>
                  <a:pt x="547" y="515"/>
                </a:lnTo>
                <a:lnTo>
                  <a:pt x="542" y="513"/>
                </a:lnTo>
                <a:lnTo>
                  <a:pt x="540" y="513"/>
                </a:lnTo>
                <a:lnTo>
                  <a:pt x="539" y="513"/>
                </a:lnTo>
                <a:lnTo>
                  <a:pt x="537" y="513"/>
                </a:lnTo>
                <a:lnTo>
                  <a:pt x="535" y="517"/>
                </a:lnTo>
                <a:lnTo>
                  <a:pt x="535" y="520"/>
                </a:lnTo>
                <a:lnTo>
                  <a:pt x="537" y="524"/>
                </a:lnTo>
                <a:lnTo>
                  <a:pt x="537" y="525"/>
                </a:lnTo>
                <a:lnTo>
                  <a:pt x="534" y="527"/>
                </a:lnTo>
                <a:lnTo>
                  <a:pt x="532" y="527"/>
                </a:lnTo>
                <a:lnTo>
                  <a:pt x="525" y="529"/>
                </a:lnTo>
                <a:lnTo>
                  <a:pt x="522" y="529"/>
                </a:lnTo>
                <a:lnTo>
                  <a:pt x="520" y="527"/>
                </a:lnTo>
                <a:lnTo>
                  <a:pt x="513" y="525"/>
                </a:lnTo>
                <a:lnTo>
                  <a:pt x="512" y="525"/>
                </a:lnTo>
                <a:lnTo>
                  <a:pt x="505" y="525"/>
                </a:lnTo>
                <a:lnTo>
                  <a:pt x="503" y="525"/>
                </a:lnTo>
                <a:lnTo>
                  <a:pt x="501" y="522"/>
                </a:lnTo>
                <a:lnTo>
                  <a:pt x="501" y="517"/>
                </a:lnTo>
                <a:lnTo>
                  <a:pt x="500" y="513"/>
                </a:lnTo>
                <a:lnTo>
                  <a:pt x="498" y="510"/>
                </a:lnTo>
                <a:lnTo>
                  <a:pt x="496" y="507"/>
                </a:lnTo>
                <a:lnTo>
                  <a:pt x="495" y="505"/>
                </a:lnTo>
                <a:lnTo>
                  <a:pt x="491" y="502"/>
                </a:lnTo>
                <a:lnTo>
                  <a:pt x="490" y="502"/>
                </a:lnTo>
                <a:lnTo>
                  <a:pt x="490" y="500"/>
                </a:lnTo>
                <a:lnTo>
                  <a:pt x="486" y="498"/>
                </a:lnTo>
                <a:lnTo>
                  <a:pt x="486" y="497"/>
                </a:lnTo>
                <a:lnTo>
                  <a:pt x="486" y="495"/>
                </a:lnTo>
                <a:lnTo>
                  <a:pt x="488" y="491"/>
                </a:lnTo>
                <a:lnTo>
                  <a:pt x="490" y="490"/>
                </a:lnTo>
                <a:lnTo>
                  <a:pt x="490" y="486"/>
                </a:lnTo>
                <a:lnTo>
                  <a:pt x="488" y="485"/>
                </a:lnTo>
                <a:lnTo>
                  <a:pt x="486" y="485"/>
                </a:lnTo>
                <a:lnTo>
                  <a:pt x="486" y="483"/>
                </a:lnTo>
                <a:lnTo>
                  <a:pt x="485" y="483"/>
                </a:lnTo>
                <a:lnTo>
                  <a:pt x="481" y="483"/>
                </a:lnTo>
                <a:lnTo>
                  <a:pt x="478" y="483"/>
                </a:lnTo>
                <a:lnTo>
                  <a:pt x="471" y="485"/>
                </a:lnTo>
                <a:lnTo>
                  <a:pt x="468" y="488"/>
                </a:lnTo>
                <a:lnTo>
                  <a:pt x="468" y="490"/>
                </a:lnTo>
                <a:lnTo>
                  <a:pt x="466" y="493"/>
                </a:lnTo>
                <a:lnTo>
                  <a:pt x="463" y="495"/>
                </a:lnTo>
                <a:lnTo>
                  <a:pt x="461" y="493"/>
                </a:lnTo>
                <a:lnTo>
                  <a:pt x="458" y="490"/>
                </a:lnTo>
                <a:lnTo>
                  <a:pt x="454" y="486"/>
                </a:lnTo>
                <a:lnTo>
                  <a:pt x="453" y="480"/>
                </a:lnTo>
                <a:lnTo>
                  <a:pt x="451" y="478"/>
                </a:lnTo>
                <a:lnTo>
                  <a:pt x="449" y="476"/>
                </a:lnTo>
                <a:lnTo>
                  <a:pt x="447" y="476"/>
                </a:lnTo>
                <a:lnTo>
                  <a:pt x="446" y="475"/>
                </a:lnTo>
                <a:lnTo>
                  <a:pt x="444" y="475"/>
                </a:lnTo>
                <a:lnTo>
                  <a:pt x="442" y="475"/>
                </a:lnTo>
                <a:lnTo>
                  <a:pt x="441" y="475"/>
                </a:lnTo>
                <a:lnTo>
                  <a:pt x="439" y="476"/>
                </a:lnTo>
                <a:lnTo>
                  <a:pt x="437" y="476"/>
                </a:lnTo>
                <a:lnTo>
                  <a:pt x="431" y="480"/>
                </a:lnTo>
                <a:lnTo>
                  <a:pt x="429" y="480"/>
                </a:lnTo>
                <a:lnTo>
                  <a:pt x="425" y="478"/>
                </a:lnTo>
                <a:lnTo>
                  <a:pt x="420" y="478"/>
                </a:lnTo>
                <a:lnTo>
                  <a:pt x="417" y="476"/>
                </a:lnTo>
                <a:lnTo>
                  <a:pt x="415" y="476"/>
                </a:lnTo>
                <a:lnTo>
                  <a:pt x="414" y="478"/>
                </a:lnTo>
                <a:lnTo>
                  <a:pt x="410" y="481"/>
                </a:lnTo>
                <a:lnTo>
                  <a:pt x="409" y="485"/>
                </a:lnTo>
                <a:lnTo>
                  <a:pt x="409" y="490"/>
                </a:lnTo>
                <a:lnTo>
                  <a:pt x="409" y="491"/>
                </a:lnTo>
                <a:lnTo>
                  <a:pt x="407" y="493"/>
                </a:lnTo>
                <a:lnTo>
                  <a:pt x="404" y="497"/>
                </a:lnTo>
                <a:lnTo>
                  <a:pt x="398" y="495"/>
                </a:lnTo>
                <a:lnTo>
                  <a:pt x="393" y="488"/>
                </a:lnTo>
                <a:lnTo>
                  <a:pt x="393" y="483"/>
                </a:lnTo>
                <a:lnTo>
                  <a:pt x="392" y="481"/>
                </a:lnTo>
                <a:lnTo>
                  <a:pt x="392" y="480"/>
                </a:lnTo>
                <a:lnTo>
                  <a:pt x="390" y="478"/>
                </a:lnTo>
                <a:lnTo>
                  <a:pt x="388" y="478"/>
                </a:lnTo>
                <a:lnTo>
                  <a:pt x="387" y="478"/>
                </a:lnTo>
                <a:lnTo>
                  <a:pt x="385" y="478"/>
                </a:lnTo>
                <a:lnTo>
                  <a:pt x="383" y="478"/>
                </a:lnTo>
                <a:lnTo>
                  <a:pt x="382" y="478"/>
                </a:lnTo>
                <a:lnTo>
                  <a:pt x="378" y="480"/>
                </a:lnTo>
                <a:lnTo>
                  <a:pt x="376" y="481"/>
                </a:lnTo>
                <a:lnTo>
                  <a:pt x="375" y="483"/>
                </a:lnTo>
                <a:lnTo>
                  <a:pt x="373" y="485"/>
                </a:lnTo>
                <a:lnTo>
                  <a:pt x="371" y="486"/>
                </a:lnTo>
                <a:lnTo>
                  <a:pt x="371" y="491"/>
                </a:lnTo>
                <a:lnTo>
                  <a:pt x="370" y="493"/>
                </a:lnTo>
                <a:lnTo>
                  <a:pt x="370" y="495"/>
                </a:lnTo>
                <a:lnTo>
                  <a:pt x="368" y="497"/>
                </a:lnTo>
                <a:lnTo>
                  <a:pt x="366" y="498"/>
                </a:lnTo>
                <a:lnTo>
                  <a:pt x="361" y="500"/>
                </a:lnTo>
                <a:lnTo>
                  <a:pt x="360" y="502"/>
                </a:lnTo>
                <a:lnTo>
                  <a:pt x="355" y="503"/>
                </a:lnTo>
                <a:lnTo>
                  <a:pt x="351" y="508"/>
                </a:lnTo>
                <a:lnTo>
                  <a:pt x="348" y="512"/>
                </a:lnTo>
                <a:lnTo>
                  <a:pt x="346" y="517"/>
                </a:lnTo>
                <a:lnTo>
                  <a:pt x="344" y="517"/>
                </a:lnTo>
                <a:lnTo>
                  <a:pt x="343" y="519"/>
                </a:lnTo>
                <a:lnTo>
                  <a:pt x="341" y="519"/>
                </a:lnTo>
                <a:lnTo>
                  <a:pt x="336" y="517"/>
                </a:lnTo>
                <a:lnTo>
                  <a:pt x="331" y="515"/>
                </a:lnTo>
                <a:lnTo>
                  <a:pt x="324" y="515"/>
                </a:lnTo>
                <a:lnTo>
                  <a:pt x="321" y="515"/>
                </a:lnTo>
                <a:lnTo>
                  <a:pt x="316" y="517"/>
                </a:lnTo>
                <a:lnTo>
                  <a:pt x="309" y="519"/>
                </a:lnTo>
                <a:lnTo>
                  <a:pt x="304" y="525"/>
                </a:lnTo>
                <a:lnTo>
                  <a:pt x="300" y="529"/>
                </a:lnTo>
                <a:lnTo>
                  <a:pt x="299" y="534"/>
                </a:lnTo>
                <a:lnTo>
                  <a:pt x="295" y="537"/>
                </a:lnTo>
                <a:lnTo>
                  <a:pt x="294" y="539"/>
                </a:lnTo>
                <a:lnTo>
                  <a:pt x="290" y="539"/>
                </a:lnTo>
                <a:lnTo>
                  <a:pt x="287" y="539"/>
                </a:lnTo>
                <a:lnTo>
                  <a:pt x="282" y="539"/>
                </a:lnTo>
                <a:lnTo>
                  <a:pt x="280" y="536"/>
                </a:lnTo>
                <a:lnTo>
                  <a:pt x="279" y="534"/>
                </a:lnTo>
                <a:lnTo>
                  <a:pt x="277" y="530"/>
                </a:lnTo>
                <a:lnTo>
                  <a:pt x="277" y="529"/>
                </a:lnTo>
                <a:lnTo>
                  <a:pt x="279" y="524"/>
                </a:lnTo>
                <a:lnTo>
                  <a:pt x="279" y="520"/>
                </a:lnTo>
                <a:lnTo>
                  <a:pt x="279" y="515"/>
                </a:lnTo>
                <a:lnTo>
                  <a:pt x="275" y="512"/>
                </a:lnTo>
                <a:lnTo>
                  <a:pt x="268" y="510"/>
                </a:lnTo>
                <a:lnTo>
                  <a:pt x="265" y="508"/>
                </a:lnTo>
                <a:lnTo>
                  <a:pt x="263" y="508"/>
                </a:lnTo>
                <a:lnTo>
                  <a:pt x="265" y="508"/>
                </a:lnTo>
                <a:lnTo>
                  <a:pt x="258" y="508"/>
                </a:lnTo>
                <a:lnTo>
                  <a:pt x="255" y="508"/>
                </a:lnTo>
                <a:lnTo>
                  <a:pt x="252" y="510"/>
                </a:lnTo>
                <a:lnTo>
                  <a:pt x="250" y="510"/>
                </a:lnTo>
                <a:lnTo>
                  <a:pt x="245" y="513"/>
                </a:lnTo>
                <a:lnTo>
                  <a:pt x="243" y="515"/>
                </a:lnTo>
                <a:lnTo>
                  <a:pt x="241" y="517"/>
                </a:lnTo>
                <a:lnTo>
                  <a:pt x="240" y="519"/>
                </a:lnTo>
                <a:lnTo>
                  <a:pt x="240" y="520"/>
                </a:lnTo>
                <a:lnTo>
                  <a:pt x="238" y="527"/>
                </a:lnTo>
                <a:lnTo>
                  <a:pt x="238" y="532"/>
                </a:lnTo>
                <a:lnTo>
                  <a:pt x="240" y="541"/>
                </a:lnTo>
                <a:lnTo>
                  <a:pt x="241" y="541"/>
                </a:lnTo>
                <a:lnTo>
                  <a:pt x="241" y="542"/>
                </a:lnTo>
                <a:lnTo>
                  <a:pt x="245" y="546"/>
                </a:lnTo>
                <a:lnTo>
                  <a:pt x="250" y="549"/>
                </a:lnTo>
                <a:lnTo>
                  <a:pt x="257" y="551"/>
                </a:lnTo>
                <a:lnTo>
                  <a:pt x="260" y="551"/>
                </a:lnTo>
                <a:lnTo>
                  <a:pt x="263" y="552"/>
                </a:lnTo>
                <a:lnTo>
                  <a:pt x="265" y="554"/>
                </a:lnTo>
                <a:lnTo>
                  <a:pt x="265" y="556"/>
                </a:lnTo>
                <a:lnTo>
                  <a:pt x="262" y="559"/>
                </a:lnTo>
                <a:lnTo>
                  <a:pt x="257" y="561"/>
                </a:lnTo>
                <a:lnTo>
                  <a:pt x="255" y="564"/>
                </a:lnTo>
                <a:lnTo>
                  <a:pt x="253" y="564"/>
                </a:lnTo>
                <a:lnTo>
                  <a:pt x="252" y="564"/>
                </a:lnTo>
                <a:lnTo>
                  <a:pt x="246" y="566"/>
                </a:lnTo>
                <a:lnTo>
                  <a:pt x="243" y="566"/>
                </a:lnTo>
                <a:lnTo>
                  <a:pt x="241" y="566"/>
                </a:lnTo>
                <a:lnTo>
                  <a:pt x="236" y="566"/>
                </a:lnTo>
                <a:lnTo>
                  <a:pt x="233" y="566"/>
                </a:lnTo>
                <a:lnTo>
                  <a:pt x="230" y="564"/>
                </a:lnTo>
                <a:lnTo>
                  <a:pt x="196" y="537"/>
                </a:lnTo>
                <a:lnTo>
                  <a:pt x="189" y="527"/>
                </a:lnTo>
                <a:lnTo>
                  <a:pt x="182" y="522"/>
                </a:lnTo>
                <a:lnTo>
                  <a:pt x="179" y="520"/>
                </a:lnTo>
                <a:lnTo>
                  <a:pt x="177" y="517"/>
                </a:lnTo>
                <a:lnTo>
                  <a:pt x="175" y="512"/>
                </a:lnTo>
                <a:lnTo>
                  <a:pt x="175" y="510"/>
                </a:lnTo>
                <a:lnTo>
                  <a:pt x="177" y="508"/>
                </a:lnTo>
                <a:lnTo>
                  <a:pt x="179" y="508"/>
                </a:lnTo>
                <a:lnTo>
                  <a:pt x="186" y="508"/>
                </a:lnTo>
                <a:lnTo>
                  <a:pt x="189" y="508"/>
                </a:lnTo>
                <a:lnTo>
                  <a:pt x="192" y="508"/>
                </a:lnTo>
                <a:lnTo>
                  <a:pt x="197" y="507"/>
                </a:lnTo>
                <a:lnTo>
                  <a:pt x="199" y="505"/>
                </a:lnTo>
                <a:lnTo>
                  <a:pt x="201" y="502"/>
                </a:lnTo>
                <a:lnTo>
                  <a:pt x="203" y="500"/>
                </a:lnTo>
                <a:lnTo>
                  <a:pt x="204" y="491"/>
                </a:lnTo>
                <a:lnTo>
                  <a:pt x="203" y="490"/>
                </a:lnTo>
                <a:lnTo>
                  <a:pt x="199" y="486"/>
                </a:lnTo>
                <a:lnTo>
                  <a:pt x="197" y="485"/>
                </a:lnTo>
                <a:lnTo>
                  <a:pt x="194" y="483"/>
                </a:lnTo>
                <a:lnTo>
                  <a:pt x="189" y="481"/>
                </a:lnTo>
                <a:lnTo>
                  <a:pt x="186" y="481"/>
                </a:lnTo>
                <a:lnTo>
                  <a:pt x="182" y="481"/>
                </a:lnTo>
                <a:lnTo>
                  <a:pt x="177" y="481"/>
                </a:lnTo>
                <a:lnTo>
                  <a:pt x="174" y="480"/>
                </a:lnTo>
                <a:lnTo>
                  <a:pt x="167" y="480"/>
                </a:lnTo>
                <a:lnTo>
                  <a:pt x="162" y="480"/>
                </a:lnTo>
                <a:lnTo>
                  <a:pt x="160" y="478"/>
                </a:lnTo>
                <a:lnTo>
                  <a:pt x="152" y="480"/>
                </a:lnTo>
                <a:lnTo>
                  <a:pt x="145" y="481"/>
                </a:lnTo>
                <a:lnTo>
                  <a:pt x="143" y="483"/>
                </a:lnTo>
                <a:lnTo>
                  <a:pt x="140" y="486"/>
                </a:lnTo>
                <a:lnTo>
                  <a:pt x="125" y="498"/>
                </a:lnTo>
                <a:lnTo>
                  <a:pt x="123" y="500"/>
                </a:lnTo>
                <a:lnTo>
                  <a:pt x="123" y="502"/>
                </a:lnTo>
                <a:lnTo>
                  <a:pt x="118" y="505"/>
                </a:lnTo>
                <a:lnTo>
                  <a:pt x="103" y="522"/>
                </a:lnTo>
                <a:lnTo>
                  <a:pt x="99" y="525"/>
                </a:lnTo>
                <a:lnTo>
                  <a:pt x="98" y="527"/>
                </a:lnTo>
                <a:lnTo>
                  <a:pt x="94" y="530"/>
                </a:lnTo>
                <a:lnTo>
                  <a:pt x="86" y="534"/>
                </a:lnTo>
                <a:lnTo>
                  <a:pt x="84" y="534"/>
                </a:lnTo>
                <a:lnTo>
                  <a:pt x="83" y="534"/>
                </a:lnTo>
                <a:lnTo>
                  <a:pt x="81" y="536"/>
                </a:lnTo>
                <a:lnTo>
                  <a:pt x="74" y="537"/>
                </a:lnTo>
                <a:lnTo>
                  <a:pt x="69" y="539"/>
                </a:lnTo>
                <a:lnTo>
                  <a:pt x="64" y="541"/>
                </a:lnTo>
                <a:lnTo>
                  <a:pt x="57" y="544"/>
                </a:lnTo>
                <a:lnTo>
                  <a:pt x="50" y="551"/>
                </a:lnTo>
                <a:lnTo>
                  <a:pt x="47" y="554"/>
                </a:lnTo>
                <a:lnTo>
                  <a:pt x="42" y="559"/>
                </a:lnTo>
                <a:lnTo>
                  <a:pt x="40" y="561"/>
                </a:lnTo>
                <a:lnTo>
                  <a:pt x="35" y="564"/>
                </a:lnTo>
                <a:lnTo>
                  <a:pt x="34" y="563"/>
                </a:lnTo>
                <a:lnTo>
                  <a:pt x="32" y="561"/>
                </a:lnTo>
                <a:lnTo>
                  <a:pt x="30" y="559"/>
                </a:lnTo>
                <a:lnTo>
                  <a:pt x="29" y="558"/>
                </a:lnTo>
                <a:lnTo>
                  <a:pt x="27" y="552"/>
                </a:lnTo>
                <a:lnTo>
                  <a:pt x="27" y="546"/>
                </a:lnTo>
                <a:lnTo>
                  <a:pt x="25" y="541"/>
                </a:lnTo>
                <a:lnTo>
                  <a:pt x="25" y="539"/>
                </a:lnTo>
                <a:lnTo>
                  <a:pt x="25" y="530"/>
                </a:lnTo>
                <a:lnTo>
                  <a:pt x="25" y="529"/>
                </a:lnTo>
                <a:lnTo>
                  <a:pt x="25" y="525"/>
                </a:lnTo>
                <a:lnTo>
                  <a:pt x="27" y="524"/>
                </a:lnTo>
                <a:lnTo>
                  <a:pt x="29" y="520"/>
                </a:lnTo>
                <a:lnTo>
                  <a:pt x="34" y="505"/>
                </a:lnTo>
                <a:lnTo>
                  <a:pt x="35" y="503"/>
                </a:lnTo>
                <a:lnTo>
                  <a:pt x="37" y="493"/>
                </a:lnTo>
                <a:lnTo>
                  <a:pt x="37" y="491"/>
                </a:lnTo>
                <a:lnTo>
                  <a:pt x="39" y="485"/>
                </a:lnTo>
                <a:lnTo>
                  <a:pt x="39" y="478"/>
                </a:lnTo>
                <a:lnTo>
                  <a:pt x="40" y="475"/>
                </a:lnTo>
                <a:lnTo>
                  <a:pt x="40" y="471"/>
                </a:lnTo>
                <a:lnTo>
                  <a:pt x="39" y="468"/>
                </a:lnTo>
                <a:lnTo>
                  <a:pt x="39" y="464"/>
                </a:lnTo>
                <a:lnTo>
                  <a:pt x="34" y="461"/>
                </a:lnTo>
                <a:lnTo>
                  <a:pt x="32" y="454"/>
                </a:lnTo>
                <a:lnTo>
                  <a:pt x="29" y="453"/>
                </a:lnTo>
                <a:lnTo>
                  <a:pt x="27" y="447"/>
                </a:lnTo>
                <a:lnTo>
                  <a:pt x="22" y="441"/>
                </a:lnTo>
                <a:lnTo>
                  <a:pt x="20" y="437"/>
                </a:lnTo>
                <a:lnTo>
                  <a:pt x="18" y="436"/>
                </a:lnTo>
                <a:lnTo>
                  <a:pt x="17" y="434"/>
                </a:lnTo>
                <a:lnTo>
                  <a:pt x="15" y="432"/>
                </a:lnTo>
                <a:lnTo>
                  <a:pt x="8" y="425"/>
                </a:lnTo>
                <a:lnTo>
                  <a:pt x="5" y="424"/>
                </a:lnTo>
                <a:lnTo>
                  <a:pt x="5" y="422"/>
                </a:lnTo>
                <a:lnTo>
                  <a:pt x="3" y="415"/>
                </a:lnTo>
                <a:lnTo>
                  <a:pt x="2" y="414"/>
                </a:lnTo>
                <a:lnTo>
                  <a:pt x="2" y="412"/>
                </a:lnTo>
                <a:lnTo>
                  <a:pt x="2" y="410"/>
                </a:lnTo>
                <a:lnTo>
                  <a:pt x="0" y="408"/>
                </a:lnTo>
                <a:lnTo>
                  <a:pt x="0" y="407"/>
                </a:lnTo>
                <a:lnTo>
                  <a:pt x="0" y="405"/>
                </a:lnTo>
                <a:lnTo>
                  <a:pt x="2" y="400"/>
                </a:lnTo>
                <a:lnTo>
                  <a:pt x="3" y="398"/>
                </a:lnTo>
                <a:lnTo>
                  <a:pt x="5" y="397"/>
                </a:lnTo>
                <a:lnTo>
                  <a:pt x="7" y="395"/>
                </a:lnTo>
                <a:lnTo>
                  <a:pt x="7" y="393"/>
                </a:lnTo>
                <a:lnTo>
                  <a:pt x="7" y="392"/>
                </a:lnTo>
                <a:lnTo>
                  <a:pt x="8" y="390"/>
                </a:lnTo>
                <a:lnTo>
                  <a:pt x="8" y="386"/>
                </a:lnTo>
                <a:lnTo>
                  <a:pt x="8" y="385"/>
                </a:lnTo>
                <a:lnTo>
                  <a:pt x="10" y="383"/>
                </a:lnTo>
                <a:lnTo>
                  <a:pt x="12" y="381"/>
                </a:lnTo>
                <a:lnTo>
                  <a:pt x="13" y="380"/>
                </a:lnTo>
                <a:lnTo>
                  <a:pt x="15" y="378"/>
                </a:lnTo>
                <a:lnTo>
                  <a:pt x="15" y="376"/>
                </a:lnTo>
                <a:lnTo>
                  <a:pt x="17" y="373"/>
                </a:lnTo>
                <a:lnTo>
                  <a:pt x="17" y="371"/>
                </a:lnTo>
                <a:lnTo>
                  <a:pt x="17" y="370"/>
                </a:lnTo>
                <a:lnTo>
                  <a:pt x="18" y="366"/>
                </a:lnTo>
                <a:lnTo>
                  <a:pt x="18" y="363"/>
                </a:lnTo>
                <a:lnTo>
                  <a:pt x="20" y="359"/>
                </a:lnTo>
                <a:lnTo>
                  <a:pt x="20" y="358"/>
                </a:lnTo>
                <a:lnTo>
                  <a:pt x="23" y="354"/>
                </a:lnTo>
                <a:lnTo>
                  <a:pt x="23" y="353"/>
                </a:lnTo>
                <a:lnTo>
                  <a:pt x="27" y="344"/>
                </a:lnTo>
                <a:lnTo>
                  <a:pt x="29" y="341"/>
                </a:lnTo>
                <a:lnTo>
                  <a:pt x="37" y="336"/>
                </a:lnTo>
                <a:lnTo>
                  <a:pt x="39" y="334"/>
                </a:lnTo>
                <a:lnTo>
                  <a:pt x="42" y="331"/>
                </a:lnTo>
                <a:lnTo>
                  <a:pt x="49" y="325"/>
                </a:lnTo>
                <a:lnTo>
                  <a:pt x="54" y="320"/>
                </a:lnTo>
                <a:lnTo>
                  <a:pt x="59" y="315"/>
                </a:lnTo>
                <a:lnTo>
                  <a:pt x="64" y="309"/>
                </a:lnTo>
                <a:lnTo>
                  <a:pt x="67" y="307"/>
                </a:lnTo>
                <a:lnTo>
                  <a:pt x="71" y="305"/>
                </a:lnTo>
                <a:lnTo>
                  <a:pt x="72" y="302"/>
                </a:lnTo>
                <a:lnTo>
                  <a:pt x="76" y="300"/>
                </a:lnTo>
                <a:lnTo>
                  <a:pt x="78" y="300"/>
                </a:lnTo>
                <a:lnTo>
                  <a:pt x="79" y="298"/>
                </a:lnTo>
                <a:lnTo>
                  <a:pt x="83" y="295"/>
                </a:lnTo>
                <a:lnTo>
                  <a:pt x="86" y="293"/>
                </a:lnTo>
                <a:lnTo>
                  <a:pt x="88" y="292"/>
                </a:lnTo>
                <a:lnTo>
                  <a:pt x="89" y="292"/>
                </a:lnTo>
                <a:lnTo>
                  <a:pt x="93" y="288"/>
                </a:lnTo>
                <a:lnTo>
                  <a:pt x="94" y="286"/>
                </a:lnTo>
                <a:lnTo>
                  <a:pt x="96" y="285"/>
                </a:lnTo>
                <a:lnTo>
                  <a:pt x="98" y="283"/>
                </a:lnTo>
                <a:lnTo>
                  <a:pt x="99" y="281"/>
                </a:lnTo>
                <a:lnTo>
                  <a:pt x="106" y="271"/>
                </a:lnTo>
                <a:lnTo>
                  <a:pt x="108" y="271"/>
                </a:lnTo>
                <a:lnTo>
                  <a:pt x="113" y="266"/>
                </a:lnTo>
                <a:lnTo>
                  <a:pt x="113" y="264"/>
                </a:lnTo>
                <a:lnTo>
                  <a:pt x="113" y="263"/>
                </a:lnTo>
                <a:lnTo>
                  <a:pt x="115" y="263"/>
                </a:lnTo>
                <a:lnTo>
                  <a:pt x="118" y="258"/>
                </a:lnTo>
                <a:lnTo>
                  <a:pt x="118" y="256"/>
                </a:lnTo>
                <a:lnTo>
                  <a:pt x="121" y="253"/>
                </a:lnTo>
                <a:lnTo>
                  <a:pt x="121" y="251"/>
                </a:lnTo>
                <a:lnTo>
                  <a:pt x="128" y="246"/>
                </a:lnTo>
                <a:lnTo>
                  <a:pt x="132" y="241"/>
                </a:lnTo>
                <a:lnTo>
                  <a:pt x="133" y="239"/>
                </a:lnTo>
                <a:lnTo>
                  <a:pt x="133" y="237"/>
                </a:lnTo>
                <a:lnTo>
                  <a:pt x="135" y="234"/>
                </a:lnTo>
                <a:lnTo>
                  <a:pt x="137" y="231"/>
                </a:lnTo>
                <a:lnTo>
                  <a:pt x="137" y="229"/>
                </a:lnTo>
                <a:lnTo>
                  <a:pt x="138" y="227"/>
                </a:lnTo>
                <a:lnTo>
                  <a:pt x="138" y="226"/>
                </a:lnTo>
                <a:lnTo>
                  <a:pt x="140" y="226"/>
                </a:lnTo>
                <a:lnTo>
                  <a:pt x="140" y="224"/>
                </a:lnTo>
                <a:lnTo>
                  <a:pt x="145" y="229"/>
                </a:lnTo>
                <a:lnTo>
                  <a:pt x="148" y="232"/>
                </a:lnTo>
                <a:lnTo>
                  <a:pt x="159" y="237"/>
                </a:lnTo>
                <a:lnTo>
                  <a:pt x="160" y="239"/>
                </a:lnTo>
                <a:lnTo>
                  <a:pt x="167" y="241"/>
                </a:lnTo>
                <a:lnTo>
                  <a:pt x="174" y="244"/>
                </a:lnTo>
                <a:lnTo>
                  <a:pt x="177" y="246"/>
                </a:lnTo>
                <a:lnTo>
                  <a:pt x="179" y="248"/>
                </a:lnTo>
                <a:lnTo>
                  <a:pt x="189" y="251"/>
                </a:lnTo>
                <a:lnTo>
                  <a:pt x="191" y="251"/>
                </a:lnTo>
                <a:lnTo>
                  <a:pt x="211" y="256"/>
                </a:lnTo>
                <a:lnTo>
                  <a:pt x="214" y="258"/>
                </a:lnTo>
                <a:lnTo>
                  <a:pt x="223" y="259"/>
                </a:lnTo>
                <a:lnTo>
                  <a:pt x="224" y="261"/>
                </a:lnTo>
                <a:lnTo>
                  <a:pt x="240" y="264"/>
                </a:lnTo>
                <a:lnTo>
                  <a:pt x="250" y="266"/>
                </a:lnTo>
                <a:lnTo>
                  <a:pt x="258" y="268"/>
                </a:lnTo>
                <a:lnTo>
                  <a:pt x="267" y="271"/>
                </a:lnTo>
                <a:lnTo>
                  <a:pt x="270" y="273"/>
                </a:lnTo>
                <a:lnTo>
                  <a:pt x="272" y="273"/>
                </a:lnTo>
                <a:lnTo>
                  <a:pt x="273" y="273"/>
                </a:lnTo>
                <a:lnTo>
                  <a:pt x="287" y="271"/>
                </a:lnTo>
                <a:lnTo>
                  <a:pt x="289" y="271"/>
                </a:lnTo>
                <a:lnTo>
                  <a:pt x="290" y="271"/>
                </a:lnTo>
                <a:lnTo>
                  <a:pt x="302" y="270"/>
                </a:lnTo>
                <a:lnTo>
                  <a:pt x="314" y="266"/>
                </a:lnTo>
                <a:lnTo>
                  <a:pt x="319" y="266"/>
                </a:lnTo>
                <a:lnTo>
                  <a:pt x="324" y="264"/>
                </a:lnTo>
                <a:lnTo>
                  <a:pt x="328" y="261"/>
                </a:lnTo>
                <a:lnTo>
                  <a:pt x="329" y="261"/>
                </a:lnTo>
                <a:lnTo>
                  <a:pt x="331" y="259"/>
                </a:lnTo>
                <a:lnTo>
                  <a:pt x="334" y="256"/>
                </a:lnTo>
                <a:lnTo>
                  <a:pt x="334" y="254"/>
                </a:lnTo>
                <a:lnTo>
                  <a:pt x="336" y="254"/>
                </a:lnTo>
                <a:lnTo>
                  <a:pt x="338" y="254"/>
                </a:lnTo>
                <a:lnTo>
                  <a:pt x="339" y="254"/>
                </a:lnTo>
                <a:lnTo>
                  <a:pt x="343" y="254"/>
                </a:lnTo>
                <a:lnTo>
                  <a:pt x="344" y="254"/>
                </a:lnTo>
                <a:lnTo>
                  <a:pt x="346" y="253"/>
                </a:lnTo>
                <a:lnTo>
                  <a:pt x="348" y="251"/>
                </a:lnTo>
                <a:lnTo>
                  <a:pt x="349" y="251"/>
                </a:lnTo>
                <a:lnTo>
                  <a:pt x="355" y="249"/>
                </a:lnTo>
                <a:lnTo>
                  <a:pt x="361" y="248"/>
                </a:lnTo>
                <a:lnTo>
                  <a:pt x="363" y="248"/>
                </a:lnTo>
                <a:lnTo>
                  <a:pt x="366" y="249"/>
                </a:lnTo>
                <a:lnTo>
                  <a:pt x="380" y="248"/>
                </a:lnTo>
                <a:lnTo>
                  <a:pt x="395" y="249"/>
                </a:lnTo>
                <a:lnTo>
                  <a:pt x="404" y="249"/>
                </a:lnTo>
                <a:lnTo>
                  <a:pt x="419" y="249"/>
                </a:lnTo>
                <a:lnTo>
                  <a:pt x="422" y="249"/>
                </a:lnTo>
                <a:lnTo>
                  <a:pt x="424" y="249"/>
                </a:lnTo>
                <a:lnTo>
                  <a:pt x="429" y="249"/>
                </a:lnTo>
                <a:lnTo>
                  <a:pt x="431" y="249"/>
                </a:lnTo>
                <a:lnTo>
                  <a:pt x="436" y="249"/>
                </a:lnTo>
                <a:lnTo>
                  <a:pt x="439" y="248"/>
                </a:lnTo>
                <a:lnTo>
                  <a:pt x="444" y="248"/>
                </a:lnTo>
                <a:lnTo>
                  <a:pt x="451" y="248"/>
                </a:lnTo>
                <a:lnTo>
                  <a:pt x="454" y="248"/>
                </a:lnTo>
                <a:lnTo>
                  <a:pt x="463" y="248"/>
                </a:lnTo>
                <a:lnTo>
                  <a:pt x="469" y="248"/>
                </a:lnTo>
                <a:lnTo>
                  <a:pt x="471" y="246"/>
                </a:lnTo>
                <a:lnTo>
                  <a:pt x="474" y="246"/>
                </a:lnTo>
                <a:lnTo>
                  <a:pt x="483" y="246"/>
                </a:lnTo>
                <a:lnTo>
                  <a:pt x="486" y="244"/>
                </a:lnTo>
                <a:lnTo>
                  <a:pt x="495" y="242"/>
                </a:lnTo>
                <a:lnTo>
                  <a:pt x="498" y="242"/>
                </a:lnTo>
                <a:lnTo>
                  <a:pt x="501" y="241"/>
                </a:lnTo>
                <a:lnTo>
                  <a:pt x="505" y="239"/>
                </a:lnTo>
                <a:lnTo>
                  <a:pt x="505" y="237"/>
                </a:lnTo>
                <a:lnTo>
                  <a:pt x="508" y="237"/>
                </a:lnTo>
                <a:lnTo>
                  <a:pt x="510" y="237"/>
                </a:lnTo>
                <a:lnTo>
                  <a:pt x="512" y="237"/>
                </a:lnTo>
                <a:lnTo>
                  <a:pt x="513" y="237"/>
                </a:lnTo>
                <a:lnTo>
                  <a:pt x="513" y="239"/>
                </a:lnTo>
                <a:lnTo>
                  <a:pt x="515" y="241"/>
                </a:lnTo>
                <a:lnTo>
                  <a:pt x="515" y="242"/>
                </a:lnTo>
                <a:lnTo>
                  <a:pt x="515" y="241"/>
                </a:lnTo>
                <a:lnTo>
                  <a:pt x="523" y="241"/>
                </a:lnTo>
                <a:lnTo>
                  <a:pt x="532" y="241"/>
                </a:lnTo>
                <a:lnTo>
                  <a:pt x="535" y="239"/>
                </a:lnTo>
                <a:lnTo>
                  <a:pt x="537" y="237"/>
                </a:lnTo>
                <a:lnTo>
                  <a:pt x="539" y="237"/>
                </a:lnTo>
                <a:lnTo>
                  <a:pt x="542" y="239"/>
                </a:lnTo>
                <a:lnTo>
                  <a:pt x="545" y="239"/>
                </a:lnTo>
                <a:lnTo>
                  <a:pt x="547" y="241"/>
                </a:lnTo>
                <a:lnTo>
                  <a:pt x="549" y="241"/>
                </a:lnTo>
                <a:lnTo>
                  <a:pt x="554" y="242"/>
                </a:lnTo>
                <a:lnTo>
                  <a:pt x="556" y="242"/>
                </a:lnTo>
                <a:lnTo>
                  <a:pt x="559" y="242"/>
                </a:lnTo>
                <a:lnTo>
                  <a:pt x="562" y="242"/>
                </a:lnTo>
                <a:lnTo>
                  <a:pt x="564" y="242"/>
                </a:lnTo>
                <a:lnTo>
                  <a:pt x="566" y="242"/>
                </a:lnTo>
                <a:lnTo>
                  <a:pt x="571" y="241"/>
                </a:lnTo>
                <a:lnTo>
                  <a:pt x="572" y="239"/>
                </a:lnTo>
                <a:lnTo>
                  <a:pt x="572" y="237"/>
                </a:lnTo>
                <a:lnTo>
                  <a:pt x="574" y="234"/>
                </a:lnTo>
                <a:lnTo>
                  <a:pt x="576" y="232"/>
                </a:lnTo>
                <a:lnTo>
                  <a:pt x="577" y="232"/>
                </a:lnTo>
                <a:lnTo>
                  <a:pt x="583" y="232"/>
                </a:lnTo>
                <a:lnTo>
                  <a:pt x="586" y="232"/>
                </a:lnTo>
                <a:lnTo>
                  <a:pt x="588" y="231"/>
                </a:lnTo>
                <a:lnTo>
                  <a:pt x="589" y="231"/>
                </a:lnTo>
                <a:lnTo>
                  <a:pt x="593" y="229"/>
                </a:lnTo>
                <a:lnTo>
                  <a:pt x="594" y="229"/>
                </a:lnTo>
                <a:lnTo>
                  <a:pt x="594" y="231"/>
                </a:lnTo>
                <a:lnTo>
                  <a:pt x="596" y="231"/>
                </a:lnTo>
                <a:lnTo>
                  <a:pt x="601" y="231"/>
                </a:lnTo>
                <a:lnTo>
                  <a:pt x="606" y="232"/>
                </a:lnTo>
                <a:lnTo>
                  <a:pt x="608" y="232"/>
                </a:lnTo>
                <a:lnTo>
                  <a:pt x="610" y="232"/>
                </a:lnTo>
                <a:lnTo>
                  <a:pt x="611" y="232"/>
                </a:lnTo>
                <a:lnTo>
                  <a:pt x="613" y="232"/>
                </a:lnTo>
                <a:lnTo>
                  <a:pt x="615" y="231"/>
                </a:lnTo>
                <a:lnTo>
                  <a:pt x="620" y="229"/>
                </a:lnTo>
                <a:lnTo>
                  <a:pt x="620" y="227"/>
                </a:lnTo>
                <a:lnTo>
                  <a:pt x="621" y="226"/>
                </a:lnTo>
                <a:lnTo>
                  <a:pt x="621" y="224"/>
                </a:lnTo>
                <a:lnTo>
                  <a:pt x="623" y="222"/>
                </a:lnTo>
                <a:lnTo>
                  <a:pt x="623" y="220"/>
                </a:lnTo>
                <a:lnTo>
                  <a:pt x="623" y="219"/>
                </a:lnTo>
                <a:lnTo>
                  <a:pt x="626" y="219"/>
                </a:lnTo>
                <a:lnTo>
                  <a:pt x="630" y="219"/>
                </a:lnTo>
                <a:lnTo>
                  <a:pt x="632" y="219"/>
                </a:lnTo>
                <a:lnTo>
                  <a:pt x="633" y="219"/>
                </a:lnTo>
                <a:lnTo>
                  <a:pt x="635" y="217"/>
                </a:lnTo>
                <a:lnTo>
                  <a:pt x="637" y="217"/>
                </a:lnTo>
                <a:lnTo>
                  <a:pt x="637" y="215"/>
                </a:lnTo>
                <a:lnTo>
                  <a:pt x="638" y="214"/>
                </a:lnTo>
                <a:lnTo>
                  <a:pt x="640" y="214"/>
                </a:lnTo>
                <a:lnTo>
                  <a:pt x="642" y="212"/>
                </a:lnTo>
                <a:lnTo>
                  <a:pt x="642" y="210"/>
                </a:lnTo>
                <a:lnTo>
                  <a:pt x="642" y="207"/>
                </a:lnTo>
                <a:lnTo>
                  <a:pt x="643" y="207"/>
                </a:lnTo>
                <a:lnTo>
                  <a:pt x="645" y="203"/>
                </a:lnTo>
                <a:lnTo>
                  <a:pt x="647" y="202"/>
                </a:lnTo>
                <a:lnTo>
                  <a:pt x="648" y="200"/>
                </a:lnTo>
                <a:lnTo>
                  <a:pt x="648" y="198"/>
                </a:lnTo>
                <a:lnTo>
                  <a:pt x="652" y="198"/>
                </a:lnTo>
                <a:lnTo>
                  <a:pt x="655" y="198"/>
                </a:lnTo>
                <a:lnTo>
                  <a:pt x="657" y="200"/>
                </a:lnTo>
                <a:lnTo>
                  <a:pt x="659" y="200"/>
                </a:lnTo>
                <a:lnTo>
                  <a:pt x="660" y="200"/>
                </a:lnTo>
                <a:lnTo>
                  <a:pt x="665" y="200"/>
                </a:lnTo>
                <a:lnTo>
                  <a:pt x="667" y="200"/>
                </a:lnTo>
                <a:lnTo>
                  <a:pt x="670" y="200"/>
                </a:lnTo>
                <a:lnTo>
                  <a:pt x="674" y="200"/>
                </a:lnTo>
                <a:lnTo>
                  <a:pt x="675" y="200"/>
                </a:lnTo>
                <a:lnTo>
                  <a:pt x="679" y="200"/>
                </a:lnTo>
                <a:lnTo>
                  <a:pt x="681" y="200"/>
                </a:lnTo>
                <a:lnTo>
                  <a:pt x="684" y="202"/>
                </a:lnTo>
                <a:lnTo>
                  <a:pt x="692" y="207"/>
                </a:lnTo>
                <a:lnTo>
                  <a:pt x="694" y="207"/>
                </a:lnTo>
                <a:lnTo>
                  <a:pt x="696" y="209"/>
                </a:lnTo>
                <a:lnTo>
                  <a:pt x="699" y="209"/>
                </a:lnTo>
                <a:lnTo>
                  <a:pt x="708" y="210"/>
                </a:lnTo>
                <a:lnTo>
                  <a:pt x="709" y="210"/>
                </a:lnTo>
                <a:lnTo>
                  <a:pt x="711" y="212"/>
                </a:lnTo>
                <a:lnTo>
                  <a:pt x="714" y="214"/>
                </a:lnTo>
                <a:lnTo>
                  <a:pt x="718" y="214"/>
                </a:lnTo>
                <a:lnTo>
                  <a:pt x="718" y="215"/>
                </a:lnTo>
                <a:lnTo>
                  <a:pt x="719" y="214"/>
                </a:lnTo>
                <a:lnTo>
                  <a:pt x="724" y="215"/>
                </a:lnTo>
                <a:lnTo>
                  <a:pt x="726" y="215"/>
                </a:lnTo>
                <a:lnTo>
                  <a:pt x="730" y="219"/>
                </a:lnTo>
                <a:lnTo>
                  <a:pt x="731" y="220"/>
                </a:lnTo>
                <a:lnTo>
                  <a:pt x="733" y="220"/>
                </a:lnTo>
                <a:lnTo>
                  <a:pt x="736" y="220"/>
                </a:lnTo>
                <a:lnTo>
                  <a:pt x="740" y="219"/>
                </a:lnTo>
                <a:lnTo>
                  <a:pt x="743" y="220"/>
                </a:lnTo>
                <a:lnTo>
                  <a:pt x="743" y="219"/>
                </a:lnTo>
                <a:lnTo>
                  <a:pt x="745" y="219"/>
                </a:lnTo>
                <a:lnTo>
                  <a:pt x="745" y="217"/>
                </a:lnTo>
                <a:lnTo>
                  <a:pt x="748" y="215"/>
                </a:lnTo>
                <a:lnTo>
                  <a:pt x="750" y="219"/>
                </a:lnTo>
                <a:lnTo>
                  <a:pt x="753" y="219"/>
                </a:lnTo>
                <a:lnTo>
                  <a:pt x="753" y="217"/>
                </a:lnTo>
                <a:lnTo>
                  <a:pt x="755" y="217"/>
                </a:lnTo>
                <a:lnTo>
                  <a:pt x="757" y="217"/>
                </a:lnTo>
                <a:lnTo>
                  <a:pt x="758" y="217"/>
                </a:lnTo>
                <a:lnTo>
                  <a:pt x="760" y="214"/>
                </a:lnTo>
                <a:lnTo>
                  <a:pt x="763" y="215"/>
                </a:lnTo>
                <a:lnTo>
                  <a:pt x="767" y="215"/>
                </a:lnTo>
                <a:lnTo>
                  <a:pt x="770" y="215"/>
                </a:lnTo>
                <a:lnTo>
                  <a:pt x="772" y="215"/>
                </a:lnTo>
                <a:lnTo>
                  <a:pt x="773" y="215"/>
                </a:lnTo>
                <a:lnTo>
                  <a:pt x="775" y="215"/>
                </a:lnTo>
                <a:lnTo>
                  <a:pt x="777" y="215"/>
                </a:lnTo>
                <a:lnTo>
                  <a:pt x="780" y="215"/>
                </a:lnTo>
                <a:lnTo>
                  <a:pt x="782" y="215"/>
                </a:lnTo>
                <a:lnTo>
                  <a:pt x="785" y="215"/>
                </a:lnTo>
                <a:lnTo>
                  <a:pt x="790" y="214"/>
                </a:lnTo>
                <a:lnTo>
                  <a:pt x="792" y="212"/>
                </a:lnTo>
                <a:lnTo>
                  <a:pt x="795" y="212"/>
                </a:lnTo>
                <a:lnTo>
                  <a:pt x="802" y="212"/>
                </a:lnTo>
                <a:lnTo>
                  <a:pt x="811" y="210"/>
                </a:lnTo>
                <a:lnTo>
                  <a:pt x="814" y="210"/>
                </a:lnTo>
                <a:lnTo>
                  <a:pt x="821" y="210"/>
                </a:lnTo>
                <a:lnTo>
                  <a:pt x="826" y="209"/>
                </a:lnTo>
                <a:lnTo>
                  <a:pt x="838" y="207"/>
                </a:lnTo>
                <a:lnTo>
                  <a:pt x="843" y="207"/>
                </a:lnTo>
                <a:lnTo>
                  <a:pt x="849" y="203"/>
                </a:lnTo>
                <a:lnTo>
                  <a:pt x="855" y="202"/>
                </a:lnTo>
                <a:lnTo>
                  <a:pt x="861" y="200"/>
                </a:lnTo>
                <a:lnTo>
                  <a:pt x="865" y="200"/>
                </a:lnTo>
                <a:lnTo>
                  <a:pt x="871" y="197"/>
                </a:lnTo>
                <a:lnTo>
                  <a:pt x="873" y="197"/>
                </a:lnTo>
                <a:lnTo>
                  <a:pt x="875" y="197"/>
                </a:lnTo>
                <a:lnTo>
                  <a:pt x="878" y="197"/>
                </a:lnTo>
                <a:lnTo>
                  <a:pt x="882" y="197"/>
                </a:lnTo>
                <a:lnTo>
                  <a:pt x="885" y="195"/>
                </a:lnTo>
                <a:lnTo>
                  <a:pt x="888" y="195"/>
                </a:lnTo>
                <a:lnTo>
                  <a:pt x="890" y="193"/>
                </a:lnTo>
                <a:lnTo>
                  <a:pt x="898" y="193"/>
                </a:lnTo>
                <a:lnTo>
                  <a:pt x="909" y="190"/>
                </a:lnTo>
                <a:lnTo>
                  <a:pt x="915" y="188"/>
                </a:lnTo>
                <a:lnTo>
                  <a:pt x="917" y="188"/>
                </a:lnTo>
                <a:lnTo>
                  <a:pt x="919" y="187"/>
                </a:lnTo>
                <a:lnTo>
                  <a:pt x="922" y="187"/>
                </a:lnTo>
                <a:lnTo>
                  <a:pt x="924" y="187"/>
                </a:lnTo>
                <a:lnTo>
                  <a:pt x="924" y="188"/>
                </a:lnTo>
                <a:lnTo>
                  <a:pt x="932" y="187"/>
                </a:lnTo>
                <a:lnTo>
                  <a:pt x="939" y="185"/>
                </a:lnTo>
                <a:lnTo>
                  <a:pt x="946" y="183"/>
                </a:lnTo>
                <a:lnTo>
                  <a:pt x="951" y="180"/>
                </a:lnTo>
                <a:lnTo>
                  <a:pt x="956" y="175"/>
                </a:lnTo>
                <a:lnTo>
                  <a:pt x="958" y="171"/>
                </a:lnTo>
                <a:lnTo>
                  <a:pt x="961" y="170"/>
                </a:lnTo>
                <a:lnTo>
                  <a:pt x="961" y="168"/>
                </a:lnTo>
                <a:lnTo>
                  <a:pt x="964" y="163"/>
                </a:lnTo>
                <a:lnTo>
                  <a:pt x="964" y="161"/>
                </a:lnTo>
                <a:lnTo>
                  <a:pt x="968" y="158"/>
                </a:lnTo>
                <a:lnTo>
                  <a:pt x="973" y="151"/>
                </a:lnTo>
                <a:lnTo>
                  <a:pt x="974" y="146"/>
                </a:lnTo>
                <a:lnTo>
                  <a:pt x="983" y="139"/>
                </a:lnTo>
                <a:lnTo>
                  <a:pt x="988" y="136"/>
                </a:lnTo>
                <a:lnTo>
                  <a:pt x="998" y="131"/>
                </a:lnTo>
                <a:lnTo>
                  <a:pt x="1000" y="129"/>
                </a:lnTo>
                <a:lnTo>
                  <a:pt x="1001" y="132"/>
                </a:lnTo>
                <a:lnTo>
                  <a:pt x="1005" y="136"/>
                </a:lnTo>
                <a:lnTo>
                  <a:pt x="1008" y="137"/>
                </a:lnTo>
                <a:lnTo>
                  <a:pt x="1012" y="141"/>
                </a:lnTo>
                <a:lnTo>
                  <a:pt x="1013" y="141"/>
                </a:lnTo>
                <a:lnTo>
                  <a:pt x="1015" y="144"/>
                </a:lnTo>
                <a:lnTo>
                  <a:pt x="1015" y="146"/>
                </a:lnTo>
                <a:lnTo>
                  <a:pt x="1017" y="146"/>
                </a:lnTo>
                <a:lnTo>
                  <a:pt x="1018" y="146"/>
                </a:lnTo>
                <a:lnTo>
                  <a:pt x="1025" y="151"/>
                </a:lnTo>
                <a:lnTo>
                  <a:pt x="1028" y="154"/>
                </a:lnTo>
                <a:lnTo>
                  <a:pt x="1030" y="156"/>
                </a:lnTo>
                <a:lnTo>
                  <a:pt x="1032" y="159"/>
                </a:lnTo>
                <a:lnTo>
                  <a:pt x="1035" y="161"/>
                </a:lnTo>
                <a:lnTo>
                  <a:pt x="1037" y="163"/>
                </a:lnTo>
                <a:lnTo>
                  <a:pt x="1039" y="163"/>
                </a:lnTo>
                <a:lnTo>
                  <a:pt x="1039" y="166"/>
                </a:lnTo>
                <a:lnTo>
                  <a:pt x="1042" y="168"/>
                </a:lnTo>
                <a:lnTo>
                  <a:pt x="1045" y="171"/>
                </a:lnTo>
                <a:lnTo>
                  <a:pt x="1047" y="175"/>
                </a:lnTo>
                <a:lnTo>
                  <a:pt x="1050" y="178"/>
                </a:lnTo>
                <a:lnTo>
                  <a:pt x="1052" y="180"/>
                </a:lnTo>
                <a:lnTo>
                  <a:pt x="1056" y="183"/>
                </a:lnTo>
                <a:lnTo>
                  <a:pt x="1057" y="185"/>
                </a:lnTo>
                <a:lnTo>
                  <a:pt x="1061" y="188"/>
                </a:lnTo>
                <a:lnTo>
                  <a:pt x="1062" y="190"/>
                </a:lnTo>
                <a:lnTo>
                  <a:pt x="1064" y="190"/>
                </a:lnTo>
                <a:lnTo>
                  <a:pt x="1066" y="193"/>
                </a:lnTo>
                <a:lnTo>
                  <a:pt x="1067" y="195"/>
                </a:lnTo>
                <a:lnTo>
                  <a:pt x="1071" y="195"/>
                </a:lnTo>
                <a:lnTo>
                  <a:pt x="1072" y="197"/>
                </a:lnTo>
                <a:lnTo>
                  <a:pt x="1076" y="198"/>
                </a:lnTo>
                <a:lnTo>
                  <a:pt x="1076" y="197"/>
                </a:lnTo>
                <a:lnTo>
                  <a:pt x="1079" y="198"/>
                </a:lnTo>
                <a:lnTo>
                  <a:pt x="1083" y="200"/>
                </a:lnTo>
                <a:lnTo>
                  <a:pt x="1084" y="200"/>
                </a:lnTo>
                <a:lnTo>
                  <a:pt x="1086" y="202"/>
                </a:lnTo>
                <a:lnTo>
                  <a:pt x="1089" y="202"/>
                </a:lnTo>
                <a:lnTo>
                  <a:pt x="1091" y="203"/>
                </a:lnTo>
                <a:lnTo>
                  <a:pt x="1094" y="202"/>
                </a:lnTo>
                <a:lnTo>
                  <a:pt x="1099" y="203"/>
                </a:lnTo>
                <a:lnTo>
                  <a:pt x="1103" y="202"/>
                </a:lnTo>
                <a:lnTo>
                  <a:pt x="1106" y="202"/>
                </a:lnTo>
                <a:lnTo>
                  <a:pt x="1108" y="202"/>
                </a:lnTo>
                <a:lnTo>
                  <a:pt x="1110" y="202"/>
                </a:lnTo>
                <a:lnTo>
                  <a:pt x="1113" y="200"/>
                </a:lnTo>
                <a:lnTo>
                  <a:pt x="1116" y="198"/>
                </a:lnTo>
                <a:lnTo>
                  <a:pt x="1118" y="198"/>
                </a:lnTo>
                <a:lnTo>
                  <a:pt x="1126" y="193"/>
                </a:lnTo>
                <a:lnTo>
                  <a:pt x="1135" y="187"/>
                </a:lnTo>
                <a:lnTo>
                  <a:pt x="1137" y="185"/>
                </a:lnTo>
                <a:lnTo>
                  <a:pt x="1138" y="181"/>
                </a:lnTo>
                <a:lnTo>
                  <a:pt x="1140" y="180"/>
                </a:lnTo>
                <a:lnTo>
                  <a:pt x="1142" y="176"/>
                </a:lnTo>
                <a:lnTo>
                  <a:pt x="1143" y="176"/>
                </a:lnTo>
                <a:lnTo>
                  <a:pt x="1145" y="171"/>
                </a:lnTo>
                <a:lnTo>
                  <a:pt x="1150" y="159"/>
                </a:lnTo>
                <a:lnTo>
                  <a:pt x="1150" y="154"/>
                </a:lnTo>
                <a:lnTo>
                  <a:pt x="1150" y="151"/>
                </a:lnTo>
                <a:lnTo>
                  <a:pt x="1152" y="148"/>
                </a:lnTo>
                <a:lnTo>
                  <a:pt x="1152" y="144"/>
                </a:lnTo>
                <a:lnTo>
                  <a:pt x="1152" y="143"/>
                </a:lnTo>
                <a:lnTo>
                  <a:pt x="1152" y="139"/>
                </a:lnTo>
                <a:lnTo>
                  <a:pt x="1153" y="131"/>
                </a:lnTo>
                <a:lnTo>
                  <a:pt x="1155" y="131"/>
                </a:lnTo>
                <a:lnTo>
                  <a:pt x="1155" y="129"/>
                </a:lnTo>
                <a:lnTo>
                  <a:pt x="1155" y="119"/>
                </a:lnTo>
                <a:lnTo>
                  <a:pt x="1159" y="105"/>
                </a:lnTo>
                <a:lnTo>
                  <a:pt x="1160" y="100"/>
                </a:lnTo>
                <a:lnTo>
                  <a:pt x="1164" y="93"/>
                </a:lnTo>
                <a:lnTo>
                  <a:pt x="1169" y="88"/>
                </a:lnTo>
                <a:lnTo>
                  <a:pt x="1170" y="85"/>
                </a:lnTo>
                <a:lnTo>
                  <a:pt x="1172" y="82"/>
                </a:lnTo>
                <a:lnTo>
                  <a:pt x="1174" y="83"/>
                </a:lnTo>
                <a:lnTo>
                  <a:pt x="1175" y="82"/>
                </a:lnTo>
                <a:lnTo>
                  <a:pt x="1179" y="82"/>
                </a:lnTo>
                <a:lnTo>
                  <a:pt x="1182" y="82"/>
                </a:lnTo>
                <a:lnTo>
                  <a:pt x="1187" y="82"/>
                </a:lnTo>
                <a:lnTo>
                  <a:pt x="1189" y="80"/>
                </a:lnTo>
                <a:lnTo>
                  <a:pt x="1192" y="80"/>
                </a:lnTo>
                <a:lnTo>
                  <a:pt x="1196" y="80"/>
                </a:lnTo>
                <a:lnTo>
                  <a:pt x="1201" y="80"/>
                </a:lnTo>
                <a:lnTo>
                  <a:pt x="1216" y="80"/>
                </a:lnTo>
                <a:lnTo>
                  <a:pt x="1219" y="82"/>
                </a:lnTo>
                <a:lnTo>
                  <a:pt x="1226" y="82"/>
                </a:lnTo>
                <a:lnTo>
                  <a:pt x="1231" y="83"/>
                </a:lnTo>
                <a:lnTo>
                  <a:pt x="1236" y="85"/>
                </a:lnTo>
                <a:lnTo>
                  <a:pt x="1245" y="90"/>
                </a:lnTo>
                <a:lnTo>
                  <a:pt x="1251" y="95"/>
                </a:lnTo>
                <a:lnTo>
                  <a:pt x="1263" y="107"/>
                </a:lnTo>
                <a:lnTo>
                  <a:pt x="1268" y="112"/>
                </a:lnTo>
                <a:lnTo>
                  <a:pt x="1280" y="119"/>
                </a:lnTo>
                <a:lnTo>
                  <a:pt x="1292" y="126"/>
                </a:lnTo>
                <a:lnTo>
                  <a:pt x="1294" y="126"/>
                </a:lnTo>
                <a:lnTo>
                  <a:pt x="1307" y="131"/>
                </a:lnTo>
                <a:lnTo>
                  <a:pt x="1312" y="131"/>
                </a:lnTo>
                <a:lnTo>
                  <a:pt x="1321" y="131"/>
                </a:lnTo>
                <a:lnTo>
                  <a:pt x="1327" y="131"/>
                </a:lnTo>
                <a:lnTo>
                  <a:pt x="1333" y="129"/>
                </a:lnTo>
                <a:lnTo>
                  <a:pt x="1354" y="119"/>
                </a:lnTo>
                <a:lnTo>
                  <a:pt x="1356" y="119"/>
                </a:lnTo>
                <a:lnTo>
                  <a:pt x="1365" y="114"/>
                </a:lnTo>
                <a:lnTo>
                  <a:pt x="1370" y="114"/>
                </a:lnTo>
                <a:lnTo>
                  <a:pt x="1376" y="114"/>
                </a:lnTo>
                <a:lnTo>
                  <a:pt x="1382" y="114"/>
                </a:lnTo>
                <a:lnTo>
                  <a:pt x="1383" y="115"/>
                </a:lnTo>
                <a:lnTo>
                  <a:pt x="1388" y="117"/>
                </a:lnTo>
                <a:lnTo>
                  <a:pt x="1392" y="119"/>
                </a:lnTo>
                <a:lnTo>
                  <a:pt x="1397" y="122"/>
                </a:lnTo>
                <a:lnTo>
                  <a:pt x="1402" y="127"/>
                </a:lnTo>
                <a:lnTo>
                  <a:pt x="1407" y="132"/>
                </a:lnTo>
                <a:lnTo>
                  <a:pt x="1412" y="141"/>
                </a:lnTo>
                <a:lnTo>
                  <a:pt x="1419" y="151"/>
                </a:lnTo>
                <a:lnTo>
                  <a:pt x="1425" y="161"/>
                </a:lnTo>
                <a:lnTo>
                  <a:pt x="1436" y="171"/>
                </a:lnTo>
                <a:lnTo>
                  <a:pt x="1446" y="178"/>
                </a:lnTo>
                <a:lnTo>
                  <a:pt x="1447" y="181"/>
                </a:lnTo>
                <a:lnTo>
                  <a:pt x="1454" y="187"/>
                </a:lnTo>
                <a:lnTo>
                  <a:pt x="1464" y="192"/>
                </a:lnTo>
                <a:lnTo>
                  <a:pt x="1473" y="197"/>
                </a:lnTo>
                <a:lnTo>
                  <a:pt x="1486" y="203"/>
                </a:lnTo>
                <a:lnTo>
                  <a:pt x="1501" y="210"/>
                </a:lnTo>
                <a:lnTo>
                  <a:pt x="1503" y="212"/>
                </a:lnTo>
                <a:lnTo>
                  <a:pt x="1508" y="212"/>
                </a:lnTo>
                <a:lnTo>
                  <a:pt x="1510" y="214"/>
                </a:lnTo>
                <a:lnTo>
                  <a:pt x="1512" y="214"/>
                </a:lnTo>
                <a:lnTo>
                  <a:pt x="1522" y="215"/>
                </a:lnTo>
                <a:lnTo>
                  <a:pt x="1523" y="217"/>
                </a:lnTo>
                <a:lnTo>
                  <a:pt x="1544" y="222"/>
                </a:lnTo>
                <a:lnTo>
                  <a:pt x="1555" y="227"/>
                </a:lnTo>
                <a:lnTo>
                  <a:pt x="1559" y="227"/>
                </a:lnTo>
                <a:lnTo>
                  <a:pt x="1564" y="229"/>
                </a:lnTo>
                <a:lnTo>
                  <a:pt x="1569" y="229"/>
                </a:lnTo>
                <a:lnTo>
                  <a:pt x="1576" y="227"/>
                </a:lnTo>
                <a:lnTo>
                  <a:pt x="1584" y="224"/>
                </a:lnTo>
                <a:lnTo>
                  <a:pt x="1591" y="222"/>
                </a:lnTo>
                <a:lnTo>
                  <a:pt x="1594" y="219"/>
                </a:lnTo>
                <a:lnTo>
                  <a:pt x="1603" y="217"/>
                </a:lnTo>
                <a:lnTo>
                  <a:pt x="1608" y="214"/>
                </a:lnTo>
                <a:lnTo>
                  <a:pt x="1610" y="214"/>
                </a:lnTo>
                <a:lnTo>
                  <a:pt x="1613" y="212"/>
                </a:lnTo>
                <a:lnTo>
                  <a:pt x="1615" y="212"/>
                </a:lnTo>
                <a:lnTo>
                  <a:pt x="1623" y="209"/>
                </a:lnTo>
                <a:lnTo>
                  <a:pt x="1625" y="207"/>
                </a:lnTo>
                <a:lnTo>
                  <a:pt x="1628" y="205"/>
                </a:lnTo>
                <a:lnTo>
                  <a:pt x="1632" y="205"/>
                </a:lnTo>
                <a:lnTo>
                  <a:pt x="1633" y="203"/>
                </a:lnTo>
                <a:lnTo>
                  <a:pt x="1638" y="200"/>
                </a:lnTo>
                <a:lnTo>
                  <a:pt x="1640" y="198"/>
                </a:lnTo>
                <a:lnTo>
                  <a:pt x="1640" y="197"/>
                </a:lnTo>
                <a:lnTo>
                  <a:pt x="1643" y="193"/>
                </a:lnTo>
                <a:lnTo>
                  <a:pt x="1647" y="190"/>
                </a:lnTo>
                <a:lnTo>
                  <a:pt x="1648" y="187"/>
                </a:lnTo>
                <a:lnTo>
                  <a:pt x="1650" y="183"/>
                </a:lnTo>
                <a:lnTo>
                  <a:pt x="1652" y="180"/>
                </a:lnTo>
                <a:lnTo>
                  <a:pt x="1653" y="178"/>
                </a:lnTo>
                <a:lnTo>
                  <a:pt x="1653" y="176"/>
                </a:lnTo>
                <a:lnTo>
                  <a:pt x="1653" y="173"/>
                </a:lnTo>
                <a:lnTo>
                  <a:pt x="1655" y="165"/>
                </a:lnTo>
                <a:lnTo>
                  <a:pt x="1655" y="163"/>
                </a:lnTo>
                <a:lnTo>
                  <a:pt x="1655" y="161"/>
                </a:lnTo>
                <a:lnTo>
                  <a:pt x="1655" y="156"/>
                </a:lnTo>
                <a:lnTo>
                  <a:pt x="1657" y="154"/>
                </a:lnTo>
                <a:lnTo>
                  <a:pt x="1657" y="151"/>
                </a:lnTo>
                <a:lnTo>
                  <a:pt x="1657" y="148"/>
                </a:lnTo>
                <a:lnTo>
                  <a:pt x="1657" y="141"/>
                </a:lnTo>
                <a:lnTo>
                  <a:pt x="1659" y="139"/>
                </a:lnTo>
                <a:lnTo>
                  <a:pt x="1659" y="137"/>
                </a:lnTo>
                <a:lnTo>
                  <a:pt x="1659" y="132"/>
                </a:lnTo>
                <a:lnTo>
                  <a:pt x="1659" y="131"/>
                </a:lnTo>
                <a:lnTo>
                  <a:pt x="1660" y="122"/>
                </a:lnTo>
                <a:lnTo>
                  <a:pt x="1659" y="117"/>
                </a:lnTo>
                <a:lnTo>
                  <a:pt x="1659" y="114"/>
                </a:lnTo>
                <a:lnTo>
                  <a:pt x="1659" y="110"/>
                </a:lnTo>
                <a:lnTo>
                  <a:pt x="1657" y="107"/>
                </a:lnTo>
                <a:lnTo>
                  <a:pt x="1657" y="105"/>
                </a:lnTo>
                <a:lnTo>
                  <a:pt x="1655" y="104"/>
                </a:lnTo>
                <a:lnTo>
                  <a:pt x="1653" y="100"/>
                </a:lnTo>
                <a:lnTo>
                  <a:pt x="1653" y="98"/>
                </a:lnTo>
                <a:lnTo>
                  <a:pt x="1659" y="100"/>
                </a:lnTo>
                <a:lnTo>
                  <a:pt x="1659" y="95"/>
                </a:lnTo>
                <a:lnTo>
                  <a:pt x="1662" y="92"/>
                </a:lnTo>
                <a:lnTo>
                  <a:pt x="1664" y="92"/>
                </a:lnTo>
                <a:lnTo>
                  <a:pt x="1665" y="92"/>
                </a:lnTo>
                <a:lnTo>
                  <a:pt x="1667" y="90"/>
                </a:lnTo>
                <a:lnTo>
                  <a:pt x="1665" y="87"/>
                </a:lnTo>
                <a:lnTo>
                  <a:pt x="1664" y="87"/>
                </a:lnTo>
                <a:lnTo>
                  <a:pt x="1664" y="83"/>
                </a:lnTo>
                <a:lnTo>
                  <a:pt x="1669" y="80"/>
                </a:lnTo>
                <a:lnTo>
                  <a:pt x="1670" y="78"/>
                </a:lnTo>
                <a:lnTo>
                  <a:pt x="1672" y="76"/>
                </a:lnTo>
                <a:lnTo>
                  <a:pt x="1672" y="75"/>
                </a:lnTo>
                <a:lnTo>
                  <a:pt x="1674" y="73"/>
                </a:lnTo>
                <a:lnTo>
                  <a:pt x="1675" y="73"/>
                </a:lnTo>
                <a:lnTo>
                  <a:pt x="1680" y="76"/>
                </a:lnTo>
                <a:lnTo>
                  <a:pt x="1689" y="75"/>
                </a:lnTo>
                <a:lnTo>
                  <a:pt x="1689" y="71"/>
                </a:lnTo>
                <a:lnTo>
                  <a:pt x="1691" y="71"/>
                </a:lnTo>
                <a:lnTo>
                  <a:pt x="1696" y="68"/>
                </a:lnTo>
                <a:lnTo>
                  <a:pt x="1701" y="68"/>
                </a:lnTo>
                <a:lnTo>
                  <a:pt x="1704" y="71"/>
                </a:lnTo>
                <a:lnTo>
                  <a:pt x="1706" y="70"/>
                </a:lnTo>
                <a:lnTo>
                  <a:pt x="1706" y="68"/>
                </a:lnTo>
                <a:lnTo>
                  <a:pt x="1708" y="65"/>
                </a:lnTo>
                <a:lnTo>
                  <a:pt x="1714" y="58"/>
                </a:lnTo>
                <a:lnTo>
                  <a:pt x="1713" y="56"/>
                </a:lnTo>
                <a:lnTo>
                  <a:pt x="1713" y="51"/>
                </a:lnTo>
                <a:lnTo>
                  <a:pt x="1714" y="51"/>
                </a:lnTo>
                <a:lnTo>
                  <a:pt x="1718" y="51"/>
                </a:lnTo>
                <a:lnTo>
                  <a:pt x="1721" y="48"/>
                </a:lnTo>
                <a:lnTo>
                  <a:pt x="1723" y="48"/>
                </a:lnTo>
                <a:lnTo>
                  <a:pt x="1726" y="49"/>
                </a:lnTo>
                <a:lnTo>
                  <a:pt x="1736" y="56"/>
                </a:lnTo>
                <a:lnTo>
                  <a:pt x="1736" y="63"/>
                </a:lnTo>
                <a:lnTo>
                  <a:pt x="1731" y="68"/>
                </a:lnTo>
                <a:lnTo>
                  <a:pt x="1729" y="68"/>
                </a:lnTo>
                <a:lnTo>
                  <a:pt x="1728" y="68"/>
                </a:lnTo>
                <a:lnTo>
                  <a:pt x="1726" y="70"/>
                </a:lnTo>
                <a:lnTo>
                  <a:pt x="1726" y="73"/>
                </a:lnTo>
                <a:lnTo>
                  <a:pt x="1731" y="75"/>
                </a:lnTo>
                <a:lnTo>
                  <a:pt x="1735" y="76"/>
                </a:lnTo>
                <a:lnTo>
                  <a:pt x="1738" y="76"/>
                </a:lnTo>
                <a:lnTo>
                  <a:pt x="1738" y="75"/>
                </a:lnTo>
                <a:lnTo>
                  <a:pt x="1738" y="71"/>
                </a:lnTo>
                <a:lnTo>
                  <a:pt x="1746" y="63"/>
                </a:lnTo>
                <a:lnTo>
                  <a:pt x="1755" y="65"/>
                </a:lnTo>
                <a:lnTo>
                  <a:pt x="1756" y="63"/>
                </a:lnTo>
                <a:lnTo>
                  <a:pt x="1758" y="58"/>
                </a:lnTo>
                <a:lnTo>
                  <a:pt x="1762" y="54"/>
                </a:lnTo>
                <a:lnTo>
                  <a:pt x="1762" y="51"/>
                </a:lnTo>
                <a:lnTo>
                  <a:pt x="1760" y="51"/>
                </a:lnTo>
                <a:lnTo>
                  <a:pt x="1758" y="49"/>
                </a:lnTo>
                <a:lnTo>
                  <a:pt x="1756" y="46"/>
                </a:lnTo>
                <a:lnTo>
                  <a:pt x="1756" y="41"/>
                </a:lnTo>
                <a:lnTo>
                  <a:pt x="1762" y="34"/>
                </a:lnTo>
                <a:lnTo>
                  <a:pt x="1767" y="36"/>
                </a:lnTo>
                <a:lnTo>
                  <a:pt x="1770" y="32"/>
                </a:lnTo>
                <a:lnTo>
                  <a:pt x="1768" y="29"/>
                </a:lnTo>
                <a:lnTo>
                  <a:pt x="1768" y="26"/>
                </a:lnTo>
                <a:lnTo>
                  <a:pt x="1772" y="22"/>
                </a:lnTo>
                <a:lnTo>
                  <a:pt x="1773" y="22"/>
                </a:lnTo>
                <a:lnTo>
                  <a:pt x="1780" y="24"/>
                </a:lnTo>
                <a:lnTo>
                  <a:pt x="1785" y="29"/>
                </a:lnTo>
                <a:lnTo>
                  <a:pt x="1790" y="29"/>
                </a:lnTo>
                <a:lnTo>
                  <a:pt x="1795" y="24"/>
                </a:lnTo>
                <a:lnTo>
                  <a:pt x="1797" y="24"/>
                </a:lnTo>
                <a:lnTo>
                  <a:pt x="1802" y="27"/>
                </a:lnTo>
                <a:lnTo>
                  <a:pt x="1802" y="32"/>
                </a:lnTo>
                <a:lnTo>
                  <a:pt x="1802" y="36"/>
                </a:lnTo>
                <a:lnTo>
                  <a:pt x="1800" y="41"/>
                </a:lnTo>
                <a:lnTo>
                  <a:pt x="1802" y="43"/>
                </a:lnTo>
                <a:lnTo>
                  <a:pt x="1804" y="43"/>
                </a:lnTo>
                <a:lnTo>
                  <a:pt x="1807" y="41"/>
                </a:lnTo>
                <a:lnTo>
                  <a:pt x="1809" y="43"/>
                </a:lnTo>
                <a:lnTo>
                  <a:pt x="1811" y="44"/>
                </a:lnTo>
                <a:lnTo>
                  <a:pt x="1816" y="41"/>
                </a:lnTo>
                <a:lnTo>
                  <a:pt x="1817" y="36"/>
                </a:lnTo>
                <a:lnTo>
                  <a:pt x="1821" y="32"/>
                </a:lnTo>
                <a:lnTo>
                  <a:pt x="1826" y="29"/>
                </a:lnTo>
                <a:lnTo>
                  <a:pt x="1827" y="29"/>
                </a:lnTo>
                <a:lnTo>
                  <a:pt x="1831" y="27"/>
                </a:lnTo>
                <a:lnTo>
                  <a:pt x="1831" y="22"/>
                </a:lnTo>
                <a:lnTo>
                  <a:pt x="1831" y="17"/>
                </a:lnTo>
                <a:lnTo>
                  <a:pt x="1824" y="17"/>
                </a:lnTo>
                <a:lnTo>
                  <a:pt x="1817" y="10"/>
                </a:lnTo>
                <a:lnTo>
                  <a:pt x="1824" y="4"/>
                </a:lnTo>
                <a:lnTo>
                  <a:pt x="1827" y="2"/>
                </a:lnTo>
                <a:lnTo>
                  <a:pt x="1831" y="4"/>
                </a:lnTo>
                <a:lnTo>
                  <a:pt x="1831" y="2"/>
                </a:lnTo>
                <a:lnTo>
                  <a:pt x="1833" y="0"/>
                </a:lnTo>
                <a:lnTo>
                  <a:pt x="1834" y="2"/>
                </a:lnTo>
                <a:close/>
              </a:path>
            </a:pathLst>
          </a:custGeom>
          <a:solidFill>
            <a:schemeClr val="accent4">
              <a:lumMod val="75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D0642387-CB41-4F28-96B0-71D589974024}"/>
              </a:ext>
            </a:extLst>
          </p:cNvPr>
          <p:cNvSpPr txBox="1"/>
          <p:nvPr/>
        </p:nvSpPr>
        <p:spPr>
          <a:xfrm>
            <a:off x="7287129" y="3789364"/>
            <a:ext cx="125408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Basse 5.7</a:t>
            </a:r>
          </a:p>
        </p:txBody>
      </p:sp>
      <p:sp>
        <p:nvSpPr>
          <p:cNvPr id="17" name="TextBox 16">
            <a:extLst>
              <a:ext uri="{FF2B5EF4-FFF2-40B4-BE49-F238E27FC236}">
                <a16:creationId xmlns:a16="http://schemas.microsoft.com/office/drawing/2014/main" id="{EF4D1BBD-6EB6-43CB-A81D-A52C4DF1CE0E}"/>
              </a:ext>
            </a:extLst>
          </p:cNvPr>
          <p:cNvSpPr txBox="1"/>
          <p:nvPr/>
        </p:nvSpPr>
        <p:spPr>
          <a:xfrm>
            <a:off x="1921028" y="2303054"/>
            <a:ext cx="1711557"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Kerewan</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5.4</a:t>
            </a:r>
          </a:p>
        </p:txBody>
      </p:sp>
      <p:sp>
        <p:nvSpPr>
          <p:cNvPr id="18" name="TextBox 17">
            <a:extLst>
              <a:ext uri="{FF2B5EF4-FFF2-40B4-BE49-F238E27FC236}">
                <a16:creationId xmlns:a16="http://schemas.microsoft.com/office/drawing/2014/main" id="{6B748668-6337-4425-94B7-42857BF92E92}"/>
              </a:ext>
            </a:extLst>
          </p:cNvPr>
          <p:cNvSpPr txBox="1"/>
          <p:nvPr/>
        </p:nvSpPr>
        <p:spPr>
          <a:xfrm>
            <a:off x="657091" y="4860699"/>
            <a:ext cx="142398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Brikama</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4.1</a:t>
            </a:r>
          </a:p>
        </p:txBody>
      </p:sp>
      <p:sp>
        <p:nvSpPr>
          <p:cNvPr id="19" name="TextBox 18">
            <a:extLst>
              <a:ext uri="{FF2B5EF4-FFF2-40B4-BE49-F238E27FC236}">
                <a16:creationId xmlns:a16="http://schemas.microsoft.com/office/drawing/2014/main" id="{CF33017E-70C6-4888-96AD-D79A70F1C3C0}"/>
              </a:ext>
            </a:extLst>
          </p:cNvPr>
          <p:cNvSpPr txBox="1"/>
          <p:nvPr/>
        </p:nvSpPr>
        <p:spPr>
          <a:xfrm>
            <a:off x="3604554" y="4457671"/>
            <a:ext cx="145659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Mansakonko</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5.4</a:t>
            </a:r>
          </a:p>
        </p:txBody>
      </p:sp>
      <p:sp>
        <p:nvSpPr>
          <p:cNvPr id="20" name="TextBox 19">
            <a:extLst>
              <a:ext uri="{FF2B5EF4-FFF2-40B4-BE49-F238E27FC236}">
                <a16:creationId xmlns:a16="http://schemas.microsoft.com/office/drawing/2014/main" id="{87D8F552-83AE-45CC-A5A9-282E9F3E9114}"/>
              </a:ext>
            </a:extLst>
          </p:cNvPr>
          <p:cNvSpPr txBox="1"/>
          <p:nvPr/>
        </p:nvSpPr>
        <p:spPr>
          <a:xfrm>
            <a:off x="5061144" y="1704758"/>
            <a:ext cx="133814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Kuntaur</a:t>
            </a:r>
            <a:endPar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6.4</a:t>
            </a:r>
          </a:p>
        </p:txBody>
      </p:sp>
      <p:sp>
        <p:nvSpPr>
          <p:cNvPr id="21" name="TextBox 20">
            <a:extLst>
              <a:ext uri="{FF2B5EF4-FFF2-40B4-BE49-F238E27FC236}">
                <a16:creationId xmlns:a16="http://schemas.microsoft.com/office/drawing/2014/main" id="{071F9079-E3A4-48EC-98D9-F322801E96F6}"/>
              </a:ext>
            </a:extLst>
          </p:cNvPr>
          <p:cNvSpPr txBox="1"/>
          <p:nvPr/>
        </p:nvSpPr>
        <p:spPr>
          <a:xfrm>
            <a:off x="4492122" y="3886995"/>
            <a:ext cx="205422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Janjanbureh</a:t>
            </a:r>
            <a:endPar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5.7</a:t>
            </a:r>
          </a:p>
        </p:txBody>
      </p:sp>
      <p:cxnSp>
        <p:nvCxnSpPr>
          <p:cNvPr id="23" name="Straight Connector 22">
            <a:extLst>
              <a:ext uri="{FF2B5EF4-FFF2-40B4-BE49-F238E27FC236}">
                <a16:creationId xmlns:a16="http://schemas.microsoft.com/office/drawing/2014/main" id="{0D2CAA7C-F5BC-4A58-B489-FFECFD31834A}"/>
              </a:ext>
            </a:extLst>
          </p:cNvPr>
          <p:cNvCxnSpPr>
            <a:cxnSpLocks/>
          </p:cNvCxnSpPr>
          <p:nvPr/>
        </p:nvCxnSpPr>
        <p:spPr>
          <a:xfrm flipV="1">
            <a:off x="5338414" y="3634250"/>
            <a:ext cx="244475" cy="365790"/>
          </a:xfrm>
          <a:prstGeom prst="line">
            <a:avLst/>
          </a:prstGeom>
        </p:spPr>
        <p:style>
          <a:lnRef idx="1">
            <a:schemeClr val="dk1"/>
          </a:lnRef>
          <a:fillRef idx="0">
            <a:schemeClr val="dk1"/>
          </a:fillRef>
          <a:effectRef idx="0">
            <a:schemeClr val="dk1"/>
          </a:effectRef>
          <a:fontRef idx="minor">
            <a:schemeClr val="tx1"/>
          </a:fontRef>
        </p:style>
      </p:cxnSp>
      <p:sp>
        <p:nvSpPr>
          <p:cNvPr id="25" name="TextBox 24">
            <a:extLst>
              <a:ext uri="{FF2B5EF4-FFF2-40B4-BE49-F238E27FC236}">
                <a16:creationId xmlns:a16="http://schemas.microsoft.com/office/drawing/2014/main" id="{760C8C88-3749-4764-B633-A82C06B3CEEC}"/>
              </a:ext>
            </a:extLst>
          </p:cNvPr>
          <p:cNvSpPr txBox="1"/>
          <p:nvPr/>
        </p:nvSpPr>
        <p:spPr>
          <a:xfrm>
            <a:off x="657091" y="2275411"/>
            <a:ext cx="13716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Banjul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3.1</a:t>
            </a:r>
          </a:p>
        </p:txBody>
      </p:sp>
      <p:cxnSp>
        <p:nvCxnSpPr>
          <p:cNvPr id="27" name="Straight Connector 26">
            <a:extLst>
              <a:ext uri="{FF2B5EF4-FFF2-40B4-BE49-F238E27FC236}">
                <a16:creationId xmlns:a16="http://schemas.microsoft.com/office/drawing/2014/main" id="{198DCADD-56D7-49B7-87C7-7DFE1C5CFB83}"/>
              </a:ext>
            </a:extLst>
          </p:cNvPr>
          <p:cNvCxnSpPr>
            <a:cxnSpLocks/>
          </p:cNvCxnSpPr>
          <p:nvPr/>
        </p:nvCxnSpPr>
        <p:spPr>
          <a:xfrm flipH="1">
            <a:off x="925378" y="2842935"/>
            <a:ext cx="404986" cy="812791"/>
          </a:xfrm>
          <a:prstGeom prst="line">
            <a:avLst/>
          </a:prstGeom>
        </p:spPr>
        <p:style>
          <a:lnRef idx="1">
            <a:schemeClr val="dk1"/>
          </a:lnRef>
          <a:fillRef idx="0">
            <a:schemeClr val="dk1"/>
          </a:fillRef>
          <a:effectRef idx="0">
            <a:schemeClr val="dk1"/>
          </a:effectRef>
          <a:fontRef idx="minor">
            <a:schemeClr val="tx1"/>
          </a:fontRef>
        </p:style>
      </p:cxnSp>
      <p:sp>
        <p:nvSpPr>
          <p:cNvPr id="28" name="TextBox 27">
            <a:extLst>
              <a:ext uri="{FF2B5EF4-FFF2-40B4-BE49-F238E27FC236}">
                <a16:creationId xmlns:a16="http://schemas.microsoft.com/office/drawing/2014/main" id="{F9C0E913-4AC5-4333-A0CE-24C177DB38E7}"/>
              </a:ext>
            </a:extLst>
          </p:cNvPr>
          <p:cNvSpPr txBox="1"/>
          <p:nvPr/>
        </p:nvSpPr>
        <p:spPr>
          <a:xfrm>
            <a:off x="-101894" y="2619377"/>
            <a:ext cx="117339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Kanifing</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3.3</a:t>
            </a:r>
          </a:p>
        </p:txBody>
      </p:sp>
      <p:cxnSp>
        <p:nvCxnSpPr>
          <p:cNvPr id="30" name="Straight Connector 29">
            <a:extLst>
              <a:ext uri="{FF2B5EF4-FFF2-40B4-BE49-F238E27FC236}">
                <a16:creationId xmlns:a16="http://schemas.microsoft.com/office/drawing/2014/main" id="{7934A133-46CD-48FD-8F9E-D624A92DD162}"/>
              </a:ext>
            </a:extLst>
          </p:cNvPr>
          <p:cNvCxnSpPr>
            <a:cxnSpLocks/>
            <a:endCxn id="11" idx="53"/>
          </p:cNvCxnSpPr>
          <p:nvPr/>
        </p:nvCxnSpPr>
        <p:spPr>
          <a:xfrm>
            <a:off x="539614" y="3217586"/>
            <a:ext cx="106499" cy="452716"/>
          </a:xfrm>
          <a:prstGeom prst="line">
            <a:avLst/>
          </a:prstGeom>
        </p:spPr>
        <p:style>
          <a:lnRef idx="1">
            <a:schemeClr val="dk1"/>
          </a:lnRef>
          <a:fillRef idx="0">
            <a:schemeClr val="dk1"/>
          </a:fillRef>
          <a:effectRef idx="0">
            <a:schemeClr val="dk1"/>
          </a:effectRef>
          <a:fontRef idx="minor">
            <a:schemeClr val="tx1"/>
          </a:fontRef>
        </p:style>
      </p:cxnSp>
      <p:sp>
        <p:nvSpPr>
          <p:cNvPr id="22" name="TextBox 21">
            <a:extLst>
              <a:ext uri="{FF2B5EF4-FFF2-40B4-BE49-F238E27FC236}">
                <a16:creationId xmlns:a16="http://schemas.microsoft.com/office/drawing/2014/main" id="{57483E8C-0DC5-4F93-ADC7-FEA86B2C5F29}"/>
              </a:ext>
            </a:extLst>
          </p:cNvPr>
          <p:cNvSpPr txBox="1"/>
          <p:nvPr/>
        </p:nvSpPr>
        <p:spPr>
          <a:xfrm>
            <a:off x="144966" y="949603"/>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Births per woman for the 3-year period before the survey</a:t>
            </a:r>
          </a:p>
        </p:txBody>
      </p:sp>
      <p:sp>
        <p:nvSpPr>
          <p:cNvPr id="24" name="TextBox 23">
            <a:extLst>
              <a:ext uri="{FF2B5EF4-FFF2-40B4-BE49-F238E27FC236}">
                <a16:creationId xmlns:a16="http://schemas.microsoft.com/office/drawing/2014/main" id="{323A5AB6-3D8A-44AA-A764-37DCCA34A0CD}"/>
              </a:ext>
            </a:extLst>
          </p:cNvPr>
          <p:cNvSpPr txBox="1"/>
          <p:nvPr/>
        </p:nvSpPr>
        <p:spPr>
          <a:xfrm>
            <a:off x="6399290" y="4913314"/>
            <a:ext cx="2524048"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rPr>
              <a:t>The Gambia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rPr>
              <a:t>4.4</a:t>
            </a:r>
          </a:p>
        </p:txBody>
      </p:sp>
      <p:cxnSp>
        <p:nvCxnSpPr>
          <p:cNvPr id="15" name="Straight Connector 14">
            <a:extLst>
              <a:ext uri="{FF2B5EF4-FFF2-40B4-BE49-F238E27FC236}">
                <a16:creationId xmlns:a16="http://schemas.microsoft.com/office/drawing/2014/main" id="{8CF57A1D-33DD-445C-814F-92DE28A0A5AA}"/>
              </a:ext>
            </a:extLst>
          </p:cNvPr>
          <p:cNvCxnSpPr>
            <a:cxnSpLocks/>
          </p:cNvCxnSpPr>
          <p:nvPr/>
        </p:nvCxnSpPr>
        <p:spPr>
          <a:xfrm flipV="1">
            <a:off x="1369085" y="4449651"/>
            <a:ext cx="212827" cy="592250"/>
          </a:xfrm>
          <a:prstGeom prst="line">
            <a:avLst/>
          </a:prstGeom>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AE8D6DE9-C3BC-41FD-B756-96FCC0B08462}"/>
              </a:ext>
            </a:extLst>
          </p:cNvPr>
          <p:cNvCxnSpPr>
            <a:cxnSpLocks/>
          </p:cNvCxnSpPr>
          <p:nvPr/>
        </p:nvCxnSpPr>
        <p:spPr>
          <a:xfrm flipH="1">
            <a:off x="2624156" y="2881170"/>
            <a:ext cx="124619" cy="544656"/>
          </a:xfrm>
          <a:prstGeom prst="line">
            <a:avLst/>
          </a:prstGeom>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092B824D-FC32-481D-A4B6-55DCE454D1F6}"/>
              </a:ext>
            </a:extLst>
          </p:cNvPr>
          <p:cNvCxnSpPr>
            <a:stCxn id="19" idx="0"/>
            <a:endCxn id="14" idx="5"/>
          </p:cNvCxnSpPr>
          <p:nvPr/>
        </p:nvCxnSpPr>
        <p:spPr>
          <a:xfrm flipH="1" flipV="1">
            <a:off x="4108451" y="3916364"/>
            <a:ext cx="224398" cy="541307"/>
          </a:xfrm>
          <a:prstGeom prst="line">
            <a:avLst/>
          </a:prstGeom>
        </p:spPr>
        <p:style>
          <a:lnRef idx="1">
            <a:schemeClr val="dk1"/>
          </a:lnRef>
          <a:fillRef idx="0">
            <a:schemeClr val="dk1"/>
          </a:fillRef>
          <a:effectRef idx="0">
            <a:schemeClr val="dk1"/>
          </a:effectRef>
          <a:fontRef idx="minor">
            <a:schemeClr val="tx1"/>
          </a:fontRef>
        </p:style>
      </p:cxnSp>
      <p:cxnSp>
        <p:nvCxnSpPr>
          <p:cNvPr id="36" name="Straight Connector 35">
            <a:extLst>
              <a:ext uri="{FF2B5EF4-FFF2-40B4-BE49-F238E27FC236}">
                <a16:creationId xmlns:a16="http://schemas.microsoft.com/office/drawing/2014/main" id="{4393F941-CFAC-4408-ADE2-1AF2EB022D3B}"/>
              </a:ext>
            </a:extLst>
          </p:cNvPr>
          <p:cNvCxnSpPr>
            <a:cxnSpLocks/>
            <a:endCxn id="13" idx="0"/>
          </p:cNvCxnSpPr>
          <p:nvPr/>
        </p:nvCxnSpPr>
        <p:spPr>
          <a:xfrm flipH="1">
            <a:off x="5505451" y="2265641"/>
            <a:ext cx="163512" cy="45851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262330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a:t>Teenage Childbearing Trends by Residence</a:t>
            </a:r>
          </a:p>
        </p:txBody>
      </p:sp>
      <p:graphicFrame>
        <p:nvGraphicFramePr>
          <p:cNvPr id="7" name="Content Placeholder 6"/>
          <p:cNvGraphicFramePr>
            <a:graphicFrameLocks noGrp="1"/>
          </p:cNvGraphicFramePr>
          <p:nvPr>
            <p:ph idx="1"/>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Percent of young women age 15-19 who are mothers or pregnant with their first child</a:t>
            </a:r>
          </a:p>
        </p:txBody>
      </p:sp>
    </p:spTree>
    <p:extLst>
      <p:ext uri="{BB962C8B-B14F-4D97-AF65-F5344CB8AC3E}">
        <p14:creationId xmlns:p14="http://schemas.microsoft.com/office/powerpoint/2010/main" val="4179789917"/>
      </p:ext>
    </p:extLst>
  </p:cSld>
  <p:clrMapOvr>
    <a:masterClrMapping/>
  </p:clrMapOvr>
</p:sld>
</file>

<file path=ppt/theme/theme1.xml><?xml version="1.0" encoding="utf-8"?>
<a:theme xmlns:a="http://schemas.openxmlformats.org/drawingml/2006/main" name="1_Office Theme">
  <a:themeElements>
    <a:clrScheme name="Gambia DHS">
      <a:dk1>
        <a:sysClr val="windowText" lastClr="000000"/>
      </a:dk1>
      <a:lt1>
        <a:sysClr val="window" lastClr="FFFFFF"/>
      </a:lt1>
      <a:dk2>
        <a:srgbClr val="323232"/>
      </a:dk2>
      <a:lt2>
        <a:srgbClr val="E3DED1"/>
      </a:lt2>
      <a:accent1>
        <a:srgbClr val="D2232A"/>
      </a:accent1>
      <a:accent2>
        <a:srgbClr val="136425"/>
      </a:accent2>
      <a:accent3>
        <a:srgbClr val="25408F"/>
      </a:accent3>
      <a:accent4>
        <a:srgbClr val="41AD49"/>
      </a:accent4>
      <a:accent5>
        <a:srgbClr val="3E7C94"/>
      </a:accent5>
      <a:accent6>
        <a:srgbClr val="975329"/>
      </a:accent6>
      <a:hlink>
        <a:srgbClr val="0070C0"/>
      </a:hlink>
      <a:folHlink>
        <a:srgbClr val="25408F"/>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ustom Design">
  <a:themeElements>
    <a:clrScheme name="Gambia DHS">
      <a:dk1>
        <a:sysClr val="windowText" lastClr="000000"/>
      </a:dk1>
      <a:lt1>
        <a:sysClr val="window" lastClr="FFFFFF"/>
      </a:lt1>
      <a:dk2>
        <a:srgbClr val="323232"/>
      </a:dk2>
      <a:lt2>
        <a:srgbClr val="E3DED1"/>
      </a:lt2>
      <a:accent1>
        <a:srgbClr val="D2232A"/>
      </a:accent1>
      <a:accent2>
        <a:srgbClr val="136425"/>
      </a:accent2>
      <a:accent3>
        <a:srgbClr val="25408F"/>
      </a:accent3>
      <a:accent4>
        <a:srgbClr val="41AD49"/>
      </a:accent4>
      <a:accent5>
        <a:srgbClr val="3E7C94"/>
      </a:accent5>
      <a:accent6>
        <a:srgbClr val="975329"/>
      </a:accent6>
      <a:hlink>
        <a:srgbClr val="0070C0"/>
      </a:hlink>
      <a:folHlink>
        <a:srgbClr val="25408F"/>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Custom Design">
  <a:themeElements>
    <a:clrScheme name="Gambia DHS">
      <a:dk1>
        <a:sysClr val="windowText" lastClr="000000"/>
      </a:dk1>
      <a:lt1>
        <a:sysClr val="window" lastClr="FFFFFF"/>
      </a:lt1>
      <a:dk2>
        <a:srgbClr val="323232"/>
      </a:dk2>
      <a:lt2>
        <a:srgbClr val="E3DED1"/>
      </a:lt2>
      <a:accent1>
        <a:srgbClr val="D2232A"/>
      </a:accent1>
      <a:accent2>
        <a:srgbClr val="136425"/>
      </a:accent2>
      <a:accent3>
        <a:srgbClr val="25408F"/>
      </a:accent3>
      <a:accent4>
        <a:srgbClr val="41AD49"/>
      </a:accent4>
      <a:accent5>
        <a:srgbClr val="3E7C94"/>
      </a:accent5>
      <a:accent6>
        <a:srgbClr val="975329"/>
      </a:accent6>
      <a:hlink>
        <a:srgbClr val="0070C0"/>
      </a:hlink>
      <a:folHlink>
        <a:srgbClr val="25408F"/>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Custom Design">
  <a:themeElements>
    <a:clrScheme name="Gambia DHS">
      <a:dk1>
        <a:sysClr val="windowText" lastClr="000000"/>
      </a:dk1>
      <a:lt1>
        <a:sysClr val="window" lastClr="FFFFFF"/>
      </a:lt1>
      <a:dk2>
        <a:srgbClr val="323232"/>
      </a:dk2>
      <a:lt2>
        <a:srgbClr val="E3DED1"/>
      </a:lt2>
      <a:accent1>
        <a:srgbClr val="D2232A"/>
      </a:accent1>
      <a:accent2>
        <a:srgbClr val="136425"/>
      </a:accent2>
      <a:accent3>
        <a:srgbClr val="25408F"/>
      </a:accent3>
      <a:accent4>
        <a:srgbClr val="41AD49"/>
      </a:accent4>
      <a:accent5>
        <a:srgbClr val="3E7C94"/>
      </a:accent5>
      <a:accent6>
        <a:srgbClr val="975329"/>
      </a:accent6>
      <a:hlink>
        <a:srgbClr val="0070C0"/>
      </a:hlink>
      <a:folHlink>
        <a:srgbClr val="25408F"/>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Custom Design">
  <a:themeElements>
    <a:clrScheme name="Gambia DHS">
      <a:dk1>
        <a:sysClr val="windowText" lastClr="000000"/>
      </a:dk1>
      <a:lt1>
        <a:sysClr val="window" lastClr="FFFFFF"/>
      </a:lt1>
      <a:dk2>
        <a:srgbClr val="323232"/>
      </a:dk2>
      <a:lt2>
        <a:srgbClr val="E3DED1"/>
      </a:lt2>
      <a:accent1>
        <a:srgbClr val="D2232A"/>
      </a:accent1>
      <a:accent2>
        <a:srgbClr val="136425"/>
      </a:accent2>
      <a:accent3>
        <a:srgbClr val="25408F"/>
      </a:accent3>
      <a:accent4>
        <a:srgbClr val="41AD49"/>
      </a:accent4>
      <a:accent5>
        <a:srgbClr val="3E7C94"/>
      </a:accent5>
      <a:accent6>
        <a:srgbClr val="975329"/>
      </a:accent6>
      <a:hlink>
        <a:srgbClr val="0070C0"/>
      </a:hlink>
      <a:folHlink>
        <a:srgbClr val="25408F"/>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4" ma:contentTypeDescription="Create a new document." ma:contentTypeScope="" ma:versionID="eaee86fdc4f04236bb7ef7d2e48accb9">
  <xsd:schema xmlns:xsd="http://www.w3.org/2001/XMLSchema" xmlns:xs="http://www.w3.org/2001/XMLSchema" xmlns:p="http://schemas.microsoft.com/office/2006/metadata/properties" xmlns:ns2="d16efad5-0601-4cf0-b7c2-89968258c777" xmlns:ns3="83c4e5ee-5eea-4e8c-8b50-726738bccb6e" targetNamespace="http://schemas.microsoft.com/office/2006/metadata/properties" ma:root="true" ma:fieldsID="914b159088e37e870fd189bbe54cbdaa" ns2:_="" ns3:_="">
    <xsd:import namespace="d16efad5-0601-4cf0-b7c2-89968258c777"/>
    <xsd:import namespace="83c4e5ee-5eea-4e8c-8b50-726738bccb6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VMX3MACP777Z-1177381151-9401</_dlc_DocId>
    <_dlc_DocIdUrl xmlns="d16efad5-0601-4cf0-b7c2-89968258c777">
      <Url>https://icfonline.sharepoint.com/sites/ihd-dhs/Dissemination/_layouts/15/DocIdRedir.aspx?ID=VMX3MACP777Z-1177381151-9401</Url>
      <Description>VMX3MACP777Z-1177381151-9401</Description>
    </_dlc_DocIdUrl>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A60C4977-4471-445D-8985-145FE1F6C753}">
  <ds:schemaRefs>
    <ds:schemaRef ds:uri="http://schemas.microsoft.com/sharepoint/v3/contenttype/forms"/>
  </ds:schemaRefs>
</ds:datastoreItem>
</file>

<file path=customXml/itemProps2.xml><?xml version="1.0" encoding="utf-8"?>
<ds:datastoreItem xmlns:ds="http://schemas.openxmlformats.org/officeDocument/2006/customXml" ds:itemID="{9AC61EF1-04F4-456D-89E3-5B507F5444F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4A615A9-6D0D-479E-A44D-F662E9D59BFB}">
  <ds:schemaRefs>
    <ds:schemaRef ds:uri="http://schemas.microsoft.com/office/2006/metadata/properties"/>
    <ds:schemaRef ds:uri="http://schemas.microsoft.com/office/infopath/2007/PartnerControls"/>
    <ds:schemaRef ds:uri="d16efad5-0601-4cf0-b7c2-89968258c777"/>
  </ds:schemaRefs>
</ds:datastoreItem>
</file>

<file path=customXml/itemProps4.xml><?xml version="1.0" encoding="utf-8"?>
<ds:datastoreItem xmlns:ds="http://schemas.openxmlformats.org/officeDocument/2006/customXml" ds:itemID="{2ED94109-AD0F-4631-AEE5-13DD3B22B654}">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Office Theme</Template>
  <TotalTime>519</TotalTime>
  <Words>4765</Words>
  <Application>Microsoft Office PowerPoint</Application>
  <PresentationFormat>On-screen Show (4:3)</PresentationFormat>
  <Paragraphs>516</Paragraphs>
  <Slides>63</Slides>
  <Notes>60</Notes>
  <HiddenSlides>0</HiddenSlides>
  <MMClips>0</MMClips>
  <ScaleCrop>false</ScaleCrop>
  <HeadingPairs>
    <vt:vector size="6" baseType="variant">
      <vt:variant>
        <vt:lpstr>Fonts Used</vt:lpstr>
      </vt:variant>
      <vt:variant>
        <vt:i4>2</vt:i4>
      </vt:variant>
      <vt:variant>
        <vt:lpstr>Theme</vt:lpstr>
      </vt:variant>
      <vt:variant>
        <vt:i4>6</vt:i4>
      </vt:variant>
      <vt:variant>
        <vt:lpstr>Slide Titles</vt:lpstr>
      </vt:variant>
      <vt:variant>
        <vt:i4>63</vt:i4>
      </vt:variant>
    </vt:vector>
  </HeadingPairs>
  <TitlesOfParts>
    <vt:vector size="71" baseType="lpstr">
      <vt:lpstr>Arial</vt:lpstr>
      <vt:lpstr>Calibri</vt:lpstr>
      <vt:lpstr>1_Office Theme</vt:lpstr>
      <vt:lpstr>1_Custom Design</vt:lpstr>
      <vt:lpstr>Custom Design</vt:lpstr>
      <vt:lpstr>2_Custom Design</vt:lpstr>
      <vt:lpstr>3_Custom Design</vt:lpstr>
      <vt:lpstr>4_Custom Design</vt:lpstr>
      <vt:lpstr>PowerPoint Presentation</vt:lpstr>
      <vt:lpstr>PowerPoint Presentation</vt:lpstr>
      <vt:lpstr>Results of Household and  Individual Interviews</vt:lpstr>
      <vt:lpstr>Drinking Water</vt:lpstr>
      <vt:lpstr>Sanitation</vt:lpstr>
      <vt:lpstr>Education</vt:lpstr>
      <vt:lpstr>Fertility Trends by Residence</vt:lpstr>
      <vt:lpstr>Fertility by Local Government Area</vt:lpstr>
      <vt:lpstr>Teenage Childbearing Trends by Residence</vt:lpstr>
      <vt:lpstr>Current Use of Family Planning</vt:lpstr>
      <vt:lpstr>Current Use of Modern Methods by Local Government Area</vt:lpstr>
      <vt:lpstr>Trends in Use of Family Planning</vt:lpstr>
      <vt:lpstr>Unmet Need, Met Need, and Total Demand</vt:lpstr>
      <vt:lpstr>Demand Satisfied for Family Planning</vt:lpstr>
      <vt:lpstr>Trends in Demand for Family Planning</vt:lpstr>
      <vt:lpstr>Childhood Mortality Estimates</vt:lpstr>
      <vt:lpstr>Trends in Childhood Mortality Rates</vt:lpstr>
      <vt:lpstr>Under-5 Mortality by Local Government Area</vt:lpstr>
      <vt:lpstr>Childhood Mortality  by Previous Birth Interval</vt:lpstr>
      <vt:lpstr>Pregnancy-related Mortality vs.  Maternal Mortality Estimates</vt:lpstr>
      <vt:lpstr>Maternal Mortality</vt:lpstr>
      <vt:lpstr>Trends in Pregnancy-related Mortality</vt:lpstr>
      <vt:lpstr>Antenatal Care (ANC) by Provider</vt:lpstr>
      <vt:lpstr>Trends in ANC Coverage </vt:lpstr>
      <vt:lpstr>Place of Delivery</vt:lpstr>
      <vt:lpstr>Health Facility Delivery by Local Government Area</vt:lpstr>
      <vt:lpstr>Assistance during Delivery</vt:lpstr>
      <vt:lpstr>Assistance during Delivery  by Local Government Area</vt:lpstr>
      <vt:lpstr>Trends in Delivery Care</vt:lpstr>
      <vt:lpstr>Basic Vaccinations</vt:lpstr>
      <vt:lpstr>Basic Childhood Vaccinations</vt:lpstr>
      <vt:lpstr>Basic Vaccination Coverage  by Local Government Area</vt:lpstr>
      <vt:lpstr>Trends in Basic Vaccination Coverage</vt:lpstr>
      <vt:lpstr>Early Breastfeeding</vt:lpstr>
      <vt:lpstr>Exclusive Breastfeeding by Age</vt:lpstr>
      <vt:lpstr>Duration of Breastfeeding</vt:lpstr>
      <vt:lpstr>Anaemia in Children</vt:lpstr>
      <vt:lpstr>Anaemia in Children by Local Government Area</vt:lpstr>
      <vt:lpstr>Anaemia in Women</vt:lpstr>
      <vt:lpstr>Trends in Anaemia among  Children and Women</vt:lpstr>
      <vt:lpstr>Child Stunting by Local Government Area</vt:lpstr>
      <vt:lpstr>Trends in Nutritional Status of Children</vt:lpstr>
      <vt:lpstr>Insecticide-treated Net (ITN) Ownership</vt:lpstr>
      <vt:lpstr>ITN Ownership by Local Government Area</vt:lpstr>
      <vt:lpstr>Trends in ITN Ownership</vt:lpstr>
      <vt:lpstr>Trends in ITN Access and Use</vt:lpstr>
      <vt:lpstr>Use of ITNs</vt:lpstr>
      <vt:lpstr>Children’s Use of ITNs by  Local Government Area</vt:lpstr>
      <vt:lpstr>Trends in ITN Use among  Children and Pregnant Women</vt:lpstr>
      <vt:lpstr>Trends in Intermittent Preventive Treatment during Pregnancy (IPTp)</vt:lpstr>
      <vt:lpstr>Knowledge of HIV Prevention Methods</vt:lpstr>
      <vt:lpstr>Knowledge of Mother-to-child Transmission of HIV</vt:lpstr>
      <vt:lpstr>HIV Testing</vt:lpstr>
      <vt:lpstr>Comprehensive Knowledge of HIV among Youth by Residence</vt:lpstr>
      <vt:lpstr>Trends in Women’s Participation in Decision Making</vt:lpstr>
      <vt:lpstr>Experience of Physical Violence</vt:lpstr>
      <vt:lpstr>Experience of Sexual Violence</vt:lpstr>
      <vt:lpstr>Spousal Violence</vt:lpstr>
      <vt:lpstr>Trends in Spousal Violence</vt:lpstr>
      <vt:lpstr>Type of Circumcision</vt:lpstr>
      <vt:lpstr>Prevalence of FGM/C by Local Government Area</vt:lpstr>
      <vt:lpstr>FGM/C among Girls by Age</vt:lpstr>
      <vt:lpstr>GDHS Products, Data, and Digital Tools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Jean, Chrystelle</dc:creator>
  <cp:lastModifiedBy>Zweimueller, Sally</cp:lastModifiedBy>
  <cp:revision>16</cp:revision>
  <dcterms:created xsi:type="dcterms:W3CDTF">2021-03-15T15:46:15Z</dcterms:created>
  <dcterms:modified xsi:type="dcterms:W3CDTF">2021-10-12T13:28:18Z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3841e7b7-e920-4da8-998d-9bc2b66426eb</vt:lpwstr>
  </property>
</Properties>
</file>