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5.xml" ContentType="application/vnd.openxmlformats-officedocument.themeOverrid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6.xml" ContentType="application/vnd.openxmlformats-officedocument.themeOverrid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7" r:id="rId7"/>
    <p:sldMasterId id="2147483669" r:id="rId8"/>
  </p:sldMasterIdLst>
  <p:notesMasterIdLst>
    <p:notesMasterId r:id="rId30"/>
  </p:notesMasterIdLst>
  <p:sldIdLst>
    <p:sldId id="295" r:id="rId9"/>
    <p:sldId id="258" r:id="rId10"/>
    <p:sldId id="263" r:id="rId11"/>
    <p:sldId id="277" r:id="rId12"/>
    <p:sldId id="278" r:id="rId13"/>
    <p:sldId id="262" r:id="rId14"/>
    <p:sldId id="280" r:id="rId15"/>
    <p:sldId id="275" r:id="rId16"/>
    <p:sldId id="282" r:id="rId17"/>
    <p:sldId id="283" r:id="rId18"/>
    <p:sldId id="285" r:id="rId19"/>
    <p:sldId id="286" r:id="rId20"/>
    <p:sldId id="296" r:id="rId21"/>
    <p:sldId id="287" r:id="rId22"/>
    <p:sldId id="289" r:id="rId23"/>
    <p:sldId id="294" r:id="rId24"/>
    <p:sldId id="290" r:id="rId25"/>
    <p:sldId id="291" r:id="rId26"/>
    <p:sldId id="292" r:id="rId27"/>
    <p:sldId id="293" r:id="rId28"/>
    <p:sldId id="274"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Farland, Annette" initials="MA" lastIdx="2" clrIdx="0">
    <p:extLst>
      <p:ext uri="{19B8F6BF-5375-455C-9EA6-DF929625EA0E}">
        <p15:presenceInfo xmlns:p15="http://schemas.microsoft.com/office/powerpoint/2012/main" userId="S::N107137@icf.com::e93d1f50-85ab-41a8-a34a-185a531595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453079-0013-4317-AF3B-8206FB3CB085}" v="3" dt="2021-08-12T15:59:23.9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98" autoAdjust="0"/>
    <p:restoredTop sz="86432" autoAdjust="0"/>
  </p:normalViewPr>
  <p:slideViewPr>
    <p:cSldViewPr snapToGrid="0">
      <p:cViewPr varScale="1">
        <p:scale>
          <a:sx n="66" d="100"/>
          <a:sy n="66" d="100"/>
        </p:scale>
        <p:origin x="784" y="32"/>
      </p:cViewPr>
      <p:guideLst/>
    </p:cSldViewPr>
  </p:slideViewPr>
  <p:outlineViewPr>
    <p:cViewPr>
      <p:scale>
        <a:sx n="33" d="100"/>
        <a:sy n="33" d="100"/>
      </p:scale>
      <p:origin x="0" y="-238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DB453079-0013-4317-AF3B-8206FB3CB085}"/>
    <pc:docChg chg="custSel modSld">
      <pc:chgData name="McFarland, Annette" userId="e93d1f50-85ab-41a8-a34a-185a53159573" providerId="ADAL" clId="{DB453079-0013-4317-AF3B-8206FB3CB085}" dt="2021-07-29T18:59:31.293" v="74" actId="1076"/>
      <pc:docMkLst>
        <pc:docMk/>
      </pc:docMkLst>
      <pc:sldChg chg="modSp mod">
        <pc:chgData name="McFarland, Annette" userId="e93d1f50-85ab-41a8-a34a-185a53159573" providerId="ADAL" clId="{DB453079-0013-4317-AF3B-8206FB3CB085}" dt="2021-07-26T14:57:35.303" v="39" actId="20577"/>
        <pc:sldMkLst>
          <pc:docMk/>
          <pc:sldMk cId="519782457" sldId="274"/>
        </pc:sldMkLst>
        <pc:spChg chg="mod">
          <ac:chgData name="McFarland, Annette" userId="e93d1f50-85ab-41a8-a34a-185a53159573" providerId="ADAL" clId="{DB453079-0013-4317-AF3B-8206FB3CB085}" dt="2021-07-26T14:57:35.303" v="39" actId="20577"/>
          <ac:spMkLst>
            <pc:docMk/>
            <pc:sldMk cId="519782457" sldId="274"/>
            <ac:spMk id="3" creationId="{00000000-0000-0000-0000-000000000000}"/>
          </ac:spMkLst>
        </pc:spChg>
      </pc:sldChg>
      <pc:sldChg chg="mod modNotesTx">
        <pc:chgData name="McFarland, Annette" userId="e93d1f50-85ab-41a8-a34a-185a53159573" providerId="ADAL" clId="{DB453079-0013-4317-AF3B-8206FB3CB085}" dt="2021-07-29T18:54:39.562" v="68" actId="20577"/>
        <pc:sldMkLst>
          <pc:docMk/>
          <pc:sldMk cId="2120415587" sldId="280"/>
        </pc:sldMkLst>
      </pc:sldChg>
      <pc:sldChg chg="mod">
        <pc:chgData name="McFarland, Annette" userId="e93d1f50-85ab-41a8-a34a-185a53159573" providerId="ADAL" clId="{DB453079-0013-4317-AF3B-8206FB3CB085}" dt="2021-07-26T16:06:45.823" v="55" actId="27918"/>
        <pc:sldMkLst>
          <pc:docMk/>
          <pc:sldMk cId="2027931430" sldId="285"/>
        </pc:sldMkLst>
      </pc:sldChg>
      <pc:sldChg chg="modSp">
        <pc:chgData name="McFarland, Annette" userId="e93d1f50-85ab-41a8-a34a-185a53159573" providerId="ADAL" clId="{DB453079-0013-4317-AF3B-8206FB3CB085}" dt="2021-07-26T14:41:01.223" v="0"/>
        <pc:sldMkLst>
          <pc:docMk/>
          <pc:sldMk cId="833893640" sldId="286"/>
        </pc:sldMkLst>
        <pc:graphicFrameChg chg="mod">
          <ac:chgData name="McFarland, Annette" userId="e93d1f50-85ab-41a8-a34a-185a53159573" providerId="ADAL" clId="{DB453079-0013-4317-AF3B-8206FB3CB085}" dt="2021-07-26T14:41:01.223" v="0"/>
          <ac:graphicFrameMkLst>
            <pc:docMk/>
            <pc:sldMk cId="833893640" sldId="286"/>
            <ac:graphicFrameMk id="7" creationId="{00000000-0000-0000-0000-000000000000}"/>
          </ac:graphicFrameMkLst>
        </pc:graphicFrameChg>
      </pc:sldChg>
      <pc:sldChg chg="modNotesTx">
        <pc:chgData name="McFarland, Annette" userId="e93d1f50-85ab-41a8-a34a-185a53159573" providerId="ADAL" clId="{DB453079-0013-4317-AF3B-8206FB3CB085}" dt="2021-07-26T14:46:42.695" v="6" actId="20577"/>
        <pc:sldMkLst>
          <pc:docMk/>
          <pc:sldMk cId="2110773065" sldId="287"/>
        </pc:sldMkLst>
      </pc:sldChg>
      <pc:sldChg chg="modSp mod addCm delCm modCm modNotesTx">
        <pc:chgData name="McFarland, Annette" userId="e93d1f50-85ab-41a8-a34a-185a53159573" providerId="ADAL" clId="{DB453079-0013-4317-AF3B-8206FB3CB085}" dt="2021-07-29T18:55:15.843" v="69" actId="1592"/>
        <pc:sldMkLst>
          <pc:docMk/>
          <pc:sldMk cId="2484561738" sldId="289"/>
        </pc:sldMkLst>
        <pc:graphicFrameChg chg="mod">
          <ac:chgData name="McFarland, Annette" userId="e93d1f50-85ab-41a8-a34a-185a53159573" providerId="ADAL" clId="{DB453079-0013-4317-AF3B-8206FB3CB085}" dt="2021-07-26T14:49:47.566" v="15" actId="20577"/>
          <ac:graphicFrameMkLst>
            <pc:docMk/>
            <pc:sldMk cId="2484561738" sldId="289"/>
            <ac:graphicFrameMk id="7" creationId="{00000000-0000-0000-0000-000000000000}"/>
          </ac:graphicFrameMkLst>
        </pc:graphicFrameChg>
      </pc:sldChg>
      <pc:sldChg chg="addSp modSp mod addCm modCm">
        <pc:chgData name="McFarland, Annette" userId="e93d1f50-85ab-41a8-a34a-185a53159573" providerId="ADAL" clId="{DB453079-0013-4317-AF3B-8206FB3CB085}" dt="2021-07-29T18:59:31.293" v="74" actId="1076"/>
        <pc:sldMkLst>
          <pc:docMk/>
          <pc:sldMk cId="294846504" sldId="290"/>
        </pc:sldMkLst>
        <pc:spChg chg="add mod">
          <ac:chgData name="McFarland, Annette" userId="e93d1f50-85ab-41a8-a34a-185a53159573" providerId="ADAL" clId="{DB453079-0013-4317-AF3B-8206FB3CB085}" dt="2021-07-29T18:59:31.293" v="74" actId="1076"/>
          <ac:spMkLst>
            <pc:docMk/>
            <pc:sldMk cId="294846504" sldId="290"/>
            <ac:spMk id="3" creationId="{B44EFEB2-D68B-4831-88BF-E90EA2B77B33}"/>
          </ac:spMkLst>
        </pc:spChg>
        <pc:graphicFrameChg chg="mod">
          <ac:chgData name="McFarland, Annette" userId="e93d1f50-85ab-41a8-a34a-185a53159573" providerId="ADAL" clId="{DB453079-0013-4317-AF3B-8206FB3CB085}" dt="2021-07-26T14:52:50.378" v="24" actId="207"/>
          <ac:graphicFrameMkLst>
            <pc:docMk/>
            <pc:sldMk cId="294846504" sldId="290"/>
            <ac:graphicFrameMk id="7" creationId="{00000000-0000-0000-0000-000000000000}"/>
          </ac:graphicFrameMkLst>
        </pc:graphicFrameChg>
      </pc:sldChg>
      <pc:sldChg chg="mod">
        <pc:chgData name="McFarland, Annette" userId="e93d1f50-85ab-41a8-a34a-185a53159573" providerId="ADAL" clId="{DB453079-0013-4317-AF3B-8206FB3CB085}" dt="2021-07-26T16:07:09.951" v="63" actId="27918"/>
        <pc:sldMkLst>
          <pc:docMk/>
          <pc:sldMk cId="1623085623" sldId="296"/>
        </pc:sldMkLst>
      </pc:sldChg>
    </pc:docChg>
  </pc:docChgLst>
  <pc:docChgLst>
    <pc:chgData name="Zweimueller, Sally" userId="f649569d-8ee2-4724-a3fd-8ef967560e44" providerId="ADAL" clId="{BBFC6F99-C758-4BBC-B812-C987A6F4038E}"/>
    <pc:docChg chg="undo custSel modSld modMainMaster">
      <pc:chgData name="Zweimueller, Sally" userId="f649569d-8ee2-4724-a3fd-8ef967560e44" providerId="ADAL" clId="{BBFC6F99-C758-4BBC-B812-C987A6F4038E}" dt="2021-08-09T14:59:17.623" v="17" actId="207"/>
      <pc:docMkLst>
        <pc:docMk/>
      </pc:docMkLst>
      <pc:sldChg chg="modSp modNotesTx">
        <pc:chgData name="Zweimueller, Sally" userId="f649569d-8ee2-4724-a3fd-8ef967560e44" providerId="ADAL" clId="{BBFC6F99-C758-4BBC-B812-C987A6F4038E}" dt="2021-08-09T14:57:36.857" v="14" actId="20577"/>
        <pc:sldMkLst>
          <pc:docMk/>
          <pc:sldMk cId="2110773065" sldId="287"/>
        </pc:sldMkLst>
        <pc:graphicFrameChg chg="mod">
          <ac:chgData name="Zweimueller, Sally" userId="f649569d-8ee2-4724-a3fd-8ef967560e44" providerId="ADAL" clId="{BBFC6F99-C758-4BBC-B812-C987A6F4038E}" dt="2021-08-09T14:57:01.577" v="6"/>
          <ac:graphicFrameMkLst>
            <pc:docMk/>
            <pc:sldMk cId="2110773065" sldId="287"/>
            <ac:graphicFrameMk id="8" creationId="{00000000-0000-0000-0000-000000000000}"/>
          </ac:graphicFrameMkLst>
        </pc:graphicFrameChg>
      </pc:sldChg>
      <pc:sldChg chg="delCm">
        <pc:chgData name="Zweimueller, Sally" userId="f649569d-8ee2-4724-a3fd-8ef967560e44" providerId="ADAL" clId="{BBFC6F99-C758-4BBC-B812-C987A6F4038E}" dt="2021-07-30T17:24:38.417" v="5" actId="1592"/>
        <pc:sldMkLst>
          <pc:docMk/>
          <pc:sldMk cId="294846504" sldId="290"/>
        </pc:sldMkLst>
      </pc:sldChg>
      <pc:sldChg chg="modSp">
        <pc:chgData name="Zweimueller, Sally" userId="f649569d-8ee2-4724-a3fd-8ef967560e44" providerId="ADAL" clId="{BBFC6F99-C758-4BBC-B812-C987A6F4038E}" dt="2021-08-09T14:59:17.623" v="17" actId="207"/>
        <pc:sldMkLst>
          <pc:docMk/>
          <pc:sldMk cId="2882106008" sldId="292"/>
        </pc:sldMkLst>
        <pc:graphicFrameChg chg="mod">
          <ac:chgData name="Zweimueller, Sally" userId="f649569d-8ee2-4724-a3fd-8ef967560e44" providerId="ADAL" clId="{BBFC6F99-C758-4BBC-B812-C987A6F4038E}" dt="2021-08-09T14:59:17.623" v="17" actId="207"/>
          <ac:graphicFrameMkLst>
            <pc:docMk/>
            <pc:sldMk cId="2882106008" sldId="292"/>
            <ac:graphicFrameMk id="7" creationId="{00000000-0000-0000-0000-000000000000}"/>
          </ac:graphicFrameMkLst>
        </pc:graphicFrameChg>
      </pc:sldChg>
      <pc:sldChg chg="modSp mod">
        <pc:chgData name="Zweimueller, Sally" userId="f649569d-8ee2-4724-a3fd-8ef967560e44" providerId="ADAL" clId="{BBFC6F99-C758-4BBC-B812-C987A6F4038E}" dt="2021-07-30T16:57:06.785" v="4" actId="1076"/>
        <pc:sldMkLst>
          <pc:docMk/>
          <pc:sldMk cId="3304091648" sldId="295"/>
        </pc:sldMkLst>
        <pc:spChg chg="mod">
          <ac:chgData name="Zweimueller, Sally" userId="f649569d-8ee2-4724-a3fd-8ef967560e44" providerId="ADAL" clId="{BBFC6F99-C758-4BBC-B812-C987A6F4038E}" dt="2021-07-30T16:57:00.879" v="3" actId="120"/>
          <ac:spMkLst>
            <pc:docMk/>
            <pc:sldMk cId="3304091648" sldId="295"/>
            <ac:spMk id="3" creationId="{00000000-0000-0000-0000-000000000000}"/>
          </ac:spMkLst>
        </pc:spChg>
        <pc:spChg chg="mod">
          <ac:chgData name="Zweimueller, Sally" userId="f649569d-8ee2-4724-a3fd-8ef967560e44" providerId="ADAL" clId="{BBFC6F99-C758-4BBC-B812-C987A6F4038E}" dt="2021-07-30T16:57:06.785" v="4" actId="1076"/>
          <ac:spMkLst>
            <pc:docMk/>
            <pc:sldMk cId="3304091648" sldId="295"/>
            <ac:spMk id="4" creationId="{E0567F55-DAD7-430F-AEA5-D0C0F17E669B}"/>
          </ac:spMkLst>
        </pc:spChg>
      </pc:sldChg>
      <pc:sldMasterChg chg="modSldLayout">
        <pc:chgData name="Zweimueller, Sally" userId="f649569d-8ee2-4724-a3fd-8ef967560e44" providerId="ADAL" clId="{BBFC6F99-C758-4BBC-B812-C987A6F4038E}" dt="2021-07-30T16:56:47.140" v="1"/>
        <pc:sldMasterMkLst>
          <pc:docMk/>
          <pc:sldMasterMk cId="1348475675" sldId="2147483667"/>
        </pc:sldMasterMkLst>
        <pc:sldLayoutChg chg="addSp delSp modSp mod">
          <pc:chgData name="Zweimueller, Sally" userId="f649569d-8ee2-4724-a3fd-8ef967560e44" providerId="ADAL" clId="{BBFC6F99-C758-4BBC-B812-C987A6F4038E}" dt="2021-07-30T16:56:47.140" v="1"/>
          <pc:sldLayoutMkLst>
            <pc:docMk/>
            <pc:sldMasterMk cId="1348475675" sldId="2147483667"/>
            <pc:sldLayoutMk cId="269847854" sldId="2147483668"/>
          </pc:sldLayoutMkLst>
          <pc:spChg chg="del">
            <ac:chgData name="Zweimueller, Sally" userId="f649569d-8ee2-4724-a3fd-8ef967560e44" providerId="ADAL" clId="{BBFC6F99-C758-4BBC-B812-C987A6F4038E}" dt="2021-07-30T16:56:43.013" v="0" actId="478"/>
            <ac:spMkLst>
              <pc:docMk/>
              <pc:sldMasterMk cId="1348475675" sldId="2147483667"/>
              <pc:sldLayoutMk cId="269847854" sldId="2147483668"/>
              <ac:spMk id="5" creationId="{48717A92-BB1C-410C-B86F-29A5976E0998}"/>
            </ac:spMkLst>
          </pc:spChg>
          <pc:spChg chg="add mod">
            <ac:chgData name="Zweimueller, Sally" userId="f649569d-8ee2-4724-a3fd-8ef967560e44" providerId="ADAL" clId="{BBFC6F99-C758-4BBC-B812-C987A6F4038E}" dt="2021-07-30T16:56:47.140" v="1"/>
            <ac:spMkLst>
              <pc:docMk/>
              <pc:sldMasterMk cId="1348475675" sldId="2147483667"/>
              <pc:sldLayoutMk cId="269847854" sldId="2147483668"/>
              <ac:spMk id="8" creationId="{DAB1429A-FFD3-404B-AA68-0E26C427865F}"/>
            </ac:spMkLst>
          </pc:spChg>
          <pc:spChg chg="mod">
            <ac:chgData name="Zweimueller, Sally" userId="f649569d-8ee2-4724-a3fd-8ef967560e44" providerId="ADAL" clId="{BBFC6F99-C758-4BBC-B812-C987A6F4038E}" dt="2021-07-30T16:56:47.140" v="1"/>
            <ac:spMkLst>
              <pc:docMk/>
              <pc:sldMasterMk cId="1348475675" sldId="2147483667"/>
              <pc:sldLayoutMk cId="269847854" sldId="2147483668"/>
              <ac:spMk id="12" creationId="{8E41A7CB-E09B-4134-B61C-48835F516365}"/>
            </ac:spMkLst>
          </pc:spChg>
          <pc:spChg chg="mod">
            <ac:chgData name="Zweimueller, Sally" userId="f649569d-8ee2-4724-a3fd-8ef967560e44" providerId="ADAL" clId="{BBFC6F99-C758-4BBC-B812-C987A6F4038E}" dt="2021-07-30T16:56:47.140" v="1"/>
            <ac:spMkLst>
              <pc:docMk/>
              <pc:sldMasterMk cId="1348475675" sldId="2147483667"/>
              <pc:sldLayoutMk cId="269847854" sldId="2147483668"/>
              <ac:spMk id="13" creationId="{5E3003E0-1E93-456B-9509-0B166CC04099}"/>
            </ac:spMkLst>
          </pc:spChg>
          <pc:grpChg chg="del">
            <ac:chgData name="Zweimueller, Sally" userId="f649569d-8ee2-4724-a3fd-8ef967560e44" providerId="ADAL" clId="{BBFC6F99-C758-4BBC-B812-C987A6F4038E}" dt="2021-07-30T16:56:43.013" v="0" actId="478"/>
            <ac:grpSpMkLst>
              <pc:docMk/>
              <pc:sldMasterMk cId="1348475675" sldId="2147483667"/>
              <pc:sldLayoutMk cId="269847854" sldId="2147483668"/>
              <ac:grpSpMk id="9" creationId="{33E8D68A-1EF6-44E4-BE54-268908D46EE1}"/>
            </ac:grpSpMkLst>
          </pc:grpChg>
          <pc:grpChg chg="add mod">
            <ac:chgData name="Zweimueller, Sally" userId="f649569d-8ee2-4724-a3fd-8ef967560e44" providerId="ADAL" clId="{BBFC6F99-C758-4BBC-B812-C987A6F4038E}" dt="2021-07-30T16:56:47.140" v="1"/>
            <ac:grpSpMkLst>
              <pc:docMk/>
              <pc:sldMasterMk cId="1348475675" sldId="2147483667"/>
              <pc:sldLayoutMk cId="269847854" sldId="2147483668"/>
              <ac:grpSpMk id="10" creationId="{82390C16-F521-47AF-A384-137991AA1CEE}"/>
            </ac:grpSpMkLst>
          </pc:grpChg>
          <pc:picChg chg="mod">
            <ac:chgData name="Zweimueller, Sally" userId="f649569d-8ee2-4724-a3fd-8ef967560e44" providerId="ADAL" clId="{BBFC6F99-C758-4BBC-B812-C987A6F4038E}" dt="2021-07-30T16:56:47.140" v="1"/>
            <ac:picMkLst>
              <pc:docMk/>
              <pc:sldMasterMk cId="1348475675" sldId="2147483667"/>
              <pc:sldLayoutMk cId="269847854" sldId="2147483668"/>
              <ac:picMk id="11" creationId="{59BA7718-0840-4286-9B83-FFE1A85FA0DB}"/>
            </ac:picMkLst>
          </pc:picChg>
          <pc:picChg chg="add mod">
            <ac:chgData name="Zweimueller, Sally" userId="f649569d-8ee2-4724-a3fd-8ef967560e44" providerId="ADAL" clId="{BBFC6F99-C758-4BBC-B812-C987A6F4038E}" dt="2021-07-30T16:56:47.140" v="1"/>
            <ac:picMkLst>
              <pc:docMk/>
              <pc:sldMasterMk cId="1348475675" sldId="2147483667"/>
              <pc:sldLayoutMk cId="269847854" sldId="2147483668"/>
              <ac:picMk id="14" creationId="{4FD00120-9B43-4AE6-A99C-6C4EAE8ABE45}"/>
            </ac:picMkLst>
          </pc:picChg>
        </pc:sldLayoutChg>
      </pc:sldMasterChg>
    </pc:docChg>
  </pc:docChgLst>
  <pc:docChgLst>
    <pc:chgData name="Nybro, Erica" userId="1492e0a9-8f05-4098-a64e-a6e438108755" providerId="ADAL" clId="{49875C2D-6FDE-4DEE-8C5E-3FF43AA48E94}"/>
    <pc:docChg chg="custSel delSld modSld delMainMaster modMainMaster">
      <pc:chgData name="Nybro, Erica" userId="1492e0a9-8f05-4098-a64e-a6e438108755" providerId="ADAL" clId="{49875C2D-6FDE-4DEE-8C5E-3FF43AA48E94}" dt="2021-06-23T14:16:15.059" v="2654" actId="20577"/>
      <pc:docMkLst>
        <pc:docMk/>
      </pc:docMkLst>
      <pc:sldChg chg="del">
        <pc:chgData name="Nybro, Erica" userId="1492e0a9-8f05-4098-a64e-a6e438108755" providerId="ADAL" clId="{49875C2D-6FDE-4DEE-8C5E-3FF43AA48E94}" dt="2021-06-22T14:24:26.666" v="9" actId="47"/>
        <pc:sldMkLst>
          <pc:docMk/>
          <pc:sldMk cId="1289625166" sldId="257"/>
        </pc:sldMkLst>
      </pc:sldChg>
      <pc:sldChg chg="addSp delSp modSp mod">
        <pc:chgData name="Nybro, Erica" userId="1492e0a9-8f05-4098-a64e-a6e438108755" providerId="ADAL" clId="{49875C2D-6FDE-4DEE-8C5E-3FF43AA48E94}" dt="2021-06-22T14:27:48.122" v="36" actId="1076"/>
        <pc:sldMkLst>
          <pc:docMk/>
          <pc:sldMk cId="2985193522" sldId="258"/>
        </pc:sldMkLst>
        <pc:spChg chg="mod">
          <ac:chgData name="Nybro, Erica" userId="1492e0a9-8f05-4098-a64e-a6e438108755" providerId="ADAL" clId="{49875C2D-6FDE-4DEE-8C5E-3FF43AA48E94}" dt="2021-06-22T14:25:34.786" v="13" actId="207"/>
          <ac:spMkLst>
            <pc:docMk/>
            <pc:sldMk cId="2985193522" sldId="258"/>
            <ac:spMk id="3" creationId="{00000000-0000-0000-0000-000000000000}"/>
          </ac:spMkLst>
        </pc:spChg>
        <pc:spChg chg="del">
          <ac:chgData name="Nybro, Erica" userId="1492e0a9-8f05-4098-a64e-a6e438108755" providerId="ADAL" clId="{49875C2D-6FDE-4DEE-8C5E-3FF43AA48E94}" dt="2021-06-22T14:27:44.172" v="34" actId="478"/>
          <ac:spMkLst>
            <pc:docMk/>
            <pc:sldMk cId="2985193522" sldId="258"/>
            <ac:spMk id="5" creationId="{00000000-0000-0000-0000-000000000000}"/>
          </ac:spMkLst>
        </pc:spChg>
        <pc:spChg chg="add mod">
          <ac:chgData name="Nybro, Erica" userId="1492e0a9-8f05-4098-a64e-a6e438108755" providerId="ADAL" clId="{49875C2D-6FDE-4DEE-8C5E-3FF43AA48E94}" dt="2021-06-22T14:27:48.122" v="36" actId="1076"/>
          <ac:spMkLst>
            <pc:docMk/>
            <pc:sldMk cId="2985193522" sldId="258"/>
            <ac:spMk id="12" creationId="{EBD9A452-7DD0-4CC7-A3DE-3963F300CC78}"/>
          </ac:spMkLst>
        </pc:spChg>
        <pc:picChg chg="add del mod">
          <ac:chgData name="Nybro, Erica" userId="1492e0a9-8f05-4098-a64e-a6e438108755" providerId="ADAL" clId="{49875C2D-6FDE-4DEE-8C5E-3FF43AA48E94}" dt="2021-06-22T14:26:13.635" v="19" actId="478"/>
          <ac:picMkLst>
            <pc:docMk/>
            <pc:sldMk cId="2985193522" sldId="258"/>
            <ac:picMk id="4" creationId="{91758626-D169-4079-8BAA-53EE8964EAB6}"/>
          </ac:picMkLst>
        </pc:picChg>
        <pc:picChg chg="add del mod">
          <ac:chgData name="Nybro, Erica" userId="1492e0a9-8f05-4098-a64e-a6e438108755" providerId="ADAL" clId="{49875C2D-6FDE-4DEE-8C5E-3FF43AA48E94}" dt="2021-06-22T14:26:37.101" v="23" actId="478"/>
          <ac:picMkLst>
            <pc:docMk/>
            <pc:sldMk cId="2985193522" sldId="258"/>
            <ac:picMk id="7" creationId="{76C5C3A6-F08A-4DA1-9D6A-52F3A86E4580}"/>
          </ac:picMkLst>
        </pc:picChg>
        <pc:picChg chg="add del mod">
          <ac:chgData name="Nybro, Erica" userId="1492e0a9-8f05-4098-a64e-a6e438108755" providerId="ADAL" clId="{49875C2D-6FDE-4DEE-8C5E-3FF43AA48E94}" dt="2021-06-22T14:26:50.227" v="27" actId="478"/>
          <ac:picMkLst>
            <pc:docMk/>
            <pc:sldMk cId="2985193522" sldId="258"/>
            <ac:picMk id="9" creationId="{C7E8F3B3-5140-4463-B416-1293D135F6E3}"/>
          </ac:picMkLst>
        </pc:picChg>
        <pc:picChg chg="add mod">
          <ac:chgData name="Nybro, Erica" userId="1492e0a9-8f05-4098-a64e-a6e438108755" providerId="ADAL" clId="{49875C2D-6FDE-4DEE-8C5E-3FF43AA48E94}" dt="2021-06-22T14:27:27.764" v="33" actId="208"/>
          <ac:picMkLst>
            <pc:docMk/>
            <pc:sldMk cId="2985193522" sldId="258"/>
            <ac:picMk id="11" creationId="{E6018C72-E5FC-4F44-9E8E-EB2753E172E1}"/>
          </ac:picMkLst>
        </pc:picChg>
      </pc:sldChg>
      <pc:sldChg chg="addSp delSp modSp mod modNotesTx">
        <pc:chgData name="Nybro, Erica" userId="1492e0a9-8f05-4098-a64e-a6e438108755" providerId="ADAL" clId="{49875C2D-6FDE-4DEE-8C5E-3FF43AA48E94}" dt="2021-06-22T21:33:21.339" v="1177" actId="20577"/>
        <pc:sldMkLst>
          <pc:docMk/>
          <pc:sldMk cId="217559645" sldId="262"/>
        </pc:sldMkLst>
        <pc:spChg chg="del">
          <ac:chgData name="Nybro, Erica" userId="1492e0a9-8f05-4098-a64e-a6e438108755" providerId="ADAL" clId="{49875C2D-6FDE-4DEE-8C5E-3FF43AA48E94}" dt="2021-06-22T15:46:13.683" v="62" actId="478"/>
          <ac:spMkLst>
            <pc:docMk/>
            <pc:sldMk cId="217559645" sldId="262"/>
            <ac:spMk id="2" creationId="{00000000-0000-0000-0000-000000000000}"/>
          </ac:spMkLst>
        </pc:spChg>
        <pc:spChg chg="add del mod">
          <ac:chgData name="Nybro, Erica" userId="1492e0a9-8f05-4098-a64e-a6e438108755" providerId="ADAL" clId="{49875C2D-6FDE-4DEE-8C5E-3FF43AA48E94}" dt="2021-06-22T15:46:14.792" v="63" actId="478"/>
          <ac:spMkLst>
            <pc:docMk/>
            <pc:sldMk cId="217559645" sldId="262"/>
            <ac:spMk id="4" creationId="{C5576412-9F3E-4AD0-BFFD-259BC04C7C7F}"/>
          </ac:spMkLst>
        </pc:spChg>
        <pc:spChg chg="mod">
          <ac:chgData name="Nybro, Erica" userId="1492e0a9-8f05-4098-a64e-a6e438108755" providerId="ADAL" clId="{49875C2D-6FDE-4DEE-8C5E-3FF43AA48E94}" dt="2021-06-22T15:48:30.783" v="116" actId="207"/>
          <ac:spMkLst>
            <pc:docMk/>
            <pc:sldMk cId="217559645" sldId="262"/>
            <ac:spMk id="16" creationId="{72ED5C20-B6F3-4FB6-9324-C3542753E0FD}"/>
          </ac:spMkLst>
        </pc:spChg>
        <pc:spChg chg="mod">
          <ac:chgData name="Nybro, Erica" userId="1492e0a9-8f05-4098-a64e-a6e438108755" providerId="ADAL" clId="{49875C2D-6FDE-4DEE-8C5E-3FF43AA48E94}" dt="2021-06-22T15:48:25.477" v="115" actId="207"/>
          <ac:spMkLst>
            <pc:docMk/>
            <pc:sldMk cId="217559645" sldId="262"/>
            <ac:spMk id="17" creationId="{41BB2FBA-D1F7-49CE-8AF3-A41CF7C6E0C7}"/>
          </ac:spMkLst>
        </pc:spChg>
        <pc:spChg chg="mod">
          <ac:chgData name="Nybro, Erica" userId="1492e0a9-8f05-4098-a64e-a6e438108755" providerId="ADAL" clId="{49875C2D-6FDE-4DEE-8C5E-3FF43AA48E94}" dt="2021-06-22T15:48:25.477" v="115" actId="207"/>
          <ac:spMkLst>
            <pc:docMk/>
            <pc:sldMk cId="217559645" sldId="262"/>
            <ac:spMk id="18" creationId="{E2E40BBD-ABA4-4FE4-A3C2-D5558BBC0F63}"/>
          </ac:spMkLst>
        </pc:spChg>
        <pc:spChg chg="mod">
          <ac:chgData name="Nybro, Erica" userId="1492e0a9-8f05-4098-a64e-a6e438108755" providerId="ADAL" clId="{49875C2D-6FDE-4DEE-8C5E-3FF43AA48E94}" dt="2021-06-22T15:48:25.477" v="115" actId="207"/>
          <ac:spMkLst>
            <pc:docMk/>
            <pc:sldMk cId="217559645" sldId="262"/>
            <ac:spMk id="19" creationId="{53D41059-573F-4A5C-A2C6-DD2AABF4F968}"/>
          </ac:spMkLst>
        </pc:spChg>
        <pc:spChg chg="mod">
          <ac:chgData name="Nybro, Erica" userId="1492e0a9-8f05-4098-a64e-a6e438108755" providerId="ADAL" clId="{49875C2D-6FDE-4DEE-8C5E-3FF43AA48E94}" dt="2021-06-22T15:47:45.363" v="113" actId="122"/>
          <ac:spMkLst>
            <pc:docMk/>
            <pc:sldMk cId="217559645" sldId="262"/>
            <ac:spMk id="21" creationId="{EEE7B1AC-1B0D-49BE-8DCB-27C12B55BCCD}"/>
          </ac:spMkLst>
        </pc:spChg>
        <pc:spChg chg="mod">
          <ac:chgData name="Nybro, Erica" userId="1492e0a9-8f05-4098-a64e-a6e438108755" providerId="ADAL" clId="{49875C2D-6FDE-4DEE-8C5E-3FF43AA48E94}" dt="2021-06-22T15:47:45.363" v="113" actId="122"/>
          <ac:spMkLst>
            <pc:docMk/>
            <pc:sldMk cId="217559645" sldId="262"/>
            <ac:spMk id="22" creationId="{B481497E-B08A-4A2E-B661-F635C006C903}"/>
          </ac:spMkLst>
        </pc:spChg>
        <pc:spChg chg="mod">
          <ac:chgData name="Nybro, Erica" userId="1492e0a9-8f05-4098-a64e-a6e438108755" providerId="ADAL" clId="{49875C2D-6FDE-4DEE-8C5E-3FF43AA48E94}" dt="2021-06-22T15:47:45.363" v="113" actId="122"/>
          <ac:spMkLst>
            <pc:docMk/>
            <pc:sldMk cId="217559645" sldId="262"/>
            <ac:spMk id="23" creationId="{4144E2A1-FE9C-4F30-B002-27D06237655D}"/>
          </ac:spMkLst>
        </pc:spChg>
        <pc:spChg chg="mod">
          <ac:chgData name="Nybro, Erica" userId="1492e0a9-8f05-4098-a64e-a6e438108755" providerId="ADAL" clId="{49875C2D-6FDE-4DEE-8C5E-3FF43AA48E94}" dt="2021-06-22T15:47:45.363" v="113" actId="122"/>
          <ac:spMkLst>
            <pc:docMk/>
            <pc:sldMk cId="217559645" sldId="262"/>
            <ac:spMk id="24" creationId="{F0BBB05C-3771-4493-8F2A-D7E826F88661}"/>
          </ac:spMkLst>
        </pc:spChg>
        <pc:spChg chg="mod">
          <ac:chgData name="Nybro, Erica" userId="1492e0a9-8f05-4098-a64e-a6e438108755" providerId="ADAL" clId="{49875C2D-6FDE-4DEE-8C5E-3FF43AA48E94}" dt="2021-06-22T15:46:59.273" v="94" actId="1076"/>
          <ac:spMkLst>
            <pc:docMk/>
            <pc:sldMk cId="217559645" sldId="262"/>
            <ac:spMk id="25" creationId="{61F244DE-AA7E-40F2-9EAD-7F7CEE1E0209}"/>
          </ac:spMkLst>
        </pc:spChg>
        <pc:spChg chg="add mod">
          <ac:chgData name="Nybro, Erica" userId="1492e0a9-8f05-4098-a64e-a6e438108755" providerId="ADAL" clId="{49875C2D-6FDE-4DEE-8C5E-3FF43AA48E94}" dt="2021-06-22T15:46:22.841" v="74" actId="20577"/>
          <ac:spMkLst>
            <pc:docMk/>
            <pc:sldMk cId="217559645" sldId="262"/>
            <ac:spMk id="26" creationId="{BE20E913-3E31-45BB-A2FC-1F047633D939}"/>
          </ac:spMkLst>
        </pc:spChg>
        <pc:spChg chg="add mod">
          <ac:chgData name="Nybro, Erica" userId="1492e0a9-8f05-4098-a64e-a6e438108755" providerId="ADAL" clId="{49875C2D-6FDE-4DEE-8C5E-3FF43AA48E94}" dt="2021-06-22T15:46:31.945" v="84" actId="1076"/>
          <ac:spMkLst>
            <pc:docMk/>
            <pc:sldMk cId="217559645" sldId="262"/>
            <ac:spMk id="27" creationId="{C50A42F6-8426-4942-AE54-26977F1932C6}"/>
          </ac:spMkLst>
        </pc:spChg>
        <pc:spChg chg="add mod">
          <ac:chgData name="Nybro, Erica" userId="1492e0a9-8f05-4098-a64e-a6e438108755" providerId="ADAL" clId="{49875C2D-6FDE-4DEE-8C5E-3FF43AA48E94}" dt="2021-06-22T15:46:29.465" v="83" actId="20577"/>
          <ac:spMkLst>
            <pc:docMk/>
            <pc:sldMk cId="217559645" sldId="262"/>
            <ac:spMk id="28" creationId="{F7AD3F99-602C-4624-BFA4-7113A84B13AB}"/>
          </ac:spMkLst>
        </pc:spChg>
        <pc:cxnChg chg="add mod">
          <ac:chgData name="Nybro, Erica" userId="1492e0a9-8f05-4098-a64e-a6e438108755" providerId="ADAL" clId="{49875C2D-6FDE-4DEE-8C5E-3FF43AA48E94}" dt="2021-06-22T15:47:09.771" v="96" actId="208"/>
          <ac:cxnSpMkLst>
            <pc:docMk/>
            <pc:sldMk cId="217559645" sldId="262"/>
            <ac:cxnSpMk id="6" creationId="{1F8B6116-AB1E-47AA-9A19-3E3E333B6BA8}"/>
          </ac:cxnSpMkLst>
        </pc:cxnChg>
      </pc:sldChg>
      <pc:sldChg chg="modSp mod modNotesTx">
        <pc:chgData name="Nybro, Erica" userId="1492e0a9-8f05-4098-a64e-a6e438108755" providerId="ADAL" clId="{49875C2D-6FDE-4DEE-8C5E-3FF43AA48E94}" dt="2021-06-22T21:32:23.652" v="858" actId="20577"/>
        <pc:sldMkLst>
          <pc:docMk/>
          <pc:sldMk cId="2336684395" sldId="263"/>
        </pc:sldMkLst>
        <pc:graphicFrameChg chg="mod">
          <ac:chgData name="Nybro, Erica" userId="1492e0a9-8f05-4098-a64e-a6e438108755" providerId="ADAL" clId="{49875C2D-6FDE-4DEE-8C5E-3FF43AA48E94}" dt="2021-06-22T14:28:52.097" v="45" actId="207"/>
          <ac:graphicFrameMkLst>
            <pc:docMk/>
            <pc:sldMk cId="2336684395" sldId="263"/>
            <ac:graphicFrameMk id="7" creationId="{00000000-0000-0000-0000-000000000000}"/>
          </ac:graphicFrameMkLst>
        </pc:graphicFrameChg>
      </pc:sldChg>
      <pc:sldChg chg="modSp mod">
        <pc:chgData name="Nybro, Erica" userId="1492e0a9-8f05-4098-a64e-a6e438108755" providerId="ADAL" clId="{49875C2D-6FDE-4DEE-8C5E-3FF43AA48E94}" dt="2021-06-22T17:01:56.789" v="752" actId="1076"/>
        <pc:sldMkLst>
          <pc:docMk/>
          <pc:sldMk cId="519782457" sldId="274"/>
        </pc:sldMkLst>
        <pc:spChg chg="mod">
          <ac:chgData name="Nybro, Erica" userId="1492e0a9-8f05-4098-a64e-a6e438108755" providerId="ADAL" clId="{49875C2D-6FDE-4DEE-8C5E-3FF43AA48E94}" dt="2021-06-22T17:01:56.789" v="752" actId="1076"/>
          <ac:spMkLst>
            <pc:docMk/>
            <pc:sldMk cId="519782457" sldId="274"/>
            <ac:spMk id="3" creationId="{00000000-0000-0000-0000-000000000000}"/>
          </ac:spMkLst>
        </pc:spChg>
      </pc:sldChg>
      <pc:sldChg chg="addSp delSp modSp mod">
        <pc:chgData name="Nybro, Erica" userId="1492e0a9-8f05-4098-a64e-a6e438108755" providerId="ADAL" clId="{49875C2D-6FDE-4DEE-8C5E-3FF43AA48E94}" dt="2021-06-22T15:51:07.249" v="136"/>
        <pc:sldMkLst>
          <pc:docMk/>
          <pc:sldMk cId="534100745" sldId="275"/>
        </pc:sldMkLst>
        <pc:spChg chg="mod">
          <ac:chgData name="Nybro, Erica" userId="1492e0a9-8f05-4098-a64e-a6e438108755" providerId="ADAL" clId="{49875C2D-6FDE-4DEE-8C5E-3FF43AA48E94}" dt="2021-06-22T15:50:55.341" v="134" actId="207"/>
          <ac:spMkLst>
            <pc:docMk/>
            <pc:sldMk cId="534100745" sldId="275"/>
            <ac:spMk id="3" creationId="{00000000-0000-0000-0000-000000000000}"/>
          </ac:spMkLst>
        </pc:spChg>
        <pc:spChg chg="del">
          <ac:chgData name="Nybro, Erica" userId="1492e0a9-8f05-4098-a64e-a6e438108755" providerId="ADAL" clId="{49875C2D-6FDE-4DEE-8C5E-3FF43AA48E94}" dt="2021-06-22T15:51:06.085" v="135" actId="478"/>
          <ac:spMkLst>
            <pc:docMk/>
            <pc:sldMk cId="534100745" sldId="275"/>
            <ac:spMk id="5" creationId="{00000000-0000-0000-0000-000000000000}"/>
          </ac:spMkLst>
        </pc:spChg>
        <pc:spChg chg="add mod">
          <ac:chgData name="Nybro, Erica" userId="1492e0a9-8f05-4098-a64e-a6e438108755" providerId="ADAL" clId="{49875C2D-6FDE-4DEE-8C5E-3FF43AA48E94}" dt="2021-06-22T15:51:07.249" v="136"/>
          <ac:spMkLst>
            <pc:docMk/>
            <pc:sldMk cId="534100745" sldId="275"/>
            <ac:spMk id="6" creationId="{6507349A-FA8A-4397-A3C2-97866115A5C4}"/>
          </ac:spMkLst>
        </pc:spChg>
        <pc:picChg chg="add mod">
          <ac:chgData name="Nybro, Erica" userId="1492e0a9-8f05-4098-a64e-a6e438108755" providerId="ADAL" clId="{49875C2D-6FDE-4DEE-8C5E-3FF43AA48E94}" dt="2021-06-22T15:51:07.249" v="136"/>
          <ac:picMkLst>
            <pc:docMk/>
            <pc:sldMk cId="534100745" sldId="275"/>
            <ac:picMk id="4" creationId="{3D811A4C-73E1-48A8-9E59-C258C6A7C4C8}"/>
          </ac:picMkLst>
        </pc:picChg>
      </pc:sldChg>
      <pc:sldChg chg="modSp mod modNotesTx">
        <pc:chgData name="Nybro, Erica" userId="1492e0a9-8f05-4098-a64e-a6e438108755" providerId="ADAL" clId="{49875C2D-6FDE-4DEE-8C5E-3FF43AA48E94}" dt="2021-06-22T21:32:43.741" v="935" actId="20577"/>
        <pc:sldMkLst>
          <pc:docMk/>
          <pc:sldMk cId="3046324120" sldId="277"/>
        </pc:sldMkLst>
        <pc:graphicFrameChg chg="mod">
          <ac:chgData name="Nybro, Erica" userId="1492e0a9-8f05-4098-a64e-a6e438108755" providerId="ADAL" clId="{49875C2D-6FDE-4DEE-8C5E-3FF43AA48E94}" dt="2021-06-22T14:29:00.217" v="46" actId="207"/>
          <ac:graphicFrameMkLst>
            <pc:docMk/>
            <pc:sldMk cId="3046324120" sldId="277"/>
            <ac:graphicFrameMk id="7" creationId="{00000000-0000-0000-0000-000000000000}"/>
          </ac:graphicFrameMkLst>
        </pc:graphicFrameChg>
      </pc:sldChg>
      <pc:sldChg chg="modSp mod modNotesTx">
        <pc:chgData name="Nybro, Erica" userId="1492e0a9-8f05-4098-a64e-a6e438108755" providerId="ADAL" clId="{49875C2D-6FDE-4DEE-8C5E-3FF43AA48E94}" dt="2021-06-22T21:33:10.177" v="1126" actId="20577"/>
        <pc:sldMkLst>
          <pc:docMk/>
          <pc:sldMk cId="694025271" sldId="278"/>
        </pc:sldMkLst>
        <pc:spChg chg="mod">
          <ac:chgData name="Nybro, Erica" userId="1492e0a9-8f05-4098-a64e-a6e438108755" providerId="ADAL" clId="{49875C2D-6FDE-4DEE-8C5E-3FF43AA48E94}" dt="2021-06-22T14:29:33.535" v="54" actId="207"/>
          <ac:spMkLst>
            <pc:docMk/>
            <pc:sldMk cId="694025271" sldId="278"/>
            <ac:spMk id="5" creationId="{00000000-0000-0000-0000-000000000000}"/>
          </ac:spMkLst>
        </pc:spChg>
        <pc:graphicFrameChg chg="mod">
          <ac:chgData name="Nybro, Erica" userId="1492e0a9-8f05-4098-a64e-a6e438108755" providerId="ADAL" clId="{49875C2D-6FDE-4DEE-8C5E-3FF43AA48E94}" dt="2021-06-22T14:29:28.630" v="53" actId="207"/>
          <ac:graphicFrameMkLst>
            <pc:docMk/>
            <pc:sldMk cId="694025271" sldId="278"/>
            <ac:graphicFrameMk id="7" creationId="{00000000-0000-0000-0000-000000000000}"/>
          </ac:graphicFrameMkLst>
        </pc:graphicFrameChg>
      </pc:sldChg>
      <pc:sldChg chg="del">
        <pc:chgData name="Nybro, Erica" userId="1492e0a9-8f05-4098-a64e-a6e438108755" providerId="ADAL" clId="{49875C2D-6FDE-4DEE-8C5E-3FF43AA48E94}" dt="2021-06-22T15:46:32.896" v="85" actId="47"/>
        <pc:sldMkLst>
          <pc:docMk/>
          <pc:sldMk cId="303220505" sldId="279"/>
        </pc:sldMkLst>
      </pc:sldChg>
      <pc:sldChg chg="modSp mod modNotesTx">
        <pc:chgData name="Nybro, Erica" userId="1492e0a9-8f05-4098-a64e-a6e438108755" providerId="ADAL" clId="{49875C2D-6FDE-4DEE-8C5E-3FF43AA48E94}" dt="2021-06-22T21:33:52.347" v="1296" actId="20577"/>
        <pc:sldMkLst>
          <pc:docMk/>
          <pc:sldMk cId="2120415587" sldId="280"/>
        </pc:sldMkLst>
        <pc:graphicFrameChg chg="mod">
          <ac:chgData name="Nybro, Erica" userId="1492e0a9-8f05-4098-a64e-a6e438108755" providerId="ADAL" clId="{49875C2D-6FDE-4DEE-8C5E-3FF43AA48E94}" dt="2021-06-22T15:50:44.437" v="132" actId="207"/>
          <ac:graphicFrameMkLst>
            <pc:docMk/>
            <pc:sldMk cId="2120415587" sldId="280"/>
            <ac:graphicFrameMk id="19" creationId="{00000000-0000-0000-0000-000000000000}"/>
          </ac:graphicFrameMkLst>
        </pc:graphicFrameChg>
      </pc:sldChg>
      <pc:sldChg chg="del">
        <pc:chgData name="Nybro, Erica" userId="1492e0a9-8f05-4098-a64e-a6e438108755" providerId="ADAL" clId="{49875C2D-6FDE-4DEE-8C5E-3FF43AA48E94}" dt="2021-06-22T15:50:50.601" v="133" actId="47"/>
        <pc:sldMkLst>
          <pc:docMk/>
          <pc:sldMk cId="2668676431" sldId="281"/>
        </pc:sldMkLst>
      </pc:sldChg>
      <pc:sldChg chg="modSp mod">
        <pc:chgData name="Nybro, Erica" userId="1492e0a9-8f05-4098-a64e-a6e438108755" providerId="ADAL" clId="{49875C2D-6FDE-4DEE-8C5E-3FF43AA48E94}" dt="2021-06-22T15:51:30.957" v="147" actId="207"/>
        <pc:sldMkLst>
          <pc:docMk/>
          <pc:sldMk cId="1427395930" sldId="282"/>
        </pc:sldMkLst>
        <pc:spChg chg="mod">
          <ac:chgData name="Nybro, Erica" userId="1492e0a9-8f05-4098-a64e-a6e438108755" providerId="ADAL" clId="{49875C2D-6FDE-4DEE-8C5E-3FF43AA48E94}" dt="2021-06-22T15:51:30.957" v="147" actId="207"/>
          <ac:spMkLst>
            <pc:docMk/>
            <pc:sldMk cId="1427395930" sldId="282"/>
            <ac:spMk id="3" creationId="{00000000-0000-0000-0000-000000000000}"/>
          </ac:spMkLst>
        </pc:spChg>
      </pc:sldChg>
      <pc:sldChg chg="modSp mod modNotesTx">
        <pc:chgData name="Nybro, Erica" userId="1492e0a9-8f05-4098-a64e-a6e438108755" providerId="ADAL" clId="{49875C2D-6FDE-4DEE-8C5E-3FF43AA48E94}" dt="2021-06-22T15:54:11.650" v="226" actId="20577"/>
        <pc:sldMkLst>
          <pc:docMk/>
          <pc:sldMk cId="465309321" sldId="283"/>
        </pc:sldMkLst>
        <pc:spChg chg="mod">
          <ac:chgData name="Nybro, Erica" userId="1492e0a9-8f05-4098-a64e-a6e438108755" providerId="ADAL" clId="{49875C2D-6FDE-4DEE-8C5E-3FF43AA48E94}" dt="2021-06-22T15:53:47.283" v="166" actId="207"/>
          <ac:spMkLst>
            <pc:docMk/>
            <pc:sldMk cId="465309321" sldId="283"/>
            <ac:spMk id="9" creationId="{00000000-0000-0000-0000-000000000000}"/>
          </ac:spMkLst>
        </pc:spChg>
        <pc:graphicFrameChg chg="mod">
          <ac:chgData name="Nybro, Erica" userId="1492e0a9-8f05-4098-a64e-a6e438108755" providerId="ADAL" clId="{49875C2D-6FDE-4DEE-8C5E-3FF43AA48E94}" dt="2021-06-22T15:53:30.563" v="164" actId="207"/>
          <ac:graphicFrameMkLst>
            <pc:docMk/>
            <pc:sldMk cId="465309321" sldId="283"/>
            <ac:graphicFrameMk id="8" creationId="{00000000-0000-0000-0000-000000000000}"/>
          </ac:graphicFrameMkLst>
        </pc:graphicFrameChg>
      </pc:sldChg>
      <pc:sldChg chg="del">
        <pc:chgData name="Nybro, Erica" userId="1492e0a9-8f05-4098-a64e-a6e438108755" providerId="ADAL" clId="{49875C2D-6FDE-4DEE-8C5E-3FF43AA48E94}" dt="2021-06-22T15:54:39.676" v="227" actId="47"/>
        <pc:sldMkLst>
          <pc:docMk/>
          <pc:sldMk cId="4179789917" sldId="284"/>
        </pc:sldMkLst>
      </pc:sldChg>
      <pc:sldChg chg="modSp mod modNotesTx">
        <pc:chgData name="Nybro, Erica" userId="1492e0a9-8f05-4098-a64e-a6e438108755" providerId="ADAL" clId="{49875C2D-6FDE-4DEE-8C5E-3FF43AA48E94}" dt="2021-06-22T21:34:47.979" v="1465" actId="20577"/>
        <pc:sldMkLst>
          <pc:docMk/>
          <pc:sldMk cId="2027931430" sldId="285"/>
        </pc:sldMkLst>
        <pc:spChg chg="mod">
          <ac:chgData name="Nybro, Erica" userId="1492e0a9-8f05-4098-a64e-a6e438108755" providerId="ADAL" clId="{49875C2D-6FDE-4DEE-8C5E-3FF43AA48E94}" dt="2021-06-22T15:57:37.506" v="245" actId="1076"/>
          <ac:spMkLst>
            <pc:docMk/>
            <pc:sldMk cId="2027931430" sldId="285"/>
            <ac:spMk id="2" creationId="{00000000-0000-0000-0000-000000000000}"/>
          </ac:spMkLst>
        </pc:spChg>
        <pc:graphicFrameChg chg="mod">
          <ac:chgData name="Nybro, Erica" userId="1492e0a9-8f05-4098-a64e-a6e438108755" providerId="ADAL" clId="{49875C2D-6FDE-4DEE-8C5E-3FF43AA48E94}" dt="2021-06-22T15:57:43.216" v="247" actId="14100"/>
          <ac:graphicFrameMkLst>
            <pc:docMk/>
            <pc:sldMk cId="2027931430" sldId="285"/>
            <ac:graphicFrameMk id="8" creationId="{00000000-0000-0000-0000-000000000000}"/>
          </ac:graphicFrameMkLst>
        </pc:graphicFrameChg>
      </pc:sldChg>
      <pc:sldChg chg="modSp mod modNotesTx">
        <pc:chgData name="Nybro, Erica" userId="1492e0a9-8f05-4098-a64e-a6e438108755" providerId="ADAL" clId="{49875C2D-6FDE-4DEE-8C5E-3FF43AA48E94}" dt="2021-06-22T21:35:20.455" v="1631" actId="20577"/>
        <pc:sldMkLst>
          <pc:docMk/>
          <pc:sldMk cId="833893640" sldId="286"/>
        </pc:sldMkLst>
        <pc:graphicFrameChg chg="mod">
          <ac:chgData name="Nybro, Erica" userId="1492e0a9-8f05-4098-a64e-a6e438108755" providerId="ADAL" clId="{49875C2D-6FDE-4DEE-8C5E-3FF43AA48E94}" dt="2021-06-22T15:59:24.278" v="267" actId="207"/>
          <ac:graphicFrameMkLst>
            <pc:docMk/>
            <pc:sldMk cId="833893640" sldId="286"/>
            <ac:graphicFrameMk id="7" creationId="{00000000-0000-0000-0000-000000000000}"/>
          </ac:graphicFrameMkLst>
        </pc:graphicFrameChg>
      </pc:sldChg>
      <pc:sldChg chg="addSp modSp mod modNotesTx">
        <pc:chgData name="Nybro, Erica" userId="1492e0a9-8f05-4098-a64e-a6e438108755" providerId="ADAL" clId="{49875C2D-6FDE-4DEE-8C5E-3FF43AA48E94}" dt="2021-06-22T21:37:32.182" v="2032" actId="20577"/>
        <pc:sldMkLst>
          <pc:docMk/>
          <pc:sldMk cId="2110773065" sldId="287"/>
        </pc:sldMkLst>
        <pc:spChg chg="add mod">
          <ac:chgData name="Nybro, Erica" userId="1492e0a9-8f05-4098-a64e-a6e438108755" providerId="ADAL" clId="{49875C2D-6FDE-4DEE-8C5E-3FF43AA48E94}" dt="2021-06-22T16:04:05.077" v="377" actId="1076"/>
          <ac:spMkLst>
            <pc:docMk/>
            <pc:sldMk cId="2110773065" sldId="287"/>
            <ac:spMk id="3" creationId="{5A1B2ECE-8C62-4369-B2EF-3707D903616D}"/>
          </ac:spMkLst>
        </pc:spChg>
        <pc:spChg chg="mod">
          <ac:chgData name="Nybro, Erica" userId="1492e0a9-8f05-4098-a64e-a6e438108755" providerId="ADAL" clId="{49875C2D-6FDE-4DEE-8C5E-3FF43AA48E94}" dt="2021-06-22T16:04:07.706" v="378" actId="1076"/>
          <ac:spMkLst>
            <pc:docMk/>
            <pc:sldMk cId="2110773065" sldId="287"/>
            <ac:spMk id="9" creationId="{00000000-0000-0000-0000-000000000000}"/>
          </ac:spMkLst>
        </pc:spChg>
        <pc:graphicFrameChg chg="mod">
          <ac:chgData name="Nybro, Erica" userId="1492e0a9-8f05-4098-a64e-a6e438108755" providerId="ADAL" clId="{49875C2D-6FDE-4DEE-8C5E-3FF43AA48E94}" dt="2021-06-22T16:04:01.171" v="376"/>
          <ac:graphicFrameMkLst>
            <pc:docMk/>
            <pc:sldMk cId="2110773065" sldId="287"/>
            <ac:graphicFrameMk id="8" creationId="{00000000-0000-0000-0000-000000000000}"/>
          </ac:graphicFrameMkLst>
        </pc:graphicFrameChg>
      </pc:sldChg>
      <pc:sldChg chg="modSp del">
        <pc:chgData name="Nybro, Erica" userId="1492e0a9-8f05-4098-a64e-a6e438108755" providerId="ADAL" clId="{49875C2D-6FDE-4DEE-8C5E-3FF43AA48E94}" dt="2021-06-22T16:00:45.311" v="269" actId="47"/>
        <pc:sldMkLst>
          <pc:docMk/>
          <pc:sldMk cId="3812691415" sldId="288"/>
        </pc:sldMkLst>
        <pc:graphicFrameChg chg="mod">
          <ac:chgData name="Nybro, Erica" userId="1492e0a9-8f05-4098-a64e-a6e438108755" providerId="ADAL" clId="{49875C2D-6FDE-4DEE-8C5E-3FF43AA48E94}" dt="2021-06-22T15:59:42.444" v="268" actId="207"/>
          <ac:graphicFrameMkLst>
            <pc:docMk/>
            <pc:sldMk cId="3812691415" sldId="288"/>
            <ac:graphicFrameMk id="7" creationId="{00000000-0000-0000-0000-000000000000}"/>
          </ac:graphicFrameMkLst>
        </pc:graphicFrameChg>
      </pc:sldChg>
      <pc:sldChg chg="modSp mod modNotesTx">
        <pc:chgData name="Nybro, Erica" userId="1492e0a9-8f05-4098-a64e-a6e438108755" providerId="ADAL" clId="{49875C2D-6FDE-4DEE-8C5E-3FF43AA48E94}" dt="2021-06-22T21:38:12.979" v="2181" actId="20577"/>
        <pc:sldMkLst>
          <pc:docMk/>
          <pc:sldMk cId="2484561738" sldId="289"/>
        </pc:sldMkLst>
        <pc:graphicFrameChg chg="mod">
          <ac:chgData name="Nybro, Erica" userId="1492e0a9-8f05-4098-a64e-a6e438108755" providerId="ADAL" clId="{49875C2D-6FDE-4DEE-8C5E-3FF43AA48E94}" dt="2021-06-22T21:37:42.113" v="2039"/>
          <ac:graphicFrameMkLst>
            <pc:docMk/>
            <pc:sldMk cId="2484561738" sldId="289"/>
            <ac:graphicFrameMk id="7" creationId="{00000000-0000-0000-0000-000000000000}"/>
          </ac:graphicFrameMkLst>
        </pc:graphicFrameChg>
      </pc:sldChg>
      <pc:sldChg chg="modSp mod modNotesTx">
        <pc:chgData name="Nybro, Erica" userId="1492e0a9-8f05-4098-a64e-a6e438108755" providerId="ADAL" clId="{49875C2D-6FDE-4DEE-8C5E-3FF43AA48E94}" dt="2021-06-22T16:13:14.660" v="628" actId="20577"/>
        <pc:sldMkLst>
          <pc:docMk/>
          <pc:sldMk cId="294846504" sldId="290"/>
        </pc:sldMkLst>
        <pc:graphicFrameChg chg="mod">
          <ac:chgData name="Nybro, Erica" userId="1492e0a9-8f05-4098-a64e-a6e438108755" providerId="ADAL" clId="{49875C2D-6FDE-4DEE-8C5E-3FF43AA48E94}" dt="2021-06-22T16:12:41.385" v="409" actId="207"/>
          <ac:graphicFrameMkLst>
            <pc:docMk/>
            <pc:sldMk cId="294846504" sldId="290"/>
            <ac:graphicFrameMk id="7" creationId="{00000000-0000-0000-0000-000000000000}"/>
          </ac:graphicFrameMkLst>
        </pc:graphicFrameChg>
      </pc:sldChg>
      <pc:sldChg chg="modSp mod modNotesTx">
        <pc:chgData name="Nybro, Erica" userId="1492e0a9-8f05-4098-a64e-a6e438108755" providerId="ADAL" clId="{49875C2D-6FDE-4DEE-8C5E-3FF43AA48E94}" dt="2021-06-22T21:38:45.437" v="2340" actId="20577"/>
        <pc:sldMkLst>
          <pc:docMk/>
          <pc:sldMk cId="1755853241" sldId="291"/>
        </pc:sldMkLst>
        <pc:graphicFrameChg chg="mod">
          <ac:chgData name="Nybro, Erica" userId="1492e0a9-8f05-4098-a64e-a6e438108755" providerId="ADAL" clId="{49875C2D-6FDE-4DEE-8C5E-3FF43AA48E94}" dt="2021-06-22T16:13:25.868" v="629" actId="207"/>
          <ac:graphicFrameMkLst>
            <pc:docMk/>
            <pc:sldMk cId="1755853241" sldId="291"/>
            <ac:graphicFrameMk id="11" creationId="{00000000-0000-0000-0000-000000000000}"/>
          </ac:graphicFrameMkLst>
        </pc:graphicFrameChg>
      </pc:sldChg>
      <pc:sldChg chg="modSp mod modNotesTx">
        <pc:chgData name="Nybro, Erica" userId="1492e0a9-8f05-4098-a64e-a6e438108755" providerId="ADAL" clId="{49875C2D-6FDE-4DEE-8C5E-3FF43AA48E94}" dt="2021-06-22T21:39:38.557" v="2498" actId="20577"/>
        <pc:sldMkLst>
          <pc:docMk/>
          <pc:sldMk cId="2882106008" sldId="292"/>
        </pc:sldMkLst>
        <pc:graphicFrameChg chg="mod">
          <ac:chgData name="Nybro, Erica" userId="1492e0a9-8f05-4098-a64e-a6e438108755" providerId="ADAL" clId="{49875C2D-6FDE-4DEE-8C5E-3FF43AA48E94}" dt="2021-06-22T16:57:55.435" v="644" actId="207"/>
          <ac:graphicFrameMkLst>
            <pc:docMk/>
            <pc:sldMk cId="2882106008" sldId="292"/>
            <ac:graphicFrameMk id="7" creationId="{00000000-0000-0000-0000-000000000000}"/>
          </ac:graphicFrameMkLst>
        </pc:graphicFrameChg>
      </pc:sldChg>
      <pc:sldChg chg="modSp mod modNotesTx">
        <pc:chgData name="Nybro, Erica" userId="1492e0a9-8f05-4098-a64e-a6e438108755" providerId="ADAL" clId="{49875C2D-6FDE-4DEE-8C5E-3FF43AA48E94}" dt="2021-06-22T21:40:04.077" v="2647" actId="20577"/>
        <pc:sldMkLst>
          <pc:docMk/>
          <pc:sldMk cId="4271387092" sldId="293"/>
        </pc:sldMkLst>
        <pc:graphicFrameChg chg="mod">
          <ac:chgData name="Nybro, Erica" userId="1492e0a9-8f05-4098-a64e-a6e438108755" providerId="ADAL" clId="{49875C2D-6FDE-4DEE-8C5E-3FF43AA48E94}" dt="2021-06-22T16:59:47.703" v="659" actId="207"/>
          <ac:graphicFrameMkLst>
            <pc:docMk/>
            <pc:sldMk cId="4271387092" sldId="293"/>
            <ac:graphicFrameMk id="15" creationId="{00000000-0000-0000-0000-000000000000}"/>
          </ac:graphicFrameMkLst>
        </pc:graphicFrameChg>
      </pc:sldChg>
      <pc:sldChg chg="addSp delSp modSp mod">
        <pc:chgData name="Nybro, Erica" userId="1492e0a9-8f05-4098-a64e-a6e438108755" providerId="ADAL" clId="{49875C2D-6FDE-4DEE-8C5E-3FF43AA48E94}" dt="2021-06-22T16:05:46.953" v="390"/>
        <pc:sldMkLst>
          <pc:docMk/>
          <pc:sldMk cId="1176160717" sldId="294"/>
        </pc:sldMkLst>
        <pc:spChg chg="mod">
          <ac:chgData name="Nybro, Erica" userId="1492e0a9-8f05-4098-a64e-a6e438108755" providerId="ADAL" clId="{49875C2D-6FDE-4DEE-8C5E-3FF43AA48E94}" dt="2021-06-22T16:05:36.899" v="388" actId="207"/>
          <ac:spMkLst>
            <pc:docMk/>
            <pc:sldMk cId="1176160717" sldId="294"/>
            <ac:spMk id="3" creationId="{00000000-0000-0000-0000-000000000000}"/>
          </ac:spMkLst>
        </pc:spChg>
        <pc:spChg chg="del">
          <ac:chgData name="Nybro, Erica" userId="1492e0a9-8f05-4098-a64e-a6e438108755" providerId="ADAL" clId="{49875C2D-6FDE-4DEE-8C5E-3FF43AA48E94}" dt="2021-06-22T16:05:46.053" v="389" actId="478"/>
          <ac:spMkLst>
            <pc:docMk/>
            <pc:sldMk cId="1176160717" sldId="294"/>
            <ac:spMk id="5" creationId="{00000000-0000-0000-0000-000000000000}"/>
          </ac:spMkLst>
        </pc:spChg>
        <pc:spChg chg="add mod">
          <ac:chgData name="Nybro, Erica" userId="1492e0a9-8f05-4098-a64e-a6e438108755" providerId="ADAL" clId="{49875C2D-6FDE-4DEE-8C5E-3FF43AA48E94}" dt="2021-06-22T16:05:46.953" v="390"/>
          <ac:spMkLst>
            <pc:docMk/>
            <pc:sldMk cId="1176160717" sldId="294"/>
            <ac:spMk id="6" creationId="{E88CFB2D-0A95-4AE1-9D74-22551F6F7BA8}"/>
          </ac:spMkLst>
        </pc:spChg>
        <pc:picChg chg="add mod">
          <ac:chgData name="Nybro, Erica" userId="1492e0a9-8f05-4098-a64e-a6e438108755" providerId="ADAL" clId="{49875C2D-6FDE-4DEE-8C5E-3FF43AA48E94}" dt="2021-06-22T16:05:46.953" v="390"/>
          <ac:picMkLst>
            <pc:docMk/>
            <pc:sldMk cId="1176160717" sldId="294"/>
            <ac:picMk id="4" creationId="{25754142-719D-4A1E-B340-6FAAA9B69BD1}"/>
          </ac:picMkLst>
        </pc:picChg>
      </pc:sldChg>
      <pc:sldChg chg="modSp mod">
        <pc:chgData name="Nybro, Erica" userId="1492e0a9-8f05-4098-a64e-a6e438108755" providerId="ADAL" clId="{49875C2D-6FDE-4DEE-8C5E-3FF43AA48E94}" dt="2021-06-23T14:16:02.266" v="2650" actId="1076"/>
        <pc:sldMkLst>
          <pc:docMk/>
          <pc:sldMk cId="3304091648" sldId="295"/>
        </pc:sldMkLst>
        <pc:spChg chg="mod">
          <ac:chgData name="Nybro, Erica" userId="1492e0a9-8f05-4098-a64e-a6e438108755" providerId="ADAL" clId="{49875C2D-6FDE-4DEE-8C5E-3FF43AA48E94}" dt="2021-06-23T14:16:00.426" v="2649" actId="1076"/>
          <ac:spMkLst>
            <pc:docMk/>
            <pc:sldMk cId="3304091648" sldId="295"/>
            <ac:spMk id="3" creationId="{00000000-0000-0000-0000-000000000000}"/>
          </ac:spMkLst>
        </pc:spChg>
        <pc:spChg chg="mod">
          <ac:chgData name="Nybro, Erica" userId="1492e0a9-8f05-4098-a64e-a6e438108755" providerId="ADAL" clId="{49875C2D-6FDE-4DEE-8C5E-3FF43AA48E94}" dt="2021-06-23T14:16:02.266" v="2650" actId="1076"/>
          <ac:spMkLst>
            <pc:docMk/>
            <pc:sldMk cId="3304091648" sldId="295"/>
            <ac:spMk id="4" creationId="{E0567F55-DAD7-430F-AEA5-D0C0F17E669B}"/>
          </ac:spMkLst>
        </pc:spChg>
      </pc:sldChg>
      <pc:sldChg chg="modSp mod modNotesTx">
        <pc:chgData name="Nybro, Erica" userId="1492e0a9-8f05-4098-a64e-a6e438108755" providerId="ADAL" clId="{49875C2D-6FDE-4DEE-8C5E-3FF43AA48E94}" dt="2021-06-22T21:36:50.160" v="1833" actId="20577"/>
        <pc:sldMkLst>
          <pc:docMk/>
          <pc:sldMk cId="1623085623" sldId="296"/>
        </pc:sldMkLst>
        <pc:spChg chg="mod">
          <ac:chgData name="Nybro, Erica" userId="1492e0a9-8f05-4098-a64e-a6e438108755" providerId="ADAL" clId="{49875C2D-6FDE-4DEE-8C5E-3FF43AA48E94}" dt="2021-06-22T16:00:50.357" v="277" actId="20577"/>
          <ac:spMkLst>
            <pc:docMk/>
            <pc:sldMk cId="1623085623" sldId="296"/>
            <ac:spMk id="2" creationId="{00000000-0000-0000-0000-000000000000}"/>
          </ac:spMkLst>
        </pc:spChg>
        <pc:spChg chg="mod">
          <ac:chgData name="Nybro, Erica" userId="1492e0a9-8f05-4098-a64e-a6e438108755" providerId="ADAL" clId="{49875C2D-6FDE-4DEE-8C5E-3FF43AA48E94}" dt="2021-06-22T16:01:01.366" v="324" actId="20577"/>
          <ac:spMkLst>
            <pc:docMk/>
            <pc:sldMk cId="1623085623" sldId="296"/>
            <ac:spMk id="4" creationId="{00000000-0000-0000-0000-000000000000}"/>
          </ac:spMkLst>
        </pc:spChg>
      </pc:sldChg>
      <pc:sldMasterChg chg="del delSldLayout">
        <pc:chgData name="Nybro, Erica" userId="1492e0a9-8f05-4098-a64e-a6e438108755" providerId="ADAL" clId="{49875C2D-6FDE-4DEE-8C5E-3FF43AA48E94}" dt="2021-06-22T14:24:26.666" v="9" actId="47"/>
        <pc:sldMasterMkLst>
          <pc:docMk/>
          <pc:sldMasterMk cId="3242073853" sldId="2147483660"/>
        </pc:sldMasterMkLst>
        <pc:sldLayoutChg chg="del">
          <pc:chgData name="Nybro, Erica" userId="1492e0a9-8f05-4098-a64e-a6e438108755" providerId="ADAL" clId="{49875C2D-6FDE-4DEE-8C5E-3FF43AA48E94}" dt="2021-06-22T14:24:26.666" v="9" actId="47"/>
          <pc:sldLayoutMkLst>
            <pc:docMk/>
            <pc:sldMasterMk cId="3242073853" sldId="2147483660"/>
            <pc:sldLayoutMk cId="4105006935" sldId="2147483661"/>
          </pc:sldLayoutMkLst>
        </pc:sldLayoutChg>
      </pc:sldMasterChg>
      <pc:sldMasterChg chg="setBg modSldLayout">
        <pc:chgData name="Nybro, Erica" userId="1492e0a9-8f05-4098-a64e-a6e438108755" providerId="ADAL" clId="{49875C2D-6FDE-4DEE-8C5E-3FF43AA48E94}" dt="2021-06-22T14:25:20.038" v="11"/>
        <pc:sldMasterMkLst>
          <pc:docMk/>
          <pc:sldMasterMk cId="2535715439" sldId="2147483662"/>
        </pc:sldMasterMkLst>
        <pc:sldLayoutChg chg="setBg">
          <pc:chgData name="Nybro, Erica" userId="1492e0a9-8f05-4098-a64e-a6e438108755" providerId="ADAL" clId="{49875C2D-6FDE-4DEE-8C5E-3FF43AA48E94}" dt="2021-06-22T14:25:12.958" v="10"/>
          <pc:sldLayoutMkLst>
            <pc:docMk/>
            <pc:sldMasterMk cId="2535715439" sldId="2147483662"/>
            <pc:sldLayoutMk cId="4119870486" sldId="2147483664"/>
          </pc:sldLayoutMkLst>
        </pc:sldLayoutChg>
      </pc:sldMasterChg>
      <pc:sldMasterChg chg="modSp mod">
        <pc:chgData name="Nybro, Erica" userId="1492e0a9-8f05-4098-a64e-a6e438108755" providerId="ADAL" clId="{49875C2D-6FDE-4DEE-8C5E-3FF43AA48E94}" dt="2021-06-23T14:16:15.059" v="2654" actId="20577"/>
        <pc:sldMasterMkLst>
          <pc:docMk/>
          <pc:sldMasterMk cId="1348475675" sldId="2147483667"/>
        </pc:sldMasterMkLst>
        <pc:spChg chg="mod">
          <ac:chgData name="Nybro, Erica" userId="1492e0a9-8f05-4098-a64e-a6e438108755" providerId="ADAL" clId="{49875C2D-6FDE-4DEE-8C5E-3FF43AA48E94}" dt="2021-06-23T14:16:15.059" v="2654" actId="20577"/>
          <ac:spMkLst>
            <pc:docMk/>
            <pc:sldMasterMk cId="1348475675" sldId="2147483667"/>
            <ac:spMk id="7"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381-4954-B62E-43D820324E51}"/>
              </c:ext>
            </c:extLst>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F381-4954-B62E-43D820324E51}"/>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381-4954-B62E-43D820324E5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0.0</c:formatCode>
                <c:ptCount val="3"/>
                <c:pt idx="0">
                  <c:v>4.0999999999999996</c:v>
                </c:pt>
                <c:pt idx="1">
                  <c:v>3.4</c:v>
                </c:pt>
                <c:pt idx="2">
                  <c:v>4.3</c:v>
                </c:pt>
              </c:numCache>
            </c:numRef>
          </c:val>
          <c:extLst>
            <c:ext xmlns:c16="http://schemas.microsoft.com/office/drawing/2014/chart" uri="{C3380CC4-5D6E-409C-BE32-E72D297353CC}">
              <c16:uniqueId val="{00000004-F381-4954-B62E-43D820324E51}"/>
            </c:ext>
          </c:extLst>
        </c:ser>
        <c:dLbls>
          <c:showLegendKey val="0"/>
          <c:showVal val="0"/>
          <c:showCatName val="0"/>
          <c:showSerName val="0"/>
          <c:showPercent val="0"/>
          <c:showBubbleSize val="0"/>
        </c:dLbls>
        <c:gapWidth val="100"/>
        <c:axId val="329972496"/>
        <c:axId val="329972888"/>
      </c:barChart>
      <c:catAx>
        <c:axId val="329972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29972888"/>
        <c:crosses val="autoZero"/>
        <c:auto val="1"/>
        <c:lblAlgn val="ctr"/>
        <c:lblOffset val="100"/>
        <c:noMultiLvlLbl val="0"/>
      </c:catAx>
      <c:valAx>
        <c:axId val="329972888"/>
        <c:scaling>
          <c:orientation val="minMax"/>
          <c:max val="10"/>
        </c:scaling>
        <c:delete val="1"/>
        <c:axPos val="l"/>
        <c:numFmt formatCode="0.0" sourceLinked="1"/>
        <c:majorTickMark val="out"/>
        <c:minorTickMark val="none"/>
        <c:tickLblPos val="nextTo"/>
        <c:crossAx val="329972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Women</c:v>
                </c:pt>
              </c:strCache>
            </c:strRef>
          </c:tx>
          <c:spPr>
            <a:solidFill>
              <a:srgbClr val="1B587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B587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E15-4F8A-9EC7-F5F257A9F6B3}"/>
              </c:ext>
            </c:extLst>
          </c:dPt>
          <c:dPt>
            <c:idx val="2"/>
            <c:invertIfNegative val="0"/>
            <c:bubble3D val="0"/>
            <c:spPr>
              <a:solidFill>
                <a:srgbClr val="1B587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E15-4F8A-9EC7-F5F257A9F6B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0</c:formatCode>
                <c:ptCount val="2"/>
                <c:pt idx="0">
                  <c:v>2</c:v>
                </c:pt>
                <c:pt idx="1">
                  <c:v>20</c:v>
                </c:pt>
              </c:numCache>
            </c:numRef>
          </c:val>
          <c:extLst>
            <c:ext xmlns:c16="http://schemas.microsoft.com/office/drawing/2014/chart" uri="{C3380CC4-5D6E-409C-BE32-E72D297353CC}">
              <c16:uniqueId val="{00000004-BE15-4F8A-9EC7-F5F257A9F6B3}"/>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dLbl>
              <c:idx val="0"/>
              <c:tx>
                <c:rich>
                  <a:bodyPr/>
                  <a:lstStyle/>
                  <a:p>
                    <a:r>
                      <a:rPr lang="en-US" dirty="0"/>
                      <a:t>3</a:t>
                    </a:r>
                  </a:p>
                </c:rich>
              </c:tx>
              <c:dLblPos val="outEnd"/>
              <c:showLegendKey val="0"/>
              <c:showVal val="1"/>
              <c:showCatName val="0"/>
              <c:showSerName val="0"/>
              <c:showPercent val="0"/>
              <c:showBubbleSize val="0"/>
              <c:separator>. </c:separator>
              <c:extLst>
                <c:ext xmlns:c15="http://schemas.microsoft.com/office/drawing/2012/chart" uri="{CE6537A1-D6FC-4f65-9D91-7224C49458BB}">
                  <c15:layout>
                    <c:manualLayout>
                      <c:w val="4.6337306201702955E-2"/>
                      <c:h val="6.0399127859924399E-2"/>
                    </c:manualLayout>
                  </c15:layout>
                  <c15:showDataLabelsRange val="0"/>
                </c:ext>
                <c:ext xmlns:c16="http://schemas.microsoft.com/office/drawing/2014/chart" uri="{C3380CC4-5D6E-409C-BE32-E72D297353CC}">
                  <c16:uniqueId val="{00000007-BE15-4F8A-9EC7-F5F257A9F6B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0</c:formatCode>
                <c:ptCount val="2"/>
                <c:pt idx="0">
                  <c:v>3</c:v>
                </c:pt>
                <c:pt idx="1">
                  <c:v>14</c:v>
                </c:pt>
              </c:numCache>
            </c:numRef>
          </c:val>
          <c:extLst>
            <c:ext xmlns:c16="http://schemas.microsoft.com/office/drawing/2014/chart" uri="{C3380CC4-5D6E-409C-BE32-E72D297353CC}">
              <c16:uniqueId val="{00000005-BE15-4F8A-9EC7-F5F257A9F6B3}"/>
            </c:ext>
          </c:extLst>
        </c:ser>
        <c:dLbls>
          <c:dLblPos val="outEnd"/>
          <c:showLegendKey val="0"/>
          <c:showVal val="1"/>
          <c:showCatName val="0"/>
          <c:showSerName val="0"/>
          <c:showPercent val="0"/>
          <c:showBubbleSize val="0"/>
        </c:dLbls>
        <c:gapWidth val="100"/>
        <c:axId val="521440416"/>
        <c:axId val="314385312"/>
      </c:barChart>
      <c:catAx>
        <c:axId val="5214404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4385312"/>
        <c:crosses val="autoZero"/>
        <c:auto val="1"/>
        <c:lblAlgn val="ctr"/>
        <c:lblOffset val="100"/>
        <c:noMultiLvlLbl val="0"/>
      </c:catAx>
      <c:valAx>
        <c:axId val="314385312"/>
        <c:scaling>
          <c:orientation val="minMax"/>
          <c:max val="100"/>
        </c:scaling>
        <c:delete val="1"/>
        <c:axPos val="l"/>
        <c:numFmt formatCode="0" sourceLinked="1"/>
        <c:majorTickMark val="out"/>
        <c:minorTickMark val="none"/>
        <c:tickLblPos val="nextTo"/>
        <c:crossAx val="5214404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Have another soon</c:v>
                </c:pt>
              </c:strCache>
            </c:strRef>
          </c:tx>
          <c:spPr>
            <a:solidFill>
              <a:srgbClr val="1C356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10</c:v>
                </c:pt>
                <c:pt idx="1">
                  <c:v>9</c:v>
                </c:pt>
              </c:numCache>
            </c:numRef>
          </c:val>
          <c:extLst>
            <c:ext xmlns:c16="http://schemas.microsoft.com/office/drawing/2014/chart" uri="{C3380CC4-5D6E-409C-BE32-E72D297353CC}">
              <c16:uniqueId val="{00000000-F06A-4B6D-BA9B-93FFC3E13B45}"/>
            </c:ext>
          </c:extLst>
        </c:ser>
        <c:ser>
          <c:idx val="1"/>
          <c:order val="1"/>
          <c:tx>
            <c:strRef>
              <c:f>Sheet1!$C$1</c:f>
              <c:strCache>
                <c:ptCount val="1"/>
                <c:pt idx="0">
                  <c:v>Have another later</c:v>
                </c:pt>
              </c:strCache>
            </c:strRef>
          </c:tx>
          <c:spPr>
            <a:solidFill>
              <a:srgbClr val="11A1DC"/>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34</c:v>
                </c:pt>
                <c:pt idx="1">
                  <c:v>37</c:v>
                </c:pt>
              </c:numCache>
            </c:numRef>
          </c:val>
          <c:extLst>
            <c:ext xmlns:c16="http://schemas.microsoft.com/office/drawing/2014/chart" uri="{C3380CC4-5D6E-409C-BE32-E72D297353CC}">
              <c16:uniqueId val="{00000001-F06A-4B6D-BA9B-93FFC3E13B45}"/>
            </c:ext>
          </c:extLst>
        </c:ser>
        <c:ser>
          <c:idx val="2"/>
          <c:order val="2"/>
          <c:tx>
            <c:strRef>
              <c:f>Sheet1!$D$1</c:f>
              <c:strCache>
                <c:ptCount val="1"/>
                <c:pt idx="0">
                  <c:v>Have another, undecided when/undecided</c:v>
                </c:pt>
              </c:strCache>
            </c:strRef>
          </c:tx>
          <c:spPr>
            <a:solidFill>
              <a:srgbClr val="11A1DC">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2</c:v>
                </c:pt>
                <c:pt idx="1">
                  <c:v>2</c:v>
                </c:pt>
              </c:numCache>
            </c:numRef>
          </c:val>
          <c:extLst>
            <c:ext xmlns:c16="http://schemas.microsoft.com/office/drawing/2014/chart" uri="{C3380CC4-5D6E-409C-BE32-E72D297353CC}">
              <c16:uniqueId val="{00000002-F06A-4B6D-BA9B-93FFC3E13B45}"/>
            </c:ext>
          </c:extLst>
        </c:ser>
        <c:ser>
          <c:idx val="3"/>
          <c:order val="3"/>
          <c:tx>
            <c:strRef>
              <c:f>Sheet1!$E$1</c:f>
              <c:strCache>
                <c:ptCount val="1"/>
                <c:pt idx="0">
                  <c:v>Want no more or sterilized</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51</c:v>
                </c:pt>
                <c:pt idx="1">
                  <c:v>52</c:v>
                </c:pt>
              </c:numCache>
            </c:numRef>
          </c:val>
          <c:extLst>
            <c:ext xmlns:c16="http://schemas.microsoft.com/office/drawing/2014/chart" uri="{C3380CC4-5D6E-409C-BE32-E72D297353CC}">
              <c16:uniqueId val="{00000003-F06A-4B6D-BA9B-93FFC3E13B45}"/>
            </c:ext>
          </c:extLst>
        </c:ser>
        <c:ser>
          <c:idx val="4"/>
          <c:order val="4"/>
          <c:tx>
            <c:strRef>
              <c:f>Sheet1!$F$1</c:f>
              <c:strCache>
                <c:ptCount val="1"/>
                <c:pt idx="0">
                  <c:v>Declared infecund</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6-F06A-4B6D-BA9B-93FFC3E13B4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0</c:formatCode>
                <c:ptCount val="2"/>
                <c:pt idx="0">
                  <c:v>3</c:v>
                </c:pt>
                <c:pt idx="1">
                  <c:v>0.4</c:v>
                </c:pt>
              </c:numCache>
            </c:numRef>
          </c:val>
          <c:extLst>
            <c:ext xmlns:c16="http://schemas.microsoft.com/office/drawing/2014/chart" uri="{C3380CC4-5D6E-409C-BE32-E72D297353CC}">
              <c16:uniqueId val="{00000004-F06A-4B6D-BA9B-93FFC3E13B45}"/>
            </c:ext>
          </c:extLst>
        </c:ser>
        <c:dLbls>
          <c:dLblPos val="ctr"/>
          <c:showLegendKey val="0"/>
          <c:showVal val="1"/>
          <c:showCatName val="0"/>
          <c:showSerName val="0"/>
          <c:showPercent val="0"/>
          <c:showBubbleSize val="0"/>
        </c:dLbls>
        <c:gapWidth val="100"/>
        <c:overlap val="100"/>
        <c:axId val="314386096"/>
        <c:axId val="314386488"/>
      </c:barChart>
      <c:catAx>
        <c:axId val="3143860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4386488"/>
        <c:crosses val="autoZero"/>
        <c:auto val="1"/>
        <c:lblAlgn val="ctr"/>
        <c:lblOffset val="100"/>
        <c:noMultiLvlLbl val="0"/>
      </c:catAx>
      <c:valAx>
        <c:axId val="314386488"/>
        <c:scaling>
          <c:orientation val="minMax"/>
        </c:scaling>
        <c:delete val="1"/>
        <c:axPos val="l"/>
        <c:numFmt formatCode="0%" sourceLinked="1"/>
        <c:majorTickMark val="none"/>
        <c:minorTickMark val="none"/>
        <c:tickLblPos val="nextTo"/>
        <c:crossAx val="31438609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592103133420299"/>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C356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35A-4F8D-B411-2CAF23E16F44}"/>
              </c:ext>
            </c:extLst>
          </c:dPt>
          <c:dPt>
            <c:idx val="1"/>
            <c:invertIfNegative val="0"/>
            <c:bubble3D val="0"/>
            <c:spPr>
              <a:solidFill>
                <a:srgbClr val="4E854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35A-4F8D-B411-2CAF23E16F44}"/>
              </c:ext>
            </c:extLst>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F35A-4F8D-B411-2CAF23E16F4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0.0</c:formatCode>
                <c:ptCount val="2"/>
                <c:pt idx="0">
                  <c:v>3.5</c:v>
                </c:pt>
                <c:pt idx="1">
                  <c:v>3.1</c:v>
                </c:pt>
              </c:numCache>
            </c:numRef>
          </c:val>
          <c:extLst>
            <c:ext xmlns:c16="http://schemas.microsoft.com/office/drawing/2014/chart" uri="{C3380CC4-5D6E-409C-BE32-E72D297353CC}">
              <c16:uniqueId val="{00000006-F35A-4F8D-B411-2CAF23E16F44}"/>
            </c:ext>
          </c:extLst>
        </c:ser>
        <c:dLbls>
          <c:dLblPos val="outEnd"/>
          <c:showLegendKey val="0"/>
          <c:showVal val="1"/>
          <c:showCatName val="0"/>
          <c:showSerName val="0"/>
          <c:showPercent val="0"/>
          <c:showBubbleSize val="0"/>
        </c:dLbls>
        <c:gapWidth val="100"/>
        <c:axId val="521911240"/>
        <c:axId val="521911632"/>
      </c:barChart>
      <c:catAx>
        <c:axId val="521911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911632"/>
        <c:crosses val="autoZero"/>
        <c:auto val="1"/>
        <c:lblAlgn val="ctr"/>
        <c:lblOffset val="100"/>
        <c:noMultiLvlLbl val="0"/>
      </c:catAx>
      <c:valAx>
        <c:axId val="521911632"/>
        <c:scaling>
          <c:orientation val="minMax"/>
          <c:max val="10"/>
        </c:scaling>
        <c:delete val="1"/>
        <c:axPos val="l"/>
        <c:numFmt formatCode="0.0" sourceLinked="1"/>
        <c:majorTickMark val="out"/>
        <c:minorTickMark val="none"/>
        <c:tickLblPos val="nextTo"/>
        <c:crossAx val="521911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11A1DC"/>
            </a:solidFill>
            <a:ln>
              <a:noFill/>
            </a:ln>
            <a:scene3d>
              <a:camera prst="orthographicFront"/>
              <a:lightRig rig="threePt" dir="t">
                <a:rot lat="0" lon="0" rev="1200000"/>
              </a:lightRig>
            </a:scene3d>
            <a:sp3d>
              <a:bevelT w="63500" h="25400"/>
            </a:sp3d>
          </c:spPr>
          <c:dPt>
            <c:idx val="0"/>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867-4FF7-98AF-699730A1707B}"/>
              </c:ext>
            </c:extLst>
          </c:dPt>
          <c:dPt>
            <c:idx val="1"/>
            <c:bubble3D val="0"/>
            <c:spPr>
              <a:solidFill>
                <a:srgbClr val="4E854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867-4FF7-98AF-699730A1707B}"/>
              </c:ext>
            </c:extLst>
          </c:dPt>
          <c:dPt>
            <c:idx val="2"/>
            <c:bubble3D val="0"/>
            <c:spPr>
              <a:solidFill>
                <a:srgbClr val="1C3564">
                  <a:lumMod val="50000"/>
                </a:srgb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867-4FF7-98AF-699730A1707B}"/>
              </c:ext>
            </c:extLst>
          </c:dPt>
          <c:dPt>
            <c:idx val="3"/>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6867-4FF7-98AF-699730A1707B}"/>
              </c:ext>
            </c:extLst>
          </c:dPt>
          <c:dPt>
            <c:idx val="4"/>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6867-4FF7-98AF-699730A1707B}"/>
              </c:ext>
            </c:extLst>
          </c:dPt>
          <c:dPt>
            <c:idx val="5"/>
            <c:bubble3D val="0"/>
            <c:spPr>
              <a:solidFill>
                <a:srgbClr val="11A1DC"/>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6867-4FF7-98AF-699730A1707B}"/>
              </c:ext>
            </c:extLst>
          </c:dPt>
          <c:dLbls>
            <c:dLbl>
              <c:idx val="1"/>
              <c:tx>
                <c:rich>
                  <a:bodyPr/>
                  <a:lstStyle/>
                  <a:p>
                    <a:fld id="{F12F0F7C-A97C-4224-8104-ADDD8D053D3A}" type="CATEGORYNAME">
                      <a:rPr lang="en-US">
                        <a:solidFill>
                          <a:sysClr val="windowText" lastClr="000000"/>
                        </a:solidFill>
                      </a:rPr>
                      <a:pPr/>
                      <a:t>[CATEGORY NAME]</a:t>
                    </a:fld>
                    <a:r>
                      <a:rPr lang="en-US" baseline="0" dirty="0">
                        <a:solidFill>
                          <a:sysClr val="windowText" lastClr="000000"/>
                        </a:solidFill>
                      </a:rPr>
                      <a:t>
</a:t>
                    </a:r>
                    <a:fld id="{0C00A792-5309-4F63-93A6-E67EDBC0F787}" type="PERCENTAGE">
                      <a:rPr lang="en-US" baseline="0">
                        <a:solidFill>
                          <a:sysClr val="windowText" lastClr="000000"/>
                        </a:solidFill>
                      </a:rPr>
                      <a:pPr/>
                      <a:t>[PERCENTAGE]</a:t>
                    </a:fld>
                    <a:endParaRPr lang="en-US" baseline="0" dirty="0">
                      <a:solidFill>
                        <a:sysClr val="windowText" lastClr="000000"/>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6867-4FF7-98AF-699730A1707B}"/>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6867-4FF7-98AF-699730A1707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61</c:v>
                </c:pt>
                <c:pt idx="1">
                  <c:v>27</c:v>
                </c:pt>
                <c:pt idx="2">
                  <c:v>12</c:v>
                </c:pt>
              </c:numCache>
            </c:numRef>
          </c:val>
          <c:extLst>
            <c:ext xmlns:c16="http://schemas.microsoft.com/office/drawing/2014/chart" uri="{C3380CC4-5D6E-409C-BE32-E72D297353CC}">
              <c16:uniqueId val="{0000000C-6867-4FF7-98AF-699730A1707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28291747662443"/>
          <c:y val="0.10823505888849747"/>
          <c:w val="0.68907527116044309"/>
          <c:h val="0.86516276456978547"/>
        </c:manualLayout>
      </c:layout>
      <c:barChart>
        <c:barDir val="bar"/>
        <c:grouping val="stacked"/>
        <c:varyColors val="0"/>
        <c:ser>
          <c:idx val="0"/>
          <c:order val="0"/>
          <c:tx>
            <c:strRef>
              <c:f>Sheet1!$B$1</c:f>
              <c:strCache>
                <c:ptCount val="1"/>
                <c:pt idx="0">
                  <c:v>Wanted fertility</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Sheet1!$B$2:$B$4</c:f>
              <c:numCache>
                <c:formatCode>0.0</c:formatCode>
                <c:ptCount val="3"/>
                <c:pt idx="0">
                  <c:v>3.2</c:v>
                </c:pt>
                <c:pt idx="1">
                  <c:v>2.8</c:v>
                </c:pt>
                <c:pt idx="2">
                  <c:v>3.1</c:v>
                </c:pt>
              </c:numCache>
            </c:numRef>
          </c:val>
          <c:extLst>
            <c:ext xmlns:c16="http://schemas.microsoft.com/office/drawing/2014/chart" uri="{C3380CC4-5D6E-409C-BE32-E72D297353CC}">
              <c16:uniqueId val="{00000000-0363-4221-BA03-8E01F2FCE049}"/>
            </c:ext>
          </c:extLst>
        </c:ser>
        <c:ser>
          <c:idx val="1"/>
          <c:order val="1"/>
          <c:tx>
            <c:strRef>
              <c:f>Sheet1!$C$1</c:f>
              <c:strCache>
                <c:ptCount val="1"/>
                <c:pt idx="0">
                  <c:v>Difference between actual and wanted fertility</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Urban</c:v>
                </c:pt>
                <c:pt idx="2">
                  <c:v>Total</c:v>
                </c:pt>
              </c:strCache>
            </c:strRef>
          </c:cat>
          <c:val>
            <c:numRef>
              <c:f>Sheet1!$C$2:$C$4</c:f>
              <c:numCache>
                <c:formatCode>0.0</c:formatCode>
                <c:ptCount val="3"/>
                <c:pt idx="0">
                  <c:v>1.1000000000000001</c:v>
                </c:pt>
                <c:pt idx="1">
                  <c:v>0.6</c:v>
                </c:pt>
                <c:pt idx="2">
                  <c:v>1</c:v>
                </c:pt>
              </c:numCache>
            </c:numRef>
          </c:val>
          <c:extLst>
            <c:ext xmlns:c16="http://schemas.microsoft.com/office/drawing/2014/chart" uri="{C3380CC4-5D6E-409C-BE32-E72D297353CC}">
              <c16:uniqueId val="{00000001-0363-4221-BA03-8E01F2FCE049}"/>
            </c:ext>
          </c:extLst>
        </c:ser>
        <c:dLbls>
          <c:dLblPos val="ctr"/>
          <c:showLegendKey val="0"/>
          <c:showVal val="1"/>
          <c:showCatName val="0"/>
          <c:showSerName val="0"/>
          <c:showPercent val="0"/>
          <c:showBubbleSize val="0"/>
        </c:dLbls>
        <c:gapWidth val="100"/>
        <c:overlap val="100"/>
        <c:axId val="521912808"/>
        <c:axId val="521913200"/>
      </c:barChart>
      <c:catAx>
        <c:axId val="52191280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913200"/>
        <c:crosses val="autoZero"/>
        <c:auto val="1"/>
        <c:lblAlgn val="ctr"/>
        <c:lblOffset val="100"/>
        <c:noMultiLvlLbl val="0"/>
      </c:catAx>
      <c:valAx>
        <c:axId val="521913200"/>
        <c:scaling>
          <c:orientation val="minMax"/>
        </c:scaling>
        <c:delete val="1"/>
        <c:axPos val="b"/>
        <c:numFmt formatCode="0.0" sourceLinked="1"/>
        <c:majorTickMark val="none"/>
        <c:minorTickMark val="none"/>
        <c:tickLblPos val="nextTo"/>
        <c:crossAx val="5219128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tx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7C1-465F-BD54-EF8AFB2C9F52}"/>
              </c:ext>
            </c:extLst>
          </c:dPt>
          <c:dPt>
            <c:idx val="2"/>
            <c:invertIfNegative val="0"/>
            <c:bubble3D val="0"/>
            <c:spPr>
              <a:solidFill>
                <a:schemeClr val="tx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7C1-465F-BD54-EF8AFB2C9F5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4.2</c:v>
                </c:pt>
                <c:pt idx="1">
                  <c:v>4.4000000000000004</c:v>
                </c:pt>
                <c:pt idx="2">
                  <c:v>3.7</c:v>
                </c:pt>
                <c:pt idx="3">
                  <c:v>3.3</c:v>
                </c:pt>
              </c:numCache>
            </c:numRef>
          </c:val>
          <c:extLst>
            <c:ext xmlns:c16="http://schemas.microsoft.com/office/drawing/2014/chart" uri="{C3380CC4-5D6E-409C-BE32-E72D297353CC}">
              <c16:uniqueId val="{00000004-F7C1-465F-BD54-EF8AFB2C9F52}"/>
            </c:ext>
          </c:extLst>
        </c:ser>
        <c:dLbls>
          <c:showLegendKey val="0"/>
          <c:showVal val="0"/>
          <c:showCatName val="0"/>
          <c:showSerName val="0"/>
          <c:showPercent val="0"/>
          <c:showBubbleSize val="0"/>
        </c:dLbls>
        <c:gapWidth val="100"/>
        <c:axId val="329973672"/>
        <c:axId val="521302008"/>
      </c:barChart>
      <c:catAx>
        <c:axId val="3299736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302008"/>
        <c:crosses val="autoZero"/>
        <c:auto val="1"/>
        <c:lblAlgn val="ctr"/>
        <c:lblOffset val="100"/>
        <c:noMultiLvlLbl val="0"/>
      </c:catAx>
      <c:valAx>
        <c:axId val="521302008"/>
        <c:scaling>
          <c:orientation val="minMax"/>
          <c:max val="10"/>
        </c:scaling>
        <c:delete val="1"/>
        <c:axPos val="l"/>
        <c:numFmt formatCode="0.0" sourceLinked="1"/>
        <c:majorTickMark val="out"/>
        <c:minorTickMark val="none"/>
        <c:tickLblPos val="nextTo"/>
        <c:crossAx val="329973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0951618702819533E-4"/>
          <c:w val="1"/>
          <c:h val="0.89998711803575804"/>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356-4ACC-820B-06486DEE135C}"/>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356-4ACC-820B-06486DEE135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4.9000000000000004</c:v>
                </c:pt>
                <c:pt idx="1">
                  <c:v>4.4000000000000004</c:v>
                </c:pt>
                <c:pt idx="2">
                  <c:v>4.2</c:v>
                </c:pt>
                <c:pt idx="3">
                  <c:v>4</c:v>
                </c:pt>
                <c:pt idx="4">
                  <c:v>3.4</c:v>
                </c:pt>
              </c:numCache>
            </c:numRef>
          </c:val>
          <c:extLst>
            <c:ext xmlns:c16="http://schemas.microsoft.com/office/drawing/2014/chart" uri="{C3380CC4-5D6E-409C-BE32-E72D297353CC}">
              <c16:uniqueId val="{00000004-5356-4ACC-820B-06486DEE135C}"/>
            </c:ext>
          </c:extLst>
        </c:ser>
        <c:dLbls>
          <c:showLegendKey val="0"/>
          <c:showVal val="0"/>
          <c:showCatName val="0"/>
          <c:showSerName val="0"/>
          <c:showPercent val="0"/>
          <c:showBubbleSize val="0"/>
        </c:dLbls>
        <c:gapWidth val="100"/>
        <c:axId val="521302792"/>
        <c:axId val="521303184"/>
      </c:barChart>
      <c:catAx>
        <c:axId val="521302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303184"/>
        <c:crosses val="autoZero"/>
        <c:auto val="1"/>
        <c:lblAlgn val="ctr"/>
        <c:lblOffset val="100"/>
        <c:noMultiLvlLbl val="0"/>
      </c:catAx>
      <c:valAx>
        <c:axId val="521303184"/>
        <c:scaling>
          <c:orientation val="minMax"/>
          <c:max val="10"/>
        </c:scaling>
        <c:delete val="1"/>
        <c:axPos val="l"/>
        <c:numFmt formatCode="0.0" sourceLinked="1"/>
        <c:majorTickMark val="out"/>
        <c:minorTickMark val="none"/>
        <c:tickLblPos val="nextTo"/>
        <c:crossAx val="521302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592103133420299"/>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9BE-4E92-86DB-D072A4B43654}"/>
              </c:ext>
            </c:extLst>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9BE-4E92-86DB-D072A4B43654}"/>
              </c:ext>
            </c:extLst>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9BE-4E92-86DB-D072A4B4365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0.0</c:formatCode>
                <c:ptCount val="6"/>
                <c:pt idx="0">
                  <c:v>6.2</c:v>
                </c:pt>
                <c:pt idx="1">
                  <c:v>5.8</c:v>
                </c:pt>
                <c:pt idx="2">
                  <c:v>6.1</c:v>
                </c:pt>
                <c:pt idx="3">
                  <c:v>4.5999999999999996</c:v>
                </c:pt>
                <c:pt idx="4">
                  <c:v>4.2</c:v>
                </c:pt>
                <c:pt idx="5">
                  <c:v>4.0999999999999996</c:v>
                </c:pt>
              </c:numCache>
            </c:numRef>
          </c:val>
          <c:extLst>
            <c:ext xmlns:c16="http://schemas.microsoft.com/office/drawing/2014/chart" uri="{C3380CC4-5D6E-409C-BE32-E72D297353CC}">
              <c16:uniqueId val="{00000006-69BE-4E92-86DB-D072A4B43654}"/>
            </c:ext>
          </c:extLst>
        </c:ser>
        <c:dLbls>
          <c:showLegendKey val="0"/>
          <c:showVal val="0"/>
          <c:showCatName val="0"/>
          <c:showSerName val="0"/>
          <c:showPercent val="0"/>
          <c:showBubbleSize val="0"/>
        </c:dLbls>
        <c:gapWidth val="100"/>
        <c:axId val="518823744"/>
        <c:axId val="518825312"/>
      </c:barChart>
      <c:catAx>
        <c:axId val="518823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18825312"/>
        <c:crosses val="autoZero"/>
        <c:auto val="1"/>
        <c:lblAlgn val="ctr"/>
        <c:lblOffset val="100"/>
        <c:noMultiLvlLbl val="0"/>
      </c:catAx>
      <c:valAx>
        <c:axId val="518825312"/>
        <c:scaling>
          <c:orientation val="minMax"/>
          <c:max val="10"/>
        </c:scaling>
        <c:delete val="1"/>
        <c:axPos val="l"/>
        <c:numFmt formatCode="0.0" sourceLinked="1"/>
        <c:majorTickMark val="out"/>
        <c:minorTickMark val="none"/>
        <c:tickLblPos val="nextTo"/>
        <c:crossAx val="518823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tx1"/>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B5D-41A5-8E25-994AB11A1BF2}"/>
              </c:ext>
            </c:extLst>
          </c:dPt>
          <c:dPt>
            <c:idx val="1"/>
            <c:bubble3D val="0"/>
            <c:spPr>
              <a:solidFill>
                <a:schemeClr val="tx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B5D-41A5-8E25-994AB11A1BF2}"/>
              </c:ext>
            </c:extLst>
          </c:dPt>
          <c:dPt>
            <c:idx val="2"/>
            <c:bubble3D val="0"/>
            <c:spPr>
              <a:solidFill>
                <a:schemeClr val="accent1">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0B5D-41A5-8E25-994AB11A1BF2}"/>
              </c:ext>
            </c:extLst>
          </c:dPt>
          <c:dPt>
            <c:idx val="3"/>
            <c:bubble3D val="0"/>
            <c:spPr>
              <a:solidFill>
                <a:schemeClr val="accent1"/>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0B5D-41A5-8E25-994AB11A1BF2}"/>
              </c:ext>
            </c:extLst>
          </c:dPt>
          <c:dPt>
            <c:idx val="4"/>
            <c:bubble3D val="0"/>
            <c:spPr>
              <a:solidFill>
                <a:schemeClr val="accent1">
                  <a:lumMod val="60000"/>
                  <a:lumOff val="4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0B5D-41A5-8E25-994AB11A1BF2}"/>
              </c:ext>
            </c:extLst>
          </c:dPt>
          <c:dPt>
            <c:idx val="5"/>
            <c:bubble3D val="0"/>
            <c:spPr>
              <a:solidFill>
                <a:schemeClr val="accent1">
                  <a:lumMod val="40000"/>
                  <a:lumOff val="6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0B5D-41A5-8E25-994AB11A1BF2}"/>
              </c:ext>
            </c:extLst>
          </c:dPt>
          <c:dLbls>
            <c:dLbl>
              <c:idx val="0"/>
              <c:tx>
                <c:rich>
                  <a:bodyPr/>
                  <a:lstStyle/>
                  <a:p>
                    <a:fld id="{A407461E-0BD4-4956-8433-0643084E5AE0}" type="CATEGORYNAME">
                      <a:rPr lang="en-US">
                        <a:solidFill>
                          <a:schemeClr val="tx1"/>
                        </a:solidFill>
                      </a:rPr>
                      <a:pPr/>
                      <a:t>[CATEGORY NAME]</a:t>
                    </a:fld>
                    <a:r>
                      <a:rPr lang="en-US" baseline="0" dirty="0">
                        <a:solidFill>
                          <a:schemeClr val="tx1"/>
                        </a:solidFill>
                      </a:rPr>
                      <a:t>
</a:t>
                    </a:r>
                    <a:fld id="{E4B868E6-BDBE-4B19-A247-8F043AB537C3}" type="PERCENTAGE">
                      <a:rPr lang="en-US" baseline="0">
                        <a:solidFill>
                          <a:schemeClr val="tx1"/>
                        </a:solidFill>
                      </a:rPr>
                      <a:pPr/>
                      <a:t>[PERCENTAGE]</a:t>
                    </a:fld>
                    <a:endParaRPr lang="en-US" baseline="0" dirty="0">
                      <a:solidFill>
                        <a:schemeClr val="tx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0B5D-41A5-8E25-994AB11A1BF2}"/>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0B5D-41A5-8E25-994AB11A1BF2}"/>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0B5D-41A5-8E25-994AB11A1BF2}"/>
                </c:ext>
              </c:extLst>
            </c:dLbl>
            <c:dLbl>
              <c:idx val="5"/>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0B5D-41A5-8E25-994AB11A1BF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5</c:v>
                </c:pt>
                <c:pt idx="1">
                  <c:v>10</c:v>
                </c:pt>
                <c:pt idx="2">
                  <c:v>26</c:v>
                </c:pt>
                <c:pt idx="3">
                  <c:v>21</c:v>
                </c:pt>
                <c:pt idx="4">
                  <c:v>13</c:v>
                </c:pt>
                <c:pt idx="5">
                  <c:v>25</c:v>
                </c:pt>
              </c:numCache>
            </c:numRef>
          </c:val>
          <c:extLst>
            <c:ext xmlns:c16="http://schemas.microsoft.com/office/drawing/2014/chart" uri="{C3380CC4-5D6E-409C-BE32-E72D297353CC}">
              <c16:uniqueId val="{0000000C-0B5D-41A5-8E25-994AB11A1BF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5622732769044739E-2"/>
          <c:w val="0.96616035172886816"/>
          <c:h val="0.8478799188795475"/>
        </c:manualLayout>
      </c:layout>
      <c:lineChart>
        <c:grouping val="standard"/>
        <c:varyColors val="0"/>
        <c:ser>
          <c:idx val="0"/>
          <c:order val="0"/>
          <c:tx>
            <c:strRef>
              <c:f>Sheet1!$B$1</c:f>
              <c:strCache>
                <c:ptCount val="1"/>
                <c:pt idx="0">
                  <c:v>Series 1</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0</c:formatCode>
                <c:ptCount val="6"/>
                <c:pt idx="0">
                  <c:v>11</c:v>
                </c:pt>
                <c:pt idx="1">
                  <c:v>7</c:v>
                </c:pt>
                <c:pt idx="2">
                  <c:v>4</c:v>
                </c:pt>
                <c:pt idx="3">
                  <c:v>6</c:v>
                </c:pt>
                <c:pt idx="4">
                  <c:v>7</c:v>
                </c:pt>
                <c:pt idx="5">
                  <c:v>5</c:v>
                </c:pt>
              </c:numCache>
            </c:numRef>
          </c:val>
          <c:smooth val="0"/>
          <c:extLst>
            <c:ext xmlns:c16="http://schemas.microsoft.com/office/drawing/2014/chart" uri="{C3380CC4-5D6E-409C-BE32-E72D297353CC}">
              <c16:uniqueId val="{00000000-076F-4D51-80CD-9830AE9B37A7}"/>
            </c:ext>
          </c:extLst>
        </c:ser>
        <c:dLbls>
          <c:dLblPos val="t"/>
          <c:showLegendKey val="0"/>
          <c:showVal val="1"/>
          <c:showCatName val="0"/>
          <c:showSerName val="0"/>
          <c:showPercent val="0"/>
          <c:showBubbleSize val="0"/>
        </c:dLbls>
        <c:marker val="1"/>
        <c:smooth val="0"/>
        <c:axId val="521305536"/>
        <c:axId val="521437280"/>
      </c:lineChart>
      <c:catAx>
        <c:axId val="521305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437280"/>
        <c:crosses val="autoZero"/>
        <c:auto val="1"/>
        <c:lblAlgn val="ctr"/>
        <c:lblOffset val="100"/>
        <c:noMultiLvlLbl val="0"/>
      </c:catAx>
      <c:valAx>
        <c:axId val="521437280"/>
        <c:scaling>
          <c:orientation val="minMax"/>
          <c:max val="50"/>
        </c:scaling>
        <c:delete val="1"/>
        <c:axPos val="l"/>
        <c:numFmt formatCode="0" sourceLinked="1"/>
        <c:majorTickMark val="out"/>
        <c:minorTickMark val="none"/>
        <c:tickLblPos val="nextTo"/>
        <c:crossAx val="521305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Never married</c:v>
                </c:pt>
              </c:strCache>
            </c:strRef>
          </c:tx>
          <c:spPr>
            <a:solidFill>
              <a:srgbClr val="11A1DC"/>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40</c:v>
                </c:pt>
                <c:pt idx="1">
                  <c:v>49</c:v>
                </c:pt>
              </c:numCache>
            </c:numRef>
          </c:val>
          <c:extLst>
            <c:ext xmlns:c16="http://schemas.microsoft.com/office/drawing/2014/chart" uri="{C3380CC4-5D6E-409C-BE32-E72D297353CC}">
              <c16:uniqueId val="{00000000-CE29-4738-8883-9153A523D629}"/>
            </c:ext>
          </c:extLst>
        </c:ser>
        <c:ser>
          <c:idx val="1"/>
          <c:order val="1"/>
          <c:tx>
            <c:strRef>
              <c:f>Sheet1!$C$1</c:f>
              <c:strCache>
                <c:ptCount val="1"/>
                <c:pt idx="0">
                  <c:v>Married/living together</c:v>
                </c:pt>
              </c:strCache>
            </c:strRef>
          </c:tx>
          <c:spPr>
            <a:solidFill>
              <a:srgbClr val="20603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51</c:v>
                </c:pt>
                <c:pt idx="1">
                  <c:v>49</c:v>
                </c:pt>
              </c:numCache>
            </c:numRef>
          </c:val>
          <c:extLst>
            <c:ext xmlns:c16="http://schemas.microsoft.com/office/drawing/2014/chart" uri="{C3380CC4-5D6E-409C-BE32-E72D297353CC}">
              <c16:uniqueId val="{00000001-CE29-4738-8883-9153A523D629}"/>
            </c:ext>
          </c:extLst>
        </c:ser>
        <c:ser>
          <c:idx val="2"/>
          <c:order val="2"/>
          <c:tx>
            <c:strRef>
              <c:f>Sheet1!$D$1</c:f>
              <c:strCache>
                <c:ptCount val="1"/>
                <c:pt idx="0">
                  <c:v>Divorced/separated/ widowed</c:v>
                </c:pt>
              </c:strCache>
            </c:strRef>
          </c:tx>
          <c:spPr>
            <a:solidFill>
              <a:srgbClr val="F07F09"/>
            </a:solidFill>
            <a:ln>
              <a:noFill/>
            </a:ln>
            <a:effectLst/>
            <a:scene3d>
              <a:camera prst="orthographicFront"/>
              <a:lightRig rig="threePt" dir="t">
                <a:rot lat="0" lon="0" rev="1200000"/>
              </a:lightRig>
            </a:scene3d>
            <a:sp3d>
              <a:bevelT w="63500" h="25400"/>
            </a:sp3d>
          </c:spPr>
          <c:invertIfNegative val="0"/>
          <c:dLbls>
            <c:dLbl>
              <c:idx val="1"/>
              <c:layout>
                <c:manualLayout>
                  <c:x val="-1.5381658305059949E-3"/>
                  <c:y val="7.2551390568319227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D6C1-40DD-8F3B-5640AB0B14E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9</c:v>
                </c:pt>
                <c:pt idx="1">
                  <c:v>2</c:v>
                </c:pt>
              </c:numCache>
            </c:numRef>
          </c:val>
          <c:extLst>
            <c:ext xmlns:c16="http://schemas.microsoft.com/office/drawing/2014/chart" uri="{C3380CC4-5D6E-409C-BE32-E72D297353CC}">
              <c16:uniqueId val="{00000002-CE29-4738-8883-9153A523D629}"/>
            </c:ext>
          </c:extLst>
        </c:ser>
        <c:dLbls>
          <c:dLblPos val="ctr"/>
          <c:showLegendKey val="0"/>
          <c:showVal val="1"/>
          <c:showCatName val="0"/>
          <c:showSerName val="0"/>
          <c:showPercent val="0"/>
          <c:showBubbleSize val="0"/>
        </c:dLbls>
        <c:gapWidth val="100"/>
        <c:overlap val="100"/>
        <c:axId val="521438064"/>
        <c:axId val="521438456"/>
      </c:barChart>
      <c:catAx>
        <c:axId val="521438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438456"/>
        <c:crosses val="autoZero"/>
        <c:auto val="1"/>
        <c:lblAlgn val="ctr"/>
        <c:lblOffset val="100"/>
        <c:noMultiLvlLbl val="0"/>
      </c:catAx>
      <c:valAx>
        <c:axId val="521438456"/>
        <c:scaling>
          <c:orientation val="minMax"/>
        </c:scaling>
        <c:delete val="1"/>
        <c:axPos val="l"/>
        <c:numFmt formatCode="0%" sourceLinked="1"/>
        <c:majorTickMark val="none"/>
        <c:minorTickMark val="none"/>
        <c:tickLblPos val="nextTo"/>
        <c:crossAx val="52143806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5622732769044739E-2"/>
          <c:w val="0.96616035172886816"/>
          <c:h val="0.8478799188795475"/>
        </c:manualLayout>
      </c:layout>
      <c:lineChart>
        <c:grouping val="standard"/>
        <c:varyColors val="0"/>
        <c:ser>
          <c:idx val="0"/>
          <c:order val="0"/>
          <c:tx>
            <c:strRef>
              <c:f>Sheet1!$B$1</c:f>
              <c:strCache>
                <c:ptCount val="1"/>
                <c:pt idx="0">
                  <c:v>Series 1</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1992 RDHS</c:v>
                </c:pt>
                <c:pt idx="1">
                  <c:v>2000 RDHS</c:v>
                </c:pt>
                <c:pt idx="2">
                  <c:v>2005 RDHS</c:v>
                </c:pt>
                <c:pt idx="3">
                  <c:v>2010 RDHS</c:v>
                </c:pt>
                <c:pt idx="4">
                  <c:v>2014-15 RDHS</c:v>
                </c:pt>
                <c:pt idx="5">
                  <c:v>2019-20 RDHS</c:v>
                </c:pt>
              </c:strCache>
            </c:strRef>
          </c:cat>
          <c:val>
            <c:numRef>
              <c:f>Sheet1!$B$2:$B$7</c:f>
              <c:numCache>
                <c:formatCode>0</c:formatCode>
                <c:ptCount val="6"/>
                <c:pt idx="0">
                  <c:v>14</c:v>
                </c:pt>
                <c:pt idx="1">
                  <c:v>12</c:v>
                </c:pt>
                <c:pt idx="2">
                  <c:v>11</c:v>
                </c:pt>
                <c:pt idx="3">
                  <c:v>8</c:v>
                </c:pt>
                <c:pt idx="4">
                  <c:v>7</c:v>
                </c:pt>
                <c:pt idx="5">
                  <c:v>8</c:v>
                </c:pt>
              </c:numCache>
            </c:numRef>
          </c:val>
          <c:smooth val="0"/>
          <c:extLst>
            <c:ext xmlns:c16="http://schemas.microsoft.com/office/drawing/2014/chart" uri="{C3380CC4-5D6E-409C-BE32-E72D297353CC}">
              <c16:uniqueId val="{00000000-076F-4D51-80CD-9830AE9B37A7}"/>
            </c:ext>
          </c:extLst>
        </c:ser>
        <c:dLbls>
          <c:dLblPos val="t"/>
          <c:showLegendKey val="0"/>
          <c:showVal val="1"/>
          <c:showCatName val="0"/>
          <c:showSerName val="0"/>
          <c:showPercent val="0"/>
          <c:showBubbleSize val="0"/>
        </c:dLbls>
        <c:marker val="1"/>
        <c:smooth val="0"/>
        <c:axId val="521305536"/>
        <c:axId val="521437280"/>
      </c:lineChart>
      <c:catAx>
        <c:axId val="521305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1437280"/>
        <c:crosses val="autoZero"/>
        <c:auto val="1"/>
        <c:lblAlgn val="ctr"/>
        <c:lblOffset val="100"/>
        <c:noMultiLvlLbl val="0"/>
      </c:catAx>
      <c:valAx>
        <c:axId val="521437280"/>
        <c:scaling>
          <c:orientation val="minMax"/>
          <c:max val="50"/>
        </c:scaling>
        <c:delete val="1"/>
        <c:axPos val="l"/>
        <c:numFmt formatCode="0" sourceLinked="1"/>
        <c:majorTickMark val="out"/>
        <c:minorTickMark val="none"/>
        <c:tickLblPos val="nextTo"/>
        <c:crossAx val="521305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3843492474553952E-2"/>
          <c:y val="0"/>
          <c:w val="0.96616035172886816"/>
          <c:h val="0.77774690799683899"/>
        </c:manualLayout>
      </c:layout>
      <c:barChart>
        <c:barDir val="col"/>
        <c:grouping val="clustered"/>
        <c:varyColors val="0"/>
        <c:ser>
          <c:idx val="0"/>
          <c:order val="0"/>
          <c:tx>
            <c:strRef>
              <c:f>Sheet1!$B$1</c:f>
              <c:strCache>
                <c:ptCount val="1"/>
                <c:pt idx="0">
                  <c:v>Women</c:v>
                </c:pt>
              </c:strCache>
            </c:strRef>
          </c:tx>
          <c:spPr>
            <a:solidFill>
              <a:srgbClr val="1B587C"/>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1B587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C86-4588-B0B7-D5602996F868}"/>
              </c:ext>
            </c:extLst>
          </c:dPt>
          <c:dPt>
            <c:idx val="2"/>
            <c:invertIfNegative val="0"/>
            <c:bubble3D val="0"/>
            <c:spPr>
              <a:solidFill>
                <a:srgbClr val="1B587C"/>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C86-4588-B0B7-D5602996F86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Sheet1!$B$2:$B$4</c:f>
              <c:numCache>
                <c:formatCode>0.0</c:formatCode>
                <c:ptCount val="3"/>
                <c:pt idx="0">
                  <c:v>20.7</c:v>
                </c:pt>
                <c:pt idx="1">
                  <c:v>22.8</c:v>
                </c:pt>
                <c:pt idx="2">
                  <c:v>23</c:v>
                </c:pt>
              </c:numCache>
            </c:numRef>
          </c:val>
          <c:extLst>
            <c:ext xmlns:c16="http://schemas.microsoft.com/office/drawing/2014/chart" uri="{C3380CC4-5D6E-409C-BE32-E72D297353CC}">
              <c16:uniqueId val="{00000004-9C86-4588-B0B7-D5602996F868}"/>
            </c:ext>
          </c:extLst>
        </c:ser>
        <c:ser>
          <c:idx val="1"/>
          <c:order val="1"/>
          <c:tx>
            <c:strRef>
              <c:f>Sheet1!$C$1</c:f>
              <c:strCache>
                <c:ptCount val="1"/>
                <c:pt idx="0">
                  <c:v>Men</c:v>
                </c:pt>
              </c:strCache>
            </c:strRef>
          </c:tx>
          <c:spPr>
            <a:solidFill>
              <a:srgbClr val="4E854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Sheet1!$C$2:$C$4</c:f>
              <c:numCache>
                <c:formatCode>0.0</c:formatCode>
                <c:ptCount val="3"/>
                <c:pt idx="0">
                  <c:v>22.3</c:v>
                </c:pt>
                <c:pt idx="1">
                  <c:v>25.6</c:v>
                </c:pt>
              </c:numCache>
            </c:numRef>
          </c:val>
          <c:extLst>
            <c:ext xmlns:c16="http://schemas.microsoft.com/office/drawing/2014/chart" uri="{C3380CC4-5D6E-409C-BE32-E72D297353CC}">
              <c16:uniqueId val="{00000005-9C86-4588-B0B7-D5602996F868}"/>
            </c:ext>
          </c:extLst>
        </c:ser>
        <c:dLbls>
          <c:dLblPos val="outEnd"/>
          <c:showLegendKey val="0"/>
          <c:showVal val="1"/>
          <c:showCatName val="0"/>
          <c:showSerName val="0"/>
          <c:showPercent val="0"/>
          <c:showBubbleSize val="0"/>
        </c:dLbls>
        <c:gapWidth val="100"/>
        <c:axId val="314383744"/>
        <c:axId val="314384136"/>
      </c:barChart>
      <c:catAx>
        <c:axId val="314383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14384136"/>
        <c:crosses val="autoZero"/>
        <c:auto val="1"/>
        <c:lblAlgn val="ctr"/>
        <c:lblOffset val="100"/>
        <c:noMultiLvlLbl val="0"/>
      </c:catAx>
      <c:valAx>
        <c:axId val="314384136"/>
        <c:scaling>
          <c:orientation val="minMax"/>
          <c:max val="50"/>
        </c:scaling>
        <c:delete val="1"/>
        <c:axPos val="l"/>
        <c:numFmt formatCode="0.0" sourceLinked="1"/>
        <c:majorTickMark val="out"/>
        <c:minorTickMark val="none"/>
        <c:tickLblPos val="nextTo"/>
        <c:crossAx val="3143837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0.69943</cdr:x>
      <cdr:y>0.21907</cdr:y>
    </cdr:from>
    <cdr:to>
      <cdr:x>0.76412</cdr:x>
      <cdr:y>0.30364</cdr:y>
    </cdr:to>
    <cdr:sp macro="" textlink="">
      <cdr:nvSpPr>
        <cdr:cNvPr id="2" name="TextBox 1"/>
        <cdr:cNvSpPr txBox="1"/>
      </cdr:nvSpPr>
      <cdr:spPr>
        <a:xfrm xmlns:a="http://schemas.openxmlformats.org/drawingml/2006/main">
          <a:off x="6072434" y="1150414"/>
          <a:ext cx="561641" cy="4441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4.1</a:t>
          </a:r>
        </a:p>
      </cdr:txBody>
    </cdr:sp>
  </cdr:relSizeAnchor>
  <cdr:relSizeAnchor xmlns:cdr="http://schemas.openxmlformats.org/drawingml/2006/chartDrawing">
    <cdr:from>
      <cdr:x>0.6011</cdr:x>
      <cdr:y>0.5</cdr:y>
    </cdr:from>
    <cdr:to>
      <cdr:x>0.6658</cdr:x>
      <cdr:y>0.58458</cdr:y>
    </cdr:to>
    <cdr:sp macro="" textlink="">
      <cdr:nvSpPr>
        <cdr:cNvPr id="3" name="TextBox 1"/>
        <cdr:cNvSpPr txBox="1"/>
      </cdr:nvSpPr>
      <cdr:spPr>
        <a:xfrm xmlns:a="http://schemas.openxmlformats.org/drawingml/2006/main">
          <a:off x="5218750" y="2625725"/>
          <a:ext cx="561728" cy="44416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3.4</a:t>
          </a:r>
        </a:p>
      </cdr:txBody>
    </cdr:sp>
  </cdr:relSizeAnchor>
  <cdr:relSizeAnchor xmlns:cdr="http://schemas.openxmlformats.org/drawingml/2006/chartDrawing">
    <cdr:from>
      <cdr:x>0.70633</cdr:x>
      <cdr:y>0.79182</cdr:y>
    </cdr:from>
    <cdr:to>
      <cdr:x>0.77103</cdr:x>
      <cdr:y>0.87639</cdr:y>
    </cdr:to>
    <cdr:sp macro="" textlink="">
      <cdr:nvSpPr>
        <cdr:cNvPr id="4" name="TextBox 1"/>
        <cdr:cNvSpPr txBox="1"/>
      </cdr:nvSpPr>
      <cdr:spPr>
        <a:xfrm xmlns:a="http://schemas.openxmlformats.org/drawingml/2006/main">
          <a:off x="6132424" y="4158221"/>
          <a:ext cx="561728" cy="44411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4.3</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8/12/2021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in Rwanda have an average of 4.1 children.  Fertility is lower in urban areas than rural areas. </a:t>
            </a:r>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Half of women had sex by age 20.7, were married by age 22.8, and had their first birth by age 23.0. Men initiated sex and marriage later, at median ages of 22.3 and 25.6.</a:t>
            </a:r>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3479547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few women and men had sexual intercourse before age 15.  20% of women and 14% of men had sex by age 18.</a:t>
            </a:r>
          </a:p>
        </p:txBody>
      </p:sp>
      <p:sp>
        <p:nvSpPr>
          <p:cNvPr id="4" name="Slide Number Placeholder 3"/>
          <p:cNvSpPr>
            <a:spLocks noGrp="1"/>
          </p:cNvSpPr>
          <p:nvPr>
            <p:ph type="sldNum" sz="quarter" idx="5"/>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2693006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half of women and men say they do not want any more children or are already sterilized.  Just over one-third of women and men want another child but want to wait at least 2 years.</a:t>
            </a:r>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3685987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say that their ideal family size is 3.5 children.  Men report a slightly smaller ideal family size, at 3.1 children. </a:t>
            </a:r>
          </a:p>
        </p:txBody>
      </p:sp>
      <p:sp>
        <p:nvSpPr>
          <p:cNvPr id="4" name="Slide Number Placeholder 3"/>
          <p:cNvSpPr>
            <a:spLocks noGrp="1"/>
          </p:cNvSpPr>
          <p:nvPr>
            <p:ph type="sldNum" sz="quarter" idx="5"/>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124730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61% of births in the 5 years before the survey were wanted then.  27% were mistimed, and 12% occurred when the mother had wanted no more children. </a:t>
            </a:r>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240388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there is a 1 child gap between wanted and actual fertility in Rwanda.  This gap is larger in rural areas than </a:t>
            </a:r>
            <a:r>
              <a:rPr lang="en-US"/>
              <a:t>in rural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1821610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Fertility is lowest among women with more than secondary education.</a:t>
            </a:r>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2738170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Fertility decreases with household wealth.  Women in the poorest households have an average of almost 5 children, compared with 3.4 children among women in the wealthiest households. </a:t>
            </a:r>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Fertility ranges from 3.6 in Kigali to 4.5 in West.</a:t>
            </a:r>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4070281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Fertility has declined steadily since 2005 when women had an average of over 6 children.</a:t>
            </a:r>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of births occur less than 24 months after the preceding birth and 41% occur less than 36 months after a preceding birth. Doctors</a:t>
            </a:r>
            <a:r>
              <a:rPr lang="en-US" baseline="0" dirty="0"/>
              <a:t> recommend a birth interval of at least 36 months.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3348789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Currently, 5% of young women age 15-19 are already mothers or are pregnant with their first child.  Teenage childbearing has remained fairly stable since 2005.</a:t>
            </a:r>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536380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half of women and men interviewed are currently married or living together.  40% of women and 49% of the men had never been married.</a:t>
            </a:r>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4128759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2019-20 survey, 8% of married women were in a polygynous union.  Polygyny has declined slowly since 1992.</a:t>
            </a:r>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259856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B1429A-FFD3-404B-AA68-0E26C427865F}"/>
              </a:ext>
            </a:extLst>
          </p:cNvPr>
          <p:cNvSpPr/>
          <p:nvPr userDrawn="1"/>
        </p:nvSpPr>
        <p:spPr>
          <a:xfrm>
            <a:off x="-340845" y="2619231"/>
            <a:ext cx="9825690" cy="214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2390C16-F521-47AF-A384-137991AA1CEE}"/>
              </a:ext>
            </a:extLst>
          </p:cNvPr>
          <p:cNvGrpSpPr/>
          <p:nvPr userDrawn="1"/>
        </p:nvGrpSpPr>
        <p:grpSpPr>
          <a:xfrm>
            <a:off x="-960162" y="2242534"/>
            <a:ext cx="10486547" cy="2770050"/>
            <a:chOff x="-960162" y="1596043"/>
            <a:chExt cx="10486547" cy="2770050"/>
          </a:xfrm>
        </p:grpSpPr>
        <p:pic>
          <p:nvPicPr>
            <p:cNvPr id="11" name="Picture 10" descr="Background pattern&#10;&#10;Description automatically generated">
              <a:extLst>
                <a:ext uri="{FF2B5EF4-FFF2-40B4-BE49-F238E27FC236}">
                  <a16:creationId xmlns:a16="http://schemas.microsoft.com/office/drawing/2014/main" id="{59BA7718-0840-4286-9B83-FFE1A85FA0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0162" y="1684132"/>
              <a:ext cx="10486547" cy="2669399"/>
            </a:xfrm>
            <a:prstGeom prst="rect">
              <a:avLst/>
            </a:prstGeom>
          </p:spPr>
        </p:pic>
        <p:sp>
          <p:nvSpPr>
            <p:cNvPr id="12" name="Rectangle 11">
              <a:extLst>
                <a:ext uri="{FF2B5EF4-FFF2-40B4-BE49-F238E27FC236}">
                  <a16:creationId xmlns:a16="http://schemas.microsoft.com/office/drawing/2014/main" id="{8E41A7CB-E09B-4134-B61C-48835F516365}"/>
                </a:ext>
              </a:extLst>
            </p:cNvPr>
            <p:cNvSpPr/>
            <p:nvPr userDrawn="1"/>
          </p:nvSpPr>
          <p:spPr>
            <a:xfrm>
              <a:off x="0" y="1596043"/>
              <a:ext cx="9144000" cy="376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E3003E0-1E93-456B-9509-0B166CC04099}"/>
                </a:ext>
              </a:extLst>
            </p:cNvPr>
            <p:cNvSpPr/>
            <p:nvPr userDrawn="1"/>
          </p:nvSpPr>
          <p:spPr>
            <a:xfrm>
              <a:off x="1" y="4090047"/>
              <a:ext cx="9144000" cy="27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4FD00120-9B43-4AE6-A99C-6C4EAE8ABE4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32844" y="297560"/>
            <a:ext cx="914400" cy="914400"/>
          </a:xfrm>
          <a:prstGeom prst="rect">
            <a:avLst/>
          </a:prstGeom>
        </p:spPr>
      </p:pic>
    </p:spTree>
    <p:extLst>
      <p:ext uri="{BB962C8B-B14F-4D97-AF65-F5344CB8AC3E}">
        <p14:creationId xmlns:p14="http://schemas.microsoft.com/office/powerpoint/2010/main" val="269847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68017388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a:t>2019-20 Rwanda Demographic and Health Survey (RDHS)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475675"/>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271730731"/>
      </p:ext>
    </p:extLst>
  </p:cSld>
  <p:clrMap bg1="lt1" tx1="dk1" bg2="lt2" tx2="dk2" accent1="accent1" accent2="accent2" accent3="accent3" accent4="accent4" accent5="accent5" accent6="accent6" hlink="hlink" folHlink="folHlink"/>
  <p:sldLayoutIdLst>
    <p:sldLayoutId id="2147483670"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623493"/>
            <a:ext cx="276983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Follow along on Twitter!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#RwandaDHS</a:t>
            </a:r>
          </a:p>
        </p:txBody>
      </p:sp>
      <p:sp>
        <p:nvSpPr>
          <p:cNvPr id="4" name="TextBox 3">
            <a:extLst>
              <a:ext uri="{FF2B5EF4-FFF2-40B4-BE49-F238E27FC236}">
                <a16:creationId xmlns:a16="http://schemas.microsoft.com/office/drawing/2014/main" id="{E0567F55-DAD7-430F-AEA5-D0C0F17E669B}"/>
              </a:ext>
            </a:extLst>
          </p:cNvPr>
          <p:cNvSpPr txBox="1"/>
          <p:nvPr/>
        </p:nvSpPr>
        <p:spPr>
          <a:xfrm>
            <a:off x="0" y="273188"/>
            <a:ext cx="914399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Fertility</a:t>
            </a:r>
          </a:p>
        </p:txBody>
      </p:sp>
    </p:spTree>
    <p:extLst>
      <p:ext uri="{BB962C8B-B14F-4D97-AF65-F5344CB8AC3E}">
        <p14:creationId xmlns:p14="http://schemas.microsoft.com/office/powerpoint/2010/main" val="3304091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Length of Birth Intervals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36718912"/>
              </p:ext>
            </p:extLst>
          </p:nvPr>
        </p:nvGraphicFramePr>
        <p:xfrm>
          <a:off x="461963" y="1868106"/>
          <a:ext cx="8256587" cy="48919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a:t>Percent distribution of non-first births in the 5 years before the survey </a:t>
            </a:r>
          </a:p>
          <a:p>
            <a:pPr algn="ctr"/>
            <a:r>
              <a:rPr lang="en-US" i="1" dirty="0"/>
              <a:t>by number of months since preceding birth</a:t>
            </a:r>
          </a:p>
        </p:txBody>
      </p:sp>
      <p:sp>
        <p:nvSpPr>
          <p:cNvPr id="9" name="TextBox 8"/>
          <p:cNvSpPr txBox="1"/>
          <p:nvPr/>
        </p:nvSpPr>
        <p:spPr>
          <a:xfrm>
            <a:off x="7020378" y="5469737"/>
            <a:ext cx="1982108" cy="1200329"/>
          </a:xfrm>
          <a:prstGeom prst="rect">
            <a:avLst/>
          </a:prstGeom>
          <a:solidFill>
            <a:schemeClr val="accent1"/>
          </a:solidFill>
        </p:spPr>
        <p:txBody>
          <a:bodyPr wrap="square" rtlCol="0">
            <a:spAutoFit/>
          </a:bodyPr>
          <a:lstStyle/>
          <a:p>
            <a:pPr algn="ctr"/>
            <a:r>
              <a:rPr lang="en-US" b="1" dirty="0">
                <a:solidFill>
                  <a:schemeClr val="bg1"/>
                </a:solidFill>
              </a:rPr>
              <a:t>Doctors recommend a birth interval of at least 36 months.</a:t>
            </a:r>
          </a:p>
        </p:txBody>
      </p:sp>
    </p:spTree>
    <p:extLst>
      <p:ext uri="{BB962C8B-B14F-4D97-AF65-F5344CB8AC3E}">
        <p14:creationId xmlns:p14="http://schemas.microsoft.com/office/powerpoint/2010/main" val="465309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89099"/>
            <a:ext cx="9144000" cy="914400"/>
          </a:xfrm>
        </p:spPr>
        <p:txBody>
          <a:bodyPr/>
          <a:lstStyle/>
          <a:p>
            <a:r>
              <a:rPr lang="en-US" noProof="0" dirty="0"/>
              <a:t>Trends in Teenage Childbearing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19835017"/>
              </p:ext>
            </p:extLst>
          </p:nvPr>
        </p:nvGraphicFramePr>
        <p:xfrm>
          <a:off x="0" y="1450738"/>
          <a:ext cx="9143999" cy="51932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young women age 15-19 who are mothers or pregnant with their first child</a:t>
            </a:r>
          </a:p>
        </p:txBody>
      </p:sp>
    </p:spTree>
    <p:extLst>
      <p:ext uri="{BB962C8B-B14F-4D97-AF65-F5344CB8AC3E}">
        <p14:creationId xmlns:p14="http://schemas.microsoft.com/office/powerpoint/2010/main" val="2027931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Current Marital Status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1521084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and men age 15-49 by current marital status</a:t>
            </a:r>
          </a:p>
        </p:txBody>
      </p:sp>
    </p:spTree>
    <p:extLst>
      <p:ext uri="{BB962C8B-B14F-4D97-AF65-F5344CB8AC3E}">
        <p14:creationId xmlns:p14="http://schemas.microsoft.com/office/powerpoint/2010/main" val="833893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89099"/>
            <a:ext cx="9144000" cy="914400"/>
          </a:xfrm>
        </p:spPr>
        <p:txBody>
          <a:bodyPr/>
          <a:lstStyle/>
          <a:p>
            <a:r>
              <a:rPr lang="en-US" noProof="0" dirty="0"/>
              <a:t>Trends in Polygyny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02526286"/>
              </p:ext>
            </p:extLst>
          </p:nvPr>
        </p:nvGraphicFramePr>
        <p:xfrm>
          <a:off x="0" y="1450738"/>
          <a:ext cx="9143999" cy="519325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in a polygynous union</a:t>
            </a:r>
          </a:p>
        </p:txBody>
      </p:sp>
    </p:spTree>
    <p:extLst>
      <p:ext uri="{BB962C8B-B14F-4D97-AF65-F5344CB8AC3E}">
        <p14:creationId xmlns:p14="http://schemas.microsoft.com/office/powerpoint/2010/main" val="1623085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515"/>
            <a:ext cx="9144000" cy="1081405"/>
          </a:xfrm>
        </p:spPr>
        <p:txBody>
          <a:bodyPr>
            <a:normAutofit fontScale="90000"/>
          </a:bodyPr>
          <a:lstStyle/>
          <a:p>
            <a:r>
              <a:rPr lang="en-US" noProof="0" dirty="0"/>
              <a:t>Median Age at First Sex, Marriage, </a:t>
            </a:r>
            <a:br>
              <a:rPr lang="en-US" noProof="0" dirty="0"/>
            </a:br>
            <a:r>
              <a:rPr lang="en-US" noProof="0" dirty="0"/>
              <a:t>and Birth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8572466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60920"/>
            <a:ext cx="9144000" cy="369332"/>
          </a:xfrm>
          <a:prstGeom prst="rect">
            <a:avLst/>
          </a:prstGeom>
          <a:noFill/>
        </p:spPr>
        <p:txBody>
          <a:bodyPr wrap="square" rtlCol="0">
            <a:spAutoFit/>
          </a:bodyPr>
          <a:lstStyle/>
          <a:p>
            <a:pPr algn="ctr"/>
            <a:r>
              <a:rPr lang="en-US" i="1" dirty="0"/>
              <a:t>Among women and men age 25-49</a:t>
            </a:r>
          </a:p>
        </p:txBody>
      </p:sp>
      <p:sp>
        <p:nvSpPr>
          <p:cNvPr id="9" name="TextBox 8"/>
          <p:cNvSpPr txBox="1"/>
          <p:nvPr/>
        </p:nvSpPr>
        <p:spPr>
          <a:xfrm>
            <a:off x="7338129" y="5327748"/>
            <a:ext cx="566057" cy="369332"/>
          </a:xfrm>
          <a:prstGeom prst="rect">
            <a:avLst/>
          </a:prstGeom>
          <a:noFill/>
        </p:spPr>
        <p:txBody>
          <a:bodyPr wrap="square" rtlCol="0">
            <a:spAutoFit/>
          </a:bodyPr>
          <a:lstStyle/>
          <a:p>
            <a:r>
              <a:rPr lang="en-US" b="1" dirty="0">
                <a:solidFill>
                  <a:schemeClr val="accent5"/>
                </a:solidFill>
              </a:rPr>
              <a:t>NA</a:t>
            </a:r>
          </a:p>
        </p:txBody>
      </p:sp>
      <p:sp>
        <p:nvSpPr>
          <p:cNvPr id="3" name="TextBox 2">
            <a:extLst>
              <a:ext uri="{FF2B5EF4-FFF2-40B4-BE49-F238E27FC236}">
                <a16:creationId xmlns:a16="http://schemas.microsoft.com/office/drawing/2014/main" id="{5A1B2ECE-8C62-4369-B2EF-3707D903616D}"/>
              </a:ext>
            </a:extLst>
          </p:cNvPr>
          <p:cNvSpPr txBox="1"/>
          <p:nvPr/>
        </p:nvSpPr>
        <p:spPr>
          <a:xfrm>
            <a:off x="3573715" y="6336833"/>
            <a:ext cx="2033081" cy="338554"/>
          </a:xfrm>
          <a:prstGeom prst="rect">
            <a:avLst/>
          </a:prstGeom>
          <a:noFill/>
        </p:spPr>
        <p:txBody>
          <a:bodyPr wrap="square" rtlCol="0">
            <a:spAutoFit/>
          </a:bodyPr>
          <a:lstStyle/>
          <a:p>
            <a:r>
              <a:rPr lang="en-US" sz="1600" i="1" dirty="0"/>
              <a:t>*age 30-49 for men</a:t>
            </a:r>
          </a:p>
        </p:txBody>
      </p:sp>
    </p:spTree>
    <p:extLst>
      <p:ext uri="{BB962C8B-B14F-4D97-AF65-F5344CB8AC3E}">
        <p14:creationId xmlns:p14="http://schemas.microsoft.com/office/powerpoint/2010/main" val="2110773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Age at First Sexual Intercourse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8373801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women and men age 25-49 who had sexual intercourse by:</a:t>
            </a:r>
          </a:p>
        </p:txBody>
      </p:sp>
    </p:spTree>
    <p:extLst>
      <p:ext uri="{BB962C8B-B14F-4D97-AF65-F5344CB8AC3E}">
        <p14:creationId xmlns:p14="http://schemas.microsoft.com/office/powerpoint/2010/main" val="2484561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en-US" sz="3200" noProof="0" dirty="0"/>
              <a:t>Levels, trends, and differentials</a:t>
            </a:r>
          </a:p>
          <a:p>
            <a:r>
              <a:rPr lang="en-US" sz="3200" noProof="0" dirty="0"/>
              <a:t>Determinants of fertility</a:t>
            </a:r>
          </a:p>
          <a:p>
            <a:r>
              <a:rPr lang="en-US" sz="3200" b="1" noProof="0" dirty="0">
                <a:solidFill>
                  <a:schemeClr val="accent1"/>
                </a:solidFill>
              </a:rPr>
              <a:t>Fertility preferences and ideal family size</a:t>
            </a:r>
          </a:p>
        </p:txBody>
      </p:sp>
      <p:pic>
        <p:nvPicPr>
          <p:cNvPr id="4" name="Picture 3" descr="A picture containing person, child, child, outdoor&#10;&#10;Description automatically generated">
            <a:extLst>
              <a:ext uri="{FF2B5EF4-FFF2-40B4-BE49-F238E27FC236}">
                <a16:creationId xmlns:a16="http://schemas.microsoft.com/office/drawing/2014/main" id="{25754142-719D-4A1E-B340-6FAAA9B69B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9891" y="1731992"/>
            <a:ext cx="4189675" cy="2793662"/>
          </a:xfrm>
          <a:prstGeom prst="rect">
            <a:avLst/>
          </a:prstGeom>
          <a:ln>
            <a:solidFill>
              <a:schemeClr val="tx1"/>
            </a:solidFill>
          </a:ln>
        </p:spPr>
      </p:pic>
      <p:sp>
        <p:nvSpPr>
          <p:cNvPr id="6" name="TextBox 5">
            <a:extLst>
              <a:ext uri="{FF2B5EF4-FFF2-40B4-BE49-F238E27FC236}">
                <a16:creationId xmlns:a16="http://schemas.microsoft.com/office/drawing/2014/main" id="{E88CFB2D-0A95-4AE1-9D74-22551F6F7BA8}"/>
              </a:ext>
            </a:extLst>
          </p:cNvPr>
          <p:cNvSpPr txBox="1"/>
          <p:nvPr/>
        </p:nvSpPr>
        <p:spPr>
          <a:xfrm>
            <a:off x="4418729" y="4525654"/>
            <a:ext cx="4572000" cy="276999"/>
          </a:xfrm>
          <a:prstGeom prst="rect">
            <a:avLst/>
          </a:prstGeom>
          <a:noFill/>
        </p:spPr>
        <p:txBody>
          <a:bodyPr wrap="square" rtlCol="0">
            <a:spAutoFit/>
          </a:bodyPr>
          <a:lstStyle/>
          <a:p>
            <a:pPr algn="ctr"/>
            <a:r>
              <a:rPr lang="en-US" sz="1200" dirty="0"/>
              <a:t>© </a:t>
            </a:r>
            <a:r>
              <a:rPr lang="en-US" sz="1200" dirty="0" err="1"/>
              <a:t>Yagazie</a:t>
            </a:r>
            <a:r>
              <a:rPr lang="en-US" sz="1200" dirty="0"/>
              <a:t> </a:t>
            </a:r>
            <a:r>
              <a:rPr lang="en-US" sz="1200" dirty="0" err="1"/>
              <a:t>Emezi</a:t>
            </a:r>
            <a:r>
              <a:rPr lang="en-US" sz="1200" dirty="0"/>
              <a:t>. Getty Images; Images of Empowerment</a:t>
            </a:r>
          </a:p>
        </p:txBody>
      </p:sp>
    </p:spTree>
    <p:extLst>
      <p:ext uri="{BB962C8B-B14F-4D97-AF65-F5344CB8AC3E}">
        <p14:creationId xmlns:p14="http://schemas.microsoft.com/office/powerpoint/2010/main" val="1176160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8887"/>
            <a:ext cx="9144000" cy="914400"/>
          </a:xfrm>
        </p:spPr>
        <p:txBody>
          <a:bodyPr>
            <a:normAutofit fontScale="90000"/>
          </a:bodyPr>
          <a:lstStyle/>
          <a:p>
            <a:r>
              <a:rPr lang="en-US" noProof="0" dirty="0"/>
              <a:t>Fertility Preferences of </a:t>
            </a:r>
            <a:br>
              <a:rPr lang="en-US" noProof="0" dirty="0"/>
            </a:br>
            <a:r>
              <a:rPr lang="en-US" noProof="0" dirty="0"/>
              <a:t>Married Women and Men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9067525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married women and men age 15-49 by desire for children in the future</a:t>
            </a:r>
          </a:p>
        </p:txBody>
      </p:sp>
      <p:sp>
        <p:nvSpPr>
          <p:cNvPr id="3" name="TextBox 2">
            <a:extLst>
              <a:ext uri="{FF2B5EF4-FFF2-40B4-BE49-F238E27FC236}">
                <a16:creationId xmlns:a16="http://schemas.microsoft.com/office/drawing/2014/main" id="{B44EFEB2-D68B-4831-88BF-E90EA2B77B33}"/>
              </a:ext>
            </a:extLst>
          </p:cNvPr>
          <p:cNvSpPr txBox="1"/>
          <p:nvPr/>
        </p:nvSpPr>
        <p:spPr>
          <a:xfrm>
            <a:off x="4272116" y="1538855"/>
            <a:ext cx="599768" cy="369332"/>
          </a:xfrm>
          <a:prstGeom prst="rect">
            <a:avLst/>
          </a:prstGeom>
          <a:noFill/>
        </p:spPr>
        <p:txBody>
          <a:bodyPr wrap="square" rtlCol="0">
            <a:spAutoFit/>
          </a:bodyPr>
          <a:lstStyle/>
          <a:p>
            <a:r>
              <a:rPr lang="en-US" b="1" dirty="0"/>
              <a:t>&lt;1</a:t>
            </a:r>
          </a:p>
        </p:txBody>
      </p:sp>
    </p:spTree>
    <p:extLst>
      <p:ext uri="{BB962C8B-B14F-4D97-AF65-F5344CB8AC3E}">
        <p14:creationId xmlns:p14="http://schemas.microsoft.com/office/powerpoint/2010/main" val="2948465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Ideal Family Size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6092166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81405"/>
            <a:ext cx="9144000" cy="369332"/>
          </a:xfrm>
          <a:prstGeom prst="rect">
            <a:avLst/>
          </a:prstGeom>
          <a:noFill/>
        </p:spPr>
        <p:txBody>
          <a:bodyPr wrap="square" rtlCol="0">
            <a:spAutoFit/>
          </a:bodyPr>
          <a:lstStyle/>
          <a:p>
            <a:pPr algn="ctr"/>
            <a:r>
              <a:rPr lang="en-US" i="1" dirty="0"/>
              <a:t>Mean ideal number of children among women and men age 15-49</a:t>
            </a:r>
          </a:p>
        </p:txBody>
      </p:sp>
    </p:spTree>
    <p:extLst>
      <p:ext uri="{BB962C8B-B14F-4D97-AF65-F5344CB8AC3E}">
        <p14:creationId xmlns:p14="http://schemas.microsoft.com/office/powerpoint/2010/main" val="1755853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Birth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0421110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births to women 5 years before the survey by birth planning status</a:t>
            </a:r>
          </a:p>
        </p:txBody>
      </p:sp>
    </p:spTree>
    <p:extLst>
      <p:ext uri="{BB962C8B-B14F-4D97-AF65-F5344CB8AC3E}">
        <p14:creationId xmlns:p14="http://schemas.microsoft.com/office/powerpoint/2010/main" val="2882106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en-US" sz="3200" b="1" noProof="0" dirty="0">
                <a:solidFill>
                  <a:schemeClr val="accent1"/>
                </a:solidFill>
              </a:rPr>
              <a:t>Levels, trends, and differentials</a:t>
            </a:r>
          </a:p>
          <a:p>
            <a:r>
              <a:rPr lang="en-US" sz="3200" noProof="0" dirty="0"/>
              <a:t>Determinants of fertility</a:t>
            </a:r>
          </a:p>
          <a:p>
            <a:r>
              <a:rPr lang="en-US" sz="3200" noProof="0" dirty="0"/>
              <a:t>Fertility preferences and ideal family size</a:t>
            </a:r>
          </a:p>
        </p:txBody>
      </p:sp>
      <p:pic>
        <p:nvPicPr>
          <p:cNvPr id="11" name="Picture 10" descr="A picture containing person, child, child, outdoor&#10;&#10;Description automatically generated">
            <a:extLst>
              <a:ext uri="{FF2B5EF4-FFF2-40B4-BE49-F238E27FC236}">
                <a16:creationId xmlns:a16="http://schemas.microsoft.com/office/drawing/2014/main" id="{E6018C72-E5FC-4F44-9E8E-EB2753E172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9891" y="1731992"/>
            <a:ext cx="4189675" cy="2793662"/>
          </a:xfrm>
          <a:prstGeom prst="rect">
            <a:avLst/>
          </a:prstGeom>
          <a:ln>
            <a:solidFill>
              <a:schemeClr val="tx1"/>
            </a:solidFill>
          </a:ln>
        </p:spPr>
      </p:pic>
      <p:sp>
        <p:nvSpPr>
          <p:cNvPr id="12" name="TextBox 11">
            <a:extLst>
              <a:ext uri="{FF2B5EF4-FFF2-40B4-BE49-F238E27FC236}">
                <a16:creationId xmlns:a16="http://schemas.microsoft.com/office/drawing/2014/main" id="{EBD9A452-7DD0-4CC7-A3DE-3963F300CC78}"/>
              </a:ext>
            </a:extLst>
          </p:cNvPr>
          <p:cNvSpPr txBox="1"/>
          <p:nvPr/>
        </p:nvSpPr>
        <p:spPr>
          <a:xfrm>
            <a:off x="4418729" y="4525654"/>
            <a:ext cx="4572000" cy="276999"/>
          </a:xfrm>
          <a:prstGeom prst="rect">
            <a:avLst/>
          </a:prstGeom>
          <a:noFill/>
        </p:spPr>
        <p:txBody>
          <a:bodyPr wrap="square" rtlCol="0">
            <a:spAutoFit/>
          </a:bodyPr>
          <a:lstStyle/>
          <a:p>
            <a:pPr algn="ctr"/>
            <a:r>
              <a:rPr lang="en-US" sz="1200" dirty="0"/>
              <a:t>© </a:t>
            </a:r>
            <a:r>
              <a:rPr lang="en-US" sz="1200" dirty="0" err="1"/>
              <a:t>Yagazie</a:t>
            </a:r>
            <a:r>
              <a:rPr lang="en-US" sz="1200" dirty="0"/>
              <a:t> </a:t>
            </a:r>
            <a:r>
              <a:rPr lang="en-US" sz="1200" dirty="0" err="1"/>
              <a:t>Emezi</a:t>
            </a:r>
            <a:r>
              <a:rPr lang="en-US" sz="1200" dirty="0"/>
              <a:t>. Getty Images; Images of Empowerment</a:t>
            </a:r>
          </a:p>
        </p:txBody>
      </p:sp>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6127"/>
          </a:xfrm>
        </p:spPr>
        <p:txBody>
          <a:bodyPr>
            <a:normAutofit fontScale="90000"/>
          </a:bodyPr>
          <a:lstStyle/>
          <a:p>
            <a:r>
              <a:rPr lang="en-US" noProof="0" dirty="0"/>
              <a:t>Difference between Wanted and Actual Fertility Rates</a:t>
            </a:r>
          </a:p>
        </p:txBody>
      </p:sp>
      <p:graphicFrame>
        <p:nvGraphicFramePr>
          <p:cNvPr id="15" name="Content Placeholder 14"/>
          <p:cNvGraphicFramePr>
            <a:graphicFrameLocks noGrp="1"/>
          </p:cNvGraphicFramePr>
          <p:nvPr>
            <p:ph idx="1"/>
            <p:extLst>
              <p:ext uri="{D42A27DB-BD31-4B8C-83A1-F6EECF244321}">
                <p14:modId xmlns:p14="http://schemas.microsoft.com/office/powerpoint/2010/main" val="3925212662"/>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71387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Key Findings</a:t>
            </a:r>
          </a:p>
        </p:txBody>
      </p:sp>
      <p:sp>
        <p:nvSpPr>
          <p:cNvPr id="3" name="Content Placeholder 2"/>
          <p:cNvSpPr>
            <a:spLocks noGrp="1"/>
          </p:cNvSpPr>
          <p:nvPr>
            <p:ph idx="1"/>
          </p:nvPr>
        </p:nvSpPr>
        <p:spPr>
          <a:xfrm>
            <a:off x="521705" y="1112971"/>
            <a:ext cx="8256233" cy="5081325"/>
          </a:xfrm>
        </p:spPr>
        <p:txBody>
          <a:bodyPr>
            <a:noAutofit/>
          </a:bodyPr>
          <a:lstStyle/>
          <a:p>
            <a:pPr>
              <a:spcBef>
                <a:spcPts val="0"/>
              </a:spcBef>
              <a:spcAft>
                <a:spcPts val="1800"/>
              </a:spcAft>
              <a:buClr>
                <a:schemeClr val="tx1"/>
              </a:buClr>
            </a:pPr>
            <a:r>
              <a:rPr lang="en-US" sz="3200" noProof="0" dirty="0"/>
              <a:t>Women have an average of </a:t>
            </a:r>
            <a:r>
              <a:rPr lang="en-US" sz="3200" b="1" noProof="0" dirty="0">
                <a:solidFill>
                  <a:schemeClr val="accent1"/>
                </a:solidFill>
              </a:rPr>
              <a:t>4.1</a:t>
            </a:r>
            <a:r>
              <a:rPr lang="en-US" sz="3200" noProof="0" dirty="0"/>
              <a:t> children.</a:t>
            </a:r>
          </a:p>
          <a:p>
            <a:pPr>
              <a:spcBef>
                <a:spcPts val="0"/>
              </a:spcBef>
              <a:spcAft>
                <a:spcPts val="1800"/>
              </a:spcAft>
              <a:buClr>
                <a:schemeClr val="tx1"/>
              </a:buClr>
            </a:pPr>
            <a:r>
              <a:rPr lang="en-US" sz="3200" noProof="0" dirty="0"/>
              <a:t>Women have their first sex at a median age of </a:t>
            </a:r>
            <a:r>
              <a:rPr lang="en-US" sz="3200" b="1" noProof="0" dirty="0">
                <a:solidFill>
                  <a:schemeClr val="accent1"/>
                </a:solidFill>
              </a:rPr>
              <a:t>20.7 </a:t>
            </a:r>
            <a:r>
              <a:rPr lang="en-US" sz="3200" noProof="0" dirty="0"/>
              <a:t>years, their first marriage at</a:t>
            </a:r>
            <a:r>
              <a:rPr lang="en-US" sz="3200" noProof="0" dirty="0">
                <a:solidFill>
                  <a:schemeClr val="accent1"/>
                </a:solidFill>
              </a:rPr>
              <a:t> </a:t>
            </a:r>
            <a:r>
              <a:rPr lang="en-US" sz="3200" b="1" noProof="0" dirty="0">
                <a:solidFill>
                  <a:schemeClr val="accent1"/>
                </a:solidFill>
              </a:rPr>
              <a:t>22.8 </a:t>
            </a:r>
            <a:r>
              <a:rPr lang="en-US" sz="3200" noProof="0" dirty="0"/>
              <a:t>years, and their first birth at </a:t>
            </a:r>
            <a:r>
              <a:rPr lang="en-US" sz="3200" b="1" noProof="0" dirty="0">
                <a:solidFill>
                  <a:schemeClr val="accent1"/>
                </a:solidFill>
              </a:rPr>
              <a:t>23.0</a:t>
            </a:r>
            <a:r>
              <a:rPr lang="en-US" sz="3200" b="1" noProof="0" dirty="0">
                <a:solidFill>
                  <a:schemeClr val="accent5"/>
                </a:solidFill>
              </a:rPr>
              <a:t> </a:t>
            </a:r>
            <a:r>
              <a:rPr lang="en-US" sz="3200" noProof="0" dirty="0"/>
              <a:t>years.</a:t>
            </a:r>
          </a:p>
          <a:p>
            <a:pPr>
              <a:spcBef>
                <a:spcPts val="0"/>
              </a:spcBef>
              <a:spcAft>
                <a:spcPts val="1800"/>
              </a:spcAft>
              <a:buClr>
                <a:schemeClr val="tx1"/>
              </a:buClr>
            </a:pPr>
            <a:r>
              <a:rPr lang="en-US" sz="3200" b="1" noProof="0" dirty="0">
                <a:solidFill>
                  <a:schemeClr val="accent1"/>
                </a:solidFill>
              </a:rPr>
              <a:t>5% </a:t>
            </a:r>
            <a:r>
              <a:rPr lang="en-US" sz="3200" noProof="0" dirty="0"/>
              <a:t>of women age 15-19 </a:t>
            </a:r>
            <a:r>
              <a:rPr lang="en-US" sz="3200" b="1" noProof="0" dirty="0">
                <a:solidFill>
                  <a:schemeClr val="accent1"/>
                </a:solidFill>
              </a:rPr>
              <a:t>have begun childbearing</a:t>
            </a:r>
            <a:r>
              <a:rPr lang="en-US" sz="3200" noProof="0" dirty="0"/>
              <a:t>.</a:t>
            </a:r>
          </a:p>
          <a:p>
            <a:pPr>
              <a:spcBef>
                <a:spcPts val="0"/>
              </a:spcBef>
              <a:spcAft>
                <a:spcPts val="1800"/>
              </a:spcAft>
              <a:buClr>
                <a:schemeClr val="tx1"/>
              </a:buClr>
            </a:pPr>
            <a:r>
              <a:rPr lang="en-US" sz="3200" b="1" noProof="0" dirty="0">
                <a:solidFill>
                  <a:schemeClr val="accent1"/>
                </a:solidFill>
              </a:rPr>
              <a:t>51% </a:t>
            </a:r>
            <a:r>
              <a:rPr lang="en-US" sz="3200" noProof="0" dirty="0"/>
              <a:t>of married women and </a:t>
            </a:r>
            <a:r>
              <a:rPr lang="en-US" sz="3200" b="1" noProof="0" dirty="0">
                <a:solidFill>
                  <a:schemeClr val="accent1"/>
                </a:solidFill>
              </a:rPr>
              <a:t>52%</a:t>
            </a:r>
            <a:r>
              <a:rPr lang="en-US" sz="3200" noProof="0" dirty="0">
                <a:solidFill>
                  <a:schemeClr val="accent1"/>
                </a:solidFill>
              </a:rPr>
              <a:t> </a:t>
            </a:r>
            <a:r>
              <a:rPr lang="en-US" sz="3200" noProof="0" dirty="0"/>
              <a:t>of married men </a:t>
            </a:r>
            <a:r>
              <a:rPr lang="en-US" sz="3200" b="1" noProof="0" dirty="0">
                <a:solidFill>
                  <a:schemeClr val="accent1"/>
                </a:solidFill>
              </a:rPr>
              <a:t>want nor more children or are sterilized</a:t>
            </a:r>
            <a:r>
              <a:rPr lang="en-US" sz="3200" noProof="0" dirty="0"/>
              <a:t>.</a:t>
            </a:r>
          </a:p>
          <a:p>
            <a:pPr>
              <a:spcBef>
                <a:spcPts val="0"/>
              </a:spcBef>
              <a:spcAft>
                <a:spcPts val="1800"/>
              </a:spcAft>
              <a:buClr>
                <a:schemeClr val="tx1"/>
              </a:buClr>
            </a:pPr>
            <a:r>
              <a:rPr lang="en-US" sz="3200" noProof="0" dirty="0"/>
              <a:t>Women report their </a:t>
            </a:r>
            <a:r>
              <a:rPr lang="en-US" sz="3200" b="1" noProof="0" dirty="0">
                <a:solidFill>
                  <a:schemeClr val="accent1"/>
                </a:solidFill>
              </a:rPr>
              <a:t>ideal family size </a:t>
            </a:r>
            <a:r>
              <a:rPr lang="en-US" sz="3200" noProof="0" dirty="0"/>
              <a:t>as </a:t>
            </a:r>
            <a:r>
              <a:rPr lang="en-US" sz="3200" b="1" noProof="0" dirty="0">
                <a:solidFill>
                  <a:schemeClr val="accent1"/>
                </a:solidFill>
              </a:rPr>
              <a:t>3.5</a:t>
            </a:r>
            <a:r>
              <a:rPr lang="en-US" sz="3200" noProof="0" dirty="0"/>
              <a:t> children; men would like </a:t>
            </a:r>
            <a:r>
              <a:rPr lang="en-US" sz="3200" b="1" noProof="0" dirty="0">
                <a:solidFill>
                  <a:schemeClr val="accent1"/>
                </a:solidFill>
              </a:rPr>
              <a:t>3.1</a:t>
            </a:r>
            <a:r>
              <a:rPr lang="en-US" sz="3200" noProof="0" dirty="0"/>
              <a:t> children.</a:t>
            </a:r>
          </a:p>
          <a:p>
            <a:pPr>
              <a:spcBef>
                <a:spcPts val="0"/>
              </a:spcBef>
              <a:spcAft>
                <a:spcPts val="1800"/>
              </a:spcAft>
              <a:buClr>
                <a:schemeClr val="tx1"/>
              </a:buClr>
            </a:pPr>
            <a:endParaRPr lang="en-US" sz="3200" noProof="0" dirty="0"/>
          </a:p>
          <a:p>
            <a:pPr>
              <a:spcBef>
                <a:spcPts val="0"/>
              </a:spcBef>
              <a:spcAft>
                <a:spcPts val="1800"/>
              </a:spcAft>
              <a:buClr>
                <a:schemeClr val="tx1"/>
              </a:buClr>
            </a:pPr>
            <a:endParaRPr lang="en-US" sz="3200" noProof="0" dirty="0"/>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US" noProof="0" dirty="0"/>
              <a:t>Fertility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2983549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Tree>
    <p:extLst>
      <p:ext uri="{BB962C8B-B14F-4D97-AF65-F5344CB8AC3E}">
        <p14:creationId xmlns:p14="http://schemas.microsoft.com/office/powerpoint/2010/main" val="2336684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US" noProof="0" dirty="0"/>
              <a:t>Fertility by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8890433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Tree>
    <p:extLst>
      <p:ext uri="{BB962C8B-B14F-4D97-AF65-F5344CB8AC3E}">
        <p14:creationId xmlns:p14="http://schemas.microsoft.com/office/powerpoint/2010/main" val="3046324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US" noProof="0" dirty="0"/>
              <a:t>Fertility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84103489"/>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5" name="Right Arrow 4"/>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Tree>
    <p:extLst>
      <p:ext uri="{BB962C8B-B14F-4D97-AF65-F5344CB8AC3E}">
        <p14:creationId xmlns:p14="http://schemas.microsoft.com/office/powerpoint/2010/main" val="694025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2">
            <a:extLst>
              <a:ext uri="{FF2B5EF4-FFF2-40B4-BE49-F238E27FC236}">
                <a16:creationId xmlns:a16="http://schemas.microsoft.com/office/drawing/2014/main" id="{8BED0B4C-B21D-4A57-9368-54013159A60A}"/>
              </a:ext>
            </a:extLst>
          </p:cNvPr>
          <p:cNvGrpSpPr>
            <a:grpSpLocks noChangeAspect="1"/>
          </p:cNvGrpSpPr>
          <p:nvPr/>
        </p:nvGrpSpPr>
        <p:grpSpPr bwMode="auto">
          <a:xfrm>
            <a:off x="1521226" y="1177624"/>
            <a:ext cx="5907088" cy="5162550"/>
            <a:chOff x="934" y="760"/>
            <a:chExt cx="3721" cy="3252"/>
          </a:xfrm>
        </p:grpSpPr>
        <p:sp>
          <p:nvSpPr>
            <p:cNvPr id="15" name="AutoShape 11">
              <a:extLst>
                <a:ext uri="{FF2B5EF4-FFF2-40B4-BE49-F238E27FC236}">
                  <a16:creationId xmlns:a16="http://schemas.microsoft.com/office/drawing/2014/main" id="{6F7012C0-6281-404F-B97F-C2DCC71953BA}"/>
                </a:ext>
              </a:extLst>
            </p:cNvPr>
            <p:cNvSpPr>
              <a:spLocks noChangeAspect="1" noChangeArrowheads="1" noTextEdit="1"/>
            </p:cNvSpPr>
            <p:nvPr/>
          </p:nvSpPr>
          <p:spPr bwMode="auto">
            <a:xfrm>
              <a:off x="934" y="760"/>
              <a:ext cx="3716" cy="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3">
              <a:extLst>
                <a:ext uri="{FF2B5EF4-FFF2-40B4-BE49-F238E27FC236}">
                  <a16:creationId xmlns:a16="http://schemas.microsoft.com/office/drawing/2014/main" id="{72ED5C20-B6F3-4FB6-9324-C3542753E0FD}"/>
                </a:ext>
              </a:extLst>
            </p:cNvPr>
            <p:cNvSpPr>
              <a:spLocks/>
            </p:cNvSpPr>
            <p:nvPr/>
          </p:nvSpPr>
          <p:spPr bwMode="auto">
            <a:xfrm>
              <a:off x="2976" y="2093"/>
              <a:ext cx="549" cy="550"/>
            </a:xfrm>
            <a:custGeom>
              <a:avLst/>
              <a:gdLst>
                <a:gd name="T0" fmla="*/ 523 w 549"/>
                <a:gd name="T1" fmla="*/ 156 h 550"/>
                <a:gd name="T2" fmla="*/ 513 w 549"/>
                <a:gd name="T3" fmla="*/ 187 h 550"/>
                <a:gd name="T4" fmla="*/ 534 w 549"/>
                <a:gd name="T5" fmla="*/ 218 h 550"/>
                <a:gd name="T6" fmla="*/ 544 w 549"/>
                <a:gd name="T7" fmla="*/ 270 h 550"/>
                <a:gd name="T8" fmla="*/ 529 w 549"/>
                <a:gd name="T9" fmla="*/ 311 h 550"/>
                <a:gd name="T10" fmla="*/ 492 w 549"/>
                <a:gd name="T11" fmla="*/ 321 h 550"/>
                <a:gd name="T12" fmla="*/ 466 w 549"/>
                <a:gd name="T13" fmla="*/ 347 h 550"/>
                <a:gd name="T14" fmla="*/ 466 w 549"/>
                <a:gd name="T15" fmla="*/ 394 h 550"/>
                <a:gd name="T16" fmla="*/ 461 w 549"/>
                <a:gd name="T17" fmla="*/ 441 h 550"/>
                <a:gd name="T18" fmla="*/ 456 w 549"/>
                <a:gd name="T19" fmla="*/ 493 h 550"/>
                <a:gd name="T20" fmla="*/ 430 w 549"/>
                <a:gd name="T21" fmla="*/ 545 h 550"/>
                <a:gd name="T22" fmla="*/ 415 w 549"/>
                <a:gd name="T23" fmla="*/ 524 h 550"/>
                <a:gd name="T24" fmla="*/ 394 w 549"/>
                <a:gd name="T25" fmla="*/ 508 h 550"/>
                <a:gd name="T26" fmla="*/ 383 w 549"/>
                <a:gd name="T27" fmla="*/ 477 h 550"/>
                <a:gd name="T28" fmla="*/ 358 w 549"/>
                <a:gd name="T29" fmla="*/ 456 h 550"/>
                <a:gd name="T30" fmla="*/ 337 w 549"/>
                <a:gd name="T31" fmla="*/ 462 h 550"/>
                <a:gd name="T32" fmla="*/ 306 w 549"/>
                <a:gd name="T33" fmla="*/ 477 h 550"/>
                <a:gd name="T34" fmla="*/ 285 w 549"/>
                <a:gd name="T35" fmla="*/ 493 h 550"/>
                <a:gd name="T36" fmla="*/ 269 w 549"/>
                <a:gd name="T37" fmla="*/ 508 h 550"/>
                <a:gd name="T38" fmla="*/ 238 w 549"/>
                <a:gd name="T39" fmla="*/ 513 h 550"/>
                <a:gd name="T40" fmla="*/ 212 w 549"/>
                <a:gd name="T41" fmla="*/ 519 h 550"/>
                <a:gd name="T42" fmla="*/ 187 w 549"/>
                <a:gd name="T43" fmla="*/ 529 h 550"/>
                <a:gd name="T44" fmla="*/ 176 w 549"/>
                <a:gd name="T45" fmla="*/ 524 h 550"/>
                <a:gd name="T46" fmla="*/ 150 w 549"/>
                <a:gd name="T47" fmla="*/ 524 h 550"/>
                <a:gd name="T48" fmla="*/ 140 w 549"/>
                <a:gd name="T49" fmla="*/ 508 h 550"/>
                <a:gd name="T50" fmla="*/ 114 w 549"/>
                <a:gd name="T51" fmla="*/ 513 h 550"/>
                <a:gd name="T52" fmla="*/ 98 w 549"/>
                <a:gd name="T53" fmla="*/ 524 h 550"/>
                <a:gd name="T54" fmla="*/ 67 w 549"/>
                <a:gd name="T55" fmla="*/ 534 h 550"/>
                <a:gd name="T56" fmla="*/ 47 w 549"/>
                <a:gd name="T57" fmla="*/ 524 h 550"/>
                <a:gd name="T58" fmla="*/ 26 w 549"/>
                <a:gd name="T59" fmla="*/ 519 h 550"/>
                <a:gd name="T60" fmla="*/ 10 w 549"/>
                <a:gd name="T61" fmla="*/ 503 h 550"/>
                <a:gd name="T62" fmla="*/ 16 w 549"/>
                <a:gd name="T63" fmla="*/ 482 h 550"/>
                <a:gd name="T64" fmla="*/ 31 w 549"/>
                <a:gd name="T65" fmla="*/ 462 h 550"/>
                <a:gd name="T66" fmla="*/ 57 w 549"/>
                <a:gd name="T67" fmla="*/ 456 h 550"/>
                <a:gd name="T68" fmla="*/ 62 w 549"/>
                <a:gd name="T69" fmla="*/ 436 h 550"/>
                <a:gd name="T70" fmla="*/ 52 w 549"/>
                <a:gd name="T71" fmla="*/ 420 h 550"/>
                <a:gd name="T72" fmla="*/ 31 w 549"/>
                <a:gd name="T73" fmla="*/ 394 h 550"/>
                <a:gd name="T74" fmla="*/ 36 w 549"/>
                <a:gd name="T75" fmla="*/ 379 h 550"/>
                <a:gd name="T76" fmla="*/ 36 w 549"/>
                <a:gd name="T77" fmla="*/ 353 h 550"/>
                <a:gd name="T78" fmla="*/ 47 w 549"/>
                <a:gd name="T79" fmla="*/ 342 h 550"/>
                <a:gd name="T80" fmla="*/ 41 w 549"/>
                <a:gd name="T81" fmla="*/ 321 h 550"/>
                <a:gd name="T82" fmla="*/ 26 w 549"/>
                <a:gd name="T83" fmla="*/ 296 h 550"/>
                <a:gd name="T84" fmla="*/ 16 w 549"/>
                <a:gd name="T85" fmla="*/ 275 h 550"/>
                <a:gd name="T86" fmla="*/ 16 w 549"/>
                <a:gd name="T87" fmla="*/ 254 h 550"/>
                <a:gd name="T88" fmla="*/ 26 w 549"/>
                <a:gd name="T89" fmla="*/ 233 h 550"/>
                <a:gd name="T90" fmla="*/ 0 w 549"/>
                <a:gd name="T91" fmla="*/ 192 h 550"/>
                <a:gd name="T92" fmla="*/ 21 w 549"/>
                <a:gd name="T93" fmla="*/ 161 h 550"/>
                <a:gd name="T94" fmla="*/ 31 w 549"/>
                <a:gd name="T95" fmla="*/ 124 h 550"/>
                <a:gd name="T96" fmla="*/ 73 w 549"/>
                <a:gd name="T97" fmla="*/ 114 h 550"/>
                <a:gd name="T98" fmla="*/ 93 w 549"/>
                <a:gd name="T99" fmla="*/ 145 h 550"/>
                <a:gd name="T100" fmla="*/ 119 w 549"/>
                <a:gd name="T101" fmla="*/ 140 h 550"/>
                <a:gd name="T102" fmla="*/ 145 w 549"/>
                <a:gd name="T103" fmla="*/ 109 h 550"/>
                <a:gd name="T104" fmla="*/ 176 w 549"/>
                <a:gd name="T105" fmla="*/ 88 h 550"/>
                <a:gd name="T106" fmla="*/ 218 w 549"/>
                <a:gd name="T107" fmla="*/ 73 h 550"/>
                <a:gd name="T108" fmla="*/ 249 w 549"/>
                <a:gd name="T109" fmla="*/ 78 h 550"/>
                <a:gd name="T110" fmla="*/ 275 w 549"/>
                <a:gd name="T111" fmla="*/ 52 h 550"/>
                <a:gd name="T112" fmla="*/ 285 w 549"/>
                <a:gd name="T113" fmla="*/ 0 h 550"/>
                <a:gd name="T114" fmla="*/ 316 w 549"/>
                <a:gd name="T115" fmla="*/ 26 h 550"/>
                <a:gd name="T116" fmla="*/ 358 w 549"/>
                <a:gd name="T117" fmla="*/ 36 h 550"/>
                <a:gd name="T118" fmla="*/ 389 w 549"/>
                <a:gd name="T119" fmla="*/ 67 h 550"/>
                <a:gd name="T120" fmla="*/ 420 w 549"/>
                <a:gd name="T121" fmla="*/ 98 h 550"/>
                <a:gd name="T122" fmla="*/ 461 w 549"/>
                <a:gd name="T123" fmla="*/ 119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9" h="550">
                  <a:moveTo>
                    <a:pt x="492" y="124"/>
                  </a:moveTo>
                  <a:lnTo>
                    <a:pt x="492" y="124"/>
                  </a:lnTo>
                  <a:lnTo>
                    <a:pt x="497" y="124"/>
                  </a:lnTo>
                  <a:lnTo>
                    <a:pt x="497" y="130"/>
                  </a:lnTo>
                  <a:lnTo>
                    <a:pt x="497" y="130"/>
                  </a:lnTo>
                  <a:lnTo>
                    <a:pt x="497" y="130"/>
                  </a:lnTo>
                  <a:lnTo>
                    <a:pt x="497" y="135"/>
                  </a:lnTo>
                  <a:lnTo>
                    <a:pt x="497" y="135"/>
                  </a:lnTo>
                  <a:lnTo>
                    <a:pt x="497" y="135"/>
                  </a:lnTo>
                  <a:lnTo>
                    <a:pt x="497" y="140"/>
                  </a:lnTo>
                  <a:lnTo>
                    <a:pt x="497" y="140"/>
                  </a:lnTo>
                  <a:lnTo>
                    <a:pt x="497" y="140"/>
                  </a:lnTo>
                  <a:lnTo>
                    <a:pt x="492" y="140"/>
                  </a:lnTo>
                  <a:lnTo>
                    <a:pt x="492" y="140"/>
                  </a:lnTo>
                  <a:lnTo>
                    <a:pt x="497" y="140"/>
                  </a:lnTo>
                  <a:lnTo>
                    <a:pt x="497" y="140"/>
                  </a:lnTo>
                  <a:lnTo>
                    <a:pt x="497" y="140"/>
                  </a:lnTo>
                  <a:lnTo>
                    <a:pt x="503" y="140"/>
                  </a:lnTo>
                  <a:lnTo>
                    <a:pt x="503" y="145"/>
                  </a:lnTo>
                  <a:lnTo>
                    <a:pt x="503" y="145"/>
                  </a:lnTo>
                  <a:lnTo>
                    <a:pt x="503" y="145"/>
                  </a:lnTo>
                  <a:lnTo>
                    <a:pt x="508" y="145"/>
                  </a:lnTo>
                  <a:lnTo>
                    <a:pt x="508" y="145"/>
                  </a:lnTo>
                  <a:lnTo>
                    <a:pt x="508" y="150"/>
                  </a:lnTo>
                  <a:lnTo>
                    <a:pt x="513" y="150"/>
                  </a:lnTo>
                  <a:lnTo>
                    <a:pt x="513" y="150"/>
                  </a:lnTo>
                  <a:lnTo>
                    <a:pt x="518" y="150"/>
                  </a:lnTo>
                  <a:lnTo>
                    <a:pt x="518" y="150"/>
                  </a:lnTo>
                  <a:lnTo>
                    <a:pt x="518" y="150"/>
                  </a:lnTo>
                  <a:lnTo>
                    <a:pt x="518" y="150"/>
                  </a:lnTo>
                  <a:lnTo>
                    <a:pt x="523" y="156"/>
                  </a:lnTo>
                  <a:lnTo>
                    <a:pt x="523" y="156"/>
                  </a:lnTo>
                  <a:lnTo>
                    <a:pt x="523" y="156"/>
                  </a:lnTo>
                  <a:lnTo>
                    <a:pt x="523" y="156"/>
                  </a:lnTo>
                  <a:lnTo>
                    <a:pt x="523" y="156"/>
                  </a:lnTo>
                  <a:lnTo>
                    <a:pt x="523" y="156"/>
                  </a:lnTo>
                  <a:lnTo>
                    <a:pt x="523" y="156"/>
                  </a:lnTo>
                  <a:lnTo>
                    <a:pt x="523" y="161"/>
                  </a:lnTo>
                  <a:lnTo>
                    <a:pt x="523" y="161"/>
                  </a:lnTo>
                  <a:lnTo>
                    <a:pt x="523" y="161"/>
                  </a:lnTo>
                  <a:lnTo>
                    <a:pt x="518" y="161"/>
                  </a:lnTo>
                  <a:lnTo>
                    <a:pt x="518" y="161"/>
                  </a:lnTo>
                  <a:lnTo>
                    <a:pt x="518" y="161"/>
                  </a:lnTo>
                  <a:lnTo>
                    <a:pt x="518" y="166"/>
                  </a:lnTo>
                  <a:lnTo>
                    <a:pt x="518" y="166"/>
                  </a:lnTo>
                  <a:lnTo>
                    <a:pt x="518" y="166"/>
                  </a:lnTo>
                  <a:lnTo>
                    <a:pt x="518" y="171"/>
                  </a:lnTo>
                  <a:lnTo>
                    <a:pt x="518" y="171"/>
                  </a:lnTo>
                  <a:lnTo>
                    <a:pt x="518" y="171"/>
                  </a:lnTo>
                  <a:lnTo>
                    <a:pt x="518" y="171"/>
                  </a:lnTo>
                  <a:lnTo>
                    <a:pt x="513" y="171"/>
                  </a:lnTo>
                  <a:lnTo>
                    <a:pt x="513" y="176"/>
                  </a:lnTo>
                  <a:lnTo>
                    <a:pt x="513" y="176"/>
                  </a:lnTo>
                  <a:lnTo>
                    <a:pt x="513" y="176"/>
                  </a:lnTo>
                  <a:lnTo>
                    <a:pt x="513" y="176"/>
                  </a:lnTo>
                  <a:lnTo>
                    <a:pt x="513" y="181"/>
                  </a:lnTo>
                  <a:lnTo>
                    <a:pt x="513" y="181"/>
                  </a:lnTo>
                  <a:lnTo>
                    <a:pt x="513" y="181"/>
                  </a:lnTo>
                  <a:lnTo>
                    <a:pt x="513" y="187"/>
                  </a:lnTo>
                  <a:lnTo>
                    <a:pt x="513" y="187"/>
                  </a:lnTo>
                  <a:lnTo>
                    <a:pt x="513" y="187"/>
                  </a:lnTo>
                  <a:lnTo>
                    <a:pt x="513" y="187"/>
                  </a:lnTo>
                  <a:lnTo>
                    <a:pt x="513" y="187"/>
                  </a:lnTo>
                  <a:lnTo>
                    <a:pt x="513" y="192"/>
                  </a:lnTo>
                  <a:lnTo>
                    <a:pt x="513" y="192"/>
                  </a:lnTo>
                  <a:lnTo>
                    <a:pt x="513" y="192"/>
                  </a:lnTo>
                  <a:lnTo>
                    <a:pt x="513" y="197"/>
                  </a:lnTo>
                  <a:lnTo>
                    <a:pt x="513" y="197"/>
                  </a:lnTo>
                  <a:lnTo>
                    <a:pt x="513" y="197"/>
                  </a:lnTo>
                  <a:lnTo>
                    <a:pt x="513" y="202"/>
                  </a:lnTo>
                  <a:lnTo>
                    <a:pt x="513" y="202"/>
                  </a:lnTo>
                  <a:lnTo>
                    <a:pt x="513" y="202"/>
                  </a:lnTo>
                  <a:lnTo>
                    <a:pt x="513" y="202"/>
                  </a:lnTo>
                  <a:lnTo>
                    <a:pt x="513" y="207"/>
                  </a:lnTo>
                  <a:lnTo>
                    <a:pt x="513" y="207"/>
                  </a:lnTo>
                  <a:lnTo>
                    <a:pt x="513" y="207"/>
                  </a:lnTo>
                  <a:lnTo>
                    <a:pt x="513" y="213"/>
                  </a:lnTo>
                  <a:lnTo>
                    <a:pt x="513" y="213"/>
                  </a:lnTo>
                  <a:lnTo>
                    <a:pt x="513" y="213"/>
                  </a:lnTo>
                  <a:lnTo>
                    <a:pt x="513" y="213"/>
                  </a:lnTo>
                  <a:lnTo>
                    <a:pt x="518" y="213"/>
                  </a:lnTo>
                  <a:lnTo>
                    <a:pt x="518" y="213"/>
                  </a:lnTo>
                  <a:lnTo>
                    <a:pt x="518" y="213"/>
                  </a:lnTo>
                  <a:lnTo>
                    <a:pt x="518" y="213"/>
                  </a:lnTo>
                  <a:lnTo>
                    <a:pt x="523" y="213"/>
                  </a:lnTo>
                  <a:lnTo>
                    <a:pt x="523" y="213"/>
                  </a:lnTo>
                  <a:lnTo>
                    <a:pt x="523" y="213"/>
                  </a:lnTo>
                  <a:lnTo>
                    <a:pt x="529" y="213"/>
                  </a:lnTo>
                  <a:lnTo>
                    <a:pt x="529" y="213"/>
                  </a:lnTo>
                  <a:lnTo>
                    <a:pt x="529" y="218"/>
                  </a:lnTo>
                  <a:lnTo>
                    <a:pt x="534" y="218"/>
                  </a:lnTo>
                  <a:lnTo>
                    <a:pt x="534" y="218"/>
                  </a:lnTo>
                  <a:lnTo>
                    <a:pt x="534" y="218"/>
                  </a:lnTo>
                  <a:lnTo>
                    <a:pt x="534" y="218"/>
                  </a:lnTo>
                  <a:lnTo>
                    <a:pt x="539" y="223"/>
                  </a:lnTo>
                  <a:lnTo>
                    <a:pt x="539" y="223"/>
                  </a:lnTo>
                  <a:lnTo>
                    <a:pt x="539" y="223"/>
                  </a:lnTo>
                  <a:lnTo>
                    <a:pt x="539" y="223"/>
                  </a:lnTo>
                  <a:lnTo>
                    <a:pt x="539" y="223"/>
                  </a:lnTo>
                  <a:lnTo>
                    <a:pt x="534" y="228"/>
                  </a:lnTo>
                  <a:lnTo>
                    <a:pt x="534" y="228"/>
                  </a:lnTo>
                  <a:lnTo>
                    <a:pt x="534" y="228"/>
                  </a:lnTo>
                  <a:lnTo>
                    <a:pt x="534" y="233"/>
                  </a:lnTo>
                  <a:lnTo>
                    <a:pt x="534" y="238"/>
                  </a:lnTo>
                  <a:lnTo>
                    <a:pt x="534" y="238"/>
                  </a:lnTo>
                  <a:lnTo>
                    <a:pt x="534" y="238"/>
                  </a:lnTo>
                  <a:lnTo>
                    <a:pt x="534" y="238"/>
                  </a:lnTo>
                  <a:lnTo>
                    <a:pt x="539" y="244"/>
                  </a:lnTo>
                  <a:lnTo>
                    <a:pt x="539" y="244"/>
                  </a:lnTo>
                  <a:lnTo>
                    <a:pt x="539" y="244"/>
                  </a:lnTo>
                  <a:lnTo>
                    <a:pt x="539" y="244"/>
                  </a:lnTo>
                  <a:lnTo>
                    <a:pt x="539" y="249"/>
                  </a:lnTo>
                  <a:lnTo>
                    <a:pt x="539" y="249"/>
                  </a:lnTo>
                  <a:lnTo>
                    <a:pt x="539" y="254"/>
                  </a:lnTo>
                  <a:lnTo>
                    <a:pt x="539" y="254"/>
                  </a:lnTo>
                  <a:lnTo>
                    <a:pt x="539" y="254"/>
                  </a:lnTo>
                  <a:lnTo>
                    <a:pt x="544" y="254"/>
                  </a:lnTo>
                  <a:lnTo>
                    <a:pt x="544" y="259"/>
                  </a:lnTo>
                  <a:lnTo>
                    <a:pt x="544" y="259"/>
                  </a:lnTo>
                  <a:lnTo>
                    <a:pt x="544" y="259"/>
                  </a:lnTo>
                  <a:lnTo>
                    <a:pt x="544" y="264"/>
                  </a:lnTo>
                  <a:lnTo>
                    <a:pt x="544" y="264"/>
                  </a:lnTo>
                  <a:lnTo>
                    <a:pt x="544" y="264"/>
                  </a:lnTo>
                  <a:lnTo>
                    <a:pt x="544" y="270"/>
                  </a:lnTo>
                  <a:lnTo>
                    <a:pt x="544" y="270"/>
                  </a:lnTo>
                  <a:lnTo>
                    <a:pt x="549" y="270"/>
                  </a:lnTo>
                  <a:lnTo>
                    <a:pt x="549" y="270"/>
                  </a:lnTo>
                  <a:lnTo>
                    <a:pt x="549" y="270"/>
                  </a:lnTo>
                  <a:lnTo>
                    <a:pt x="549" y="275"/>
                  </a:lnTo>
                  <a:lnTo>
                    <a:pt x="549" y="275"/>
                  </a:lnTo>
                  <a:lnTo>
                    <a:pt x="549" y="275"/>
                  </a:lnTo>
                  <a:lnTo>
                    <a:pt x="549" y="280"/>
                  </a:lnTo>
                  <a:lnTo>
                    <a:pt x="549" y="280"/>
                  </a:lnTo>
                  <a:lnTo>
                    <a:pt x="549" y="280"/>
                  </a:lnTo>
                  <a:lnTo>
                    <a:pt x="549" y="285"/>
                  </a:lnTo>
                  <a:lnTo>
                    <a:pt x="549" y="285"/>
                  </a:lnTo>
                  <a:lnTo>
                    <a:pt x="549" y="285"/>
                  </a:lnTo>
                  <a:lnTo>
                    <a:pt x="549" y="285"/>
                  </a:lnTo>
                  <a:lnTo>
                    <a:pt x="544" y="290"/>
                  </a:lnTo>
                  <a:lnTo>
                    <a:pt x="544" y="290"/>
                  </a:lnTo>
                  <a:lnTo>
                    <a:pt x="544" y="290"/>
                  </a:lnTo>
                  <a:lnTo>
                    <a:pt x="544" y="290"/>
                  </a:lnTo>
                  <a:lnTo>
                    <a:pt x="539" y="296"/>
                  </a:lnTo>
                  <a:lnTo>
                    <a:pt x="539" y="296"/>
                  </a:lnTo>
                  <a:lnTo>
                    <a:pt x="539" y="296"/>
                  </a:lnTo>
                  <a:lnTo>
                    <a:pt x="539" y="301"/>
                  </a:lnTo>
                  <a:lnTo>
                    <a:pt x="539" y="301"/>
                  </a:lnTo>
                  <a:lnTo>
                    <a:pt x="534" y="301"/>
                  </a:lnTo>
                  <a:lnTo>
                    <a:pt x="534" y="306"/>
                  </a:lnTo>
                  <a:lnTo>
                    <a:pt x="534" y="306"/>
                  </a:lnTo>
                  <a:lnTo>
                    <a:pt x="534" y="306"/>
                  </a:lnTo>
                  <a:lnTo>
                    <a:pt x="534" y="306"/>
                  </a:lnTo>
                  <a:lnTo>
                    <a:pt x="534" y="306"/>
                  </a:lnTo>
                  <a:lnTo>
                    <a:pt x="529" y="306"/>
                  </a:lnTo>
                  <a:lnTo>
                    <a:pt x="529" y="311"/>
                  </a:lnTo>
                  <a:lnTo>
                    <a:pt x="529" y="311"/>
                  </a:lnTo>
                  <a:lnTo>
                    <a:pt x="529" y="311"/>
                  </a:lnTo>
                  <a:lnTo>
                    <a:pt x="529" y="316"/>
                  </a:lnTo>
                  <a:lnTo>
                    <a:pt x="529" y="316"/>
                  </a:lnTo>
                  <a:lnTo>
                    <a:pt x="529" y="316"/>
                  </a:lnTo>
                  <a:lnTo>
                    <a:pt x="523" y="316"/>
                  </a:lnTo>
                  <a:lnTo>
                    <a:pt x="523" y="321"/>
                  </a:lnTo>
                  <a:lnTo>
                    <a:pt x="523" y="321"/>
                  </a:lnTo>
                  <a:lnTo>
                    <a:pt x="523" y="316"/>
                  </a:lnTo>
                  <a:lnTo>
                    <a:pt x="523" y="316"/>
                  </a:lnTo>
                  <a:lnTo>
                    <a:pt x="518" y="316"/>
                  </a:lnTo>
                  <a:lnTo>
                    <a:pt x="518" y="316"/>
                  </a:lnTo>
                  <a:lnTo>
                    <a:pt x="518" y="316"/>
                  </a:lnTo>
                  <a:lnTo>
                    <a:pt x="518" y="316"/>
                  </a:lnTo>
                  <a:lnTo>
                    <a:pt x="513" y="316"/>
                  </a:lnTo>
                  <a:lnTo>
                    <a:pt x="513" y="316"/>
                  </a:lnTo>
                  <a:lnTo>
                    <a:pt x="513" y="316"/>
                  </a:lnTo>
                  <a:lnTo>
                    <a:pt x="508" y="316"/>
                  </a:lnTo>
                  <a:lnTo>
                    <a:pt x="508" y="316"/>
                  </a:lnTo>
                  <a:lnTo>
                    <a:pt x="508" y="316"/>
                  </a:lnTo>
                  <a:lnTo>
                    <a:pt x="508" y="316"/>
                  </a:lnTo>
                  <a:lnTo>
                    <a:pt x="503" y="316"/>
                  </a:lnTo>
                  <a:lnTo>
                    <a:pt x="503" y="316"/>
                  </a:lnTo>
                  <a:lnTo>
                    <a:pt x="503" y="316"/>
                  </a:lnTo>
                  <a:lnTo>
                    <a:pt x="503" y="316"/>
                  </a:lnTo>
                  <a:lnTo>
                    <a:pt x="503" y="316"/>
                  </a:lnTo>
                  <a:lnTo>
                    <a:pt x="503" y="316"/>
                  </a:lnTo>
                  <a:lnTo>
                    <a:pt x="497" y="316"/>
                  </a:lnTo>
                  <a:lnTo>
                    <a:pt x="497" y="316"/>
                  </a:lnTo>
                  <a:lnTo>
                    <a:pt x="497" y="316"/>
                  </a:lnTo>
                  <a:lnTo>
                    <a:pt x="492" y="321"/>
                  </a:lnTo>
                  <a:lnTo>
                    <a:pt x="492" y="321"/>
                  </a:lnTo>
                  <a:lnTo>
                    <a:pt x="492" y="321"/>
                  </a:lnTo>
                  <a:lnTo>
                    <a:pt x="487" y="321"/>
                  </a:lnTo>
                  <a:lnTo>
                    <a:pt x="487" y="321"/>
                  </a:lnTo>
                  <a:lnTo>
                    <a:pt x="487" y="321"/>
                  </a:lnTo>
                  <a:lnTo>
                    <a:pt x="487" y="321"/>
                  </a:lnTo>
                  <a:lnTo>
                    <a:pt x="482" y="321"/>
                  </a:lnTo>
                  <a:lnTo>
                    <a:pt x="482" y="321"/>
                  </a:lnTo>
                  <a:lnTo>
                    <a:pt x="482" y="327"/>
                  </a:lnTo>
                  <a:lnTo>
                    <a:pt x="482" y="327"/>
                  </a:lnTo>
                  <a:lnTo>
                    <a:pt x="477" y="327"/>
                  </a:lnTo>
                  <a:lnTo>
                    <a:pt x="477" y="327"/>
                  </a:lnTo>
                  <a:lnTo>
                    <a:pt x="477" y="327"/>
                  </a:lnTo>
                  <a:lnTo>
                    <a:pt x="477" y="327"/>
                  </a:lnTo>
                  <a:lnTo>
                    <a:pt x="472" y="327"/>
                  </a:lnTo>
                  <a:lnTo>
                    <a:pt x="472" y="332"/>
                  </a:lnTo>
                  <a:lnTo>
                    <a:pt x="472" y="332"/>
                  </a:lnTo>
                  <a:lnTo>
                    <a:pt x="472" y="332"/>
                  </a:lnTo>
                  <a:lnTo>
                    <a:pt x="472" y="332"/>
                  </a:lnTo>
                  <a:lnTo>
                    <a:pt x="466" y="332"/>
                  </a:lnTo>
                  <a:lnTo>
                    <a:pt x="466" y="337"/>
                  </a:lnTo>
                  <a:lnTo>
                    <a:pt x="466" y="337"/>
                  </a:lnTo>
                  <a:lnTo>
                    <a:pt x="466" y="337"/>
                  </a:lnTo>
                  <a:lnTo>
                    <a:pt x="466" y="337"/>
                  </a:lnTo>
                  <a:lnTo>
                    <a:pt x="466" y="342"/>
                  </a:lnTo>
                  <a:lnTo>
                    <a:pt x="466" y="342"/>
                  </a:lnTo>
                  <a:lnTo>
                    <a:pt x="466" y="342"/>
                  </a:lnTo>
                  <a:lnTo>
                    <a:pt x="466" y="342"/>
                  </a:lnTo>
                  <a:lnTo>
                    <a:pt x="466" y="347"/>
                  </a:lnTo>
                  <a:lnTo>
                    <a:pt x="466" y="347"/>
                  </a:lnTo>
                  <a:lnTo>
                    <a:pt x="466" y="347"/>
                  </a:lnTo>
                  <a:lnTo>
                    <a:pt x="466" y="353"/>
                  </a:lnTo>
                  <a:lnTo>
                    <a:pt x="466" y="353"/>
                  </a:lnTo>
                  <a:lnTo>
                    <a:pt x="466" y="353"/>
                  </a:lnTo>
                  <a:lnTo>
                    <a:pt x="466" y="353"/>
                  </a:lnTo>
                  <a:lnTo>
                    <a:pt x="466" y="358"/>
                  </a:lnTo>
                  <a:lnTo>
                    <a:pt x="466" y="358"/>
                  </a:lnTo>
                  <a:lnTo>
                    <a:pt x="466" y="358"/>
                  </a:lnTo>
                  <a:lnTo>
                    <a:pt x="466" y="363"/>
                  </a:lnTo>
                  <a:lnTo>
                    <a:pt x="466" y="363"/>
                  </a:lnTo>
                  <a:lnTo>
                    <a:pt x="466" y="363"/>
                  </a:lnTo>
                  <a:lnTo>
                    <a:pt x="466" y="363"/>
                  </a:lnTo>
                  <a:lnTo>
                    <a:pt x="466" y="368"/>
                  </a:lnTo>
                  <a:lnTo>
                    <a:pt x="472" y="368"/>
                  </a:lnTo>
                  <a:lnTo>
                    <a:pt x="472" y="368"/>
                  </a:lnTo>
                  <a:lnTo>
                    <a:pt x="472" y="368"/>
                  </a:lnTo>
                  <a:lnTo>
                    <a:pt x="472" y="368"/>
                  </a:lnTo>
                  <a:lnTo>
                    <a:pt x="472" y="368"/>
                  </a:lnTo>
                  <a:lnTo>
                    <a:pt x="472" y="373"/>
                  </a:lnTo>
                  <a:lnTo>
                    <a:pt x="472" y="373"/>
                  </a:lnTo>
                  <a:lnTo>
                    <a:pt x="472" y="373"/>
                  </a:lnTo>
                  <a:lnTo>
                    <a:pt x="472" y="373"/>
                  </a:lnTo>
                  <a:lnTo>
                    <a:pt x="472" y="379"/>
                  </a:lnTo>
                  <a:lnTo>
                    <a:pt x="472" y="379"/>
                  </a:lnTo>
                  <a:lnTo>
                    <a:pt x="472" y="379"/>
                  </a:lnTo>
                  <a:lnTo>
                    <a:pt x="472" y="384"/>
                  </a:lnTo>
                  <a:lnTo>
                    <a:pt x="472" y="384"/>
                  </a:lnTo>
                  <a:lnTo>
                    <a:pt x="472" y="384"/>
                  </a:lnTo>
                  <a:lnTo>
                    <a:pt x="472" y="389"/>
                  </a:lnTo>
                  <a:lnTo>
                    <a:pt x="472" y="389"/>
                  </a:lnTo>
                  <a:lnTo>
                    <a:pt x="466" y="394"/>
                  </a:lnTo>
                  <a:lnTo>
                    <a:pt x="466" y="394"/>
                  </a:lnTo>
                  <a:lnTo>
                    <a:pt x="466" y="394"/>
                  </a:lnTo>
                  <a:lnTo>
                    <a:pt x="466" y="399"/>
                  </a:lnTo>
                  <a:lnTo>
                    <a:pt x="466" y="399"/>
                  </a:lnTo>
                  <a:lnTo>
                    <a:pt x="466" y="399"/>
                  </a:lnTo>
                  <a:lnTo>
                    <a:pt x="466" y="404"/>
                  </a:lnTo>
                  <a:lnTo>
                    <a:pt x="466" y="404"/>
                  </a:lnTo>
                  <a:lnTo>
                    <a:pt x="466" y="404"/>
                  </a:lnTo>
                  <a:lnTo>
                    <a:pt x="466" y="404"/>
                  </a:lnTo>
                  <a:lnTo>
                    <a:pt x="466" y="410"/>
                  </a:lnTo>
                  <a:lnTo>
                    <a:pt x="466" y="410"/>
                  </a:lnTo>
                  <a:lnTo>
                    <a:pt x="466" y="410"/>
                  </a:lnTo>
                  <a:lnTo>
                    <a:pt x="466" y="415"/>
                  </a:lnTo>
                  <a:lnTo>
                    <a:pt x="466" y="415"/>
                  </a:lnTo>
                  <a:lnTo>
                    <a:pt x="461" y="415"/>
                  </a:lnTo>
                  <a:lnTo>
                    <a:pt x="461" y="420"/>
                  </a:lnTo>
                  <a:lnTo>
                    <a:pt x="461" y="420"/>
                  </a:lnTo>
                  <a:lnTo>
                    <a:pt x="461" y="420"/>
                  </a:lnTo>
                  <a:lnTo>
                    <a:pt x="461" y="420"/>
                  </a:lnTo>
                  <a:lnTo>
                    <a:pt x="461" y="425"/>
                  </a:lnTo>
                  <a:lnTo>
                    <a:pt x="461" y="425"/>
                  </a:lnTo>
                  <a:lnTo>
                    <a:pt x="461" y="425"/>
                  </a:lnTo>
                  <a:lnTo>
                    <a:pt x="461" y="430"/>
                  </a:lnTo>
                  <a:lnTo>
                    <a:pt x="461" y="430"/>
                  </a:lnTo>
                  <a:lnTo>
                    <a:pt x="461" y="430"/>
                  </a:lnTo>
                  <a:lnTo>
                    <a:pt x="461" y="436"/>
                  </a:lnTo>
                  <a:lnTo>
                    <a:pt x="461" y="436"/>
                  </a:lnTo>
                  <a:lnTo>
                    <a:pt x="461" y="436"/>
                  </a:lnTo>
                  <a:lnTo>
                    <a:pt x="461" y="441"/>
                  </a:lnTo>
                  <a:lnTo>
                    <a:pt x="461" y="441"/>
                  </a:lnTo>
                  <a:lnTo>
                    <a:pt x="461" y="441"/>
                  </a:lnTo>
                  <a:lnTo>
                    <a:pt x="461" y="441"/>
                  </a:lnTo>
                  <a:lnTo>
                    <a:pt x="461" y="446"/>
                  </a:lnTo>
                  <a:lnTo>
                    <a:pt x="461" y="446"/>
                  </a:lnTo>
                  <a:lnTo>
                    <a:pt x="461" y="446"/>
                  </a:lnTo>
                  <a:lnTo>
                    <a:pt x="461" y="451"/>
                  </a:lnTo>
                  <a:lnTo>
                    <a:pt x="461" y="451"/>
                  </a:lnTo>
                  <a:lnTo>
                    <a:pt x="461" y="451"/>
                  </a:lnTo>
                  <a:lnTo>
                    <a:pt x="461" y="451"/>
                  </a:lnTo>
                  <a:lnTo>
                    <a:pt x="461" y="451"/>
                  </a:lnTo>
                  <a:lnTo>
                    <a:pt x="461" y="456"/>
                  </a:lnTo>
                  <a:lnTo>
                    <a:pt x="461" y="456"/>
                  </a:lnTo>
                  <a:lnTo>
                    <a:pt x="461" y="456"/>
                  </a:lnTo>
                  <a:lnTo>
                    <a:pt x="461" y="462"/>
                  </a:lnTo>
                  <a:lnTo>
                    <a:pt x="461" y="462"/>
                  </a:lnTo>
                  <a:lnTo>
                    <a:pt x="461" y="462"/>
                  </a:lnTo>
                  <a:lnTo>
                    <a:pt x="461" y="467"/>
                  </a:lnTo>
                  <a:lnTo>
                    <a:pt x="461" y="467"/>
                  </a:lnTo>
                  <a:lnTo>
                    <a:pt x="461" y="467"/>
                  </a:lnTo>
                  <a:lnTo>
                    <a:pt x="461" y="472"/>
                  </a:lnTo>
                  <a:lnTo>
                    <a:pt x="461" y="472"/>
                  </a:lnTo>
                  <a:lnTo>
                    <a:pt x="461" y="472"/>
                  </a:lnTo>
                  <a:lnTo>
                    <a:pt x="461" y="477"/>
                  </a:lnTo>
                  <a:lnTo>
                    <a:pt x="461" y="477"/>
                  </a:lnTo>
                  <a:lnTo>
                    <a:pt x="461" y="477"/>
                  </a:lnTo>
                  <a:lnTo>
                    <a:pt x="461" y="482"/>
                  </a:lnTo>
                  <a:lnTo>
                    <a:pt x="461" y="482"/>
                  </a:lnTo>
                  <a:lnTo>
                    <a:pt x="456" y="482"/>
                  </a:lnTo>
                  <a:lnTo>
                    <a:pt x="456" y="487"/>
                  </a:lnTo>
                  <a:lnTo>
                    <a:pt x="456" y="487"/>
                  </a:lnTo>
                  <a:lnTo>
                    <a:pt x="456" y="487"/>
                  </a:lnTo>
                  <a:lnTo>
                    <a:pt x="456" y="493"/>
                  </a:lnTo>
                  <a:lnTo>
                    <a:pt x="456" y="493"/>
                  </a:lnTo>
                  <a:lnTo>
                    <a:pt x="456" y="493"/>
                  </a:lnTo>
                  <a:lnTo>
                    <a:pt x="456" y="498"/>
                  </a:lnTo>
                  <a:lnTo>
                    <a:pt x="456" y="498"/>
                  </a:lnTo>
                  <a:lnTo>
                    <a:pt x="456" y="498"/>
                  </a:lnTo>
                  <a:lnTo>
                    <a:pt x="451" y="503"/>
                  </a:lnTo>
                  <a:lnTo>
                    <a:pt x="451" y="503"/>
                  </a:lnTo>
                  <a:lnTo>
                    <a:pt x="451" y="503"/>
                  </a:lnTo>
                  <a:lnTo>
                    <a:pt x="451" y="503"/>
                  </a:lnTo>
                  <a:lnTo>
                    <a:pt x="451" y="503"/>
                  </a:lnTo>
                  <a:lnTo>
                    <a:pt x="451" y="508"/>
                  </a:lnTo>
                  <a:lnTo>
                    <a:pt x="451" y="508"/>
                  </a:lnTo>
                  <a:lnTo>
                    <a:pt x="451" y="508"/>
                  </a:lnTo>
                  <a:lnTo>
                    <a:pt x="446" y="513"/>
                  </a:lnTo>
                  <a:lnTo>
                    <a:pt x="446" y="513"/>
                  </a:lnTo>
                  <a:lnTo>
                    <a:pt x="446" y="513"/>
                  </a:lnTo>
                  <a:lnTo>
                    <a:pt x="440" y="519"/>
                  </a:lnTo>
                  <a:lnTo>
                    <a:pt x="440" y="519"/>
                  </a:lnTo>
                  <a:lnTo>
                    <a:pt x="440" y="519"/>
                  </a:lnTo>
                  <a:lnTo>
                    <a:pt x="440" y="519"/>
                  </a:lnTo>
                  <a:lnTo>
                    <a:pt x="435" y="524"/>
                  </a:lnTo>
                  <a:lnTo>
                    <a:pt x="435" y="524"/>
                  </a:lnTo>
                  <a:lnTo>
                    <a:pt x="435" y="524"/>
                  </a:lnTo>
                  <a:lnTo>
                    <a:pt x="435" y="529"/>
                  </a:lnTo>
                  <a:lnTo>
                    <a:pt x="435" y="534"/>
                  </a:lnTo>
                  <a:lnTo>
                    <a:pt x="435" y="534"/>
                  </a:lnTo>
                  <a:lnTo>
                    <a:pt x="435" y="534"/>
                  </a:lnTo>
                  <a:lnTo>
                    <a:pt x="435" y="539"/>
                  </a:lnTo>
                  <a:lnTo>
                    <a:pt x="435" y="539"/>
                  </a:lnTo>
                  <a:lnTo>
                    <a:pt x="435" y="539"/>
                  </a:lnTo>
                  <a:lnTo>
                    <a:pt x="430" y="539"/>
                  </a:lnTo>
                  <a:lnTo>
                    <a:pt x="430" y="545"/>
                  </a:lnTo>
                  <a:lnTo>
                    <a:pt x="430" y="545"/>
                  </a:lnTo>
                  <a:lnTo>
                    <a:pt x="430" y="545"/>
                  </a:lnTo>
                  <a:lnTo>
                    <a:pt x="425" y="545"/>
                  </a:lnTo>
                  <a:lnTo>
                    <a:pt x="425" y="545"/>
                  </a:lnTo>
                  <a:lnTo>
                    <a:pt x="425" y="545"/>
                  </a:lnTo>
                  <a:lnTo>
                    <a:pt x="425" y="545"/>
                  </a:lnTo>
                  <a:lnTo>
                    <a:pt x="425" y="550"/>
                  </a:lnTo>
                  <a:lnTo>
                    <a:pt x="425" y="550"/>
                  </a:lnTo>
                  <a:lnTo>
                    <a:pt x="420" y="550"/>
                  </a:lnTo>
                  <a:lnTo>
                    <a:pt x="420" y="550"/>
                  </a:lnTo>
                  <a:lnTo>
                    <a:pt x="420" y="550"/>
                  </a:lnTo>
                  <a:lnTo>
                    <a:pt x="420" y="545"/>
                  </a:lnTo>
                  <a:lnTo>
                    <a:pt x="420" y="545"/>
                  </a:lnTo>
                  <a:lnTo>
                    <a:pt x="420" y="545"/>
                  </a:lnTo>
                  <a:lnTo>
                    <a:pt x="420" y="539"/>
                  </a:lnTo>
                  <a:lnTo>
                    <a:pt x="420" y="539"/>
                  </a:lnTo>
                  <a:lnTo>
                    <a:pt x="415" y="539"/>
                  </a:lnTo>
                  <a:lnTo>
                    <a:pt x="415" y="539"/>
                  </a:lnTo>
                  <a:lnTo>
                    <a:pt x="415" y="539"/>
                  </a:lnTo>
                  <a:lnTo>
                    <a:pt x="415" y="534"/>
                  </a:lnTo>
                  <a:lnTo>
                    <a:pt x="415" y="534"/>
                  </a:lnTo>
                  <a:lnTo>
                    <a:pt x="415" y="534"/>
                  </a:lnTo>
                  <a:lnTo>
                    <a:pt x="415" y="534"/>
                  </a:lnTo>
                  <a:lnTo>
                    <a:pt x="420" y="529"/>
                  </a:lnTo>
                  <a:lnTo>
                    <a:pt x="420" y="529"/>
                  </a:lnTo>
                  <a:lnTo>
                    <a:pt x="420" y="529"/>
                  </a:lnTo>
                  <a:lnTo>
                    <a:pt x="415" y="529"/>
                  </a:lnTo>
                  <a:lnTo>
                    <a:pt x="415" y="529"/>
                  </a:lnTo>
                  <a:lnTo>
                    <a:pt x="415" y="529"/>
                  </a:lnTo>
                  <a:lnTo>
                    <a:pt x="415" y="529"/>
                  </a:lnTo>
                  <a:lnTo>
                    <a:pt x="415" y="524"/>
                  </a:lnTo>
                  <a:lnTo>
                    <a:pt x="415" y="524"/>
                  </a:lnTo>
                  <a:lnTo>
                    <a:pt x="415" y="524"/>
                  </a:lnTo>
                  <a:lnTo>
                    <a:pt x="409" y="524"/>
                  </a:lnTo>
                  <a:lnTo>
                    <a:pt x="409" y="524"/>
                  </a:lnTo>
                  <a:lnTo>
                    <a:pt x="409" y="524"/>
                  </a:lnTo>
                  <a:lnTo>
                    <a:pt x="409" y="524"/>
                  </a:lnTo>
                  <a:lnTo>
                    <a:pt x="404" y="524"/>
                  </a:lnTo>
                  <a:lnTo>
                    <a:pt x="404" y="524"/>
                  </a:lnTo>
                  <a:lnTo>
                    <a:pt x="404" y="519"/>
                  </a:lnTo>
                  <a:lnTo>
                    <a:pt x="409" y="519"/>
                  </a:lnTo>
                  <a:lnTo>
                    <a:pt x="404" y="519"/>
                  </a:lnTo>
                  <a:lnTo>
                    <a:pt x="404" y="519"/>
                  </a:lnTo>
                  <a:lnTo>
                    <a:pt x="404" y="519"/>
                  </a:lnTo>
                  <a:lnTo>
                    <a:pt x="404" y="519"/>
                  </a:lnTo>
                  <a:lnTo>
                    <a:pt x="404" y="513"/>
                  </a:lnTo>
                  <a:lnTo>
                    <a:pt x="404" y="513"/>
                  </a:lnTo>
                  <a:lnTo>
                    <a:pt x="404" y="513"/>
                  </a:lnTo>
                  <a:lnTo>
                    <a:pt x="404" y="513"/>
                  </a:lnTo>
                  <a:lnTo>
                    <a:pt x="404" y="508"/>
                  </a:lnTo>
                  <a:lnTo>
                    <a:pt x="404" y="508"/>
                  </a:lnTo>
                  <a:lnTo>
                    <a:pt x="399" y="513"/>
                  </a:lnTo>
                  <a:lnTo>
                    <a:pt x="399" y="513"/>
                  </a:lnTo>
                  <a:lnTo>
                    <a:pt x="399" y="513"/>
                  </a:lnTo>
                  <a:lnTo>
                    <a:pt x="399" y="519"/>
                  </a:lnTo>
                  <a:lnTo>
                    <a:pt x="399" y="519"/>
                  </a:lnTo>
                  <a:lnTo>
                    <a:pt x="394" y="519"/>
                  </a:lnTo>
                  <a:lnTo>
                    <a:pt x="394" y="519"/>
                  </a:lnTo>
                  <a:lnTo>
                    <a:pt x="394" y="513"/>
                  </a:lnTo>
                  <a:lnTo>
                    <a:pt x="394" y="513"/>
                  </a:lnTo>
                  <a:lnTo>
                    <a:pt x="394" y="513"/>
                  </a:lnTo>
                  <a:lnTo>
                    <a:pt x="394" y="508"/>
                  </a:lnTo>
                  <a:lnTo>
                    <a:pt x="389" y="508"/>
                  </a:lnTo>
                  <a:lnTo>
                    <a:pt x="389" y="508"/>
                  </a:lnTo>
                  <a:lnTo>
                    <a:pt x="389" y="508"/>
                  </a:lnTo>
                  <a:lnTo>
                    <a:pt x="389" y="503"/>
                  </a:lnTo>
                  <a:lnTo>
                    <a:pt x="389" y="503"/>
                  </a:lnTo>
                  <a:lnTo>
                    <a:pt x="394" y="503"/>
                  </a:lnTo>
                  <a:lnTo>
                    <a:pt x="394" y="503"/>
                  </a:lnTo>
                  <a:lnTo>
                    <a:pt x="394" y="503"/>
                  </a:lnTo>
                  <a:lnTo>
                    <a:pt x="394" y="503"/>
                  </a:lnTo>
                  <a:lnTo>
                    <a:pt x="389" y="503"/>
                  </a:lnTo>
                  <a:lnTo>
                    <a:pt x="389" y="498"/>
                  </a:lnTo>
                  <a:lnTo>
                    <a:pt x="389" y="498"/>
                  </a:lnTo>
                  <a:lnTo>
                    <a:pt x="389" y="498"/>
                  </a:lnTo>
                  <a:lnTo>
                    <a:pt x="389" y="493"/>
                  </a:lnTo>
                  <a:lnTo>
                    <a:pt x="389" y="493"/>
                  </a:lnTo>
                  <a:lnTo>
                    <a:pt x="389" y="493"/>
                  </a:lnTo>
                  <a:lnTo>
                    <a:pt x="389" y="487"/>
                  </a:lnTo>
                  <a:lnTo>
                    <a:pt x="389" y="487"/>
                  </a:lnTo>
                  <a:lnTo>
                    <a:pt x="389" y="487"/>
                  </a:lnTo>
                  <a:lnTo>
                    <a:pt x="383" y="487"/>
                  </a:lnTo>
                  <a:lnTo>
                    <a:pt x="383" y="487"/>
                  </a:lnTo>
                  <a:lnTo>
                    <a:pt x="383" y="482"/>
                  </a:lnTo>
                  <a:lnTo>
                    <a:pt x="383" y="482"/>
                  </a:lnTo>
                  <a:lnTo>
                    <a:pt x="383" y="482"/>
                  </a:lnTo>
                  <a:lnTo>
                    <a:pt x="389" y="482"/>
                  </a:lnTo>
                  <a:lnTo>
                    <a:pt x="383" y="482"/>
                  </a:lnTo>
                  <a:lnTo>
                    <a:pt x="383" y="482"/>
                  </a:lnTo>
                  <a:lnTo>
                    <a:pt x="383" y="482"/>
                  </a:lnTo>
                  <a:lnTo>
                    <a:pt x="383" y="477"/>
                  </a:lnTo>
                  <a:lnTo>
                    <a:pt x="383" y="477"/>
                  </a:lnTo>
                  <a:lnTo>
                    <a:pt x="383" y="477"/>
                  </a:lnTo>
                  <a:lnTo>
                    <a:pt x="378" y="477"/>
                  </a:lnTo>
                  <a:lnTo>
                    <a:pt x="378" y="477"/>
                  </a:lnTo>
                  <a:lnTo>
                    <a:pt x="378" y="472"/>
                  </a:lnTo>
                  <a:lnTo>
                    <a:pt x="378" y="477"/>
                  </a:lnTo>
                  <a:lnTo>
                    <a:pt x="373" y="477"/>
                  </a:lnTo>
                  <a:lnTo>
                    <a:pt x="373" y="472"/>
                  </a:lnTo>
                  <a:lnTo>
                    <a:pt x="373" y="472"/>
                  </a:lnTo>
                  <a:lnTo>
                    <a:pt x="373" y="472"/>
                  </a:lnTo>
                  <a:lnTo>
                    <a:pt x="373" y="467"/>
                  </a:lnTo>
                  <a:lnTo>
                    <a:pt x="373" y="467"/>
                  </a:lnTo>
                  <a:lnTo>
                    <a:pt x="368" y="467"/>
                  </a:lnTo>
                  <a:lnTo>
                    <a:pt x="368" y="467"/>
                  </a:lnTo>
                  <a:lnTo>
                    <a:pt x="368" y="467"/>
                  </a:lnTo>
                  <a:lnTo>
                    <a:pt x="368" y="467"/>
                  </a:lnTo>
                  <a:lnTo>
                    <a:pt x="368" y="467"/>
                  </a:lnTo>
                  <a:lnTo>
                    <a:pt x="368" y="472"/>
                  </a:lnTo>
                  <a:lnTo>
                    <a:pt x="368" y="472"/>
                  </a:lnTo>
                  <a:lnTo>
                    <a:pt x="363" y="472"/>
                  </a:lnTo>
                  <a:lnTo>
                    <a:pt x="363" y="467"/>
                  </a:lnTo>
                  <a:lnTo>
                    <a:pt x="363" y="467"/>
                  </a:lnTo>
                  <a:lnTo>
                    <a:pt x="363" y="467"/>
                  </a:lnTo>
                  <a:lnTo>
                    <a:pt x="358" y="467"/>
                  </a:lnTo>
                  <a:lnTo>
                    <a:pt x="358" y="467"/>
                  </a:lnTo>
                  <a:lnTo>
                    <a:pt x="363" y="467"/>
                  </a:lnTo>
                  <a:lnTo>
                    <a:pt x="363" y="467"/>
                  </a:lnTo>
                  <a:lnTo>
                    <a:pt x="363" y="467"/>
                  </a:lnTo>
                  <a:lnTo>
                    <a:pt x="358" y="467"/>
                  </a:lnTo>
                  <a:lnTo>
                    <a:pt x="358" y="462"/>
                  </a:lnTo>
                  <a:lnTo>
                    <a:pt x="358" y="462"/>
                  </a:lnTo>
                  <a:lnTo>
                    <a:pt x="358" y="462"/>
                  </a:lnTo>
                  <a:lnTo>
                    <a:pt x="358" y="456"/>
                  </a:lnTo>
                  <a:lnTo>
                    <a:pt x="358" y="456"/>
                  </a:lnTo>
                  <a:lnTo>
                    <a:pt x="358" y="456"/>
                  </a:lnTo>
                  <a:lnTo>
                    <a:pt x="352" y="456"/>
                  </a:lnTo>
                  <a:lnTo>
                    <a:pt x="352" y="462"/>
                  </a:lnTo>
                  <a:lnTo>
                    <a:pt x="358" y="462"/>
                  </a:lnTo>
                  <a:lnTo>
                    <a:pt x="352" y="462"/>
                  </a:lnTo>
                  <a:lnTo>
                    <a:pt x="352" y="462"/>
                  </a:lnTo>
                  <a:lnTo>
                    <a:pt x="352" y="462"/>
                  </a:lnTo>
                  <a:lnTo>
                    <a:pt x="352" y="462"/>
                  </a:lnTo>
                  <a:lnTo>
                    <a:pt x="352" y="462"/>
                  </a:lnTo>
                  <a:lnTo>
                    <a:pt x="352" y="462"/>
                  </a:lnTo>
                  <a:lnTo>
                    <a:pt x="347" y="462"/>
                  </a:lnTo>
                  <a:lnTo>
                    <a:pt x="347" y="462"/>
                  </a:lnTo>
                  <a:lnTo>
                    <a:pt x="347" y="462"/>
                  </a:lnTo>
                  <a:lnTo>
                    <a:pt x="347" y="462"/>
                  </a:lnTo>
                  <a:lnTo>
                    <a:pt x="347" y="467"/>
                  </a:lnTo>
                  <a:lnTo>
                    <a:pt x="342" y="467"/>
                  </a:lnTo>
                  <a:lnTo>
                    <a:pt x="342" y="467"/>
                  </a:lnTo>
                  <a:lnTo>
                    <a:pt x="342" y="467"/>
                  </a:lnTo>
                  <a:lnTo>
                    <a:pt x="342" y="462"/>
                  </a:lnTo>
                  <a:lnTo>
                    <a:pt x="337" y="462"/>
                  </a:lnTo>
                  <a:lnTo>
                    <a:pt x="337" y="462"/>
                  </a:lnTo>
                  <a:lnTo>
                    <a:pt x="342" y="456"/>
                  </a:lnTo>
                  <a:lnTo>
                    <a:pt x="337" y="456"/>
                  </a:lnTo>
                  <a:lnTo>
                    <a:pt x="337" y="456"/>
                  </a:lnTo>
                  <a:lnTo>
                    <a:pt x="337" y="456"/>
                  </a:lnTo>
                  <a:lnTo>
                    <a:pt x="337" y="456"/>
                  </a:lnTo>
                  <a:lnTo>
                    <a:pt x="337" y="462"/>
                  </a:lnTo>
                  <a:lnTo>
                    <a:pt x="337" y="462"/>
                  </a:lnTo>
                  <a:lnTo>
                    <a:pt x="337" y="462"/>
                  </a:lnTo>
                  <a:lnTo>
                    <a:pt x="337" y="462"/>
                  </a:lnTo>
                  <a:lnTo>
                    <a:pt x="337" y="462"/>
                  </a:lnTo>
                  <a:lnTo>
                    <a:pt x="332" y="462"/>
                  </a:lnTo>
                  <a:lnTo>
                    <a:pt x="332" y="462"/>
                  </a:lnTo>
                  <a:lnTo>
                    <a:pt x="332" y="462"/>
                  </a:lnTo>
                  <a:lnTo>
                    <a:pt x="332" y="462"/>
                  </a:lnTo>
                  <a:lnTo>
                    <a:pt x="332" y="462"/>
                  </a:lnTo>
                  <a:lnTo>
                    <a:pt x="332" y="467"/>
                  </a:lnTo>
                  <a:lnTo>
                    <a:pt x="332" y="467"/>
                  </a:lnTo>
                  <a:lnTo>
                    <a:pt x="332" y="467"/>
                  </a:lnTo>
                  <a:lnTo>
                    <a:pt x="332" y="467"/>
                  </a:lnTo>
                  <a:lnTo>
                    <a:pt x="326" y="467"/>
                  </a:lnTo>
                  <a:lnTo>
                    <a:pt x="326" y="467"/>
                  </a:lnTo>
                  <a:lnTo>
                    <a:pt x="326" y="467"/>
                  </a:lnTo>
                  <a:lnTo>
                    <a:pt x="321" y="467"/>
                  </a:lnTo>
                  <a:lnTo>
                    <a:pt x="321" y="467"/>
                  </a:lnTo>
                  <a:lnTo>
                    <a:pt x="321" y="467"/>
                  </a:lnTo>
                  <a:lnTo>
                    <a:pt x="316" y="467"/>
                  </a:lnTo>
                  <a:lnTo>
                    <a:pt x="316" y="467"/>
                  </a:lnTo>
                  <a:lnTo>
                    <a:pt x="316" y="472"/>
                  </a:lnTo>
                  <a:lnTo>
                    <a:pt x="316" y="472"/>
                  </a:lnTo>
                  <a:lnTo>
                    <a:pt x="316" y="472"/>
                  </a:lnTo>
                  <a:lnTo>
                    <a:pt x="316" y="472"/>
                  </a:lnTo>
                  <a:lnTo>
                    <a:pt x="311" y="477"/>
                  </a:lnTo>
                  <a:lnTo>
                    <a:pt x="311" y="477"/>
                  </a:lnTo>
                  <a:lnTo>
                    <a:pt x="311" y="477"/>
                  </a:lnTo>
                  <a:lnTo>
                    <a:pt x="311" y="477"/>
                  </a:lnTo>
                  <a:lnTo>
                    <a:pt x="311" y="477"/>
                  </a:lnTo>
                  <a:lnTo>
                    <a:pt x="311" y="477"/>
                  </a:lnTo>
                  <a:lnTo>
                    <a:pt x="306" y="477"/>
                  </a:lnTo>
                  <a:lnTo>
                    <a:pt x="306" y="477"/>
                  </a:lnTo>
                  <a:lnTo>
                    <a:pt x="306" y="477"/>
                  </a:lnTo>
                  <a:lnTo>
                    <a:pt x="301" y="477"/>
                  </a:lnTo>
                  <a:lnTo>
                    <a:pt x="301" y="477"/>
                  </a:lnTo>
                  <a:lnTo>
                    <a:pt x="301" y="477"/>
                  </a:lnTo>
                  <a:lnTo>
                    <a:pt x="301" y="477"/>
                  </a:lnTo>
                  <a:lnTo>
                    <a:pt x="301" y="477"/>
                  </a:lnTo>
                  <a:lnTo>
                    <a:pt x="301" y="472"/>
                  </a:lnTo>
                  <a:lnTo>
                    <a:pt x="301" y="477"/>
                  </a:lnTo>
                  <a:lnTo>
                    <a:pt x="301" y="477"/>
                  </a:lnTo>
                  <a:lnTo>
                    <a:pt x="295" y="477"/>
                  </a:lnTo>
                  <a:lnTo>
                    <a:pt x="295" y="477"/>
                  </a:lnTo>
                  <a:lnTo>
                    <a:pt x="295" y="477"/>
                  </a:lnTo>
                  <a:lnTo>
                    <a:pt x="295" y="477"/>
                  </a:lnTo>
                  <a:lnTo>
                    <a:pt x="290" y="477"/>
                  </a:lnTo>
                  <a:lnTo>
                    <a:pt x="290" y="477"/>
                  </a:lnTo>
                  <a:lnTo>
                    <a:pt x="290" y="477"/>
                  </a:lnTo>
                  <a:lnTo>
                    <a:pt x="290" y="482"/>
                  </a:lnTo>
                  <a:lnTo>
                    <a:pt x="295" y="482"/>
                  </a:lnTo>
                  <a:lnTo>
                    <a:pt x="295" y="482"/>
                  </a:lnTo>
                  <a:lnTo>
                    <a:pt x="290" y="482"/>
                  </a:lnTo>
                  <a:lnTo>
                    <a:pt x="290" y="482"/>
                  </a:lnTo>
                  <a:lnTo>
                    <a:pt x="290" y="482"/>
                  </a:lnTo>
                  <a:lnTo>
                    <a:pt x="290" y="482"/>
                  </a:lnTo>
                  <a:lnTo>
                    <a:pt x="285" y="482"/>
                  </a:lnTo>
                  <a:lnTo>
                    <a:pt x="285" y="482"/>
                  </a:lnTo>
                  <a:lnTo>
                    <a:pt x="285" y="482"/>
                  </a:lnTo>
                  <a:lnTo>
                    <a:pt x="290" y="482"/>
                  </a:lnTo>
                  <a:lnTo>
                    <a:pt x="290" y="487"/>
                  </a:lnTo>
                  <a:lnTo>
                    <a:pt x="290" y="487"/>
                  </a:lnTo>
                  <a:lnTo>
                    <a:pt x="290" y="487"/>
                  </a:lnTo>
                  <a:lnTo>
                    <a:pt x="290" y="487"/>
                  </a:lnTo>
                  <a:lnTo>
                    <a:pt x="285" y="493"/>
                  </a:lnTo>
                  <a:lnTo>
                    <a:pt x="285" y="487"/>
                  </a:lnTo>
                  <a:lnTo>
                    <a:pt x="285" y="487"/>
                  </a:lnTo>
                  <a:lnTo>
                    <a:pt x="285" y="487"/>
                  </a:lnTo>
                  <a:lnTo>
                    <a:pt x="285" y="482"/>
                  </a:lnTo>
                  <a:lnTo>
                    <a:pt x="285" y="482"/>
                  </a:lnTo>
                  <a:lnTo>
                    <a:pt x="285" y="482"/>
                  </a:lnTo>
                  <a:lnTo>
                    <a:pt x="280" y="487"/>
                  </a:lnTo>
                  <a:lnTo>
                    <a:pt x="280" y="487"/>
                  </a:lnTo>
                  <a:lnTo>
                    <a:pt x="280" y="487"/>
                  </a:lnTo>
                  <a:lnTo>
                    <a:pt x="280" y="487"/>
                  </a:lnTo>
                  <a:lnTo>
                    <a:pt x="280" y="493"/>
                  </a:lnTo>
                  <a:lnTo>
                    <a:pt x="275" y="493"/>
                  </a:lnTo>
                  <a:lnTo>
                    <a:pt x="275" y="493"/>
                  </a:lnTo>
                  <a:lnTo>
                    <a:pt x="280" y="493"/>
                  </a:lnTo>
                  <a:lnTo>
                    <a:pt x="280" y="498"/>
                  </a:lnTo>
                  <a:lnTo>
                    <a:pt x="275" y="498"/>
                  </a:lnTo>
                  <a:lnTo>
                    <a:pt x="275" y="498"/>
                  </a:lnTo>
                  <a:lnTo>
                    <a:pt x="275" y="503"/>
                  </a:lnTo>
                  <a:lnTo>
                    <a:pt x="275" y="503"/>
                  </a:lnTo>
                  <a:lnTo>
                    <a:pt x="275" y="498"/>
                  </a:lnTo>
                  <a:lnTo>
                    <a:pt x="269" y="498"/>
                  </a:lnTo>
                  <a:lnTo>
                    <a:pt x="269" y="498"/>
                  </a:lnTo>
                  <a:lnTo>
                    <a:pt x="269" y="498"/>
                  </a:lnTo>
                  <a:lnTo>
                    <a:pt x="269" y="498"/>
                  </a:lnTo>
                  <a:lnTo>
                    <a:pt x="264" y="498"/>
                  </a:lnTo>
                  <a:lnTo>
                    <a:pt x="264" y="503"/>
                  </a:lnTo>
                  <a:lnTo>
                    <a:pt x="269" y="503"/>
                  </a:lnTo>
                  <a:lnTo>
                    <a:pt x="269" y="503"/>
                  </a:lnTo>
                  <a:lnTo>
                    <a:pt x="269" y="503"/>
                  </a:lnTo>
                  <a:lnTo>
                    <a:pt x="269" y="503"/>
                  </a:lnTo>
                  <a:lnTo>
                    <a:pt x="269" y="508"/>
                  </a:lnTo>
                  <a:lnTo>
                    <a:pt x="269" y="508"/>
                  </a:lnTo>
                  <a:lnTo>
                    <a:pt x="264" y="508"/>
                  </a:lnTo>
                  <a:lnTo>
                    <a:pt x="264" y="508"/>
                  </a:lnTo>
                  <a:lnTo>
                    <a:pt x="264" y="508"/>
                  </a:lnTo>
                  <a:lnTo>
                    <a:pt x="259" y="508"/>
                  </a:lnTo>
                  <a:lnTo>
                    <a:pt x="259" y="508"/>
                  </a:lnTo>
                  <a:lnTo>
                    <a:pt x="259" y="513"/>
                  </a:lnTo>
                  <a:lnTo>
                    <a:pt x="259" y="513"/>
                  </a:lnTo>
                  <a:lnTo>
                    <a:pt x="259" y="513"/>
                  </a:lnTo>
                  <a:lnTo>
                    <a:pt x="254" y="513"/>
                  </a:lnTo>
                  <a:lnTo>
                    <a:pt x="254" y="508"/>
                  </a:lnTo>
                  <a:lnTo>
                    <a:pt x="259" y="508"/>
                  </a:lnTo>
                  <a:lnTo>
                    <a:pt x="259" y="508"/>
                  </a:lnTo>
                  <a:lnTo>
                    <a:pt x="259" y="503"/>
                  </a:lnTo>
                  <a:lnTo>
                    <a:pt x="254" y="503"/>
                  </a:lnTo>
                  <a:lnTo>
                    <a:pt x="254" y="508"/>
                  </a:lnTo>
                  <a:lnTo>
                    <a:pt x="254" y="508"/>
                  </a:lnTo>
                  <a:lnTo>
                    <a:pt x="254" y="508"/>
                  </a:lnTo>
                  <a:lnTo>
                    <a:pt x="254" y="513"/>
                  </a:lnTo>
                  <a:lnTo>
                    <a:pt x="249" y="513"/>
                  </a:lnTo>
                  <a:lnTo>
                    <a:pt x="249" y="513"/>
                  </a:lnTo>
                  <a:lnTo>
                    <a:pt x="249" y="513"/>
                  </a:lnTo>
                  <a:lnTo>
                    <a:pt x="249" y="513"/>
                  </a:lnTo>
                  <a:lnTo>
                    <a:pt x="244" y="513"/>
                  </a:lnTo>
                  <a:lnTo>
                    <a:pt x="244" y="513"/>
                  </a:lnTo>
                  <a:lnTo>
                    <a:pt x="244" y="513"/>
                  </a:lnTo>
                  <a:lnTo>
                    <a:pt x="244" y="508"/>
                  </a:lnTo>
                  <a:lnTo>
                    <a:pt x="244" y="508"/>
                  </a:lnTo>
                  <a:lnTo>
                    <a:pt x="244" y="508"/>
                  </a:lnTo>
                  <a:lnTo>
                    <a:pt x="238" y="508"/>
                  </a:lnTo>
                  <a:lnTo>
                    <a:pt x="238" y="513"/>
                  </a:lnTo>
                  <a:lnTo>
                    <a:pt x="238" y="513"/>
                  </a:lnTo>
                  <a:lnTo>
                    <a:pt x="238" y="508"/>
                  </a:lnTo>
                  <a:lnTo>
                    <a:pt x="233" y="508"/>
                  </a:lnTo>
                  <a:lnTo>
                    <a:pt x="233" y="508"/>
                  </a:lnTo>
                  <a:lnTo>
                    <a:pt x="233" y="508"/>
                  </a:lnTo>
                  <a:lnTo>
                    <a:pt x="233" y="513"/>
                  </a:lnTo>
                  <a:lnTo>
                    <a:pt x="233" y="513"/>
                  </a:lnTo>
                  <a:lnTo>
                    <a:pt x="233" y="513"/>
                  </a:lnTo>
                  <a:lnTo>
                    <a:pt x="233" y="508"/>
                  </a:lnTo>
                  <a:lnTo>
                    <a:pt x="233" y="508"/>
                  </a:lnTo>
                  <a:lnTo>
                    <a:pt x="233" y="508"/>
                  </a:lnTo>
                  <a:lnTo>
                    <a:pt x="228" y="508"/>
                  </a:lnTo>
                  <a:lnTo>
                    <a:pt x="228" y="508"/>
                  </a:lnTo>
                  <a:lnTo>
                    <a:pt x="228" y="508"/>
                  </a:lnTo>
                  <a:lnTo>
                    <a:pt x="228" y="508"/>
                  </a:lnTo>
                  <a:lnTo>
                    <a:pt x="228" y="508"/>
                  </a:lnTo>
                  <a:lnTo>
                    <a:pt x="223" y="508"/>
                  </a:lnTo>
                  <a:lnTo>
                    <a:pt x="223" y="508"/>
                  </a:lnTo>
                  <a:lnTo>
                    <a:pt x="223" y="508"/>
                  </a:lnTo>
                  <a:lnTo>
                    <a:pt x="223" y="513"/>
                  </a:lnTo>
                  <a:lnTo>
                    <a:pt x="218" y="519"/>
                  </a:lnTo>
                  <a:lnTo>
                    <a:pt x="218" y="519"/>
                  </a:lnTo>
                  <a:lnTo>
                    <a:pt x="218" y="519"/>
                  </a:lnTo>
                  <a:lnTo>
                    <a:pt x="218" y="519"/>
                  </a:lnTo>
                  <a:lnTo>
                    <a:pt x="218" y="524"/>
                  </a:lnTo>
                  <a:lnTo>
                    <a:pt x="218" y="519"/>
                  </a:lnTo>
                  <a:lnTo>
                    <a:pt x="218" y="519"/>
                  </a:lnTo>
                  <a:lnTo>
                    <a:pt x="218" y="519"/>
                  </a:lnTo>
                  <a:lnTo>
                    <a:pt x="218" y="519"/>
                  </a:lnTo>
                  <a:lnTo>
                    <a:pt x="212" y="519"/>
                  </a:lnTo>
                  <a:lnTo>
                    <a:pt x="212" y="519"/>
                  </a:lnTo>
                  <a:lnTo>
                    <a:pt x="212" y="519"/>
                  </a:lnTo>
                  <a:lnTo>
                    <a:pt x="212" y="519"/>
                  </a:lnTo>
                  <a:lnTo>
                    <a:pt x="212" y="519"/>
                  </a:lnTo>
                  <a:lnTo>
                    <a:pt x="212" y="519"/>
                  </a:lnTo>
                  <a:lnTo>
                    <a:pt x="207" y="519"/>
                  </a:lnTo>
                  <a:lnTo>
                    <a:pt x="207" y="519"/>
                  </a:lnTo>
                  <a:lnTo>
                    <a:pt x="207" y="519"/>
                  </a:lnTo>
                  <a:lnTo>
                    <a:pt x="207" y="519"/>
                  </a:lnTo>
                  <a:lnTo>
                    <a:pt x="207" y="513"/>
                  </a:lnTo>
                  <a:lnTo>
                    <a:pt x="207" y="513"/>
                  </a:lnTo>
                  <a:lnTo>
                    <a:pt x="207" y="513"/>
                  </a:lnTo>
                  <a:lnTo>
                    <a:pt x="202" y="513"/>
                  </a:lnTo>
                  <a:lnTo>
                    <a:pt x="202" y="513"/>
                  </a:lnTo>
                  <a:lnTo>
                    <a:pt x="202" y="519"/>
                  </a:lnTo>
                  <a:lnTo>
                    <a:pt x="202" y="519"/>
                  </a:lnTo>
                  <a:lnTo>
                    <a:pt x="202" y="519"/>
                  </a:lnTo>
                  <a:lnTo>
                    <a:pt x="197" y="519"/>
                  </a:lnTo>
                  <a:lnTo>
                    <a:pt x="197" y="519"/>
                  </a:lnTo>
                  <a:lnTo>
                    <a:pt x="197" y="519"/>
                  </a:lnTo>
                  <a:lnTo>
                    <a:pt x="197" y="519"/>
                  </a:lnTo>
                  <a:lnTo>
                    <a:pt x="197" y="519"/>
                  </a:lnTo>
                  <a:lnTo>
                    <a:pt x="197" y="524"/>
                  </a:lnTo>
                  <a:lnTo>
                    <a:pt x="197" y="524"/>
                  </a:lnTo>
                  <a:lnTo>
                    <a:pt x="197" y="524"/>
                  </a:lnTo>
                  <a:lnTo>
                    <a:pt x="197" y="524"/>
                  </a:lnTo>
                  <a:lnTo>
                    <a:pt x="197" y="524"/>
                  </a:lnTo>
                  <a:lnTo>
                    <a:pt x="197" y="524"/>
                  </a:lnTo>
                  <a:lnTo>
                    <a:pt x="192" y="529"/>
                  </a:lnTo>
                  <a:lnTo>
                    <a:pt x="192" y="529"/>
                  </a:lnTo>
                  <a:lnTo>
                    <a:pt x="192" y="529"/>
                  </a:lnTo>
                  <a:lnTo>
                    <a:pt x="187" y="529"/>
                  </a:lnTo>
                  <a:lnTo>
                    <a:pt x="187" y="529"/>
                  </a:lnTo>
                  <a:lnTo>
                    <a:pt x="187" y="524"/>
                  </a:lnTo>
                  <a:lnTo>
                    <a:pt x="187" y="524"/>
                  </a:lnTo>
                  <a:lnTo>
                    <a:pt x="187" y="524"/>
                  </a:lnTo>
                  <a:lnTo>
                    <a:pt x="187" y="524"/>
                  </a:lnTo>
                  <a:lnTo>
                    <a:pt x="187" y="524"/>
                  </a:lnTo>
                  <a:lnTo>
                    <a:pt x="187" y="519"/>
                  </a:lnTo>
                  <a:lnTo>
                    <a:pt x="187" y="519"/>
                  </a:lnTo>
                  <a:lnTo>
                    <a:pt x="187" y="519"/>
                  </a:lnTo>
                  <a:lnTo>
                    <a:pt x="187" y="519"/>
                  </a:lnTo>
                  <a:lnTo>
                    <a:pt x="187" y="519"/>
                  </a:lnTo>
                  <a:lnTo>
                    <a:pt x="187" y="519"/>
                  </a:lnTo>
                  <a:lnTo>
                    <a:pt x="181" y="519"/>
                  </a:lnTo>
                  <a:lnTo>
                    <a:pt x="181" y="519"/>
                  </a:lnTo>
                  <a:lnTo>
                    <a:pt x="181" y="519"/>
                  </a:lnTo>
                  <a:lnTo>
                    <a:pt x="187" y="519"/>
                  </a:lnTo>
                  <a:lnTo>
                    <a:pt x="187" y="524"/>
                  </a:lnTo>
                  <a:lnTo>
                    <a:pt x="181" y="524"/>
                  </a:lnTo>
                  <a:lnTo>
                    <a:pt x="181" y="524"/>
                  </a:lnTo>
                  <a:lnTo>
                    <a:pt x="181" y="524"/>
                  </a:lnTo>
                  <a:lnTo>
                    <a:pt x="181" y="524"/>
                  </a:lnTo>
                  <a:lnTo>
                    <a:pt x="181" y="529"/>
                  </a:lnTo>
                  <a:lnTo>
                    <a:pt x="181" y="529"/>
                  </a:lnTo>
                  <a:lnTo>
                    <a:pt x="181" y="529"/>
                  </a:lnTo>
                  <a:lnTo>
                    <a:pt x="181" y="529"/>
                  </a:lnTo>
                  <a:lnTo>
                    <a:pt x="181" y="529"/>
                  </a:lnTo>
                  <a:lnTo>
                    <a:pt x="176" y="529"/>
                  </a:lnTo>
                  <a:lnTo>
                    <a:pt x="176" y="529"/>
                  </a:lnTo>
                  <a:lnTo>
                    <a:pt x="176" y="529"/>
                  </a:lnTo>
                  <a:lnTo>
                    <a:pt x="176" y="529"/>
                  </a:lnTo>
                  <a:lnTo>
                    <a:pt x="176" y="524"/>
                  </a:lnTo>
                  <a:lnTo>
                    <a:pt x="176" y="524"/>
                  </a:lnTo>
                  <a:lnTo>
                    <a:pt x="176" y="524"/>
                  </a:lnTo>
                  <a:lnTo>
                    <a:pt x="176" y="519"/>
                  </a:lnTo>
                  <a:lnTo>
                    <a:pt x="176" y="519"/>
                  </a:lnTo>
                  <a:lnTo>
                    <a:pt x="171" y="519"/>
                  </a:lnTo>
                  <a:lnTo>
                    <a:pt x="171" y="524"/>
                  </a:lnTo>
                  <a:lnTo>
                    <a:pt x="171" y="524"/>
                  </a:lnTo>
                  <a:lnTo>
                    <a:pt x="171" y="524"/>
                  </a:lnTo>
                  <a:lnTo>
                    <a:pt x="171" y="524"/>
                  </a:lnTo>
                  <a:lnTo>
                    <a:pt x="171" y="529"/>
                  </a:lnTo>
                  <a:lnTo>
                    <a:pt x="171" y="529"/>
                  </a:lnTo>
                  <a:lnTo>
                    <a:pt x="171" y="529"/>
                  </a:lnTo>
                  <a:lnTo>
                    <a:pt x="166" y="529"/>
                  </a:lnTo>
                  <a:lnTo>
                    <a:pt x="166" y="529"/>
                  </a:lnTo>
                  <a:lnTo>
                    <a:pt x="166" y="529"/>
                  </a:lnTo>
                  <a:lnTo>
                    <a:pt x="166" y="529"/>
                  </a:lnTo>
                  <a:lnTo>
                    <a:pt x="166" y="529"/>
                  </a:lnTo>
                  <a:lnTo>
                    <a:pt x="166" y="529"/>
                  </a:lnTo>
                  <a:lnTo>
                    <a:pt x="166" y="534"/>
                  </a:lnTo>
                  <a:lnTo>
                    <a:pt x="161" y="534"/>
                  </a:lnTo>
                  <a:lnTo>
                    <a:pt x="161" y="534"/>
                  </a:lnTo>
                  <a:lnTo>
                    <a:pt x="161" y="534"/>
                  </a:lnTo>
                  <a:lnTo>
                    <a:pt x="155" y="534"/>
                  </a:lnTo>
                  <a:lnTo>
                    <a:pt x="155" y="534"/>
                  </a:lnTo>
                  <a:lnTo>
                    <a:pt x="155" y="534"/>
                  </a:lnTo>
                  <a:lnTo>
                    <a:pt x="155" y="529"/>
                  </a:lnTo>
                  <a:lnTo>
                    <a:pt x="150" y="529"/>
                  </a:lnTo>
                  <a:lnTo>
                    <a:pt x="150" y="529"/>
                  </a:lnTo>
                  <a:lnTo>
                    <a:pt x="150" y="524"/>
                  </a:lnTo>
                  <a:lnTo>
                    <a:pt x="150" y="524"/>
                  </a:lnTo>
                  <a:lnTo>
                    <a:pt x="150" y="524"/>
                  </a:lnTo>
                  <a:lnTo>
                    <a:pt x="150" y="524"/>
                  </a:lnTo>
                  <a:lnTo>
                    <a:pt x="145" y="524"/>
                  </a:lnTo>
                  <a:lnTo>
                    <a:pt x="145" y="524"/>
                  </a:lnTo>
                  <a:lnTo>
                    <a:pt x="145" y="524"/>
                  </a:lnTo>
                  <a:lnTo>
                    <a:pt x="140" y="524"/>
                  </a:lnTo>
                  <a:lnTo>
                    <a:pt x="140" y="524"/>
                  </a:lnTo>
                  <a:lnTo>
                    <a:pt x="140" y="524"/>
                  </a:lnTo>
                  <a:lnTo>
                    <a:pt x="140" y="524"/>
                  </a:lnTo>
                  <a:lnTo>
                    <a:pt x="140" y="519"/>
                  </a:lnTo>
                  <a:lnTo>
                    <a:pt x="135" y="519"/>
                  </a:lnTo>
                  <a:lnTo>
                    <a:pt x="135" y="519"/>
                  </a:lnTo>
                  <a:lnTo>
                    <a:pt x="135" y="519"/>
                  </a:lnTo>
                  <a:lnTo>
                    <a:pt x="140" y="519"/>
                  </a:lnTo>
                  <a:lnTo>
                    <a:pt x="140" y="513"/>
                  </a:lnTo>
                  <a:lnTo>
                    <a:pt x="140" y="513"/>
                  </a:lnTo>
                  <a:lnTo>
                    <a:pt x="140" y="519"/>
                  </a:lnTo>
                  <a:lnTo>
                    <a:pt x="140" y="519"/>
                  </a:lnTo>
                  <a:lnTo>
                    <a:pt x="140" y="513"/>
                  </a:lnTo>
                  <a:lnTo>
                    <a:pt x="145" y="513"/>
                  </a:lnTo>
                  <a:lnTo>
                    <a:pt x="145" y="513"/>
                  </a:lnTo>
                  <a:lnTo>
                    <a:pt x="145" y="513"/>
                  </a:lnTo>
                  <a:lnTo>
                    <a:pt x="145" y="513"/>
                  </a:lnTo>
                  <a:lnTo>
                    <a:pt x="145" y="508"/>
                  </a:lnTo>
                  <a:lnTo>
                    <a:pt x="145" y="508"/>
                  </a:lnTo>
                  <a:lnTo>
                    <a:pt x="145" y="508"/>
                  </a:lnTo>
                  <a:lnTo>
                    <a:pt x="145" y="503"/>
                  </a:lnTo>
                  <a:lnTo>
                    <a:pt x="145" y="503"/>
                  </a:lnTo>
                  <a:lnTo>
                    <a:pt x="145" y="503"/>
                  </a:lnTo>
                  <a:lnTo>
                    <a:pt x="140" y="503"/>
                  </a:lnTo>
                  <a:lnTo>
                    <a:pt x="140" y="503"/>
                  </a:lnTo>
                  <a:lnTo>
                    <a:pt x="140" y="508"/>
                  </a:lnTo>
                  <a:lnTo>
                    <a:pt x="140" y="508"/>
                  </a:lnTo>
                  <a:lnTo>
                    <a:pt x="140" y="508"/>
                  </a:lnTo>
                  <a:lnTo>
                    <a:pt x="140" y="508"/>
                  </a:lnTo>
                  <a:lnTo>
                    <a:pt x="140" y="503"/>
                  </a:lnTo>
                  <a:lnTo>
                    <a:pt x="140" y="503"/>
                  </a:lnTo>
                  <a:lnTo>
                    <a:pt x="135" y="503"/>
                  </a:lnTo>
                  <a:lnTo>
                    <a:pt x="135" y="503"/>
                  </a:lnTo>
                  <a:lnTo>
                    <a:pt x="135" y="503"/>
                  </a:lnTo>
                  <a:lnTo>
                    <a:pt x="135" y="503"/>
                  </a:lnTo>
                  <a:lnTo>
                    <a:pt x="130" y="503"/>
                  </a:lnTo>
                  <a:lnTo>
                    <a:pt x="130" y="503"/>
                  </a:lnTo>
                  <a:lnTo>
                    <a:pt x="130" y="503"/>
                  </a:lnTo>
                  <a:lnTo>
                    <a:pt x="130" y="503"/>
                  </a:lnTo>
                  <a:lnTo>
                    <a:pt x="124" y="503"/>
                  </a:lnTo>
                  <a:lnTo>
                    <a:pt x="124" y="503"/>
                  </a:lnTo>
                  <a:lnTo>
                    <a:pt x="124" y="503"/>
                  </a:lnTo>
                  <a:lnTo>
                    <a:pt x="124" y="503"/>
                  </a:lnTo>
                  <a:lnTo>
                    <a:pt x="124" y="508"/>
                  </a:lnTo>
                  <a:lnTo>
                    <a:pt x="119" y="508"/>
                  </a:lnTo>
                  <a:lnTo>
                    <a:pt x="119" y="508"/>
                  </a:lnTo>
                  <a:lnTo>
                    <a:pt x="124" y="508"/>
                  </a:lnTo>
                  <a:lnTo>
                    <a:pt x="124" y="508"/>
                  </a:lnTo>
                  <a:lnTo>
                    <a:pt x="124" y="513"/>
                  </a:lnTo>
                  <a:lnTo>
                    <a:pt x="124" y="513"/>
                  </a:lnTo>
                  <a:lnTo>
                    <a:pt x="119" y="513"/>
                  </a:lnTo>
                  <a:lnTo>
                    <a:pt x="119" y="513"/>
                  </a:lnTo>
                  <a:lnTo>
                    <a:pt x="119" y="508"/>
                  </a:lnTo>
                  <a:lnTo>
                    <a:pt x="119" y="508"/>
                  </a:lnTo>
                  <a:lnTo>
                    <a:pt x="114" y="508"/>
                  </a:lnTo>
                  <a:lnTo>
                    <a:pt x="114" y="508"/>
                  </a:lnTo>
                  <a:lnTo>
                    <a:pt x="114" y="513"/>
                  </a:lnTo>
                  <a:lnTo>
                    <a:pt x="114" y="513"/>
                  </a:lnTo>
                  <a:lnTo>
                    <a:pt x="109" y="513"/>
                  </a:lnTo>
                  <a:lnTo>
                    <a:pt x="109" y="519"/>
                  </a:lnTo>
                  <a:lnTo>
                    <a:pt x="114" y="519"/>
                  </a:lnTo>
                  <a:lnTo>
                    <a:pt x="114" y="519"/>
                  </a:lnTo>
                  <a:lnTo>
                    <a:pt x="114" y="519"/>
                  </a:lnTo>
                  <a:lnTo>
                    <a:pt x="109" y="519"/>
                  </a:lnTo>
                  <a:lnTo>
                    <a:pt x="109" y="519"/>
                  </a:lnTo>
                  <a:lnTo>
                    <a:pt x="109" y="519"/>
                  </a:lnTo>
                  <a:lnTo>
                    <a:pt x="109" y="524"/>
                  </a:lnTo>
                  <a:lnTo>
                    <a:pt x="109" y="524"/>
                  </a:lnTo>
                  <a:lnTo>
                    <a:pt x="114" y="524"/>
                  </a:lnTo>
                  <a:lnTo>
                    <a:pt x="114" y="524"/>
                  </a:lnTo>
                  <a:lnTo>
                    <a:pt x="114" y="524"/>
                  </a:lnTo>
                  <a:lnTo>
                    <a:pt x="114" y="524"/>
                  </a:lnTo>
                  <a:lnTo>
                    <a:pt x="114" y="524"/>
                  </a:lnTo>
                  <a:lnTo>
                    <a:pt x="114" y="524"/>
                  </a:lnTo>
                  <a:lnTo>
                    <a:pt x="114" y="529"/>
                  </a:lnTo>
                  <a:lnTo>
                    <a:pt x="114" y="529"/>
                  </a:lnTo>
                  <a:lnTo>
                    <a:pt x="114" y="529"/>
                  </a:lnTo>
                  <a:lnTo>
                    <a:pt x="109" y="529"/>
                  </a:lnTo>
                  <a:lnTo>
                    <a:pt x="109" y="529"/>
                  </a:lnTo>
                  <a:lnTo>
                    <a:pt x="109" y="529"/>
                  </a:lnTo>
                  <a:lnTo>
                    <a:pt x="104" y="524"/>
                  </a:lnTo>
                  <a:lnTo>
                    <a:pt x="104" y="524"/>
                  </a:lnTo>
                  <a:lnTo>
                    <a:pt x="104" y="524"/>
                  </a:lnTo>
                  <a:lnTo>
                    <a:pt x="98" y="524"/>
                  </a:lnTo>
                  <a:lnTo>
                    <a:pt x="98" y="524"/>
                  </a:lnTo>
                  <a:lnTo>
                    <a:pt x="98" y="524"/>
                  </a:lnTo>
                  <a:lnTo>
                    <a:pt x="98" y="524"/>
                  </a:lnTo>
                  <a:lnTo>
                    <a:pt x="98" y="524"/>
                  </a:lnTo>
                  <a:lnTo>
                    <a:pt x="93" y="524"/>
                  </a:lnTo>
                  <a:lnTo>
                    <a:pt x="93" y="524"/>
                  </a:lnTo>
                  <a:lnTo>
                    <a:pt x="93" y="524"/>
                  </a:lnTo>
                  <a:lnTo>
                    <a:pt x="88" y="524"/>
                  </a:lnTo>
                  <a:lnTo>
                    <a:pt x="88" y="524"/>
                  </a:lnTo>
                  <a:lnTo>
                    <a:pt x="88" y="524"/>
                  </a:lnTo>
                  <a:lnTo>
                    <a:pt x="88" y="524"/>
                  </a:lnTo>
                  <a:lnTo>
                    <a:pt x="88" y="529"/>
                  </a:lnTo>
                  <a:lnTo>
                    <a:pt x="88" y="529"/>
                  </a:lnTo>
                  <a:lnTo>
                    <a:pt x="88" y="529"/>
                  </a:lnTo>
                  <a:lnTo>
                    <a:pt x="88" y="529"/>
                  </a:lnTo>
                  <a:lnTo>
                    <a:pt x="88" y="529"/>
                  </a:lnTo>
                  <a:lnTo>
                    <a:pt x="88" y="529"/>
                  </a:lnTo>
                  <a:lnTo>
                    <a:pt x="83" y="529"/>
                  </a:lnTo>
                  <a:lnTo>
                    <a:pt x="83" y="529"/>
                  </a:lnTo>
                  <a:lnTo>
                    <a:pt x="83" y="534"/>
                  </a:lnTo>
                  <a:lnTo>
                    <a:pt x="83" y="534"/>
                  </a:lnTo>
                  <a:lnTo>
                    <a:pt x="83" y="534"/>
                  </a:lnTo>
                  <a:lnTo>
                    <a:pt x="83" y="534"/>
                  </a:lnTo>
                  <a:lnTo>
                    <a:pt x="78" y="534"/>
                  </a:lnTo>
                  <a:lnTo>
                    <a:pt x="78" y="539"/>
                  </a:lnTo>
                  <a:lnTo>
                    <a:pt x="78" y="539"/>
                  </a:lnTo>
                  <a:lnTo>
                    <a:pt x="73" y="539"/>
                  </a:lnTo>
                  <a:lnTo>
                    <a:pt x="73" y="539"/>
                  </a:lnTo>
                  <a:lnTo>
                    <a:pt x="73" y="539"/>
                  </a:lnTo>
                  <a:lnTo>
                    <a:pt x="73" y="539"/>
                  </a:lnTo>
                  <a:lnTo>
                    <a:pt x="73" y="539"/>
                  </a:lnTo>
                  <a:lnTo>
                    <a:pt x="67" y="539"/>
                  </a:lnTo>
                  <a:lnTo>
                    <a:pt x="67" y="539"/>
                  </a:lnTo>
                  <a:lnTo>
                    <a:pt x="67" y="534"/>
                  </a:lnTo>
                  <a:lnTo>
                    <a:pt x="67" y="534"/>
                  </a:lnTo>
                  <a:lnTo>
                    <a:pt x="67" y="534"/>
                  </a:lnTo>
                  <a:lnTo>
                    <a:pt x="67" y="534"/>
                  </a:lnTo>
                  <a:lnTo>
                    <a:pt x="67" y="534"/>
                  </a:lnTo>
                  <a:lnTo>
                    <a:pt x="67" y="534"/>
                  </a:lnTo>
                  <a:lnTo>
                    <a:pt x="67" y="534"/>
                  </a:lnTo>
                  <a:lnTo>
                    <a:pt x="62" y="534"/>
                  </a:lnTo>
                  <a:lnTo>
                    <a:pt x="62" y="534"/>
                  </a:lnTo>
                  <a:lnTo>
                    <a:pt x="62" y="534"/>
                  </a:lnTo>
                  <a:lnTo>
                    <a:pt x="62" y="539"/>
                  </a:lnTo>
                  <a:lnTo>
                    <a:pt x="57" y="539"/>
                  </a:lnTo>
                  <a:lnTo>
                    <a:pt x="57" y="534"/>
                  </a:lnTo>
                  <a:lnTo>
                    <a:pt x="57" y="534"/>
                  </a:lnTo>
                  <a:lnTo>
                    <a:pt x="62" y="534"/>
                  </a:lnTo>
                  <a:lnTo>
                    <a:pt x="57" y="534"/>
                  </a:lnTo>
                  <a:lnTo>
                    <a:pt x="57" y="534"/>
                  </a:lnTo>
                  <a:lnTo>
                    <a:pt x="57" y="534"/>
                  </a:lnTo>
                  <a:lnTo>
                    <a:pt x="52" y="534"/>
                  </a:lnTo>
                  <a:lnTo>
                    <a:pt x="52" y="534"/>
                  </a:lnTo>
                  <a:lnTo>
                    <a:pt x="52" y="534"/>
                  </a:lnTo>
                  <a:lnTo>
                    <a:pt x="52" y="534"/>
                  </a:lnTo>
                  <a:lnTo>
                    <a:pt x="52" y="534"/>
                  </a:lnTo>
                  <a:lnTo>
                    <a:pt x="52" y="534"/>
                  </a:lnTo>
                  <a:lnTo>
                    <a:pt x="52" y="534"/>
                  </a:lnTo>
                  <a:lnTo>
                    <a:pt x="47" y="534"/>
                  </a:lnTo>
                  <a:lnTo>
                    <a:pt x="47" y="534"/>
                  </a:lnTo>
                  <a:lnTo>
                    <a:pt x="47" y="529"/>
                  </a:lnTo>
                  <a:lnTo>
                    <a:pt x="52" y="529"/>
                  </a:lnTo>
                  <a:lnTo>
                    <a:pt x="52" y="529"/>
                  </a:lnTo>
                  <a:lnTo>
                    <a:pt x="47" y="529"/>
                  </a:lnTo>
                  <a:lnTo>
                    <a:pt x="47" y="524"/>
                  </a:lnTo>
                  <a:lnTo>
                    <a:pt x="47" y="524"/>
                  </a:lnTo>
                  <a:lnTo>
                    <a:pt x="47" y="524"/>
                  </a:lnTo>
                  <a:lnTo>
                    <a:pt x="47" y="524"/>
                  </a:lnTo>
                  <a:lnTo>
                    <a:pt x="41" y="524"/>
                  </a:lnTo>
                  <a:lnTo>
                    <a:pt x="41" y="529"/>
                  </a:lnTo>
                  <a:lnTo>
                    <a:pt x="41" y="529"/>
                  </a:lnTo>
                  <a:lnTo>
                    <a:pt x="41" y="529"/>
                  </a:lnTo>
                  <a:lnTo>
                    <a:pt x="41" y="529"/>
                  </a:lnTo>
                  <a:lnTo>
                    <a:pt x="41" y="534"/>
                  </a:lnTo>
                  <a:lnTo>
                    <a:pt x="41" y="534"/>
                  </a:lnTo>
                  <a:lnTo>
                    <a:pt x="41" y="529"/>
                  </a:lnTo>
                  <a:lnTo>
                    <a:pt x="36" y="529"/>
                  </a:lnTo>
                  <a:lnTo>
                    <a:pt x="36" y="529"/>
                  </a:lnTo>
                  <a:lnTo>
                    <a:pt x="36" y="529"/>
                  </a:lnTo>
                  <a:lnTo>
                    <a:pt x="36" y="529"/>
                  </a:lnTo>
                  <a:lnTo>
                    <a:pt x="36" y="524"/>
                  </a:lnTo>
                  <a:lnTo>
                    <a:pt x="31" y="524"/>
                  </a:lnTo>
                  <a:lnTo>
                    <a:pt x="31" y="529"/>
                  </a:lnTo>
                  <a:lnTo>
                    <a:pt x="36" y="529"/>
                  </a:lnTo>
                  <a:lnTo>
                    <a:pt x="31" y="529"/>
                  </a:lnTo>
                  <a:lnTo>
                    <a:pt x="31" y="529"/>
                  </a:lnTo>
                  <a:lnTo>
                    <a:pt x="31" y="529"/>
                  </a:lnTo>
                  <a:lnTo>
                    <a:pt x="31" y="529"/>
                  </a:lnTo>
                  <a:lnTo>
                    <a:pt x="31" y="529"/>
                  </a:lnTo>
                  <a:lnTo>
                    <a:pt x="31" y="524"/>
                  </a:lnTo>
                  <a:lnTo>
                    <a:pt x="31" y="524"/>
                  </a:lnTo>
                  <a:lnTo>
                    <a:pt x="31" y="524"/>
                  </a:lnTo>
                  <a:lnTo>
                    <a:pt x="31" y="524"/>
                  </a:lnTo>
                  <a:lnTo>
                    <a:pt x="26" y="524"/>
                  </a:lnTo>
                  <a:lnTo>
                    <a:pt x="26" y="524"/>
                  </a:lnTo>
                  <a:lnTo>
                    <a:pt x="26" y="524"/>
                  </a:lnTo>
                  <a:lnTo>
                    <a:pt x="26" y="519"/>
                  </a:lnTo>
                  <a:lnTo>
                    <a:pt x="26" y="519"/>
                  </a:lnTo>
                  <a:lnTo>
                    <a:pt x="26" y="519"/>
                  </a:lnTo>
                  <a:lnTo>
                    <a:pt x="26" y="519"/>
                  </a:lnTo>
                  <a:lnTo>
                    <a:pt x="26" y="519"/>
                  </a:lnTo>
                  <a:lnTo>
                    <a:pt x="21" y="519"/>
                  </a:lnTo>
                  <a:lnTo>
                    <a:pt x="21" y="519"/>
                  </a:lnTo>
                  <a:lnTo>
                    <a:pt x="21" y="519"/>
                  </a:lnTo>
                  <a:lnTo>
                    <a:pt x="26" y="519"/>
                  </a:lnTo>
                  <a:lnTo>
                    <a:pt x="26" y="513"/>
                  </a:lnTo>
                  <a:lnTo>
                    <a:pt x="21" y="513"/>
                  </a:lnTo>
                  <a:lnTo>
                    <a:pt x="21" y="519"/>
                  </a:lnTo>
                  <a:lnTo>
                    <a:pt x="21" y="519"/>
                  </a:lnTo>
                  <a:lnTo>
                    <a:pt x="21" y="519"/>
                  </a:lnTo>
                  <a:lnTo>
                    <a:pt x="21" y="513"/>
                  </a:lnTo>
                  <a:lnTo>
                    <a:pt x="21" y="513"/>
                  </a:lnTo>
                  <a:lnTo>
                    <a:pt x="21" y="513"/>
                  </a:lnTo>
                  <a:lnTo>
                    <a:pt x="21" y="508"/>
                  </a:lnTo>
                  <a:lnTo>
                    <a:pt x="16" y="508"/>
                  </a:lnTo>
                  <a:lnTo>
                    <a:pt x="16" y="508"/>
                  </a:lnTo>
                  <a:lnTo>
                    <a:pt x="16" y="508"/>
                  </a:lnTo>
                  <a:lnTo>
                    <a:pt x="16" y="513"/>
                  </a:lnTo>
                  <a:lnTo>
                    <a:pt x="16" y="508"/>
                  </a:lnTo>
                  <a:lnTo>
                    <a:pt x="16" y="508"/>
                  </a:lnTo>
                  <a:lnTo>
                    <a:pt x="16" y="508"/>
                  </a:lnTo>
                  <a:lnTo>
                    <a:pt x="10" y="508"/>
                  </a:lnTo>
                  <a:lnTo>
                    <a:pt x="10" y="508"/>
                  </a:lnTo>
                  <a:lnTo>
                    <a:pt x="10" y="508"/>
                  </a:lnTo>
                  <a:lnTo>
                    <a:pt x="10" y="503"/>
                  </a:lnTo>
                  <a:lnTo>
                    <a:pt x="10" y="503"/>
                  </a:lnTo>
                  <a:lnTo>
                    <a:pt x="10" y="503"/>
                  </a:lnTo>
                  <a:lnTo>
                    <a:pt x="10" y="503"/>
                  </a:lnTo>
                  <a:lnTo>
                    <a:pt x="10" y="503"/>
                  </a:lnTo>
                  <a:lnTo>
                    <a:pt x="10" y="503"/>
                  </a:lnTo>
                  <a:lnTo>
                    <a:pt x="10" y="503"/>
                  </a:lnTo>
                  <a:lnTo>
                    <a:pt x="16" y="503"/>
                  </a:lnTo>
                  <a:lnTo>
                    <a:pt x="16" y="503"/>
                  </a:lnTo>
                  <a:lnTo>
                    <a:pt x="16" y="503"/>
                  </a:lnTo>
                  <a:lnTo>
                    <a:pt x="16" y="503"/>
                  </a:lnTo>
                  <a:lnTo>
                    <a:pt x="16" y="503"/>
                  </a:lnTo>
                  <a:lnTo>
                    <a:pt x="16" y="503"/>
                  </a:lnTo>
                  <a:lnTo>
                    <a:pt x="16" y="503"/>
                  </a:lnTo>
                  <a:lnTo>
                    <a:pt x="16" y="498"/>
                  </a:lnTo>
                  <a:lnTo>
                    <a:pt x="16" y="498"/>
                  </a:lnTo>
                  <a:lnTo>
                    <a:pt x="16" y="498"/>
                  </a:lnTo>
                  <a:lnTo>
                    <a:pt x="16" y="498"/>
                  </a:lnTo>
                  <a:lnTo>
                    <a:pt x="16" y="498"/>
                  </a:lnTo>
                  <a:lnTo>
                    <a:pt x="16" y="498"/>
                  </a:lnTo>
                  <a:lnTo>
                    <a:pt x="16" y="493"/>
                  </a:lnTo>
                  <a:lnTo>
                    <a:pt x="16" y="493"/>
                  </a:lnTo>
                  <a:lnTo>
                    <a:pt x="16" y="493"/>
                  </a:lnTo>
                  <a:lnTo>
                    <a:pt x="16" y="493"/>
                  </a:lnTo>
                  <a:lnTo>
                    <a:pt x="10" y="487"/>
                  </a:lnTo>
                  <a:lnTo>
                    <a:pt x="16" y="487"/>
                  </a:lnTo>
                  <a:lnTo>
                    <a:pt x="16" y="487"/>
                  </a:lnTo>
                  <a:lnTo>
                    <a:pt x="16" y="487"/>
                  </a:lnTo>
                  <a:lnTo>
                    <a:pt x="10" y="487"/>
                  </a:lnTo>
                  <a:lnTo>
                    <a:pt x="10" y="482"/>
                  </a:lnTo>
                  <a:lnTo>
                    <a:pt x="10" y="482"/>
                  </a:lnTo>
                  <a:lnTo>
                    <a:pt x="16" y="482"/>
                  </a:lnTo>
                  <a:lnTo>
                    <a:pt x="16" y="482"/>
                  </a:lnTo>
                  <a:lnTo>
                    <a:pt x="16" y="482"/>
                  </a:lnTo>
                  <a:lnTo>
                    <a:pt x="16" y="482"/>
                  </a:lnTo>
                  <a:lnTo>
                    <a:pt x="16" y="482"/>
                  </a:lnTo>
                  <a:lnTo>
                    <a:pt x="21" y="482"/>
                  </a:lnTo>
                  <a:lnTo>
                    <a:pt x="21" y="482"/>
                  </a:lnTo>
                  <a:lnTo>
                    <a:pt x="21" y="482"/>
                  </a:lnTo>
                  <a:lnTo>
                    <a:pt x="21" y="477"/>
                  </a:lnTo>
                  <a:lnTo>
                    <a:pt x="16" y="477"/>
                  </a:lnTo>
                  <a:lnTo>
                    <a:pt x="16" y="477"/>
                  </a:lnTo>
                  <a:lnTo>
                    <a:pt x="16" y="477"/>
                  </a:lnTo>
                  <a:lnTo>
                    <a:pt x="16" y="477"/>
                  </a:lnTo>
                  <a:lnTo>
                    <a:pt x="16" y="472"/>
                  </a:lnTo>
                  <a:lnTo>
                    <a:pt x="16" y="472"/>
                  </a:lnTo>
                  <a:lnTo>
                    <a:pt x="16" y="472"/>
                  </a:lnTo>
                  <a:lnTo>
                    <a:pt x="16" y="472"/>
                  </a:lnTo>
                  <a:lnTo>
                    <a:pt x="21" y="472"/>
                  </a:lnTo>
                  <a:lnTo>
                    <a:pt x="21" y="477"/>
                  </a:lnTo>
                  <a:lnTo>
                    <a:pt x="21" y="477"/>
                  </a:lnTo>
                  <a:lnTo>
                    <a:pt x="21" y="472"/>
                  </a:lnTo>
                  <a:lnTo>
                    <a:pt x="21" y="472"/>
                  </a:lnTo>
                  <a:lnTo>
                    <a:pt x="21" y="472"/>
                  </a:lnTo>
                  <a:lnTo>
                    <a:pt x="21" y="472"/>
                  </a:lnTo>
                  <a:lnTo>
                    <a:pt x="21" y="467"/>
                  </a:lnTo>
                  <a:lnTo>
                    <a:pt x="21" y="467"/>
                  </a:lnTo>
                  <a:lnTo>
                    <a:pt x="21" y="467"/>
                  </a:lnTo>
                  <a:lnTo>
                    <a:pt x="21" y="467"/>
                  </a:lnTo>
                  <a:lnTo>
                    <a:pt x="26" y="472"/>
                  </a:lnTo>
                  <a:lnTo>
                    <a:pt x="26" y="467"/>
                  </a:lnTo>
                  <a:lnTo>
                    <a:pt x="26" y="467"/>
                  </a:lnTo>
                  <a:lnTo>
                    <a:pt x="26" y="467"/>
                  </a:lnTo>
                  <a:lnTo>
                    <a:pt x="26" y="467"/>
                  </a:lnTo>
                  <a:lnTo>
                    <a:pt x="31" y="467"/>
                  </a:lnTo>
                  <a:lnTo>
                    <a:pt x="31" y="462"/>
                  </a:lnTo>
                  <a:lnTo>
                    <a:pt x="31" y="462"/>
                  </a:lnTo>
                  <a:lnTo>
                    <a:pt x="31" y="467"/>
                  </a:lnTo>
                  <a:lnTo>
                    <a:pt x="31" y="467"/>
                  </a:lnTo>
                  <a:lnTo>
                    <a:pt x="36" y="467"/>
                  </a:lnTo>
                  <a:lnTo>
                    <a:pt x="36" y="462"/>
                  </a:lnTo>
                  <a:lnTo>
                    <a:pt x="36" y="462"/>
                  </a:lnTo>
                  <a:lnTo>
                    <a:pt x="36" y="462"/>
                  </a:lnTo>
                  <a:lnTo>
                    <a:pt x="36" y="456"/>
                  </a:lnTo>
                  <a:lnTo>
                    <a:pt x="36" y="456"/>
                  </a:lnTo>
                  <a:lnTo>
                    <a:pt x="41" y="456"/>
                  </a:lnTo>
                  <a:lnTo>
                    <a:pt x="41" y="456"/>
                  </a:lnTo>
                  <a:lnTo>
                    <a:pt x="41" y="456"/>
                  </a:lnTo>
                  <a:lnTo>
                    <a:pt x="47" y="456"/>
                  </a:lnTo>
                  <a:lnTo>
                    <a:pt x="47" y="456"/>
                  </a:lnTo>
                  <a:lnTo>
                    <a:pt x="47" y="456"/>
                  </a:lnTo>
                  <a:lnTo>
                    <a:pt x="47" y="456"/>
                  </a:lnTo>
                  <a:lnTo>
                    <a:pt x="47" y="462"/>
                  </a:lnTo>
                  <a:lnTo>
                    <a:pt x="47" y="462"/>
                  </a:lnTo>
                  <a:lnTo>
                    <a:pt x="47" y="462"/>
                  </a:lnTo>
                  <a:lnTo>
                    <a:pt x="47" y="462"/>
                  </a:lnTo>
                  <a:lnTo>
                    <a:pt x="47" y="462"/>
                  </a:lnTo>
                  <a:lnTo>
                    <a:pt x="47" y="456"/>
                  </a:lnTo>
                  <a:lnTo>
                    <a:pt x="52" y="456"/>
                  </a:lnTo>
                  <a:lnTo>
                    <a:pt x="52" y="456"/>
                  </a:lnTo>
                  <a:lnTo>
                    <a:pt x="52" y="456"/>
                  </a:lnTo>
                  <a:lnTo>
                    <a:pt x="52" y="456"/>
                  </a:lnTo>
                  <a:lnTo>
                    <a:pt x="52" y="456"/>
                  </a:lnTo>
                  <a:lnTo>
                    <a:pt x="52" y="456"/>
                  </a:lnTo>
                  <a:lnTo>
                    <a:pt x="52" y="456"/>
                  </a:lnTo>
                  <a:lnTo>
                    <a:pt x="57" y="456"/>
                  </a:lnTo>
                  <a:lnTo>
                    <a:pt x="57" y="456"/>
                  </a:lnTo>
                  <a:lnTo>
                    <a:pt x="52" y="456"/>
                  </a:lnTo>
                  <a:lnTo>
                    <a:pt x="52" y="456"/>
                  </a:lnTo>
                  <a:lnTo>
                    <a:pt x="57" y="456"/>
                  </a:lnTo>
                  <a:lnTo>
                    <a:pt x="57" y="451"/>
                  </a:lnTo>
                  <a:lnTo>
                    <a:pt x="57" y="451"/>
                  </a:lnTo>
                  <a:lnTo>
                    <a:pt x="57" y="451"/>
                  </a:lnTo>
                  <a:lnTo>
                    <a:pt x="52" y="451"/>
                  </a:lnTo>
                  <a:lnTo>
                    <a:pt x="52" y="451"/>
                  </a:lnTo>
                  <a:lnTo>
                    <a:pt x="52" y="451"/>
                  </a:lnTo>
                  <a:lnTo>
                    <a:pt x="52" y="451"/>
                  </a:lnTo>
                  <a:lnTo>
                    <a:pt x="52" y="446"/>
                  </a:lnTo>
                  <a:lnTo>
                    <a:pt x="52" y="446"/>
                  </a:lnTo>
                  <a:lnTo>
                    <a:pt x="52" y="446"/>
                  </a:lnTo>
                  <a:lnTo>
                    <a:pt x="52" y="441"/>
                  </a:lnTo>
                  <a:lnTo>
                    <a:pt x="52" y="441"/>
                  </a:lnTo>
                  <a:lnTo>
                    <a:pt x="52" y="441"/>
                  </a:lnTo>
                  <a:lnTo>
                    <a:pt x="52" y="441"/>
                  </a:lnTo>
                  <a:lnTo>
                    <a:pt x="52" y="441"/>
                  </a:lnTo>
                  <a:lnTo>
                    <a:pt x="57" y="441"/>
                  </a:lnTo>
                  <a:lnTo>
                    <a:pt x="57" y="441"/>
                  </a:lnTo>
                  <a:lnTo>
                    <a:pt x="57" y="441"/>
                  </a:lnTo>
                  <a:lnTo>
                    <a:pt x="57" y="441"/>
                  </a:lnTo>
                  <a:lnTo>
                    <a:pt x="57" y="441"/>
                  </a:lnTo>
                  <a:lnTo>
                    <a:pt x="57" y="441"/>
                  </a:lnTo>
                  <a:lnTo>
                    <a:pt x="57" y="441"/>
                  </a:lnTo>
                  <a:lnTo>
                    <a:pt x="57" y="441"/>
                  </a:lnTo>
                  <a:lnTo>
                    <a:pt x="57" y="441"/>
                  </a:lnTo>
                  <a:lnTo>
                    <a:pt x="57" y="436"/>
                  </a:lnTo>
                  <a:lnTo>
                    <a:pt x="57" y="436"/>
                  </a:lnTo>
                  <a:lnTo>
                    <a:pt x="57" y="436"/>
                  </a:lnTo>
                  <a:lnTo>
                    <a:pt x="62" y="436"/>
                  </a:lnTo>
                  <a:lnTo>
                    <a:pt x="62" y="436"/>
                  </a:lnTo>
                  <a:lnTo>
                    <a:pt x="62" y="436"/>
                  </a:lnTo>
                  <a:lnTo>
                    <a:pt x="67" y="436"/>
                  </a:lnTo>
                  <a:lnTo>
                    <a:pt x="67" y="436"/>
                  </a:lnTo>
                  <a:lnTo>
                    <a:pt x="67" y="436"/>
                  </a:lnTo>
                  <a:lnTo>
                    <a:pt x="67" y="436"/>
                  </a:lnTo>
                  <a:lnTo>
                    <a:pt x="67" y="436"/>
                  </a:lnTo>
                  <a:lnTo>
                    <a:pt x="67" y="436"/>
                  </a:lnTo>
                  <a:lnTo>
                    <a:pt x="67" y="430"/>
                  </a:lnTo>
                  <a:lnTo>
                    <a:pt x="67" y="430"/>
                  </a:lnTo>
                  <a:lnTo>
                    <a:pt x="67" y="430"/>
                  </a:lnTo>
                  <a:lnTo>
                    <a:pt x="67" y="425"/>
                  </a:lnTo>
                  <a:lnTo>
                    <a:pt x="67" y="425"/>
                  </a:lnTo>
                  <a:lnTo>
                    <a:pt x="67" y="425"/>
                  </a:lnTo>
                  <a:lnTo>
                    <a:pt x="62" y="425"/>
                  </a:lnTo>
                  <a:lnTo>
                    <a:pt x="62" y="425"/>
                  </a:lnTo>
                  <a:lnTo>
                    <a:pt x="62" y="425"/>
                  </a:lnTo>
                  <a:lnTo>
                    <a:pt x="62" y="425"/>
                  </a:lnTo>
                  <a:lnTo>
                    <a:pt x="57" y="425"/>
                  </a:lnTo>
                  <a:lnTo>
                    <a:pt x="57" y="425"/>
                  </a:lnTo>
                  <a:lnTo>
                    <a:pt x="57" y="425"/>
                  </a:lnTo>
                  <a:lnTo>
                    <a:pt x="57" y="425"/>
                  </a:lnTo>
                  <a:lnTo>
                    <a:pt x="57" y="420"/>
                  </a:lnTo>
                  <a:lnTo>
                    <a:pt x="57" y="420"/>
                  </a:lnTo>
                  <a:lnTo>
                    <a:pt x="57" y="420"/>
                  </a:lnTo>
                  <a:lnTo>
                    <a:pt x="52" y="420"/>
                  </a:lnTo>
                  <a:lnTo>
                    <a:pt x="52" y="420"/>
                  </a:lnTo>
                  <a:lnTo>
                    <a:pt x="52" y="420"/>
                  </a:lnTo>
                  <a:lnTo>
                    <a:pt x="52" y="415"/>
                  </a:lnTo>
                  <a:lnTo>
                    <a:pt x="52" y="420"/>
                  </a:lnTo>
                  <a:lnTo>
                    <a:pt x="52" y="420"/>
                  </a:lnTo>
                  <a:lnTo>
                    <a:pt x="52" y="420"/>
                  </a:lnTo>
                  <a:lnTo>
                    <a:pt x="47" y="415"/>
                  </a:lnTo>
                  <a:lnTo>
                    <a:pt x="47" y="415"/>
                  </a:lnTo>
                  <a:lnTo>
                    <a:pt x="47" y="415"/>
                  </a:lnTo>
                  <a:lnTo>
                    <a:pt x="52" y="415"/>
                  </a:lnTo>
                  <a:lnTo>
                    <a:pt x="47" y="415"/>
                  </a:lnTo>
                  <a:lnTo>
                    <a:pt x="47" y="415"/>
                  </a:lnTo>
                  <a:lnTo>
                    <a:pt x="47" y="410"/>
                  </a:lnTo>
                  <a:lnTo>
                    <a:pt x="47" y="410"/>
                  </a:lnTo>
                  <a:lnTo>
                    <a:pt x="47" y="410"/>
                  </a:lnTo>
                  <a:lnTo>
                    <a:pt x="47" y="410"/>
                  </a:lnTo>
                  <a:lnTo>
                    <a:pt x="47" y="410"/>
                  </a:lnTo>
                  <a:lnTo>
                    <a:pt x="47" y="404"/>
                  </a:lnTo>
                  <a:lnTo>
                    <a:pt x="47" y="404"/>
                  </a:lnTo>
                  <a:lnTo>
                    <a:pt x="41" y="410"/>
                  </a:lnTo>
                  <a:lnTo>
                    <a:pt x="41" y="404"/>
                  </a:lnTo>
                  <a:lnTo>
                    <a:pt x="41" y="404"/>
                  </a:lnTo>
                  <a:lnTo>
                    <a:pt x="41" y="404"/>
                  </a:lnTo>
                  <a:lnTo>
                    <a:pt x="36" y="404"/>
                  </a:lnTo>
                  <a:lnTo>
                    <a:pt x="41" y="404"/>
                  </a:lnTo>
                  <a:lnTo>
                    <a:pt x="41" y="404"/>
                  </a:lnTo>
                  <a:lnTo>
                    <a:pt x="41" y="404"/>
                  </a:lnTo>
                  <a:lnTo>
                    <a:pt x="41" y="399"/>
                  </a:lnTo>
                  <a:lnTo>
                    <a:pt x="36" y="399"/>
                  </a:lnTo>
                  <a:lnTo>
                    <a:pt x="36" y="399"/>
                  </a:lnTo>
                  <a:lnTo>
                    <a:pt x="36" y="399"/>
                  </a:lnTo>
                  <a:lnTo>
                    <a:pt x="36" y="399"/>
                  </a:lnTo>
                  <a:lnTo>
                    <a:pt x="36" y="399"/>
                  </a:lnTo>
                  <a:lnTo>
                    <a:pt x="31" y="399"/>
                  </a:lnTo>
                  <a:lnTo>
                    <a:pt x="31" y="399"/>
                  </a:lnTo>
                  <a:lnTo>
                    <a:pt x="31" y="394"/>
                  </a:lnTo>
                  <a:lnTo>
                    <a:pt x="36" y="394"/>
                  </a:lnTo>
                  <a:lnTo>
                    <a:pt x="36" y="394"/>
                  </a:lnTo>
                  <a:lnTo>
                    <a:pt x="36" y="394"/>
                  </a:lnTo>
                  <a:lnTo>
                    <a:pt x="36" y="394"/>
                  </a:lnTo>
                  <a:lnTo>
                    <a:pt x="36" y="389"/>
                  </a:lnTo>
                  <a:lnTo>
                    <a:pt x="31" y="394"/>
                  </a:lnTo>
                  <a:lnTo>
                    <a:pt x="31" y="394"/>
                  </a:lnTo>
                  <a:lnTo>
                    <a:pt x="31" y="394"/>
                  </a:lnTo>
                  <a:lnTo>
                    <a:pt x="26" y="389"/>
                  </a:lnTo>
                  <a:lnTo>
                    <a:pt x="26" y="389"/>
                  </a:lnTo>
                  <a:lnTo>
                    <a:pt x="31" y="389"/>
                  </a:lnTo>
                  <a:lnTo>
                    <a:pt x="31" y="389"/>
                  </a:lnTo>
                  <a:lnTo>
                    <a:pt x="31" y="389"/>
                  </a:lnTo>
                  <a:lnTo>
                    <a:pt x="31" y="389"/>
                  </a:lnTo>
                  <a:lnTo>
                    <a:pt x="31" y="384"/>
                  </a:lnTo>
                  <a:lnTo>
                    <a:pt x="36" y="384"/>
                  </a:lnTo>
                  <a:lnTo>
                    <a:pt x="31" y="384"/>
                  </a:lnTo>
                  <a:lnTo>
                    <a:pt x="31" y="384"/>
                  </a:lnTo>
                  <a:lnTo>
                    <a:pt x="31" y="384"/>
                  </a:lnTo>
                  <a:lnTo>
                    <a:pt x="31" y="384"/>
                  </a:lnTo>
                  <a:lnTo>
                    <a:pt x="31" y="384"/>
                  </a:lnTo>
                  <a:lnTo>
                    <a:pt x="31" y="384"/>
                  </a:lnTo>
                  <a:lnTo>
                    <a:pt x="31" y="379"/>
                  </a:lnTo>
                  <a:lnTo>
                    <a:pt x="31" y="379"/>
                  </a:lnTo>
                  <a:lnTo>
                    <a:pt x="31" y="379"/>
                  </a:lnTo>
                  <a:lnTo>
                    <a:pt x="31" y="373"/>
                  </a:lnTo>
                  <a:lnTo>
                    <a:pt x="31" y="373"/>
                  </a:lnTo>
                  <a:lnTo>
                    <a:pt x="36" y="373"/>
                  </a:lnTo>
                  <a:lnTo>
                    <a:pt x="31" y="379"/>
                  </a:lnTo>
                  <a:lnTo>
                    <a:pt x="31" y="379"/>
                  </a:lnTo>
                  <a:lnTo>
                    <a:pt x="36" y="379"/>
                  </a:lnTo>
                  <a:lnTo>
                    <a:pt x="36" y="379"/>
                  </a:lnTo>
                  <a:lnTo>
                    <a:pt x="36" y="373"/>
                  </a:lnTo>
                  <a:lnTo>
                    <a:pt x="36" y="373"/>
                  </a:lnTo>
                  <a:lnTo>
                    <a:pt x="36" y="373"/>
                  </a:lnTo>
                  <a:lnTo>
                    <a:pt x="36" y="373"/>
                  </a:lnTo>
                  <a:lnTo>
                    <a:pt x="36" y="373"/>
                  </a:lnTo>
                  <a:lnTo>
                    <a:pt x="41" y="373"/>
                  </a:lnTo>
                  <a:lnTo>
                    <a:pt x="41" y="373"/>
                  </a:lnTo>
                  <a:lnTo>
                    <a:pt x="41" y="373"/>
                  </a:lnTo>
                  <a:lnTo>
                    <a:pt x="41" y="373"/>
                  </a:lnTo>
                  <a:lnTo>
                    <a:pt x="47" y="373"/>
                  </a:lnTo>
                  <a:lnTo>
                    <a:pt x="47" y="373"/>
                  </a:lnTo>
                  <a:lnTo>
                    <a:pt x="41" y="373"/>
                  </a:lnTo>
                  <a:lnTo>
                    <a:pt x="41" y="373"/>
                  </a:lnTo>
                  <a:lnTo>
                    <a:pt x="41" y="368"/>
                  </a:lnTo>
                  <a:lnTo>
                    <a:pt x="41" y="368"/>
                  </a:lnTo>
                  <a:lnTo>
                    <a:pt x="41" y="368"/>
                  </a:lnTo>
                  <a:lnTo>
                    <a:pt x="41" y="368"/>
                  </a:lnTo>
                  <a:lnTo>
                    <a:pt x="41" y="363"/>
                  </a:lnTo>
                  <a:lnTo>
                    <a:pt x="41" y="363"/>
                  </a:lnTo>
                  <a:lnTo>
                    <a:pt x="36" y="363"/>
                  </a:lnTo>
                  <a:lnTo>
                    <a:pt x="36" y="358"/>
                  </a:lnTo>
                  <a:lnTo>
                    <a:pt x="36" y="358"/>
                  </a:lnTo>
                  <a:lnTo>
                    <a:pt x="36" y="358"/>
                  </a:lnTo>
                  <a:lnTo>
                    <a:pt x="41" y="358"/>
                  </a:lnTo>
                  <a:lnTo>
                    <a:pt x="41" y="358"/>
                  </a:lnTo>
                  <a:lnTo>
                    <a:pt x="41" y="358"/>
                  </a:lnTo>
                  <a:lnTo>
                    <a:pt x="41" y="358"/>
                  </a:lnTo>
                  <a:lnTo>
                    <a:pt x="41" y="353"/>
                  </a:lnTo>
                  <a:lnTo>
                    <a:pt x="36" y="353"/>
                  </a:lnTo>
                  <a:lnTo>
                    <a:pt x="36" y="353"/>
                  </a:lnTo>
                  <a:lnTo>
                    <a:pt x="36" y="353"/>
                  </a:lnTo>
                  <a:lnTo>
                    <a:pt x="36" y="353"/>
                  </a:lnTo>
                  <a:lnTo>
                    <a:pt x="36" y="353"/>
                  </a:lnTo>
                  <a:lnTo>
                    <a:pt x="41" y="353"/>
                  </a:lnTo>
                  <a:lnTo>
                    <a:pt x="41" y="353"/>
                  </a:lnTo>
                  <a:lnTo>
                    <a:pt x="41" y="353"/>
                  </a:lnTo>
                  <a:lnTo>
                    <a:pt x="47" y="353"/>
                  </a:lnTo>
                  <a:lnTo>
                    <a:pt x="47" y="353"/>
                  </a:lnTo>
                  <a:lnTo>
                    <a:pt x="47" y="347"/>
                  </a:lnTo>
                  <a:lnTo>
                    <a:pt x="47" y="347"/>
                  </a:lnTo>
                  <a:lnTo>
                    <a:pt x="47" y="347"/>
                  </a:lnTo>
                  <a:lnTo>
                    <a:pt x="47" y="347"/>
                  </a:lnTo>
                  <a:lnTo>
                    <a:pt x="47" y="347"/>
                  </a:lnTo>
                  <a:lnTo>
                    <a:pt x="47" y="347"/>
                  </a:lnTo>
                  <a:lnTo>
                    <a:pt x="47" y="342"/>
                  </a:lnTo>
                  <a:lnTo>
                    <a:pt x="41" y="342"/>
                  </a:lnTo>
                  <a:lnTo>
                    <a:pt x="41" y="342"/>
                  </a:lnTo>
                  <a:lnTo>
                    <a:pt x="41" y="342"/>
                  </a:lnTo>
                  <a:lnTo>
                    <a:pt x="41" y="342"/>
                  </a:lnTo>
                  <a:lnTo>
                    <a:pt x="36" y="342"/>
                  </a:lnTo>
                  <a:lnTo>
                    <a:pt x="36" y="337"/>
                  </a:lnTo>
                  <a:lnTo>
                    <a:pt x="36" y="337"/>
                  </a:lnTo>
                  <a:lnTo>
                    <a:pt x="36" y="337"/>
                  </a:lnTo>
                  <a:lnTo>
                    <a:pt x="41" y="337"/>
                  </a:lnTo>
                  <a:lnTo>
                    <a:pt x="41" y="337"/>
                  </a:lnTo>
                  <a:lnTo>
                    <a:pt x="41" y="337"/>
                  </a:lnTo>
                  <a:lnTo>
                    <a:pt x="41" y="337"/>
                  </a:lnTo>
                  <a:lnTo>
                    <a:pt x="41" y="337"/>
                  </a:lnTo>
                  <a:lnTo>
                    <a:pt x="41" y="337"/>
                  </a:lnTo>
                  <a:lnTo>
                    <a:pt x="41" y="342"/>
                  </a:lnTo>
                  <a:lnTo>
                    <a:pt x="47" y="342"/>
                  </a:lnTo>
                  <a:lnTo>
                    <a:pt x="47" y="342"/>
                  </a:lnTo>
                  <a:lnTo>
                    <a:pt x="47" y="342"/>
                  </a:lnTo>
                  <a:lnTo>
                    <a:pt x="47" y="342"/>
                  </a:lnTo>
                  <a:lnTo>
                    <a:pt x="47" y="337"/>
                  </a:lnTo>
                  <a:lnTo>
                    <a:pt x="47" y="337"/>
                  </a:lnTo>
                  <a:lnTo>
                    <a:pt x="47" y="337"/>
                  </a:lnTo>
                  <a:lnTo>
                    <a:pt x="47" y="337"/>
                  </a:lnTo>
                  <a:lnTo>
                    <a:pt x="47" y="337"/>
                  </a:lnTo>
                  <a:lnTo>
                    <a:pt x="47" y="332"/>
                  </a:lnTo>
                  <a:lnTo>
                    <a:pt x="47" y="332"/>
                  </a:lnTo>
                  <a:lnTo>
                    <a:pt x="47" y="332"/>
                  </a:lnTo>
                  <a:lnTo>
                    <a:pt x="47" y="327"/>
                  </a:lnTo>
                  <a:lnTo>
                    <a:pt x="47" y="327"/>
                  </a:lnTo>
                  <a:lnTo>
                    <a:pt x="47" y="327"/>
                  </a:lnTo>
                  <a:lnTo>
                    <a:pt x="47" y="327"/>
                  </a:lnTo>
                  <a:lnTo>
                    <a:pt x="47" y="321"/>
                  </a:lnTo>
                  <a:lnTo>
                    <a:pt x="47" y="321"/>
                  </a:lnTo>
                  <a:lnTo>
                    <a:pt x="47" y="321"/>
                  </a:lnTo>
                  <a:lnTo>
                    <a:pt x="47" y="321"/>
                  </a:lnTo>
                  <a:lnTo>
                    <a:pt x="41" y="327"/>
                  </a:lnTo>
                  <a:lnTo>
                    <a:pt x="41" y="327"/>
                  </a:lnTo>
                  <a:lnTo>
                    <a:pt x="41" y="327"/>
                  </a:lnTo>
                  <a:lnTo>
                    <a:pt x="41" y="327"/>
                  </a:lnTo>
                  <a:lnTo>
                    <a:pt x="41" y="327"/>
                  </a:lnTo>
                  <a:lnTo>
                    <a:pt x="36" y="327"/>
                  </a:lnTo>
                  <a:lnTo>
                    <a:pt x="36" y="321"/>
                  </a:lnTo>
                  <a:lnTo>
                    <a:pt x="36" y="321"/>
                  </a:lnTo>
                  <a:lnTo>
                    <a:pt x="36" y="321"/>
                  </a:lnTo>
                  <a:lnTo>
                    <a:pt x="36" y="321"/>
                  </a:lnTo>
                  <a:lnTo>
                    <a:pt x="41" y="321"/>
                  </a:lnTo>
                  <a:lnTo>
                    <a:pt x="41" y="321"/>
                  </a:lnTo>
                  <a:lnTo>
                    <a:pt x="41" y="316"/>
                  </a:lnTo>
                  <a:lnTo>
                    <a:pt x="36" y="316"/>
                  </a:lnTo>
                  <a:lnTo>
                    <a:pt x="36" y="316"/>
                  </a:lnTo>
                  <a:lnTo>
                    <a:pt x="36" y="311"/>
                  </a:lnTo>
                  <a:lnTo>
                    <a:pt x="36" y="311"/>
                  </a:lnTo>
                  <a:lnTo>
                    <a:pt x="36" y="311"/>
                  </a:lnTo>
                  <a:lnTo>
                    <a:pt x="36" y="311"/>
                  </a:lnTo>
                  <a:lnTo>
                    <a:pt x="36" y="306"/>
                  </a:lnTo>
                  <a:lnTo>
                    <a:pt x="36" y="306"/>
                  </a:lnTo>
                  <a:lnTo>
                    <a:pt x="36" y="306"/>
                  </a:lnTo>
                  <a:lnTo>
                    <a:pt x="36" y="306"/>
                  </a:lnTo>
                  <a:lnTo>
                    <a:pt x="31" y="306"/>
                  </a:lnTo>
                  <a:lnTo>
                    <a:pt x="31" y="306"/>
                  </a:lnTo>
                  <a:lnTo>
                    <a:pt x="36" y="306"/>
                  </a:lnTo>
                  <a:lnTo>
                    <a:pt x="36" y="306"/>
                  </a:lnTo>
                  <a:lnTo>
                    <a:pt x="36" y="301"/>
                  </a:lnTo>
                  <a:lnTo>
                    <a:pt x="36" y="301"/>
                  </a:lnTo>
                  <a:lnTo>
                    <a:pt x="36" y="301"/>
                  </a:lnTo>
                  <a:lnTo>
                    <a:pt x="36" y="296"/>
                  </a:lnTo>
                  <a:lnTo>
                    <a:pt x="36" y="296"/>
                  </a:lnTo>
                  <a:lnTo>
                    <a:pt x="36" y="296"/>
                  </a:lnTo>
                  <a:lnTo>
                    <a:pt x="36" y="296"/>
                  </a:lnTo>
                  <a:lnTo>
                    <a:pt x="31" y="296"/>
                  </a:lnTo>
                  <a:lnTo>
                    <a:pt x="31" y="296"/>
                  </a:lnTo>
                  <a:lnTo>
                    <a:pt x="31" y="296"/>
                  </a:lnTo>
                  <a:lnTo>
                    <a:pt x="31" y="290"/>
                  </a:lnTo>
                  <a:lnTo>
                    <a:pt x="31" y="290"/>
                  </a:lnTo>
                  <a:lnTo>
                    <a:pt x="31" y="296"/>
                  </a:lnTo>
                  <a:lnTo>
                    <a:pt x="31" y="296"/>
                  </a:lnTo>
                  <a:lnTo>
                    <a:pt x="26" y="296"/>
                  </a:lnTo>
                  <a:lnTo>
                    <a:pt x="26" y="296"/>
                  </a:lnTo>
                  <a:lnTo>
                    <a:pt x="26" y="296"/>
                  </a:lnTo>
                  <a:lnTo>
                    <a:pt x="26" y="290"/>
                  </a:lnTo>
                  <a:lnTo>
                    <a:pt x="26" y="290"/>
                  </a:lnTo>
                  <a:lnTo>
                    <a:pt x="26" y="290"/>
                  </a:lnTo>
                  <a:lnTo>
                    <a:pt x="21" y="290"/>
                  </a:lnTo>
                  <a:lnTo>
                    <a:pt x="21" y="285"/>
                  </a:lnTo>
                  <a:lnTo>
                    <a:pt x="21" y="285"/>
                  </a:lnTo>
                  <a:lnTo>
                    <a:pt x="21" y="285"/>
                  </a:lnTo>
                  <a:lnTo>
                    <a:pt x="26" y="285"/>
                  </a:lnTo>
                  <a:lnTo>
                    <a:pt x="26" y="285"/>
                  </a:lnTo>
                  <a:lnTo>
                    <a:pt x="26" y="285"/>
                  </a:lnTo>
                  <a:lnTo>
                    <a:pt x="26" y="285"/>
                  </a:lnTo>
                  <a:lnTo>
                    <a:pt x="26" y="285"/>
                  </a:lnTo>
                  <a:lnTo>
                    <a:pt x="26" y="285"/>
                  </a:lnTo>
                  <a:lnTo>
                    <a:pt x="26" y="280"/>
                  </a:lnTo>
                  <a:lnTo>
                    <a:pt x="26" y="285"/>
                  </a:lnTo>
                  <a:lnTo>
                    <a:pt x="26" y="285"/>
                  </a:lnTo>
                  <a:lnTo>
                    <a:pt x="26" y="285"/>
                  </a:lnTo>
                  <a:lnTo>
                    <a:pt x="21" y="285"/>
                  </a:lnTo>
                  <a:lnTo>
                    <a:pt x="21" y="285"/>
                  </a:lnTo>
                  <a:lnTo>
                    <a:pt x="21" y="285"/>
                  </a:lnTo>
                  <a:lnTo>
                    <a:pt x="16" y="285"/>
                  </a:lnTo>
                  <a:lnTo>
                    <a:pt x="16" y="280"/>
                  </a:lnTo>
                  <a:lnTo>
                    <a:pt x="16" y="280"/>
                  </a:lnTo>
                  <a:lnTo>
                    <a:pt x="16" y="280"/>
                  </a:lnTo>
                  <a:lnTo>
                    <a:pt x="16" y="280"/>
                  </a:lnTo>
                  <a:lnTo>
                    <a:pt x="16" y="280"/>
                  </a:lnTo>
                  <a:lnTo>
                    <a:pt x="21" y="280"/>
                  </a:lnTo>
                  <a:lnTo>
                    <a:pt x="21" y="275"/>
                  </a:lnTo>
                  <a:lnTo>
                    <a:pt x="21" y="275"/>
                  </a:lnTo>
                  <a:lnTo>
                    <a:pt x="16" y="275"/>
                  </a:lnTo>
                  <a:lnTo>
                    <a:pt x="16" y="275"/>
                  </a:lnTo>
                  <a:lnTo>
                    <a:pt x="16" y="275"/>
                  </a:lnTo>
                  <a:lnTo>
                    <a:pt x="16" y="275"/>
                  </a:lnTo>
                  <a:lnTo>
                    <a:pt x="16" y="275"/>
                  </a:lnTo>
                  <a:lnTo>
                    <a:pt x="16" y="275"/>
                  </a:lnTo>
                  <a:lnTo>
                    <a:pt x="16" y="270"/>
                  </a:lnTo>
                  <a:lnTo>
                    <a:pt x="16" y="270"/>
                  </a:lnTo>
                  <a:lnTo>
                    <a:pt x="16" y="270"/>
                  </a:lnTo>
                  <a:lnTo>
                    <a:pt x="16" y="270"/>
                  </a:lnTo>
                  <a:lnTo>
                    <a:pt x="16" y="270"/>
                  </a:lnTo>
                  <a:lnTo>
                    <a:pt x="21" y="270"/>
                  </a:lnTo>
                  <a:lnTo>
                    <a:pt x="21" y="264"/>
                  </a:lnTo>
                  <a:lnTo>
                    <a:pt x="16" y="264"/>
                  </a:lnTo>
                  <a:lnTo>
                    <a:pt x="16" y="264"/>
                  </a:lnTo>
                  <a:lnTo>
                    <a:pt x="21" y="264"/>
                  </a:lnTo>
                  <a:lnTo>
                    <a:pt x="21" y="259"/>
                  </a:lnTo>
                  <a:lnTo>
                    <a:pt x="16" y="259"/>
                  </a:lnTo>
                  <a:lnTo>
                    <a:pt x="16" y="259"/>
                  </a:lnTo>
                  <a:lnTo>
                    <a:pt x="16" y="259"/>
                  </a:lnTo>
                  <a:lnTo>
                    <a:pt x="16" y="259"/>
                  </a:lnTo>
                  <a:lnTo>
                    <a:pt x="16" y="259"/>
                  </a:lnTo>
                  <a:lnTo>
                    <a:pt x="16" y="259"/>
                  </a:lnTo>
                  <a:lnTo>
                    <a:pt x="16" y="259"/>
                  </a:lnTo>
                  <a:lnTo>
                    <a:pt x="16" y="254"/>
                  </a:lnTo>
                  <a:lnTo>
                    <a:pt x="16" y="254"/>
                  </a:lnTo>
                  <a:lnTo>
                    <a:pt x="16" y="254"/>
                  </a:lnTo>
                  <a:lnTo>
                    <a:pt x="16" y="254"/>
                  </a:lnTo>
                  <a:lnTo>
                    <a:pt x="16" y="254"/>
                  </a:lnTo>
                  <a:lnTo>
                    <a:pt x="16" y="254"/>
                  </a:lnTo>
                  <a:lnTo>
                    <a:pt x="16" y="254"/>
                  </a:lnTo>
                  <a:lnTo>
                    <a:pt x="16" y="254"/>
                  </a:lnTo>
                  <a:lnTo>
                    <a:pt x="10" y="254"/>
                  </a:lnTo>
                  <a:lnTo>
                    <a:pt x="10" y="254"/>
                  </a:lnTo>
                  <a:lnTo>
                    <a:pt x="10" y="249"/>
                  </a:lnTo>
                  <a:lnTo>
                    <a:pt x="10" y="249"/>
                  </a:lnTo>
                  <a:lnTo>
                    <a:pt x="10" y="249"/>
                  </a:lnTo>
                  <a:lnTo>
                    <a:pt x="10" y="249"/>
                  </a:lnTo>
                  <a:lnTo>
                    <a:pt x="5" y="249"/>
                  </a:lnTo>
                  <a:lnTo>
                    <a:pt x="5" y="249"/>
                  </a:lnTo>
                  <a:lnTo>
                    <a:pt x="5" y="249"/>
                  </a:lnTo>
                  <a:lnTo>
                    <a:pt x="0" y="249"/>
                  </a:lnTo>
                  <a:lnTo>
                    <a:pt x="0" y="244"/>
                  </a:lnTo>
                  <a:lnTo>
                    <a:pt x="5" y="244"/>
                  </a:lnTo>
                  <a:lnTo>
                    <a:pt x="5" y="244"/>
                  </a:lnTo>
                  <a:lnTo>
                    <a:pt x="5" y="244"/>
                  </a:lnTo>
                  <a:lnTo>
                    <a:pt x="5" y="244"/>
                  </a:lnTo>
                  <a:lnTo>
                    <a:pt x="10" y="244"/>
                  </a:lnTo>
                  <a:lnTo>
                    <a:pt x="10" y="244"/>
                  </a:lnTo>
                  <a:lnTo>
                    <a:pt x="16" y="244"/>
                  </a:lnTo>
                  <a:lnTo>
                    <a:pt x="16" y="244"/>
                  </a:lnTo>
                  <a:lnTo>
                    <a:pt x="16" y="238"/>
                  </a:lnTo>
                  <a:lnTo>
                    <a:pt x="16" y="238"/>
                  </a:lnTo>
                  <a:lnTo>
                    <a:pt x="21" y="238"/>
                  </a:lnTo>
                  <a:lnTo>
                    <a:pt x="21" y="238"/>
                  </a:lnTo>
                  <a:lnTo>
                    <a:pt x="21" y="238"/>
                  </a:lnTo>
                  <a:lnTo>
                    <a:pt x="21" y="238"/>
                  </a:lnTo>
                  <a:lnTo>
                    <a:pt x="26" y="238"/>
                  </a:lnTo>
                  <a:lnTo>
                    <a:pt x="26" y="238"/>
                  </a:lnTo>
                  <a:lnTo>
                    <a:pt x="26" y="238"/>
                  </a:lnTo>
                  <a:lnTo>
                    <a:pt x="26" y="238"/>
                  </a:lnTo>
                  <a:lnTo>
                    <a:pt x="26" y="233"/>
                  </a:lnTo>
                  <a:lnTo>
                    <a:pt x="26" y="233"/>
                  </a:lnTo>
                  <a:lnTo>
                    <a:pt x="26" y="233"/>
                  </a:lnTo>
                  <a:lnTo>
                    <a:pt x="26" y="233"/>
                  </a:lnTo>
                  <a:lnTo>
                    <a:pt x="21" y="228"/>
                  </a:lnTo>
                  <a:lnTo>
                    <a:pt x="21" y="228"/>
                  </a:lnTo>
                  <a:lnTo>
                    <a:pt x="21" y="228"/>
                  </a:lnTo>
                  <a:lnTo>
                    <a:pt x="21" y="223"/>
                  </a:lnTo>
                  <a:lnTo>
                    <a:pt x="16" y="223"/>
                  </a:lnTo>
                  <a:lnTo>
                    <a:pt x="16" y="223"/>
                  </a:lnTo>
                  <a:lnTo>
                    <a:pt x="16" y="223"/>
                  </a:lnTo>
                  <a:lnTo>
                    <a:pt x="16" y="218"/>
                  </a:lnTo>
                  <a:lnTo>
                    <a:pt x="16" y="218"/>
                  </a:lnTo>
                  <a:lnTo>
                    <a:pt x="16" y="218"/>
                  </a:lnTo>
                  <a:lnTo>
                    <a:pt x="10" y="218"/>
                  </a:lnTo>
                  <a:lnTo>
                    <a:pt x="10" y="213"/>
                  </a:lnTo>
                  <a:lnTo>
                    <a:pt x="10" y="213"/>
                  </a:lnTo>
                  <a:lnTo>
                    <a:pt x="10" y="213"/>
                  </a:lnTo>
                  <a:lnTo>
                    <a:pt x="10" y="213"/>
                  </a:lnTo>
                  <a:lnTo>
                    <a:pt x="10" y="213"/>
                  </a:lnTo>
                  <a:lnTo>
                    <a:pt x="10" y="207"/>
                  </a:lnTo>
                  <a:lnTo>
                    <a:pt x="5" y="207"/>
                  </a:lnTo>
                  <a:lnTo>
                    <a:pt x="5" y="207"/>
                  </a:lnTo>
                  <a:lnTo>
                    <a:pt x="5" y="207"/>
                  </a:lnTo>
                  <a:lnTo>
                    <a:pt x="5" y="202"/>
                  </a:lnTo>
                  <a:lnTo>
                    <a:pt x="5" y="202"/>
                  </a:lnTo>
                  <a:lnTo>
                    <a:pt x="5" y="202"/>
                  </a:lnTo>
                  <a:lnTo>
                    <a:pt x="5" y="202"/>
                  </a:lnTo>
                  <a:lnTo>
                    <a:pt x="0" y="202"/>
                  </a:lnTo>
                  <a:lnTo>
                    <a:pt x="0" y="197"/>
                  </a:lnTo>
                  <a:lnTo>
                    <a:pt x="0" y="197"/>
                  </a:lnTo>
                  <a:lnTo>
                    <a:pt x="0" y="197"/>
                  </a:lnTo>
                  <a:lnTo>
                    <a:pt x="0" y="192"/>
                  </a:lnTo>
                  <a:lnTo>
                    <a:pt x="0" y="192"/>
                  </a:lnTo>
                  <a:lnTo>
                    <a:pt x="0" y="192"/>
                  </a:lnTo>
                  <a:lnTo>
                    <a:pt x="0" y="187"/>
                  </a:lnTo>
                  <a:lnTo>
                    <a:pt x="0" y="187"/>
                  </a:lnTo>
                  <a:lnTo>
                    <a:pt x="0" y="187"/>
                  </a:lnTo>
                  <a:lnTo>
                    <a:pt x="0" y="187"/>
                  </a:lnTo>
                  <a:lnTo>
                    <a:pt x="0" y="181"/>
                  </a:lnTo>
                  <a:lnTo>
                    <a:pt x="0" y="181"/>
                  </a:lnTo>
                  <a:lnTo>
                    <a:pt x="0" y="181"/>
                  </a:lnTo>
                  <a:lnTo>
                    <a:pt x="0" y="181"/>
                  </a:lnTo>
                  <a:lnTo>
                    <a:pt x="0" y="176"/>
                  </a:lnTo>
                  <a:lnTo>
                    <a:pt x="0" y="176"/>
                  </a:lnTo>
                  <a:lnTo>
                    <a:pt x="0" y="176"/>
                  </a:lnTo>
                  <a:lnTo>
                    <a:pt x="0" y="176"/>
                  </a:lnTo>
                  <a:lnTo>
                    <a:pt x="0" y="171"/>
                  </a:lnTo>
                  <a:lnTo>
                    <a:pt x="0" y="171"/>
                  </a:lnTo>
                  <a:lnTo>
                    <a:pt x="0" y="171"/>
                  </a:lnTo>
                  <a:lnTo>
                    <a:pt x="5" y="171"/>
                  </a:lnTo>
                  <a:lnTo>
                    <a:pt x="5" y="171"/>
                  </a:lnTo>
                  <a:lnTo>
                    <a:pt x="5" y="166"/>
                  </a:lnTo>
                  <a:lnTo>
                    <a:pt x="10" y="166"/>
                  </a:lnTo>
                  <a:lnTo>
                    <a:pt x="10" y="166"/>
                  </a:lnTo>
                  <a:lnTo>
                    <a:pt x="10" y="166"/>
                  </a:lnTo>
                  <a:lnTo>
                    <a:pt x="16" y="166"/>
                  </a:lnTo>
                  <a:lnTo>
                    <a:pt x="16" y="161"/>
                  </a:lnTo>
                  <a:lnTo>
                    <a:pt x="16" y="161"/>
                  </a:lnTo>
                  <a:lnTo>
                    <a:pt x="16" y="161"/>
                  </a:lnTo>
                  <a:lnTo>
                    <a:pt x="21" y="161"/>
                  </a:lnTo>
                  <a:lnTo>
                    <a:pt x="21" y="161"/>
                  </a:lnTo>
                  <a:lnTo>
                    <a:pt x="21" y="161"/>
                  </a:lnTo>
                  <a:lnTo>
                    <a:pt x="21" y="161"/>
                  </a:lnTo>
                  <a:lnTo>
                    <a:pt x="21" y="156"/>
                  </a:lnTo>
                  <a:lnTo>
                    <a:pt x="21" y="156"/>
                  </a:lnTo>
                  <a:lnTo>
                    <a:pt x="21" y="156"/>
                  </a:lnTo>
                  <a:lnTo>
                    <a:pt x="21" y="156"/>
                  </a:lnTo>
                  <a:lnTo>
                    <a:pt x="21" y="156"/>
                  </a:lnTo>
                  <a:lnTo>
                    <a:pt x="21" y="150"/>
                  </a:lnTo>
                  <a:lnTo>
                    <a:pt x="26" y="150"/>
                  </a:lnTo>
                  <a:lnTo>
                    <a:pt x="26" y="150"/>
                  </a:lnTo>
                  <a:lnTo>
                    <a:pt x="26" y="145"/>
                  </a:lnTo>
                  <a:lnTo>
                    <a:pt x="26" y="145"/>
                  </a:lnTo>
                  <a:lnTo>
                    <a:pt x="26" y="145"/>
                  </a:lnTo>
                  <a:lnTo>
                    <a:pt x="26" y="145"/>
                  </a:lnTo>
                  <a:lnTo>
                    <a:pt x="26" y="140"/>
                  </a:lnTo>
                  <a:lnTo>
                    <a:pt x="26" y="140"/>
                  </a:lnTo>
                  <a:lnTo>
                    <a:pt x="26" y="140"/>
                  </a:lnTo>
                  <a:lnTo>
                    <a:pt x="26" y="140"/>
                  </a:lnTo>
                  <a:lnTo>
                    <a:pt x="26" y="135"/>
                  </a:lnTo>
                  <a:lnTo>
                    <a:pt x="26" y="135"/>
                  </a:lnTo>
                  <a:lnTo>
                    <a:pt x="26" y="135"/>
                  </a:lnTo>
                  <a:lnTo>
                    <a:pt x="26" y="130"/>
                  </a:lnTo>
                  <a:lnTo>
                    <a:pt x="26" y="130"/>
                  </a:lnTo>
                  <a:lnTo>
                    <a:pt x="26" y="130"/>
                  </a:lnTo>
                  <a:lnTo>
                    <a:pt x="26" y="124"/>
                  </a:lnTo>
                  <a:lnTo>
                    <a:pt x="26" y="124"/>
                  </a:lnTo>
                  <a:lnTo>
                    <a:pt x="26" y="124"/>
                  </a:lnTo>
                  <a:lnTo>
                    <a:pt x="26" y="124"/>
                  </a:lnTo>
                  <a:lnTo>
                    <a:pt x="26" y="124"/>
                  </a:lnTo>
                  <a:lnTo>
                    <a:pt x="31" y="124"/>
                  </a:lnTo>
                  <a:lnTo>
                    <a:pt x="31" y="124"/>
                  </a:lnTo>
                  <a:lnTo>
                    <a:pt x="31" y="124"/>
                  </a:lnTo>
                  <a:lnTo>
                    <a:pt x="31" y="124"/>
                  </a:lnTo>
                  <a:lnTo>
                    <a:pt x="36" y="119"/>
                  </a:lnTo>
                  <a:lnTo>
                    <a:pt x="36" y="119"/>
                  </a:lnTo>
                  <a:lnTo>
                    <a:pt x="36" y="114"/>
                  </a:lnTo>
                  <a:lnTo>
                    <a:pt x="36" y="114"/>
                  </a:lnTo>
                  <a:lnTo>
                    <a:pt x="36" y="114"/>
                  </a:lnTo>
                  <a:lnTo>
                    <a:pt x="41" y="114"/>
                  </a:lnTo>
                  <a:lnTo>
                    <a:pt x="41" y="114"/>
                  </a:lnTo>
                  <a:lnTo>
                    <a:pt x="47" y="114"/>
                  </a:lnTo>
                  <a:lnTo>
                    <a:pt x="47" y="109"/>
                  </a:lnTo>
                  <a:lnTo>
                    <a:pt x="47" y="109"/>
                  </a:lnTo>
                  <a:lnTo>
                    <a:pt x="52" y="109"/>
                  </a:lnTo>
                  <a:lnTo>
                    <a:pt x="52" y="109"/>
                  </a:lnTo>
                  <a:lnTo>
                    <a:pt x="52" y="109"/>
                  </a:lnTo>
                  <a:lnTo>
                    <a:pt x="57" y="109"/>
                  </a:lnTo>
                  <a:lnTo>
                    <a:pt x="57" y="109"/>
                  </a:lnTo>
                  <a:lnTo>
                    <a:pt x="57" y="109"/>
                  </a:lnTo>
                  <a:lnTo>
                    <a:pt x="62" y="109"/>
                  </a:lnTo>
                  <a:lnTo>
                    <a:pt x="62" y="109"/>
                  </a:lnTo>
                  <a:lnTo>
                    <a:pt x="67" y="109"/>
                  </a:lnTo>
                  <a:lnTo>
                    <a:pt x="67" y="104"/>
                  </a:lnTo>
                  <a:lnTo>
                    <a:pt x="67" y="104"/>
                  </a:lnTo>
                  <a:lnTo>
                    <a:pt x="67" y="104"/>
                  </a:lnTo>
                  <a:lnTo>
                    <a:pt x="67" y="104"/>
                  </a:lnTo>
                  <a:lnTo>
                    <a:pt x="67" y="104"/>
                  </a:lnTo>
                  <a:lnTo>
                    <a:pt x="67" y="109"/>
                  </a:lnTo>
                  <a:lnTo>
                    <a:pt x="73" y="109"/>
                  </a:lnTo>
                  <a:lnTo>
                    <a:pt x="73" y="109"/>
                  </a:lnTo>
                  <a:lnTo>
                    <a:pt x="73" y="109"/>
                  </a:lnTo>
                  <a:lnTo>
                    <a:pt x="73" y="109"/>
                  </a:lnTo>
                  <a:lnTo>
                    <a:pt x="73" y="114"/>
                  </a:lnTo>
                  <a:lnTo>
                    <a:pt x="73" y="114"/>
                  </a:lnTo>
                  <a:lnTo>
                    <a:pt x="73" y="114"/>
                  </a:lnTo>
                  <a:lnTo>
                    <a:pt x="78" y="114"/>
                  </a:lnTo>
                  <a:lnTo>
                    <a:pt x="78" y="119"/>
                  </a:lnTo>
                  <a:lnTo>
                    <a:pt x="78" y="119"/>
                  </a:lnTo>
                  <a:lnTo>
                    <a:pt x="78" y="119"/>
                  </a:lnTo>
                  <a:lnTo>
                    <a:pt x="78" y="119"/>
                  </a:lnTo>
                  <a:lnTo>
                    <a:pt x="78" y="124"/>
                  </a:lnTo>
                  <a:lnTo>
                    <a:pt x="78" y="124"/>
                  </a:lnTo>
                  <a:lnTo>
                    <a:pt x="78" y="124"/>
                  </a:lnTo>
                  <a:lnTo>
                    <a:pt x="78" y="124"/>
                  </a:lnTo>
                  <a:lnTo>
                    <a:pt x="78" y="124"/>
                  </a:lnTo>
                  <a:lnTo>
                    <a:pt x="78" y="124"/>
                  </a:lnTo>
                  <a:lnTo>
                    <a:pt x="78" y="124"/>
                  </a:lnTo>
                  <a:lnTo>
                    <a:pt x="78" y="130"/>
                  </a:lnTo>
                  <a:lnTo>
                    <a:pt x="78" y="130"/>
                  </a:lnTo>
                  <a:lnTo>
                    <a:pt x="78" y="130"/>
                  </a:lnTo>
                  <a:lnTo>
                    <a:pt x="78" y="130"/>
                  </a:lnTo>
                  <a:lnTo>
                    <a:pt x="78" y="130"/>
                  </a:lnTo>
                  <a:lnTo>
                    <a:pt x="78" y="135"/>
                  </a:lnTo>
                  <a:lnTo>
                    <a:pt x="78" y="135"/>
                  </a:lnTo>
                  <a:lnTo>
                    <a:pt x="83" y="135"/>
                  </a:lnTo>
                  <a:lnTo>
                    <a:pt x="83" y="135"/>
                  </a:lnTo>
                  <a:lnTo>
                    <a:pt x="83" y="135"/>
                  </a:lnTo>
                  <a:lnTo>
                    <a:pt x="83" y="135"/>
                  </a:lnTo>
                  <a:lnTo>
                    <a:pt x="83" y="140"/>
                  </a:lnTo>
                  <a:lnTo>
                    <a:pt x="83" y="140"/>
                  </a:lnTo>
                  <a:lnTo>
                    <a:pt x="88" y="140"/>
                  </a:lnTo>
                  <a:lnTo>
                    <a:pt x="88" y="140"/>
                  </a:lnTo>
                  <a:lnTo>
                    <a:pt x="88" y="140"/>
                  </a:lnTo>
                  <a:lnTo>
                    <a:pt x="88" y="145"/>
                  </a:lnTo>
                  <a:lnTo>
                    <a:pt x="93" y="145"/>
                  </a:lnTo>
                  <a:lnTo>
                    <a:pt x="93" y="145"/>
                  </a:lnTo>
                  <a:lnTo>
                    <a:pt x="93" y="150"/>
                  </a:lnTo>
                  <a:lnTo>
                    <a:pt x="93" y="150"/>
                  </a:lnTo>
                  <a:lnTo>
                    <a:pt x="93" y="150"/>
                  </a:lnTo>
                  <a:lnTo>
                    <a:pt x="93" y="156"/>
                  </a:lnTo>
                  <a:lnTo>
                    <a:pt x="93" y="156"/>
                  </a:lnTo>
                  <a:lnTo>
                    <a:pt x="93" y="156"/>
                  </a:lnTo>
                  <a:lnTo>
                    <a:pt x="93" y="156"/>
                  </a:lnTo>
                  <a:lnTo>
                    <a:pt x="93" y="156"/>
                  </a:lnTo>
                  <a:lnTo>
                    <a:pt x="93" y="156"/>
                  </a:lnTo>
                  <a:lnTo>
                    <a:pt x="93" y="156"/>
                  </a:lnTo>
                  <a:lnTo>
                    <a:pt x="98" y="156"/>
                  </a:lnTo>
                  <a:lnTo>
                    <a:pt x="98" y="156"/>
                  </a:lnTo>
                  <a:lnTo>
                    <a:pt x="98" y="156"/>
                  </a:lnTo>
                  <a:lnTo>
                    <a:pt x="98" y="156"/>
                  </a:lnTo>
                  <a:lnTo>
                    <a:pt x="98" y="150"/>
                  </a:lnTo>
                  <a:lnTo>
                    <a:pt x="104" y="150"/>
                  </a:lnTo>
                  <a:lnTo>
                    <a:pt x="104" y="150"/>
                  </a:lnTo>
                  <a:lnTo>
                    <a:pt x="104" y="150"/>
                  </a:lnTo>
                  <a:lnTo>
                    <a:pt x="109" y="150"/>
                  </a:lnTo>
                  <a:lnTo>
                    <a:pt x="109" y="145"/>
                  </a:lnTo>
                  <a:lnTo>
                    <a:pt x="109" y="145"/>
                  </a:lnTo>
                  <a:lnTo>
                    <a:pt x="114" y="145"/>
                  </a:lnTo>
                  <a:lnTo>
                    <a:pt x="114" y="145"/>
                  </a:lnTo>
                  <a:lnTo>
                    <a:pt x="114" y="145"/>
                  </a:lnTo>
                  <a:lnTo>
                    <a:pt x="114" y="140"/>
                  </a:lnTo>
                  <a:lnTo>
                    <a:pt x="119" y="140"/>
                  </a:lnTo>
                  <a:lnTo>
                    <a:pt x="119" y="140"/>
                  </a:lnTo>
                  <a:lnTo>
                    <a:pt x="119" y="140"/>
                  </a:lnTo>
                  <a:lnTo>
                    <a:pt x="119" y="140"/>
                  </a:lnTo>
                  <a:lnTo>
                    <a:pt x="119" y="140"/>
                  </a:lnTo>
                  <a:lnTo>
                    <a:pt x="124" y="140"/>
                  </a:lnTo>
                  <a:lnTo>
                    <a:pt x="124" y="135"/>
                  </a:lnTo>
                  <a:lnTo>
                    <a:pt x="124" y="135"/>
                  </a:lnTo>
                  <a:lnTo>
                    <a:pt x="124" y="135"/>
                  </a:lnTo>
                  <a:lnTo>
                    <a:pt x="130" y="135"/>
                  </a:lnTo>
                  <a:lnTo>
                    <a:pt x="130" y="135"/>
                  </a:lnTo>
                  <a:lnTo>
                    <a:pt x="130" y="135"/>
                  </a:lnTo>
                  <a:lnTo>
                    <a:pt x="130" y="130"/>
                  </a:lnTo>
                  <a:lnTo>
                    <a:pt x="130" y="130"/>
                  </a:lnTo>
                  <a:lnTo>
                    <a:pt x="130" y="124"/>
                  </a:lnTo>
                  <a:lnTo>
                    <a:pt x="130" y="124"/>
                  </a:lnTo>
                  <a:lnTo>
                    <a:pt x="130" y="124"/>
                  </a:lnTo>
                  <a:lnTo>
                    <a:pt x="135" y="124"/>
                  </a:lnTo>
                  <a:lnTo>
                    <a:pt x="135" y="124"/>
                  </a:lnTo>
                  <a:lnTo>
                    <a:pt x="135" y="124"/>
                  </a:lnTo>
                  <a:lnTo>
                    <a:pt x="135" y="119"/>
                  </a:lnTo>
                  <a:lnTo>
                    <a:pt x="135" y="119"/>
                  </a:lnTo>
                  <a:lnTo>
                    <a:pt x="140" y="119"/>
                  </a:lnTo>
                  <a:lnTo>
                    <a:pt x="140" y="119"/>
                  </a:lnTo>
                  <a:lnTo>
                    <a:pt x="140" y="119"/>
                  </a:lnTo>
                  <a:lnTo>
                    <a:pt x="140" y="119"/>
                  </a:lnTo>
                  <a:lnTo>
                    <a:pt x="145" y="119"/>
                  </a:lnTo>
                  <a:lnTo>
                    <a:pt x="145" y="119"/>
                  </a:lnTo>
                  <a:lnTo>
                    <a:pt x="145" y="119"/>
                  </a:lnTo>
                  <a:lnTo>
                    <a:pt x="145" y="119"/>
                  </a:lnTo>
                  <a:lnTo>
                    <a:pt x="145" y="114"/>
                  </a:lnTo>
                  <a:lnTo>
                    <a:pt x="145" y="114"/>
                  </a:lnTo>
                  <a:lnTo>
                    <a:pt x="145" y="114"/>
                  </a:lnTo>
                  <a:lnTo>
                    <a:pt x="145" y="109"/>
                  </a:lnTo>
                  <a:lnTo>
                    <a:pt x="145" y="109"/>
                  </a:lnTo>
                  <a:lnTo>
                    <a:pt x="145" y="109"/>
                  </a:lnTo>
                  <a:lnTo>
                    <a:pt x="145" y="104"/>
                  </a:lnTo>
                  <a:lnTo>
                    <a:pt x="145" y="104"/>
                  </a:lnTo>
                  <a:lnTo>
                    <a:pt x="145" y="104"/>
                  </a:lnTo>
                  <a:lnTo>
                    <a:pt x="145" y="104"/>
                  </a:lnTo>
                  <a:lnTo>
                    <a:pt x="145" y="104"/>
                  </a:lnTo>
                  <a:lnTo>
                    <a:pt x="150" y="104"/>
                  </a:lnTo>
                  <a:lnTo>
                    <a:pt x="150" y="98"/>
                  </a:lnTo>
                  <a:lnTo>
                    <a:pt x="150" y="98"/>
                  </a:lnTo>
                  <a:lnTo>
                    <a:pt x="150" y="98"/>
                  </a:lnTo>
                  <a:lnTo>
                    <a:pt x="150" y="93"/>
                  </a:lnTo>
                  <a:lnTo>
                    <a:pt x="150" y="93"/>
                  </a:lnTo>
                  <a:lnTo>
                    <a:pt x="150" y="93"/>
                  </a:lnTo>
                  <a:lnTo>
                    <a:pt x="150" y="93"/>
                  </a:lnTo>
                  <a:lnTo>
                    <a:pt x="155" y="93"/>
                  </a:lnTo>
                  <a:lnTo>
                    <a:pt x="155" y="93"/>
                  </a:lnTo>
                  <a:lnTo>
                    <a:pt x="155" y="93"/>
                  </a:lnTo>
                  <a:lnTo>
                    <a:pt x="155" y="88"/>
                  </a:lnTo>
                  <a:lnTo>
                    <a:pt x="161" y="88"/>
                  </a:lnTo>
                  <a:lnTo>
                    <a:pt x="161" y="88"/>
                  </a:lnTo>
                  <a:lnTo>
                    <a:pt x="166" y="88"/>
                  </a:lnTo>
                  <a:lnTo>
                    <a:pt x="166" y="88"/>
                  </a:lnTo>
                  <a:lnTo>
                    <a:pt x="166" y="88"/>
                  </a:lnTo>
                  <a:lnTo>
                    <a:pt x="166" y="88"/>
                  </a:lnTo>
                  <a:lnTo>
                    <a:pt x="166" y="88"/>
                  </a:lnTo>
                  <a:lnTo>
                    <a:pt x="171" y="88"/>
                  </a:lnTo>
                  <a:lnTo>
                    <a:pt x="171" y="88"/>
                  </a:lnTo>
                  <a:lnTo>
                    <a:pt x="171" y="88"/>
                  </a:lnTo>
                  <a:lnTo>
                    <a:pt x="176" y="88"/>
                  </a:lnTo>
                  <a:lnTo>
                    <a:pt x="176" y="88"/>
                  </a:lnTo>
                  <a:lnTo>
                    <a:pt x="176" y="88"/>
                  </a:lnTo>
                  <a:lnTo>
                    <a:pt x="176" y="88"/>
                  </a:lnTo>
                  <a:lnTo>
                    <a:pt x="181" y="88"/>
                  </a:lnTo>
                  <a:lnTo>
                    <a:pt x="181" y="88"/>
                  </a:lnTo>
                  <a:lnTo>
                    <a:pt x="181" y="88"/>
                  </a:lnTo>
                  <a:lnTo>
                    <a:pt x="187" y="88"/>
                  </a:lnTo>
                  <a:lnTo>
                    <a:pt x="187" y="88"/>
                  </a:lnTo>
                  <a:lnTo>
                    <a:pt x="187" y="88"/>
                  </a:lnTo>
                  <a:lnTo>
                    <a:pt x="187" y="88"/>
                  </a:lnTo>
                  <a:lnTo>
                    <a:pt x="192" y="88"/>
                  </a:lnTo>
                  <a:lnTo>
                    <a:pt x="192" y="83"/>
                  </a:lnTo>
                  <a:lnTo>
                    <a:pt x="192" y="83"/>
                  </a:lnTo>
                  <a:lnTo>
                    <a:pt x="197" y="83"/>
                  </a:lnTo>
                  <a:lnTo>
                    <a:pt x="197" y="83"/>
                  </a:lnTo>
                  <a:lnTo>
                    <a:pt x="197" y="83"/>
                  </a:lnTo>
                  <a:lnTo>
                    <a:pt x="197" y="83"/>
                  </a:lnTo>
                  <a:lnTo>
                    <a:pt x="202" y="83"/>
                  </a:lnTo>
                  <a:lnTo>
                    <a:pt x="202" y="83"/>
                  </a:lnTo>
                  <a:lnTo>
                    <a:pt x="202" y="78"/>
                  </a:lnTo>
                  <a:lnTo>
                    <a:pt x="202" y="78"/>
                  </a:lnTo>
                  <a:lnTo>
                    <a:pt x="202" y="78"/>
                  </a:lnTo>
                  <a:lnTo>
                    <a:pt x="202" y="78"/>
                  </a:lnTo>
                  <a:lnTo>
                    <a:pt x="207" y="78"/>
                  </a:lnTo>
                  <a:lnTo>
                    <a:pt x="207" y="78"/>
                  </a:lnTo>
                  <a:lnTo>
                    <a:pt x="207" y="78"/>
                  </a:lnTo>
                  <a:lnTo>
                    <a:pt x="207" y="78"/>
                  </a:lnTo>
                  <a:lnTo>
                    <a:pt x="212" y="78"/>
                  </a:lnTo>
                  <a:lnTo>
                    <a:pt x="212" y="78"/>
                  </a:lnTo>
                  <a:lnTo>
                    <a:pt x="212" y="78"/>
                  </a:lnTo>
                  <a:lnTo>
                    <a:pt x="212" y="73"/>
                  </a:lnTo>
                  <a:lnTo>
                    <a:pt x="218" y="73"/>
                  </a:lnTo>
                  <a:lnTo>
                    <a:pt x="218" y="73"/>
                  </a:lnTo>
                  <a:lnTo>
                    <a:pt x="218" y="73"/>
                  </a:lnTo>
                  <a:lnTo>
                    <a:pt x="218" y="73"/>
                  </a:lnTo>
                  <a:lnTo>
                    <a:pt x="218" y="73"/>
                  </a:lnTo>
                  <a:lnTo>
                    <a:pt x="218" y="73"/>
                  </a:lnTo>
                  <a:lnTo>
                    <a:pt x="218" y="67"/>
                  </a:lnTo>
                  <a:lnTo>
                    <a:pt x="218" y="67"/>
                  </a:lnTo>
                  <a:lnTo>
                    <a:pt x="218" y="67"/>
                  </a:lnTo>
                  <a:lnTo>
                    <a:pt x="223" y="67"/>
                  </a:lnTo>
                  <a:lnTo>
                    <a:pt x="223" y="62"/>
                  </a:lnTo>
                  <a:lnTo>
                    <a:pt x="223" y="62"/>
                  </a:lnTo>
                  <a:lnTo>
                    <a:pt x="223" y="62"/>
                  </a:lnTo>
                  <a:lnTo>
                    <a:pt x="223" y="62"/>
                  </a:lnTo>
                  <a:lnTo>
                    <a:pt x="223" y="62"/>
                  </a:lnTo>
                  <a:lnTo>
                    <a:pt x="223" y="62"/>
                  </a:lnTo>
                  <a:lnTo>
                    <a:pt x="228" y="62"/>
                  </a:lnTo>
                  <a:lnTo>
                    <a:pt x="228" y="62"/>
                  </a:lnTo>
                  <a:lnTo>
                    <a:pt x="228" y="62"/>
                  </a:lnTo>
                  <a:lnTo>
                    <a:pt x="228" y="62"/>
                  </a:lnTo>
                  <a:lnTo>
                    <a:pt x="233" y="62"/>
                  </a:lnTo>
                  <a:lnTo>
                    <a:pt x="233" y="67"/>
                  </a:lnTo>
                  <a:lnTo>
                    <a:pt x="233" y="67"/>
                  </a:lnTo>
                  <a:lnTo>
                    <a:pt x="233" y="67"/>
                  </a:lnTo>
                  <a:lnTo>
                    <a:pt x="238" y="67"/>
                  </a:lnTo>
                  <a:lnTo>
                    <a:pt x="238" y="67"/>
                  </a:lnTo>
                  <a:lnTo>
                    <a:pt x="238" y="73"/>
                  </a:lnTo>
                  <a:lnTo>
                    <a:pt x="244" y="73"/>
                  </a:lnTo>
                  <a:lnTo>
                    <a:pt x="244" y="73"/>
                  </a:lnTo>
                  <a:lnTo>
                    <a:pt x="244" y="73"/>
                  </a:lnTo>
                  <a:lnTo>
                    <a:pt x="249" y="73"/>
                  </a:lnTo>
                  <a:lnTo>
                    <a:pt x="249" y="78"/>
                  </a:lnTo>
                  <a:lnTo>
                    <a:pt x="249" y="78"/>
                  </a:lnTo>
                  <a:lnTo>
                    <a:pt x="249" y="78"/>
                  </a:lnTo>
                  <a:lnTo>
                    <a:pt x="249" y="73"/>
                  </a:lnTo>
                  <a:lnTo>
                    <a:pt x="254" y="73"/>
                  </a:lnTo>
                  <a:lnTo>
                    <a:pt x="254" y="73"/>
                  </a:lnTo>
                  <a:lnTo>
                    <a:pt x="254" y="73"/>
                  </a:lnTo>
                  <a:lnTo>
                    <a:pt x="259" y="73"/>
                  </a:lnTo>
                  <a:lnTo>
                    <a:pt x="259" y="73"/>
                  </a:lnTo>
                  <a:lnTo>
                    <a:pt x="259" y="73"/>
                  </a:lnTo>
                  <a:lnTo>
                    <a:pt x="259" y="73"/>
                  </a:lnTo>
                  <a:lnTo>
                    <a:pt x="259" y="73"/>
                  </a:lnTo>
                  <a:lnTo>
                    <a:pt x="259" y="67"/>
                  </a:lnTo>
                  <a:lnTo>
                    <a:pt x="259" y="67"/>
                  </a:lnTo>
                  <a:lnTo>
                    <a:pt x="264" y="67"/>
                  </a:lnTo>
                  <a:lnTo>
                    <a:pt x="264" y="67"/>
                  </a:lnTo>
                  <a:lnTo>
                    <a:pt x="264" y="67"/>
                  </a:lnTo>
                  <a:lnTo>
                    <a:pt x="264" y="62"/>
                  </a:lnTo>
                  <a:lnTo>
                    <a:pt x="264" y="62"/>
                  </a:lnTo>
                  <a:lnTo>
                    <a:pt x="264" y="62"/>
                  </a:lnTo>
                  <a:lnTo>
                    <a:pt x="264" y="62"/>
                  </a:lnTo>
                  <a:lnTo>
                    <a:pt x="269" y="62"/>
                  </a:lnTo>
                  <a:lnTo>
                    <a:pt x="269" y="57"/>
                  </a:lnTo>
                  <a:lnTo>
                    <a:pt x="269" y="57"/>
                  </a:lnTo>
                  <a:lnTo>
                    <a:pt x="269" y="57"/>
                  </a:lnTo>
                  <a:lnTo>
                    <a:pt x="269" y="57"/>
                  </a:lnTo>
                  <a:lnTo>
                    <a:pt x="269" y="57"/>
                  </a:lnTo>
                  <a:lnTo>
                    <a:pt x="275" y="57"/>
                  </a:lnTo>
                  <a:lnTo>
                    <a:pt x="275" y="57"/>
                  </a:lnTo>
                  <a:lnTo>
                    <a:pt x="275" y="57"/>
                  </a:lnTo>
                  <a:lnTo>
                    <a:pt x="275" y="57"/>
                  </a:lnTo>
                  <a:lnTo>
                    <a:pt x="275" y="52"/>
                  </a:lnTo>
                  <a:lnTo>
                    <a:pt x="275" y="52"/>
                  </a:lnTo>
                  <a:lnTo>
                    <a:pt x="275" y="52"/>
                  </a:lnTo>
                  <a:lnTo>
                    <a:pt x="275" y="47"/>
                  </a:lnTo>
                  <a:lnTo>
                    <a:pt x="275" y="47"/>
                  </a:lnTo>
                  <a:lnTo>
                    <a:pt x="275" y="47"/>
                  </a:lnTo>
                  <a:lnTo>
                    <a:pt x="275" y="41"/>
                  </a:lnTo>
                  <a:lnTo>
                    <a:pt x="280" y="41"/>
                  </a:lnTo>
                  <a:lnTo>
                    <a:pt x="280" y="41"/>
                  </a:lnTo>
                  <a:lnTo>
                    <a:pt x="280" y="41"/>
                  </a:lnTo>
                  <a:lnTo>
                    <a:pt x="280" y="36"/>
                  </a:lnTo>
                  <a:lnTo>
                    <a:pt x="280" y="36"/>
                  </a:lnTo>
                  <a:lnTo>
                    <a:pt x="280" y="36"/>
                  </a:lnTo>
                  <a:lnTo>
                    <a:pt x="280" y="31"/>
                  </a:lnTo>
                  <a:lnTo>
                    <a:pt x="280" y="31"/>
                  </a:lnTo>
                  <a:lnTo>
                    <a:pt x="280" y="31"/>
                  </a:lnTo>
                  <a:lnTo>
                    <a:pt x="280" y="26"/>
                  </a:lnTo>
                  <a:lnTo>
                    <a:pt x="280" y="26"/>
                  </a:lnTo>
                  <a:lnTo>
                    <a:pt x="280" y="26"/>
                  </a:lnTo>
                  <a:lnTo>
                    <a:pt x="280" y="26"/>
                  </a:lnTo>
                  <a:lnTo>
                    <a:pt x="280" y="21"/>
                  </a:lnTo>
                  <a:lnTo>
                    <a:pt x="280" y="21"/>
                  </a:lnTo>
                  <a:lnTo>
                    <a:pt x="280" y="21"/>
                  </a:lnTo>
                  <a:lnTo>
                    <a:pt x="280" y="15"/>
                  </a:lnTo>
                  <a:lnTo>
                    <a:pt x="280" y="15"/>
                  </a:lnTo>
                  <a:lnTo>
                    <a:pt x="285" y="15"/>
                  </a:lnTo>
                  <a:lnTo>
                    <a:pt x="285" y="10"/>
                  </a:lnTo>
                  <a:lnTo>
                    <a:pt x="285" y="10"/>
                  </a:lnTo>
                  <a:lnTo>
                    <a:pt x="285" y="10"/>
                  </a:lnTo>
                  <a:lnTo>
                    <a:pt x="285" y="5"/>
                  </a:lnTo>
                  <a:lnTo>
                    <a:pt x="285" y="5"/>
                  </a:lnTo>
                  <a:lnTo>
                    <a:pt x="285" y="5"/>
                  </a:lnTo>
                  <a:lnTo>
                    <a:pt x="285" y="5"/>
                  </a:lnTo>
                  <a:lnTo>
                    <a:pt x="285" y="0"/>
                  </a:lnTo>
                  <a:lnTo>
                    <a:pt x="285" y="0"/>
                  </a:lnTo>
                  <a:lnTo>
                    <a:pt x="290" y="0"/>
                  </a:lnTo>
                  <a:lnTo>
                    <a:pt x="290" y="0"/>
                  </a:lnTo>
                  <a:lnTo>
                    <a:pt x="290" y="0"/>
                  </a:lnTo>
                  <a:lnTo>
                    <a:pt x="290" y="0"/>
                  </a:lnTo>
                  <a:lnTo>
                    <a:pt x="295" y="0"/>
                  </a:lnTo>
                  <a:lnTo>
                    <a:pt x="295" y="0"/>
                  </a:lnTo>
                  <a:lnTo>
                    <a:pt x="295" y="0"/>
                  </a:lnTo>
                  <a:lnTo>
                    <a:pt x="301" y="0"/>
                  </a:lnTo>
                  <a:lnTo>
                    <a:pt x="301" y="0"/>
                  </a:lnTo>
                  <a:lnTo>
                    <a:pt x="301" y="5"/>
                  </a:lnTo>
                  <a:lnTo>
                    <a:pt x="301" y="5"/>
                  </a:lnTo>
                  <a:lnTo>
                    <a:pt x="301" y="5"/>
                  </a:lnTo>
                  <a:lnTo>
                    <a:pt x="301" y="5"/>
                  </a:lnTo>
                  <a:lnTo>
                    <a:pt x="306" y="10"/>
                  </a:lnTo>
                  <a:lnTo>
                    <a:pt x="306" y="10"/>
                  </a:lnTo>
                  <a:lnTo>
                    <a:pt x="306" y="10"/>
                  </a:lnTo>
                  <a:lnTo>
                    <a:pt x="306" y="15"/>
                  </a:lnTo>
                  <a:lnTo>
                    <a:pt x="306" y="15"/>
                  </a:lnTo>
                  <a:lnTo>
                    <a:pt x="306" y="15"/>
                  </a:lnTo>
                  <a:lnTo>
                    <a:pt x="306" y="15"/>
                  </a:lnTo>
                  <a:lnTo>
                    <a:pt x="306" y="21"/>
                  </a:lnTo>
                  <a:lnTo>
                    <a:pt x="306" y="21"/>
                  </a:lnTo>
                  <a:lnTo>
                    <a:pt x="306" y="21"/>
                  </a:lnTo>
                  <a:lnTo>
                    <a:pt x="306" y="21"/>
                  </a:lnTo>
                  <a:lnTo>
                    <a:pt x="306" y="26"/>
                  </a:lnTo>
                  <a:lnTo>
                    <a:pt x="306" y="26"/>
                  </a:lnTo>
                  <a:lnTo>
                    <a:pt x="311" y="26"/>
                  </a:lnTo>
                  <a:lnTo>
                    <a:pt x="311" y="26"/>
                  </a:lnTo>
                  <a:lnTo>
                    <a:pt x="311" y="26"/>
                  </a:lnTo>
                  <a:lnTo>
                    <a:pt x="316" y="26"/>
                  </a:lnTo>
                  <a:lnTo>
                    <a:pt x="316" y="26"/>
                  </a:lnTo>
                  <a:lnTo>
                    <a:pt x="316" y="26"/>
                  </a:lnTo>
                  <a:lnTo>
                    <a:pt x="316" y="26"/>
                  </a:lnTo>
                  <a:lnTo>
                    <a:pt x="321" y="26"/>
                  </a:lnTo>
                  <a:lnTo>
                    <a:pt x="321" y="26"/>
                  </a:lnTo>
                  <a:lnTo>
                    <a:pt x="321" y="26"/>
                  </a:lnTo>
                  <a:lnTo>
                    <a:pt x="326" y="26"/>
                  </a:lnTo>
                  <a:lnTo>
                    <a:pt x="326" y="26"/>
                  </a:lnTo>
                  <a:lnTo>
                    <a:pt x="326" y="26"/>
                  </a:lnTo>
                  <a:lnTo>
                    <a:pt x="332" y="26"/>
                  </a:lnTo>
                  <a:lnTo>
                    <a:pt x="332" y="21"/>
                  </a:lnTo>
                  <a:lnTo>
                    <a:pt x="332" y="21"/>
                  </a:lnTo>
                  <a:lnTo>
                    <a:pt x="337" y="21"/>
                  </a:lnTo>
                  <a:lnTo>
                    <a:pt x="337" y="21"/>
                  </a:lnTo>
                  <a:lnTo>
                    <a:pt x="337" y="21"/>
                  </a:lnTo>
                  <a:lnTo>
                    <a:pt x="337" y="21"/>
                  </a:lnTo>
                  <a:lnTo>
                    <a:pt x="342" y="21"/>
                  </a:lnTo>
                  <a:lnTo>
                    <a:pt x="342" y="21"/>
                  </a:lnTo>
                  <a:lnTo>
                    <a:pt x="342" y="26"/>
                  </a:lnTo>
                  <a:lnTo>
                    <a:pt x="347" y="26"/>
                  </a:lnTo>
                  <a:lnTo>
                    <a:pt x="347" y="26"/>
                  </a:lnTo>
                  <a:lnTo>
                    <a:pt x="347" y="26"/>
                  </a:lnTo>
                  <a:lnTo>
                    <a:pt x="347" y="31"/>
                  </a:lnTo>
                  <a:lnTo>
                    <a:pt x="352" y="31"/>
                  </a:lnTo>
                  <a:lnTo>
                    <a:pt x="352" y="31"/>
                  </a:lnTo>
                  <a:lnTo>
                    <a:pt x="352" y="31"/>
                  </a:lnTo>
                  <a:lnTo>
                    <a:pt x="352" y="31"/>
                  </a:lnTo>
                  <a:lnTo>
                    <a:pt x="352" y="31"/>
                  </a:lnTo>
                  <a:lnTo>
                    <a:pt x="358" y="31"/>
                  </a:lnTo>
                  <a:lnTo>
                    <a:pt x="358" y="36"/>
                  </a:lnTo>
                  <a:lnTo>
                    <a:pt x="358" y="36"/>
                  </a:lnTo>
                  <a:lnTo>
                    <a:pt x="358" y="36"/>
                  </a:lnTo>
                  <a:lnTo>
                    <a:pt x="358" y="41"/>
                  </a:lnTo>
                  <a:lnTo>
                    <a:pt x="358" y="41"/>
                  </a:lnTo>
                  <a:lnTo>
                    <a:pt x="363" y="41"/>
                  </a:lnTo>
                  <a:lnTo>
                    <a:pt x="363" y="41"/>
                  </a:lnTo>
                  <a:lnTo>
                    <a:pt x="363" y="41"/>
                  </a:lnTo>
                  <a:lnTo>
                    <a:pt x="368" y="41"/>
                  </a:lnTo>
                  <a:lnTo>
                    <a:pt x="368" y="47"/>
                  </a:lnTo>
                  <a:lnTo>
                    <a:pt x="368" y="47"/>
                  </a:lnTo>
                  <a:lnTo>
                    <a:pt x="368" y="47"/>
                  </a:lnTo>
                  <a:lnTo>
                    <a:pt x="373" y="47"/>
                  </a:lnTo>
                  <a:lnTo>
                    <a:pt x="373" y="47"/>
                  </a:lnTo>
                  <a:lnTo>
                    <a:pt x="373" y="52"/>
                  </a:lnTo>
                  <a:lnTo>
                    <a:pt x="378" y="52"/>
                  </a:lnTo>
                  <a:lnTo>
                    <a:pt x="378" y="52"/>
                  </a:lnTo>
                  <a:lnTo>
                    <a:pt x="378" y="52"/>
                  </a:lnTo>
                  <a:lnTo>
                    <a:pt x="378" y="52"/>
                  </a:lnTo>
                  <a:lnTo>
                    <a:pt x="378" y="57"/>
                  </a:lnTo>
                  <a:lnTo>
                    <a:pt x="378" y="57"/>
                  </a:lnTo>
                  <a:lnTo>
                    <a:pt x="378" y="57"/>
                  </a:lnTo>
                  <a:lnTo>
                    <a:pt x="383" y="57"/>
                  </a:lnTo>
                  <a:lnTo>
                    <a:pt x="383" y="57"/>
                  </a:lnTo>
                  <a:lnTo>
                    <a:pt x="383" y="57"/>
                  </a:lnTo>
                  <a:lnTo>
                    <a:pt x="383" y="57"/>
                  </a:lnTo>
                  <a:lnTo>
                    <a:pt x="383" y="62"/>
                  </a:lnTo>
                  <a:lnTo>
                    <a:pt x="383" y="62"/>
                  </a:lnTo>
                  <a:lnTo>
                    <a:pt x="383" y="62"/>
                  </a:lnTo>
                  <a:lnTo>
                    <a:pt x="389" y="62"/>
                  </a:lnTo>
                  <a:lnTo>
                    <a:pt x="389" y="62"/>
                  </a:lnTo>
                  <a:lnTo>
                    <a:pt x="389" y="67"/>
                  </a:lnTo>
                  <a:lnTo>
                    <a:pt x="389" y="67"/>
                  </a:lnTo>
                  <a:lnTo>
                    <a:pt x="389" y="67"/>
                  </a:lnTo>
                  <a:lnTo>
                    <a:pt x="394" y="73"/>
                  </a:lnTo>
                  <a:lnTo>
                    <a:pt x="394" y="73"/>
                  </a:lnTo>
                  <a:lnTo>
                    <a:pt x="394" y="73"/>
                  </a:lnTo>
                  <a:lnTo>
                    <a:pt x="394" y="73"/>
                  </a:lnTo>
                  <a:lnTo>
                    <a:pt x="399" y="73"/>
                  </a:lnTo>
                  <a:lnTo>
                    <a:pt x="399" y="73"/>
                  </a:lnTo>
                  <a:lnTo>
                    <a:pt x="399" y="73"/>
                  </a:lnTo>
                  <a:lnTo>
                    <a:pt x="399" y="78"/>
                  </a:lnTo>
                  <a:lnTo>
                    <a:pt x="399" y="78"/>
                  </a:lnTo>
                  <a:lnTo>
                    <a:pt x="399" y="78"/>
                  </a:lnTo>
                  <a:lnTo>
                    <a:pt x="404" y="78"/>
                  </a:lnTo>
                  <a:lnTo>
                    <a:pt x="404" y="83"/>
                  </a:lnTo>
                  <a:lnTo>
                    <a:pt x="404" y="83"/>
                  </a:lnTo>
                  <a:lnTo>
                    <a:pt x="409" y="83"/>
                  </a:lnTo>
                  <a:lnTo>
                    <a:pt x="409" y="88"/>
                  </a:lnTo>
                  <a:lnTo>
                    <a:pt x="409" y="88"/>
                  </a:lnTo>
                  <a:lnTo>
                    <a:pt x="409" y="88"/>
                  </a:lnTo>
                  <a:lnTo>
                    <a:pt x="409" y="88"/>
                  </a:lnTo>
                  <a:lnTo>
                    <a:pt x="409" y="88"/>
                  </a:lnTo>
                  <a:lnTo>
                    <a:pt x="409" y="88"/>
                  </a:lnTo>
                  <a:lnTo>
                    <a:pt x="409" y="93"/>
                  </a:lnTo>
                  <a:lnTo>
                    <a:pt x="415" y="93"/>
                  </a:lnTo>
                  <a:lnTo>
                    <a:pt x="415" y="93"/>
                  </a:lnTo>
                  <a:lnTo>
                    <a:pt x="415" y="93"/>
                  </a:lnTo>
                  <a:lnTo>
                    <a:pt x="415" y="93"/>
                  </a:lnTo>
                  <a:lnTo>
                    <a:pt x="415" y="93"/>
                  </a:lnTo>
                  <a:lnTo>
                    <a:pt x="415" y="98"/>
                  </a:lnTo>
                  <a:lnTo>
                    <a:pt x="420" y="98"/>
                  </a:lnTo>
                  <a:lnTo>
                    <a:pt x="420" y="98"/>
                  </a:lnTo>
                  <a:lnTo>
                    <a:pt x="420" y="98"/>
                  </a:lnTo>
                  <a:lnTo>
                    <a:pt x="420" y="98"/>
                  </a:lnTo>
                  <a:lnTo>
                    <a:pt x="425" y="98"/>
                  </a:lnTo>
                  <a:lnTo>
                    <a:pt x="425" y="104"/>
                  </a:lnTo>
                  <a:lnTo>
                    <a:pt x="425" y="104"/>
                  </a:lnTo>
                  <a:lnTo>
                    <a:pt x="430" y="104"/>
                  </a:lnTo>
                  <a:lnTo>
                    <a:pt x="430" y="104"/>
                  </a:lnTo>
                  <a:lnTo>
                    <a:pt x="430" y="104"/>
                  </a:lnTo>
                  <a:lnTo>
                    <a:pt x="435" y="104"/>
                  </a:lnTo>
                  <a:lnTo>
                    <a:pt x="435" y="104"/>
                  </a:lnTo>
                  <a:lnTo>
                    <a:pt x="435" y="109"/>
                  </a:lnTo>
                  <a:lnTo>
                    <a:pt x="435" y="109"/>
                  </a:lnTo>
                  <a:lnTo>
                    <a:pt x="435" y="109"/>
                  </a:lnTo>
                  <a:lnTo>
                    <a:pt x="435" y="114"/>
                  </a:lnTo>
                  <a:lnTo>
                    <a:pt x="440" y="114"/>
                  </a:lnTo>
                  <a:lnTo>
                    <a:pt x="440" y="114"/>
                  </a:lnTo>
                  <a:lnTo>
                    <a:pt x="440" y="114"/>
                  </a:lnTo>
                  <a:lnTo>
                    <a:pt x="440" y="114"/>
                  </a:lnTo>
                  <a:lnTo>
                    <a:pt x="440" y="114"/>
                  </a:lnTo>
                  <a:lnTo>
                    <a:pt x="446" y="114"/>
                  </a:lnTo>
                  <a:lnTo>
                    <a:pt x="446" y="114"/>
                  </a:lnTo>
                  <a:lnTo>
                    <a:pt x="446" y="114"/>
                  </a:lnTo>
                  <a:lnTo>
                    <a:pt x="451" y="114"/>
                  </a:lnTo>
                  <a:lnTo>
                    <a:pt x="451" y="114"/>
                  </a:lnTo>
                  <a:lnTo>
                    <a:pt x="451" y="119"/>
                  </a:lnTo>
                  <a:lnTo>
                    <a:pt x="451" y="119"/>
                  </a:lnTo>
                  <a:lnTo>
                    <a:pt x="451" y="119"/>
                  </a:lnTo>
                  <a:lnTo>
                    <a:pt x="456" y="119"/>
                  </a:lnTo>
                  <a:lnTo>
                    <a:pt x="456" y="119"/>
                  </a:lnTo>
                  <a:lnTo>
                    <a:pt x="456" y="119"/>
                  </a:lnTo>
                  <a:lnTo>
                    <a:pt x="456" y="119"/>
                  </a:lnTo>
                  <a:lnTo>
                    <a:pt x="461" y="119"/>
                  </a:lnTo>
                  <a:lnTo>
                    <a:pt x="461" y="119"/>
                  </a:lnTo>
                  <a:lnTo>
                    <a:pt x="461" y="119"/>
                  </a:lnTo>
                  <a:lnTo>
                    <a:pt x="461" y="119"/>
                  </a:lnTo>
                  <a:lnTo>
                    <a:pt x="466" y="119"/>
                  </a:lnTo>
                  <a:lnTo>
                    <a:pt x="466" y="119"/>
                  </a:lnTo>
                  <a:lnTo>
                    <a:pt x="466" y="119"/>
                  </a:lnTo>
                  <a:lnTo>
                    <a:pt x="466" y="119"/>
                  </a:lnTo>
                  <a:lnTo>
                    <a:pt x="472" y="124"/>
                  </a:lnTo>
                  <a:lnTo>
                    <a:pt x="472" y="124"/>
                  </a:lnTo>
                  <a:lnTo>
                    <a:pt x="472" y="124"/>
                  </a:lnTo>
                  <a:lnTo>
                    <a:pt x="477" y="124"/>
                  </a:lnTo>
                  <a:lnTo>
                    <a:pt x="477" y="124"/>
                  </a:lnTo>
                  <a:lnTo>
                    <a:pt x="477" y="124"/>
                  </a:lnTo>
                  <a:lnTo>
                    <a:pt x="477" y="124"/>
                  </a:lnTo>
                  <a:lnTo>
                    <a:pt x="482" y="124"/>
                  </a:lnTo>
                  <a:lnTo>
                    <a:pt x="482" y="124"/>
                  </a:lnTo>
                  <a:lnTo>
                    <a:pt x="482" y="124"/>
                  </a:lnTo>
                  <a:lnTo>
                    <a:pt x="482" y="124"/>
                  </a:lnTo>
                  <a:lnTo>
                    <a:pt x="487" y="124"/>
                  </a:lnTo>
                  <a:lnTo>
                    <a:pt x="492" y="124"/>
                  </a:lnTo>
                  <a:lnTo>
                    <a:pt x="492" y="124"/>
                  </a:lnTo>
                  <a:lnTo>
                    <a:pt x="492" y="124"/>
                  </a:lnTo>
                  <a:lnTo>
                    <a:pt x="492" y="124"/>
                  </a:lnTo>
                  <a:close/>
                </a:path>
              </a:pathLst>
            </a:custGeom>
            <a:solidFill>
              <a:schemeClr val="accent5">
                <a:lumMod val="40000"/>
                <a:lumOff val="60000"/>
              </a:schemeClr>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4">
              <a:extLst>
                <a:ext uri="{FF2B5EF4-FFF2-40B4-BE49-F238E27FC236}">
                  <a16:creationId xmlns:a16="http://schemas.microsoft.com/office/drawing/2014/main" id="{41BB2FBA-D1F7-49CE-8AF3-A41CF7C6E0C7}"/>
                </a:ext>
              </a:extLst>
            </p:cNvPr>
            <p:cNvSpPr>
              <a:spLocks/>
            </p:cNvSpPr>
            <p:nvPr/>
          </p:nvSpPr>
          <p:spPr bwMode="auto">
            <a:xfrm>
              <a:off x="2945" y="765"/>
              <a:ext cx="1710" cy="2521"/>
            </a:xfrm>
            <a:custGeom>
              <a:avLst/>
              <a:gdLst>
                <a:gd name="T0" fmla="*/ 995 w 1710"/>
                <a:gd name="T1" fmla="*/ 192 h 2521"/>
                <a:gd name="T2" fmla="*/ 1145 w 1710"/>
                <a:gd name="T3" fmla="*/ 529 h 2521"/>
                <a:gd name="T4" fmla="*/ 1503 w 1710"/>
                <a:gd name="T5" fmla="*/ 954 h 2521"/>
                <a:gd name="T6" fmla="*/ 1591 w 1710"/>
                <a:gd name="T7" fmla="*/ 1416 h 2521"/>
                <a:gd name="T8" fmla="*/ 1684 w 1710"/>
                <a:gd name="T9" fmla="*/ 1831 h 2521"/>
                <a:gd name="T10" fmla="*/ 1622 w 1710"/>
                <a:gd name="T11" fmla="*/ 2199 h 2521"/>
                <a:gd name="T12" fmla="*/ 1415 w 1710"/>
                <a:gd name="T13" fmla="*/ 2391 h 2521"/>
                <a:gd name="T14" fmla="*/ 1088 w 1710"/>
                <a:gd name="T15" fmla="*/ 2459 h 2521"/>
                <a:gd name="T16" fmla="*/ 808 w 1710"/>
                <a:gd name="T17" fmla="*/ 2287 h 2521"/>
                <a:gd name="T18" fmla="*/ 482 w 1710"/>
                <a:gd name="T19" fmla="*/ 2350 h 2521"/>
                <a:gd name="T20" fmla="*/ 233 w 1710"/>
                <a:gd name="T21" fmla="*/ 2469 h 2521"/>
                <a:gd name="T22" fmla="*/ 0 w 1710"/>
                <a:gd name="T23" fmla="*/ 2272 h 2521"/>
                <a:gd name="T24" fmla="*/ 26 w 1710"/>
                <a:gd name="T25" fmla="*/ 2225 h 2521"/>
                <a:gd name="T26" fmla="*/ 41 w 1710"/>
                <a:gd name="T27" fmla="*/ 2168 h 2521"/>
                <a:gd name="T28" fmla="*/ 52 w 1710"/>
                <a:gd name="T29" fmla="*/ 2116 h 2521"/>
                <a:gd name="T30" fmla="*/ 41 w 1710"/>
                <a:gd name="T31" fmla="*/ 2064 h 2521"/>
                <a:gd name="T32" fmla="*/ 47 w 1710"/>
                <a:gd name="T33" fmla="*/ 2013 h 2521"/>
                <a:gd name="T34" fmla="*/ 88 w 1710"/>
                <a:gd name="T35" fmla="*/ 1976 h 2521"/>
                <a:gd name="T36" fmla="*/ 104 w 1710"/>
                <a:gd name="T37" fmla="*/ 1930 h 2521"/>
                <a:gd name="T38" fmla="*/ 109 w 1710"/>
                <a:gd name="T39" fmla="*/ 1862 h 2521"/>
                <a:gd name="T40" fmla="*/ 140 w 1710"/>
                <a:gd name="T41" fmla="*/ 1852 h 2521"/>
                <a:gd name="T42" fmla="*/ 171 w 1710"/>
                <a:gd name="T43" fmla="*/ 1836 h 2521"/>
                <a:gd name="T44" fmla="*/ 186 w 1710"/>
                <a:gd name="T45" fmla="*/ 1862 h 2521"/>
                <a:gd name="T46" fmla="*/ 212 w 1710"/>
                <a:gd name="T47" fmla="*/ 1847 h 2521"/>
                <a:gd name="T48" fmla="*/ 238 w 1710"/>
                <a:gd name="T49" fmla="*/ 1847 h 2521"/>
                <a:gd name="T50" fmla="*/ 275 w 1710"/>
                <a:gd name="T51" fmla="*/ 1836 h 2521"/>
                <a:gd name="T52" fmla="*/ 306 w 1710"/>
                <a:gd name="T53" fmla="*/ 1831 h 2521"/>
                <a:gd name="T54" fmla="*/ 326 w 1710"/>
                <a:gd name="T55" fmla="*/ 1805 h 2521"/>
                <a:gd name="T56" fmla="*/ 368 w 1710"/>
                <a:gd name="T57" fmla="*/ 1790 h 2521"/>
                <a:gd name="T58" fmla="*/ 389 w 1710"/>
                <a:gd name="T59" fmla="*/ 1795 h 2521"/>
                <a:gd name="T60" fmla="*/ 420 w 1710"/>
                <a:gd name="T61" fmla="*/ 1821 h 2521"/>
                <a:gd name="T62" fmla="*/ 440 w 1710"/>
                <a:gd name="T63" fmla="*/ 1852 h 2521"/>
                <a:gd name="T64" fmla="*/ 466 w 1710"/>
                <a:gd name="T65" fmla="*/ 1867 h 2521"/>
                <a:gd name="T66" fmla="*/ 492 w 1710"/>
                <a:gd name="T67" fmla="*/ 1800 h 2521"/>
                <a:gd name="T68" fmla="*/ 497 w 1710"/>
                <a:gd name="T69" fmla="*/ 1738 h 2521"/>
                <a:gd name="T70" fmla="*/ 497 w 1710"/>
                <a:gd name="T71" fmla="*/ 1675 h 2521"/>
                <a:gd name="T72" fmla="*/ 534 w 1710"/>
                <a:gd name="T73" fmla="*/ 1644 h 2521"/>
                <a:gd name="T74" fmla="*/ 580 w 1710"/>
                <a:gd name="T75" fmla="*/ 1613 h 2521"/>
                <a:gd name="T76" fmla="*/ 570 w 1710"/>
                <a:gd name="T77" fmla="*/ 1551 h 2521"/>
                <a:gd name="T78" fmla="*/ 544 w 1710"/>
                <a:gd name="T79" fmla="*/ 1509 h 2521"/>
                <a:gd name="T80" fmla="*/ 528 w 1710"/>
                <a:gd name="T81" fmla="*/ 1468 h 2521"/>
                <a:gd name="T82" fmla="*/ 544 w 1710"/>
                <a:gd name="T83" fmla="*/ 1426 h 2521"/>
                <a:gd name="T84" fmla="*/ 570 w 1710"/>
                <a:gd name="T85" fmla="*/ 1401 h 2521"/>
                <a:gd name="T86" fmla="*/ 570 w 1710"/>
                <a:gd name="T87" fmla="*/ 1354 h 2521"/>
                <a:gd name="T88" fmla="*/ 539 w 1710"/>
                <a:gd name="T89" fmla="*/ 1297 h 2521"/>
                <a:gd name="T90" fmla="*/ 528 w 1710"/>
                <a:gd name="T91" fmla="*/ 1229 h 2521"/>
                <a:gd name="T92" fmla="*/ 539 w 1710"/>
                <a:gd name="T93" fmla="*/ 1172 h 2521"/>
                <a:gd name="T94" fmla="*/ 487 w 1710"/>
                <a:gd name="T95" fmla="*/ 1126 h 2521"/>
                <a:gd name="T96" fmla="*/ 466 w 1710"/>
                <a:gd name="T97" fmla="*/ 1079 h 2521"/>
                <a:gd name="T98" fmla="*/ 435 w 1710"/>
                <a:gd name="T99" fmla="*/ 1048 h 2521"/>
                <a:gd name="T100" fmla="*/ 409 w 1710"/>
                <a:gd name="T101" fmla="*/ 1012 h 2521"/>
                <a:gd name="T102" fmla="*/ 383 w 1710"/>
                <a:gd name="T103" fmla="*/ 965 h 2521"/>
                <a:gd name="T104" fmla="*/ 373 w 1710"/>
                <a:gd name="T105" fmla="*/ 918 h 2521"/>
                <a:gd name="T106" fmla="*/ 394 w 1710"/>
                <a:gd name="T107" fmla="*/ 877 h 2521"/>
                <a:gd name="T108" fmla="*/ 383 w 1710"/>
                <a:gd name="T109" fmla="*/ 851 h 2521"/>
                <a:gd name="T110" fmla="*/ 337 w 1710"/>
                <a:gd name="T111" fmla="*/ 871 h 2521"/>
                <a:gd name="T112" fmla="*/ 337 w 1710"/>
                <a:gd name="T113" fmla="*/ 840 h 2521"/>
                <a:gd name="T114" fmla="*/ 316 w 1710"/>
                <a:gd name="T115" fmla="*/ 794 h 2521"/>
                <a:gd name="T116" fmla="*/ 285 w 1710"/>
                <a:gd name="T117" fmla="*/ 737 h 2521"/>
                <a:gd name="T118" fmla="*/ 249 w 1710"/>
                <a:gd name="T119" fmla="*/ 680 h 2521"/>
                <a:gd name="T120" fmla="*/ 269 w 1710"/>
                <a:gd name="T121" fmla="*/ 576 h 2521"/>
                <a:gd name="T122" fmla="*/ 523 w 1710"/>
                <a:gd name="T123" fmla="*/ 348 h 2521"/>
                <a:gd name="T124" fmla="*/ 715 w 1710"/>
                <a:gd name="T125" fmla="*/ 62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0" h="2521">
                  <a:moveTo>
                    <a:pt x="891" y="5"/>
                  </a:moveTo>
                  <a:lnTo>
                    <a:pt x="902" y="5"/>
                  </a:lnTo>
                  <a:lnTo>
                    <a:pt x="917" y="5"/>
                  </a:lnTo>
                  <a:lnTo>
                    <a:pt x="928" y="5"/>
                  </a:lnTo>
                  <a:lnTo>
                    <a:pt x="933" y="10"/>
                  </a:lnTo>
                  <a:lnTo>
                    <a:pt x="943" y="10"/>
                  </a:lnTo>
                  <a:lnTo>
                    <a:pt x="953" y="16"/>
                  </a:lnTo>
                  <a:lnTo>
                    <a:pt x="953" y="21"/>
                  </a:lnTo>
                  <a:lnTo>
                    <a:pt x="948" y="26"/>
                  </a:lnTo>
                  <a:lnTo>
                    <a:pt x="938" y="26"/>
                  </a:lnTo>
                  <a:lnTo>
                    <a:pt x="933" y="31"/>
                  </a:lnTo>
                  <a:lnTo>
                    <a:pt x="922" y="36"/>
                  </a:lnTo>
                  <a:lnTo>
                    <a:pt x="917" y="47"/>
                  </a:lnTo>
                  <a:lnTo>
                    <a:pt x="917" y="52"/>
                  </a:lnTo>
                  <a:lnTo>
                    <a:pt x="912" y="62"/>
                  </a:lnTo>
                  <a:lnTo>
                    <a:pt x="907" y="68"/>
                  </a:lnTo>
                  <a:lnTo>
                    <a:pt x="902" y="78"/>
                  </a:lnTo>
                  <a:lnTo>
                    <a:pt x="902" y="88"/>
                  </a:lnTo>
                  <a:lnTo>
                    <a:pt x="907" y="99"/>
                  </a:lnTo>
                  <a:lnTo>
                    <a:pt x="912" y="109"/>
                  </a:lnTo>
                  <a:lnTo>
                    <a:pt x="917" y="114"/>
                  </a:lnTo>
                  <a:lnTo>
                    <a:pt x="928" y="114"/>
                  </a:lnTo>
                  <a:lnTo>
                    <a:pt x="933" y="119"/>
                  </a:lnTo>
                  <a:lnTo>
                    <a:pt x="938" y="130"/>
                  </a:lnTo>
                  <a:lnTo>
                    <a:pt x="943" y="135"/>
                  </a:lnTo>
                  <a:lnTo>
                    <a:pt x="943" y="150"/>
                  </a:lnTo>
                  <a:lnTo>
                    <a:pt x="938" y="156"/>
                  </a:lnTo>
                  <a:lnTo>
                    <a:pt x="933" y="166"/>
                  </a:lnTo>
                  <a:lnTo>
                    <a:pt x="928" y="171"/>
                  </a:lnTo>
                  <a:lnTo>
                    <a:pt x="928" y="182"/>
                  </a:lnTo>
                  <a:lnTo>
                    <a:pt x="933" y="192"/>
                  </a:lnTo>
                  <a:lnTo>
                    <a:pt x="933" y="202"/>
                  </a:lnTo>
                  <a:lnTo>
                    <a:pt x="943" y="208"/>
                  </a:lnTo>
                  <a:lnTo>
                    <a:pt x="948" y="213"/>
                  </a:lnTo>
                  <a:lnTo>
                    <a:pt x="964" y="208"/>
                  </a:lnTo>
                  <a:lnTo>
                    <a:pt x="969" y="202"/>
                  </a:lnTo>
                  <a:lnTo>
                    <a:pt x="974" y="197"/>
                  </a:lnTo>
                  <a:lnTo>
                    <a:pt x="985" y="192"/>
                  </a:lnTo>
                  <a:lnTo>
                    <a:pt x="985" y="192"/>
                  </a:lnTo>
                  <a:lnTo>
                    <a:pt x="995" y="192"/>
                  </a:lnTo>
                  <a:lnTo>
                    <a:pt x="1005" y="197"/>
                  </a:lnTo>
                  <a:lnTo>
                    <a:pt x="1010" y="202"/>
                  </a:lnTo>
                  <a:lnTo>
                    <a:pt x="1010" y="213"/>
                  </a:lnTo>
                  <a:lnTo>
                    <a:pt x="1010" y="228"/>
                  </a:lnTo>
                  <a:lnTo>
                    <a:pt x="1010" y="233"/>
                  </a:lnTo>
                  <a:lnTo>
                    <a:pt x="1010" y="249"/>
                  </a:lnTo>
                  <a:lnTo>
                    <a:pt x="1016" y="259"/>
                  </a:lnTo>
                  <a:lnTo>
                    <a:pt x="1016" y="270"/>
                  </a:lnTo>
                  <a:lnTo>
                    <a:pt x="1016" y="280"/>
                  </a:lnTo>
                  <a:lnTo>
                    <a:pt x="1016" y="291"/>
                  </a:lnTo>
                  <a:lnTo>
                    <a:pt x="1021" y="301"/>
                  </a:lnTo>
                  <a:lnTo>
                    <a:pt x="1026" y="311"/>
                  </a:lnTo>
                  <a:lnTo>
                    <a:pt x="1031" y="322"/>
                  </a:lnTo>
                  <a:lnTo>
                    <a:pt x="1031" y="327"/>
                  </a:lnTo>
                  <a:lnTo>
                    <a:pt x="1042" y="332"/>
                  </a:lnTo>
                  <a:lnTo>
                    <a:pt x="1047" y="337"/>
                  </a:lnTo>
                  <a:lnTo>
                    <a:pt x="1052" y="348"/>
                  </a:lnTo>
                  <a:lnTo>
                    <a:pt x="1057" y="353"/>
                  </a:lnTo>
                  <a:lnTo>
                    <a:pt x="1057" y="363"/>
                  </a:lnTo>
                  <a:lnTo>
                    <a:pt x="1062" y="374"/>
                  </a:lnTo>
                  <a:lnTo>
                    <a:pt x="1067" y="384"/>
                  </a:lnTo>
                  <a:lnTo>
                    <a:pt x="1073" y="389"/>
                  </a:lnTo>
                  <a:lnTo>
                    <a:pt x="1078" y="394"/>
                  </a:lnTo>
                  <a:lnTo>
                    <a:pt x="1083" y="405"/>
                  </a:lnTo>
                  <a:lnTo>
                    <a:pt x="1083" y="415"/>
                  </a:lnTo>
                  <a:lnTo>
                    <a:pt x="1083" y="425"/>
                  </a:lnTo>
                  <a:lnTo>
                    <a:pt x="1078" y="436"/>
                  </a:lnTo>
                  <a:lnTo>
                    <a:pt x="1078" y="446"/>
                  </a:lnTo>
                  <a:lnTo>
                    <a:pt x="1078" y="462"/>
                  </a:lnTo>
                  <a:lnTo>
                    <a:pt x="1083" y="467"/>
                  </a:lnTo>
                  <a:lnTo>
                    <a:pt x="1088" y="477"/>
                  </a:lnTo>
                  <a:lnTo>
                    <a:pt x="1093" y="482"/>
                  </a:lnTo>
                  <a:lnTo>
                    <a:pt x="1093" y="493"/>
                  </a:lnTo>
                  <a:lnTo>
                    <a:pt x="1099" y="503"/>
                  </a:lnTo>
                  <a:lnTo>
                    <a:pt x="1104" y="508"/>
                  </a:lnTo>
                  <a:lnTo>
                    <a:pt x="1109" y="514"/>
                  </a:lnTo>
                  <a:lnTo>
                    <a:pt x="1119" y="519"/>
                  </a:lnTo>
                  <a:lnTo>
                    <a:pt x="1130" y="524"/>
                  </a:lnTo>
                  <a:lnTo>
                    <a:pt x="1135" y="529"/>
                  </a:lnTo>
                  <a:lnTo>
                    <a:pt x="1145" y="529"/>
                  </a:lnTo>
                  <a:lnTo>
                    <a:pt x="1156" y="529"/>
                  </a:lnTo>
                  <a:lnTo>
                    <a:pt x="1166" y="529"/>
                  </a:lnTo>
                  <a:lnTo>
                    <a:pt x="1176" y="534"/>
                  </a:lnTo>
                  <a:lnTo>
                    <a:pt x="1181" y="540"/>
                  </a:lnTo>
                  <a:lnTo>
                    <a:pt x="1187" y="545"/>
                  </a:lnTo>
                  <a:lnTo>
                    <a:pt x="1197" y="550"/>
                  </a:lnTo>
                  <a:lnTo>
                    <a:pt x="1197" y="560"/>
                  </a:lnTo>
                  <a:lnTo>
                    <a:pt x="1202" y="565"/>
                  </a:lnTo>
                  <a:lnTo>
                    <a:pt x="1207" y="576"/>
                  </a:lnTo>
                  <a:lnTo>
                    <a:pt x="1218" y="581"/>
                  </a:lnTo>
                  <a:lnTo>
                    <a:pt x="1223" y="586"/>
                  </a:lnTo>
                  <a:lnTo>
                    <a:pt x="1223" y="586"/>
                  </a:lnTo>
                  <a:lnTo>
                    <a:pt x="1228" y="586"/>
                  </a:lnTo>
                  <a:lnTo>
                    <a:pt x="1238" y="617"/>
                  </a:lnTo>
                  <a:lnTo>
                    <a:pt x="1327" y="612"/>
                  </a:lnTo>
                  <a:lnTo>
                    <a:pt x="1425" y="700"/>
                  </a:lnTo>
                  <a:lnTo>
                    <a:pt x="1425" y="705"/>
                  </a:lnTo>
                  <a:lnTo>
                    <a:pt x="1425" y="716"/>
                  </a:lnTo>
                  <a:lnTo>
                    <a:pt x="1430" y="731"/>
                  </a:lnTo>
                  <a:lnTo>
                    <a:pt x="1430" y="742"/>
                  </a:lnTo>
                  <a:lnTo>
                    <a:pt x="1430" y="757"/>
                  </a:lnTo>
                  <a:lnTo>
                    <a:pt x="1430" y="768"/>
                  </a:lnTo>
                  <a:lnTo>
                    <a:pt x="1435" y="778"/>
                  </a:lnTo>
                  <a:lnTo>
                    <a:pt x="1435" y="794"/>
                  </a:lnTo>
                  <a:lnTo>
                    <a:pt x="1435" y="804"/>
                  </a:lnTo>
                  <a:lnTo>
                    <a:pt x="1441" y="820"/>
                  </a:lnTo>
                  <a:lnTo>
                    <a:pt x="1441" y="830"/>
                  </a:lnTo>
                  <a:lnTo>
                    <a:pt x="1441" y="835"/>
                  </a:lnTo>
                  <a:lnTo>
                    <a:pt x="1441" y="840"/>
                  </a:lnTo>
                  <a:lnTo>
                    <a:pt x="1441" y="856"/>
                  </a:lnTo>
                  <a:lnTo>
                    <a:pt x="1446" y="856"/>
                  </a:lnTo>
                  <a:lnTo>
                    <a:pt x="1451" y="871"/>
                  </a:lnTo>
                  <a:lnTo>
                    <a:pt x="1456" y="882"/>
                  </a:lnTo>
                  <a:lnTo>
                    <a:pt x="1467" y="892"/>
                  </a:lnTo>
                  <a:lnTo>
                    <a:pt x="1472" y="908"/>
                  </a:lnTo>
                  <a:lnTo>
                    <a:pt x="1482" y="918"/>
                  </a:lnTo>
                  <a:lnTo>
                    <a:pt x="1487" y="929"/>
                  </a:lnTo>
                  <a:lnTo>
                    <a:pt x="1487" y="929"/>
                  </a:lnTo>
                  <a:lnTo>
                    <a:pt x="1498" y="944"/>
                  </a:lnTo>
                  <a:lnTo>
                    <a:pt x="1503" y="954"/>
                  </a:lnTo>
                  <a:lnTo>
                    <a:pt x="1513" y="970"/>
                  </a:lnTo>
                  <a:lnTo>
                    <a:pt x="1518" y="980"/>
                  </a:lnTo>
                  <a:lnTo>
                    <a:pt x="1524" y="991"/>
                  </a:lnTo>
                  <a:lnTo>
                    <a:pt x="1529" y="991"/>
                  </a:lnTo>
                  <a:lnTo>
                    <a:pt x="1534" y="1006"/>
                  </a:lnTo>
                  <a:lnTo>
                    <a:pt x="1539" y="1017"/>
                  </a:lnTo>
                  <a:lnTo>
                    <a:pt x="1549" y="1032"/>
                  </a:lnTo>
                  <a:lnTo>
                    <a:pt x="1555" y="1043"/>
                  </a:lnTo>
                  <a:lnTo>
                    <a:pt x="1565" y="1053"/>
                  </a:lnTo>
                  <a:lnTo>
                    <a:pt x="1570" y="1069"/>
                  </a:lnTo>
                  <a:lnTo>
                    <a:pt x="1581" y="1079"/>
                  </a:lnTo>
                  <a:lnTo>
                    <a:pt x="1581" y="1084"/>
                  </a:lnTo>
                  <a:lnTo>
                    <a:pt x="1586" y="1094"/>
                  </a:lnTo>
                  <a:lnTo>
                    <a:pt x="1591" y="1100"/>
                  </a:lnTo>
                  <a:lnTo>
                    <a:pt x="1596" y="1105"/>
                  </a:lnTo>
                  <a:lnTo>
                    <a:pt x="1601" y="1120"/>
                  </a:lnTo>
                  <a:lnTo>
                    <a:pt x="1612" y="1131"/>
                  </a:lnTo>
                  <a:lnTo>
                    <a:pt x="1586" y="1152"/>
                  </a:lnTo>
                  <a:lnTo>
                    <a:pt x="1555" y="1183"/>
                  </a:lnTo>
                  <a:lnTo>
                    <a:pt x="1560" y="1193"/>
                  </a:lnTo>
                  <a:lnTo>
                    <a:pt x="1560" y="1203"/>
                  </a:lnTo>
                  <a:lnTo>
                    <a:pt x="1565" y="1219"/>
                  </a:lnTo>
                  <a:lnTo>
                    <a:pt x="1565" y="1229"/>
                  </a:lnTo>
                  <a:lnTo>
                    <a:pt x="1570" y="1240"/>
                  </a:lnTo>
                  <a:lnTo>
                    <a:pt x="1575" y="1255"/>
                  </a:lnTo>
                  <a:lnTo>
                    <a:pt x="1575" y="1266"/>
                  </a:lnTo>
                  <a:lnTo>
                    <a:pt x="1581" y="1281"/>
                  </a:lnTo>
                  <a:lnTo>
                    <a:pt x="1581" y="1292"/>
                  </a:lnTo>
                  <a:lnTo>
                    <a:pt x="1586" y="1302"/>
                  </a:lnTo>
                  <a:lnTo>
                    <a:pt x="1586" y="1318"/>
                  </a:lnTo>
                  <a:lnTo>
                    <a:pt x="1591" y="1318"/>
                  </a:lnTo>
                  <a:lnTo>
                    <a:pt x="1591" y="1328"/>
                  </a:lnTo>
                  <a:lnTo>
                    <a:pt x="1596" y="1343"/>
                  </a:lnTo>
                  <a:lnTo>
                    <a:pt x="1596" y="1354"/>
                  </a:lnTo>
                  <a:lnTo>
                    <a:pt x="1601" y="1369"/>
                  </a:lnTo>
                  <a:lnTo>
                    <a:pt x="1596" y="1375"/>
                  </a:lnTo>
                  <a:lnTo>
                    <a:pt x="1596" y="1390"/>
                  </a:lnTo>
                  <a:lnTo>
                    <a:pt x="1591" y="1401"/>
                  </a:lnTo>
                  <a:lnTo>
                    <a:pt x="1591" y="1411"/>
                  </a:lnTo>
                  <a:lnTo>
                    <a:pt x="1591" y="1416"/>
                  </a:lnTo>
                  <a:lnTo>
                    <a:pt x="1586" y="1426"/>
                  </a:lnTo>
                  <a:lnTo>
                    <a:pt x="1586" y="1437"/>
                  </a:lnTo>
                  <a:lnTo>
                    <a:pt x="1581" y="1452"/>
                  </a:lnTo>
                  <a:lnTo>
                    <a:pt x="1581" y="1463"/>
                  </a:lnTo>
                  <a:lnTo>
                    <a:pt x="1575" y="1478"/>
                  </a:lnTo>
                  <a:lnTo>
                    <a:pt x="1575" y="1489"/>
                  </a:lnTo>
                  <a:lnTo>
                    <a:pt x="1570" y="1499"/>
                  </a:lnTo>
                  <a:lnTo>
                    <a:pt x="1565" y="1515"/>
                  </a:lnTo>
                  <a:lnTo>
                    <a:pt x="1565" y="1525"/>
                  </a:lnTo>
                  <a:lnTo>
                    <a:pt x="1565" y="1541"/>
                  </a:lnTo>
                  <a:lnTo>
                    <a:pt x="1560" y="1551"/>
                  </a:lnTo>
                  <a:lnTo>
                    <a:pt x="1560" y="1566"/>
                  </a:lnTo>
                  <a:lnTo>
                    <a:pt x="1555" y="1577"/>
                  </a:lnTo>
                  <a:lnTo>
                    <a:pt x="1555" y="1577"/>
                  </a:lnTo>
                  <a:lnTo>
                    <a:pt x="1555" y="1592"/>
                  </a:lnTo>
                  <a:lnTo>
                    <a:pt x="1549" y="1603"/>
                  </a:lnTo>
                  <a:lnTo>
                    <a:pt x="1549" y="1603"/>
                  </a:lnTo>
                  <a:lnTo>
                    <a:pt x="1555" y="1608"/>
                  </a:lnTo>
                  <a:lnTo>
                    <a:pt x="1560" y="1618"/>
                  </a:lnTo>
                  <a:lnTo>
                    <a:pt x="1565" y="1634"/>
                  </a:lnTo>
                  <a:lnTo>
                    <a:pt x="1575" y="1644"/>
                  </a:lnTo>
                  <a:lnTo>
                    <a:pt x="1581" y="1655"/>
                  </a:lnTo>
                  <a:lnTo>
                    <a:pt x="1591" y="1665"/>
                  </a:lnTo>
                  <a:lnTo>
                    <a:pt x="1591" y="1670"/>
                  </a:lnTo>
                  <a:lnTo>
                    <a:pt x="1596" y="1681"/>
                  </a:lnTo>
                  <a:lnTo>
                    <a:pt x="1601" y="1696"/>
                  </a:lnTo>
                  <a:lnTo>
                    <a:pt x="1612" y="1707"/>
                  </a:lnTo>
                  <a:lnTo>
                    <a:pt x="1617" y="1717"/>
                  </a:lnTo>
                  <a:lnTo>
                    <a:pt x="1627" y="1732"/>
                  </a:lnTo>
                  <a:lnTo>
                    <a:pt x="1627" y="1732"/>
                  </a:lnTo>
                  <a:lnTo>
                    <a:pt x="1632" y="1743"/>
                  </a:lnTo>
                  <a:lnTo>
                    <a:pt x="1638" y="1758"/>
                  </a:lnTo>
                  <a:lnTo>
                    <a:pt x="1648" y="1769"/>
                  </a:lnTo>
                  <a:lnTo>
                    <a:pt x="1653" y="1779"/>
                  </a:lnTo>
                  <a:lnTo>
                    <a:pt x="1663" y="1795"/>
                  </a:lnTo>
                  <a:lnTo>
                    <a:pt x="1669" y="1805"/>
                  </a:lnTo>
                  <a:lnTo>
                    <a:pt x="1674" y="1815"/>
                  </a:lnTo>
                  <a:lnTo>
                    <a:pt x="1679" y="1826"/>
                  </a:lnTo>
                  <a:lnTo>
                    <a:pt x="1679" y="1831"/>
                  </a:lnTo>
                  <a:lnTo>
                    <a:pt x="1684" y="1831"/>
                  </a:lnTo>
                  <a:lnTo>
                    <a:pt x="1689" y="1841"/>
                  </a:lnTo>
                  <a:lnTo>
                    <a:pt x="1695" y="1847"/>
                  </a:lnTo>
                  <a:lnTo>
                    <a:pt x="1700" y="1857"/>
                  </a:lnTo>
                  <a:lnTo>
                    <a:pt x="1705" y="1862"/>
                  </a:lnTo>
                  <a:lnTo>
                    <a:pt x="1710" y="1873"/>
                  </a:lnTo>
                  <a:lnTo>
                    <a:pt x="1710" y="1883"/>
                  </a:lnTo>
                  <a:lnTo>
                    <a:pt x="1705" y="1893"/>
                  </a:lnTo>
                  <a:lnTo>
                    <a:pt x="1700" y="1904"/>
                  </a:lnTo>
                  <a:lnTo>
                    <a:pt x="1695" y="1909"/>
                  </a:lnTo>
                  <a:lnTo>
                    <a:pt x="1689" y="1914"/>
                  </a:lnTo>
                  <a:lnTo>
                    <a:pt x="1684" y="1919"/>
                  </a:lnTo>
                  <a:lnTo>
                    <a:pt x="1679" y="1930"/>
                  </a:lnTo>
                  <a:lnTo>
                    <a:pt x="1674" y="1935"/>
                  </a:lnTo>
                  <a:lnTo>
                    <a:pt x="1674" y="1945"/>
                  </a:lnTo>
                  <a:lnTo>
                    <a:pt x="1669" y="1961"/>
                  </a:lnTo>
                  <a:lnTo>
                    <a:pt x="1669" y="1971"/>
                  </a:lnTo>
                  <a:lnTo>
                    <a:pt x="1669" y="1981"/>
                  </a:lnTo>
                  <a:lnTo>
                    <a:pt x="1663" y="1992"/>
                  </a:lnTo>
                  <a:lnTo>
                    <a:pt x="1658" y="1992"/>
                  </a:lnTo>
                  <a:lnTo>
                    <a:pt x="1653" y="2002"/>
                  </a:lnTo>
                  <a:lnTo>
                    <a:pt x="1648" y="2013"/>
                  </a:lnTo>
                  <a:lnTo>
                    <a:pt x="1648" y="2023"/>
                  </a:lnTo>
                  <a:lnTo>
                    <a:pt x="1643" y="2028"/>
                  </a:lnTo>
                  <a:lnTo>
                    <a:pt x="1643" y="2044"/>
                  </a:lnTo>
                  <a:lnTo>
                    <a:pt x="1638" y="2049"/>
                  </a:lnTo>
                  <a:lnTo>
                    <a:pt x="1632" y="2059"/>
                  </a:lnTo>
                  <a:lnTo>
                    <a:pt x="1632" y="2064"/>
                  </a:lnTo>
                  <a:lnTo>
                    <a:pt x="1627" y="2075"/>
                  </a:lnTo>
                  <a:lnTo>
                    <a:pt x="1622" y="2085"/>
                  </a:lnTo>
                  <a:lnTo>
                    <a:pt x="1622" y="2096"/>
                  </a:lnTo>
                  <a:lnTo>
                    <a:pt x="1622" y="2106"/>
                  </a:lnTo>
                  <a:lnTo>
                    <a:pt x="1617" y="2116"/>
                  </a:lnTo>
                  <a:lnTo>
                    <a:pt x="1617" y="2127"/>
                  </a:lnTo>
                  <a:lnTo>
                    <a:pt x="1617" y="2137"/>
                  </a:lnTo>
                  <a:lnTo>
                    <a:pt x="1617" y="2147"/>
                  </a:lnTo>
                  <a:lnTo>
                    <a:pt x="1617" y="2158"/>
                  </a:lnTo>
                  <a:lnTo>
                    <a:pt x="1617" y="2168"/>
                  </a:lnTo>
                  <a:lnTo>
                    <a:pt x="1617" y="2179"/>
                  </a:lnTo>
                  <a:lnTo>
                    <a:pt x="1622" y="2189"/>
                  </a:lnTo>
                  <a:lnTo>
                    <a:pt x="1622" y="2199"/>
                  </a:lnTo>
                  <a:lnTo>
                    <a:pt x="1627" y="2210"/>
                  </a:lnTo>
                  <a:lnTo>
                    <a:pt x="1627" y="2220"/>
                  </a:lnTo>
                  <a:lnTo>
                    <a:pt x="1627" y="2230"/>
                  </a:lnTo>
                  <a:lnTo>
                    <a:pt x="1627" y="2241"/>
                  </a:lnTo>
                  <a:lnTo>
                    <a:pt x="1627" y="2251"/>
                  </a:lnTo>
                  <a:lnTo>
                    <a:pt x="1632" y="2267"/>
                  </a:lnTo>
                  <a:lnTo>
                    <a:pt x="1632" y="2277"/>
                  </a:lnTo>
                  <a:lnTo>
                    <a:pt x="1632" y="2287"/>
                  </a:lnTo>
                  <a:lnTo>
                    <a:pt x="1627" y="2298"/>
                  </a:lnTo>
                  <a:lnTo>
                    <a:pt x="1627" y="2308"/>
                  </a:lnTo>
                  <a:lnTo>
                    <a:pt x="1622" y="2319"/>
                  </a:lnTo>
                  <a:lnTo>
                    <a:pt x="1617" y="2329"/>
                  </a:lnTo>
                  <a:lnTo>
                    <a:pt x="1617" y="2339"/>
                  </a:lnTo>
                  <a:lnTo>
                    <a:pt x="1612" y="2345"/>
                  </a:lnTo>
                  <a:lnTo>
                    <a:pt x="1606" y="2350"/>
                  </a:lnTo>
                  <a:lnTo>
                    <a:pt x="1601" y="2360"/>
                  </a:lnTo>
                  <a:lnTo>
                    <a:pt x="1601" y="2370"/>
                  </a:lnTo>
                  <a:lnTo>
                    <a:pt x="1596" y="2381"/>
                  </a:lnTo>
                  <a:lnTo>
                    <a:pt x="1591" y="2386"/>
                  </a:lnTo>
                  <a:lnTo>
                    <a:pt x="1581" y="2391"/>
                  </a:lnTo>
                  <a:lnTo>
                    <a:pt x="1570" y="2391"/>
                  </a:lnTo>
                  <a:lnTo>
                    <a:pt x="1560" y="2396"/>
                  </a:lnTo>
                  <a:lnTo>
                    <a:pt x="1549" y="2396"/>
                  </a:lnTo>
                  <a:lnTo>
                    <a:pt x="1539" y="2402"/>
                  </a:lnTo>
                  <a:lnTo>
                    <a:pt x="1534" y="2407"/>
                  </a:lnTo>
                  <a:lnTo>
                    <a:pt x="1524" y="2412"/>
                  </a:lnTo>
                  <a:lnTo>
                    <a:pt x="1518" y="2417"/>
                  </a:lnTo>
                  <a:lnTo>
                    <a:pt x="1518" y="2417"/>
                  </a:lnTo>
                  <a:lnTo>
                    <a:pt x="1508" y="2422"/>
                  </a:lnTo>
                  <a:lnTo>
                    <a:pt x="1503" y="2428"/>
                  </a:lnTo>
                  <a:lnTo>
                    <a:pt x="1498" y="2422"/>
                  </a:lnTo>
                  <a:lnTo>
                    <a:pt x="1487" y="2417"/>
                  </a:lnTo>
                  <a:lnTo>
                    <a:pt x="1477" y="2417"/>
                  </a:lnTo>
                  <a:lnTo>
                    <a:pt x="1472" y="2412"/>
                  </a:lnTo>
                  <a:lnTo>
                    <a:pt x="1461" y="2407"/>
                  </a:lnTo>
                  <a:lnTo>
                    <a:pt x="1451" y="2402"/>
                  </a:lnTo>
                  <a:lnTo>
                    <a:pt x="1441" y="2402"/>
                  </a:lnTo>
                  <a:lnTo>
                    <a:pt x="1430" y="2396"/>
                  </a:lnTo>
                  <a:lnTo>
                    <a:pt x="1425" y="2396"/>
                  </a:lnTo>
                  <a:lnTo>
                    <a:pt x="1415" y="2391"/>
                  </a:lnTo>
                  <a:lnTo>
                    <a:pt x="1410" y="2386"/>
                  </a:lnTo>
                  <a:lnTo>
                    <a:pt x="1399" y="2381"/>
                  </a:lnTo>
                  <a:lnTo>
                    <a:pt x="1394" y="2376"/>
                  </a:lnTo>
                  <a:lnTo>
                    <a:pt x="1384" y="2370"/>
                  </a:lnTo>
                  <a:lnTo>
                    <a:pt x="1378" y="2370"/>
                  </a:lnTo>
                  <a:lnTo>
                    <a:pt x="1363" y="2365"/>
                  </a:lnTo>
                  <a:lnTo>
                    <a:pt x="1353" y="2365"/>
                  </a:lnTo>
                  <a:lnTo>
                    <a:pt x="1342" y="2370"/>
                  </a:lnTo>
                  <a:lnTo>
                    <a:pt x="1332" y="2376"/>
                  </a:lnTo>
                  <a:lnTo>
                    <a:pt x="1327" y="2381"/>
                  </a:lnTo>
                  <a:lnTo>
                    <a:pt x="1321" y="2386"/>
                  </a:lnTo>
                  <a:lnTo>
                    <a:pt x="1316" y="2396"/>
                  </a:lnTo>
                  <a:lnTo>
                    <a:pt x="1311" y="2402"/>
                  </a:lnTo>
                  <a:lnTo>
                    <a:pt x="1306" y="2412"/>
                  </a:lnTo>
                  <a:lnTo>
                    <a:pt x="1301" y="2422"/>
                  </a:lnTo>
                  <a:lnTo>
                    <a:pt x="1301" y="2428"/>
                  </a:lnTo>
                  <a:lnTo>
                    <a:pt x="1296" y="2438"/>
                  </a:lnTo>
                  <a:lnTo>
                    <a:pt x="1285" y="2443"/>
                  </a:lnTo>
                  <a:lnTo>
                    <a:pt x="1280" y="2448"/>
                  </a:lnTo>
                  <a:lnTo>
                    <a:pt x="1275" y="2453"/>
                  </a:lnTo>
                  <a:lnTo>
                    <a:pt x="1264" y="2459"/>
                  </a:lnTo>
                  <a:lnTo>
                    <a:pt x="1254" y="2459"/>
                  </a:lnTo>
                  <a:lnTo>
                    <a:pt x="1244" y="2453"/>
                  </a:lnTo>
                  <a:lnTo>
                    <a:pt x="1233" y="2448"/>
                  </a:lnTo>
                  <a:lnTo>
                    <a:pt x="1228" y="2448"/>
                  </a:lnTo>
                  <a:lnTo>
                    <a:pt x="1218" y="2443"/>
                  </a:lnTo>
                  <a:lnTo>
                    <a:pt x="1207" y="2443"/>
                  </a:lnTo>
                  <a:lnTo>
                    <a:pt x="1197" y="2443"/>
                  </a:lnTo>
                  <a:lnTo>
                    <a:pt x="1181" y="2443"/>
                  </a:lnTo>
                  <a:lnTo>
                    <a:pt x="1171" y="2443"/>
                  </a:lnTo>
                  <a:lnTo>
                    <a:pt x="1161" y="2438"/>
                  </a:lnTo>
                  <a:lnTo>
                    <a:pt x="1150" y="2438"/>
                  </a:lnTo>
                  <a:lnTo>
                    <a:pt x="1140" y="2443"/>
                  </a:lnTo>
                  <a:lnTo>
                    <a:pt x="1135" y="2448"/>
                  </a:lnTo>
                  <a:lnTo>
                    <a:pt x="1130" y="2453"/>
                  </a:lnTo>
                  <a:lnTo>
                    <a:pt x="1119" y="2459"/>
                  </a:lnTo>
                  <a:lnTo>
                    <a:pt x="1114" y="2464"/>
                  </a:lnTo>
                  <a:lnTo>
                    <a:pt x="1109" y="2464"/>
                  </a:lnTo>
                  <a:lnTo>
                    <a:pt x="1099" y="2464"/>
                  </a:lnTo>
                  <a:lnTo>
                    <a:pt x="1088" y="2459"/>
                  </a:lnTo>
                  <a:lnTo>
                    <a:pt x="1078" y="2459"/>
                  </a:lnTo>
                  <a:lnTo>
                    <a:pt x="1073" y="2453"/>
                  </a:lnTo>
                  <a:lnTo>
                    <a:pt x="1062" y="2448"/>
                  </a:lnTo>
                  <a:lnTo>
                    <a:pt x="1052" y="2443"/>
                  </a:lnTo>
                  <a:lnTo>
                    <a:pt x="1042" y="2443"/>
                  </a:lnTo>
                  <a:lnTo>
                    <a:pt x="1031" y="2438"/>
                  </a:lnTo>
                  <a:lnTo>
                    <a:pt x="1021" y="2438"/>
                  </a:lnTo>
                  <a:lnTo>
                    <a:pt x="1010" y="2438"/>
                  </a:lnTo>
                  <a:lnTo>
                    <a:pt x="1005" y="2433"/>
                  </a:lnTo>
                  <a:lnTo>
                    <a:pt x="995" y="2428"/>
                  </a:lnTo>
                  <a:lnTo>
                    <a:pt x="990" y="2422"/>
                  </a:lnTo>
                  <a:lnTo>
                    <a:pt x="985" y="2422"/>
                  </a:lnTo>
                  <a:lnTo>
                    <a:pt x="985" y="2417"/>
                  </a:lnTo>
                  <a:lnTo>
                    <a:pt x="979" y="2407"/>
                  </a:lnTo>
                  <a:lnTo>
                    <a:pt x="974" y="2402"/>
                  </a:lnTo>
                  <a:lnTo>
                    <a:pt x="964" y="2396"/>
                  </a:lnTo>
                  <a:lnTo>
                    <a:pt x="953" y="2391"/>
                  </a:lnTo>
                  <a:lnTo>
                    <a:pt x="948" y="2391"/>
                  </a:lnTo>
                  <a:lnTo>
                    <a:pt x="938" y="2386"/>
                  </a:lnTo>
                  <a:lnTo>
                    <a:pt x="928" y="2381"/>
                  </a:lnTo>
                  <a:lnTo>
                    <a:pt x="922" y="2376"/>
                  </a:lnTo>
                  <a:lnTo>
                    <a:pt x="917" y="2370"/>
                  </a:lnTo>
                  <a:lnTo>
                    <a:pt x="912" y="2360"/>
                  </a:lnTo>
                  <a:lnTo>
                    <a:pt x="907" y="2355"/>
                  </a:lnTo>
                  <a:lnTo>
                    <a:pt x="902" y="2350"/>
                  </a:lnTo>
                  <a:lnTo>
                    <a:pt x="896" y="2345"/>
                  </a:lnTo>
                  <a:lnTo>
                    <a:pt x="886" y="2334"/>
                  </a:lnTo>
                  <a:lnTo>
                    <a:pt x="886" y="2324"/>
                  </a:lnTo>
                  <a:lnTo>
                    <a:pt x="886" y="2313"/>
                  </a:lnTo>
                  <a:lnTo>
                    <a:pt x="886" y="2303"/>
                  </a:lnTo>
                  <a:lnTo>
                    <a:pt x="881" y="2293"/>
                  </a:lnTo>
                  <a:lnTo>
                    <a:pt x="871" y="2298"/>
                  </a:lnTo>
                  <a:lnTo>
                    <a:pt x="865" y="2303"/>
                  </a:lnTo>
                  <a:lnTo>
                    <a:pt x="855" y="2308"/>
                  </a:lnTo>
                  <a:lnTo>
                    <a:pt x="850" y="2308"/>
                  </a:lnTo>
                  <a:lnTo>
                    <a:pt x="839" y="2303"/>
                  </a:lnTo>
                  <a:lnTo>
                    <a:pt x="834" y="2298"/>
                  </a:lnTo>
                  <a:lnTo>
                    <a:pt x="824" y="2293"/>
                  </a:lnTo>
                  <a:lnTo>
                    <a:pt x="814" y="2293"/>
                  </a:lnTo>
                  <a:lnTo>
                    <a:pt x="808" y="2287"/>
                  </a:lnTo>
                  <a:lnTo>
                    <a:pt x="798" y="2282"/>
                  </a:lnTo>
                  <a:lnTo>
                    <a:pt x="793" y="2277"/>
                  </a:lnTo>
                  <a:lnTo>
                    <a:pt x="777" y="2277"/>
                  </a:lnTo>
                  <a:lnTo>
                    <a:pt x="767" y="2277"/>
                  </a:lnTo>
                  <a:lnTo>
                    <a:pt x="762" y="2287"/>
                  </a:lnTo>
                  <a:lnTo>
                    <a:pt x="757" y="2293"/>
                  </a:lnTo>
                  <a:lnTo>
                    <a:pt x="751" y="2303"/>
                  </a:lnTo>
                  <a:lnTo>
                    <a:pt x="751" y="2308"/>
                  </a:lnTo>
                  <a:lnTo>
                    <a:pt x="746" y="2319"/>
                  </a:lnTo>
                  <a:lnTo>
                    <a:pt x="741" y="2324"/>
                  </a:lnTo>
                  <a:lnTo>
                    <a:pt x="736" y="2334"/>
                  </a:lnTo>
                  <a:lnTo>
                    <a:pt x="731" y="2339"/>
                  </a:lnTo>
                  <a:lnTo>
                    <a:pt x="725" y="2345"/>
                  </a:lnTo>
                  <a:lnTo>
                    <a:pt x="720" y="2350"/>
                  </a:lnTo>
                  <a:lnTo>
                    <a:pt x="715" y="2350"/>
                  </a:lnTo>
                  <a:lnTo>
                    <a:pt x="705" y="2355"/>
                  </a:lnTo>
                  <a:lnTo>
                    <a:pt x="694" y="2355"/>
                  </a:lnTo>
                  <a:lnTo>
                    <a:pt x="684" y="2360"/>
                  </a:lnTo>
                  <a:lnTo>
                    <a:pt x="674" y="2360"/>
                  </a:lnTo>
                  <a:lnTo>
                    <a:pt x="663" y="2365"/>
                  </a:lnTo>
                  <a:lnTo>
                    <a:pt x="658" y="2370"/>
                  </a:lnTo>
                  <a:lnTo>
                    <a:pt x="648" y="2370"/>
                  </a:lnTo>
                  <a:lnTo>
                    <a:pt x="637" y="2376"/>
                  </a:lnTo>
                  <a:lnTo>
                    <a:pt x="627" y="2376"/>
                  </a:lnTo>
                  <a:lnTo>
                    <a:pt x="617" y="2381"/>
                  </a:lnTo>
                  <a:lnTo>
                    <a:pt x="606" y="2381"/>
                  </a:lnTo>
                  <a:lnTo>
                    <a:pt x="596" y="2381"/>
                  </a:lnTo>
                  <a:lnTo>
                    <a:pt x="596" y="2381"/>
                  </a:lnTo>
                  <a:lnTo>
                    <a:pt x="580" y="2381"/>
                  </a:lnTo>
                  <a:lnTo>
                    <a:pt x="570" y="2381"/>
                  </a:lnTo>
                  <a:lnTo>
                    <a:pt x="560" y="2381"/>
                  </a:lnTo>
                  <a:lnTo>
                    <a:pt x="549" y="2376"/>
                  </a:lnTo>
                  <a:lnTo>
                    <a:pt x="544" y="2370"/>
                  </a:lnTo>
                  <a:lnTo>
                    <a:pt x="534" y="2370"/>
                  </a:lnTo>
                  <a:lnTo>
                    <a:pt x="528" y="2360"/>
                  </a:lnTo>
                  <a:lnTo>
                    <a:pt x="518" y="2355"/>
                  </a:lnTo>
                  <a:lnTo>
                    <a:pt x="513" y="2350"/>
                  </a:lnTo>
                  <a:lnTo>
                    <a:pt x="503" y="2350"/>
                  </a:lnTo>
                  <a:lnTo>
                    <a:pt x="492" y="2345"/>
                  </a:lnTo>
                  <a:lnTo>
                    <a:pt x="482" y="2350"/>
                  </a:lnTo>
                  <a:lnTo>
                    <a:pt x="477" y="2355"/>
                  </a:lnTo>
                  <a:lnTo>
                    <a:pt x="471" y="2365"/>
                  </a:lnTo>
                  <a:lnTo>
                    <a:pt x="471" y="2381"/>
                  </a:lnTo>
                  <a:lnTo>
                    <a:pt x="477" y="2391"/>
                  </a:lnTo>
                  <a:lnTo>
                    <a:pt x="471" y="2402"/>
                  </a:lnTo>
                  <a:lnTo>
                    <a:pt x="466" y="2407"/>
                  </a:lnTo>
                  <a:lnTo>
                    <a:pt x="456" y="2412"/>
                  </a:lnTo>
                  <a:lnTo>
                    <a:pt x="451" y="2412"/>
                  </a:lnTo>
                  <a:lnTo>
                    <a:pt x="451" y="2412"/>
                  </a:lnTo>
                  <a:lnTo>
                    <a:pt x="440" y="2417"/>
                  </a:lnTo>
                  <a:lnTo>
                    <a:pt x="430" y="2422"/>
                  </a:lnTo>
                  <a:lnTo>
                    <a:pt x="425" y="2428"/>
                  </a:lnTo>
                  <a:lnTo>
                    <a:pt x="420" y="2438"/>
                  </a:lnTo>
                  <a:lnTo>
                    <a:pt x="420" y="2448"/>
                  </a:lnTo>
                  <a:lnTo>
                    <a:pt x="414" y="2453"/>
                  </a:lnTo>
                  <a:lnTo>
                    <a:pt x="414" y="2464"/>
                  </a:lnTo>
                  <a:lnTo>
                    <a:pt x="409" y="2474"/>
                  </a:lnTo>
                  <a:lnTo>
                    <a:pt x="399" y="2479"/>
                  </a:lnTo>
                  <a:lnTo>
                    <a:pt x="394" y="2485"/>
                  </a:lnTo>
                  <a:lnTo>
                    <a:pt x="389" y="2490"/>
                  </a:lnTo>
                  <a:lnTo>
                    <a:pt x="383" y="2500"/>
                  </a:lnTo>
                  <a:lnTo>
                    <a:pt x="378" y="2505"/>
                  </a:lnTo>
                  <a:lnTo>
                    <a:pt x="368" y="2510"/>
                  </a:lnTo>
                  <a:lnTo>
                    <a:pt x="363" y="2516"/>
                  </a:lnTo>
                  <a:lnTo>
                    <a:pt x="352" y="2521"/>
                  </a:lnTo>
                  <a:lnTo>
                    <a:pt x="347" y="2516"/>
                  </a:lnTo>
                  <a:lnTo>
                    <a:pt x="342" y="2516"/>
                  </a:lnTo>
                  <a:lnTo>
                    <a:pt x="332" y="2516"/>
                  </a:lnTo>
                  <a:lnTo>
                    <a:pt x="321" y="2510"/>
                  </a:lnTo>
                  <a:lnTo>
                    <a:pt x="311" y="2510"/>
                  </a:lnTo>
                  <a:lnTo>
                    <a:pt x="300" y="2505"/>
                  </a:lnTo>
                  <a:lnTo>
                    <a:pt x="290" y="2505"/>
                  </a:lnTo>
                  <a:lnTo>
                    <a:pt x="280" y="2505"/>
                  </a:lnTo>
                  <a:lnTo>
                    <a:pt x="275" y="2500"/>
                  </a:lnTo>
                  <a:lnTo>
                    <a:pt x="264" y="2495"/>
                  </a:lnTo>
                  <a:lnTo>
                    <a:pt x="259" y="2490"/>
                  </a:lnTo>
                  <a:lnTo>
                    <a:pt x="249" y="2485"/>
                  </a:lnTo>
                  <a:lnTo>
                    <a:pt x="243" y="2479"/>
                  </a:lnTo>
                  <a:lnTo>
                    <a:pt x="233" y="2474"/>
                  </a:lnTo>
                  <a:lnTo>
                    <a:pt x="233" y="2469"/>
                  </a:lnTo>
                  <a:lnTo>
                    <a:pt x="223" y="2459"/>
                  </a:lnTo>
                  <a:lnTo>
                    <a:pt x="218" y="2453"/>
                  </a:lnTo>
                  <a:lnTo>
                    <a:pt x="212" y="2448"/>
                  </a:lnTo>
                  <a:lnTo>
                    <a:pt x="202" y="2443"/>
                  </a:lnTo>
                  <a:lnTo>
                    <a:pt x="197" y="2438"/>
                  </a:lnTo>
                  <a:lnTo>
                    <a:pt x="192" y="2428"/>
                  </a:lnTo>
                  <a:lnTo>
                    <a:pt x="186" y="2422"/>
                  </a:lnTo>
                  <a:lnTo>
                    <a:pt x="181" y="2417"/>
                  </a:lnTo>
                  <a:lnTo>
                    <a:pt x="176" y="2407"/>
                  </a:lnTo>
                  <a:lnTo>
                    <a:pt x="171" y="2402"/>
                  </a:lnTo>
                  <a:lnTo>
                    <a:pt x="166" y="2396"/>
                  </a:lnTo>
                  <a:lnTo>
                    <a:pt x="161" y="2386"/>
                  </a:lnTo>
                  <a:lnTo>
                    <a:pt x="150" y="2381"/>
                  </a:lnTo>
                  <a:lnTo>
                    <a:pt x="145" y="2376"/>
                  </a:lnTo>
                  <a:lnTo>
                    <a:pt x="140" y="2370"/>
                  </a:lnTo>
                  <a:lnTo>
                    <a:pt x="129" y="2365"/>
                  </a:lnTo>
                  <a:lnTo>
                    <a:pt x="124" y="2360"/>
                  </a:lnTo>
                  <a:lnTo>
                    <a:pt x="114" y="2355"/>
                  </a:lnTo>
                  <a:lnTo>
                    <a:pt x="109" y="2350"/>
                  </a:lnTo>
                  <a:lnTo>
                    <a:pt x="98" y="2345"/>
                  </a:lnTo>
                  <a:lnTo>
                    <a:pt x="88" y="2345"/>
                  </a:lnTo>
                  <a:lnTo>
                    <a:pt x="78" y="2345"/>
                  </a:lnTo>
                  <a:lnTo>
                    <a:pt x="72" y="2350"/>
                  </a:lnTo>
                  <a:lnTo>
                    <a:pt x="62" y="2355"/>
                  </a:lnTo>
                  <a:lnTo>
                    <a:pt x="62" y="2355"/>
                  </a:lnTo>
                  <a:lnTo>
                    <a:pt x="31" y="2339"/>
                  </a:lnTo>
                  <a:lnTo>
                    <a:pt x="15" y="2334"/>
                  </a:lnTo>
                  <a:lnTo>
                    <a:pt x="5" y="2293"/>
                  </a:lnTo>
                  <a:lnTo>
                    <a:pt x="0" y="2287"/>
                  </a:lnTo>
                  <a:lnTo>
                    <a:pt x="0" y="2287"/>
                  </a:lnTo>
                  <a:lnTo>
                    <a:pt x="0" y="2287"/>
                  </a:lnTo>
                  <a:lnTo>
                    <a:pt x="0" y="2282"/>
                  </a:lnTo>
                  <a:lnTo>
                    <a:pt x="0" y="2282"/>
                  </a:lnTo>
                  <a:lnTo>
                    <a:pt x="0" y="2282"/>
                  </a:lnTo>
                  <a:lnTo>
                    <a:pt x="0" y="2277"/>
                  </a:lnTo>
                  <a:lnTo>
                    <a:pt x="0" y="2277"/>
                  </a:lnTo>
                  <a:lnTo>
                    <a:pt x="0" y="2277"/>
                  </a:lnTo>
                  <a:lnTo>
                    <a:pt x="0" y="2272"/>
                  </a:lnTo>
                  <a:lnTo>
                    <a:pt x="0" y="2272"/>
                  </a:lnTo>
                  <a:lnTo>
                    <a:pt x="0" y="2272"/>
                  </a:lnTo>
                  <a:lnTo>
                    <a:pt x="0" y="2272"/>
                  </a:lnTo>
                  <a:lnTo>
                    <a:pt x="0" y="2272"/>
                  </a:lnTo>
                  <a:lnTo>
                    <a:pt x="0" y="2267"/>
                  </a:lnTo>
                  <a:lnTo>
                    <a:pt x="0" y="2267"/>
                  </a:lnTo>
                  <a:lnTo>
                    <a:pt x="0" y="2267"/>
                  </a:lnTo>
                  <a:lnTo>
                    <a:pt x="0" y="2262"/>
                  </a:lnTo>
                  <a:lnTo>
                    <a:pt x="0" y="2262"/>
                  </a:lnTo>
                  <a:lnTo>
                    <a:pt x="0" y="2262"/>
                  </a:lnTo>
                  <a:lnTo>
                    <a:pt x="5" y="2262"/>
                  </a:lnTo>
                  <a:lnTo>
                    <a:pt x="5" y="2256"/>
                  </a:lnTo>
                  <a:lnTo>
                    <a:pt x="5" y="2262"/>
                  </a:lnTo>
                  <a:lnTo>
                    <a:pt x="5" y="2262"/>
                  </a:lnTo>
                  <a:lnTo>
                    <a:pt x="5" y="2256"/>
                  </a:lnTo>
                  <a:lnTo>
                    <a:pt x="10" y="2256"/>
                  </a:lnTo>
                  <a:lnTo>
                    <a:pt x="10" y="2256"/>
                  </a:lnTo>
                  <a:lnTo>
                    <a:pt x="10" y="2256"/>
                  </a:lnTo>
                  <a:lnTo>
                    <a:pt x="15" y="2256"/>
                  </a:lnTo>
                  <a:lnTo>
                    <a:pt x="10" y="2256"/>
                  </a:lnTo>
                  <a:lnTo>
                    <a:pt x="10" y="2256"/>
                  </a:lnTo>
                  <a:lnTo>
                    <a:pt x="15" y="2251"/>
                  </a:lnTo>
                  <a:lnTo>
                    <a:pt x="15" y="2251"/>
                  </a:lnTo>
                  <a:lnTo>
                    <a:pt x="15" y="2251"/>
                  </a:lnTo>
                  <a:lnTo>
                    <a:pt x="15" y="2246"/>
                  </a:lnTo>
                  <a:lnTo>
                    <a:pt x="15" y="2246"/>
                  </a:lnTo>
                  <a:lnTo>
                    <a:pt x="15" y="2246"/>
                  </a:lnTo>
                  <a:lnTo>
                    <a:pt x="15" y="2246"/>
                  </a:lnTo>
                  <a:lnTo>
                    <a:pt x="15" y="2241"/>
                  </a:lnTo>
                  <a:lnTo>
                    <a:pt x="21" y="2241"/>
                  </a:lnTo>
                  <a:lnTo>
                    <a:pt x="21" y="2241"/>
                  </a:lnTo>
                  <a:lnTo>
                    <a:pt x="21" y="2241"/>
                  </a:lnTo>
                  <a:lnTo>
                    <a:pt x="21" y="2236"/>
                  </a:lnTo>
                  <a:lnTo>
                    <a:pt x="21" y="2236"/>
                  </a:lnTo>
                  <a:lnTo>
                    <a:pt x="21" y="2236"/>
                  </a:lnTo>
                  <a:lnTo>
                    <a:pt x="26" y="2236"/>
                  </a:lnTo>
                  <a:lnTo>
                    <a:pt x="21" y="2230"/>
                  </a:lnTo>
                  <a:lnTo>
                    <a:pt x="26" y="2230"/>
                  </a:lnTo>
                  <a:lnTo>
                    <a:pt x="26" y="2230"/>
                  </a:lnTo>
                  <a:lnTo>
                    <a:pt x="26" y="2225"/>
                  </a:lnTo>
                  <a:lnTo>
                    <a:pt x="26" y="2225"/>
                  </a:lnTo>
                  <a:lnTo>
                    <a:pt x="26" y="2225"/>
                  </a:lnTo>
                  <a:lnTo>
                    <a:pt x="26" y="2225"/>
                  </a:lnTo>
                  <a:lnTo>
                    <a:pt x="26" y="2220"/>
                  </a:lnTo>
                  <a:lnTo>
                    <a:pt x="26" y="2220"/>
                  </a:lnTo>
                  <a:lnTo>
                    <a:pt x="26" y="2220"/>
                  </a:lnTo>
                  <a:lnTo>
                    <a:pt x="26" y="2215"/>
                  </a:lnTo>
                  <a:lnTo>
                    <a:pt x="26" y="2215"/>
                  </a:lnTo>
                  <a:lnTo>
                    <a:pt x="26" y="2215"/>
                  </a:lnTo>
                  <a:lnTo>
                    <a:pt x="26" y="2210"/>
                  </a:lnTo>
                  <a:lnTo>
                    <a:pt x="26" y="2210"/>
                  </a:lnTo>
                  <a:lnTo>
                    <a:pt x="26" y="2210"/>
                  </a:lnTo>
                  <a:lnTo>
                    <a:pt x="26" y="2210"/>
                  </a:lnTo>
                  <a:lnTo>
                    <a:pt x="31" y="2204"/>
                  </a:lnTo>
                  <a:lnTo>
                    <a:pt x="31" y="2204"/>
                  </a:lnTo>
                  <a:lnTo>
                    <a:pt x="31" y="2204"/>
                  </a:lnTo>
                  <a:lnTo>
                    <a:pt x="31" y="2199"/>
                  </a:lnTo>
                  <a:lnTo>
                    <a:pt x="31" y="2199"/>
                  </a:lnTo>
                  <a:lnTo>
                    <a:pt x="31" y="2199"/>
                  </a:lnTo>
                  <a:lnTo>
                    <a:pt x="31" y="2199"/>
                  </a:lnTo>
                  <a:lnTo>
                    <a:pt x="31" y="2194"/>
                  </a:lnTo>
                  <a:lnTo>
                    <a:pt x="31" y="2194"/>
                  </a:lnTo>
                  <a:lnTo>
                    <a:pt x="31" y="2194"/>
                  </a:lnTo>
                  <a:lnTo>
                    <a:pt x="31" y="2194"/>
                  </a:lnTo>
                  <a:lnTo>
                    <a:pt x="31" y="2189"/>
                  </a:lnTo>
                  <a:lnTo>
                    <a:pt x="31" y="2189"/>
                  </a:lnTo>
                  <a:lnTo>
                    <a:pt x="31" y="2189"/>
                  </a:lnTo>
                  <a:lnTo>
                    <a:pt x="31" y="2189"/>
                  </a:lnTo>
                  <a:lnTo>
                    <a:pt x="36" y="2184"/>
                  </a:lnTo>
                  <a:lnTo>
                    <a:pt x="36" y="2184"/>
                  </a:lnTo>
                  <a:lnTo>
                    <a:pt x="36" y="2184"/>
                  </a:lnTo>
                  <a:lnTo>
                    <a:pt x="36" y="2184"/>
                  </a:lnTo>
                  <a:lnTo>
                    <a:pt x="36" y="2179"/>
                  </a:lnTo>
                  <a:lnTo>
                    <a:pt x="41" y="2179"/>
                  </a:lnTo>
                  <a:lnTo>
                    <a:pt x="41" y="2179"/>
                  </a:lnTo>
                  <a:lnTo>
                    <a:pt x="41" y="2179"/>
                  </a:lnTo>
                  <a:lnTo>
                    <a:pt x="47" y="2179"/>
                  </a:lnTo>
                  <a:lnTo>
                    <a:pt x="47" y="2173"/>
                  </a:lnTo>
                  <a:lnTo>
                    <a:pt x="41" y="2173"/>
                  </a:lnTo>
                  <a:lnTo>
                    <a:pt x="41" y="2173"/>
                  </a:lnTo>
                  <a:lnTo>
                    <a:pt x="41" y="2173"/>
                  </a:lnTo>
                  <a:lnTo>
                    <a:pt x="41" y="2168"/>
                  </a:lnTo>
                  <a:lnTo>
                    <a:pt x="41" y="2168"/>
                  </a:lnTo>
                  <a:lnTo>
                    <a:pt x="47" y="2168"/>
                  </a:lnTo>
                  <a:lnTo>
                    <a:pt x="47" y="2163"/>
                  </a:lnTo>
                  <a:lnTo>
                    <a:pt x="47" y="2163"/>
                  </a:lnTo>
                  <a:lnTo>
                    <a:pt x="47" y="2163"/>
                  </a:lnTo>
                  <a:lnTo>
                    <a:pt x="41" y="2163"/>
                  </a:lnTo>
                  <a:lnTo>
                    <a:pt x="41" y="2158"/>
                  </a:lnTo>
                  <a:lnTo>
                    <a:pt x="41" y="2158"/>
                  </a:lnTo>
                  <a:lnTo>
                    <a:pt x="41" y="2158"/>
                  </a:lnTo>
                  <a:lnTo>
                    <a:pt x="41" y="2158"/>
                  </a:lnTo>
                  <a:lnTo>
                    <a:pt x="41" y="2158"/>
                  </a:lnTo>
                  <a:lnTo>
                    <a:pt x="41" y="2153"/>
                  </a:lnTo>
                  <a:lnTo>
                    <a:pt x="41" y="2153"/>
                  </a:lnTo>
                  <a:lnTo>
                    <a:pt x="41" y="2153"/>
                  </a:lnTo>
                  <a:lnTo>
                    <a:pt x="47" y="2153"/>
                  </a:lnTo>
                  <a:lnTo>
                    <a:pt x="47" y="2147"/>
                  </a:lnTo>
                  <a:lnTo>
                    <a:pt x="47" y="2147"/>
                  </a:lnTo>
                  <a:lnTo>
                    <a:pt x="47" y="2147"/>
                  </a:lnTo>
                  <a:lnTo>
                    <a:pt x="47" y="2147"/>
                  </a:lnTo>
                  <a:lnTo>
                    <a:pt x="47" y="2142"/>
                  </a:lnTo>
                  <a:lnTo>
                    <a:pt x="47" y="2142"/>
                  </a:lnTo>
                  <a:lnTo>
                    <a:pt x="47" y="2142"/>
                  </a:lnTo>
                  <a:lnTo>
                    <a:pt x="52" y="2137"/>
                  </a:lnTo>
                  <a:lnTo>
                    <a:pt x="52" y="2137"/>
                  </a:lnTo>
                  <a:lnTo>
                    <a:pt x="52" y="2137"/>
                  </a:lnTo>
                  <a:lnTo>
                    <a:pt x="52" y="2137"/>
                  </a:lnTo>
                  <a:lnTo>
                    <a:pt x="52" y="2132"/>
                  </a:lnTo>
                  <a:lnTo>
                    <a:pt x="52" y="2132"/>
                  </a:lnTo>
                  <a:lnTo>
                    <a:pt x="52" y="2132"/>
                  </a:lnTo>
                  <a:lnTo>
                    <a:pt x="52" y="2127"/>
                  </a:lnTo>
                  <a:lnTo>
                    <a:pt x="57" y="2127"/>
                  </a:lnTo>
                  <a:lnTo>
                    <a:pt x="52" y="2127"/>
                  </a:lnTo>
                  <a:lnTo>
                    <a:pt x="52" y="2121"/>
                  </a:lnTo>
                  <a:lnTo>
                    <a:pt x="52" y="2121"/>
                  </a:lnTo>
                  <a:lnTo>
                    <a:pt x="52" y="2121"/>
                  </a:lnTo>
                  <a:lnTo>
                    <a:pt x="52" y="2116"/>
                  </a:lnTo>
                  <a:lnTo>
                    <a:pt x="52" y="2116"/>
                  </a:lnTo>
                  <a:lnTo>
                    <a:pt x="52" y="2116"/>
                  </a:lnTo>
                  <a:lnTo>
                    <a:pt x="52" y="2116"/>
                  </a:lnTo>
                  <a:lnTo>
                    <a:pt x="52" y="2116"/>
                  </a:lnTo>
                  <a:lnTo>
                    <a:pt x="52" y="2111"/>
                  </a:lnTo>
                  <a:lnTo>
                    <a:pt x="52" y="2111"/>
                  </a:lnTo>
                  <a:lnTo>
                    <a:pt x="52" y="2111"/>
                  </a:lnTo>
                  <a:lnTo>
                    <a:pt x="52" y="2111"/>
                  </a:lnTo>
                  <a:lnTo>
                    <a:pt x="52" y="2106"/>
                  </a:lnTo>
                  <a:lnTo>
                    <a:pt x="52" y="2106"/>
                  </a:lnTo>
                  <a:lnTo>
                    <a:pt x="52" y="2106"/>
                  </a:lnTo>
                  <a:lnTo>
                    <a:pt x="52" y="2101"/>
                  </a:lnTo>
                  <a:lnTo>
                    <a:pt x="52" y="2101"/>
                  </a:lnTo>
                  <a:lnTo>
                    <a:pt x="47" y="2101"/>
                  </a:lnTo>
                  <a:lnTo>
                    <a:pt x="47" y="2101"/>
                  </a:lnTo>
                  <a:lnTo>
                    <a:pt x="47" y="2101"/>
                  </a:lnTo>
                  <a:lnTo>
                    <a:pt x="47" y="2101"/>
                  </a:lnTo>
                  <a:lnTo>
                    <a:pt x="47" y="2096"/>
                  </a:lnTo>
                  <a:lnTo>
                    <a:pt x="47" y="2096"/>
                  </a:lnTo>
                  <a:lnTo>
                    <a:pt x="41" y="2096"/>
                  </a:lnTo>
                  <a:lnTo>
                    <a:pt x="41" y="2090"/>
                  </a:lnTo>
                  <a:lnTo>
                    <a:pt x="47" y="2090"/>
                  </a:lnTo>
                  <a:lnTo>
                    <a:pt x="47" y="2090"/>
                  </a:lnTo>
                  <a:lnTo>
                    <a:pt x="47" y="2090"/>
                  </a:lnTo>
                  <a:lnTo>
                    <a:pt x="47" y="2090"/>
                  </a:lnTo>
                  <a:lnTo>
                    <a:pt x="47" y="2090"/>
                  </a:lnTo>
                  <a:lnTo>
                    <a:pt x="47" y="2085"/>
                  </a:lnTo>
                  <a:lnTo>
                    <a:pt x="47" y="2085"/>
                  </a:lnTo>
                  <a:lnTo>
                    <a:pt x="47" y="2085"/>
                  </a:lnTo>
                  <a:lnTo>
                    <a:pt x="47" y="2080"/>
                  </a:lnTo>
                  <a:lnTo>
                    <a:pt x="47" y="2080"/>
                  </a:lnTo>
                  <a:lnTo>
                    <a:pt x="47" y="2080"/>
                  </a:lnTo>
                  <a:lnTo>
                    <a:pt x="47" y="2075"/>
                  </a:lnTo>
                  <a:lnTo>
                    <a:pt x="47" y="2075"/>
                  </a:lnTo>
                  <a:lnTo>
                    <a:pt x="47" y="2075"/>
                  </a:lnTo>
                  <a:lnTo>
                    <a:pt x="47" y="2075"/>
                  </a:lnTo>
                  <a:lnTo>
                    <a:pt x="47" y="2075"/>
                  </a:lnTo>
                  <a:lnTo>
                    <a:pt x="47" y="2070"/>
                  </a:lnTo>
                  <a:lnTo>
                    <a:pt x="47" y="2070"/>
                  </a:lnTo>
                  <a:lnTo>
                    <a:pt x="47" y="2070"/>
                  </a:lnTo>
                  <a:lnTo>
                    <a:pt x="47" y="2064"/>
                  </a:lnTo>
                  <a:lnTo>
                    <a:pt x="47" y="2064"/>
                  </a:lnTo>
                  <a:lnTo>
                    <a:pt x="41" y="2064"/>
                  </a:lnTo>
                  <a:lnTo>
                    <a:pt x="41" y="2064"/>
                  </a:lnTo>
                  <a:lnTo>
                    <a:pt x="41" y="2059"/>
                  </a:lnTo>
                  <a:lnTo>
                    <a:pt x="41" y="2059"/>
                  </a:lnTo>
                  <a:lnTo>
                    <a:pt x="41" y="2059"/>
                  </a:lnTo>
                  <a:lnTo>
                    <a:pt x="41" y="2059"/>
                  </a:lnTo>
                  <a:lnTo>
                    <a:pt x="41" y="2054"/>
                  </a:lnTo>
                  <a:lnTo>
                    <a:pt x="41" y="2054"/>
                  </a:lnTo>
                  <a:lnTo>
                    <a:pt x="41" y="2054"/>
                  </a:lnTo>
                  <a:lnTo>
                    <a:pt x="41" y="2049"/>
                  </a:lnTo>
                  <a:lnTo>
                    <a:pt x="41" y="2049"/>
                  </a:lnTo>
                  <a:lnTo>
                    <a:pt x="41" y="2049"/>
                  </a:lnTo>
                  <a:lnTo>
                    <a:pt x="36" y="2044"/>
                  </a:lnTo>
                  <a:lnTo>
                    <a:pt x="36" y="2044"/>
                  </a:lnTo>
                  <a:lnTo>
                    <a:pt x="41" y="2044"/>
                  </a:lnTo>
                  <a:lnTo>
                    <a:pt x="41" y="2044"/>
                  </a:lnTo>
                  <a:lnTo>
                    <a:pt x="41" y="2044"/>
                  </a:lnTo>
                  <a:lnTo>
                    <a:pt x="41" y="2038"/>
                  </a:lnTo>
                  <a:lnTo>
                    <a:pt x="41" y="2038"/>
                  </a:lnTo>
                  <a:lnTo>
                    <a:pt x="41" y="2038"/>
                  </a:lnTo>
                  <a:lnTo>
                    <a:pt x="41" y="2038"/>
                  </a:lnTo>
                  <a:lnTo>
                    <a:pt x="41" y="2038"/>
                  </a:lnTo>
                  <a:lnTo>
                    <a:pt x="41" y="2033"/>
                  </a:lnTo>
                  <a:lnTo>
                    <a:pt x="41" y="2033"/>
                  </a:lnTo>
                  <a:lnTo>
                    <a:pt x="41" y="2033"/>
                  </a:lnTo>
                  <a:lnTo>
                    <a:pt x="41" y="2033"/>
                  </a:lnTo>
                  <a:lnTo>
                    <a:pt x="41" y="2028"/>
                  </a:lnTo>
                  <a:lnTo>
                    <a:pt x="41" y="2028"/>
                  </a:lnTo>
                  <a:lnTo>
                    <a:pt x="41" y="2028"/>
                  </a:lnTo>
                  <a:lnTo>
                    <a:pt x="41" y="2028"/>
                  </a:lnTo>
                  <a:lnTo>
                    <a:pt x="41" y="2023"/>
                  </a:lnTo>
                  <a:lnTo>
                    <a:pt x="41" y="2023"/>
                  </a:lnTo>
                  <a:lnTo>
                    <a:pt x="41" y="2023"/>
                  </a:lnTo>
                  <a:lnTo>
                    <a:pt x="41" y="2018"/>
                  </a:lnTo>
                  <a:lnTo>
                    <a:pt x="41" y="2018"/>
                  </a:lnTo>
                  <a:lnTo>
                    <a:pt x="41" y="2018"/>
                  </a:lnTo>
                  <a:lnTo>
                    <a:pt x="41" y="2013"/>
                  </a:lnTo>
                  <a:lnTo>
                    <a:pt x="47" y="2013"/>
                  </a:lnTo>
                  <a:lnTo>
                    <a:pt x="47" y="2013"/>
                  </a:lnTo>
                  <a:lnTo>
                    <a:pt x="47" y="2013"/>
                  </a:lnTo>
                  <a:lnTo>
                    <a:pt x="47" y="2013"/>
                  </a:lnTo>
                  <a:lnTo>
                    <a:pt x="47" y="2013"/>
                  </a:lnTo>
                  <a:lnTo>
                    <a:pt x="47" y="2007"/>
                  </a:lnTo>
                  <a:lnTo>
                    <a:pt x="47" y="2007"/>
                  </a:lnTo>
                  <a:lnTo>
                    <a:pt x="47" y="2007"/>
                  </a:lnTo>
                  <a:lnTo>
                    <a:pt x="47" y="2002"/>
                  </a:lnTo>
                  <a:lnTo>
                    <a:pt x="47" y="2002"/>
                  </a:lnTo>
                  <a:lnTo>
                    <a:pt x="47" y="2002"/>
                  </a:lnTo>
                  <a:lnTo>
                    <a:pt x="47" y="1997"/>
                  </a:lnTo>
                  <a:lnTo>
                    <a:pt x="47" y="1997"/>
                  </a:lnTo>
                  <a:lnTo>
                    <a:pt x="47" y="1997"/>
                  </a:lnTo>
                  <a:lnTo>
                    <a:pt x="52" y="1997"/>
                  </a:lnTo>
                  <a:lnTo>
                    <a:pt x="52" y="1997"/>
                  </a:lnTo>
                  <a:lnTo>
                    <a:pt x="52" y="1997"/>
                  </a:lnTo>
                  <a:lnTo>
                    <a:pt x="52" y="1997"/>
                  </a:lnTo>
                  <a:lnTo>
                    <a:pt x="57" y="1997"/>
                  </a:lnTo>
                  <a:lnTo>
                    <a:pt x="57" y="1997"/>
                  </a:lnTo>
                  <a:lnTo>
                    <a:pt x="57" y="1997"/>
                  </a:lnTo>
                  <a:lnTo>
                    <a:pt x="62" y="1997"/>
                  </a:lnTo>
                  <a:lnTo>
                    <a:pt x="62" y="1997"/>
                  </a:lnTo>
                  <a:lnTo>
                    <a:pt x="62" y="1997"/>
                  </a:lnTo>
                  <a:lnTo>
                    <a:pt x="62" y="1997"/>
                  </a:lnTo>
                  <a:lnTo>
                    <a:pt x="62" y="1992"/>
                  </a:lnTo>
                  <a:lnTo>
                    <a:pt x="67" y="1992"/>
                  </a:lnTo>
                  <a:lnTo>
                    <a:pt x="67" y="1992"/>
                  </a:lnTo>
                  <a:lnTo>
                    <a:pt x="67" y="1992"/>
                  </a:lnTo>
                  <a:lnTo>
                    <a:pt x="67" y="1992"/>
                  </a:lnTo>
                  <a:lnTo>
                    <a:pt x="67" y="1992"/>
                  </a:lnTo>
                  <a:lnTo>
                    <a:pt x="72" y="1992"/>
                  </a:lnTo>
                  <a:lnTo>
                    <a:pt x="72" y="1992"/>
                  </a:lnTo>
                  <a:lnTo>
                    <a:pt x="72" y="1992"/>
                  </a:lnTo>
                  <a:lnTo>
                    <a:pt x="72" y="1987"/>
                  </a:lnTo>
                  <a:lnTo>
                    <a:pt x="78" y="1987"/>
                  </a:lnTo>
                  <a:lnTo>
                    <a:pt x="78" y="1987"/>
                  </a:lnTo>
                  <a:lnTo>
                    <a:pt x="78" y="1987"/>
                  </a:lnTo>
                  <a:lnTo>
                    <a:pt x="78" y="1987"/>
                  </a:lnTo>
                  <a:lnTo>
                    <a:pt x="83" y="1981"/>
                  </a:lnTo>
                  <a:lnTo>
                    <a:pt x="83" y="1981"/>
                  </a:lnTo>
                  <a:lnTo>
                    <a:pt x="83" y="1981"/>
                  </a:lnTo>
                  <a:lnTo>
                    <a:pt x="83" y="1976"/>
                  </a:lnTo>
                  <a:lnTo>
                    <a:pt x="83" y="1976"/>
                  </a:lnTo>
                  <a:lnTo>
                    <a:pt x="88" y="1976"/>
                  </a:lnTo>
                  <a:lnTo>
                    <a:pt x="88" y="1976"/>
                  </a:lnTo>
                  <a:lnTo>
                    <a:pt x="88" y="1976"/>
                  </a:lnTo>
                  <a:lnTo>
                    <a:pt x="88" y="1976"/>
                  </a:lnTo>
                  <a:lnTo>
                    <a:pt x="88" y="1971"/>
                  </a:lnTo>
                  <a:lnTo>
                    <a:pt x="88" y="1971"/>
                  </a:lnTo>
                  <a:lnTo>
                    <a:pt x="88" y="1971"/>
                  </a:lnTo>
                  <a:lnTo>
                    <a:pt x="88" y="1966"/>
                  </a:lnTo>
                  <a:lnTo>
                    <a:pt x="88" y="1966"/>
                  </a:lnTo>
                  <a:lnTo>
                    <a:pt x="88" y="1966"/>
                  </a:lnTo>
                  <a:lnTo>
                    <a:pt x="88" y="1961"/>
                  </a:lnTo>
                  <a:lnTo>
                    <a:pt x="88" y="1961"/>
                  </a:lnTo>
                  <a:lnTo>
                    <a:pt x="88" y="1961"/>
                  </a:lnTo>
                  <a:lnTo>
                    <a:pt x="88" y="1961"/>
                  </a:lnTo>
                  <a:lnTo>
                    <a:pt x="93" y="1956"/>
                  </a:lnTo>
                  <a:lnTo>
                    <a:pt x="93" y="1956"/>
                  </a:lnTo>
                  <a:lnTo>
                    <a:pt x="93" y="1956"/>
                  </a:lnTo>
                  <a:lnTo>
                    <a:pt x="93" y="1950"/>
                  </a:lnTo>
                  <a:lnTo>
                    <a:pt x="98" y="1950"/>
                  </a:lnTo>
                  <a:lnTo>
                    <a:pt x="98" y="1950"/>
                  </a:lnTo>
                  <a:lnTo>
                    <a:pt x="98" y="1950"/>
                  </a:lnTo>
                  <a:lnTo>
                    <a:pt x="98" y="1950"/>
                  </a:lnTo>
                  <a:lnTo>
                    <a:pt x="104" y="1950"/>
                  </a:lnTo>
                  <a:lnTo>
                    <a:pt x="104" y="1950"/>
                  </a:lnTo>
                  <a:lnTo>
                    <a:pt x="104" y="1945"/>
                  </a:lnTo>
                  <a:lnTo>
                    <a:pt x="104" y="1945"/>
                  </a:lnTo>
                  <a:lnTo>
                    <a:pt x="104" y="1945"/>
                  </a:lnTo>
                  <a:lnTo>
                    <a:pt x="104" y="1945"/>
                  </a:lnTo>
                  <a:lnTo>
                    <a:pt x="104" y="1940"/>
                  </a:lnTo>
                  <a:lnTo>
                    <a:pt x="109" y="1940"/>
                  </a:lnTo>
                  <a:lnTo>
                    <a:pt x="109" y="1940"/>
                  </a:lnTo>
                  <a:lnTo>
                    <a:pt x="109" y="1935"/>
                  </a:lnTo>
                  <a:lnTo>
                    <a:pt x="109" y="1935"/>
                  </a:lnTo>
                  <a:lnTo>
                    <a:pt x="109" y="1935"/>
                  </a:lnTo>
                  <a:lnTo>
                    <a:pt x="109" y="1930"/>
                  </a:lnTo>
                  <a:lnTo>
                    <a:pt x="109" y="1930"/>
                  </a:lnTo>
                  <a:lnTo>
                    <a:pt x="109" y="1930"/>
                  </a:lnTo>
                  <a:lnTo>
                    <a:pt x="109" y="1930"/>
                  </a:lnTo>
                  <a:lnTo>
                    <a:pt x="104" y="1930"/>
                  </a:lnTo>
                  <a:lnTo>
                    <a:pt x="104" y="1930"/>
                  </a:lnTo>
                  <a:lnTo>
                    <a:pt x="104" y="1930"/>
                  </a:lnTo>
                  <a:lnTo>
                    <a:pt x="104" y="1924"/>
                  </a:lnTo>
                  <a:lnTo>
                    <a:pt x="104" y="1924"/>
                  </a:lnTo>
                  <a:lnTo>
                    <a:pt x="98" y="1924"/>
                  </a:lnTo>
                  <a:lnTo>
                    <a:pt x="98" y="1924"/>
                  </a:lnTo>
                  <a:lnTo>
                    <a:pt x="98" y="1919"/>
                  </a:lnTo>
                  <a:lnTo>
                    <a:pt x="98" y="1919"/>
                  </a:lnTo>
                  <a:lnTo>
                    <a:pt x="98" y="1914"/>
                  </a:lnTo>
                  <a:lnTo>
                    <a:pt x="98" y="1914"/>
                  </a:lnTo>
                  <a:lnTo>
                    <a:pt x="104" y="1914"/>
                  </a:lnTo>
                  <a:lnTo>
                    <a:pt x="104" y="1914"/>
                  </a:lnTo>
                  <a:lnTo>
                    <a:pt x="104" y="1914"/>
                  </a:lnTo>
                  <a:lnTo>
                    <a:pt x="104" y="1909"/>
                  </a:lnTo>
                  <a:lnTo>
                    <a:pt x="104" y="1909"/>
                  </a:lnTo>
                  <a:lnTo>
                    <a:pt x="98" y="1909"/>
                  </a:lnTo>
                  <a:lnTo>
                    <a:pt x="98" y="1904"/>
                  </a:lnTo>
                  <a:lnTo>
                    <a:pt x="98" y="1904"/>
                  </a:lnTo>
                  <a:lnTo>
                    <a:pt x="98" y="1904"/>
                  </a:lnTo>
                  <a:lnTo>
                    <a:pt x="98" y="1898"/>
                  </a:lnTo>
                  <a:lnTo>
                    <a:pt x="98" y="1898"/>
                  </a:lnTo>
                  <a:lnTo>
                    <a:pt x="98" y="1898"/>
                  </a:lnTo>
                  <a:lnTo>
                    <a:pt x="104" y="1893"/>
                  </a:lnTo>
                  <a:lnTo>
                    <a:pt x="104" y="1893"/>
                  </a:lnTo>
                  <a:lnTo>
                    <a:pt x="104" y="1893"/>
                  </a:lnTo>
                  <a:lnTo>
                    <a:pt x="104" y="1893"/>
                  </a:lnTo>
                  <a:lnTo>
                    <a:pt x="104" y="1888"/>
                  </a:lnTo>
                  <a:lnTo>
                    <a:pt x="104" y="1888"/>
                  </a:lnTo>
                  <a:lnTo>
                    <a:pt x="104" y="1883"/>
                  </a:lnTo>
                  <a:lnTo>
                    <a:pt x="104" y="1883"/>
                  </a:lnTo>
                  <a:lnTo>
                    <a:pt x="104" y="1883"/>
                  </a:lnTo>
                  <a:lnTo>
                    <a:pt x="104" y="1878"/>
                  </a:lnTo>
                  <a:lnTo>
                    <a:pt x="104" y="1878"/>
                  </a:lnTo>
                  <a:lnTo>
                    <a:pt x="104" y="1878"/>
                  </a:lnTo>
                  <a:lnTo>
                    <a:pt x="104" y="1878"/>
                  </a:lnTo>
                  <a:lnTo>
                    <a:pt x="104" y="1873"/>
                  </a:lnTo>
                  <a:lnTo>
                    <a:pt x="104" y="1873"/>
                  </a:lnTo>
                  <a:lnTo>
                    <a:pt x="104" y="1873"/>
                  </a:lnTo>
                  <a:lnTo>
                    <a:pt x="104" y="1867"/>
                  </a:lnTo>
                  <a:lnTo>
                    <a:pt x="109" y="1867"/>
                  </a:lnTo>
                  <a:lnTo>
                    <a:pt x="109" y="1867"/>
                  </a:lnTo>
                  <a:lnTo>
                    <a:pt x="109" y="1862"/>
                  </a:lnTo>
                  <a:lnTo>
                    <a:pt x="114" y="1862"/>
                  </a:lnTo>
                  <a:lnTo>
                    <a:pt x="114" y="1862"/>
                  </a:lnTo>
                  <a:lnTo>
                    <a:pt x="114" y="1862"/>
                  </a:lnTo>
                  <a:lnTo>
                    <a:pt x="114" y="1862"/>
                  </a:lnTo>
                  <a:lnTo>
                    <a:pt x="114" y="1857"/>
                  </a:lnTo>
                  <a:lnTo>
                    <a:pt x="114" y="1857"/>
                  </a:lnTo>
                  <a:lnTo>
                    <a:pt x="119" y="1857"/>
                  </a:lnTo>
                  <a:lnTo>
                    <a:pt x="119" y="1857"/>
                  </a:lnTo>
                  <a:lnTo>
                    <a:pt x="119" y="1857"/>
                  </a:lnTo>
                  <a:lnTo>
                    <a:pt x="119" y="1857"/>
                  </a:lnTo>
                  <a:lnTo>
                    <a:pt x="119" y="1857"/>
                  </a:lnTo>
                  <a:lnTo>
                    <a:pt x="119" y="1857"/>
                  </a:lnTo>
                  <a:lnTo>
                    <a:pt x="119" y="1852"/>
                  </a:lnTo>
                  <a:lnTo>
                    <a:pt x="119" y="1852"/>
                  </a:lnTo>
                  <a:lnTo>
                    <a:pt x="119" y="1852"/>
                  </a:lnTo>
                  <a:lnTo>
                    <a:pt x="119" y="1852"/>
                  </a:lnTo>
                  <a:lnTo>
                    <a:pt x="124" y="1852"/>
                  </a:lnTo>
                  <a:lnTo>
                    <a:pt x="124" y="1852"/>
                  </a:lnTo>
                  <a:lnTo>
                    <a:pt x="124" y="1852"/>
                  </a:lnTo>
                  <a:lnTo>
                    <a:pt x="129" y="1852"/>
                  </a:lnTo>
                  <a:lnTo>
                    <a:pt x="129" y="1852"/>
                  </a:lnTo>
                  <a:lnTo>
                    <a:pt x="129" y="1852"/>
                  </a:lnTo>
                  <a:lnTo>
                    <a:pt x="129" y="1852"/>
                  </a:lnTo>
                  <a:lnTo>
                    <a:pt x="129" y="1852"/>
                  </a:lnTo>
                  <a:lnTo>
                    <a:pt x="135" y="1852"/>
                  </a:lnTo>
                  <a:lnTo>
                    <a:pt x="135" y="1852"/>
                  </a:lnTo>
                  <a:lnTo>
                    <a:pt x="135" y="1852"/>
                  </a:lnTo>
                  <a:lnTo>
                    <a:pt x="140" y="1857"/>
                  </a:lnTo>
                  <a:lnTo>
                    <a:pt x="140" y="1857"/>
                  </a:lnTo>
                  <a:lnTo>
                    <a:pt x="140" y="1857"/>
                  </a:lnTo>
                  <a:lnTo>
                    <a:pt x="145" y="1857"/>
                  </a:lnTo>
                  <a:lnTo>
                    <a:pt x="145" y="1857"/>
                  </a:lnTo>
                  <a:lnTo>
                    <a:pt x="145" y="1857"/>
                  </a:lnTo>
                  <a:lnTo>
                    <a:pt x="145" y="1852"/>
                  </a:lnTo>
                  <a:lnTo>
                    <a:pt x="145" y="1852"/>
                  </a:lnTo>
                  <a:lnTo>
                    <a:pt x="145" y="1852"/>
                  </a:lnTo>
                  <a:lnTo>
                    <a:pt x="145" y="1852"/>
                  </a:lnTo>
                  <a:lnTo>
                    <a:pt x="145" y="1852"/>
                  </a:lnTo>
                  <a:lnTo>
                    <a:pt x="145" y="1852"/>
                  </a:lnTo>
                  <a:lnTo>
                    <a:pt x="140" y="1852"/>
                  </a:lnTo>
                  <a:lnTo>
                    <a:pt x="140" y="1852"/>
                  </a:lnTo>
                  <a:lnTo>
                    <a:pt x="140" y="1847"/>
                  </a:lnTo>
                  <a:lnTo>
                    <a:pt x="140" y="1847"/>
                  </a:lnTo>
                  <a:lnTo>
                    <a:pt x="140" y="1847"/>
                  </a:lnTo>
                  <a:lnTo>
                    <a:pt x="145" y="1847"/>
                  </a:lnTo>
                  <a:lnTo>
                    <a:pt x="145" y="1847"/>
                  </a:lnTo>
                  <a:lnTo>
                    <a:pt x="145" y="1847"/>
                  </a:lnTo>
                  <a:lnTo>
                    <a:pt x="140" y="1847"/>
                  </a:lnTo>
                  <a:lnTo>
                    <a:pt x="140" y="1841"/>
                  </a:lnTo>
                  <a:lnTo>
                    <a:pt x="145" y="1841"/>
                  </a:lnTo>
                  <a:lnTo>
                    <a:pt x="145" y="1841"/>
                  </a:lnTo>
                  <a:lnTo>
                    <a:pt x="145" y="1836"/>
                  </a:lnTo>
                  <a:lnTo>
                    <a:pt x="145" y="1836"/>
                  </a:lnTo>
                  <a:lnTo>
                    <a:pt x="150" y="1836"/>
                  </a:lnTo>
                  <a:lnTo>
                    <a:pt x="150" y="1836"/>
                  </a:lnTo>
                  <a:lnTo>
                    <a:pt x="150" y="1841"/>
                  </a:lnTo>
                  <a:lnTo>
                    <a:pt x="150" y="1841"/>
                  </a:lnTo>
                  <a:lnTo>
                    <a:pt x="155" y="1841"/>
                  </a:lnTo>
                  <a:lnTo>
                    <a:pt x="155" y="1841"/>
                  </a:lnTo>
                  <a:lnTo>
                    <a:pt x="155" y="1836"/>
                  </a:lnTo>
                  <a:lnTo>
                    <a:pt x="155" y="1836"/>
                  </a:lnTo>
                  <a:lnTo>
                    <a:pt x="150" y="1836"/>
                  </a:lnTo>
                  <a:lnTo>
                    <a:pt x="150" y="1836"/>
                  </a:lnTo>
                  <a:lnTo>
                    <a:pt x="155" y="1836"/>
                  </a:lnTo>
                  <a:lnTo>
                    <a:pt x="155" y="1831"/>
                  </a:lnTo>
                  <a:lnTo>
                    <a:pt x="155" y="1831"/>
                  </a:lnTo>
                  <a:lnTo>
                    <a:pt x="155" y="1831"/>
                  </a:lnTo>
                  <a:lnTo>
                    <a:pt x="155" y="1831"/>
                  </a:lnTo>
                  <a:lnTo>
                    <a:pt x="161" y="1831"/>
                  </a:lnTo>
                  <a:lnTo>
                    <a:pt x="161" y="1831"/>
                  </a:lnTo>
                  <a:lnTo>
                    <a:pt x="161" y="1831"/>
                  </a:lnTo>
                  <a:lnTo>
                    <a:pt x="161" y="1831"/>
                  </a:lnTo>
                  <a:lnTo>
                    <a:pt x="166" y="1831"/>
                  </a:lnTo>
                  <a:lnTo>
                    <a:pt x="166" y="1831"/>
                  </a:lnTo>
                  <a:lnTo>
                    <a:pt x="166" y="1831"/>
                  </a:lnTo>
                  <a:lnTo>
                    <a:pt x="166" y="1831"/>
                  </a:lnTo>
                  <a:lnTo>
                    <a:pt x="171" y="1831"/>
                  </a:lnTo>
                  <a:lnTo>
                    <a:pt x="171" y="1831"/>
                  </a:lnTo>
                  <a:lnTo>
                    <a:pt x="171" y="1836"/>
                  </a:lnTo>
                  <a:lnTo>
                    <a:pt x="171" y="1836"/>
                  </a:lnTo>
                  <a:lnTo>
                    <a:pt x="171" y="1836"/>
                  </a:lnTo>
                  <a:lnTo>
                    <a:pt x="171" y="1836"/>
                  </a:lnTo>
                  <a:lnTo>
                    <a:pt x="171" y="1831"/>
                  </a:lnTo>
                  <a:lnTo>
                    <a:pt x="171" y="1831"/>
                  </a:lnTo>
                  <a:lnTo>
                    <a:pt x="176" y="1831"/>
                  </a:lnTo>
                  <a:lnTo>
                    <a:pt x="176" y="1831"/>
                  </a:lnTo>
                  <a:lnTo>
                    <a:pt x="176" y="1831"/>
                  </a:lnTo>
                  <a:lnTo>
                    <a:pt x="176" y="1836"/>
                  </a:lnTo>
                  <a:lnTo>
                    <a:pt x="176" y="1836"/>
                  </a:lnTo>
                  <a:lnTo>
                    <a:pt x="176" y="1836"/>
                  </a:lnTo>
                  <a:lnTo>
                    <a:pt x="176" y="1841"/>
                  </a:lnTo>
                  <a:lnTo>
                    <a:pt x="176" y="1841"/>
                  </a:lnTo>
                  <a:lnTo>
                    <a:pt x="176" y="1841"/>
                  </a:lnTo>
                  <a:lnTo>
                    <a:pt x="176" y="1841"/>
                  </a:lnTo>
                  <a:lnTo>
                    <a:pt x="171" y="1841"/>
                  </a:lnTo>
                  <a:lnTo>
                    <a:pt x="171" y="1847"/>
                  </a:lnTo>
                  <a:lnTo>
                    <a:pt x="171" y="1847"/>
                  </a:lnTo>
                  <a:lnTo>
                    <a:pt x="171" y="1841"/>
                  </a:lnTo>
                  <a:lnTo>
                    <a:pt x="171" y="1841"/>
                  </a:lnTo>
                  <a:lnTo>
                    <a:pt x="171" y="1847"/>
                  </a:lnTo>
                  <a:lnTo>
                    <a:pt x="166" y="1847"/>
                  </a:lnTo>
                  <a:lnTo>
                    <a:pt x="166" y="1847"/>
                  </a:lnTo>
                  <a:lnTo>
                    <a:pt x="166" y="1847"/>
                  </a:lnTo>
                  <a:lnTo>
                    <a:pt x="171" y="1847"/>
                  </a:lnTo>
                  <a:lnTo>
                    <a:pt x="171" y="1852"/>
                  </a:lnTo>
                  <a:lnTo>
                    <a:pt x="171" y="1852"/>
                  </a:lnTo>
                  <a:lnTo>
                    <a:pt x="171" y="1852"/>
                  </a:lnTo>
                  <a:lnTo>
                    <a:pt x="171" y="1852"/>
                  </a:lnTo>
                  <a:lnTo>
                    <a:pt x="176" y="1852"/>
                  </a:lnTo>
                  <a:lnTo>
                    <a:pt x="176" y="1852"/>
                  </a:lnTo>
                  <a:lnTo>
                    <a:pt x="176" y="1852"/>
                  </a:lnTo>
                  <a:lnTo>
                    <a:pt x="181" y="1852"/>
                  </a:lnTo>
                  <a:lnTo>
                    <a:pt x="181" y="1852"/>
                  </a:lnTo>
                  <a:lnTo>
                    <a:pt x="181" y="1852"/>
                  </a:lnTo>
                  <a:lnTo>
                    <a:pt x="181" y="1852"/>
                  </a:lnTo>
                  <a:lnTo>
                    <a:pt x="181" y="1857"/>
                  </a:lnTo>
                  <a:lnTo>
                    <a:pt x="181" y="1857"/>
                  </a:lnTo>
                  <a:lnTo>
                    <a:pt x="186" y="1857"/>
                  </a:lnTo>
                  <a:lnTo>
                    <a:pt x="186" y="1862"/>
                  </a:lnTo>
                  <a:lnTo>
                    <a:pt x="186" y="1862"/>
                  </a:lnTo>
                  <a:lnTo>
                    <a:pt x="186" y="1862"/>
                  </a:lnTo>
                  <a:lnTo>
                    <a:pt x="192" y="1862"/>
                  </a:lnTo>
                  <a:lnTo>
                    <a:pt x="192" y="1862"/>
                  </a:lnTo>
                  <a:lnTo>
                    <a:pt x="192" y="1862"/>
                  </a:lnTo>
                  <a:lnTo>
                    <a:pt x="197" y="1862"/>
                  </a:lnTo>
                  <a:lnTo>
                    <a:pt x="197" y="1857"/>
                  </a:lnTo>
                  <a:lnTo>
                    <a:pt x="197" y="1857"/>
                  </a:lnTo>
                  <a:lnTo>
                    <a:pt x="197" y="1857"/>
                  </a:lnTo>
                  <a:lnTo>
                    <a:pt x="197" y="1857"/>
                  </a:lnTo>
                  <a:lnTo>
                    <a:pt x="197" y="1857"/>
                  </a:lnTo>
                  <a:lnTo>
                    <a:pt x="197" y="1857"/>
                  </a:lnTo>
                  <a:lnTo>
                    <a:pt x="202" y="1857"/>
                  </a:lnTo>
                  <a:lnTo>
                    <a:pt x="202" y="1857"/>
                  </a:lnTo>
                  <a:lnTo>
                    <a:pt x="202" y="1857"/>
                  </a:lnTo>
                  <a:lnTo>
                    <a:pt x="202" y="1852"/>
                  </a:lnTo>
                  <a:lnTo>
                    <a:pt x="202" y="1852"/>
                  </a:lnTo>
                  <a:lnTo>
                    <a:pt x="202" y="1852"/>
                  </a:lnTo>
                  <a:lnTo>
                    <a:pt x="202" y="1852"/>
                  </a:lnTo>
                  <a:lnTo>
                    <a:pt x="202" y="1847"/>
                  </a:lnTo>
                  <a:lnTo>
                    <a:pt x="207" y="1847"/>
                  </a:lnTo>
                  <a:lnTo>
                    <a:pt x="207" y="1847"/>
                  </a:lnTo>
                  <a:lnTo>
                    <a:pt x="207" y="1852"/>
                  </a:lnTo>
                  <a:lnTo>
                    <a:pt x="207" y="1852"/>
                  </a:lnTo>
                  <a:lnTo>
                    <a:pt x="207" y="1852"/>
                  </a:lnTo>
                  <a:lnTo>
                    <a:pt x="207" y="1857"/>
                  </a:lnTo>
                  <a:lnTo>
                    <a:pt x="207" y="1857"/>
                  </a:lnTo>
                  <a:lnTo>
                    <a:pt x="207" y="1857"/>
                  </a:lnTo>
                  <a:lnTo>
                    <a:pt x="207" y="1857"/>
                  </a:lnTo>
                  <a:lnTo>
                    <a:pt x="212" y="1857"/>
                  </a:lnTo>
                  <a:lnTo>
                    <a:pt x="212" y="1857"/>
                  </a:lnTo>
                  <a:lnTo>
                    <a:pt x="212" y="1857"/>
                  </a:lnTo>
                  <a:lnTo>
                    <a:pt x="212" y="1857"/>
                  </a:lnTo>
                  <a:lnTo>
                    <a:pt x="212" y="1857"/>
                  </a:lnTo>
                  <a:lnTo>
                    <a:pt x="212" y="1852"/>
                  </a:lnTo>
                  <a:lnTo>
                    <a:pt x="212" y="1852"/>
                  </a:lnTo>
                  <a:lnTo>
                    <a:pt x="212" y="1852"/>
                  </a:lnTo>
                  <a:lnTo>
                    <a:pt x="212" y="1852"/>
                  </a:lnTo>
                  <a:lnTo>
                    <a:pt x="218" y="1852"/>
                  </a:lnTo>
                  <a:lnTo>
                    <a:pt x="218" y="1847"/>
                  </a:lnTo>
                  <a:lnTo>
                    <a:pt x="212" y="1847"/>
                  </a:lnTo>
                  <a:lnTo>
                    <a:pt x="212" y="1847"/>
                  </a:lnTo>
                  <a:lnTo>
                    <a:pt x="212" y="1847"/>
                  </a:lnTo>
                  <a:lnTo>
                    <a:pt x="218" y="1847"/>
                  </a:lnTo>
                  <a:lnTo>
                    <a:pt x="218" y="1847"/>
                  </a:lnTo>
                  <a:lnTo>
                    <a:pt x="218" y="1847"/>
                  </a:lnTo>
                  <a:lnTo>
                    <a:pt x="218" y="1847"/>
                  </a:lnTo>
                  <a:lnTo>
                    <a:pt x="218" y="1847"/>
                  </a:lnTo>
                  <a:lnTo>
                    <a:pt x="218" y="1847"/>
                  </a:lnTo>
                  <a:lnTo>
                    <a:pt x="218" y="1852"/>
                  </a:lnTo>
                  <a:lnTo>
                    <a:pt x="218" y="1852"/>
                  </a:lnTo>
                  <a:lnTo>
                    <a:pt x="218" y="1852"/>
                  </a:lnTo>
                  <a:lnTo>
                    <a:pt x="218" y="1852"/>
                  </a:lnTo>
                  <a:lnTo>
                    <a:pt x="218" y="1852"/>
                  </a:lnTo>
                  <a:lnTo>
                    <a:pt x="218" y="1857"/>
                  </a:lnTo>
                  <a:lnTo>
                    <a:pt x="218" y="1857"/>
                  </a:lnTo>
                  <a:lnTo>
                    <a:pt x="223" y="1857"/>
                  </a:lnTo>
                  <a:lnTo>
                    <a:pt x="223" y="1857"/>
                  </a:lnTo>
                  <a:lnTo>
                    <a:pt x="223" y="1857"/>
                  </a:lnTo>
                  <a:lnTo>
                    <a:pt x="228" y="1852"/>
                  </a:lnTo>
                  <a:lnTo>
                    <a:pt x="228" y="1852"/>
                  </a:lnTo>
                  <a:lnTo>
                    <a:pt x="228" y="1852"/>
                  </a:lnTo>
                  <a:lnTo>
                    <a:pt x="228" y="1852"/>
                  </a:lnTo>
                  <a:lnTo>
                    <a:pt x="228" y="1852"/>
                  </a:lnTo>
                  <a:lnTo>
                    <a:pt x="228" y="1852"/>
                  </a:lnTo>
                  <a:lnTo>
                    <a:pt x="228" y="1847"/>
                  </a:lnTo>
                  <a:lnTo>
                    <a:pt x="228" y="1847"/>
                  </a:lnTo>
                  <a:lnTo>
                    <a:pt x="228" y="1847"/>
                  </a:lnTo>
                  <a:lnTo>
                    <a:pt x="228" y="1847"/>
                  </a:lnTo>
                  <a:lnTo>
                    <a:pt x="228" y="1847"/>
                  </a:lnTo>
                  <a:lnTo>
                    <a:pt x="233" y="1847"/>
                  </a:lnTo>
                  <a:lnTo>
                    <a:pt x="233" y="1847"/>
                  </a:lnTo>
                  <a:lnTo>
                    <a:pt x="233" y="1847"/>
                  </a:lnTo>
                  <a:lnTo>
                    <a:pt x="233" y="1841"/>
                  </a:lnTo>
                  <a:lnTo>
                    <a:pt x="233" y="1841"/>
                  </a:lnTo>
                  <a:lnTo>
                    <a:pt x="238" y="1841"/>
                  </a:lnTo>
                  <a:lnTo>
                    <a:pt x="238" y="1841"/>
                  </a:lnTo>
                  <a:lnTo>
                    <a:pt x="238" y="1841"/>
                  </a:lnTo>
                  <a:lnTo>
                    <a:pt x="238" y="1847"/>
                  </a:lnTo>
                  <a:lnTo>
                    <a:pt x="238" y="1847"/>
                  </a:lnTo>
                  <a:lnTo>
                    <a:pt x="238" y="1847"/>
                  </a:lnTo>
                  <a:lnTo>
                    <a:pt x="238" y="1847"/>
                  </a:lnTo>
                  <a:lnTo>
                    <a:pt x="243" y="1847"/>
                  </a:lnTo>
                  <a:lnTo>
                    <a:pt x="243" y="1847"/>
                  </a:lnTo>
                  <a:lnTo>
                    <a:pt x="243" y="1847"/>
                  </a:lnTo>
                  <a:lnTo>
                    <a:pt x="243" y="1847"/>
                  </a:lnTo>
                  <a:lnTo>
                    <a:pt x="243" y="1847"/>
                  </a:lnTo>
                  <a:lnTo>
                    <a:pt x="243" y="1847"/>
                  </a:lnTo>
                  <a:lnTo>
                    <a:pt x="249" y="1847"/>
                  </a:lnTo>
                  <a:lnTo>
                    <a:pt x="249" y="1847"/>
                  </a:lnTo>
                  <a:lnTo>
                    <a:pt x="249" y="1847"/>
                  </a:lnTo>
                  <a:lnTo>
                    <a:pt x="249" y="1847"/>
                  </a:lnTo>
                  <a:lnTo>
                    <a:pt x="249" y="1852"/>
                  </a:lnTo>
                  <a:lnTo>
                    <a:pt x="249" y="1847"/>
                  </a:lnTo>
                  <a:lnTo>
                    <a:pt x="249" y="1847"/>
                  </a:lnTo>
                  <a:lnTo>
                    <a:pt x="249" y="1847"/>
                  </a:lnTo>
                  <a:lnTo>
                    <a:pt x="249" y="1847"/>
                  </a:lnTo>
                  <a:lnTo>
                    <a:pt x="254" y="1841"/>
                  </a:lnTo>
                  <a:lnTo>
                    <a:pt x="254" y="1836"/>
                  </a:lnTo>
                  <a:lnTo>
                    <a:pt x="254" y="1836"/>
                  </a:lnTo>
                  <a:lnTo>
                    <a:pt x="254" y="1836"/>
                  </a:lnTo>
                  <a:lnTo>
                    <a:pt x="259" y="1836"/>
                  </a:lnTo>
                  <a:lnTo>
                    <a:pt x="259" y="1836"/>
                  </a:lnTo>
                  <a:lnTo>
                    <a:pt x="259" y="1836"/>
                  </a:lnTo>
                  <a:lnTo>
                    <a:pt x="259" y="1836"/>
                  </a:lnTo>
                  <a:lnTo>
                    <a:pt x="259" y="1836"/>
                  </a:lnTo>
                  <a:lnTo>
                    <a:pt x="264" y="1836"/>
                  </a:lnTo>
                  <a:lnTo>
                    <a:pt x="264" y="1836"/>
                  </a:lnTo>
                  <a:lnTo>
                    <a:pt x="264" y="1836"/>
                  </a:lnTo>
                  <a:lnTo>
                    <a:pt x="264" y="1841"/>
                  </a:lnTo>
                  <a:lnTo>
                    <a:pt x="264" y="1841"/>
                  </a:lnTo>
                  <a:lnTo>
                    <a:pt x="264" y="1841"/>
                  </a:lnTo>
                  <a:lnTo>
                    <a:pt x="264" y="1836"/>
                  </a:lnTo>
                  <a:lnTo>
                    <a:pt x="264" y="1836"/>
                  </a:lnTo>
                  <a:lnTo>
                    <a:pt x="264" y="1836"/>
                  </a:lnTo>
                  <a:lnTo>
                    <a:pt x="269" y="1836"/>
                  </a:lnTo>
                  <a:lnTo>
                    <a:pt x="269" y="1841"/>
                  </a:lnTo>
                  <a:lnTo>
                    <a:pt x="269" y="1841"/>
                  </a:lnTo>
                  <a:lnTo>
                    <a:pt x="269" y="1836"/>
                  </a:lnTo>
                  <a:lnTo>
                    <a:pt x="275" y="1836"/>
                  </a:lnTo>
                  <a:lnTo>
                    <a:pt x="275" y="1836"/>
                  </a:lnTo>
                  <a:lnTo>
                    <a:pt x="275" y="1836"/>
                  </a:lnTo>
                  <a:lnTo>
                    <a:pt x="275" y="1841"/>
                  </a:lnTo>
                  <a:lnTo>
                    <a:pt x="275" y="1841"/>
                  </a:lnTo>
                  <a:lnTo>
                    <a:pt x="275" y="1841"/>
                  </a:lnTo>
                  <a:lnTo>
                    <a:pt x="280" y="1841"/>
                  </a:lnTo>
                  <a:lnTo>
                    <a:pt x="280" y="1841"/>
                  </a:lnTo>
                  <a:lnTo>
                    <a:pt x="280" y="1841"/>
                  </a:lnTo>
                  <a:lnTo>
                    <a:pt x="280" y="1841"/>
                  </a:lnTo>
                  <a:lnTo>
                    <a:pt x="285" y="1841"/>
                  </a:lnTo>
                  <a:lnTo>
                    <a:pt x="285" y="1836"/>
                  </a:lnTo>
                  <a:lnTo>
                    <a:pt x="285" y="1836"/>
                  </a:lnTo>
                  <a:lnTo>
                    <a:pt x="285" y="1836"/>
                  </a:lnTo>
                  <a:lnTo>
                    <a:pt x="285" y="1831"/>
                  </a:lnTo>
                  <a:lnTo>
                    <a:pt x="290" y="1831"/>
                  </a:lnTo>
                  <a:lnTo>
                    <a:pt x="290" y="1836"/>
                  </a:lnTo>
                  <a:lnTo>
                    <a:pt x="290" y="1836"/>
                  </a:lnTo>
                  <a:lnTo>
                    <a:pt x="285" y="1836"/>
                  </a:lnTo>
                  <a:lnTo>
                    <a:pt x="285" y="1841"/>
                  </a:lnTo>
                  <a:lnTo>
                    <a:pt x="290" y="1841"/>
                  </a:lnTo>
                  <a:lnTo>
                    <a:pt x="290" y="1841"/>
                  </a:lnTo>
                  <a:lnTo>
                    <a:pt x="290" y="1841"/>
                  </a:lnTo>
                  <a:lnTo>
                    <a:pt x="290" y="1836"/>
                  </a:lnTo>
                  <a:lnTo>
                    <a:pt x="290" y="1836"/>
                  </a:lnTo>
                  <a:lnTo>
                    <a:pt x="295" y="1836"/>
                  </a:lnTo>
                  <a:lnTo>
                    <a:pt x="295" y="1836"/>
                  </a:lnTo>
                  <a:lnTo>
                    <a:pt x="295" y="1836"/>
                  </a:lnTo>
                  <a:lnTo>
                    <a:pt x="300" y="1836"/>
                  </a:lnTo>
                  <a:lnTo>
                    <a:pt x="300" y="1836"/>
                  </a:lnTo>
                  <a:lnTo>
                    <a:pt x="300" y="1831"/>
                  </a:lnTo>
                  <a:lnTo>
                    <a:pt x="300" y="1831"/>
                  </a:lnTo>
                  <a:lnTo>
                    <a:pt x="300" y="1831"/>
                  </a:lnTo>
                  <a:lnTo>
                    <a:pt x="300" y="1831"/>
                  </a:lnTo>
                  <a:lnTo>
                    <a:pt x="295" y="1831"/>
                  </a:lnTo>
                  <a:lnTo>
                    <a:pt x="295" y="1826"/>
                  </a:lnTo>
                  <a:lnTo>
                    <a:pt x="300" y="1826"/>
                  </a:lnTo>
                  <a:lnTo>
                    <a:pt x="300" y="1826"/>
                  </a:lnTo>
                  <a:lnTo>
                    <a:pt x="300" y="1826"/>
                  </a:lnTo>
                  <a:lnTo>
                    <a:pt x="300" y="1826"/>
                  </a:lnTo>
                  <a:lnTo>
                    <a:pt x="306" y="1826"/>
                  </a:lnTo>
                  <a:lnTo>
                    <a:pt x="306" y="1831"/>
                  </a:lnTo>
                  <a:lnTo>
                    <a:pt x="306" y="1831"/>
                  </a:lnTo>
                  <a:lnTo>
                    <a:pt x="306" y="1826"/>
                  </a:lnTo>
                  <a:lnTo>
                    <a:pt x="306" y="1826"/>
                  </a:lnTo>
                  <a:lnTo>
                    <a:pt x="311" y="1826"/>
                  </a:lnTo>
                  <a:lnTo>
                    <a:pt x="311" y="1821"/>
                  </a:lnTo>
                  <a:lnTo>
                    <a:pt x="306" y="1821"/>
                  </a:lnTo>
                  <a:lnTo>
                    <a:pt x="306" y="1821"/>
                  </a:lnTo>
                  <a:lnTo>
                    <a:pt x="311" y="1821"/>
                  </a:lnTo>
                  <a:lnTo>
                    <a:pt x="311" y="1815"/>
                  </a:lnTo>
                  <a:lnTo>
                    <a:pt x="311" y="1815"/>
                  </a:lnTo>
                  <a:lnTo>
                    <a:pt x="311" y="1815"/>
                  </a:lnTo>
                  <a:lnTo>
                    <a:pt x="311" y="1815"/>
                  </a:lnTo>
                  <a:lnTo>
                    <a:pt x="316" y="1810"/>
                  </a:lnTo>
                  <a:lnTo>
                    <a:pt x="316" y="1810"/>
                  </a:lnTo>
                  <a:lnTo>
                    <a:pt x="316" y="1810"/>
                  </a:lnTo>
                  <a:lnTo>
                    <a:pt x="316" y="1815"/>
                  </a:lnTo>
                  <a:lnTo>
                    <a:pt x="316" y="1815"/>
                  </a:lnTo>
                  <a:lnTo>
                    <a:pt x="316" y="1815"/>
                  </a:lnTo>
                  <a:lnTo>
                    <a:pt x="316" y="1821"/>
                  </a:lnTo>
                  <a:lnTo>
                    <a:pt x="321" y="1815"/>
                  </a:lnTo>
                  <a:lnTo>
                    <a:pt x="321" y="1815"/>
                  </a:lnTo>
                  <a:lnTo>
                    <a:pt x="321" y="1815"/>
                  </a:lnTo>
                  <a:lnTo>
                    <a:pt x="321" y="1815"/>
                  </a:lnTo>
                  <a:lnTo>
                    <a:pt x="321" y="1810"/>
                  </a:lnTo>
                  <a:lnTo>
                    <a:pt x="316" y="1810"/>
                  </a:lnTo>
                  <a:lnTo>
                    <a:pt x="316" y="1810"/>
                  </a:lnTo>
                  <a:lnTo>
                    <a:pt x="316" y="1810"/>
                  </a:lnTo>
                  <a:lnTo>
                    <a:pt x="321" y="1810"/>
                  </a:lnTo>
                  <a:lnTo>
                    <a:pt x="321" y="1810"/>
                  </a:lnTo>
                  <a:lnTo>
                    <a:pt x="321" y="1810"/>
                  </a:lnTo>
                  <a:lnTo>
                    <a:pt x="321" y="1810"/>
                  </a:lnTo>
                  <a:lnTo>
                    <a:pt x="326" y="1810"/>
                  </a:lnTo>
                  <a:lnTo>
                    <a:pt x="326" y="1810"/>
                  </a:lnTo>
                  <a:lnTo>
                    <a:pt x="321" y="1810"/>
                  </a:lnTo>
                  <a:lnTo>
                    <a:pt x="321" y="1805"/>
                  </a:lnTo>
                  <a:lnTo>
                    <a:pt x="321" y="1805"/>
                  </a:lnTo>
                  <a:lnTo>
                    <a:pt x="321" y="1805"/>
                  </a:lnTo>
                  <a:lnTo>
                    <a:pt x="326" y="1805"/>
                  </a:lnTo>
                  <a:lnTo>
                    <a:pt x="326" y="1805"/>
                  </a:lnTo>
                  <a:lnTo>
                    <a:pt x="326" y="1805"/>
                  </a:lnTo>
                  <a:lnTo>
                    <a:pt x="326" y="1805"/>
                  </a:lnTo>
                  <a:lnTo>
                    <a:pt x="332" y="1805"/>
                  </a:lnTo>
                  <a:lnTo>
                    <a:pt x="332" y="1805"/>
                  </a:lnTo>
                  <a:lnTo>
                    <a:pt x="332" y="1800"/>
                  </a:lnTo>
                  <a:lnTo>
                    <a:pt x="332" y="1805"/>
                  </a:lnTo>
                  <a:lnTo>
                    <a:pt x="332" y="1805"/>
                  </a:lnTo>
                  <a:lnTo>
                    <a:pt x="332" y="1805"/>
                  </a:lnTo>
                  <a:lnTo>
                    <a:pt x="332" y="1805"/>
                  </a:lnTo>
                  <a:lnTo>
                    <a:pt x="332" y="1805"/>
                  </a:lnTo>
                  <a:lnTo>
                    <a:pt x="337" y="1805"/>
                  </a:lnTo>
                  <a:lnTo>
                    <a:pt x="337" y="1805"/>
                  </a:lnTo>
                  <a:lnTo>
                    <a:pt x="337" y="1805"/>
                  </a:lnTo>
                  <a:lnTo>
                    <a:pt x="342" y="1805"/>
                  </a:lnTo>
                  <a:lnTo>
                    <a:pt x="342" y="1805"/>
                  </a:lnTo>
                  <a:lnTo>
                    <a:pt x="342" y="1805"/>
                  </a:lnTo>
                  <a:lnTo>
                    <a:pt x="342" y="1805"/>
                  </a:lnTo>
                  <a:lnTo>
                    <a:pt x="342" y="1805"/>
                  </a:lnTo>
                  <a:lnTo>
                    <a:pt x="342" y="1805"/>
                  </a:lnTo>
                  <a:lnTo>
                    <a:pt x="347" y="1800"/>
                  </a:lnTo>
                  <a:lnTo>
                    <a:pt x="347" y="1800"/>
                  </a:lnTo>
                  <a:lnTo>
                    <a:pt x="347" y="1800"/>
                  </a:lnTo>
                  <a:lnTo>
                    <a:pt x="347" y="1800"/>
                  </a:lnTo>
                  <a:lnTo>
                    <a:pt x="347" y="1795"/>
                  </a:lnTo>
                  <a:lnTo>
                    <a:pt x="347" y="1795"/>
                  </a:lnTo>
                  <a:lnTo>
                    <a:pt x="352" y="1795"/>
                  </a:lnTo>
                  <a:lnTo>
                    <a:pt x="352" y="1795"/>
                  </a:lnTo>
                  <a:lnTo>
                    <a:pt x="352" y="1795"/>
                  </a:lnTo>
                  <a:lnTo>
                    <a:pt x="357" y="1795"/>
                  </a:lnTo>
                  <a:lnTo>
                    <a:pt x="357" y="1795"/>
                  </a:lnTo>
                  <a:lnTo>
                    <a:pt x="357" y="1795"/>
                  </a:lnTo>
                  <a:lnTo>
                    <a:pt x="363" y="1795"/>
                  </a:lnTo>
                  <a:lnTo>
                    <a:pt x="363" y="1795"/>
                  </a:lnTo>
                  <a:lnTo>
                    <a:pt x="363" y="1795"/>
                  </a:lnTo>
                  <a:lnTo>
                    <a:pt x="363" y="1795"/>
                  </a:lnTo>
                  <a:lnTo>
                    <a:pt x="363" y="1790"/>
                  </a:lnTo>
                  <a:lnTo>
                    <a:pt x="363" y="1790"/>
                  </a:lnTo>
                  <a:lnTo>
                    <a:pt x="363" y="1790"/>
                  </a:lnTo>
                  <a:lnTo>
                    <a:pt x="363" y="1790"/>
                  </a:lnTo>
                  <a:lnTo>
                    <a:pt x="363" y="1790"/>
                  </a:lnTo>
                  <a:lnTo>
                    <a:pt x="368" y="1790"/>
                  </a:lnTo>
                  <a:lnTo>
                    <a:pt x="368" y="1790"/>
                  </a:lnTo>
                  <a:lnTo>
                    <a:pt x="368" y="1790"/>
                  </a:lnTo>
                  <a:lnTo>
                    <a:pt x="368" y="1790"/>
                  </a:lnTo>
                  <a:lnTo>
                    <a:pt x="368" y="1790"/>
                  </a:lnTo>
                  <a:lnTo>
                    <a:pt x="368" y="1784"/>
                  </a:lnTo>
                  <a:lnTo>
                    <a:pt x="368" y="1784"/>
                  </a:lnTo>
                  <a:lnTo>
                    <a:pt x="368" y="1784"/>
                  </a:lnTo>
                  <a:lnTo>
                    <a:pt x="368" y="1784"/>
                  </a:lnTo>
                  <a:lnTo>
                    <a:pt x="373" y="1784"/>
                  </a:lnTo>
                  <a:lnTo>
                    <a:pt x="368" y="1790"/>
                  </a:lnTo>
                  <a:lnTo>
                    <a:pt x="368" y="1790"/>
                  </a:lnTo>
                  <a:lnTo>
                    <a:pt x="373" y="1790"/>
                  </a:lnTo>
                  <a:lnTo>
                    <a:pt x="373" y="1795"/>
                  </a:lnTo>
                  <a:lnTo>
                    <a:pt x="373" y="1795"/>
                  </a:lnTo>
                  <a:lnTo>
                    <a:pt x="373" y="1795"/>
                  </a:lnTo>
                  <a:lnTo>
                    <a:pt x="378" y="1795"/>
                  </a:lnTo>
                  <a:lnTo>
                    <a:pt x="378" y="1790"/>
                  </a:lnTo>
                  <a:lnTo>
                    <a:pt x="378" y="1790"/>
                  </a:lnTo>
                  <a:lnTo>
                    <a:pt x="378" y="1790"/>
                  </a:lnTo>
                  <a:lnTo>
                    <a:pt x="378" y="1790"/>
                  </a:lnTo>
                  <a:lnTo>
                    <a:pt x="383" y="1790"/>
                  </a:lnTo>
                  <a:lnTo>
                    <a:pt x="383" y="1790"/>
                  </a:lnTo>
                  <a:lnTo>
                    <a:pt x="383" y="1790"/>
                  </a:lnTo>
                  <a:lnTo>
                    <a:pt x="383" y="1790"/>
                  </a:lnTo>
                  <a:lnTo>
                    <a:pt x="383" y="1790"/>
                  </a:lnTo>
                  <a:lnTo>
                    <a:pt x="383" y="1790"/>
                  </a:lnTo>
                  <a:lnTo>
                    <a:pt x="389" y="1790"/>
                  </a:lnTo>
                  <a:lnTo>
                    <a:pt x="383" y="1790"/>
                  </a:lnTo>
                  <a:lnTo>
                    <a:pt x="383" y="1784"/>
                  </a:lnTo>
                  <a:lnTo>
                    <a:pt x="389" y="1784"/>
                  </a:lnTo>
                  <a:lnTo>
                    <a:pt x="389" y="1784"/>
                  </a:lnTo>
                  <a:lnTo>
                    <a:pt x="389" y="1784"/>
                  </a:lnTo>
                  <a:lnTo>
                    <a:pt x="389" y="1790"/>
                  </a:lnTo>
                  <a:lnTo>
                    <a:pt x="389" y="1790"/>
                  </a:lnTo>
                  <a:lnTo>
                    <a:pt x="389" y="1790"/>
                  </a:lnTo>
                  <a:lnTo>
                    <a:pt x="389" y="1795"/>
                  </a:lnTo>
                  <a:lnTo>
                    <a:pt x="394" y="1795"/>
                  </a:lnTo>
                  <a:lnTo>
                    <a:pt x="394" y="1795"/>
                  </a:lnTo>
                  <a:lnTo>
                    <a:pt x="394" y="1795"/>
                  </a:lnTo>
                  <a:lnTo>
                    <a:pt x="389" y="1795"/>
                  </a:lnTo>
                  <a:lnTo>
                    <a:pt x="389" y="1795"/>
                  </a:lnTo>
                  <a:lnTo>
                    <a:pt x="394" y="1795"/>
                  </a:lnTo>
                  <a:lnTo>
                    <a:pt x="394" y="1795"/>
                  </a:lnTo>
                  <a:lnTo>
                    <a:pt x="394" y="1795"/>
                  </a:lnTo>
                  <a:lnTo>
                    <a:pt x="394" y="1800"/>
                  </a:lnTo>
                  <a:lnTo>
                    <a:pt x="399" y="1800"/>
                  </a:lnTo>
                  <a:lnTo>
                    <a:pt x="399" y="1800"/>
                  </a:lnTo>
                  <a:lnTo>
                    <a:pt x="399" y="1795"/>
                  </a:lnTo>
                  <a:lnTo>
                    <a:pt x="399" y="1795"/>
                  </a:lnTo>
                  <a:lnTo>
                    <a:pt x="399" y="1795"/>
                  </a:lnTo>
                  <a:lnTo>
                    <a:pt x="399" y="1795"/>
                  </a:lnTo>
                  <a:lnTo>
                    <a:pt x="399" y="1795"/>
                  </a:lnTo>
                  <a:lnTo>
                    <a:pt x="404" y="1795"/>
                  </a:lnTo>
                  <a:lnTo>
                    <a:pt x="404" y="1795"/>
                  </a:lnTo>
                  <a:lnTo>
                    <a:pt x="404" y="1800"/>
                  </a:lnTo>
                  <a:lnTo>
                    <a:pt x="404" y="1800"/>
                  </a:lnTo>
                  <a:lnTo>
                    <a:pt x="404" y="1800"/>
                  </a:lnTo>
                  <a:lnTo>
                    <a:pt x="404" y="1805"/>
                  </a:lnTo>
                  <a:lnTo>
                    <a:pt x="409" y="1805"/>
                  </a:lnTo>
                  <a:lnTo>
                    <a:pt x="409" y="1800"/>
                  </a:lnTo>
                  <a:lnTo>
                    <a:pt x="409" y="1805"/>
                  </a:lnTo>
                  <a:lnTo>
                    <a:pt x="409" y="1805"/>
                  </a:lnTo>
                  <a:lnTo>
                    <a:pt x="414" y="1805"/>
                  </a:lnTo>
                  <a:lnTo>
                    <a:pt x="414" y="1805"/>
                  </a:lnTo>
                  <a:lnTo>
                    <a:pt x="414" y="1805"/>
                  </a:lnTo>
                  <a:lnTo>
                    <a:pt x="414" y="1810"/>
                  </a:lnTo>
                  <a:lnTo>
                    <a:pt x="414" y="1810"/>
                  </a:lnTo>
                  <a:lnTo>
                    <a:pt x="414" y="1810"/>
                  </a:lnTo>
                  <a:lnTo>
                    <a:pt x="420" y="1810"/>
                  </a:lnTo>
                  <a:lnTo>
                    <a:pt x="414" y="1810"/>
                  </a:lnTo>
                  <a:lnTo>
                    <a:pt x="414" y="1810"/>
                  </a:lnTo>
                  <a:lnTo>
                    <a:pt x="414" y="1810"/>
                  </a:lnTo>
                  <a:lnTo>
                    <a:pt x="414" y="1815"/>
                  </a:lnTo>
                  <a:lnTo>
                    <a:pt x="414" y="1815"/>
                  </a:lnTo>
                  <a:lnTo>
                    <a:pt x="420" y="1815"/>
                  </a:lnTo>
                  <a:lnTo>
                    <a:pt x="420" y="1815"/>
                  </a:lnTo>
                  <a:lnTo>
                    <a:pt x="420" y="1815"/>
                  </a:lnTo>
                  <a:lnTo>
                    <a:pt x="420" y="1821"/>
                  </a:lnTo>
                  <a:lnTo>
                    <a:pt x="420" y="1821"/>
                  </a:lnTo>
                  <a:lnTo>
                    <a:pt x="420" y="1821"/>
                  </a:lnTo>
                  <a:lnTo>
                    <a:pt x="420" y="1826"/>
                  </a:lnTo>
                  <a:lnTo>
                    <a:pt x="420" y="1826"/>
                  </a:lnTo>
                  <a:lnTo>
                    <a:pt x="420" y="1826"/>
                  </a:lnTo>
                  <a:lnTo>
                    <a:pt x="420" y="1831"/>
                  </a:lnTo>
                  <a:lnTo>
                    <a:pt x="425" y="1831"/>
                  </a:lnTo>
                  <a:lnTo>
                    <a:pt x="425" y="1831"/>
                  </a:lnTo>
                  <a:lnTo>
                    <a:pt x="425" y="1831"/>
                  </a:lnTo>
                  <a:lnTo>
                    <a:pt x="425" y="1831"/>
                  </a:lnTo>
                  <a:lnTo>
                    <a:pt x="420" y="1831"/>
                  </a:lnTo>
                  <a:lnTo>
                    <a:pt x="420" y="1831"/>
                  </a:lnTo>
                  <a:lnTo>
                    <a:pt x="420" y="1836"/>
                  </a:lnTo>
                  <a:lnTo>
                    <a:pt x="420" y="1836"/>
                  </a:lnTo>
                  <a:lnTo>
                    <a:pt x="420" y="1836"/>
                  </a:lnTo>
                  <a:lnTo>
                    <a:pt x="425" y="1836"/>
                  </a:lnTo>
                  <a:lnTo>
                    <a:pt x="425" y="1841"/>
                  </a:lnTo>
                  <a:lnTo>
                    <a:pt x="425" y="1841"/>
                  </a:lnTo>
                  <a:lnTo>
                    <a:pt x="425" y="1841"/>
                  </a:lnTo>
                  <a:lnTo>
                    <a:pt x="425" y="1847"/>
                  </a:lnTo>
                  <a:lnTo>
                    <a:pt x="425" y="1847"/>
                  </a:lnTo>
                  <a:lnTo>
                    <a:pt x="430" y="1847"/>
                  </a:lnTo>
                  <a:lnTo>
                    <a:pt x="430" y="1847"/>
                  </a:lnTo>
                  <a:lnTo>
                    <a:pt x="430" y="1841"/>
                  </a:lnTo>
                  <a:lnTo>
                    <a:pt x="430" y="1841"/>
                  </a:lnTo>
                  <a:lnTo>
                    <a:pt x="430" y="1841"/>
                  </a:lnTo>
                  <a:lnTo>
                    <a:pt x="435" y="1836"/>
                  </a:lnTo>
                  <a:lnTo>
                    <a:pt x="435" y="1836"/>
                  </a:lnTo>
                  <a:lnTo>
                    <a:pt x="435" y="1841"/>
                  </a:lnTo>
                  <a:lnTo>
                    <a:pt x="435" y="1841"/>
                  </a:lnTo>
                  <a:lnTo>
                    <a:pt x="435" y="1841"/>
                  </a:lnTo>
                  <a:lnTo>
                    <a:pt x="435" y="1841"/>
                  </a:lnTo>
                  <a:lnTo>
                    <a:pt x="435" y="1847"/>
                  </a:lnTo>
                  <a:lnTo>
                    <a:pt x="435" y="1847"/>
                  </a:lnTo>
                  <a:lnTo>
                    <a:pt x="435" y="1847"/>
                  </a:lnTo>
                  <a:lnTo>
                    <a:pt x="435" y="1847"/>
                  </a:lnTo>
                  <a:lnTo>
                    <a:pt x="440" y="1847"/>
                  </a:lnTo>
                  <a:lnTo>
                    <a:pt x="435" y="1847"/>
                  </a:lnTo>
                  <a:lnTo>
                    <a:pt x="435" y="1852"/>
                  </a:lnTo>
                  <a:lnTo>
                    <a:pt x="435" y="1852"/>
                  </a:lnTo>
                  <a:lnTo>
                    <a:pt x="440" y="1852"/>
                  </a:lnTo>
                  <a:lnTo>
                    <a:pt x="440" y="1852"/>
                  </a:lnTo>
                  <a:lnTo>
                    <a:pt x="440" y="1852"/>
                  </a:lnTo>
                  <a:lnTo>
                    <a:pt x="440" y="1852"/>
                  </a:lnTo>
                  <a:lnTo>
                    <a:pt x="446" y="1852"/>
                  </a:lnTo>
                  <a:lnTo>
                    <a:pt x="446" y="1852"/>
                  </a:lnTo>
                  <a:lnTo>
                    <a:pt x="446" y="1852"/>
                  </a:lnTo>
                  <a:lnTo>
                    <a:pt x="446" y="1857"/>
                  </a:lnTo>
                  <a:lnTo>
                    <a:pt x="446" y="1857"/>
                  </a:lnTo>
                  <a:lnTo>
                    <a:pt x="446" y="1857"/>
                  </a:lnTo>
                  <a:lnTo>
                    <a:pt x="446" y="1857"/>
                  </a:lnTo>
                  <a:lnTo>
                    <a:pt x="451" y="1857"/>
                  </a:lnTo>
                  <a:lnTo>
                    <a:pt x="451" y="1857"/>
                  </a:lnTo>
                  <a:lnTo>
                    <a:pt x="451" y="1857"/>
                  </a:lnTo>
                  <a:lnTo>
                    <a:pt x="446" y="1862"/>
                  </a:lnTo>
                  <a:lnTo>
                    <a:pt x="446" y="1862"/>
                  </a:lnTo>
                  <a:lnTo>
                    <a:pt x="446" y="1862"/>
                  </a:lnTo>
                  <a:lnTo>
                    <a:pt x="446" y="1862"/>
                  </a:lnTo>
                  <a:lnTo>
                    <a:pt x="446" y="1867"/>
                  </a:lnTo>
                  <a:lnTo>
                    <a:pt x="446" y="1867"/>
                  </a:lnTo>
                  <a:lnTo>
                    <a:pt x="446" y="1867"/>
                  </a:lnTo>
                  <a:lnTo>
                    <a:pt x="451" y="1867"/>
                  </a:lnTo>
                  <a:lnTo>
                    <a:pt x="451" y="1867"/>
                  </a:lnTo>
                  <a:lnTo>
                    <a:pt x="451" y="1873"/>
                  </a:lnTo>
                  <a:lnTo>
                    <a:pt x="451" y="1873"/>
                  </a:lnTo>
                  <a:lnTo>
                    <a:pt x="451" y="1873"/>
                  </a:lnTo>
                  <a:lnTo>
                    <a:pt x="451" y="1878"/>
                  </a:lnTo>
                  <a:lnTo>
                    <a:pt x="451" y="1878"/>
                  </a:lnTo>
                  <a:lnTo>
                    <a:pt x="451" y="1878"/>
                  </a:lnTo>
                  <a:lnTo>
                    <a:pt x="456" y="1878"/>
                  </a:lnTo>
                  <a:lnTo>
                    <a:pt x="456" y="1878"/>
                  </a:lnTo>
                  <a:lnTo>
                    <a:pt x="456" y="1873"/>
                  </a:lnTo>
                  <a:lnTo>
                    <a:pt x="456" y="1873"/>
                  </a:lnTo>
                  <a:lnTo>
                    <a:pt x="456" y="1873"/>
                  </a:lnTo>
                  <a:lnTo>
                    <a:pt x="456" y="1873"/>
                  </a:lnTo>
                  <a:lnTo>
                    <a:pt x="461" y="1873"/>
                  </a:lnTo>
                  <a:lnTo>
                    <a:pt x="461" y="1873"/>
                  </a:lnTo>
                  <a:lnTo>
                    <a:pt x="461" y="1873"/>
                  </a:lnTo>
                  <a:lnTo>
                    <a:pt x="461" y="1867"/>
                  </a:lnTo>
                  <a:lnTo>
                    <a:pt x="466" y="1867"/>
                  </a:lnTo>
                  <a:lnTo>
                    <a:pt x="466" y="1867"/>
                  </a:lnTo>
                  <a:lnTo>
                    <a:pt x="466" y="1867"/>
                  </a:lnTo>
                  <a:lnTo>
                    <a:pt x="466" y="1862"/>
                  </a:lnTo>
                  <a:lnTo>
                    <a:pt x="466" y="1862"/>
                  </a:lnTo>
                  <a:lnTo>
                    <a:pt x="466" y="1862"/>
                  </a:lnTo>
                  <a:lnTo>
                    <a:pt x="466" y="1857"/>
                  </a:lnTo>
                  <a:lnTo>
                    <a:pt x="466" y="1852"/>
                  </a:lnTo>
                  <a:lnTo>
                    <a:pt x="466" y="1852"/>
                  </a:lnTo>
                  <a:lnTo>
                    <a:pt x="466" y="1852"/>
                  </a:lnTo>
                  <a:lnTo>
                    <a:pt x="471" y="1847"/>
                  </a:lnTo>
                  <a:lnTo>
                    <a:pt x="471" y="1847"/>
                  </a:lnTo>
                  <a:lnTo>
                    <a:pt x="471" y="1847"/>
                  </a:lnTo>
                  <a:lnTo>
                    <a:pt x="471" y="1847"/>
                  </a:lnTo>
                  <a:lnTo>
                    <a:pt x="477" y="1841"/>
                  </a:lnTo>
                  <a:lnTo>
                    <a:pt x="477" y="1841"/>
                  </a:lnTo>
                  <a:lnTo>
                    <a:pt x="477" y="1841"/>
                  </a:lnTo>
                  <a:lnTo>
                    <a:pt x="482" y="1836"/>
                  </a:lnTo>
                  <a:lnTo>
                    <a:pt x="482" y="1836"/>
                  </a:lnTo>
                  <a:lnTo>
                    <a:pt x="482" y="1836"/>
                  </a:lnTo>
                  <a:lnTo>
                    <a:pt x="482" y="1831"/>
                  </a:lnTo>
                  <a:lnTo>
                    <a:pt x="482" y="1831"/>
                  </a:lnTo>
                  <a:lnTo>
                    <a:pt x="482" y="1831"/>
                  </a:lnTo>
                  <a:lnTo>
                    <a:pt x="482" y="1831"/>
                  </a:lnTo>
                  <a:lnTo>
                    <a:pt x="482" y="1831"/>
                  </a:lnTo>
                  <a:lnTo>
                    <a:pt x="487" y="1826"/>
                  </a:lnTo>
                  <a:lnTo>
                    <a:pt x="487" y="1826"/>
                  </a:lnTo>
                  <a:lnTo>
                    <a:pt x="487" y="1826"/>
                  </a:lnTo>
                  <a:lnTo>
                    <a:pt x="487" y="1821"/>
                  </a:lnTo>
                  <a:lnTo>
                    <a:pt x="487" y="1821"/>
                  </a:lnTo>
                  <a:lnTo>
                    <a:pt x="487" y="1821"/>
                  </a:lnTo>
                  <a:lnTo>
                    <a:pt x="487" y="1815"/>
                  </a:lnTo>
                  <a:lnTo>
                    <a:pt x="487" y="1815"/>
                  </a:lnTo>
                  <a:lnTo>
                    <a:pt x="487" y="1815"/>
                  </a:lnTo>
                  <a:lnTo>
                    <a:pt x="487" y="1810"/>
                  </a:lnTo>
                  <a:lnTo>
                    <a:pt x="492" y="1810"/>
                  </a:lnTo>
                  <a:lnTo>
                    <a:pt x="492" y="1810"/>
                  </a:lnTo>
                  <a:lnTo>
                    <a:pt x="492" y="1805"/>
                  </a:lnTo>
                  <a:lnTo>
                    <a:pt x="492" y="1805"/>
                  </a:lnTo>
                  <a:lnTo>
                    <a:pt x="492" y="1805"/>
                  </a:lnTo>
                  <a:lnTo>
                    <a:pt x="492" y="1800"/>
                  </a:lnTo>
                  <a:lnTo>
                    <a:pt x="492" y="1800"/>
                  </a:lnTo>
                  <a:lnTo>
                    <a:pt x="492" y="1800"/>
                  </a:lnTo>
                  <a:lnTo>
                    <a:pt x="492" y="1795"/>
                  </a:lnTo>
                  <a:lnTo>
                    <a:pt x="492" y="1795"/>
                  </a:lnTo>
                  <a:lnTo>
                    <a:pt x="492" y="1795"/>
                  </a:lnTo>
                  <a:lnTo>
                    <a:pt x="492" y="1790"/>
                  </a:lnTo>
                  <a:lnTo>
                    <a:pt x="492" y="1790"/>
                  </a:lnTo>
                  <a:lnTo>
                    <a:pt x="492" y="1790"/>
                  </a:lnTo>
                  <a:lnTo>
                    <a:pt x="492" y="1784"/>
                  </a:lnTo>
                  <a:lnTo>
                    <a:pt x="492" y="1784"/>
                  </a:lnTo>
                  <a:lnTo>
                    <a:pt x="492" y="1784"/>
                  </a:lnTo>
                  <a:lnTo>
                    <a:pt x="492" y="1779"/>
                  </a:lnTo>
                  <a:lnTo>
                    <a:pt x="492" y="1779"/>
                  </a:lnTo>
                  <a:lnTo>
                    <a:pt x="492" y="1779"/>
                  </a:lnTo>
                  <a:lnTo>
                    <a:pt x="492" y="1779"/>
                  </a:lnTo>
                  <a:lnTo>
                    <a:pt x="492" y="1779"/>
                  </a:lnTo>
                  <a:lnTo>
                    <a:pt x="492" y="1774"/>
                  </a:lnTo>
                  <a:lnTo>
                    <a:pt x="492" y="1774"/>
                  </a:lnTo>
                  <a:lnTo>
                    <a:pt x="492" y="1774"/>
                  </a:lnTo>
                  <a:lnTo>
                    <a:pt x="492" y="1769"/>
                  </a:lnTo>
                  <a:lnTo>
                    <a:pt x="492" y="1769"/>
                  </a:lnTo>
                  <a:lnTo>
                    <a:pt x="492" y="1769"/>
                  </a:lnTo>
                  <a:lnTo>
                    <a:pt x="492" y="1769"/>
                  </a:lnTo>
                  <a:lnTo>
                    <a:pt x="492" y="1764"/>
                  </a:lnTo>
                  <a:lnTo>
                    <a:pt x="492" y="1764"/>
                  </a:lnTo>
                  <a:lnTo>
                    <a:pt x="492" y="1764"/>
                  </a:lnTo>
                  <a:lnTo>
                    <a:pt x="492" y="1758"/>
                  </a:lnTo>
                  <a:lnTo>
                    <a:pt x="492" y="1758"/>
                  </a:lnTo>
                  <a:lnTo>
                    <a:pt x="492" y="1758"/>
                  </a:lnTo>
                  <a:lnTo>
                    <a:pt x="492" y="1753"/>
                  </a:lnTo>
                  <a:lnTo>
                    <a:pt x="492" y="1753"/>
                  </a:lnTo>
                  <a:lnTo>
                    <a:pt x="492" y="1753"/>
                  </a:lnTo>
                  <a:lnTo>
                    <a:pt x="492" y="1748"/>
                  </a:lnTo>
                  <a:lnTo>
                    <a:pt x="492" y="1748"/>
                  </a:lnTo>
                  <a:lnTo>
                    <a:pt x="492" y="1748"/>
                  </a:lnTo>
                  <a:lnTo>
                    <a:pt x="492" y="1748"/>
                  </a:lnTo>
                  <a:lnTo>
                    <a:pt x="492" y="1743"/>
                  </a:lnTo>
                  <a:lnTo>
                    <a:pt x="497" y="1743"/>
                  </a:lnTo>
                  <a:lnTo>
                    <a:pt x="497" y="1743"/>
                  </a:lnTo>
                  <a:lnTo>
                    <a:pt x="497" y="1738"/>
                  </a:lnTo>
                  <a:lnTo>
                    <a:pt x="497" y="1738"/>
                  </a:lnTo>
                  <a:lnTo>
                    <a:pt x="497" y="1738"/>
                  </a:lnTo>
                  <a:lnTo>
                    <a:pt x="497" y="1732"/>
                  </a:lnTo>
                  <a:lnTo>
                    <a:pt x="497" y="1732"/>
                  </a:lnTo>
                  <a:lnTo>
                    <a:pt x="497" y="1732"/>
                  </a:lnTo>
                  <a:lnTo>
                    <a:pt x="497" y="1732"/>
                  </a:lnTo>
                  <a:lnTo>
                    <a:pt x="497" y="1727"/>
                  </a:lnTo>
                  <a:lnTo>
                    <a:pt x="497" y="1727"/>
                  </a:lnTo>
                  <a:lnTo>
                    <a:pt x="497" y="1727"/>
                  </a:lnTo>
                  <a:lnTo>
                    <a:pt x="497" y="1722"/>
                  </a:lnTo>
                  <a:lnTo>
                    <a:pt x="497" y="1722"/>
                  </a:lnTo>
                  <a:lnTo>
                    <a:pt x="497" y="1722"/>
                  </a:lnTo>
                  <a:lnTo>
                    <a:pt x="503" y="1717"/>
                  </a:lnTo>
                  <a:lnTo>
                    <a:pt x="503" y="1717"/>
                  </a:lnTo>
                  <a:lnTo>
                    <a:pt x="503" y="1712"/>
                  </a:lnTo>
                  <a:lnTo>
                    <a:pt x="503" y="1712"/>
                  </a:lnTo>
                  <a:lnTo>
                    <a:pt x="503" y="1712"/>
                  </a:lnTo>
                  <a:lnTo>
                    <a:pt x="503" y="1707"/>
                  </a:lnTo>
                  <a:lnTo>
                    <a:pt x="503" y="1707"/>
                  </a:lnTo>
                  <a:lnTo>
                    <a:pt x="503" y="1707"/>
                  </a:lnTo>
                  <a:lnTo>
                    <a:pt x="503" y="1701"/>
                  </a:lnTo>
                  <a:lnTo>
                    <a:pt x="503" y="1701"/>
                  </a:lnTo>
                  <a:lnTo>
                    <a:pt x="503" y="1701"/>
                  </a:lnTo>
                  <a:lnTo>
                    <a:pt x="503" y="1701"/>
                  </a:lnTo>
                  <a:lnTo>
                    <a:pt x="503" y="1696"/>
                  </a:lnTo>
                  <a:lnTo>
                    <a:pt x="503" y="1696"/>
                  </a:lnTo>
                  <a:lnTo>
                    <a:pt x="503" y="1696"/>
                  </a:lnTo>
                  <a:lnTo>
                    <a:pt x="503" y="1696"/>
                  </a:lnTo>
                  <a:lnTo>
                    <a:pt x="503" y="1696"/>
                  </a:lnTo>
                  <a:lnTo>
                    <a:pt x="497" y="1696"/>
                  </a:lnTo>
                  <a:lnTo>
                    <a:pt x="497" y="1691"/>
                  </a:lnTo>
                  <a:lnTo>
                    <a:pt x="497" y="1691"/>
                  </a:lnTo>
                  <a:lnTo>
                    <a:pt x="497" y="1691"/>
                  </a:lnTo>
                  <a:lnTo>
                    <a:pt x="497" y="1691"/>
                  </a:lnTo>
                  <a:lnTo>
                    <a:pt x="497" y="1686"/>
                  </a:lnTo>
                  <a:lnTo>
                    <a:pt x="497" y="1686"/>
                  </a:lnTo>
                  <a:lnTo>
                    <a:pt x="497" y="1686"/>
                  </a:lnTo>
                  <a:lnTo>
                    <a:pt x="497" y="1681"/>
                  </a:lnTo>
                  <a:lnTo>
                    <a:pt x="497" y="1681"/>
                  </a:lnTo>
                  <a:lnTo>
                    <a:pt x="497" y="1681"/>
                  </a:lnTo>
                  <a:lnTo>
                    <a:pt x="497" y="1681"/>
                  </a:lnTo>
                  <a:lnTo>
                    <a:pt x="497" y="1675"/>
                  </a:lnTo>
                  <a:lnTo>
                    <a:pt x="497" y="1675"/>
                  </a:lnTo>
                  <a:lnTo>
                    <a:pt x="497" y="1675"/>
                  </a:lnTo>
                  <a:lnTo>
                    <a:pt x="497" y="1670"/>
                  </a:lnTo>
                  <a:lnTo>
                    <a:pt x="497" y="1670"/>
                  </a:lnTo>
                  <a:lnTo>
                    <a:pt x="497" y="1670"/>
                  </a:lnTo>
                  <a:lnTo>
                    <a:pt x="497" y="1670"/>
                  </a:lnTo>
                  <a:lnTo>
                    <a:pt x="497" y="1665"/>
                  </a:lnTo>
                  <a:lnTo>
                    <a:pt x="497" y="1665"/>
                  </a:lnTo>
                  <a:lnTo>
                    <a:pt x="497" y="1665"/>
                  </a:lnTo>
                  <a:lnTo>
                    <a:pt x="497" y="1665"/>
                  </a:lnTo>
                  <a:lnTo>
                    <a:pt x="497" y="1660"/>
                  </a:lnTo>
                  <a:lnTo>
                    <a:pt x="503" y="1660"/>
                  </a:lnTo>
                  <a:lnTo>
                    <a:pt x="503" y="1660"/>
                  </a:lnTo>
                  <a:lnTo>
                    <a:pt x="503" y="1660"/>
                  </a:lnTo>
                  <a:lnTo>
                    <a:pt x="503" y="1660"/>
                  </a:lnTo>
                  <a:lnTo>
                    <a:pt x="503" y="1655"/>
                  </a:lnTo>
                  <a:lnTo>
                    <a:pt x="508" y="1655"/>
                  </a:lnTo>
                  <a:lnTo>
                    <a:pt x="508" y="1655"/>
                  </a:lnTo>
                  <a:lnTo>
                    <a:pt x="508" y="1655"/>
                  </a:lnTo>
                  <a:lnTo>
                    <a:pt x="508" y="1655"/>
                  </a:lnTo>
                  <a:lnTo>
                    <a:pt x="513" y="1655"/>
                  </a:lnTo>
                  <a:lnTo>
                    <a:pt x="513" y="1655"/>
                  </a:lnTo>
                  <a:lnTo>
                    <a:pt x="513" y="1649"/>
                  </a:lnTo>
                  <a:lnTo>
                    <a:pt x="513" y="1649"/>
                  </a:lnTo>
                  <a:lnTo>
                    <a:pt x="518" y="1649"/>
                  </a:lnTo>
                  <a:lnTo>
                    <a:pt x="518" y="1649"/>
                  </a:lnTo>
                  <a:lnTo>
                    <a:pt x="518" y="1649"/>
                  </a:lnTo>
                  <a:lnTo>
                    <a:pt x="518" y="1649"/>
                  </a:lnTo>
                  <a:lnTo>
                    <a:pt x="523" y="1649"/>
                  </a:lnTo>
                  <a:lnTo>
                    <a:pt x="523" y="1649"/>
                  </a:lnTo>
                  <a:lnTo>
                    <a:pt x="523" y="1649"/>
                  </a:lnTo>
                  <a:lnTo>
                    <a:pt x="528" y="1644"/>
                  </a:lnTo>
                  <a:lnTo>
                    <a:pt x="528" y="1644"/>
                  </a:lnTo>
                  <a:lnTo>
                    <a:pt x="528" y="1644"/>
                  </a:lnTo>
                  <a:lnTo>
                    <a:pt x="534" y="1644"/>
                  </a:lnTo>
                  <a:lnTo>
                    <a:pt x="534" y="1644"/>
                  </a:lnTo>
                  <a:lnTo>
                    <a:pt x="534" y="1644"/>
                  </a:lnTo>
                  <a:lnTo>
                    <a:pt x="534" y="1644"/>
                  </a:lnTo>
                  <a:lnTo>
                    <a:pt x="534" y="1644"/>
                  </a:lnTo>
                  <a:lnTo>
                    <a:pt x="534" y="1644"/>
                  </a:lnTo>
                  <a:lnTo>
                    <a:pt x="539" y="1644"/>
                  </a:lnTo>
                  <a:lnTo>
                    <a:pt x="539" y="1644"/>
                  </a:lnTo>
                  <a:lnTo>
                    <a:pt x="539" y="1644"/>
                  </a:lnTo>
                  <a:lnTo>
                    <a:pt x="539" y="1644"/>
                  </a:lnTo>
                  <a:lnTo>
                    <a:pt x="544" y="1644"/>
                  </a:lnTo>
                  <a:lnTo>
                    <a:pt x="544" y="1644"/>
                  </a:lnTo>
                  <a:lnTo>
                    <a:pt x="544" y="1644"/>
                  </a:lnTo>
                  <a:lnTo>
                    <a:pt x="549" y="1644"/>
                  </a:lnTo>
                  <a:lnTo>
                    <a:pt x="549" y="1644"/>
                  </a:lnTo>
                  <a:lnTo>
                    <a:pt x="549" y="1644"/>
                  </a:lnTo>
                  <a:lnTo>
                    <a:pt x="549" y="1644"/>
                  </a:lnTo>
                  <a:lnTo>
                    <a:pt x="554" y="1644"/>
                  </a:lnTo>
                  <a:lnTo>
                    <a:pt x="554" y="1644"/>
                  </a:lnTo>
                  <a:lnTo>
                    <a:pt x="554" y="1649"/>
                  </a:lnTo>
                  <a:lnTo>
                    <a:pt x="554" y="1649"/>
                  </a:lnTo>
                  <a:lnTo>
                    <a:pt x="554" y="1644"/>
                  </a:lnTo>
                  <a:lnTo>
                    <a:pt x="560" y="1644"/>
                  </a:lnTo>
                  <a:lnTo>
                    <a:pt x="560" y="1644"/>
                  </a:lnTo>
                  <a:lnTo>
                    <a:pt x="560" y="1644"/>
                  </a:lnTo>
                  <a:lnTo>
                    <a:pt x="560" y="1639"/>
                  </a:lnTo>
                  <a:lnTo>
                    <a:pt x="560" y="1639"/>
                  </a:lnTo>
                  <a:lnTo>
                    <a:pt x="560" y="1639"/>
                  </a:lnTo>
                  <a:lnTo>
                    <a:pt x="560" y="1634"/>
                  </a:lnTo>
                  <a:lnTo>
                    <a:pt x="565" y="1634"/>
                  </a:lnTo>
                  <a:lnTo>
                    <a:pt x="565" y="1634"/>
                  </a:lnTo>
                  <a:lnTo>
                    <a:pt x="565" y="1634"/>
                  </a:lnTo>
                  <a:lnTo>
                    <a:pt x="565" y="1634"/>
                  </a:lnTo>
                  <a:lnTo>
                    <a:pt x="565" y="1634"/>
                  </a:lnTo>
                  <a:lnTo>
                    <a:pt x="565" y="1629"/>
                  </a:lnTo>
                  <a:lnTo>
                    <a:pt x="570" y="1629"/>
                  </a:lnTo>
                  <a:lnTo>
                    <a:pt x="570" y="1629"/>
                  </a:lnTo>
                  <a:lnTo>
                    <a:pt x="570" y="1624"/>
                  </a:lnTo>
                  <a:lnTo>
                    <a:pt x="570" y="1624"/>
                  </a:lnTo>
                  <a:lnTo>
                    <a:pt x="570" y="1624"/>
                  </a:lnTo>
                  <a:lnTo>
                    <a:pt x="575" y="1618"/>
                  </a:lnTo>
                  <a:lnTo>
                    <a:pt x="575" y="1618"/>
                  </a:lnTo>
                  <a:lnTo>
                    <a:pt x="575" y="1618"/>
                  </a:lnTo>
                  <a:lnTo>
                    <a:pt x="575" y="1618"/>
                  </a:lnTo>
                  <a:lnTo>
                    <a:pt x="580" y="1613"/>
                  </a:lnTo>
                  <a:lnTo>
                    <a:pt x="580" y="1613"/>
                  </a:lnTo>
                  <a:lnTo>
                    <a:pt x="580" y="1613"/>
                  </a:lnTo>
                  <a:lnTo>
                    <a:pt x="580" y="1613"/>
                  </a:lnTo>
                  <a:lnTo>
                    <a:pt x="580" y="1608"/>
                  </a:lnTo>
                  <a:lnTo>
                    <a:pt x="580" y="1608"/>
                  </a:lnTo>
                  <a:lnTo>
                    <a:pt x="580" y="1608"/>
                  </a:lnTo>
                  <a:lnTo>
                    <a:pt x="580" y="1603"/>
                  </a:lnTo>
                  <a:lnTo>
                    <a:pt x="580" y="1603"/>
                  </a:lnTo>
                  <a:lnTo>
                    <a:pt x="580" y="1603"/>
                  </a:lnTo>
                  <a:lnTo>
                    <a:pt x="580" y="1598"/>
                  </a:lnTo>
                  <a:lnTo>
                    <a:pt x="580" y="1598"/>
                  </a:lnTo>
                  <a:lnTo>
                    <a:pt x="580" y="1598"/>
                  </a:lnTo>
                  <a:lnTo>
                    <a:pt x="575" y="1598"/>
                  </a:lnTo>
                  <a:lnTo>
                    <a:pt x="575" y="1598"/>
                  </a:lnTo>
                  <a:lnTo>
                    <a:pt x="575" y="1592"/>
                  </a:lnTo>
                  <a:lnTo>
                    <a:pt x="575" y="1592"/>
                  </a:lnTo>
                  <a:lnTo>
                    <a:pt x="575" y="1592"/>
                  </a:lnTo>
                  <a:lnTo>
                    <a:pt x="575" y="1587"/>
                  </a:lnTo>
                  <a:lnTo>
                    <a:pt x="575" y="1587"/>
                  </a:lnTo>
                  <a:lnTo>
                    <a:pt x="575" y="1587"/>
                  </a:lnTo>
                  <a:lnTo>
                    <a:pt x="575" y="1582"/>
                  </a:lnTo>
                  <a:lnTo>
                    <a:pt x="570" y="1582"/>
                  </a:lnTo>
                  <a:lnTo>
                    <a:pt x="570" y="1582"/>
                  </a:lnTo>
                  <a:lnTo>
                    <a:pt x="570" y="1582"/>
                  </a:lnTo>
                  <a:lnTo>
                    <a:pt x="570" y="1577"/>
                  </a:lnTo>
                  <a:lnTo>
                    <a:pt x="570" y="1577"/>
                  </a:lnTo>
                  <a:lnTo>
                    <a:pt x="570" y="1572"/>
                  </a:lnTo>
                  <a:lnTo>
                    <a:pt x="570" y="1572"/>
                  </a:lnTo>
                  <a:lnTo>
                    <a:pt x="570" y="1572"/>
                  </a:lnTo>
                  <a:lnTo>
                    <a:pt x="570" y="1572"/>
                  </a:lnTo>
                  <a:lnTo>
                    <a:pt x="565" y="1566"/>
                  </a:lnTo>
                  <a:lnTo>
                    <a:pt x="565" y="1566"/>
                  </a:lnTo>
                  <a:lnTo>
                    <a:pt x="565" y="1566"/>
                  </a:lnTo>
                  <a:lnTo>
                    <a:pt x="565" y="1566"/>
                  </a:lnTo>
                  <a:lnTo>
                    <a:pt x="565" y="1561"/>
                  </a:lnTo>
                  <a:lnTo>
                    <a:pt x="565" y="1556"/>
                  </a:lnTo>
                  <a:lnTo>
                    <a:pt x="565" y="1556"/>
                  </a:lnTo>
                  <a:lnTo>
                    <a:pt x="565" y="1556"/>
                  </a:lnTo>
                  <a:lnTo>
                    <a:pt x="570" y="1551"/>
                  </a:lnTo>
                  <a:lnTo>
                    <a:pt x="570" y="1551"/>
                  </a:lnTo>
                  <a:lnTo>
                    <a:pt x="570" y="1551"/>
                  </a:lnTo>
                  <a:lnTo>
                    <a:pt x="570" y="1551"/>
                  </a:lnTo>
                  <a:lnTo>
                    <a:pt x="570" y="1551"/>
                  </a:lnTo>
                  <a:lnTo>
                    <a:pt x="565" y="1546"/>
                  </a:lnTo>
                  <a:lnTo>
                    <a:pt x="565" y="1546"/>
                  </a:lnTo>
                  <a:lnTo>
                    <a:pt x="565" y="1546"/>
                  </a:lnTo>
                  <a:lnTo>
                    <a:pt x="565" y="1546"/>
                  </a:lnTo>
                  <a:lnTo>
                    <a:pt x="560" y="1546"/>
                  </a:lnTo>
                  <a:lnTo>
                    <a:pt x="560" y="1541"/>
                  </a:lnTo>
                  <a:lnTo>
                    <a:pt x="560" y="1541"/>
                  </a:lnTo>
                  <a:lnTo>
                    <a:pt x="554" y="1541"/>
                  </a:lnTo>
                  <a:lnTo>
                    <a:pt x="554" y="1541"/>
                  </a:lnTo>
                  <a:lnTo>
                    <a:pt x="554" y="1541"/>
                  </a:lnTo>
                  <a:lnTo>
                    <a:pt x="549" y="1541"/>
                  </a:lnTo>
                  <a:lnTo>
                    <a:pt x="549" y="1541"/>
                  </a:lnTo>
                  <a:lnTo>
                    <a:pt x="549" y="1541"/>
                  </a:lnTo>
                  <a:lnTo>
                    <a:pt x="549" y="1541"/>
                  </a:lnTo>
                  <a:lnTo>
                    <a:pt x="544" y="1541"/>
                  </a:lnTo>
                  <a:lnTo>
                    <a:pt x="544" y="1541"/>
                  </a:lnTo>
                  <a:lnTo>
                    <a:pt x="544" y="1541"/>
                  </a:lnTo>
                  <a:lnTo>
                    <a:pt x="544" y="1541"/>
                  </a:lnTo>
                  <a:lnTo>
                    <a:pt x="544" y="1535"/>
                  </a:lnTo>
                  <a:lnTo>
                    <a:pt x="544" y="1535"/>
                  </a:lnTo>
                  <a:lnTo>
                    <a:pt x="544" y="1535"/>
                  </a:lnTo>
                  <a:lnTo>
                    <a:pt x="544" y="1530"/>
                  </a:lnTo>
                  <a:lnTo>
                    <a:pt x="544" y="1530"/>
                  </a:lnTo>
                  <a:lnTo>
                    <a:pt x="544" y="1530"/>
                  </a:lnTo>
                  <a:lnTo>
                    <a:pt x="544" y="1530"/>
                  </a:lnTo>
                  <a:lnTo>
                    <a:pt x="544" y="1525"/>
                  </a:lnTo>
                  <a:lnTo>
                    <a:pt x="544" y="1525"/>
                  </a:lnTo>
                  <a:lnTo>
                    <a:pt x="544" y="1525"/>
                  </a:lnTo>
                  <a:lnTo>
                    <a:pt x="544" y="1520"/>
                  </a:lnTo>
                  <a:lnTo>
                    <a:pt x="544" y="1520"/>
                  </a:lnTo>
                  <a:lnTo>
                    <a:pt x="544" y="1520"/>
                  </a:lnTo>
                  <a:lnTo>
                    <a:pt x="544" y="1515"/>
                  </a:lnTo>
                  <a:lnTo>
                    <a:pt x="544" y="1515"/>
                  </a:lnTo>
                  <a:lnTo>
                    <a:pt x="544" y="1515"/>
                  </a:lnTo>
                  <a:lnTo>
                    <a:pt x="544" y="1515"/>
                  </a:lnTo>
                  <a:lnTo>
                    <a:pt x="544" y="1515"/>
                  </a:lnTo>
                  <a:lnTo>
                    <a:pt x="544" y="1509"/>
                  </a:lnTo>
                  <a:lnTo>
                    <a:pt x="544" y="1509"/>
                  </a:lnTo>
                  <a:lnTo>
                    <a:pt x="544" y="1509"/>
                  </a:lnTo>
                  <a:lnTo>
                    <a:pt x="544" y="1504"/>
                  </a:lnTo>
                  <a:lnTo>
                    <a:pt x="544" y="1504"/>
                  </a:lnTo>
                  <a:lnTo>
                    <a:pt x="544" y="1504"/>
                  </a:lnTo>
                  <a:lnTo>
                    <a:pt x="544" y="1504"/>
                  </a:lnTo>
                  <a:lnTo>
                    <a:pt x="544" y="1499"/>
                  </a:lnTo>
                  <a:lnTo>
                    <a:pt x="549" y="1499"/>
                  </a:lnTo>
                  <a:lnTo>
                    <a:pt x="549" y="1499"/>
                  </a:lnTo>
                  <a:lnTo>
                    <a:pt x="549" y="1499"/>
                  </a:lnTo>
                  <a:lnTo>
                    <a:pt x="549" y="1499"/>
                  </a:lnTo>
                  <a:lnTo>
                    <a:pt x="549" y="1494"/>
                  </a:lnTo>
                  <a:lnTo>
                    <a:pt x="549" y="1494"/>
                  </a:lnTo>
                  <a:lnTo>
                    <a:pt x="549" y="1494"/>
                  </a:lnTo>
                  <a:lnTo>
                    <a:pt x="549" y="1489"/>
                  </a:lnTo>
                  <a:lnTo>
                    <a:pt x="549" y="1489"/>
                  </a:lnTo>
                  <a:lnTo>
                    <a:pt x="549" y="1489"/>
                  </a:lnTo>
                  <a:lnTo>
                    <a:pt x="554" y="1489"/>
                  </a:lnTo>
                  <a:lnTo>
                    <a:pt x="554" y="1489"/>
                  </a:lnTo>
                  <a:lnTo>
                    <a:pt x="554" y="1489"/>
                  </a:lnTo>
                  <a:lnTo>
                    <a:pt x="554" y="1484"/>
                  </a:lnTo>
                  <a:lnTo>
                    <a:pt x="554" y="1484"/>
                  </a:lnTo>
                  <a:lnTo>
                    <a:pt x="554" y="1484"/>
                  </a:lnTo>
                  <a:lnTo>
                    <a:pt x="554" y="1484"/>
                  </a:lnTo>
                  <a:lnTo>
                    <a:pt x="554" y="1484"/>
                  </a:lnTo>
                  <a:lnTo>
                    <a:pt x="554" y="1484"/>
                  </a:lnTo>
                  <a:lnTo>
                    <a:pt x="554" y="1484"/>
                  </a:lnTo>
                  <a:lnTo>
                    <a:pt x="549" y="1478"/>
                  </a:lnTo>
                  <a:lnTo>
                    <a:pt x="549" y="1478"/>
                  </a:lnTo>
                  <a:lnTo>
                    <a:pt x="549" y="1478"/>
                  </a:lnTo>
                  <a:lnTo>
                    <a:pt x="549" y="1478"/>
                  </a:lnTo>
                  <a:lnTo>
                    <a:pt x="544" y="1478"/>
                  </a:lnTo>
                  <a:lnTo>
                    <a:pt x="544" y="1478"/>
                  </a:lnTo>
                  <a:lnTo>
                    <a:pt x="539" y="1478"/>
                  </a:lnTo>
                  <a:lnTo>
                    <a:pt x="539" y="1473"/>
                  </a:lnTo>
                  <a:lnTo>
                    <a:pt x="539" y="1473"/>
                  </a:lnTo>
                  <a:lnTo>
                    <a:pt x="534" y="1473"/>
                  </a:lnTo>
                  <a:lnTo>
                    <a:pt x="534" y="1473"/>
                  </a:lnTo>
                  <a:lnTo>
                    <a:pt x="534" y="1473"/>
                  </a:lnTo>
                  <a:lnTo>
                    <a:pt x="534" y="1468"/>
                  </a:lnTo>
                  <a:lnTo>
                    <a:pt x="528" y="1468"/>
                  </a:lnTo>
                  <a:lnTo>
                    <a:pt x="528" y="1468"/>
                  </a:lnTo>
                  <a:lnTo>
                    <a:pt x="528" y="1468"/>
                  </a:lnTo>
                  <a:lnTo>
                    <a:pt x="523" y="1468"/>
                  </a:lnTo>
                  <a:lnTo>
                    <a:pt x="523" y="1468"/>
                  </a:lnTo>
                  <a:lnTo>
                    <a:pt x="528" y="1468"/>
                  </a:lnTo>
                  <a:lnTo>
                    <a:pt x="528" y="1468"/>
                  </a:lnTo>
                  <a:lnTo>
                    <a:pt x="528" y="1468"/>
                  </a:lnTo>
                  <a:lnTo>
                    <a:pt x="528" y="1463"/>
                  </a:lnTo>
                  <a:lnTo>
                    <a:pt x="528" y="1463"/>
                  </a:lnTo>
                  <a:lnTo>
                    <a:pt x="528" y="1463"/>
                  </a:lnTo>
                  <a:lnTo>
                    <a:pt x="528" y="1458"/>
                  </a:lnTo>
                  <a:lnTo>
                    <a:pt x="528" y="1458"/>
                  </a:lnTo>
                  <a:lnTo>
                    <a:pt x="528" y="1458"/>
                  </a:lnTo>
                  <a:lnTo>
                    <a:pt x="528" y="1452"/>
                  </a:lnTo>
                  <a:lnTo>
                    <a:pt x="523" y="1452"/>
                  </a:lnTo>
                  <a:lnTo>
                    <a:pt x="523" y="1452"/>
                  </a:lnTo>
                  <a:lnTo>
                    <a:pt x="528" y="1452"/>
                  </a:lnTo>
                  <a:lnTo>
                    <a:pt x="528" y="1447"/>
                  </a:lnTo>
                  <a:lnTo>
                    <a:pt x="528" y="1447"/>
                  </a:lnTo>
                  <a:lnTo>
                    <a:pt x="534" y="1447"/>
                  </a:lnTo>
                  <a:lnTo>
                    <a:pt x="534" y="1447"/>
                  </a:lnTo>
                  <a:lnTo>
                    <a:pt x="534" y="1447"/>
                  </a:lnTo>
                  <a:lnTo>
                    <a:pt x="534" y="1447"/>
                  </a:lnTo>
                  <a:lnTo>
                    <a:pt x="534" y="1447"/>
                  </a:lnTo>
                  <a:lnTo>
                    <a:pt x="534" y="1447"/>
                  </a:lnTo>
                  <a:lnTo>
                    <a:pt x="539" y="1442"/>
                  </a:lnTo>
                  <a:lnTo>
                    <a:pt x="539" y="1442"/>
                  </a:lnTo>
                  <a:lnTo>
                    <a:pt x="539" y="1442"/>
                  </a:lnTo>
                  <a:lnTo>
                    <a:pt x="539" y="1442"/>
                  </a:lnTo>
                  <a:lnTo>
                    <a:pt x="539" y="1442"/>
                  </a:lnTo>
                  <a:lnTo>
                    <a:pt x="544" y="1437"/>
                  </a:lnTo>
                  <a:lnTo>
                    <a:pt x="544" y="1437"/>
                  </a:lnTo>
                  <a:lnTo>
                    <a:pt x="544" y="1437"/>
                  </a:lnTo>
                  <a:lnTo>
                    <a:pt x="544" y="1432"/>
                  </a:lnTo>
                  <a:lnTo>
                    <a:pt x="544" y="1432"/>
                  </a:lnTo>
                  <a:lnTo>
                    <a:pt x="544" y="1432"/>
                  </a:lnTo>
                  <a:lnTo>
                    <a:pt x="544" y="1432"/>
                  </a:lnTo>
                  <a:lnTo>
                    <a:pt x="544" y="1426"/>
                  </a:lnTo>
                  <a:lnTo>
                    <a:pt x="544" y="1426"/>
                  </a:lnTo>
                  <a:lnTo>
                    <a:pt x="544" y="1426"/>
                  </a:lnTo>
                  <a:lnTo>
                    <a:pt x="544" y="1421"/>
                  </a:lnTo>
                  <a:lnTo>
                    <a:pt x="544" y="1421"/>
                  </a:lnTo>
                  <a:lnTo>
                    <a:pt x="544" y="1421"/>
                  </a:lnTo>
                  <a:lnTo>
                    <a:pt x="549" y="1421"/>
                  </a:lnTo>
                  <a:lnTo>
                    <a:pt x="549" y="1416"/>
                  </a:lnTo>
                  <a:lnTo>
                    <a:pt x="549" y="1416"/>
                  </a:lnTo>
                  <a:lnTo>
                    <a:pt x="549" y="1416"/>
                  </a:lnTo>
                  <a:lnTo>
                    <a:pt x="554" y="1416"/>
                  </a:lnTo>
                  <a:lnTo>
                    <a:pt x="554" y="1416"/>
                  </a:lnTo>
                  <a:lnTo>
                    <a:pt x="554" y="1416"/>
                  </a:lnTo>
                  <a:lnTo>
                    <a:pt x="560" y="1416"/>
                  </a:lnTo>
                  <a:lnTo>
                    <a:pt x="560" y="1421"/>
                  </a:lnTo>
                  <a:lnTo>
                    <a:pt x="560" y="1421"/>
                  </a:lnTo>
                  <a:lnTo>
                    <a:pt x="565" y="1421"/>
                  </a:lnTo>
                  <a:lnTo>
                    <a:pt x="565" y="1421"/>
                  </a:lnTo>
                  <a:lnTo>
                    <a:pt x="565" y="1421"/>
                  </a:lnTo>
                  <a:lnTo>
                    <a:pt x="565" y="1421"/>
                  </a:lnTo>
                  <a:lnTo>
                    <a:pt x="570" y="1421"/>
                  </a:lnTo>
                  <a:lnTo>
                    <a:pt x="570" y="1426"/>
                  </a:lnTo>
                  <a:lnTo>
                    <a:pt x="570" y="1421"/>
                  </a:lnTo>
                  <a:lnTo>
                    <a:pt x="575" y="1421"/>
                  </a:lnTo>
                  <a:lnTo>
                    <a:pt x="575" y="1421"/>
                  </a:lnTo>
                  <a:lnTo>
                    <a:pt x="575" y="1421"/>
                  </a:lnTo>
                  <a:lnTo>
                    <a:pt x="575" y="1421"/>
                  </a:lnTo>
                  <a:lnTo>
                    <a:pt x="575" y="1421"/>
                  </a:lnTo>
                  <a:lnTo>
                    <a:pt x="575" y="1421"/>
                  </a:lnTo>
                  <a:lnTo>
                    <a:pt x="575" y="1416"/>
                  </a:lnTo>
                  <a:lnTo>
                    <a:pt x="575" y="1416"/>
                  </a:lnTo>
                  <a:lnTo>
                    <a:pt x="575" y="1416"/>
                  </a:lnTo>
                  <a:lnTo>
                    <a:pt x="570" y="1416"/>
                  </a:lnTo>
                  <a:lnTo>
                    <a:pt x="570" y="1411"/>
                  </a:lnTo>
                  <a:lnTo>
                    <a:pt x="570" y="1411"/>
                  </a:lnTo>
                  <a:lnTo>
                    <a:pt x="570" y="1411"/>
                  </a:lnTo>
                  <a:lnTo>
                    <a:pt x="570" y="1406"/>
                  </a:lnTo>
                  <a:lnTo>
                    <a:pt x="570" y="1406"/>
                  </a:lnTo>
                  <a:lnTo>
                    <a:pt x="570" y="1406"/>
                  </a:lnTo>
                  <a:lnTo>
                    <a:pt x="570" y="1401"/>
                  </a:lnTo>
                  <a:lnTo>
                    <a:pt x="570" y="1401"/>
                  </a:lnTo>
                  <a:lnTo>
                    <a:pt x="570" y="1401"/>
                  </a:lnTo>
                  <a:lnTo>
                    <a:pt x="570" y="1401"/>
                  </a:lnTo>
                  <a:lnTo>
                    <a:pt x="570" y="1401"/>
                  </a:lnTo>
                  <a:lnTo>
                    <a:pt x="570" y="1395"/>
                  </a:lnTo>
                  <a:lnTo>
                    <a:pt x="570" y="1395"/>
                  </a:lnTo>
                  <a:lnTo>
                    <a:pt x="570" y="1395"/>
                  </a:lnTo>
                  <a:lnTo>
                    <a:pt x="570" y="1390"/>
                  </a:lnTo>
                  <a:lnTo>
                    <a:pt x="570" y="1390"/>
                  </a:lnTo>
                  <a:lnTo>
                    <a:pt x="570" y="1390"/>
                  </a:lnTo>
                  <a:lnTo>
                    <a:pt x="570" y="1390"/>
                  </a:lnTo>
                  <a:lnTo>
                    <a:pt x="570" y="1385"/>
                  </a:lnTo>
                  <a:lnTo>
                    <a:pt x="570" y="1385"/>
                  </a:lnTo>
                  <a:lnTo>
                    <a:pt x="575" y="1385"/>
                  </a:lnTo>
                  <a:lnTo>
                    <a:pt x="575" y="1385"/>
                  </a:lnTo>
                  <a:lnTo>
                    <a:pt x="575" y="1385"/>
                  </a:lnTo>
                  <a:lnTo>
                    <a:pt x="575" y="1380"/>
                  </a:lnTo>
                  <a:lnTo>
                    <a:pt x="575" y="1380"/>
                  </a:lnTo>
                  <a:lnTo>
                    <a:pt x="575" y="1380"/>
                  </a:lnTo>
                  <a:lnTo>
                    <a:pt x="575" y="1380"/>
                  </a:lnTo>
                  <a:lnTo>
                    <a:pt x="575" y="1375"/>
                  </a:lnTo>
                  <a:lnTo>
                    <a:pt x="575" y="1375"/>
                  </a:lnTo>
                  <a:lnTo>
                    <a:pt x="575" y="1375"/>
                  </a:lnTo>
                  <a:lnTo>
                    <a:pt x="575" y="1375"/>
                  </a:lnTo>
                  <a:lnTo>
                    <a:pt x="575" y="1369"/>
                  </a:lnTo>
                  <a:lnTo>
                    <a:pt x="575" y="1369"/>
                  </a:lnTo>
                  <a:lnTo>
                    <a:pt x="575" y="1369"/>
                  </a:lnTo>
                  <a:lnTo>
                    <a:pt x="575" y="1369"/>
                  </a:lnTo>
                  <a:lnTo>
                    <a:pt x="575" y="1369"/>
                  </a:lnTo>
                  <a:lnTo>
                    <a:pt x="575" y="1364"/>
                  </a:lnTo>
                  <a:lnTo>
                    <a:pt x="575" y="1364"/>
                  </a:lnTo>
                  <a:lnTo>
                    <a:pt x="575" y="1364"/>
                  </a:lnTo>
                  <a:lnTo>
                    <a:pt x="575" y="1364"/>
                  </a:lnTo>
                  <a:lnTo>
                    <a:pt x="575" y="1359"/>
                  </a:lnTo>
                  <a:lnTo>
                    <a:pt x="575" y="1359"/>
                  </a:lnTo>
                  <a:lnTo>
                    <a:pt x="570" y="1359"/>
                  </a:lnTo>
                  <a:lnTo>
                    <a:pt x="570" y="1359"/>
                  </a:lnTo>
                  <a:lnTo>
                    <a:pt x="570" y="1359"/>
                  </a:lnTo>
                  <a:lnTo>
                    <a:pt x="570" y="1359"/>
                  </a:lnTo>
                  <a:lnTo>
                    <a:pt x="570" y="1354"/>
                  </a:lnTo>
                  <a:lnTo>
                    <a:pt x="570" y="1354"/>
                  </a:lnTo>
                  <a:lnTo>
                    <a:pt x="570" y="1354"/>
                  </a:lnTo>
                  <a:lnTo>
                    <a:pt x="570" y="1354"/>
                  </a:lnTo>
                  <a:lnTo>
                    <a:pt x="565" y="1354"/>
                  </a:lnTo>
                  <a:lnTo>
                    <a:pt x="565" y="1349"/>
                  </a:lnTo>
                  <a:lnTo>
                    <a:pt x="565" y="1349"/>
                  </a:lnTo>
                  <a:lnTo>
                    <a:pt x="565" y="1349"/>
                  </a:lnTo>
                  <a:lnTo>
                    <a:pt x="565" y="1349"/>
                  </a:lnTo>
                  <a:lnTo>
                    <a:pt x="565" y="1343"/>
                  </a:lnTo>
                  <a:lnTo>
                    <a:pt x="560" y="1343"/>
                  </a:lnTo>
                  <a:lnTo>
                    <a:pt x="560" y="1343"/>
                  </a:lnTo>
                  <a:lnTo>
                    <a:pt x="560" y="1343"/>
                  </a:lnTo>
                  <a:lnTo>
                    <a:pt x="560" y="1338"/>
                  </a:lnTo>
                  <a:lnTo>
                    <a:pt x="560" y="1338"/>
                  </a:lnTo>
                  <a:lnTo>
                    <a:pt x="554" y="1338"/>
                  </a:lnTo>
                  <a:lnTo>
                    <a:pt x="554" y="1333"/>
                  </a:lnTo>
                  <a:lnTo>
                    <a:pt x="554" y="1333"/>
                  </a:lnTo>
                  <a:lnTo>
                    <a:pt x="554" y="1333"/>
                  </a:lnTo>
                  <a:lnTo>
                    <a:pt x="554" y="1333"/>
                  </a:lnTo>
                  <a:lnTo>
                    <a:pt x="554" y="1333"/>
                  </a:lnTo>
                  <a:lnTo>
                    <a:pt x="554" y="1328"/>
                  </a:lnTo>
                  <a:lnTo>
                    <a:pt x="554" y="1328"/>
                  </a:lnTo>
                  <a:lnTo>
                    <a:pt x="549" y="1328"/>
                  </a:lnTo>
                  <a:lnTo>
                    <a:pt x="554" y="1328"/>
                  </a:lnTo>
                  <a:lnTo>
                    <a:pt x="549" y="1323"/>
                  </a:lnTo>
                  <a:lnTo>
                    <a:pt x="549" y="1323"/>
                  </a:lnTo>
                  <a:lnTo>
                    <a:pt x="549" y="1318"/>
                  </a:lnTo>
                  <a:lnTo>
                    <a:pt x="549" y="1318"/>
                  </a:lnTo>
                  <a:lnTo>
                    <a:pt x="549" y="1318"/>
                  </a:lnTo>
                  <a:lnTo>
                    <a:pt x="549" y="1318"/>
                  </a:lnTo>
                  <a:lnTo>
                    <a:pt x="544" y="1312"/>
                  </a:lnTo>
                  <a:lnTo>
                    <a:pt x="544" y="1312"/>
                  </a:lnTo>
                  <a:lnTo>
                    <a:pt x="544" y="1312"/>
                  </a:lnTo>
                  <a:lnTo>
                    <a:pt x="544" y="1307"/>
                  </a:lnTo>
                  <a:lnTo>
                    <a:pt x="544" y="1307"/>
                  </a:lnTo>
                  <a:lnTo>
                    <a:pt x="544" y="1307"/>
                  </a:lnTo>
                  <a:lnTo>
                    <a:pt x="544" y="1302"/>
                  </a:lnTo>
                  <a:lnTo>
                    <a:pt x="544" y="1302"/>
                  </a:lnTo>
                  <a:lnTo>
                    <a:pt x="539" y="1302"/>
                  </a:lnTo>
                  <a:lnTo>
                    <a:pt x="539" y="1302"/>
                  </a:lnTo>
                  <a:lnTo>
                    <a:pt x="539" y="1297"/>
                  </a:lnTo>
                  <a:lnTo>
                    <a:pt x="539" y="1297"/>
                  </a:lnTo>
                  <a:lnTo>
                    <a:pt x="539" y="1297"/>
                  </a:lnTo>
                  <a:lnTo>
                    <a:pt x="539" y="1292"/>
                  </a:lnTo>
                  <a:lnTo>
                    <a:pt x="539" y="1292"/>
                  </a:lnTo>
                  <a:lnTo>
                    <a:pt x="539" y="1292"/>
                  </a:lnTo>
                  <a:lnTo>
                    <a:pt x="539" y="1286"/>
                  </a:lnTo>
                  <a:lnTo>
                    <a:pt x="539" y="1286"/>
                  </a:lnTo>
                  <a:lnTo>
                    <a:pt x="539" y="1286"/>
                  </a:lnTo>
                  <a:lnTo>
                    <a:pt x="539" y="1286"/>
                  </a:lnTo>
                  <a:lnTo>
                    <a:pt x="534" y="1281"/>
                  </a:lnTo>
                  <a:lnTo>
                    <a:pt x="534" y="1281"/>
                  </a:lnTo>
                  <a:lnTo>
                    <a:pt x="539" y="1276"/>
                  </a:lnTo>
                  <a:lnTo>
                    <a:pt x="534" y="1271"/>
                  </a:lnTo>
                  <a:lnTo>
                    <a:pt x="534" y="1271"/>
                  </a:lnTo>
                  <a:lnTo>
                    <a:pt x="534" y="1271"/>
                  </a:lnTo>
                  <a:lnTo>
                    <a:pt x="534" y="1271"/>
                  </a:lnTo>
                  <a:lnTo>
                    <a:pt x="534" y="1266"/>
                  </a:lnTo>
                  <a:lnTo>
                    <a:pt x="534" y="1266"/>
                  </a:lnTo>
                  <a:lnTo>
                    <a:pt x="539" y="1266"/>
                  </a:lnTo>
                  <a:lnTo>
                    <a:pt x="539" y="1266"/>
                  </a:lnTo>
                  <a:lnTo>
                    <a:pt x="539" y="1260"/>
                  </a:lnTo>
                  <a:lnTo>
                    <a:pt x="539" y="1260"/>
                  </a:lnTo>
                  <a:lnTo>
                    <a:pt x="539" y="1260"/>
                  </a:lnTo>
                  <a:lnTo>
                    <a:pt x="539" y="1255"/>
                  </a:lnTo>
                  <a:lnTo>
                    <a:pt x="539" y="1255"/>
                  </a:lnTo>
                  <a:lnTo>
                    <a:pt x="539" y="1255"/>
                  </a:lnTo>
                  <a:lnTo>
                    <a:pt x="539" y="1250"/>
                  </a:lnTo>
                  <a:lnTo>
                    <a:pt x="539" y="1250"/>
                  </a:lnTo>
                  <a:lnTo>
                    <a:pt x="539" y="1250"/>
                  </a:lnTo>
                  <a:lnTo>
                    <a:pt x="534" y="1250"/>
                  </a:lnTo>
                  <a:lnTo>
                    <a:pt x="534" y="1245"/>
                  </a:lnTo>
                  <a:lnTo>
                    <a:pt x="534" y="1245"/>
                  </a:lnTo>
                  <a:lnTo>
                    <a:pt x="534" y="1245"/>
                  </a:lnTo>
                  <a:lnTo>
                    <a:pt x="534" y="1240"/>
                  </a:lnTo>
                  <a:lnTo>
                    <a:pt x="534" y="1240"/>
                  </a:lnTo>
                  <a:lnTo>
                    <a:pt x="534" y="1235"/>
                  </a:lnTo>
                  <a:lnTo>
                    <a:pt x="534" y="1235"/>
                  </a:lnTo>
                  <a:lnTo>
                    <a:pt x="534" y="1235"/>
                  </a:lnTo>
                  <a:lnTo>
                    <a:pt x="534" y="1235"/>
                  </a:lnTo>
                  <a:lnTo>
                    <a:pt x="534" y="1229"/>
                  </a:lnTo>
                  <a:lnTo>
                    <a:pt x="534" y="1229"/>
                  </a:lnTo>
                  <a:lnTo>
                    <a:pt x="528" y="1229"/>
                  </a:lnTo>
                  <a:lnTo>
                    <a:pt x="528" y="1229"/>
                  </a:lnTo>
                  <a:lnTo>
                    <a:pt x="528" y="1224"/>
                  </a:lnTo>
                  <a:lnTo>
                    <a:pt x="523" y="1224"/>
                  </a:lnTo>
                  <a:lnTo>
                    <a:pt x="523" y="1219"/>
                  </a:lnTo>
                  <a:lnTo>
                    <a:pt x="523" y="1219"/>
                  </a:lnTo>
                  <a:lnTo>
                    <a:pt x="523" y="1219"/>
                  </a:lnTo>
                  <a:lnTo>
                    <a:pt x="528" y="1219"/>
                  </a:lnTo>
                  <a:lnTo>
                    <a:pt x="528" y="1214"/>
                  </a:lnTo>
                  <a:lnTo>
                    <a:pt x="528" y="1214"/>
                  </a:lnTo>
                  <a:lnTo>
                    <a:pt x="534" y="1214"/>
                  </a:lnTo>
                  <a:lnTo>
                    <a:pt x="534" y="1214"/>
                  </a:lnTo>
                  <a:lnTo>
                    <a:pt x="534" y="1214"/>
                  </a:lnTo>
                  <a:lnTo>
                    <a:pt x="534" y="1209"/>
                  </a:lnTo>
                  <a:lnTo>
                    <a:pt x="539" y="1209"/>
                  </a:lnTo>
                  <a:lnTo>
                    <a:pt x="539" y="1209"/>
                  </a:lnTo>
                  <a:lnTo>
                    <a:pt x="544" y="1209"/>
                  </a:lnTo>
                  <a:lnTo>
                    <a:pt x="544" y="1203"/>
                  </a:lnTo>
                  <a:lnTo>
                    <a:pt x="544" y="1203"/>
                  </a:lnTo>
                  <a:lnTo>
                    <a:pt x="544" y="1203"/>
                  </a:lnTo>
                  <a:lnTo>
                    <a:pt x="549" y="1203"/>
                  </a:lnTo>
                  <a:lnTo>
                    <a:pt x="549" y="1203"/>
                  </a:lnTo>
                  <a:lnTo>
                    <a:pt x="549" y="1203"/>
                  </a:lnTo>
                  <a:lnTo>
                    <a:pt x="549" y="1198"/>
                  </a:lnTo>
                  <a:lnTo>
                    <a:pt x="554" y="1198"/>
                  </a:lnTo>
                  <a:lnTo>
                    <a:pt x="549" y="1198"/>
                  </a:lnTo>
                  <a:lnTo>
                    <a:pt x="549" y="1198"/>
                  </a:lnTo>
                  <a:lnTo>
                    <a:pt x="549" y="1193"/>
                  </a:lnTo>
                  <a:lnTo>
                    <a:pt x="549" y="1193"/>
                  </a:lnTo>
                  <a:lnTo>
                    <a:pt x="549" y="1193"/>
                  </a:lnTo>
                  <a:lnTo>
                    <a:pt x="549" y="1188"/>
                  </a:lnTo>
                  <a:lnTo>
                    <a:pt x="549" y="1188"/>
                  </a:lnTo>
                  <a:lnTo>
                    <a:pt x="544" y="1188"/>
                  </a:lnTo>
                  <a:lnTo>
                    <a:pt x="544" y="1188"/>
                  </a:lnTo>
                  <a:lnTo>
                    <a:pt x="544" y="1183"/>
                  </a:lnTo>
                  <a:lnTo>
                    <a:pt x="544" y="1183"/>
                  </a:lnTo>
                  <a:lnTo>
                    <a:pt x="544" y="1183"/>
                  </a:lnTo>
                  <a:lnTo>
                    <a:pt x="544" y="1177"/>
                  </a:lnTo>
                  <a:lnTo>
                    <a:pt x="539" y="1177"/>
                  </a:lnTo>
                  <a:lnTo>
                    <a:pt x="539" y="1172"/>
                  </a:lnTo>
                  <a:lnTo>
                    <a:pt x="539" y="1172"/>
                  </a:lnTo>
                  <a:lnTo>
                    <a:pt x="534" y="1172"/>
                  </a:lnTo>
                  <a:lnTo>
                    <a:pt x="534" y="1167"/>
                  </a:lnTo>
                  <a:lnTo>
                    <a:pt x="534" y="1167"/>
                  </a:lnTo>
                  <a:lnTo>
                    <a:pt x="534" y="1167"/>
                  </a:lnTo>
                  <a:lnTo>
                    <a:pt x="534" y="1162"/>
                  </a:lnTo>
                  <a:lnTo>
                    <a:pt x="534" y="1162"/>
                  </a:lnTo>
                  <a:lnTo>
                    <a:pt x="534" y="1162"/>
                  </a:lnTo>
                  <a:lnTo>
                    <a:pt x="534" y="1157"/>
                  </a:lnTo>
                  <a:lnTo>
                    <a:pt x="534" y="1157"/>
                  </a:lnTo>
                  <a:lnTo>
                    <a:pt x="534" y="1157"/>
                  </a:lnTo>
                  <a:lnTo>
                    <a:pt x="534" y="1157"/>
                  </a:lnTo>
                  <a:lnTo>
                    <a:pt x="528" y="1157"/>
                  </a:lnTo>
                  <a:lnTo>
                    <a:pt x="528" y="1152"/>
                  </a:lnTo>
                  <a:lnTo>
                    <a:pt x="528" y="1152"/>
                  </a:lnTo>
                  <a:lnTo>
                    <a:pt x="528" y="1152"/>
                  </a:lnTo>
                  <a:lnTo>
                    <a:pt x="523" y="1152"/>
                  </a:lnTo>
                  <a:lnTo>
                    <a:pt x="523" y="1152"/>
                  </a:lnTo>
                  <a:lnTo>
                    <a:pt x="523" y="1146"/>
                  </a:lnTo>
                  <a:lnTo>
                    <a:pt x="523" y="1146"/>
                  </a:lnTo>
                  <a:lnTo>
                    <a:pt x="518" y="1146"/>
                  </a:lnTo>
                  <a:lnTo>
                    <a:pt x="518" y="1146"/>
                  </a:lnTo>
                  <a:lnTo>
                    <a:pt x="518" y="1141"/>
                  </a:lnTo>
                  <a:lnTo>
                    <a:pt x="518" y="1141"/>
                  </a:lnTo>
                  <a:lnTo>
                    <a:pt x="518" y="1136"/>
                  </a:lnTo>
                  <a:lnTo>
                    <a:pt x="513" y="1136"/>
                  </a:lnTo>
                  <a:lnTo>
                    <a:pt x="513" y="1136"/>
                  </a:lnTo>
                  <a:lnTo>
                    <a:pt x="513" y="1136"/>
                  </a:lnTo>
                  <a:lnTo>
                    <a:pt x="508" y="1136"/>
                  </a:lnTo>
                  <a:lnTo>
                    <a:pt x="508" y="1131"/>
                  </a:lnTo>
                  <a:lnTo>
                    <a:pt x="503" y="1131"/>
                  </a:lnTo>
                  <a:lnTo>
                    <a:pt x="503" y="1131"/>
                  </a:lnTo>
                  <a:lnTo>
                    <a:pt x="503" y="1131"/>
                  </a:lnTo>
                  <a:lnTo>
                    <a:pt x="497" y="1131"/>
                  </a:lnTo>
                  <a:lnTo>
                    <a:pt x="497" y="1131"/>
                  </a:lnTo>
                  <a:lnTo>
                    <a:pt x="497" y="1131"/>
                  </a:lnTo>
                  <a:lnTo>
                    <a:pt x="492" y="1131"/>
                  </a:lnTo>
                  <a:lnTo>
                    <a:pt x="492" y="1126"/>
                  </a:lnTo>
                  <a:lnTo>
                    <a:pt x="492" y="1126"/>
                  </a:lnTo>
                  <a:lnTo>
                    <a:pt x="487" y="1126"/>
                  </a:lnTo>
                  <a:lnTo>
                    <a:pt x="487" y="1126"/>
                  </a:lnTo>
                  <a:lnTo>
                    <a:pt x="487" y="1126"/>
                  </a:lnTo>
                  <a:lnTo>
                    <a:pt x="487" y="1120"/>
                  </a:lnTo>
                  <a:lnTo>
                    <a:pt x="487" y="1120"/>
                  </a:lnTo>
                  <a:lnTo>
                    <a:pt x="487" y="1120"/>
                  </a:lnTo>
                  <a:lnTo>
                    <a:pt x="487" y="1115"/>
                  </a:lnTo>
                  <a:lnTo>
                    <a:pt x="487" y="1115"/>
                  </a:lnTo>
                  <a:lnTo>
                    <a:pt x="487" y="1115"/>
                  </a:lnTo>
                  <a:lnTo>
                    <a:pt x="487" y="1110"/>
                  </a:lnTo>
                  <a:lnTo>
                    <a:pt x="482" y="1110"/>
                  </a:lnTo>
                  <a:lnTo>
                    <a:pt x="482" y="1110"/>
                  </a:lnTo>
                  <a:lnTo>
                    <a:pt x="482" y="1105"/>
                  </a:lnTo>
                  <a:lnTo>
                    <a:pt x="482" y="1105"/>
                  </a:lnTo>
                  <a:lnTo>
                    <a:pt x="482" y="1105"/>
                  </a:lnTo>
                  <a:lnTo>
                    <a:pt x="482" y="1105"/>
                  </a:lnTo>
                  <a:lnTo>
                    <a:pt x="482" y="1100"/>
                  </a:lnTo>
                  <a:lnTo>
                    <a:pt x="482" y="1100"/>
                  </a:lnTo>
                  <a:lnTo>
                    <a:pt x="482" y="1100"/>
                  </a:lnTo>
                  <a:lnTo>
                    <a:pt x="482" y="1094"/>
                  </a:lnTo>
                  <a:lnTo>
                    <a:pt x="482" y="1094"/>
                  </a:lnTo>
                  <a:lnTo>
                    <a:pt x="482" y="1094"/>
                  </a:lnTo>
                  <a:lnTo>
                    <a:pt x="477" y="1094"/>
                  </a:lnTo>
                  <a:lnTo>
                    <a:pt x="477" y="1094"/>
                  </a:lnTo>
                  <a:lnTo>
                    <a:pt x="477" y="1094"/>
                  </a:lnTo>
                  <a:lnTo>
                    <a:pt x="471" y="1094"/>
                  </a:lnTo>
                  <a:lnTo>
                    <a:pt x="471" y="1094"/>
                  </a:lnTo>
                  <a:lnTo>
                    <a:pt x="471" y="1094"/>
                  </a:lnTo>
                  <a:lnTo>
                    <a:pt x="466" y="1094"/>
                  </a:lnTo>
                  <a:lnTo>
                    <a:pt x="466" y="1094"/>
                  </a:lnTo>
                  <a:lnTo>
                    <a:pt x="466" y="1089"/>
                  </a:lnTo>
                  <a:lnTo>
                    <a:pt x="466" y="1089"/>
                  </a:lnTo>
                  <a:lnTo>
                    <a:pt x="466" y="1089"/>
                  </a:lnTo>
                  <a:lnTo>
                    <a:pt x="466" y="1089"/>
                  </a:lnTo>
                  <a:lnTo>
                    <a:pt x="466" y="1089"/>
                  </a:lnTo>
                  <a:lnTo>
                    <a:pt x="466" y="1084"/>
                  </a:lnTo>
                  <a:lnTo>
                    <a:pt x="466" y="1084"/>
                  </a:lnTo>
                  <a:lnTo>
                    <a:pt x="466" y="1084"/>
                  </a:lnTo>
                  <a:lnTo>
                    <a:pt x="466" y="1084"/>
                  </a:lnTo>
                  <a:lnTo>
                    <a:pt x="466" y="1079"/>
                  </a:lnTo>
                  <a:lnTo>
                    <a:pt x="466" y="1079"/>
                  </a:lnTo>
                  <a:lnTo>
                    <a:pt x="466" y="1079"/>
                  </a:lnTo>
                  <a:lnTo>
                    <a:pt x="461" y="1079"/>
                  </a:lnTo>
                  <a:lnTo>
                    <a:pt x="461" y="1079"/>
                  </a:lnTo>
                  <a:lnTo>
                    <a:pt x="461" y="1079"/>
                  </a:lnTo>
                  <a:lnTo>
                    <a:pt x="461" y="1074"/>
                  </a:lnTo>
                  <a:lnTo>
                    <a:pt x="461" y="1074"/>
                  </a:lnTo>
                  <a:lnTo>
                    <a:pt x="461" y="1074"/>
                  </a:lnTo>
                  <a:lnTo>
                    <a:pt x="456" y="1074"/>
                  </a:lnTo>
                  <a:lnTo>
                    <a:pt x="456" y="1074"/>
                  </a:lnTo>
                  <a:lnTo>
                    <a:pt x="456" y="1069"/>
                  </a:lnTo>
                  <a:lnTo>
                    <a:pt x="456" y="1069"/>
                  </a:lnTo>
                  <a:lnTo>
                    <a:pt x="456" y="1069"/>
                  </a:lnTo>
                  <a:lnTo>
                    <a:pt x="461" y="1069"/>
                  </a:lnTo>
                  <a:lnTo>
                    <a:pt x="461" y="1063"/>
                  </a:lnTo>
                  <a:lnTo>
                    <a:pt x="456" y="1063"/>
                  </a:lnTo>
                  <a:lnTo>
                    <a:pt x="456" y="1063"/>
                  </a:lnTo>
                  <a:lnTo>
                    <a:pt x="456" y="1063"/>
                  </a:lnTo>
                  <a:lnTo>
                    <a:pt x="456" y="1058"/>
                  </a:lnTo>
                  <a:lnTo>
                    <a:pt x="456" y="1058"/>
                  </a:lnTo>
                  <a:lnTo>
                    <a:pt x="456" y="1058"/>
                  </a:lnTo>
                  <a:lnTo>
                    <a:pt x="456" y="1053"/>
                  </a:lnTo>
                  <a:lnTo>
                    <a:pt x="456" y="1053"/>
                  </a:lnTo>
                  <a:lnTo>
                    <a:pt x="456" y="1053"/>
                  </a:lnTo>
                  <a:lnTo>
                    <a:pt x="456" y="1053"/>
                  </a:lnTo>
                  <a:lnTo>
                    <a:pt x="451" y="1053"/>
                  </a:lnTo>
                  <a:lnTo>
                    <a:pt x="451" y="1053"/>
                  </a:lnTo>
                  <a:lnTo>
                    <a:pt x="451" y="1053"/>
                  </a:lnTo>
                  <a:lnTo>
                    <a:pt x="451" y="1048"/>
                  </a:lnTo>
                  <a:lnTo>
                    <a:pt x="451" y="1048"/>
                  </a:lnTo>
                  <a:lnTo>
                    <a:pt x="451" y="1048"/>
                  </a:lnTo>
                  <a:lnTo>
                    <a:pt x="446" y="1048"/>
                  </a:lnTo>
                  <a:lnTo>
                    <a:pt x="446" y="1053"/>
                  </a:lnTo>
                  <a:lnTo>
                    <a:pt x="446" y="1053"/>
                  </a:lnTo>
                  <a:lnTo>
                    <a:pt x="446" y="1053"/>
                  </a:lnTo>
                  <a:lnTo>
                    <a:pt x="440" y="1053"/>
                  </a:lnTo>
                  <a:lnTo>
                    <a:pt x="440" y="1053"/>
                  </a:lnTo>
                  <a:lnTo>
                    <a:pt x="440" y="1048"/>
                  </a:lnTo>
                  <a:lnTo>
                    <a:pt x="440" y="1048"/>
                  </a:lnTo>
                  <a:lnTo>
                    <a:pt x="440" y="1048"/>
                  </a:lnTo>
                  <a:lnTo>
                    <a:pt x="435" y="1048"/>
                  </a:lnTo>
                  <a:lnTo>
                    <a:pt x="435" y="1048"/>
                  </a:lnTo>
                  <a:lnTo>
                    <a:pt x="435" y="1048"/>
                  </a:lnTo>
                  <a:lnTo>
                    <a:pt x="435" y="1048"/>
                  </a:lnTo>
                  <a:lnTo>
                    <a:pt x="435" y="1043"/>
                  </a:lnTo>
                  <a:lnTo>
                    <a:pt x="430" y="1043"/>
                  </a:lnTo>
                  <a:lnTo>
                    <a:pt x="430" y="1043"/>
                  </a:lnTo>
                  <a:lnTo>
                    <a:pt x="430" y="1043"/>
                  </a:lnTo>
                  <a:lnTo>
                    <a:pt x="430" y="1048"/>
                  </a:lnTo>
                  <a:lnTo>
                    <a:pt x="430" y="1048"/>
                  </a:lnTo>
                  <a:lnTo>
                    <a:pt x="425" y="1048"/>
                  </a:lnTo>
                  <a:lnTo>
                    <a:pt x="425" y="1043"/>
                  </a:lnTo>
                  <a:lnTo>
                    <a:pt x="425" y="1043"/>
                  </a:lnTo>
                  <a:lnTo>
                    <a:pt x="425" y="1043"/>
                  </a:lnTo>
                  <a:lnTo>
                    <a:pt x="425" y="1043"/>
                  </a:lnTo>
                  <a:lnTo>
                    <a:pt x="425" y="1037"/>
                  </a:lnTo>
                  <a:lnTo>
                    <a:pt x="425" y="1037"/>
                  </a:lnTo>
                  <a:lnTo>
                    <a:pt x="425" y="1037"/>
                  </a:lnTo>
                  <a:lnTo>
                    <a:pt x="425" y="1037"/>
                  </a:lnTo>
                  <a:lnTo>
                    <a:pt x="425" y="1037"/>
                  </a:lnTo>
                  <a:lnTo>
                    <a:pt x="420" y="1037"/>
                  </a:lnTo>
                  <a:lnTo>
                    <a:pt x="420" y="1032"/>
                  </a:lnTo>
                  <a:lnTo>
                    <a:pt x="420" y="1032"/>
                  </a:lnTo>
                  <a:lnTo>
                    <a:pt x="420" y="1032"/>
                  </a:lnTo>
                  <a:lnTo>
                    <a:pt x="420" y="1032"/>
                  </a:lnTo>
                  <a:lnTo>
                    <a:pt x="420" y="1027"/>
                  </a:lnTo>
                  <a:lnTo>
                    <a:pt x="420" y="1027"/>
                  </a:lnTo>
                  <a:lnTo>
                    <a:pt x="420" y="1027"/>
                  </a:lnTo>
                  <a:lnTo>
                    <a:pt x="420" y="1027"/>
                  </a:lnTo>
                  <a:lnTo>
                    <a:pt x="420" y="1022"/>
                  </a:lnTo>
                  <a:lnTo>
                    <a:pt x="414" y="1022"/>
                  </a:lnTo>
                  <a:lnTo>
                    <a:pt x="414" y="1022"/>
                  </a:lnTo>
                  <a:lnTo>
                    <a:pt x="414" y="1022"/>
                  </a:lnTo>
                  <a:lnTo>
                    <a:pt x="414" y="1022"/>
                  </a:lnTo>
                  <a:lnTo>
                    <a:pt x="414" y="1022"/>
                  </a:lnTo>
                  <a:lnTo>
                    <a:pt x="414" y="1022"/>
                  </a:lnTo>
                  <a:lnTo>
                    <a:pt x="414" y="1017"/>
                  </a:lnTo>
                  <a:lnTo>
                    <a:pt x="414" y="1017"/>
                  </a:lnTo>
                  <a:lnTo>
                    <a:pt x="409" y="1017"/>
                  </a:lnTo>
                  <a:lnTo>
                    <a:pt x="409" y="1017"/>
                  </a:lnTo>
                  <a:lnTo>
                    <a:pt x="409" y="1012"/>
                  </a:lnTo>
                  <a:lnTo>
                    <a:pt x="409" y="1012"/>
                  </a:lnTo>
                  <a:lnTo>
                    <a:pt x="404" y="1012"/>
                  </a:lnTo>
                  <a:lnTo>
                    <a:pt x="404" y="1006"/>
                  </a:lnTo>
                  <a:lnTo>
                    <a:pt x="404" y="1006"/>
                  </a:lnTo>
                  <a:lnTo>
                    <a:pt x="404" y="1006"/>
                  </a:lnTo>
                  <a:lnTo>
                    <a:pt x="404" y="1006"/>
                  </a:lnTo>
                  <a:lnTo>
                    <a:pt x="404" y="1006"/>
                  </a:lnTo>
                  <a:lnTo>
                    <a:pt x="404" y="1006"/>
                  </a:lnTo>
                  <a:lnTo>
                    <a:pt x="404" y="1001"/>
                  </a:lnTo>
                  <a:lnTo>
                    <a:pt x="404" y="1001"/>
                  </a:lnTo>
                  <a:lnTo>
                    <a:pt x="399" y="1001"/>
                  </a:lnTo>
                  <a:lnTo>
                    <a:pt x="399" y="1001"/>
                  </a:lnTo>
                  <a:lnTo>
                    <a:pt x="399" y="996"/>
                  </a:lnTo>
                  <a:lnTo>
                    <a:pt x="399" y="996"/>
                  </a:lnTo>
                  <a:lnTo>
                    <a:pt x="399" y="996"/>
                  </a:lnTo>
                  <a:lnTo>
                    <a:pt x="399" y="996"/>
                  </a:lnTo>
                  <a:lnTo>
                    <a:pt x="399" y="991"/>
                  </a:lnTo>
                  <a:lnTo>
                    <a:pt x="399" y="991"/>
                  </a:lnTo>
                  <a:lnTo>
                    <a:pt x="394" y="991"/>
                  </a:lnTo>
                  <a:lnTo>
                    <a:pt x="394" y="991"/>
                  </a:lnTo>
                  <a:lnTo>
                    <a:pt x="394" y="991"/>
                  </a:lnTo>
                  <a:lnTo>
                    <a:pt x="394" y="986"/>
                  </a:lnTo>
                  <a:lnTo>
                    <a:pt x="394" y="986"/>
                  </a:lnTo>
                  <a:lnTo>
                    <a:pt x="394" y="986"/>
                  </a:lnTo>
                  <a:lnTo>
                    <a:pt x="394" y="986"/>
                  </a:lnTo>
                  <a:lnTo>
                    <a:pt x="394" y="986"/>
                  </a:lnTo>
                  <a:lnTo>
                    <a:pt x="394" y="980"/>
                  </a:lnTo>
                  <a:lnTo>
                    <a:pt x="389" y="980"/>
                  </a:lnTo>
                  <a:lnTo>
                    <a:pt x="389" y="980"/>
                  </a:lnTo>
                  <a:lnTo>
                    <a:pt x="389" y="980"/>
                  </a:lnTo>
                  <a:lnTo>
                    <a:pt x="389" y="980"/>
                  </a:lnTo>
                  <a:lnTo>
                    <a:pt x="389" y="975"/>
                  </a:lnTo>
                  <a:lnTo>
                    <a:pt x="389" y="975"/>
                  </a:lnTo>
                  <a:lnTo>
                    <a:pt x="389" y="975"/>
                  </a:lnTo>
                  <a:lnTo>
                    <a:pt x="383" y="975"/>
                  </a:lnTo>
                  <a:lnTo>
                    <a:pt x="383" y="970"/>
                  </a:lnTo>
                  <a:lnTo>
                    <a:pt x="383" y="970"/>
                  </a:lnTo>
                  <a:lnTo>
                    <a:pt x="383" y="970"/>
                  </a:lnTo>
                  <a:lnTo>
                    <a:pt x="383" y="970"/>
                  </a:lnTo>
                  <a:lnTo>
                    <a:pt x="383" y="970"/>
                  </a:lnTo>
                  <a:lnTo>
                    <a:pt x="383" y="965"/>
                  </a:lnTo>
                  <a:lnTo>
                    <a:pt x="383" y="965"/>
                  </a:lnTo>
                  <a:lnTo>
                    <a:pt x="383" y="965"/>
                  </a:lnTo>
                  <a:lnTo>
                    <a:pt x="383" y="965"/>
                  </a:lnTo>
                  <a:lnTo>
                    <a:pt x="383" y="965"/>
                  </a:lnTo>
                  <a:lnTo>
                    <a:pt x="383" y="960"/>
                  </a:lnTo>
                  <a:lnTo>
                    <a:pt x="383" y="960"/>
                  </a:lnTo>
                  <a:lnTo>
                    <a:pt x="383" y="960"/>
                  </a:lnTo>
                  <a:lnTo>
                    <a:pt x="383" y="954"/>
                  </a:lnTo>
                  <a:lnTo>
                    <a:pt x="383" y="954"/>
                  </a:lnTo>
                  <a:lnTo>
                    <a:pt x="383" y="954"/>
                  </a:lnTo>
                  <a:lnTo>
                    <a:pt x="383" y="954"/>
                  </a:lnTo>
                  <a:lnTo>
                    <a:pt x="383" y="949"/>
                  </a:lnTo>
                  <a:lnTo>
                    <a:pt x="383" y="949"/>
                  </a:lnTo>
                  <a:lnTo>
                    <a:pt x="383" y="949"/>
                  </a:lnTo>
                  <a:lnTo>
                    <a:pt x="383" y="944"/>
                  </a:lnTo>
                  <a:lnTo>
                    <a:pt x="383" y="944"/>
                  </a:lnTo>
                  <a:lnTo>
                    <a:pt x="383" y="944"/>
                  </a:lnTo>
                  <a:lnTo>
                    <a:pt x="383" y="939"/>
                  </a:lnTo>
                  <a:lnTo>
                    <a:pt x="383" y="939"/>
                  </a:lnTo>
                  <a:lnTo>
                    <a:pt x="383" y="939"/>
                  </a:lnTo>
                  <a:lnTo>
                    <a:pt x="383" y="939"/>
                  </a:lnTo>
                  <a:lnTo>
                    <a:pt x="378" y="939"/>
                  </a:lnTo>
                  <a:lnTo>
                    <a:pt x="378" y="939"/>
                  </a:lnTo>
                  <a:lnTo>
                    <a:pt x="378" y="934"/>
                  </a:lnTo>
                  <a:lnTo>
                    <a:pt x="378" y="934"/>
                  </a:lnTo>
                  <a:lnTo>
                    <a:pt x="378" y="934"/>
                  </a:lnTo>
                  <a:lnTo>
                    <a:pt x="378" y="934"/>
                  </a:lnTo>
                  <a:lnTo>
                    <a:pt x="378" y="929"/>
                  </a:lnTo>
                  <a:lnTo>
                    <a:pt x="378" y="929"/>
                  </a:lnTo>
                  <a:lnTo>
                    <a:pt x="378" y="929"/>
                  </a:lnTo>
                  <a:lnTo>
                    <a:pt x="373" y="929"/>
                  </a:lnTo>
                  <a:lnTo>
                    <a:pt x="373" y="929"/>
                  </a:lnTo>
                  <a:lnTo>
                    <a:pt x="373" y="923"/>
                  </a:lnTo>
                  <a:lnTo>
                    <a:pt x="373" y="923"/>
                  </a:lnTo>
                  <a:lnTo>
                    <a:pt x="373" y="923"/>
                  </a:lnTo>
                  <a:lnTo>
                    <a:pt x="373" y="923"/>
                  </a:lnTo>
                  <a:lnTo>
                    <a:pt x="373" y="923"/>
                  </a:lnTo>
                  <a:lnTo>
                    <a:pt x="373" y="918"/>
                  </a:lnTo>
                  <a:lnTo>
                    <a:pt x="373" y="918"/>
                  </a:lnTo>
                  <a:lnTo>
                    <a:pt x="373" y="918"/>
                  </a:lnTo>
                  <a:lnTo>
                    <a:pt x="373" y="913"/>
                  </a:lnTo>
                  <a:lnTo>
                    <a:pt x="373" y="913"/>
                  </a:lnTo>
                  <a:lnTo>
                    <a:pt x="373" y="913"/>
                  </a:lnTo>
                  <a:lnTo>
                    <a:pt x="373" y="908"/>
                  </a:lnTo>
                  <a:lnTo>
                    <a:pt x="373" y="908"/>
                  </a:lnTo>
                  <a:lnTo>
                    <a:pt x="373" y="908"/>
                  </a:lnTo>
                  <a:lnTo>
                    <a:pt x="373" y="908"/>
                  </a:lnTo>
                  <a:lnTo>
                    <a:pt x="373" y="903"/>
                  </a:lnTo>
                  <a:lnTo>
                    <a:pt x="373" y="903"/>
                  </a:lnTo>
                  <a:lnTo>
                    <a:pt x="373" y="903"/>
                  </a:lnTo>
                  <a:lnTo>
                    <a:pt x="373" y="903"/>
                  </a:lnTo>
                  <a:lnTo>
                    <a:pt x="373" y="897"/>
                  </a:lnTo>
                  <a:lnTo>
                    <a:pt x="368" y="897"/>
                  </a:lnTo>
                  <a:lnTo>
                    <a:pt x="368" y="897"/>
                  </a:lnTo>
                  <a:lnTo>
                    <a:pt x="368" y="897"/>
                  </a:lnTo>
                  <a:lnTo>
                    <a:pt x="373" y="892"/>
                  </a:lnTo>
                  <a:lnTo>
                    <a:pt x="368" y="892"/>
                  </a:lnTo>
                  <a:lnTo>
                    <a:pt x="368" y="892"/>
                  </a:lnTo>
                  <a:lnTo>
                    <a:pt x="373" y="892"/>
                  </a:lnTo>
                  <a:lnTo>
                    <a:pt x="373" y="892"/>
                  </a:lnTo>
                  <a:lnTo>
                    <a:pt x="373" y="892"/>
                  </a:lnTo>
                  <a:lnTo>
                    <a:pt x="373" y="887"/>
                  </a:lnTo>
                  <a:lnTo>
                    <a:pt x="373" y="887"/>
                  </a:lnTo>
                  <a:lnTo>
                    <a:pt x="373" y="887"/>
                  </a:lnTo>
                  <a:lnTo>
                    <a:pt x="373" y="887"/>
                  </a:lnTo>
                  <a:lnTo>
                    <a:pt x="373" y="887"/>
                  </a:lnTo>
                  <a:lnTo>
                    <a:pt x="378" y="882"/>
                  </a:lnTo>
                  <a:lnTo>
                    <a:pt x="378" y="882"/>
                  </a:lnTo>
                  <a:lnTo>
                    <a:pt x="378" y="882"/>
                  </a:lnTo>
                  <a:lnTo>
                    <a:pt x="378" y="882"/>
                  </a:lnTo>
                  <a:lnTo>
                    <a:pt x="383" y="882"/>
                  </a:lnTo>
                  <a:lnTo>
                    <a:pt x="383" y="882"/>
                  </a:lnTo>
                  <a:lnTo>
                    <a:pt x="383" y="882"/>
                  </a:lnTo>
                  <a:lnTo>
                    <a:pt x="383" y="877"/>
                  </a:lnTo>
                  <a:lnTo>
                    <a:pt x="383" y="877"/>
                  </a:lnTo>
                  <a:lnTo>
                    <a:pt x="383" y="877"/>
                  </a:lnTo>
                  <a:lnTo>
                    <a:pt x="389" y="877"/>
                  </a:lnTo>
                  <a:lnTo>
                    <a:pt x="389" y="877"/>
                  </a:lnTo>
                  <a:lnTo>
                    <a:pt x="389" y="877"/>
                  </a:lnTo>
                  <a:lnTo>
                    <a:pt x="394" y="877"/>
                  </a:lnTo>
                  <a:lnTo>
                    <a:pt x="394" y="877"/>
                  </a:lnTo>
                  <a:lnTo>
                    <a:pt x="394" y="877"/>
                  </a:lnTo>
                  <a:lnTo>
                    <a:pt x="394" y="877"/>
                  </a:lnTo>
                  <a:lnTo>
                    <a:pt x="394" y="877"/>
                  </a:lnTo>
                  <a:lnTo>
                    <a:pt x="399" y="877"/>
                  </a:lnTo>
                  <a:lnTo>
                    <a:pt x="399" y="877"/>
                  </a:lnTo>
                  <a:lnTo>
                    <a:pt x="399" y="871"/>
                  </a:lnTo>
                  <a:lnTo>
                    <a:pt x="399" y="871"/>
                  </a:lnTo>
                  <a:lnTo>
                    <a:pt x="399" y="871"/>
                  </a:lnTo>
                  <a:lnTo>
                    <a:pt x="399" y="871"/>
                  </a:lnTo>
                  <a:lnTo>
                    <a:pt x="399" y="871"/>
                  </a:lnTo>
                  <a:lnTo>
                    <a:pt x="399" y="871"/>
                  </a:lnTo>
                  <a:lnTo>
                    <a:pt x="399" y="866"/>
                  </a:lnTo>
                  <a:lnTo>
                    <a:pt x="399" y="866"/>
                  </a:lnTo>
                  <a:lnTo>
                    <a:pt x="404" y="866"/>
                  </a:lnTo>
                  <a:lnTo>
                    <a:pt x="404" y="866"/>
                  </a:lnTo>
                  <a:lnTo>
                    <a:pt x="399" y="866"/>
                  </a:lnTo>
                  <a:lnTo>
                    <a:pt x="399" y="861"/>
                  </a:lnTo>
                  <a:lnTo>
                    <a:pt x="399" y="861"/>
                  </a:lnTo>
                  <a:lnTo>
                    <a:pt x="399" y="861"/>
                  </a:lnTo>
                  <a:lnTo>
                    <a:pt x="399" y="856"/>
                  </a:lnTo>
                  <a:lnTo>
                    <a:pt x="399" y="856"/>
                  </a:lnTo>
                  <a:lnTo>
                    <a:pt x="404" y="856"/>
                  </a:lnTo>
                  <a:lnTo>
                    <a:pt x="404" y="856"/>
                  </a:lnTo>
                  <a:lnTo>
                    <a:pt x="404" y="856"/>
                  </a:lnTo>
                  <a:lnTo>
                    <a:pt x="404" y="851"/>
                  </a:lnTo>
                  <a:lnTo>
                    <a:pt x="404" y="851"/>
                  </a:lnTo>
                  <a:lnTo>
                    <a:pt x="404" y="851"/>
                  </a:lnTo>
                  <a:lnTo>
                    <a:pt x="404" y="851"/>
                  </a:lnTo>
                  <a:lnTo>
                    <a:pt x="399" y="851"/>
                  </a:lnTo>
                  <a:lnTo>
                    <a:pt x="399" y="851"/>
                  </a:lnTo>
                  <a:lnTo>
                    <a:pt x="399" y="851"/>
                  </a:lnTo>
                  <a:lnTo>
                    <a:pt x="399" y="851"/>
                  </a:lnTo>
                  <a:lnTo>
                    <a:pt x="394" y="851"/>
                  </a:lnTo>
                  <a:lnTo>
                    <a:pt x="394" y="851"/>
                  </a:lnTo>
                  <a:lnTo>
                    <a:pt x="394" y="851"/>
                  </a:lnTo>
                  <a:lnTo>
                    <a:pt x="389" y="851"/>
                  </a:lnTo>
                  <a:lnTo>
                    <a:pt x="389" y="851"/>
                  </a:lnTo>
                  <a:lnTo>
                    <a:pt x="389" y="851"/>
                  </a:lnTo>
                  <a:lnTo>
                    <a:pt x="383" y="851"/>
                  </a:lnTo>
                  <a:lnTo>
                    <a:pt x="383" y="851"/>
                  </a:lnTo>
                  <a:lnTo>
                    <a:pt x="383" y="851"/>
                  </a:lnTo>
                  <a:lnTo>
                    <a:pt x="383" y="851"/>
                  </a:lnTo>
                  <a:lnTo>
                    <a:pt x="378" y="851"/>
                  </a:lnTo>
                  <a:lnTo>
                    <a:pt x="378" y="851"/>
                  </a:lnTo>
                  <a:lnTo>
                    <a:pt x="378" y="851"/>
                  </a:lnTo>
                  <a:lnTo>
                    <a:pt x="378" y="851"/>
                  </a:lnTo>
                  <a:lnTo>
                    <a:pt x="373" y="851"/>
                  </a:lnTo>
                  <a:lnTo>
                    <a:pt x="373" y="851"/>
                  </a:lnTo>
                  <a:lnTo>
                    <a:pt x="373" y="856"/>
                  </a:lnTo>
                  <a:lnTo>
                    <a:pt x="368" y="851"/>
                  </a:lnTo>
                  <a:lnTo>
                    <a:pt x="368" y="856"/>
                  </a:lnTo>
                  <a:lnTo>
                    <a:pt x="368" y="856"/>
                  </a:lnTo>
                  <a:lnTo>
                    <a:pt x="368" y="856"/>
                  </a:lnTo>
                  <a:lnTo>
                    <a:pt x="368" y="856"/>
                  </a:lnTo>
                  <a:lnTo>
                    <a:pt x="363" y="856"/>
                  </a:lnTo>
                  <a:lnTo>
                    <a:pt x="363" y="856"/>
                  </a:lnTo>
                  <a:lnTo>
                    <a:pt x="363" y="851"/>
                  </a:lnTo>
                  <a:lnTo>
                    <a:pt x="363" y="856"/>
                  </a:lnTo>
                  <a:lnTo>
                    <a:pt x="357" y="856"/>
                  </a:lnTo>
                  <a:lnTo>
                    <a:pt x="357" y="856"/>
                  </a:lnTo>
                  <a:lnTo>
                    <a:pt x="357" y="856"/>
                  </a:lnTo>
                  <a:lnTo>
                    <a:pt x="352" y="856"/>
                  </a:lnTo>
                  <a:lnTo>
                    <a:pt x="352" y="856"/>
                  </a:lnTo>
                  <a:lnTo>
                    <a:pt x="352" y="856"/>
                  </a:lnTo>
                  <a:lnTo>
                    <a:pt x="352" y="856"/>
                  </a:lnTo>
                  <a:lnTo>
                    <a:pt x="347" y="856"/>
                  </a:lnTo>
                  <a:lnTo>
                    <a:pt x="347" y="856"/>
                  </a:lnTo>
                  <a:lnTo>
                    <a:pt x="347" y="856"/>
                  </a:lnTo>
                  <a:lnTo>
                    <a:pt x="347" y="856"/>
                  </a:lnTo>
                  <a:lnTo>
                    <a:pt x="347" y="861"/>
                  </a:lnTo>
                  <a:lnTo>
                    <a:pt x="347" y="861"/>
                  </a:lnTo>
                  <a:lnTo>
                    <a:pt x="347" y="861"/>
                  </a:lnTo>
                  <a:lnTo>
                    <a:pt x="347" y="866"/>
                  </a:lnTo>
                  <a:lnTo>
                    <a:pt x="342" y="866"/>
                  </a:lnTo>
                  <a:lnTo>
                    <a:pt x="342" y="866"/>
                  </a:lnTo>
                  <a:lnTo>
                    <a:pt x="342" y="866"/>
                  </a:lnTo>
                  <a:lnTo>
                    <a:pt x="342" y="866"/>
                  </a:lnTo>
                  <a:lnTo>
                    <a:pt x="342" y="866"/>
                  </a:lnTo>
                  <a:lnTo>
                    <a:pt x="337" y="871"/>
                  </a:lnTo>
                  <a:lnTo>
                    <a:pt x="337" y="871"/>
                  </a:lnTo>
                  <a:lnTo>
                    <a:pt x="337" y="871"/>
                  </a:lnTo>
                  <a:lnTo>
                    <a:pt x="337" y="871"/>
                  </a:lnTo>
                  <a:lnTo>
                    <a:pt x="332" y="871"/>
                  </a:lnTo>
                  <a:lnTo>
                    <a:pt x="332" y="871"/>
                  </a:lnTo>
                  <a:lnTo>
                    <a:pt x="332" y="871"/>
                  </a:lnTo>
                  <a:lnTo>
                    <a:pt x="332" y="871"/>
                  </a:lnTo>
                  <a:lnTo>
                    <a:pt x="332" y="871"/>
                  </a:lnTo>
                  <a:lnTo>
                    <a:pt x="332" y="871"/>
                  </a:lnTo>
                  <a:lnTo>
                    <a:pt x="332" y="866"/>
                  </a:lnTo>
                  <a:lnTo>
                    <a:pt x="332" y="866"/>
                  </a:lnTo>
                  <a:lnTo>
                    <a:pt x="326" y="866"/>
                  </a:lnTo>
                  <a:lnTo>
                    <a:pt x="326" y="866"/>
                  </a:lnTo>
                  <a:lnTo>
                    <a:pt x="326" y="861"/>
                  </a:lnTo>
                  <a:lnTo>
                    <a:pt x="326" y="861"/>
                  </a:lnTo>
                  <a:lnTo>
                    <a:pt x="326" y="861"/>
                  </a:lnTo>
                  <a:lnTo>
                    <a:pt x="326" y="861"/>
                  </a:lnTo>
                  <a:lnTo>
                    <a:pt x="326" y="856"/>
                  </a:lnTo>
                  <a:lnTo>
                    <a:pt x="326" y="856"/>
                  </a:lnTo>
                  <a:lnTo>
                    <a:pt x="326" y="856"/>
                  </a:lnTo>
                  <a:lnTo>
                    <a:pt x="326" y="856"/>
                  </a:lnTo>
                  <a:lnTo>
                    <a:pt x="326" y="856"/>
                  </a:lnTo>
                  <a:lnTo>
                    <a:pt x="326" y="856"/>
                  </a:lnTo>
                  <a:lnTo>
                    <a:pt x="326" y="851"/>
                  </a:lnTo>
                  <a:lnTo>
                    <a:pt x="332" y="851"/>
                  </a:lnTo>
                  <a:lnTo>
                    <a:pt x="332" y="851"/>
                  </a:lnTo>
                  <a:lnTo>
                    <a:pt x="332" y="851"/>
                  </a:lnTo>
                  <a:lnTo>
                    <a:pt x="332" y="851"/>
                  </a:lnTo>
                  <a:lnTo>
                    <a:pt x="332" y="851"/>
                  </a:lnTo>
                  <a:lnTo>
                    <a:pt x="337" y="851"/>
                  </a:lnTo>
                  <a:lnTo>
                    <a:pt x="337" y="851"/>
                  </a:lnTo>
                  <a:lnTo>
                    <a:pt x="337" y="851"/>
                  </a:lnTo>
                  <a:lnTo>
                    <a:pt x="337" y="846"/>
                  </a:lnTo>
                  <a:lnTo>
                    <a:pt x="337" y="846"/>
                  </a:lnTo>
                  <a:lnTo>
                    <a:pt x="337" y="846"/>
                  </a:lnTo>
                  <a:lnTo>
                    <a:pt x="337" y="846"/>
                  </a:lnTo>
                  <a:lnTo>
                    <a:pt x="337" y="846"/>
                  </a:lnTo>
                  <a:lnTo>
                    <a:pt x="337" y="840"/>
                  </a:lnTo>
                  <a:lnTo>
                    <a:pt x="337" y="840"/>
                  </a:lnTo>
                  <a:lnTo>
                    <a:pt x="337" y="840"/>
                  </a:lnTo>
                  <a:lnTo>
                    <a:pt x="337" y="840"/>
                  </a:lnTo>
                  <a:lnTo>
                    <a:pt x="337" y="840"/>
                  </a:lnTo>
                  <a:lnTo>
                    <a:pt x="337" y="840"/>
                  </a:lnTo>
                  <a:lnTo>
                    <a:pt x="337" y="840"/>
                  </a:lnTo>
                  <a:lnTo>
                    <a:pt x="337" y="835"/>
                  </a:lnTo>
                  <a:lnTo>
                    <a:pt x="337" y="835"/>
                  </a:lnTo>
                  <a:lnTo>
                    <a:pt x="337" y="835"/>
                  </a:lnTo>
                  <a:lnTo>
                    <a:pt x="337" y="835"/>
                  </a:lnTo>
                  <a:lnTo>
                    <a:pt x="332" y="830"/>
                  </a:lnTo>
                  <a:lnTo>
                    <a:pt x="332" y="830"/>
                  </a:lnTo>
                  <a:lnTo>
                    <a:pt x="332" y="830"/>
                  </a:lnTo>
                  <a:lnTo>
                    <a:pt x="332" y="825"/>
                  </a:lnTo>
                  <a:lnTo>
                    <a:pt x="332" y="825"/>
                  </a:lnTo>
                  <a:lnTo>
                    <a:pt x="332" y="825"/>
                  </a:lnTo>
                  <a:lnTo>
                    <a:pt x="332" y="825"/>
                  </a:lnTo>
                  <a:lnTo>
                    <a:pt x="332" y="825"/>
                  </a:lnTo>
                  <a:lnTo>
                    <a:pt x="332" y="820"/>
                  </a:lnTo>
                  <a:lnTo>
                    <a:pt x="332" y="820"/>
                  </a:lnTo>
                  <a:lnTo>
                    <a:pt x="332" y="820"/>
                  </a:lnTo>
                  <a:lnTo>
                    <a:pt x="326" y="820"/>
                  </a:lnTo>
                  <a:lnTo>
                    <a:pt x="326" y="814"/>
                  </a:lnTo>
                  <a:lnTo>
                    <a:pt x="326" y="814"/>
                  </a:lnTo>
                  <a:lnTo>
                    <a:pt x="321" y="814"/>
                  </a:lnTo>
                  <a:lnTo>
                    <a:pt x="321" y="814"/>
                  </a:lnTo>
                  <a:lnTo>
                    <a:pt x="321" y="809"/>
                  </a:lnTo>
                  <a:lnTo>
                    <a:pt x="316" y="809"/>
                  </a:lnTo>
                  <a:lnTo>
                    <a:pt x="316" y="809"/>
                  </a:lnTo>
                  <a:lnTo>
                    <a:pt x="316" y="809"/>
                  </a:lnTo>
                  <a:lnTo>
                    <a:pt x="316" y="809"/>
                  </a:lnTo>
                  <a:lnTo>
                    <a:pt x="316" y="809"/>
                  </a:lnTo>
                  <a:lnTo>
                    <a:pt x="321" y="809"/>
                  </a:lnTo>
                  <a:lnTo>
                    <a:pt x="321" y="804"/>
                  </a:lnTo>
                  <a:lnTo>
                    <a:pt x="321" y="804"/>
                  </a:lnTo>
                  <a:lnTo>
                    <a:pt x="321" y="804"/>
                  </a:lnTo>
                  <a:lnTo>
                    <a:pt x="326" y="804"/>
                  </a:lnTo>
                  <a:lnTo>
                    <a:pt x="316" y="804"/>
                  </a:lnTo>
                  <a:lnTo>
                    <a:pt x="316" y="799"/>
                  </a:lnTo>
                  <a:lnTo>
                    <a:pt x="316" y="799"/>
                  </a:lnTo>
                  <a:lnTo>
                    <a:pt x="316" y="794"/>
                  </a:lnTo>
                  <a:lnTo>
                    <a:pt x="316" y="794"/>
                  </a:lnTo>
                  <a:lnTo>
                    <a:pt x="316" y="794"/>
                  </a:lnTo>
                  <a:lnTo>
                    <a:pt x="316" y="788"/>
                  </a:lnTo>
                  <a:lnTo>
                    <a:pt x="316" y="788"/>
                  </a:lnTo>
                  <a:lnTo>
                    <a:pt x="316" y="788"/>
                  </a:lnTo>
                  <a:lnTo>
                    <a:pt x="311" y="783"/>
                  </a:lnTo>
                  <a:lnTo>
                    <a:pt x="311" y="783"/>
                  </a:lnTo>
                  <a:lnTo>
                    <a:pt x="311" y="783"/>
                  </a:lnTo>
                  <a:lnTo>
                    <a:pt x="311" y="783"/>
                  </a:lnTo>
                  <a:lnTo>
                    <a:pt x="306" y="783"/>
                  </a:lnTo>
                  <a:lnTo>
                    <a:pt x="306" y="778"/>
                  </a:lnTo>
                  <a:lnTo>
                    <a:pt x="306" y="778"/>
                  </a:lnTo>
                  <a:lnTo>
                    <a:pt x="306" y="778"/>
                  </a:lnTo>
                  <a:lnTo>
                    <a:pt x="300" y="773"/>
                  </a:lnTo>
                  <a:lnTo>
                    <a:pt x="300" y="773"/>
                  </a:lnTo>
                  <a:lnTo>
                    <a:pt x="300" y="773"/>
                  </a:lnTo>
                  <a:lnTo>
                    <a:pt x="300" y="773"/>
                  </a:lnTo>
                  <a:lnTo>
                    <a:pt x="300" y="768"/>
                  </a:lnTo>
                  <a:lnTo>
                    <a:pt x="300" y="768"/>
                  </a:lnTo>
                  <a:lnTo>
                    <a:pt x="300" y="768"/>
                  </a:lnTo>
                  <a:lnTo>
                    <a:pt x="300" y="763"/>
                  </a:lnTo>
                  <a:lnTo>
                    <a:pt x="300" y="763"/>
                  </a:lnTo>
                  <a:lnTo>
                    <a:pt x="295" y="763"/>
                  </a:lnTo>
                  <a:lnTo>
                    <a:pt x="295" y="757"/>
                  </a:lnTo>
                  <a:lnTo>
                    <a:pt x="295" y="757"/>
                  </a:lnTo>
                  <a:lnTo>
                    <a:pt x="300" y="757"/>
                  </a:lnTo>
                  <a:lnTo>
                    <a:pt x="300" y="757"/>
                  </a:lnTo>
                  <a:lnTo>
                    <a:pt x="295" y="752"/>
                  </a:lnTo>
                  <a:lnTo>
                    <a:pt x="295" y="752"/>
                  </a:lnTo>
                  <a:lnTo>
                    <a:pt x="295" y="752"/>
                  </a:lnTo>
                  <a:lnTo>
                    <a:pt x="295" y="747"/>
                  </a:lnTo>
                  <a:lnTo>
                    <a:pt x="290" y="747"/>
                  </a:lnTo>
                  <a:lnTo>
                    <a:pt x="290" y="747"/>
                  </a:lnTo>
                  <a:lnTo>
                    <a:pt x="290" y="747"/>
                  </a:lnTo>
                  <a:lnTo>
                    <a:pt x="290" y="742"/>
                  </a:lnTo>
                  <a:lnTo>
                    <a:pt x="290" y="742"/>
                  </a:lnTo>
                  <a:lnTo>
                    <a:pt x="290" y="742"/>
                  </a:lnTo>
                  <a:lnTo>
                    <a:pt x="290" y="742"/>
                  </a:lnTo>
                  <a:lnTo>
                    <a:pt x="290" y="737"/>
                  </a:lnTo>
                  <a:lnTo>
                    <a:pt x="290" y="737"/>
                  </a:lnTo>
                  <a:lnTo>
                    <a:pt x="285" y="737"/>
                  </a:lnTo>
                  <a:lnTo>
                    <a:pt x="285" y="731"/>
                  </a:lnTo>
                  <a:lnTo>
                    <a:pt x="285" y="731"/>
                  </a:lnTo>
                  <a:lnTo>
                    <a:pt x="285" y="731"/>
                  </a:lnTo>
                  <a:lnTo>
                    <a:pt x="280" y="726"/>
                  </a:lnTo>
                  <a:lnTo>
                    <a:pt x="280" y="726"/>
                  </a:lnTo>
                  <a:lnTo>
                    <a:pt x="280" y="726"/>
                  </a:lnTo>
                  <a:lnTo>
                    <a:pt x="280" y="726"/>
                  </a:lnTo>
                  <a:lnTo>
                    <a:pt x="280" y="721"/>
                  </a:lnTo>
                  <a:lnTo>
                    <a:pt x="280" y="721"/>
                  </a:lnTo>
                  <a:lnTo>
                    <a:pt x="275" y="721"/>
                  </a:lnTo>
                  <a:lnTo>
                    <a:pt x="275" y="721"/>
                  </a:lnTo>
                  <a:lnTo>
                    <a:pt x="275" y="721"/>
                  </a:lnTo>
                  <a:lnTo>
                    <a:pt x="269" y="721"/>
                  </a:lnTo>
                  <a:lnTo>
                    <a:pt x="269" y="716"/>
                  </a:lnTo>
                  <a:lnTo>
                    <a:pt x="269" y="716"/>
                  </a:lnTo>
                  <a:lnTo>
                    <a:pt x="269" y="716"/>
                  </a:lnTo>
                  <a:lnTo>
                    <a:pt x="269" y="711"/>
                  </a:lnTo>
                  <a:lnTo>
                    <a:pt x="269" y="711"/>
                  </a:lnTo>
                  <a:lnTo>
                    <a:pt x="264" y="711"/>
                  </a:lnTo>
                  <a:lnTo>
                    <a:pt x="264" y="711"/>
                  </a:lnTo>
                  <a:lnTo>
                    <a:pt x="269" y="705"/>
                  </a:lnTo>
                  <a:lnTo>
                    <a:pt x="269" y="705"/>
                  </a:lnTo>
                  <a:lnTo>
                    <a:pt x="264" y="705"/>
                  </a:lnTo>
                  <a:lnTo>
                    <a:pt x="264" y="705"/>
                  </a:lnTo>
                  <a:lnTo>
                    <a:pt x="264" y="700"/>
                  </a:lnTo>
                  <a:lnTo>
                    <a:pt x="264" y="700"/>
                  </a:lnTo>
                  <a:lnTo>
                    <a:pt x="264" y="700"/>
                  </a:lnTo>
                  <a:lnTo>
                    <a:pt x="264" y="695"/>
                  </a:lnTo>
                  <a:lnTo>
                    <a:pt x="259" y="695"/>
                  </a:lnTo>
                  <a:lnTo>
                    <a:pt x="259" y="690"/>
                  </a:lnTo>
                  <a:lnTo>
                    <a:pt x="259" y="690"/>
                  </a:lnTo>
                  <a:lnTo>
                    <a:pt x="259" y="690"/>
                  </a:lnTo>
                  <a:lnTo>
                    <a:pt x="259" y="690"/>
                  </a:lnTo>
                  <a:lnTo>
                    <a:pt x="259" y="685"/>
                  </a:lnTo>
                  <a:lnTo>
                    <a:pt x="254" y="685"/>
                  </a:lnTo>
                  <a:lnTo>
                    <a:pt x="254" y="685"/>
                  </a:lnTo>
                  <a:lnTo>
                    <a:pt x="254" y="680"/>
                  </a:lnTo>
                  <a:lnTo>
                    <a:pt x="254" y="680"/>
                  </a:lnTo>
                  <a:lnTo>
                    <a:pt x="249" y="685"/>
                  </a:lnTo>
                  <a:lnTo>
                    <a:pt x="249" y="680"/>
                  </a:lnTo>
                  <a:lnTo>
                    <a:pt x="249" y="680"/>
                  </a:lnTo>
                  <a:lnTo>
                    <a:pt x="243" y="680"/>
                  </a:lnTo>
                  <a:lnTo>
                    <a:pt x="243" y="674"/>
                  </a:lnTo>
                  <a:lnTo>
                    <a:pt x="243" y="674"/>
                  </a:lnTo>
                  <a:lnTo>
                    <a:pt x="243" y="674"/>
                  </a:lnTo>
                  <a:lnTo>
                    <a:pt x="243" y="674"/>
                  </a:lnTo>
                  <a:lnTo>
                    <a:pt x="243" y="669"/>
                  </a:lnTo>
                  <a:lnTo>
                    <a:pt x="243" y="669"/>
                  </a:lnTo>
                  <a:lnTo>
                    <a:pt x="243" y="664"/>
                  </a:lnTo>
                  <a:lnTo>
                    <a:pt x="243" y="664"/>
                  </a:lnTo>
                  <a:lnTo>
                    <a:pt x="243" y="664"/>
                  </a:lnTo>
                  <a:lnTo>
                    <a:pt x="243" y="659"/>
                  </a:lnTo>
                  <a:lnTo>
                    <a:pt x="243" y="659"/>
                  </a:lnTo>
                  <a:lnTo>
                    <a:pt x="238" y="659"/>
                  </a:lnTo>
                  <a:lnTo>
                    <a:pt x="238" y="659"/>
                  </a:lnTo>
                  <a:lnTo>
                    <a:pt x="238" y="659"/>
                  </a:lnTo>
                  <a:lnTo>
                    <a:pt x="233" y="659"/>
                  </a:lnTo>
                  <a:lnTo>
                    <a:pt x="233" y="659"/>
                  </a:lnTo>
                  <a:lnTo>
                    <a:pt x="233" y="659"/>
                  </a:lnTo>
                  <a:lnTo>
                    <a:pt x="233" y="659"/>
                  </a:lnTo>
                  <a:lnTo>
                    <a:pt x="228" y="659"/>
                  </a:lnTo>
                  <a:lnTo>
                    <a:pt x="228" y="659"/>
                  </a:lnTo>
                  <a:lnTo>
                    <a:pt x="228" y="659"/>
                  </a:lnTo>
                  <a:lnTo>
                    <a:pt x="223" y="659"/>
                  </a:lnTo>
                  <a:lnTo>
                    <a:pt x="223" y="659"/>
                  </a:lnTo>
                  <a:lnTo>
                    <a:pt x="223" y="659"/>
                  </a:lnTo>
                  <a:lnTo>
                    <a:pt x="223" y="654"/>
                  </a:lnTo>
                  <a:lnTo>
                    <a:pt x="228" y="643"/>
                  </a:lnTo>
                  <a:lnTo>
                    <a:pt x="223" y="638"/>
                  </a:lnTo>
                  <a:lnTo>
                    <a:pt x="218" y="628"/>
                  </a:lnTo>
                  <a:lnTo>
                    <a:pt x="212" y="622"/>
                  </a:lnTo>
                  <a:lnTo>
                    <a:pt x="218" y="617"/>
                  </a:lnTo>
                  <a:lnTo>
                    <a:pt x="223" y="612"/>
                  </a:lnTo>
                  <a:lnTo>
                    <a:pt x="228" y="607"/>
                  </a:lnTo>
                  <a:lnTo>
                    <a:pt x="233" y="597"/>
                  </a:lnTo>
                  <a:lnTo>
                    <a:pt x="233" y="591"/>
                  </a:lnTo>
                  <a:lnTo>
                    <a:pt x="238" y="581"/>
                  </a:lnTo>
                  <a:lnTo>
                    <a:pt x="249" y="576"/>
                  </a:lnTo>
                  <a:lnTo>
                    <a:pt x="259" y="576"/>
                  </a:lnTo>
                  <a:lnTo>
                    <a:pt x="269" y="576"/>
                  </a:lnTo>
                  <a:lnTo>
                    <a:pt x="280" y="576"/>
                  </a:lnTo>
                  <a:lnTo>
                    <a:pt x="290" y="581"/>
                  </a:lnTo>
                  <a:lnTo>
                    <a:pt x="300" y="581"/>
                  </a:lnTo>
                  <a:lnTo>
                    <a:pt x="316" y="581"/>
                  </a:lnTo>
                  <a:lnTo>
                    <a:pt x="321" y="576"/>
                  </a:lnTo>
                  <a:lnTo>
                    <a:pt x="326" y="571"/>
                  </a:lnTo>
                  <a:lnTo>
                    <a:pt x="332" y="560"/>
                  </a:lnTo>
                  <a:lnTo>
                    <a:pt x="332" y="550"/>
                  </a:lnTo>
                  <a:lnTo>
                    <a:pt x="337" y="545"/>
                  </a:lnTo>
                  <a:lnTo>
                    <a:pt x="347" y="540"/>
                  </a:lnTo>
                  <a:lnTo>
                    <a:pt x="357" y="534"/>
                  </a:lnTo>
                  <a:lnTo>
                    <a:pt x="368" y="534"/>
                  </a:lnTo>
                  <a:lnTo>
                    <a:pt x="378" y="529"/>
                  </a:lnTo>
                  <a:lnTo>
                    <a:pt x="383" y="524"/>
                  </a:lnTo>
                  <a:lnTo>
                    <a:pt x="389" y="514"/>
                  </a:lnTo>
                  <a:lnTo>
                    <a:pt x="383" y="503"/>
                  </a:lnTo>
                  <a:lnTo>
                    <a:pt x="383" y="493"/>
                  </a:lnTo>
                  <a:lnTo>
                    <a:pt x="383" y="477"/>
                  </a:lnTo>
                  <a:lnTo>
                    <a:pt x="389" y="472"/>
                  </a:lnTo>
                  <a:lnTo>
                    <a:pt x="399" y="467"/>
                  </a:lnTo>
                  <a:lnTo>
                    <a:pt x="399" y="457"/>
                  </a:lnTo>
                  <a:lnTo>
                    <a:pt x="404" y="446"/>
                  </a:lnTo>
                  <a:lnTo>
                    <a:pt x="404" y="436"/>
                  </a:lnTo>
                  <a:lnTo>
                    <a:pt x="404" y="425"/>
                  </a:lnTo>
                  <a:lnTo>
                    <a:pt x="404" y="415"/>
                  </a:lnTo>
                  <a:lnTo>
                    <a:pt x="409" y="405"/>
                  </a:lnTo>
                  <a:lnTo>
                    <a:pt x="414" y="399"/>
                  </a:lnTo>
                  <a:lnTo>
                    <a:pt x="425" y="394"/>
                  </a:lnTo>
                  <a:lnTo>
                    <a:pt x="435" y="394"/>
                  </a:lnTo>
                  <a:lnTo>
                    <a:pt x="446" y="389"/>
                  </a:lnTo>
                  <a:lnTo>
                    <a:pt x="456" y="389"/>
                  </a:lnTo>
                  <a:lnTo>
                    <a:pt x="466" y="389"/>
                  </a:lnTo>
                  <a:lnTo>
                    <a:pt x="477" y="389"/>
                  </a:lnTo>
                  <a:lnTo>
                    <a:pt x="492" y="389"/>
                  </a:lnTo>
                  <a:lnTo>
                    <a:pt x="497" y="384"/>
                  </a:lnTo>
                  <a:lnTo>
                    <a:pt x="503" y="379"/>
                  </a:lnTo>
                  <a:lnTo>
                    <a:pt x="503" y="368"/>
                  </a:lnTo>
                  <a:lnTo>
                    <a:pt x="513" y="363"/>
                  </a:lnTo>
                  <a:lnTo>
                    <a:pt x="518" y="358"/>
                  </a:lnTo>
                  <a:lnTo>
                    <a:pt x="523" y="348"/>
                  </a:lnTo>
                  <a:lnTo>
                    <a:pt x="528" y="342"/>
                  </a:lnTo>
                  <a:lnTo>
                    <a:pt x="534" y="332"/>
                  </a:lnTo>
                  <a:lnTo>
                    <a:pt x="534" y="322"/>
                  </a:lnTo>
                  <a:lnTo>
                    <a:pt x="539" y="316"/>
                  </a:lnTo>
                  <a:lnTo>
                    <a:pt x="549" y="311"/>
                  </a:lnTo>
                  <a:lnTo>
                    <a:pt x="560" y="311"/>
                  </a:lnTo>
                  <a:lnTo>
                    <a:pt x="565" y="306"/>
                  </a:lnTo>
                  <a:lnTo>
                    <a:pt x="575" y="301"/>
                  </a:lnTo>
                  <a:lnTo>
                    <a:pt x="580" y="296"/>
                  </a:lnTo>
                  <a:lnTo>
                    <a:pt x="591" y="291"/>
                  </a:lnTo>
                  <a:lnTo>
                    <a:pt x="596" y="280"/>
                  </a:lnTo>
                  <a:lnTo>
                    <a:pt x="596" y="270"/>
                  </a:lnTo>
                  <a:lnTo>
                    <a:pt x="601" y="265"/>
                  </a:lnTo>
                  <a:lnTo>
                    <a:pt x="606" y="254"/>
                  </a:lnTo>
                  <a:lnTo>
                    <a:pt x="611" y="249"/>
                  </a:lnTo>
                  <a:lnTo>
                    <a:pt x="617" y="244"/>
                  </a:lnTo>
                  <a:lnTo>
                    <a:pt x="622" y="233"/>
                  </a:lnTo>
                  <a:lnTo>
                    <a:pt x="622" y="223"/>
                  </a:lnTo>
                  <a:lnTo>
                    <a:pt x="627" y="213"/>
                  </a:lnTo>
                  <a:lnTo>
                    <a:pt x="627" y="202"/>
                  </a:lnTo>
                  <a:lnTo>
                    <a:pt x="632" y="192"/>
                  </a:lnTo>
                  <a:lnTo>
                    <a:pt x="632" y="182"/>
                  </a:lnTo>
                  <a:lnTo>
                    <a:pt x="637" y="176"/>
                  </a:lnTo>
                  <a:lnTo>
                    <a:pt x="643" y="166"/>
                  </a:lnTo>
                  <a:lnTo>
                    <a:pt x="648" y="166"/>
                  </a:lnTo>
                  <a:lnTo>
                    <a:pt x="653" y="166"/>
                  </a:lnTo>
                  <a:lnTo>
                    <a:pt x="663" y="161"/>
                  </a:lnTo>
                  <a:lnTo>
                    <a:pt x="668" y="156"/>
                  </a:lnTo>
                  <a:lnTo>
                    <a:pt x="679" y="150"/>
                  </a:lnTo>
                  <a:lnTo>
                    <a:pt x="689" y="150"/>
                  </a:lnTo>
                  <a:lnTo>
                    <a:pt x="700" y="145"/>
                  </a:lnTo>
                  <a:lnTo>
                    <a:pt x="705" y="140"/>
                  </a:lnTo>
                  <a:lnTo>
                    <a:pt x="705" y="130"/>
                  </a:lnTo>
                  <a:lnTo>
                    <a:pt x="705" y="119"/>
                  </a:lnTo>
                  <a:lnTo>
                    <a:pt x="700" y="109"/>
                  </a:lnTo>
                  <a:lnTo>
                    <a:pt x="700" y="99"/>
                  </a:lnTo>
                  <a:lnTo>
                    <a:pt x="705" y="83"/>
                  </a:lnTo>
                  <a:lnTo>
                    <a:pt x="705" y="78"/>
                  </a:lnTo>
                  <a:lnTo>
                    <a:pt x="710" y="68"/>
                  </a:lnTo>
                  <a:lnTo>
                    <a:pt x="715" y="62"/>
                  </a:lnTo>
                  <a:lnTo>
                    <a:pt x="715" y="52"/>
                  </a:lnTo>
                  <a:lnTo>
                    <a:pt x="715" y="36"/>
                  </a:lnTo>
                  <a:lnTo>
                    <a:pt x="720" y="26"/>
                  </a:lnTo>
                  <a:lnTo>
                    <a:pt x="725" y="21"/>
                  </a:lnTo>
                  <a:lnTo>
                    <a:pt x="731" y="16"/>
                  </a:lnTo>
                  <a:lnTo>
                    <a:pt x="741" y="10"/>
                  </a:lnTo>
                  <a:lnTo>
                    <a:pt x="751" y="10"/>
                  </a:lnTo>
                  <a:lnTo>
                    <a:pt x="762" y="10"/>
                  </a:lnTo>
                  <a:lnTo>
                    <a:pt x="772" y="16"/>
                  </a:lnTo>
                  <a:lnTo>
                    <a:pt x="782" y="16"/>
                  </a:lnTo>
                  <a:lnTo>
                    <a:pt x="793" y="16"/>
                  </a:lnTo>
                  <a:lnTo>
                    <a:pt x="798" y="21"/>
                  </a:lnTo>
                  <a:lnTo>
                    <a:pt x="814" y="21"/>
                  </a:lnTo>
                  <a:lnTo>
                    <a:pt x="824" y="26"/>
                  </a:lnTo>
                  <a:lnTo>
                    <a:pt x="834" y="26"/>
                  </a:lnTo>
                  <a:lnTo>
                    <a:pt x="845" y="26"/>
                  </a:lnTo>
                  <a:lnTo>
                    <a:pt x="855" y="26"/>
                  </a:lnTo>
                  <a:lnTo>
                    <a:pt x="865" y="21"/>
                  </a:lnTo>
                  <a:lnTo>
                    <a:pt x="871" y="16"/>
                  </a:lnTo>
                  <a:lnTo>
                    <a:pt x="876" y="10"/>
                  </a:lnTo>
                  <a:lnTo>
                    <a:pt x="881" y="0"/>
                  </a:lnTo>
                  <a:lnTo>
                    <a:pt x="891" y="5"/>
                  </a:lnTo>
                  <a:lnTo>
                    <a:pt x="891" y="5"/>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5">
              <a:extLst>
                <a:ext uri="{FF2B5EF4-FFF2-40B4-BE49-F238E27FC236}">
                  <a16:creationId xmlns:a16="http://schemas.microsoft.com/office/drawing/2014/main" id="{E2E40BBD-ABA4-4FE4-A3C2-D5558BBC0F63}"/>
                </a:ext>
              </a:extLst>
            </p:cNvPr>
            <p:cNvSpPr>
              <a:spLocks/>
            </p:cNvSpPr>
            <p:nvPr/>
          </p:nvSpPr>
          <p:spPr bwMode="auto">
            <a:xfrm>
              <a:off x="2007" y="1253"/>
              <a:ext cx="1513" cy="1084"/>
            </a:xfrm>
            <a:custGeom>
              <a:avLst/>
              <a:gdLst>
                <a:gd name="T0" fmla="*/ 1197 w 1513"/>
                <a:gd name="T1" fmla="*/ 202 h 1084"/>
                <a:gd name="T2" fmla="*/ 1233 w 1513"/>
                <a:gd name="T3" fmla="*/ 264 h 1084"/>
                <a:gd name="T4" fmla="*/ 1254 w 1513"/>
                <a:gd name="T5" fmla="*/ 321 h 1084"/>
                <a:gd name="T6" fmla="*/ 1264 w 1513"/>
                <a:gd name="T7" fmla="*/ 363 h 1084"/>
                <a:gd name="T8" fmla="*/ 1295 w 1513"/>
                <a:gd name="T9" fmla="*/ 368 h 1084"/>
                <a:gd name="T10" fmla="*/ 1337 w 1513"/>
                <a:gd name="T11" fmla="*/ 373 h 1084"/>
                <a:gd name="T12" fmla="*/ 1306 w 1513"/>
                <a:gd name="T13" fmla="*/ 404 h 1084"/>
                <a:gd name="T14" fmla="*/ 1321 w 1513"/>
                <a:gd name="T15" fmla="*/ 456 h 1084"/>
                <a:gd name="T16" fmla="*/ 1337 w 1513"/>
                <a:gd name="T17" fmla="*/ 508 h 1084"/>
                <a:gd name="T18" fmla="*/ 1363 w 1513"/>
                <a:gd name="T19" fmla="*/ 555 h 1084"/>
                <a:gd name="T20" fmla="*/ 1394 w 1513"/>
                <a:gd name="T21" fmla="*/ 581 h 1084"/>
                <a:gd name="T22" fmla="*/ 1425 w 1513"/>
                <a:gd name="T23" fmla="*/ 622 h 1084"/>
                <a:gd name="T24" fmla="*/ 1472 w 1513"/>
                <a:gd name="T25" fmla="*/ 674 h 1084"/>
                <a:gd name="T26" fmla="*/ 1461 w 1513"/>
                <a:gd name="T27" fmla="*/ 731 h 1084"/>
                <a:gd name="T28" fmla="*/ 1477 w 1513"/>
                <a:gd name="T29" fmla="*/ 804 h 1084"/>
                <a:gd name="T30" fmla="*/ 1508 w 1513"/>
                <a:gd name="T31" fmla="*/ 866 h 1084"/>
                <a:gd name="T32" fmla="*/ 1508 w 1513"/>
                <a:gd name="T33" fmla="*/ 913 h 1084"/>
                <a:gd name="T34" fmla="*/ 1482 w 1513"/>
                <a:gd name="T35" fmla="*/ 944 h 1084"/>
                <a:gd name="T36" fmla="*/ 1430 w 1513"/>
                <a:gd name="T37" fmla="*/ 959 h 1084"/>
                <a:gd name="T38" fmla="*/ 1378 w 1513"/>
                <a:gd name="T39" fmla="*/ 928 h 1084"/>
                <a:gd name="T40" fmla="*/ 1337 w 1513"/>
                <a:gd name="T41" fmla="*/ 887 h 1084"/>
                <a:gd name="T42" fmla="*/ 1280 w 1513"/>
                <a:gd name="T43" fmla="*/ 866 h 1084"/>
                <a:gd name="T44" fmla="*/ 1249 w 1513"/>
                <a:gd name="T45" fmla="*/ 861 h 1084"/>
                <a:gd name="T46" fmla="*/ 1228 w 1513"/>
                <a:gd name="T47" fmla="*/ 913 h 1084"/>
                <a:gd name="T48" fmla="*/ 1181 w 1513"/>
                <a:gd name="T49" fmla="*/ 918 h 1084"/>
                <a:gd name="T50" fmla="*/ 1124 w 1513"/>
                <a:gd name="T51" fmla="*/ 933 h 1084"/>
                <a:gd name="T52" fmla="*/ 1099 w 1513"/>
                <a:gd name="T53" fmla="*/ 975 h 1084"/>
                <a:gd name="T54" fmla="*/ 1052 w 1513"/>
                <a:gd name="T55" fmla="*/ 980 h 1084"/>
                <a:gd name="T56" fmla="*/ 1026 w 1513"/>
                <a:gd name="T57" fmla="*/ 949 h 1084"/>
                <a:gd name="T58" fmla="*/ 990 w 1513"/>
                <a:gd name="T59" fmla="*/ 996 h 1084"/>
                <a:gd name="T60" fmla="*/ 974 w 1513"/>
                <a:gd name="T61" fmla="*/ 1042 h 1084"/>
                <a:gd name="T62" fmla="*/ 974 w 1513"/>
                <a:gd name="T63" fmla="*/ 1084 h 1084"/>
                <a:gd name="T64" fmla="*/ 948 w 1513"/>
                <a:gd name="T65" fmla="*/ 1073 h 1084"/>
                <a:gd name="T66" fmla="*/ 933 w 1513"/>
                <a:gd name="T67" fmla="*/ 1047 h 1084"/>
                <a:gd name="T68" fmla="*/ 902 w 1513"/>
                <a:gd name="T69" fmla="*/ 1021 h 1084"/>
                <a:gd name="T70" fmla="*/ 871 w 1513"/>
                <a:gd name="T71" fmla="*/ 1001 h 1084"/>
                <a:gd name="T72" fmla="*/ 855 w 1513"/>
                <a:gd name="T73" fmla="*/ 990 h 1084"/>
                <a:gd name="T74" fmla="*/ 808 w 1513"/>
                <a:gd name="T75" fmla="*/ 990 h 1084"/>
                <a:gd name="T76" fmla="*/ 767 w 1513"/>
                <a:gd name="T77" fmla="*/ 996 h 1084"/>
                <a:gd name="T78" fmla="*/ 725 w 1513"/>
                <a:gd name="T79" fmla="*/ 990 h 1084"/>
                <a:gd name="T80" fmla="*/ 679 w 1513"/>
                <a:gd name="T81" fmla="*/ 975 h 1084"/>
                <a:gd name="T82" fmla="*/ 642 w 1513"/>
                <a:gd name="T83" fmla="*/ 959 h 1084"/>
                <a:gd name="T84" fmla="*/ 627 w 1513"/>
                <a:gd name="T85" fmla="*/ 918 h 1084"/>
                <a:gd name="T86" fmla="*/ 585 w 1513"/>
                <a:gd name="T87" fmla="*/ 881 h 1084"/>
                <a:gd name="T88" fmla="*/ 565 w 1513"/>
                <a:gd name="T89" fmla="*/ 835 h 1084"/>
                <a:gd name="T90" fmla="*/ 549 w 1513"/>
                <a:gd name="T91" fmla="*/ 788 h 1084"/>
                <a:gd name="T92" fmla="*/ 492 w 1513"/>
                <a:gd name="T93" fmla="*/ 798 h 1084"/>
                <a:gd name="T94" fmla="*/ 435 w 1513"/>
                <a:gd name="T95" fmla="*/ 752 h 1084"/>
                <a:gd name="T96" fmla="*/ 373 w 1513"/>
                <a:gd name="T97" fmla="*/ 757 h 1084"/>
                <a:gd name="T98" fmla="*/ 342 w 1513"/>
                <a:gd name="T99" fmla="*/ 726 h 1084"/>
                <a:gd name="T100" fmla="*/ 347 w 1513"/>
                <a:gd name="T101" fmla="*/ 674 h 1084"/>
                <a:gd name="T102" fmla="*/ 347 w 1513"/>
                <a:gd name="T103" fmla="*/ 612 h 1084"/>
                <a:gd name="T104" fmla="*/ 342 w 1513"/>
                <a:gd name="T105" fmla="*/ 565 h 1084"/>
                <a:gd name="T106" fmla="*/ 347 w 1513"/>
                <a:gd name="T107" fmla="*/ 503 h 1084"/>
                <a:gd name="T108" fmla="*/ 295 w 1513"/>
                <a:gd name="T109" fmla="*/ 492 h 1084"/>
                <a:gd name="T110" fmla="*/ 243 w 1513"/>
                <a:gd name="T111" fmla="*/ 487 h 1084"/>
                <a:gd name="T112" fmla="*/ 197 w 1513"/>
                <a:gd name="T113" fmla="*/ 466 h 1084"/>
                <a:gd name="T114" fmla="*/ 155 w 1513"/>
                <a:gd name="T115" fmla="*/ 461 h 1084"/>
                <a:gd name="T116" fmla="*/ 72 w 1513"/>
                <a:gd name="T117" fmla="*/ 441 h 1084"/>
                <a:gd name="T118" fmla="*/ 31 w 1513"/>
                <a:gd name="T119" fmla="*/ 383 h 1084"/>
                <a:gd name="T120" fmla="*/ 409 w 1513"/>
                <a:gd name="T121" fmla="*/ 114 h 1084"/>
                <a:gd name="T122" fmla="*/ 710 w 1513"/>
                <a:gd name="T123" fmla="*/ 0 h 1084"/>
                <a:gd name="T124" fmla="*/ 917 w 1513"/>
                <a:gd name="T125" fmla="*/ 269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3" h="1084">
                  <a:moveTo>
                    <a:pt x="1150" y="134"/>
                  </a:moveTo>
                  <a:lnTo>
                    <a:pt x="1156" y="140"/>
                  </a:lnTo>
                  <a:lnTo>
                    <a:pt x="1161" y="150"/>
                  </a:lnTo>
                  <a:lnTo>
                    <a:pt x="1166" y="155"/>
                  </a:lnTo>
                  <a:lnTo>
                    <a:pt x="1161" y="166"/>
                  </a:lnTo>
                  <a:lnTo>
                    <a:pt x="1161" y="171"/>
                  </a:lnTo>
                  <a:lnTo>
                    <a:pt x="1161" y="171"/>
                  </a:lnTo>
                  <a:lnTo>
                    <a:pt x="1161" y="171"/>
                  </a:lnTo>
                  <a:lnTo>
                    <a:pt x="1166" y="171"/>
                  </a:lnTo>
                  <a:lnTo>
                    <a:pt x="1166" y="171"/>
                  </a:lnTo>
                  <a:lnTo>
                    <a:pt x="1166" y="171"/>
                  </a:lnTo>
                  <a:lnTo>
                    <a:pt x="1171" y="171"/>
                  </a:lnTo>
                  <a:lnTo>
                    <a:pt x="1171" y="171"/>
                  </a:lnTo>
                  <a:lnTo>
                    <a:pt x="1171" y="171"/>
                  </a:lnTo>
                  <a:lnTo>
                    <a:pt x="1171" y="171"/>
                  </a:lnTo>
                  <a:lnTo>
                    <a:pt x="1176" y="171"/>
                  </a:lnTo>
                  <a:lnTo>
                    <a:pt x="1176" y="171"/>
                  </a:lnTo>
                  <a:lnTo>
                    <a:pt x="1176" y="171"/>
                  </a:lnTo>
                  <a:lnTo>
                    <a:pt x="1181" y="171"/>
                  </a:lnTo>
                  <a:lnTo>
                    <a:pt x="1181" y="171"/>
                  </a:lnTo>
                  <a:lnTo>
                    <a:pt x="1181" y="176"/>
                  </a:lnTo>
                  <a:lnTo>
                    <a:pt x="1181" y="176"/>
                  </a:lnTo>
                  <a:lnTo>
                    <a:pt x="1181" y="176"/>
                  </a:lnTo>
                  <a:lnTo>
                    <a:pt x="1181" y="181"/>
                  </a:lnTo>
                  <a:lnTo>
                    <a:pt x="1181" y="181"/>
                  </a:lnTo>
                  <a:lnTo>
                    <a:pt x="1181" y="186"/>
                  </a:lnTo>
                  <a:lnTo>
                    <a:pt x="1181" y="186"/>
                  </a:lnTo>
                  <a:lnTo>
                    <a:pt x="1181" y="186"/>
                  </a:lnTo>
                  <a:lnTo>
                    <a:pt x="1181" y="186"/>
                  </a:lnTo>
                  <a:lnTo>
                    <a:pt x="1181" y="192"/>
                  </a:lnTo>
                  <a:lnTo>
                    <a:pt x="1187" y="192"/>
                  </a:lnTo>
                  <a:lnTo>
                    <a:pt x="1187" y="192"/>
                  </a:lnTo>
                  <a:lnTo>
                    <a:pt x="1187" y="197"/>
                  </a:lnTo>
                  <a:lnTo>
                    <a:pt x="1192" y="192"/>
                  </a:lnTo>
                  <a:lnTo>
                    <a:pt x="1192" y="192"/>
                  </a:lnTo>
                  <a:lnTo>
                    <a:pt x="1192" y="197"/>
                  </a:lnTo>
                  <a:lnTo>
                    <a:pt x="1192" y="197"/>
                  </a:lnTo>
                  <a:lnTo>
                    <a:pt x="1197" y="197"/>
                  </a:lnTo>
                  <a:lnTo>
                    <a:pt x="1197" y="202"/>
                  </a:lnTo>
                  <a:lnTo>
                    <a:pt x="1197" y="202"/>
                  </a:lnTo>
                  <a:lnTo>
                    <a:pt x="1197" y="202"/>
                  </a:lnTo>
                  <a:lnTo>
                    <a:pt x="1197" y="202"/>
                  </a:lnTo>
                  <a:lnTo>
                    <a:pt x="1197" y="207"/>
                  </a:lnTo>
                  <a:lnTo>
                    <a:pt x="1202" y="207"/>
                  </a:lnTo>
                  <a:lnTo>
                    <a:pt x="1202" y="212"/>
                  </a:lnTo>
                  <a:lnTo>
                    <a:pt x="1202" y="212"/>
                  </a:lnTo>
                  <a:lnTo>
                    <a:pt x="1202" y="212"/>
                  </a:lnTo>
                  <a:lnTo>
                    <a:pt x="1202" y="217"/>
                  </a:lnTo>
                  <a:lnTo>
                    <a:pt x="1202" y="217"/>
                  </a:lnTo>
                  <a:lnTo>
                    <a:pt x="1207" y="217"/>
                  </a:lnTo>
                  <a:lnTo>
                    <a:pt x="1207" y="217"/>
                  </a:lnTo>
                  <a:lnTo>
                    <a:pt x="1202" y="223"/>
                  </a:lnTo>
                  <a:lnTo>
                    <a:pt x="1202" y="223"/>
                  </a:lnTo>
                  <a:lnTo>
                    <a:pt x="1207" y="223"/>
                  </a:lnTo>
                  <a:lnTo>
                    <a:pt x="1207" y="223"/>
                  </a:lnTo>
                  <a:lnTo>
                    <a:pt x="1207" y="228"/>
                  </a:lnTo>
                  <a:lnTo>
                    <a:pt x="1207" y="228"/>
                  </a:lnTo>
                  <a:lnTo>
                    <a:pt x="1207" y="228"/>
                  </a:lnTo>
                  <a:lnTo>
                    <a:pt x="1207" y="233"/>
                  </a:lnTo>
                  <a:lnTo>
                    <a:pt x="1213" y="233"/>
                  </a:lnTo>
                  <a:lnTo>
                    <a:pt x="1213" y="233"/>
                  </a:lnTo>
                  <a:lnTo>
                    <a:pt x="1213" y="233"/>
                  </a:lnTo>
                  <a:lnTo>
                    <a:pt x="1218" y="233"/>
                  </a:lnTo>
                  <a:lnTo>
                    <a:pt x="1218" y="233"/>
                  </a:lnTo>
                  <a:lnTo>
                    <a:pt x="1218" y="238"/>
                  </a:lnTo>
                  <a:lnTo>
                    <a:pt x="1218" y="238"/>
                  </a:lnTo>
                  <a:lnTo>
                    <a:pt x="1218" y="238"/>
                  </a:lnTo>
                  <a:lnTo>
                    <a:pt x="1218" y="238"/>
                  </a:lnTo>
                  <a:lnTo>
                    <a:pt x="1223" y="243"/>
                  </a:lnTo>
                  <a:lnTo>
                    <a:pt x="1223" y="243"/>
                  </a:lnTo>
                  <a:lnTo>
                    <a:pt x="1223" y="243"/>
                  </a:lnTo>
                  <a:lnTo>
                    <a:pt x="1223" y="249"/>
                  </a:lnTo>
                  <a:lnTo>
                    <a:pt x="1228" y="249"/>
                  </a:lnTo>
                  <a:lnTo>
                    <a:pt x="1228" y="249"/>
                  </a:lnTo>
                  <a:lnTo>
                    <a:pt x="1228" y="254"/>
                  </a:lnTo>
                  <a:lnTo>
                    <a:pt x="1228" y="254"/>
                  </a:lnTo>
                  <a:lnTo>
                    <a:pt x="1228" y="254"/>
                  </a:lnTo>
                  <a:lnTo>
                    <a:pt x="1228" y="254"/>
                  </a:lnTo>
                  <a:lnTo>
                    <a:pt x="1228" y="259"/>
                  </a:lnTo>
                  <a:lnTo>
                    <a:pt x="1228" y="259"/>
                  </a:lnTo>
                  <a:lnTo>
                    <a:pt x="1228" y="259"/>
                  </a:lnTo>
                  <a:lnTo>
                    <a:pt x="1233" y="259"/>
                  </a:lnTo>
                  <a:lnTo>
                    <a:pt x="1233" y="264"/>
                  </a:lnTo>
                  <a:lnTo>
                    <a:pt x="1233" y="264"/>
                  </a:lnTo>
                  <a:lnTo>
                    <a:pt x="1233" y="264"/>
                  </a:lnTo>
                  <a:lnTo>
                    <a:pt x="1238" y="269"/>
                  </a:lnTo>
                  <a:lnTo>
                    <a:pt x="1238" y="269"/>
                  </a:lnTo>
                  <a:lnTo>
                    <a:pt x="1233" y="269"/>
                  </a:lnTo>
                  <a:lnTo>
                    <a:pt x="1233" y="269"/>
                  </a:lnTo>
                  <a:lnTo>
                    <a:pt x="1233" y="275"/>
                  </a:lnTo>
                  <a:lnTo>
                    <a:pt x="1238" y="275"/>
                  </a:lnTo>
                  <a:lnTo>
                    <a:pt x="1238" y="275"/>
                  </a:lnTo>
                  <a:lnTo>
                    <a:pt x="1238" y="280"/>
                  </a:lnTo>
                  <a:lnTo>
                    <a:pt x="1238" y="280"/>
                  </a:lnTo>
                  <a:lnTo>
                    <a:pt x="1238" y="280"/>
                  </a:lnTo>
                  <a:lnTo>
                    <a:pt x="1238" y="285"/>
                  </a:lnTo>
                  <a:lnTo>
                    <a:pt x="1238" y="285"/>
                  </a:lnTo>
                  <a:lnTo>
                    <a:pt x="1238" y="285"/>
                  </a:lnTo>
                  <a:lnTo>
                    <a:pt x="1238" y="285"/>
                  </a:lnTo>
                  <a:lnTo>
                    <a:pt x="1244" y="290"/>
                  </a:lnTo>
                  <a:lnTo>
                    <a:pt x="1244" y="290"/>
                  </a:lnTo>
                  <a:lnTo>
                    <a:pt x="1244" y="290"/>
                  </a:lnTo>
                  <a:lnTo>
                    <a:pt x="1244" y="295"/>
                  </a:lnTo>
                  <a:lnTo>
                    <a:pt x="1249" y="295"/>
                  </a:lnTo>
                  <a:lnTo>
                    <a:pt x="1249" y="295"/>
                  </a:lnTo>
                  <a:lnTo>
                    <a:pt x="1249" y="295"/>
                  </a:lnTo>
                  <a:lnTo>
                    <a:pt x="1249" y="295"/>
                  </a:lnTo>
                  <a:lnTo>
                    <a:pt x="1254" y="300"/>
                  </a:lnTo>
                  <a:lnTo>
                    <a:pt x="1254" y="300"/>
                  </a:lnTo>
                  <a:lnTo>
                    <a:pt x="1254" y="300"/>
                  </a:lnTo>
                  <a:lnTo>
                    <a:pt x="1254" y="306"/>
                  </a:lnTo>
                  <a:lnTo>
                    <a:pt x="1254" y="306"/>
                  </a:lnTo>
                  <a:lnTo>
                    <a:pt x="1254" y="306"/>
                  </a:lnTo>
                  <a:lnTo>
                    <a:pt x="1254" y="311"/>
                  </a:lnTo>
                  <a:lnTo>
                    <a:pt x="1254" y="311"/>
                  </a:lnTo>
                  <a:lnTo>
                    <a:pt x="1254" y="316"/>
                  </a:lnTo>
                  <a:lnTo>
                    <a:pt x="1264" y="316"/>
                  </a:lnTo>
                  <a:lnTo>
                    <a:pt x="1259" y="316"/>
                  </a:lnTo>
                  <a:lnTo>
                    <a:pt x="1259" y="316"/>
                  </a:lnTo>
                  <a:lnTo>
                    <a:pt x="1259" y="316"/>
                  </a:lnTo>
                  <a:lnTo>
                    <a:pt x="1259" y="321"/>
                  </a:lnTo>
                  <a:lnTo>
                    <a:pt x="1254" y="321"/>
                  </a:lnTo>
                  <a:lnTo>
                    <a:pt x="1254" y="321"/>
                  </a:lnTo>
                  <a:lnTo>
                    <a:pt x="1254" y="321"/>
                  </a:lnTo>
                  <a:lnTo>
                    <a:pt x="1254" y="321"/>
                  </a:lnTo>
                  <a:lnTo>
                    <a:pt x="1254" y="321"/>
                  </a:lnTo>
                  <a:lnTo>
                    <a:pt x="1259" y="321"/>
                  </a:lnTo>
                  <a:lnTo>
                    <a:pt x="1259" y="326"/>
                  </a:lnTo>
                  <a:lnTo>
                    <a:pt x="1259" y="326"/>
                  </a:lnTo>
                  <a:lnTo>
                    <a:pt x="1264" y="326"/>
                  </a:lnTo>
                  <a:lnTo>
                    <a:pt x="1264" y="326"/>
                  </a:lnTo>
                  <a:lnTo>
                    <a:pt x="1264" y="332"/>
                  </a:lnTo>
                  <a:lnTo>
                    <a:pt x="1270" y="332"/>
                  </a:lnTo>
                  <a:lnTo>
                    <a:pt x="1270" y="332"/>
                  </a:lnTo>
                  <a:lnTo>
                    <a:pt x="1270" y="332"/>
                  </a:lnTo>
                  <a:lnTo>
                    <a:pt x="1270" y="337"/>
                  </a:lnTo>
                  <a:lnTo>
                    <a:pt x="1270" y="337"/>
                  </a:lnTo>
                  <a:lnTo>
                    <a:pt x="1270" y="337"/>
                  </a:lnTo>
                  <a:lnTo>
                    <a:pt x="1270" y="337"/>
                  </a:lnTo>
                  <a:lnTo>
                    <a:pt x="1270" y="337"/>
                  </a:lnTo>
                  <a:lnTo>
                    <a:pt x="1270" y="342"/>
                  </a:lnTo>
                  <a:lnTo>
                    <a:pt x="1270" y="342"/>
                  </a:lnTo>
                  <a:lnTo>
                    <a:pt x="1270" y="342"/>
                  </a:lnTo>
                  <a:lnTo>
                    <a:pt x="1275" y="347"/>
                  </a:lnTo>
                  <a:lnTo>
                    <a:pt x="1275" y="347"/>
                  </a:lnTo>
                  <a:lnTo>
                    <a:pt x="1275" y="347"/>
                  </a:lnTo>
                  <a:lnTo>
                    <a:pt x="1275" y="347"/>
                  </a:lnTo>
                  <a:lnTo>
                    <a:pt x="1275" y="352"/>
                  </a:lnTo>
                  <a:lnTo>
                    <a:pt x="1275" y="352"/>
                  </a:lnTo>
                  <a:lnTo>
                    <a:pt x="1275" y="352"/>
                  </a:lnTo>
                  <a:lnTo>
                    <a:pt x="1275" y="352"/>
                  </a:lnTo>
                  <a:lnTo>
                    <a:pt x="1275" y="352"/>
                  </a:lnTo>
                  <a:lnTo>
                    <a:pt x="1275" y="352"/>
                  </a:lnTo>
                  <a:lnTo>
                    <a:pt x="1275" y="352"/>
                  </a:lnTo>
                  <a:lnTo>
                    <a:pt x="1275" y="358"/>
                  </a:lnTo>
                  <a:lnTo>
                    <a:pt x="1275" y="358"/>
                  </a:lnTo>
                  <a:lnTo>
                    <a:pt x="1275" y="358"/>
                  </a:lnTo>
                  <a:lnTo>
                    <a:pt x="1275" y="358"/>
                  </a:lnTo>
                  <a:lnTo>
                    <a:pt x="1275" y="358"/>
                  </a:lnTo>
                  <a:lnTo>
                    <a:pt x="1275" y="363"/>
                  </a:lnTo>
                  <a:lnTo>
                    <a:pt x="1275" y="363"/>
                  </a:lnTo>
                  <a:lnTo>
                    <a:pt x="1275" y="363"/>
                  </a:lnTo>
                  <a:lnTo>
                    <a:pt x="1270" y="363"/>
                  </a:lnTo>
                  <a:lnTo>
                    <a:pt x="1270" y="363"/>
                  </a:lnTo>
                  <a:lnTo>
                    <a:pt x="1270" y="363"/>
                  </a:lnTo>
                  <a:lnTo>
                    <a:pt x="1270" y="363"/>
                  </a:lnTo>
                  <a:lnTo>
                    <a:pt x="1270" y="363"/>
                  </a:lnTo>
                  <a:lnTo>
                    <a:pt x="1264" y="363"/>
                  </a:lnTo>
                  <a:lnTo>
                    <a:pt x="1264" y="368"/>
                  </a:lnTo>
                  <a:lnTo>
                    <a:pt x="1264" y="368"/>
                  </a:lnTo>
                  <a:lnTo>
                    <a:pt x="1264" y="368"/>
                  </a:lnTo>
                  <a:lnTo>
                    <a:pt x="1264" y="368"/>
                  </a:lnTo>
                  <a:lnTo>
                    <a:pt x="1264" y="368"/>
                  </a:lnTo>
                  <a:lnTo>
                    <a:pt x="1264" y="368"/>
                  </a:lnTo>
                  <a:lnTo>
                    <a:pt x="1264" y="373"/>
                  </a:lnTo>
                  <a:lnTo>
                    <a:pt x="1264" y="373"/>
                  </a:lnTo>
                  <a:lnTo>
                    <a:pt x="1264" y="373"/>
                  </a:lnTo>
                  <a:lnTo>
                    <a:pt x="1264" y="373"/>
                  </a:lnTo>
                  <a:lnTo>
                    <a:pt x="1264" y="378"/>
                  </a:lnTo>
                  <a:lnTo>
                    <a:pt x="1264" y="378"/>
                  </a:lnTo>
                  <a:lnTo>
                    <a:pt x="1270" y="378"/>
                  </a:lnTo>
                  <a:lnTo>
                    <a:pt x="1270" y="378"/>
                  </a:lnTo>
                  <a:lnTo>
                    <a:pt x="1270" y="383"/>
                  </a:lnTo>
                  <a:lnTo>
                    <a:pt x="1270" y="383"/>
                  </a:lnTo>
                  <a:lnTo>
                    <a:pt x="1270" y="383"/>
                  </a:lnTo>
                  <a:lnTo>
                    <a:pt x="1270" y="383"/>
                  </a:lnTo>
                  <a:lnTo>
                    <a:pt x="1270" y="383"/>
                  </a:lnTo>
                  <a:lnTo>
                    <a:pt x="1270" y="383"/>
                  </a:lnTo>
                  <a:lnTo>
                    <a:pt x="1275" y="383"/>
                  </a:lnTo>
                  <a:lnTo>
                    <a:pt x="1275" y="383"/>
                  </a:lnTo>
                  <a:lnTo>
                    <a:pt x="1275" y="383"/>
                  </a:lnTo>
                  <a:lnTo>
                    <a:pt x="1275" y="383"/>
                  </a:lnTo>
                  <a:lnTo>
                    <a:pt x="1280" y="378"/>
                  </a:lnTo>
                  <a:lnTo>
                    <a:pt x="1280" y="378"/>
                  </a:lnTo>
                  <a:lnTo>
                    <a:pt x="1280" y="378"/>
                  </a:lnTo>
                  <a:lnTo>
                    <a:pt x="1280" y="378"/>
                  </a:lnTo>
                  <a:lnTo>
                    <a:pt x="1280" y="378"/>
                  </a:lnTo>
                  <a:lnTo>
                    <a:pt x="1285" y="378"/>
                  </a:lnTo>
                  <a:lnTo>
                    <a:pt x="1285" y="373"/>
                  </a:lnTo>
                  <a:lnTo>
                    <a:pt x="1285" y="373"/>
                  </a:lnTo>
                  <a:lnTo>
                    <a:pt x="1285" y="373"/>
                  </a:lnTo>
                  <a:lnTo>
                    <a:pt x="1285" y="368"/>
                  </a:lnTo>
                  <a:lnTo>
                    <a:pt x="1285" y="368"/>
                  </a:lnTo>
                  <a:lnTo>
                    <a:pt x="1285" y="368"/>
                  </a:lnTo>
                  <a:lnTo>
                    <a:pt x="1285" y="368"/>
                  </a:lnTo>
                  <a:lnTo>
                    <a:pt x="1290" y="368"/>
                  </a:lnTo>
                  <a:lnTo>
                    <a:pt x="1290" y="368"/>
                  </a:lnTo>
                  <a:lnTo>
                    <a:pt x="1290" y="368"/>
                  </a:lnTo>
                  <a:lnTo>
                    <a:pt x="1290" y="368"/>
                  </a:lnTo>
                  <a:lnTo>
                    <a:pt x="1295" y="368"/>
                  </a:lnTo>
                  <a:lnTo>
                    <a:pt x="1295" y="368"/>
                  </a:lnTo>
                  <a:lnTo>
                    <a:pt x="1295" y="368"/>
                  </a:lnTo>
                  <a:lnTo>
                    <a:pt x="1301" y="368"/>
                  </a:lnTo>
                  <a:lnTo>
                    <a:pt x="1301" y="363"/>
                  </a:lnTo>
                  <a:lnTo>
                    <a:pt x="1301" y="368"/>
                  </a:lnTo>
                  <a:lnTo>
                    <a:pt x="1301" y="368"/>
                  </a:lnTo>
                  <a:lnTo>
                    <a:pt x="1306" y="368"/>
                  </a:lnTo>
                  <a:lnTo>
                    <a:pt x="1306" y="368"/>
                  </a:lnTo>
                  <a:lnTo>
                    <a:pt x="1306" y="368"/>
                  </a:lnTo>
                  <a:lnTo>
                    <a:pt x="1306" y="368"/>
                  </a:lnTo>
                  <a:lnTo>
                    <a:pt x="1306" y="363"/>
                  </a:lnTo>
                  <a:lnTo>
                    <a:pt x="1311" y="368"/>
                  </a:lnTo>
                  <a:lnTo>
                    <a:pt x="1311" y="363"/>
                  </a:lnTo>
                  <a:lnTo>
                    <a:pt x="1311" y="363"/>
                  </a:lnTo>
                  <a:lnTo>
                    <a:pt x="1316" y="363"/>
                  </a:lnTo>
                  <a:lnTo>
                    <a:pt x="1316" y="363"/>
                  </a:lnTo>
                  <a:lnTo>
                    <a:pt x="1316" y="363"/>
                  </a:lnTo>
                  <a:lnTo>
                    <a:pt x="1316" y="363"/>
                  </a:lnTo>
                  <a:lnTo>
                    <a:pt x="1321" y="363"/>
                  </a:lnTo>
                  <a:lnTo>
                    <a:pt x="1321" y="363"/>
                  </a:lnTo>
                  <a:lnTo>
                    <a:pt x="1321" y="363"/>
                  </a:lnTo>
                  <a:lnTo>
                    <a:pt x="1321" y="363"/>
                  </a:lnTo>
                  <a:lnTo>
                    <a:pt x="1327" y="363"/>
                  </a:lnTo>
                  <a:lnTo>
                    <a:pt x="1327" y="363"/>
                  </a:lnTo>
                  <a:lnTo>
                    <a:pt x="1327" y="363"/>
                  </a:lnTo>
                  <a:lnTo>
                    <a:pt x="1332" y="363"/>
                  </a:lnTo>
                  <a:lnTo>
                    <a:pt x="1332" y="363"/>
                  </a:lnTo>
                  <a:lnTo>
                    <a:pt x="1332" y="363"/>
                  </a:lnTo>
                  <a:lnTo>
                    <a:pt x="1337" y="363"/>
                  </a:lnTo>
                  <a:lnTo>
                    <a:pt x="1337" y="363"/>
                  </a:lnTo>
                  <a:lnTo>
                    <a:pt x="1337" y="363"/>
                  </a:lnTo>
                  <a:lnTo>
                    <a:pt x="1337" y="363"/>
                  </a:lnTo>
                  <a:lnTo>
                    <a:pt x="1342" y="363"/>
                  </a:lnTo>
                  <a:lnTo>
                    <a:pt x="1342" y="363"/>
                  </a:lnTo>
                  <a:lnTo>
                    <a:pt x="1342" y="363"/>
                  </a:lnTo>
                  <a:lnTo>
                    <a:pt x="1342" y="363"/>
                  </a:lnTo>
                  <a:lnTo>
                    <a:pt x="1342" y="368"/>
                  </a:lnTo>
                  <a:lnTo>
                    <a:pt x="1342" y="368"/>
                  </a:lnTo>
                  <a:lnTo>
                    <a:pt x="1342" y="368"/>
                  </a:lnTo>
                  <a:lnTo>
                    <a:pt x="1337" y="368"/>
                  </a:lnTo>
                  <a:lnTo>
                    <a:pt x="1337" y="368"/>
                  </a:lnTo>
                  <a:lnTo>
                    <a:pt x="1337" y="373"/>
                  </a:lnTo>
                  <a:lnTo>
                    <a:pt x="1337" y="373"/>
                  </a:lnTo>
                  <a:lnTo>
                    <a:pt x="1337" y="373"/>
                  </a:lnTo>
                  <a:lnTo>
                    <a:pt x="1337" y="378"/>
                  </a:lnTo>
                  <a:lnTo>
                    <a:pt x="1342" y="378"/>
                  </a:lnTo>
                  <a:lnTo>
                    <a:pt x="1342" y="378"/>
                  </a:lnTo>
                  <a:lnTo>
                    <a:pt x="1337" y="378"/>
                  </a:lnTo>
                  <a:lnTo>
                    <a:pt x="1337" y="378"/>
                  </a:lnTo>
                  <a:lnTo>
                    <a:pt x="1337" y="383"/>
                  </a:lnTo>
                  <a:lnTo>
                    <a:pt x="1337" y="383"/>
                  </a:lnTo>
                  <a:lnTo>
                    <a:pt x="1337" y="383"/>
                  </a:lnTo>
                  <a:lnTo>
                    <a:pt x="1337" y="383"/>
                  </a:lnTo>
                  <a:lnTo>
                    <a:pt x="1337" y="383"/>
                  </a:lnTo>
                  <a:lnTo>
                    <a:pt x="1337" y="383"/>
                  </a:lnTo>
                  <a:lnTo>
                    <a:pt x="1337" y="389"/>
                  </a:lnTo>
                  <a:lnTo>
                    <a:pt x="1337" y="389"/>
                  </a:lnTo>
                  <a:lnTo>
                    <a:pt x="1332" y="389"/>
                  </a:lnTo>
                  <a:lnTo>
                    <a:pt x="1332" y="389"/>
                  </a:lnTo>
                  <a:lnTo>
                    <a:pt x="1332" y="389"/>
                  </a:lnTo>
                  <a:lnTo>
                    <a:pt x="1332" y="389"/>
                  </a:lnTo>
                  <a:lnTo>
                    <a:pt x="1332" y="389"/>
                  </a:lnTo>
                  <a:lnTo>
                    <a:pt x="1327" y="389"/>
                  </a:lnTo>
                  <a:lnTo>
                    <a:pt x="1327" y="389"/>
                  </a:lnTo>
                  <a:lnTo>
                    <a:pt x="1327" y="389"/>
                  </a:lnTo>
                  <a:lnTo>
                    <a:pt x="1321" y="389"/>
                  </a:lnTo>
                  <a:lnTo>
                    <a:pt x="1321" y="389"/>
                  </a:lnTo>
                  <a:lnTo>
                    <a:pt x="1321" y="389"/>
                  </a:lnTo>
                  <a:lnTo>
                    <a:pt x="1321" y="394"/>
                  </a:lnTo>
                  <a:lnTo>
                    <a:pt x="1321" y="394"/>
                  </a:lnTo>
                  <a:lnTo>
                    <a:pt x="1321" y="394"/>
                  </a:lnTo>
                  <a:lnTo>
                    <a:pt x="1316" y="394"/>
                  </a:lnTo>
                  <a:lnTo>
                    <a:pt x="1316" y="394"/>
                  </a:lnTo>
                  <a:lnTo>
                    <a:pt x="1316" y="394"/>
                  </a:lnTo>
                  <a:lnTo>
                    <a:pt x="1316" y="394"/>
                  </a:lnTo>
                  <a:lnTo>
                    <a:pt x="1311" y="399"/>
                  </a:lnTo>
                  <a:lnTo>
                    <a:pt x="1311" y="399"/>
                  </a:lnTo>
                  <a:lnTo>
                    <a:pt x="1311" y="399"/>
                  </a:lnTo>
                  <a:lnTo>
                    <a:pt x="1311" y="399"/>
                  </a:lnTo>
                  <a:lnTo>
                    <a:pt x="1311" y="399"/>
                  </a:lnTo>
                  <a:lnTo>
                    <a:pt x="1311" y="404"/>
                  </a:lnTo>
                  <a:lnTo>
                    <a:pt x="1311" y="404"/>
                  </a:lnTo>
                  <a:lnTo>
                    <a:pt x="1311" y="404"/>
                  </a:lnTo>
                  <a:lnTo>
                    <a:pt x="1306" y="404"/>
                  </a:lnTo>
                  <a:lnTo>
                    <a:pt x="1306" y="404"/>
                  </a:lnTo>
                  <a:lnTo>
                    <a:pt x="1311" y="404"/>
                  </a:lnTo>
                  <a:lnTo>
                    <a:pt x="1306" y="409"/>
                  </a:lnTo>
                  <a:lnTo>
                    <a:pt x="1306" y="409"/>
                  </a:lnTo>
                  <a:lnTo>
                    <a:pt x="1306" y="409"/>
                  </a:lnTo>
                  <a:lnTo>
                    <a:pt x="1311" y="409"/>
                  </a:lnTo>
                  <a:lnTo>
                    <a:pt x="1311" y="415"/>
                  </a:lnTo>
                  <a:lnTo>
                    <a:pt x="1311" y="415"/>
                  </a:lnTo>
                  <a:lnTo>
                    <a:pt x="1311" y="415"/>
                  </a:lnTo>
                  <a:lnTo>
                    <a:pt x="1311" y="415"/>
                  </a:lnTo>
                  <a:lnTo>
                    <a:pt x="1311" y="420"/>
                  </a:lnTo>
                  <a:lnTo>
                    <a:pt x="1311" y="420"/>
                  </a:lnTo>
                  <a:lnTo>
                    <a:pt x="1311" y="420"/>
                  </a:lnTo>
                  <a:lnTo>
                    <a:pt x="1311" y="420"/>
                  </a:lnTo>
                  <a:lnTo>
                    <a:pt x="1311" y="425"/>
                  </a:lnTo>
                  <a:lnTo>
                    <a:pt x="1311" y="425"/>
                  </a:lnTo>
                  <a:lnTo>
                    <a:pt x="1311" y="425"/>
                  </a:lnTo>
                  <a:lnTo>
                    <a:pt x="1311" y="430"/>
                  </a:lnTo>
                  <a:lnTo>
                    <a:pt x="1311" y="430"/>
                  </a:lnTo>
                  <a:lnTo>
                    <a:pt x="1311" y="430"/>
                  </a:lnTo>
                  <a:lnTo>
                    <a:pt x="1311" y="435"/>
                  </a:lnTo>
                  <a:lnTo>
                    <a:pt x="1311" y="435"/>
                  </a:lnTo>
                  <a:lnTo>
                    <a:pt x="1311" y="435"/>
                  </a:lnTo>
                  <a:lnTo>
                    <a:pt x="1311" y="435"/>
                  </a:lnTo>
                  <a:lnTo>
                    <a:pt x="1311" y="435"/>
                  </a:lnTo>
                  <a:lnTo>
                    <a:pt x="1311" y="441"/>
                  </a:lnTo>
                  <a:lnTo>
                    <a:pt x="1311" y="441"/>
                  </a:lnTo>
                  <a:lnTo>
                    <a:pt x="1316" y="441"/>
                  </a:lnTo>
                  <a:lnTo>
                    <a:pt x="1316" y="441"/>
                  </a:lnTo>
                  <a:lnTo>
                    <a:pt x="1316" y="441"/>
                  </a:lnTo>
                  <a:lnTo>
                    <a:pt x="1316" y="446"/>
                  </a:lnTo>
                  <a:lnTo>
                    <a:pt x="1316" y="446"/>
                  </a:lnTo>
                  <a:lnTo>
                    <a:pt x="1316" y="446"/>
                  </a:lnTo>
                  <a:lnTo>
                    <a:pt x="1316" y="446"/>
                  </a:lnTo>
                  <a:lnTo>
                    <a:pt x="1316" y="451"/>
                  </a:lnTo>
                  <a:lnTo>
                    <a:pt x="1316" y="451"/>
                  </a:lnTo>
                  <a:lnTo>
                    <a:pt x="1321" y="451"/>
                  </a:lnTo>
                  <a:lnTo>
                    <a:pt x="1321" y="451"/>
                  </a:lnTo>
                  <a:lnTo>
                    <a:pt x="1321" y="451"/>
                  </a:lnTo>
                  <a:lnTo>
                    <a:pt x="1321" y="451"/>
                  </a:lnTo>
                  <a:lnTo>
                    <a:pt x="1321" y="456"/>
                  </a:lnTo>
                  <a:lnTo>
                    <a:pt x="1321" y="456"/>
                  </a:lnTo>
                  <a:lnTo>
                    <a:pt x="1321" y="456"/>
                  </a:lnTo>
                  <a:lnTo>
                    <a:pt x="1321" y="461"/>
                  </a:lnTo>
                  <a:lnTo>
                    <a:pt x="1321" y="461"/>
                  </a:lnTo>
                  <a:lnTo>
                    <a:pt x="1321" y="461"/>
                  </a:lnTo>
                  <a:lnTo>
                    <a:pt x="1321" y="466"/>
                  </a:lnTo>
                  <a:lnTo>
                    <a:pt x="1321" y="466"/>
                  </a:lnTo>
                  <a:lnTo>
                    <a:pt x="1321" y="466"/>
                  </a:lnTo>
                  <a:lnTo>
                    <a:pt x="1321" y="466"/>
                  </a:lnTo>
                  <a:lnTo>
                    <a:pt x="1321" y="472"/>
                  </a:lnTo>
                  <a:lnTo>
                    <a:pt x="1321" y="472"/>
                  </a:lnTo>
                  <a:lnTo>
                    <a:pt x="1321" y="472"/>
                  </a:lnTo>
                  <a:lnTo>
                    <a:pt x="1321" y="477"/>
                  </a:lnTo>
                  <a:lnTo>
                    <a:pt x="1321" y="477"/>
                  </a:lnTo>
                  <a:lnTo>
                    <a:pt x="1321" y="477"/>
                  </a:lnTo>
                  <a:lnTo>
                    <a:pt x="1321" y="477"/>
                  </a:lnTo>
                  <a:lnTo>
                    <a:pt x="1321" y="477"/>
                  </a:lnTo>
                  <a:lnTo>
                    <a:pt x="1321" y="482"/>
                  </a:lnTo>
                  <a:lnTo>
                    <a:pt x="1321" y="482"/>
                  </a:lnTo>
                  <a:lnTo>
                    <a:pt x="1321" y="482"/>
                  </a:lnTo>
                  <a:lnTo>
                    <a:pt x="1321" y="482"/>
                  </a:lnTo>
                  <a:lnTo>
                    <a:pt x="1321" y="482"/>
                  </a:lnTo>
                  <a:lnTo>
                    <a:pt x="1321" y="487"/>
                  </a:lnTo>
                  <a:lnTo>
                    <a:pt x="1327" y="487"/>
                  </a:lnTo>
                  <a:lnTo>
                    <a:pt x="1327" y="487"/>
                  </a:lnTo>
                  <a:lnTo>
                    <a:pt x="1327" y="487"/>
                  </a:lnTo>
                  <a:lnTo>
                    <a:pt x="1327" y="492"/>
                  </a:lnTo>
                  <a:lnTo>
                    <a:pt x="1327" y="492"/>
                  </a:lnTo>
                  <a:lnTo>
                    <a:pt x="1327" y="492"/>
                  </a:lnTo>
                  <a:lnTo>
                    <a:pt x="1327" y="492"/>
                  </a:lnTo>
                  <a:lnTo>
                    <a:pt x="1332" y="492"/>
                  </a:lnTo>
                  <a:lnTo>
                    <a:pt x="1332" y="498"/>
                  </a:lnTo>
                  <a:lnTo>
                    <a:pt x="1332" y="498"/>
                  </a:lnTo>
                  <a:lnTo>
                    <a:pt x="1332" y="498"/>
                  </a:lnTo>
                  <a:lnTo>
                    <a:pt x="1332" y="498"/>
                  </a:lnTo>
                  <a:lnTo>
                    <a:pt x="1332" y="498"/>
                  </a:lnTo>
                  <a:lnTo>
                    <a:pt x="1332" y="503"/>
                  </a:lnTo>
                  <a:lnTo>
                    <a:pt x="1332" y="503"/>
                  </a:lnTo>
                  <a:lnTo>
                    <a:pt x="1332" y="503"/>
                  </a:lnTo>
                  <a:lnTo>
                    <a:pt x="1337" y="503"/>
                  </a:lnTo>
                  <a:lnTo>
                    <a:pt x="1337" y="503"/>
                  </a:lnTo>
                  <a:lnTo>
                    <a:pt x="1337" y="508"/>
                  </a:lnTo>
                  <a:lnTo>
                    <a:pt x="1337" y="508"/>
                  </a:lnTo>
                  <a:lnTo>
                    <a:pt x="1337" y="508"/>
                  </a:lnTo>
                  <a:lnTo>
                    <a:pt x="1337" y="508"/>
                  </a:lnTo>
                  <a:lnTo>
                    <a:pt x="1337" y="513"/>
                  </a:lnTo>
                  <a:lnTo>
                    <a:pt x="1337" y="513"/>
                  </a:lnTo>
                  <a:lnTo>
                    <a:pt x="1342" y="513"/>
                  </a:lnTo>
                  <a:lnTo>
                    <a:pt x="1342" y="513"/>
                  </a:lnTo>
                  <a:lnTo>
                    <a:pt x="1342" y="518"/>
                  </a:lnTo>
                  <a:lnTo>
                    <a:pt x="1342" y="518"/>
                  </a:lnTo>
                  <a:lnTo>
                    <a:pt x="1342" y="518"/>
                  </a:lnTo>
                  <a:lnTo>
                    <a:pt x="1342" y="518"/>
                  </a:lnTo>
                  <a:lnTo>
                    <a:pt x="1342" y="518"/>
                  </a:lnTo>
                  <a:lnTo>
                    <a:pt x="1342" y="518"/>
                  </a:lnTo>
                  <a:lnTo>
                    <a:pt x="1342" y="524"/>
                  </a:lnTo>
                  <a:lnTo>
                    <a:pt x="1347" y="524"/>
                  </a:lnTo>
                  <a:lnTo>
                    <a:pt x="1347" y="524"/>
                  </a:lnTo>
                  <a:lnTo>
                    <a:pt x="1347" y="529"/>
                  </a:lnTo>
                  <a:lnTo>
                    <a:pt x="1347" y="529"/>
                  </a:lnTo>
                  <a:lnTo>
                    <a:pt x="1352" y="529"/>
                  </a:lnTo>
                  <a:lnTo>
                    <a:pt x="1352" y="529"/>
                  </a:lnTo>
                  <a:lnTo>
                    <a:pt x="1352" y="534"/>
                  </a:lnTo>
                  <a:lnTo>
                    <a:pt x="1352" y="534"/>
                  </a:lnTo>
                  <a:lnTo>
                    <a:pt x="1352" y="534"/>
                  </a:lnTo>
                  <a:lnTo>
                    <a:pt x="1352" y="534"/>
                  </a:lnTo>
                  <a:lnTo>
                    <a:pt x="1352" y="534"/>
                  </a:lnTo>
                  <a:lnTo>
                    <a:pt x="1352" y="534"/>
                  </a:lnTo>
                  <a:lnTo>
                    <a:pt x="1358" y="534"/>
                  </a:lnTo>
                  <a:lnTo>
                    <a:pt x="1358" y="539"/>
                  </a:lnTo>
                  <a:lnTo>
                    <a:pt x="1358" y="539"/>
                  </a:lnTo>
                  <a:lnTo>
                    <a:pt x="1358" y="539"/>
                  </a:lnTo>
                  <a:lnTo>
                    <a:pt x="1358" y="539"/>
                  </a:lnTo>
                  <a:lnTo>
                    <a:pt x="1358" y="544"/>
                  </a:lnTo>
                  <a:lnTo>
                    <a:pt x="1358" y="544"/>
                  </a:lnTo>
                  <a:lnTo>
                    <a:pt x="1358" y="544"/>
                  </a:lnTo>
                  <a:lnTo>
                    <a:pt x="1358" y="544"/>
                  </a:lnTo>
                  <a:lnTo>
                    <a:pt x="1358" y="549"/>
                  </a:lnTo>
                  <a:lnTo>
                    <a:pt x="1363" y="549"/>
                  </a:lnTo>
                  <a:lnTo>
                    <a:pt x="1363" y="549"/>
                  </a:lnTo>
                  <a:lnTo>
                    <a:pt x="1363" y="549"/>
                  </a:lnTo>
                  <a:lnTo>
                    <a:pt x="1363" y="549"/>
                  </a:lnTo>
                  <a:lnTo>
                    <a:pt x="1363" y="549"/>
                  </a:lnTo>
                  <a:lnTo>
                    <a:pt x="1363" y="555"/>
                  </a:lnTo>
                  <a:lnTo>
                    <a:pt x="1363" y="555"/>
                  </a:lnTo>
                  <a:lnTo>
                    <a:pt x="1363" y="555"/>
                  </a:lnTo>
                  <a:lnTo>
                    <a:pt x="1363" y="555"/>
                  </a:lnTo>
                  <a:lnTo>
                    <a:pt x="1363" y="560"/>
                  </a:lnTo>
                  <a:lnTo>
                    <a:pt x="1368" y="560"/>
                  </a:lnTo>
                  <a:lnTo>
                    <a:pt x="1368" y="560"/>
                  </a:lnTo>
                  <a:lnTo>
                    <a:pt x="1368" y="555"/>
                  </a:lnTo>
                  <a:lnTo>
                    <a:pt x="1368" y="555"/>
                  </a:lnTo>
                  <a:lnTo>
                    <a:pt x="1368" y="555"/>
                  </a:lnTo>
                  <a:lnTo>
                    <a:pt x="1373" y="555"/>
                  </a:lnTo>
                  <a:lnTo>
                    <a:pt x="1373" y="560"/>
                  </a:lnTo>
                  <a:lnTo>
                    <a:pt x="1373" y="560"/>
                  </a:lnTo>
                  <a:lnTo>
                    <a:pt x="1373" y="560"/>
                  </a:lnTo>
                  <a:lnTo>
                    <a:pt x="1373" y="560"/>
                  </a:lnTo>
                  <a:lnTo>
                    <a:pt x="1378" y="560"/>
                  </a:lnTo>
                  <a:lnTo>
                    <a:pt x="1378" y="560"/>
                  </a:lnTo>
                  <a:lnTo>
                    <a:pt x="1378" y="560"/>
                  </a:lnTo>
                  <a:lnTo>
                    <a:pt x="1378" y="565"/>
                  </a:lnTo>
                  <a:lnTo>
                    <a:pt x="1378" y="565"/>
                  </a:lnTo>
                  <a:lnTo>
                    <a:pt x="1384" y="565"/>
                  </a:lnTo>
                  <a:lnTo>
                    <a:pt x="1384" y="565"/>
                  </a:lnTo>
                  <a:lnTo>
                    <a:pt x="1384" y="565"/>
                  </a:lnTo>
                  <a:lnTo>
                    <a:pt x="1384" y="560"/>
                  </a:lnTo>
                  <a:lnTo>
                    <a:pt x="1389" y="560"/>
                  </a:lnTo>
                  <a:lnTo>
                    <a:pt x="1389" y="560"/>
                  </a:lnTo>
                  <a:lnTo>
                    <a:pt x="1389" y="560"/>
                  </a:lnTo>
                  <a:lnTo>
                    <a:pt x="1389" y="565"/>
                  </a:lnTo>
                  <a:lnTo>
                    <a:pt x="1389" y="565"/>
                  </a:lnTo>
                  <a:lnTo>
                    <a:pt x="1389" y="565"/>
                  </a:lnTo>
                  <a:lnTo>
                    <a:pt x="1394" y="565"/>
                  </a:lnTo>
                  <a:lnTo>
                    <a:pt x="1394" y="565"/>
                  </a:lnTo>
                  <a:lnTo>
                    <a:pt x="1394" y="565"/>
                  </a:lnTo>
                  <a:lnTo>
                    <a:pt x="1394" y="565"/>
                  </a:lnTo>
                  <a:lnTo>
                    <a:pt x="1394" y="570"/>
                  </a:lnTo>
                  <a:lnTo>
                    <a:pt x="1394" y="570"/>
                  </a:lnTo>
                  <a:lnTo>
                    <a:pt x="1394" y="570"/>
                  </a:lnTo>
                  <a:lnTo>
                    <a:pt x="1394" y="575"/>
                  </a:lnTo>
                  <a:lnTo>
                    <a:pt x="1394" y="575"/>
                  </a:lnTo>
                  <a:lnTo>
                    <a:pt x="1394" y="575"/>
                  </a:lnTo>
                  <a:lnTo>
                    <a:pt x="1399" y="575"/>
                  </a:lnTo>
                  <a:lnTo>
                    <a:pt x="1399" y="581"/>
                  </a:lnTo>
                  <a:lnTo>
                    <a:pt x="1394" y="581"/>
                  </a:lnTo>
                  <a:lnTo>
                    <a:pt x="1394" y="581"/>
                  </a:lnTo>
                  <a:lnTo>
                    <a:pt x="1394" y="581"/>
                  </a:lnTo>
                  <a:lnTo>
                    <a:pt x="1394" y="586"/>
                  </a:lnTo>
                  <a:lnTo>
                    <a:pt x="1394" y="586"/>
                  </a:lnTo>
                  <a:lnTo>
                    <a:pt x="1399" y="586"/>
                  </a:lnTo>
                  <a:lnTo>
                    <a:pt x="1399" y="586"/>
                  </a:lnTo>
                  <a:lnTo>
                    <a:pt x="1399" y="586"/>
                  </a:lnTo>
                  <a:lnTo>
                    <a:pt x="1399" y="591"/>
                  </a:lnTo>
                  <a:lnTo>
                    <a:pt x="1399" y="591"/>
                  </a:lnTo>
                  <a:lnTo>
                    <a:pt x="1399" y="591"/>
                  </a:lnTo>
                  <a:lnTo>
                    <a:pt x="1404" y="591"/>
                  </a:lnTo>
                  <a:lnTo>
                    <a:pt x="1404" y="591"/>
                  </a:lnTo>
                  <a:lnTo>
                    <a:pt x="1404" y="591"/>
                  </a:lnTo>
                  <a:lnTo>
                    <a:pt x="1404" y="596"/>
                  </a:lnTo>
                  <a:lnTo>
                    <a:pt x="1404" y="596"/>
                  </a:lnTo>
                  <a:lnTo>
                    <a:pt x="1404" y="596"/>
                  </a:lnTo>
                  <a:lnTo>
                    <a:pt x="1404" y="596"/>
                  </a:lnTo>
                  <a:lnTo>
                    <a:pt x="1404" y="601"/>
                  </a:lnTo>
                  <a:lnTo>
                    <a:pt x="1404" y="601"/>
                  </a:lnTo>
                  <a:lnTo>
                    <a:pt x="1404" y="601"/>
                  </a:lnTo>
                  <a:lnTo>
                    <a:pt x="1404" y="601"/>
                  </a:lnTo>
                  <a:lnTo>
                    <a:pt x="1404" y="601"/>
                  </a:lnTo>
                  <a:lnTo>
                    <a:pt x="1404" y="606"/>
                  </a:lnTo>
                  <a:lnTo>
                    <a:pt x="1404" y="606"/>
                  </a:lnTo>
                  <a:lnTo>
                    <a:pt x="1409" y="606"/>
                  </a:lnTo>
                  <a:lnTo>
                    <a:pt x="1409" y="606"/>
                  </a:lnTo>
                  <a:lnTo>
                    <a:pt x="1409" y="606"/>
                  </a:lnTo>
                  <a:lnTo>
                    <a:pt x="1415" y="606"/>
                  </a:lnTo>
                  <a:lnTo>
                    <a:pt x="1415" y="606"/>
                  </a:lnTo>
                  <a:lnTo>
                    <a:pt x="1415" y="606"/>
                  </a:lnTo>
                  <a:lnTo>
                    <a:pt x="1420" y="606"/>
                  </a:lnTo>
                  <a:lnTo>
                    <a:pt x="1420" y="606"/>
                  </a:lnTo>
                  <a:lnTo>
                    <a:pt x="1420" y="606"/>
                  </a:lnTo>
                  <a:lnTo>
                    <a:pt x="1420" y="612"/>
                  </a:lnTo>
                  <a:lnTo>
                    <a:pt x="1420" y="612"/>
                  </a:lnTo>
                  <a:lnTo>
                    <a:pt x="1420" y="612"/>
                  </a:lnTo>
                  <a:lnTo>
                    <a:pt x="1420" y="617"/>
                  </a:lnTo>
                  <a:lnTo>
                    <a:pt x="1420" y="617"/>
                  </a:lnTo>
                  <a:lnTo>
                    <a:pt x="1420" y="617"/>
                  </a:lnTo>
                  <a:lnTo>
                    <a:pt x="1420" y="617"/>
                  </a:lnTo>
                  <a:lnTo>
                    <a:pt x="1420" y="622"/>
                  </a:lnTo>
                  <a:lnTo>
                    <a:pt x="1420" y="622"/>
                  </a:lnTo>
                  <a:lnTo>
                    <a:pt x="1425" y="622"/>
                  </a:lnTo>
                  <a:lnTo>
                    <a:pt x="1425" y="627"/>
                  </a:lnTo>
                  <a:lnTo>
                    <a:pt x="1425" y="627"/>
                  </a:lnTo>
                  <a:lnTo>
                    <a:pt x="1425" y="627"/>
                  </a:lnTo>
                  <a:lnTo>
                    <a:pt x="1425" y="632"/>
                  </a:lnTo>
                  <a:lnTo>
                    <a:pt x="1425" y="632"/>
                  </a:lnTo>
                  <a:lnTo>
                    <a:pt x="1425" y="632"/>
                  </a:lnTo>
                  <a:lnTo>
                    <a:pt x="1425" y="638"/>
                  </a:lnTo>
                  <a:lnTo>
                    <a:pt x="1425" y="638"/>
                  </a:lnTo>
                  <a:lnTo>
                    <a:pt x="1425" y="638"/>
                  </a:lnTo>
                  <a:lnTo>
                    <a:pt x="1430" y="638"/>
                  </a:lnTo>
                  <a:lnTo>
                    <a:pt x="1430" y="638"/>
                  </a:lnTo>
                  <a:lnTo>
                    <a:pt x="1430" y="643"/>
                  </a:lnTo>
                  <a:lnTo>
                    <a:pt x="1435" y="643"/>
                  </a:lnTo>
                  <a:lnTo>
                    <a:pt x="1435" y="643"/>
                  </a:lnTo>
                  <a:lnTo>
                    <a:pt x="1435" y="643"/>
                  </a:lnTo>
                  <a:lnTo>
                    <a:pt x="1441" y="643"/>
                  </a:lnTo>
                  <a:lnTo>
                    <a:pt x="1441" y="643"/>
                  </a:lnTo>
                  <a:lnTo>
                    <a:pt x="1441" y="643"/>
                  </a:lnTo>
                  <a:lnTo>
                    <a:pt x="1446" y="643"/>
                  </a:lnTo>
                  <a:lnTo>
                    <a:pt x="1446" y="648"/>
                  </a:lnTo>
                  <a:lnTo>
                    <a:pt x="1451" y="648"/>
                  </a:lnTo>
                  <a:lnTo>
                    <a:pt x="1451" y="648"/>
                  </a:lnTo>
                  <a:lnTo>
                    <a:pt x="1451" y="648"/>
                  </a:lnTo>
                  <a:lnTo>
                    <a:pt x="1456" y="648"/>
                  </a:lnTo>
                  <a:lnTo>
                    <a:pt x="1456" y="653"/>
                  </a:lnTo>
                  <a:lnTo>
                    <a:pt x="1456" y="653"/>
                  </a:lnTo>
                  <a:lnTo>
                    <a:pt x="1456" y="658"/>
                  </a:lnTo>
                  <a:lnTo>
                    <a:pt x="1456" y="658"/>
                  </a:lnTo>
                  <a:lnTo>
                    <a:pt x="1461" y="658"/>
                  </a:lnTo>
                  <a:lnTo>
                    <a:pt x="1461" y="658"/>
                  </a:lnTo>
                  <a:lnTo>
                    <a:pt x="1461" y="664"/>
                  </a:lnTo>
                  <a:lnTo>
                    <a:pt x="1461" y="664"/>
                  </a:lnTo>
                  <a:lnTo>
                    <a:pt x="1466" y="664"/>
                  </a:lnTo>
                  <a:lnTo>
                    <a:pt x="1466" y="664"/>
                  </a:lnTo>
                  <a:lnTo>
                    <a:pt x="1466" y="664"/>
                  </a:lnTo>
                  <a:lnTo>
                    <a:pt x="1466" y="669"/>
                  </a:lnTo>
                  <a:lnTo>
                    <a:pt x="1472" y="669"/>
                  </a:lnTo>
                  <a:lnTo>
                    <a:pt x="1472" y="669"/>
                  </a:lnTo>
                  <a:lnTo>
                    <a:pt x="1472" y="669"/>
                  </a:lnTo>
                  <a:lnTo>
                    <a:pt x="1472" y="669"/>
                  </a:lnTo>
                  <a:lnTo>
                    <a:pt x="1472" y="674"/>
                  </a:lnTo>
                  <a:lnTo>
                    <a:pt x="1472" y="674"/>
                  </a:lnTo>
                  <a:lnTo>
                    <a:pt x="1472" y="674"/>
                  </a:lnTo>
                  <a:lnTo>
                    <a:pt x="1472" y="679"/>
                  </a:lnTo>
                  <a:lnTo>
                    <a:pt x="1472" y="679"/>
                  </a:lnTo>
                  <a:lnTo>
                    <a:pt x="1472" y="679"/>
                  </a:lnTo>
                  <a:lnTo>
                    <a:pt x="1472" y="684"/>
                  </a:lnTo>
                  <a:lnTo>
                    <a:pt x="1477" y="684"/>
                  </a:lnTo>
                  <a:lnTo>
                    <a:pt x="1477" y="684"/>
                  </a:lnTo>
                  <a:lnTo>
                    <a:pt x="1477" y="689"/>
                  </a:lnTo>
                  <a:lnTo>
                    <a:pt x="1482" y="689"/>
                  </a:lnTo>
                  <a:lnTo>
                    <a:pt x="1482" y="695"/>
                  </a:lnTo>
                  <a:lnTo>
                    <a:pt x="1482" y="695"/>
                  </a:lnTo>
                  <a:lnTo>
                    <a:pt x="1482" y="695"/>
                  </a:lnTo>
                  <a:lnTo>
                    <a:pt x="1482" y="700"/>
                  </a:lnTo>
                  <a:lnTo>
                    <a:pt x="1482" y="700"/>
                  </a:lnTo>
                  <a:lnTo>
                    <a:pt x="1487" y="700"/>
                  </a:lnTo>
                  <a:lnTo>
                    <a:pt x="1487" y="700"/>
                  </a:lnTo>
                  <a:lnTo>
                    <a:pt x="1487" y="705"/>
                  </a:lnTo>
                  <a:lnTo>
                    <a:pt x="1487" y="705"/>
                  </a:lnTo>
                  <a:lnTo>
                    <a:pt x="1487" y="705"/>
                  </a:lnTo>
                  <a:lnTo>
                    <a:pt x="1487" y="710"/>
                  </a:lnTo>
                  <a:lnTo>
                    <a:pt x="1487" y="710"/>
                  </a:lnTo>
                  <a:lnTo>
                    <a:pt x="1492" y="710"/>
                  </a:lnTo>
                  <a:lnTo>
                    <a:pt x="1487" y="710"/>
                  </a:lnTo>
                  <a:lnTo>
                    <a:pt x="1487" y="715"/>
                  </a:lnTo>
                  <a:lnTo>
                    <a:pt x="1487" y="715"/>
                  </a:lnTo>
                  <a:lnTo>
                    <a:pt x="1487" y="715"/>
                  </a:lnTo>
                  <a:lnTo>
                    <a:pt x="1482" y="715"/>
                  </a:lnTo>
                  <a:lnTo>
                    <a:pt x="1482" y="715"/>
                  </a:lnTo>
                  <a:lnTo>
                    <a:pt x="1482" y="715"/>
                  </a:lnTo>
                  <a:lnTo>
                    <a:pt x="1482" y="721"/>
                  </a:lnTo>
                  <a:lnTo>
                    <a:pt x="1477" y="721"/>
                  </a:lnTo>
                  <a:lnTo>
                    <a:pt x="1477" y="721"/>
                  </a:lnTo>
                  <a:lnTo>
                    <a:pt x="1472" y="721"/>
                  </a:lnTo>
                  <a:lnTo>
                    <a:pt x="1472" y="726"/>
                  </a:lnTo>
                  <a:lnTo>
                    <a:pt x="1472" y="726"/>
                  </a:lnTo>
                  <a:lnTo>
                    <a:pt x="1472" y="726"/>
                  </a:lnTo>
                  <a:lnTo>
                    <a:pt x="1466" y="726"/>
                  </a:lnTo>
                  <a:lnTo>
                    <a:pt x="1466" y="726"/>
                  </a:lnTo>
                  <a:lnTo>
                    <a:pt x="1466" y="731"/>
                  </a:lnTo>
                  <a:lnTo>
                    <a:pt x="1461" y="731"/>
                  </a:lnTo>
                  <a:lnTo>
                    <a:pt x="1461" y="731"/>
                  </a:lnTo>
                  <a:lnTo>
                    <a:pt x="1461" y="731"/>
                  </a:lnTo>
                  <a:lnTo>
                    <a:pt x="1461" y="736"/>
                  </a:lnTo>
                  <a:lnTo>
                    <a:pt x="1466" y="736"/>
                  </a:lnTo>
                  <a:lnTo>
                    <a:pt x="1466" y="741"/>
                  </a:lnTo>
                  <a:lnTo>
                    <a:pt x="1466" y="741"/>
                  </a:lnTo>
                  <a:lnTo>
                    <a:pt x="1472" y="741"/>
                  </a:lnTo>
                  <a:lnTo>
                    <a:pt x="1472" y="741"/>
                  </a:lnTo>
                  <a:lnTo>
                    <a:pt x="1472" y="747"/>
                  </a:lnTo>
                  <a:lnTo>
                    <a:pt x="1472" y="747"/>
                  </a:lnTo>
                  <a:lnTo>
                    <a:pt x="1472" y="747"/>
                  </a:lnTo>
                  <a:lnTo>
                    <a:pt x="1472" y="747"/>
                  </a:lnTo>
                  <a:lnTo>
                    <a:pt x="1472" y="752"/>
                  </a:lnTo>
                  <a:lnTo>
                    <a:pt x="1472" y="752"/>
                  </a:lnTo>
                  <a:lnTo>
                    <a:pt x="1472" y="757"/>
                  </a:lnTo>
                  <a:lnTo>
                    <a:pt x="1472" y="757"/>
                  </a:lnTo>
                  <a:lnTo>
                    <a:pt x="1472" y="757"/>
                  </a:lnTo>
                  <a:lnTo>
                    <a:pt x="1472" y="762"/>
                  </a:lnTo>
                  <a:lnTo>
                    <a:pt x="1477" y="762"/>
                  </a:lnTo>
                  <a:lnTo>
                    <a:pt x="1477" y="762"/>
                  </a:lnTo>
                  <a:lnTo>
                    <a:pt x="1477" y="762"/>
                  </a:lnTo>
                  <a:lnTo>
                    <a:pt x="1477" y="767"/>
                  </a:lnTo>
                  <a:lnTo>
                    <a:pt x="1477" y="767"/>
                  </a:lnTo>
                  <a:lnTo>
                    <a:pt x="1477" y="767"/>
                  </a:lnTo>
                  <a:lnTo>
                    <a:pt x="1477" y="772"/>
                  </a:lnTo>
                  <a:lnTo>
                    <a:pt x="1477" y="772"/>
                  </a:lnTo>
                  <a:lnTo>
                    <a:pt x="1477" y="772"/>
                  </a:lnTo>
                  <a:lnTo>
                    <a:pt x="1477" y="778"/>
                  </a:lnTo>
                  <a:lnTo>
                    <a:pt x="1477" y="778"/>
                  </a:lnTo>
                  <a:lnTo>
                    <a:pt x="1472" y="778"/>
                  </a:lnTo>
                  <a:lnTo>
                    <a:pt x="1472" y="778"/>
                  </a:lnTo>
                  <a:lnTo>
                    <a:pt x="1472" y="783"/>
                  </a:lnTo>
                  <a:lnTo>
                    <a:pt x="1472" y="783"/>
                  </a:lnTo>
                  <a:lnTo>
                    <a:pt x="1472" y="783"/>
                  </a:lnTo>
                  <a:lnTo>
                    <a:pt x="1472" y="783"/>
                  </a:lnTo>
                  <a:lnTo>
                    <a:pt x="1477" y="788"/>
                  </a:lnTo>
                  <a:lnTo>
                    <a:pt x="1472" y="793"/>
                  </a:lnTo>
                  <a:lnTo>
                    <a:pt x="1472" y="793"/>
                  </a:lnTo>
                  <a:lnTo>
                    <a:pt x="1477" y="798"/>
                  </a:lnTo>
                  <a:lnTo>
                    <a:pt x="1477" y="798"/>
                  </a:lnTo>
                  <a:lnTo>
                    <a:pt x="1477" y="798"/>
                  </a:lnTo>
                  <a:lnTo>
                    <a:pt x="1477" y="798"/>
                  </a:lnTo>
                  <a:lnTo>
                    <a:pt x="1477" y="804"/>
                  </a:lnTo>
                  <a:lnTo>
                    <a:pt x="1477" y="804"/>
                  </a:lnTo>
                  <a:lnTo>
                    <a:pt x="1477" y="804"/>
                  </a:lnTo>
                  <a:lnTo>
                    <a:pt x="1477" y="809"/>
                  </a:lnTo>
                  <a:lnTo>
                    <a:pt x="1477" y="809"/>
                  </a:lnTo>
                  <a:lnTo>
                    <a:pt x="1477" y="809"/>
                  </a:lnTo>
                  <a:lnTo>
                    <a:pt x="1477" y="814"/>
                  </a:lnTo>
                  <a:lnTo>
                    <a:pt x="1477" y="814"/>
                  </a:lnTo>
                  <a:lnTo>
                    <a:pt x="1482" y="814"/>
                  </a:lnTo>
                  <a:lnTo>
                    <a:pt x="1482" y="814"/>
                  </a:lnTo>
                  <a:lnTo>
                    <a:pt x="1482" y="819"/>
                  </a:lnTo>
                  <a:lnTo>
                    <a:pt x="1482" y="819"/>
                  </a:lnTo>
                  <a:lnTo>
                    <a:pt x="1482" y="819"/>
                  </a:lnTo>
                  <a:lnTo>
                    <a:pt x="1482" y="824"/>
                  </a:lnTo>
                  <a:lnTo>
                    <a:pt x="1482" y="824"/>
                  </a:lnTo>
                  <a:lnTo>
                    <a:pt x="1482" y="824"/>
                  </a:lnTo>
                  <a:lnTo>
                    <a:pt x="1487" y="830"/>
                  </a:lnTo>
                  <a:lnTo>
                    <a:pt x="1487" y="830"/>
                  </a:lnTo>
                  <a:lnTo>
                    <a:pt x="1487" y="830"/>
                  </a:lnTo>
                  <a:lnTo>
                    <a:pt x="1487" y="830"/>
                  </a:lnTo>
                  <a:lnTo>
                    <a:pt x="1487" y="835"/>
                  </a:lnTo>
                  <a:lnTo>
                    <a:pt x="1487" y="835"/>
                  </a:lnTo>
                  <a:lnTo>
                    <a:pt x="1492" y="840"/>
                  </a:lnTo>
                  <a:lnTo>
                    <a:pt x="1487" y="840"/>
                  </a:lnTo>
                  <a:lnTo>
                    <a:pt x="1492" y="840"/>
                  </a:lnTo>
                  <a:lnTo>
                    <a:pt x="1492" y="840"/>
                  </a:lnTo>
                  <a:lnTo>
                    <a:pt x="1492" y="845"/>
                  </a:lnTo>
                  <a:lnTo>
                    <a:pt x="1492" y="845"/>
                  </a:lnTo>
                  <a:lnTo>
                    <a:pt x="1492" y="845"/>
                  </a:lnTo>
                  <a:lnTo>
                    <a:pt x="1492" y="845"/>
                  </a:lnTo>
                  <a:lnTo>
                    <a:pt x="1492" y="845"/>
                  </a:lnTo>
                  <a:lnTo>
                    <a:pt x="1492" y="850"/>
                  </a:lnTo>
                  <a:lnTo>
                    <a:pt x="1498" y="850"/>
                  </a:lnTo>
                  <a:lnTo>
                    <a:pt x="1498" y="850"/>
                  </a:lnTo>
                  <a:lnTo>
                    <a:pt x="1498" y="855"/>
                  </a:lnTo>
                  <a:lnTo>
                    <a:pt x="1498" y="855"/>
                  </a:lnTo>
                  <a:lnTo>
                    <a:pt x="1498" y="855"/>
                  </a:lnTo>
                  <a:lnTo>
                    <a:pt x="1503" y="855"/>
                  </a:lnTo>
                  <a:lnTo>
                    <a:pt x="1503" y="861"/>
                  </a:lnTo>
                  <a:lnTo>
                    <a:pt x="1503" y="861"/>
                  </a:lnTo>
                  <a:lnTo>
                    <a:pt x="1503" y="861"/>
                  </a:lnTo>
                  <a:lnTo>
                    <a:pt x="1503" y="861"/>
                  </a:lnTo>
                  <a:lnTo>
                    <a:pt x="1503" y="866"/>
                  </a:lnTo>
                  <a:lnTo>
                    <a:pt x="1508" y="866"/>
                  </a:lnTo>
                  <a:lnTo>
                    <a:pt x="1508" y="866"/>
                  </a:lnTo>
                  <a:lnTo>
                    <a:pt x="1508" y="866"/>
                  </a:lnTo>
                  <a:lnTo>
                    <a:pt x="1508" y="866"/>
                  </a:lnTo>
                  <a:lnTo>
                    <a:pt x="1508" y="871"/>
                  </a:lnTo>
                  <a:lnTo>
                    <a:pt x="1508" y="871"/>
                  </a:lnTo>
                  <a:lnTo>
                    <a:pt x="1508" y="871"/>
                  </a:lnTo>
                  <a:lnTo>
                    <a:pt x="1508" y="871"/>
                  </a:lnTo>
                  <a:lnTo>
                    <a:pt x="1513" y="871"/>
                  </a:lnTo>
                  <a:lnTo>
                    <a:pt x="1513" y="871"/>
                  </a:lnTo>
                  <a:lnTo>
                    <a:pt x="1513" y="876"/>
                  </a:lnTo>
                  <a:lnTo>
                    <a:pt x="1513" y="876"/>
                  </a:lnTo>
                  <a:lnTo>
                    <a:pt x="1513" y="876"/>
                  </a:lnTo>
                  <a:lnTo>
                    <a:pt x="1513" y="876"/>
                  </a:lnTo>
                  <a:lnTo>
                    <a:pt x="1513" y="881"/>
                  </a:lnTo>
                  <a:lnTo>
                    <a:pt x="1513" y="881"/>
                  </a:lnTo>
                  <a:lnTo>
                    <a:pt x="1513" y="881"/>
                  </a:lnTo>
                  <a:lnTo>
                    <a:pt x="1513" y="881"/>
                  </a:lnTo>
                  <a:lnTo>
                    <a:pt x="1513" y="881"/>
                  </a:lnTo>
                  <a:lnTo>
                    <a:pt x="1513" y="887"/>
                  </a:lnTo>
                  <a:lnTo>
                    <a:pt x="1513" y="887"/>
                  </a:lnTo>
                  <a:lnTo>
                    <a:pt x="1513" y="887"/>
                  </a:lnTo>
                  <a:lnTo>
                    <a:pt x="1513" y="887"/>
                  </a:lnTo>
                  <a:lnTo>
                    <a:pt x="1513" y="892"/>
                  </a:lnTo>
                  <a:lnTo>
                    <a:pt x="1513" y="892"/>
                  </a:lnTo>
                  <a:lnTo>
                    <a:pt x="1513" y="892"/>
                  </a:lnTo>
                  <a:lnTo>
                    <a:pt x="1513" y="892"/>
                  </a:lnTo>
                  <a:lnTo>
                    <a:pt x="1513" y="897"/>
                  </a:lnTo>
                  <a:lnTo>
                    <a:pt x="1513" y="897"/>
                  </a:lnTo>
                  <a:lnTo>
                    <a:pt x="1513" y="897"/>
                  </a:lnTo>
                  <a:lnTo>
                    <a:pt x="1508" y="897"/>
                  </a:lnTo>
                  <a:lnTo>
                    <a:pt x="1508" y="897"/>
                  </a:lnTo>
                  <a:lnTo>
                    <a:pt x="1508" y="902"/>
                  </a:lnTo>
                  <a:lnTo>
                    <a:pt x="1508" y="902"/>
                  </a:lnTo>
                  <a:lnTo>
                    <a:pt x="1508" y="902"/>
                  </a:lnTo>
                  <a:lnTo>
                    <a:pt x="1508" y="902"/>
                  </a:lnTo>
                  <a:lnTo>
                    <a:pt x="1508" y="907"/>
                  </a:lnTo>
                  <a:lnTo>
                    <a:pt x="1508" y="907"/>
                  </a:lnTo>
                  <a:lnTo>
                    <a:pt x="1508" y="907"/>
                  </a:lnTo>
                  <a:lnTo>
                    <a:pt x="1508" y="913"/>
                  </a:lnTo>
                  <a:lnTo>
                    <a:pt x="1508" y="913"/>
                  </a:lnTo>
                  <a:lnTo>
                    <a:pt x="1508" y="913"/>
                  </a:lnTo>
                  <a:lnTo>
                    <a:pt x="1508" y="913"/>
                  </a:lnTo>
                  <a:lnTo>
                    <a:pt x="1508" y="913"/>
                  </a:lnTo>
                  <a:lnTo>
                    <a:pt x="1508" y="918"/>
                  </a:lnTo>
                  <a:lnTo>
                    <a:pt x="1508" y="918"/>
                  </a:lnTo>
                  <a:lnTo>
                    <a:pt x="1508" y="918"/>
                  </a:lnTo>
                  <a:lnTo>
                    <a:pt x="1508" y="923"/>
                  </a:lnTo>
                  <a:lnTo>
                    <a:pt x="1508" y="923"/>
                  </a:lnTo>
                  <a:lnTo>
                    <a:pt x="1508" y="923"/>
                  </a:lnTo>
                  <a:lnTo>
                    <a:pt x="1508" y="928"/>
                  </a:lnTo>
                  <a:lnTo>
                    <a:pt x="1513" y="928"/>
                  </a:lnTo>
                  <a:lnTo>
                    <a:pt x="1513" y="928"/>
                  </a:lnTo>
                  <a:lnTo>
                    <a:pt x="1513" y="928"/>
                  </a:lnTo>
                  <a:lnTo>
                    <a:pt x="1513" y="933"/>
                  </a:lnTo>
                  <a:lnTo>
                    <a:pt x="1513" y="933"/>
                  </a:lnTo>
                  <a:lnTo>
                    <a:pt x="1513" y="933"/>
                  </a:lnTo>
                  <a:lnTo>
                    <a:pt x="1513" y="933"/>
                  </a:lnTo>
                  <a:lnTo>
                    <a:pt x="1513" y="933"/>
                  </a:lnTo>
                  <a:lnTo>
                    <a:pt x="1513" y="933"/>
                  </a:lnTo>
                  <a:lnTo>
                    <a:pt x="1508" y="933"/>
                  </a:lnTo>
                  <a:lnTo>
                    <a:pt x="1508" y="938"/>
                  </a:lnTo>
                  <a:lnTo>
                    <a:pt x="1508" y="933"/>
                  </a:lnTo>
                  <a:lnTo>
                    <a:pt x="1503" y="933"/>
                  </a:lnTo>
                  <a:lnTo>
                    <a:pt x="1503" y="933"/>
                  </a:lnTo>
                  <a:lnTo>
                    <a:pt x="1503" y="933"/>
                  </a:lnTo>
                  <a:lnTo>
                    <a:pt x="1503" y="933"/>
                  </a:lnTo>
                  <a:lnTo>
                    <a:pt x="1498" y="933"/>
                  </a:lnTo>
                  <a:lnTo>
                    <a:pt x="1498" y="933"/>
                  </a:lnTo>
                  <a:lnTo>
                    <a:pt x="1498" y="928"/>
                  </a:lnTo>
                  <a:lnTo>
                    <a:pt x="1492" y="928"/>
                  </a:lnTo>
                  <a:lnTo>
                    <a:pt x="1492" y="928"/>
                  </a:lnTo>
                  <a:lnTo>
                    <a:pt x="1492" y="928"/>
                  </a:lnTo>
                  <a:lnTo>
                    <a:pt x="1487" y="928"/>
                  </a:lnTo>
                  <a:lnTo>
                    <a:pt x="1487" y="928"/>
                  </a:lnTo>
                  <a:lnTo>
                    <a:pt x="1487" y="928"/>
                  </a:lnTo>
                  <a:lnTo>
                    <a:pt x="1487" y="933"/>
                  </a:lnTo>
                  <a:lnTo>
                    <a:pt x="1482" y="933"/>
                  </a:lnTo>
                  <a:lnTo>
                    <a:pt x="1482" y="933"/>
                  </a:lnTo>
                  <a:lnTo>
                    <a:pt x="1482" y="933"/>
                  </a:lnTo>
                  <a:lnTo>
                    <a:pt x="1482" y="938"/>
                  </a:lnTo>
                  <a:lnTo>
                    <a:pt x="1482" y="938"/>
                  </a:lnTo>
                  <a:lnTo>
                    <a:pt x="1482" y="938"/>
                  </a:lnTo>
                  <a:lnTo>
                    <a:pt x="1482" y="944"/>
                  </a:lnTo>
                  <a:lnTo>
                    <a:pt x="1482" y="944"/>
                  </a:lnTo>
                  <a:lnTo>
                    <a:pt x="1482" y="944"/>
                  </a:lnTo>
                  <a:lnTo>
                    <a:pt x="1482" y="944"/>
                  </a:lnTo>
                  <a:lnTo>
                    <a:pt x="1482" y="949"/>
                  </a:lnTo>
                  <a:lnTo>
                    <a:pt x="1482" y="949"/>
                  </a:lnTo>
                  <a:lnTo>
                    <a:pt x="1482" y="949"/>
                  </a:lnTo>
                  <a:lnTo>
                    <a:pt x="1477" y="954"/>
                  </a:lnTo>
                  <a:lnTo>
                    <a:pt x="1477" y="954"/>
                  </a:lnTo>
                  <a:lnTo>
                    <a:pt x="1477" y="954"/>
                  </a:lnTo>
                  <a:lnTo>
                    <a:pt x="1477" y="954"/>
                  </a:lnTo>
                  <a:lnTo>
                    <a:pt x="1477" y="954"/>
                  </a:lnTo>
                  <a:lnTo>
                    <a:pt x="1472" y="959"/>
                  </a:lnTo>
                  <a:lnTo>
                    <a:pt x="1472" y="959"/>
                  </a:lnTo>
                  <a:lnTo>
                    <a:pt x="1472" y="959"/>
                  </a:lnTo>
                  <a:lnTo>
                    <a:pt x="1472" y="959"/>
                  </a:lnTo>
                  <a:lnTo>
                    <a:pt x="1472" y="959"/>
                  </a:lnTo>
                  <a:lnTo>
                    <a:pt x="1472" y="959"/>
                  </a:lnTo>
                  <a:lnTo>
                    <a:pt x="1466" y="959"/>
                  </a:lnTo>
                  <a:lnTo>
                    <a:pt x="1466" y="959"/>
                  </a:lnTo>
                  <a:lnTo>
                    <a:pt x="1466" y="964"/>
                  </a:lnTo>
                  <a:lnTo>
                    <a:pt x="1461" y="964"/>
                  </a:lnTo>
                  <a:lnTo>
                    <a:pt x="1461" y="964"/>
                  </a:lnTo>
                  <a:lnTo>
                    <a:pt x="1461" y="964"/>
                  </a:lnTo>
                  <a:lnTo>
                    <a:pt x="1456" y="964"/>
                  </a:lnTo>
                  <a:lnTo>
                    <a:pt x="1451" y="964"/>
                  </a:lnTo>
                  <a:lnTo>
                    <a:pt x="1451" y="964"/>
                  </a:lnTo>
                  <a:lnTo>
                    <a:pt x="1451" y="964"/>
                  </a:lnTo>
                  <a:lnTo>
                    <a:pt x="1451" y="964"/>
                  </a:lnTo>
                  <a:lnTo>
                    <a:pt x="1446" y="964"/>
                  </a:lnTo>
                  <a:lnTo>
                    <a:pt x="1446" y="964"/>
                  </a:lnTo>
                  <a:lnTo>
                    <a:pt x="1446" y="964"/>
                  </a:lnTo>
                  <a:lnTo>
                    <a:pt x="1446" y="964"/>
                  </a:lnTo>
                  <a:lnTo>
                    <a:pt x="1441" y="964"/>
                  </a:lnTo>
                  <a:lnTo>
                    <a:pt x="1441" y="964"/>
                  </a:lnTo>
                  <a:lnTo>
                    <a:pt x="1441" y="964"/>
                  </a:lnTo>
                  <a:lnTo>
                    <a:pt x="1435" y="959"/>
                  </a:lnTo>
                  <a:lnTo>
                    <a:pt x="1435" y="959"/>
                  </a:lnTo>
                  <a:lnTo>
                    <a:pt x="1435" y="959"/>
                  </a:lnTo>
                  <a:lnTo>
                    <a:pt x="1435" y="959"/>
                  </a:lnTo>
                  <a:lnTo>
                    <a:pt x="1430" y="959"/>
                  </a:lnTo>
                  <a:lnTo>
                    <a:pt x="1430" y="959"/>
                  </a:lnTo>
                  <a:lnTo>
                    <a:pt x="1430" y="959"/>
                  </a:lnTo>
                  <a:lnTo>
                    <a:pt x="1430" y="959"/>
                  </a:lnTo>
                  <a:lnTo>
                    <a:pt x="1425" y="959"/>
                  </a:lnTo>
                  <a:lnTo>
                    <a:pt x="1425" y="959"/>
                  </a:lnTo>
                  <a:lnTo>
                    <a:pt x="1425" y="959"/>
                  </a:lnTo>
                  <a:lnTo>
                    <a:pt x="1425" y="959"/>
                  </a:lnTo>
                  <a:lnTo>
                    <a:pt x="1420" y="959"/>
                  </a:lnTo>
                  <a:lnTo>
                    <a:pt x="1420" y="959"/>
                  </a:lnTo>
                  <a:lnTo>
                    <a:pt x="1420" y="959"/>
                  </a:lnTo>
                  <a:lnTo>
                    <a:pt x="1420" y="954"/>
                  </a:lnTo>
                  <a:lnTo>
                    <a:pt x="1420" y="954"/>
                  </a:lnTo>
                  <a:lnTo>
                    <a:pt x="1415" y="954"/>
                  </a:lnTo>
                  <a:lnTo>
                    <a:pt x="1415" y="954"/>
                  </a:lnTo>
                  <a:lnTo>
                    <a:pt x="1415" y="954"/>
                  </a:lnTo>
                  <a:lnTo>
                    <a:pt x="1409" y="954"/>
                  </a:lnTo>
                  <a:lnTo>
                    <a:pt x="1409" y="954"/>
                  </a:lnTo>
                  <a:lnTo>
                    <a:pt x="1409" y="954"/>
                  </a:lnTo>
                  <a:lnTo>
                    <a:pt x="1409" y="954"/>
                  </a:lnTo>
                  <a:lnTo>
                    <a:pt x="1409" y="954"/>
                  </a:lnTo>
                  <a:lnTo>
                    <a:pt x="1404" y="954"/>
                  </a:lnTo>
                  <a:lnTo>
                    <a:pt x="1404" y="949"/>
                  </a:lnTo>
                  <a:lnTo>
                    <a:pt x="1404" y="949"/>
                  </a:lnTo>
                  <a:lnTo>
                    <a:pt x="1404" y="949"/>
                  </a:lnTo>
                  <a:lnTo>
                    <a:pt x="1404" y="944"/>
                  </a:lnTo>
                  <a:lnTo>
                    <a:pt x="1404" y="944"/>
                  </a:lnTo>
                  <a:lnTo>
                    <a:pt x="1399" y="944"/>
                  </a:lnTo>
                  <a:lnTo>
                    <a:pt x="1399" y="944"/>
                  </a:lnTo>
                  <a:lnTo>
                    <a:pt x="1399" y="944"/>
                  </a:lnTo>
                  <a:lnTo>
                    <a:pt x="1394" y="944"/>
                  </a:lnTo>
                  <a:lnTo>
                    <a:pt x="1394" y="944"/>
                  </a:lnTo>
                  <a:lnTo>
                    <a:pt x="1394" y="938"/>
                  </a:lnTo>
                  <a:lnTo>
                    <a:pt x="1389" y="938"/>
                  </a:lnTo>
                  <a:lnTo>
                    <a:pt x="1389" y="938"/>
                  </a:lnTo>
                  <a:lnTo>
                    <a:pt x="1389" y="938"/>
                  </a:lnTo>
                  <a:lnTo>
                    <a:pt x="1389" y="938"/>
                  </a:lnTo>
                  <a:lnTo>
                    <a:pt x="1384" y="938"/>
                  </a:lnTo>
                  <a:lnTo>
                    <a:pt x="1384" y="933"/>
                  </a:lnTo>
                  <a:lnTo>
                    <a:pt x="1384" y="933"/>
                  </a:lnTo>
                  <a:lnTo>
                    <a:pt x="1384" y="933"/>
                  </a:lnTo>
                  <a:lnTo>
                    <a:pt x="1384" y="933"/>
                  </a:lnTo>
                  <a:lnTo>
                    <a:pt x="1384" y="933"/>
                  </a:lnTo>
                  <a:lnTo>
                    <a:pt x="1378" y="933"/>
                  </a:lnTo>
                  <a:lnTo>
                    <a:pt x="1378" y="928"/>
                  </a:lnTo>
                  <a:lnTo>
                    <a:pt x="1378" y="928"/>
                  </a:lnTo>
                  <a:lnTo>
                    <a:pt x="1378" y="928"/>
                  </a:lnTo>
                  <a:lnTo>
                    <a:pt x="1378" y="928"/>
                  </a:lnTo>
                  <a:lnTo>
                    <a:pt x="1378" y="928"/>
                  </a:lnTo>
                  <a:lnTo>
                    <a:pt x="1378" y="928"/>
                  </a:lnTo>
                  <a:lnTo>
                    <a:pt x="1378" y="923"/>
                  </a:lnTo>
                  <a:lnTo>
                    <a:pt x="1373" y="923"/>
                  </a:lnTo>
                  <a:lnTo>
                    <a:pt x="1373" y="923"/>
                  </a:lnTo>
                  <a:lnTo>
                    <a:pt x="1373" y="918"/>
                  </a:lnTo>
                  <a:lnTo>
                    <a:pt x="1368" y="918"/>
                  </a:lnTo>
                  <a:lnTo>
                    <a:pt x="1368" y="918"/>
                  </a:lnTo>
                  <a:lnTo>
                    <a:pt x="1368" y="918"/>
                  </a:lnTo>
                  <a:lnTo>
                    <a:pt x="1368" y="913"/>
                  </a:lnTo>
                  <a:lnTo>
                    <a:pt x="1368" y="913"/>
                  </a:lnTo>
                  <a:lnTo>
                    <a:pt x="1368" y="913"/>
                  </a:lnTo>
                  <a:lnTo>
                    <a:pt x="1363" y="913"/>
                  </a:lnTo>
                  <a:lnTo>
                    <a:pt x="1363" y="913"/>
                  </a:lnTo>
                  <a:lnTo>
                    <a:pt x="1363" y="913"/>
                  </a:lnTo>
                  <a:lnTo>
                    <a:pt x="1363" y="913"/>
                  </a:lnTo>
                  <a:lnTo>
                    <a:pt x="1358" y="907"/>
                  </a:lnTo>
                  <a:lnTo>
                    <a:pt x="1358" y="907"/>
                  </a:lnTo>
                  <a:lnTo>
                    <a:pt x="1358" y="907"/>
                  </a:lnTo>
                  <a:lnTo>
                    <a:pt x="1358" y="902"/>
                  </a:lnTo>
                  <a:lnTo>
                    <a:pt x="1358" y="902"/>
                  </a:lnTo>
                  <a:lnTo>
                    <a:pt x="1352" y="902"/>
                  </a:lnTo>
                  <a:lnTo>
                    <a:pt x="1352" y="902"/>
                  </a:lnTo>
                  <a:lnTo>
                    <a:pt x="1352" y="902"/>
                  </a:lnTo>
                  <a:lnTo>
                    <a:pt x="1352" y="897"/>
                  </a:lnTo>
                  <a:lnTo>
                    <a:pt x="1352" y="897"/>
                  </a:lnTo>
                  <a:lnTo>
                    <a:pt x="1352" y="897"/>
                  </a:lnTo>
                  <a:lnTo>
                    <a:pt x="1352" y="897"/>
                  </a:lnTo>
                  <a:lnTo>
                    <a:pt x="1347" y="897"/>
                  </a:lnTo>
                  <a:lnTo>
                    <a:pt x="1347" y="897"/>
                  </a:lnTo>
                  <a:lnTo>
                    <a:pt x="1347" y="897"/>
                  </a:lnTo>
                  <a:lnTo>
                    <a:pt x="1347" y="892"/>
                  </a:lnTo>
                  <a:lnTo>
                    <a:pt x="1347" y="892"/>
                  </a:lnTo>
                  <a:lnTo>
                    <a:pt x="1347" y="892"/>
                  </a:lnTo>
                  <a:lnTo>
                    <a:pt x="1347" y="892"/>
                  </a:lnTo>
                  <a:lnTo>
                    <a:pt x="1342" y="892"/>
                  </a:lnTo>
                  <a:lnTo>
                    <a:pt x="1342" y="887"/>
                  </a:lnTo>
                  <a:lnTo>
                    <a:pt x="1342" y="887"/>
                  </a:lnTo>
                  <a:lnTo>
                    <a:pt x="1337" y="887"/>
                  </a:lnTo>
                  <a:lnTo>
                    <a:pt x="1337" y="887"/>
                  </a:lnTo>
                  <a:lnTo>
                    <a:pt x="1337" y="887"/>
                  </a:lnTo>
                  <a:lnTo>
                    <a:pt x="1337" y="881"/>
                  </a:lnTo>
                  <a:lnTo>
                    <a:pt x="1332" y="881"/>
                  </a:lnTo>
                  <a:lnTo>
                    <a:pt x="1332" y="881"/>
                  </a:lnTo>
                  <a:lnTo>
                    <a:pt x="1332" y="881"/>
                  </a:lnTo>
                  <a:lnTo>
                    <a:pt x="1327" y="881"/>
                  </a:lnTo>
                  <a:lnTo>
                    <a:pt x="1327" y="881"/>
                  </a:lnTo>
                  <a:lnTo>
                    <a:pt x="1327" y="876"/>
                  </a:lnTo>
                  <a:lnTo>
                    <a:pt x="1327" y="876"/>
                  </a:lnTo>
                  <a:lnTo>
                    <a:pt x="1327" y="876"/>
                  </a:lnTo>
                  <a:lnTo>
                    <a:pt x="1327" y="871"/>
                  </a:lnTo>
                  <a:lnTo>
                    <a:pt x="1321" y="871"/>
                  </a:lnTo>
                  <a:lnTo>
                    <a:pt x="1321" y="871"/>
                  </a:lnTo>
                  <a:lnTo>
                    <a:pt x="1321" y="871"/>
                  </a:lnTo>
                  <a:lnTo>
                    <a:pt x="1321" y="871"/>
                  </a:lnTo>
                  <a:lnTo>
                    <a:pt x="1321" y="871"/>
                  </a:lnTo>
                  <a:lnTo>
                    <a:pt x="1316" y="871"/>
                  </a:lnTo>
                  <a:lnTo>
                    <a:pt x="1316" y="866"/>
                  </a:lnTo>
                  <a:lnTo>
                    <a:pt x="1316" y="866"/>
                  </a:lnTo>
                  <a:lnTo>
                    <a:pt x="1316" y="866"/>
                  </a:lnTo>
                  <a:lnTo>
                    <a:pt x="1311" y="866"/>
                  </a:lnTo>
                  <a:lnTo>
                    <a:pt x="1311" y="861"/>
                  </a:lnTo>
                  <a:lnTo>
                    <a:pt x="1311" y="861"/>
                  </a:lnTo>
                  <a:lnTo>
                    <a:pt x="1306" y="861"/>
                  </a:lnTo>
                  <a:lnTo>
                    <a:pt x="1306" y="861"/>
                  </a:lnTo>
                  <a:lnTo>
                    <a:pt x="1306" y="861"/>
                  </a:lnTo>
                  <a:lnTo>
                    <a:pt x="1306" y="861"/>
                  </a:lnTo>
                  <a:lnTo>
                    <a:pt x="1301" y="861"/>
                  </a:lnTo>
                  <a:lnTo>
                    <a:pt x="1301" y="861"/>
                  </a:lnTo>
                  <a:lnTo>
                    <a:pt x="1301" y="866"/>
                  </a:lnTo>
                  <a:lnTo>
                    <a:pt x="1295" y="866"/>
                  </a:lnTo>
                  <a:lnTo>
                    <a:pt x="1295" y="866"/>
                  </a:lnTo>
                  <a:lnTo>
                    <a:pt x="1295" y="866"/>
                  </a:lnTo>
                  <a:lnTo>
                    <a:pt x="1290" y="866"/>
                  </a:lnTo>
                  <a:lnTo>
                    <a:pt x="1290" y="866"/>
                  </a:lnTo>
                  <a:lnTo>
                    <a:pt x="1290" y="866"/>
                  </a:lnTo>
                  <a:lnTo>
                    <a:pt x="1285" y="866"/>
                  </a:lnTo>
                  <a:lnTo>
                    <a:pt x="1285" y="866"/>
                  </a:lnTo>
                  <a:lnTo>
                    <a:pt x="1285" y="866"/>
                  </a:lnTo>
                  <a:lnTo>
                    <a:pt x="1285" y="866"/>
                  </a:lnTo>
                  <a:lnTo>
                    <a:pt x="1280" y="866"/>
                  </a:lnTo>
                  <a:lnTo>
                    <a:pt x="1280" y="866"/>
                  </a:lnTo>
                  <a:lnTo>
                    <a:pt x="1280" y="866"/>
                  </a:lnTo>
                  <a:lnTo>
                    <a:pt x="1275" y="866"/>
                  </a:lnTo>
                  <a:lnTo>
                    <a:pt x="1275" y="866"/>
                  </a:lnTo>
                  <a:lnTo>
                    <a:pt x="1275" y="861"/>
                  </a:lnTo>
                  <a:lnTo>
                    <a:pt x="1275" y="861"/>
                  </a:lnTo>
                  <a:lnTo>
                    <a:pt x="1275" y="861"/>
                  </a:lnTo>
                  <a:lnTo>
                    <a:pt x="1275" y="861"/>
                  </a:lnTo>
                  <a:lnTo>
                    <a:pt x="1275" y="855"/>
                  </a:lnTo>
                  <a:lnTo>
                    <a:pt x="1275" y="855"/>
                  </a:lnTo>
                  <a:lnTo>
                    <a:pt x="1275" y="855"/>
                  </a:lnTo>
                  <a:lnTo>
                    <a:pt x="1275" y="855"/>
                  </a:lnTo>
                  <a:lnTo>
                    <a:pt x="1275" y="850"/>
                  </a:lnTo>
                  <a:lnTo>
                    <a:pt x="1275" y="850"/>
                  </a:lnTo>
                  <a:lnTo>
                    <a:pt x="1275" y="850"/>
                  </a:lnTo>
                  <a:lnTo>
                    <a:pt x="1270" y="845"/>
                  </a:lnTo>
                  <a:lnTo>
                    <a:pt x="1270" y="845"/>
                  </a:lnTo>
                  <a:lnTo>
                    <a:pt x="1270" y="845"/>
                  </a:lnTo>
                  <a:lnTo>
                    <a:pt x="1270" y="845"/>
                  </a:lnTo>
                  <a:lnTo>
                    <a:pt x="1270" y="840"/>
                  </a:lnTo>
                  <a:lnTo>
                    <a:pt x="1270" y="840"/>
                  </a:lnTo>
                  <a:lnTo>
                    <a:pt x="1264" y="840"/>
                  </a:lnTo>
                  <a:lnTo>
                    <a:pt x="1264" y="840"/>
                  </a:lnTo>
                  <a:lnTo>
                    <a:pt x="1264" y="840"/>
                  </a:lnTo>
                  <a:lnTo>
                    <a:pt x="1259" y="840"/>
                  </a:lnTo>
                  <a:lnTo>
                    <a:pt x="1259" y="840"/>
                  </a:lnTo>
                  <a:lnTo>
                    <a:pt x="1259" y="840"/>
                  </a:lnTo>
                  <a:lnTo>
                    <a:pt x="1259" y="840"/>
                  </a:lnTo>
                  <a:lnTo>
                    <a:pt x="1254" y="840"/>
                  </a:lnTo>
                  <a:lnTo>
                    <a:pt x="1254" y="840"/>
                  </a:lnTo>
                  <a:lnTo>
                    <a:pt x="1254" y="845"/>
                  </a:lnTo>
                  <a:lnTo>
                    <a:pt x="1254" y="845"/>
                  </a:lnTo>
                  <a:lnTo>
                    <a:pt x="1254" y="845"/>
                  </a:lnTo>
                  <a:lnTo>
                    <a:pt x="1254" y="845"/>
                  </a:lnTo>
                  <a:lnTo>
                    <a:pt x="1254" y="850"/>
                  </a:lnTo>
                  <a:lnTo>
                    <a:pt x="1254" y="850"/>
                  </a:lnTo>
                  <a:lnTo>
                    <a:pt x="1254" y="850"/>
                  </a:lnTo>
                  <a:lnTo>
                    <a:pt x="1254" y="855"/>
                  </a:lnTo>
                  <a:lnTo>
                    <a:pt x="1249" y="855"/>
                  </a:lnTo>
                  <a:lnTo>
                    <a:pt x="1249" y="855"/>
                  </a:lnTo>
                  <a:lnTo>
                    <a:pt x="1249" y="861"/>
                  </a:lnTo>
                  <a:lnTo>
                    <a:pt x="1249" y="861"/>
                  </a:lnTo>
                  <a:lnTo>
                    <a:pt x="1249" y="861"/>
                  </a:lnTo>
                  <a:lnTo>
                    <a:pt x="1249" y="866"/>
                  </a:lnTo>
                  <a:lnTo>
                    <a:pt x="1249" y="866"/>
                  </a:lnTo>
                  <a:lnTo>
                    <a:pt x="1249" y="866"/>
                  </a:lnTo>
                  <a:lnTo>
                    <a:pt x="1249" y="866"/>
                  </a:lnTo>
                  <a:lnTo>
                    <a:pt x="1249" y="871"/>
                  </a:lnTo>
                  <a:lnTo>
                    <a:pt x="1249" y="871"/>
                  </a:lnTo>
                  <a:lnTo>
                    <a:pt x="1249" y="871"/>
                  </a:lnTo>
                  <a:lnTo>
                    <a:pt x="1249" y="876"/>
                  </a:lnTo>
                  <a:lnTo>
                    <a:pt x="1249" y="876"/>
                  </a:lnTo>
                  <a:lnTo>
                    <a:pt x="1249" y="876"/>
                  </a:lnTo>
                  <a:lnTo>
                    <a:pt x="1249" y="881"/>
                  </a:lnTo>
                  <a:lnTo>
                    <a:pt x="1249" y="881"/>
                  </a:lnTo>
                  <a:lnTo>
                    <a:pt x="1249" y="881"/>
                  </a:lnTo>
                  <a:lnTo>
                    <a:pt x="1244" y="881"/>
                  </a:lnTo>
                  <a:lnTo>
                    <a:pt x="1244" y="887"/>
                  </a:lnTo>
                  <a:lnTo>
                    <a:pt x="1244" y="887"/>
                  </a:lnTo>
                  <a:lnTo>
                    <a:pt x="1244" y="887"/>
                  </a:lnTo>
                  <a:lnTo>
                    <a:pt x="1244" y="892"/>
                  </a:lnTo>
                  <a:lnTo>
                    <a:pt x="1244" y="892"/>
                  </a:lnTo>
                  <a:lnTo>
                    <a:pt x="1244" y="892"/>
                  </a:lnTo>
                  <a:lnTo>
                    <a:pt x="1244" y="897"/>
                  </a:lnTo>
                  <a:lnTo>
                    <a:pt x="1244" y="897"/>
                  </a:lnTo>
                  <a:lnTo>
                    <a:pt x="1244" y="897"/>
                  </a:lnTo>
                  <a:lnTo>
                    <a:pt x="1244" y="897"/>
                  </a:lnTo>
                  <a:lnTo>
                    <a:pt x="1238" y="897"/>
                  </a:lnTo>
                  <a:lnTo>
                    <a:pt x="1238" y="897"/>
                  </a:lnTo>
                  <a:lnTo>
                    <a:pt x="1238" y="897"/>
                  </a:lnTo>
                  <a:lnTo>
                    <a:pt x="1238" y="897"/>
                  </a:lnTo>
                  <a:lnTo>
                    <a:pt x="1238" y="897"/>
                  </a:lnTo>
                  <a:lnTo>
                    <a:pt x="1238" y="902"/>
                  </a:lnTo>
                  <a:lnTo>
                    <a:pt x="1233" y="902"/>
                  </a:lnTo>
                  <a:lnTo>
                    <a:pt x="1233" y="902"/>
                  </a:lnTo>
                  <a:lnTo>
                    <a:pt x="1233" y="902"/>
                  </a:lnTo>
                  <a:lnTo>
                    <a:pt x="1233" y="902"/>
                  </a:lnTo>
                  <a:lnTo>
                    <a:pt x="1233" y="907"/>
                  </a:lnTo>
                  <a:lnTo>
                    <a:pt x="1233" y="907"/>
                  </a:lnTo>
                  <a:lnTo>
                    <a:pt x="1233" y="907"/>
                  </a:lnTo>
                  <a:lnTo>
                    <a:pt x="1228" y="907"/>
                  </a:lnTo>
                  <a:lnTo>
                    <a:pt x="1228" y="907"/>
                  </a:lnTo>
                  <a:lnTo>
                    <a:pt x="1228" y="913"/>
                  </a:lnTo>
                  <a:lnTo>
                    <a:pt x="1228" y="913"/>
                  </a:lnTo>
                  <a:lnTo>
                    <a:pt x="1228" y="913"/>
                  </a:lnTo>
                  <a:lnTo>
                    <a:pt x="1228" y="913"/>
                  </a:lnTo>
                  <a:lnTo>
                    <a:pt x="1228" y="913"/>
                  </a:lnTo>
                  <a:lnTo>
                    <a:pt x="1223" y="913"/>
                  </a:lnTo>
                  <a:lnTo>
                    <a:pt x="1223" y="913"/>
                  </a:lnTo>
                  <a:lnTo>
                    <a:pt x="1223" y="913"/>
                  </a:lnTo>
                  <a:lnTo>
                    <a:pt x="1218" y="913"/>
                  </a:lnTo>
                  <a:lnTo>
                    <a:pt x="1218" y="918"/>
                  </a:lnTo>
                  <a:lnTo>
                    <a:pt x="1218" y="918"/>
                  </a:lnTo>
                  <a:lnTo>
                    <a:pt x="1218" y="918"/>
                  </a:lnTo>
                  <a:lnTo>
                    <a:pt x="1218" y="913"/>
                  </a:lnTo>
                  <a:lnTo>
                    <a:pt x="1213" y="913"/>
                  </a:lnTo>
                  <a:lnTo>
                    <a:pt x="1213" y="913"/>
                  </a:lnTo>
                  <a:lnTo>
                    <a:pt x="1213" y="913"/>
                  </a:lnTo>
                  <a:lnTo>
                    <a:pt x="1207" y="913"/>
                  </a:lnTo>
                  <a:lnTo>
                    <a:pt x="1207" y="907"/>
                  </a:lnTo>
                  <a:lnTo>
                    <a:pt x="1207" y="907"/>
                  </a:lnTo>
                  <a:lnTo>
                    <a:pt x="1202" y="907"/>
                  </a:lnTo>
                  <a:lnTo>
                    <a:pt x="1202" y="907"/>
                  </a:lnTo>
                  <a:lnTo>
                    <a:pt x="1202" y="907"/>
                  </a:lnTo>
                  <a:lnTo>
                    <a:pt x="1202" y="902"/>
                  </a:lnTo>
                  <a:lnTo>
                    <a:pt x="1197" y="902"/>
                  </a:lnTo>
                  <a:lnTo>
                    <a:pt x="1197" y="902"/>
                  </a:lnTo>
                  <a:lnTo>
                    <a:pt x="1197" y="902"/>
                  </a:lnTo>
                  <a:lnTo>
                    <a:pt x="1197" y="902"/>
                  </a:lnTo>
                  <a:lnTo>
                    <a:pt x="1192" y="902"/>
                  </a:lnTo>
                  <a:lnTo>
                    <a:pt x="1192" y="902"/>
                  </a:lnTo>
                  <a:lnTo>
                    <a:pt x="1192" y="902"/>
                  </a:lnTo>
                  <a:lnTo>
                    <a:pt x="1192" y="902"/>
                  </a:lnTo>
                  <a:lnTo>
                    <a:pt x="1192" y="902"/>
                  </a:lnTo>
                  <a:lnTo>
                    <a:pt x="1192" y="902"/>
                  </a:lnTo>
                  <a:lnTo>
                    <a:pt x="1192" y="907"/>
                  </a:lnTo>
                  <a:lnTo>
                    <a:pt x="1187" y="907"/>
                  </a:lnTo>
                  <a:lnTo>
                    <a:pt x="1187" y="907"/>
                  </a:lnTo>
                  <a:lnTo>
                    <a:pt x="1187" y="907"/>
                  </a:lnTo>
                  <a:lnTo>
                    <a:pt x="1187" y="913"/>
                  </a:lnTo>
                  <a:lnTo>
                    <a:pt x="1187" y="913"/>
                  </a:lnTo>
                  <a:lnTo>
                    <a:pt x="1187" y="913"/>
                  </a:lnTo>
                  <a:lnTo>
                    <a:pt x="1187" y="913"/>
                  </a:lnTo>
                  <a:lnTo>
                    <a:pt x="1187" y="913"/>
                  </a:lnTo>
                  <a:lnTo>
                    <a:pt x="1187" y="913"/>
                  </a:lnTo>
                  <a:lnTo>
                    <a:pt x="1181" y="913"/>
                  </a:lnTo>
                  <a:lnTo>
                    <a:pt x="1181" y="918"/>
                  </a:lnTo>
                  <a:lnTo>
                    <a:pt x="1181" y="918"/>
                  </a:lnTo>
                  <a:lnTo>
                    <a:pt x="1181" y="918"/>
                  </a:lnTo>
                  <a:lnTo>
                    <a:pt x="1176" y="918"/>
                  </a:lnTo>
                  <a:lnTo>
                    <a:pt x="1176" y="918"/>
                  </a:lnTo>
                  <a:lnTo>
                    <a:pt x="1176" y="918"/>
                  </a:lnTo>
                  <a:lnTo>
                    <a:pt x="1176" y="918"/>
                  </a:lnTo>
                  <a:lnTo>
                    <a:pt x="1171" y="918"/>
                  </a:lnTo>
                  <a:lnTo>
                    <a:pt x="1171" y="918"/>
                  </a:lnTo>
                  <a:lnTo>
                    <a:pt x="1171" y="918"/>
                  </a:lnTo>
                  <a:lnTo>
                    <a:pt x="1171" y="918"/>
                  </a:lnTo>
                  <a:lnTo>
                    <a:pt x="1171" y="923"/>
                  </a:lnTo>
                  <a:lnTo>
                    <a:pt x="1171" y="923"/>
                  </a:lnTo>
                  <a:lnTo>
                    <a:pt x="1166" y="923"/>
                  </a:lnTo>
                  <a:lnTo>
                    <a:pt x="1166" y="923"/>
                  </a:lnTo>
                  <a:lnTo>
                    <a:pt x="1166" y="923"/>
                  </a:lnTo>
                  <a:lnTo>
                    <a:pt x="1166" y="923"/>
                  </a:lnTo>
                  <a:lnTo>
                    <a:pt x="1161" y="923"/>
                  </a:lnTo>
                  <a:lnTo>
                    <a:pt x="1161" y="923"/>
                  </a:lnTo>
                  <a:lnTo>
                    <a:pt x="1161" y="928"/>
                  </a:lnTo>
                  <a:lnTo>
                    <a:pt x="1156" y="928"/>
                  </a:lnTo>
                  <a:lnTo>
                    <a:pt x="1156" y="928"/>
                  </a:lnTo>
                  <a:lnTo>
                    <a:pt x="1156" y="928"/>
                  </a:lnTo>
                  <a:lnTo>
                    <a:pt x="1156" y="928"/>
                  </a:lnTo>
                  <a:lnTo>
                    <a:pt x="1150" y="928"/>
                  </a:lnTo>
                  <a:lnTo>
                    <a:pt x="1150" y="928"/>
                  </a:lnTo>
                  <a:lnTo>
                    <a:pt x="1150" y="928"/>
                  </a:lnTo>
                  <a:lnTo>
                    <a:pt x="1145" y="928"/>
                  </a:lnTo>
                  <a:lnTo>
                    <a:pt x="1145" y="928"/>
                  </a:lnTo>
                  <a:lnTo>
                    <a:pt x="1145" y="928"/>
                  </a:lnTo>
                  <a:lnTo>
                    <a:pt x="1145" y="928"/>
                  </a:lnTo>
                  <a:lnTo>
                    <a:pt x="1140" y="928"/>
                  </a:lnTo>
                  <a:lnTo>
                    <a:pt x="1140" y="928"/>
                  </a:lnTo>
                  <a:lnTo>
                    <a:pt x="1140" y="928"/>
                  </a:lnTo>
                  <a:lnTo>
                    <a:pt x="1135" y="928"/>
                  </a:lnTo>
                  <a:lnTo>
                    <a:pt x="1135" y="928"/>
                  </a:lnTo>
                  <a:lnTo>
                    <a:pt x="1135" y="928"/>
                  </a:lnTo>
                  <a:lnTo>
                    <a:pt x="1135" y="928"/>
                  </a:lnTo>
                  <a:lnTo>
                    <a:pt x="1135" y="928"/>
                  </a:lnTo>
                  <a:lnTo>
                    <a:pt x="1130" y="928"/>
                  </a:lnTo>
                  <a:lnTo>
                    <a:pt x="1130" y="928"/>
                  </a:lnTo>
                  <a:lnTo>
                    <a:pt x="1124" y="928"/>
                  </a:lnTo>
                  <a:lnTo>
                    <a:pt x="1124" y="933"/>
                  </a:lnTo>
                  <a:lnTo>
                    <a:pt x="1124" y="933"/>
                  </a:lnTo>
                  <a:lnTo>
                    <a:pt x="1124" y="933"/>
                  </a:lnTo>
                  <a:lnTo>
                    <a:pt x="1119" y="933"/>
                  </a:lnTo>
                  <a:lnTo>
                    <a:pt x="1119" y="933"/>
                  </a:lnTo>
                  <a:lnTo>
                    <a:pt x="1119" y="933"/>
                  </a:lnTo>
                  <a:lnTo>
                    <a:pt x="1119" y="933"/>
                  </a:lnTo>
                  <a:lnTo>
                    <a:pt x="1119" y="938"/>
                  </a:lnTo>
                  <a:lnTo>
                    <a:pt x="1119" y="938"/>
                  </a:lnTo>
                  <a:lnTo>
                    <a:pt x="1119" y="938"/>
                  </a:lnTo>
                  <a:lnTo>
                    <a:pt x="1119" y="944"/>
                  </a:lnTo>
                  <a:lnTo>
                    <a:pt x="1114" y="944"/>
                  </a:lnTo>
                  <a:lnTo>
                    <a:pt x="1114" y="944"/>
                  </a:lnTo>
                  <a:lnTo>
                    <a:pt x="1114" y="944"/>
                  </a:lnTo>
                  <a:lnTo>
                    <a:pt x="1114" y="944"/>
                  </a:lnTo>
                  <a:lnTo>
                    <a:pt x="1114" y="944"/>
                  </a:lnTo>
                  <a:lnTo>
                    <a:pt x="1114" y="949"/>
                  </a:lnTo>
                  <a:lnTo>
                    <a:pt x="1114" y="949"/>
                  </a:lnTo>
                  <a:lnTo>
                    <a:pt x="1114" y="949"/>
                  </a:lnTo>
                  <a:lnTo>
                    <a:pt x="1114" y="954"/>
                  </a:lnTo>
                  <a:lnTo>
                    <a:pt x="1114" y="954"/>
                  </a:lnTo>
                  <a:lnTo>
                    <a:pt x="1114" y="954"/>
                  </a:lnTo>
                  <a:lnTo>
                    <a:pt x="1114" y="959"/>
                  </a:lnTo>
                  <a:lnTo>
                    <a:pt x="1114" y="959"/>
                  </a:lnTo>
                  <a:lnTo>
                    <a:pt x="1114" y="959"/>
                  </a:lnTo>
                  <a:lnTo>
                    <a:pt x="1114" y="959"/>
                  </a:lnTo>
                  <a:lnTo>
                    <a:pt x="1109" y="959"/>
                  </a:lnTo>
                  <a:lnTo>
                    <a:pt x="1109" y="959"/>
                  </a:lnTo>
                  <a:lnTo>
                    <a:pt x="1109" y="959"/>
                  </a:lnTo>
                  <a:lnTo>
                    <a:pt x="1109" y="959"/>
                  </a:lnTo>
                  <a:lnTo>
                    <a:pt x="1104" y="959"/>
                  </a:lnTo>
                  <a:lnTo>
                    <a:pt x="1104" y="959"/>
                  </a:lnTo>
                  <a:lnTo>
                    <a:pt x="1104" y="964"/>
                  </a:lnTo>
                  <a:lnTo>
                    <a:pt x="1104" y="964"/>
                  </a:lnTo>
                  <a:lnTo>
                    <a:pt x="1104" y="964"/>
                  </a:lnTo>
                  <a:lnTo>
                    <a:pt x="1099" y="964"/>
                  </a:lnTo>
                  <a:lnTo>
                    <a:pt x="1099" y="964"/>
                  </a:lnTo>
                  <a:lnTo>
                    <a:pt x="1099" y="964"/>
                  </a:lnTo>
                  <a:lnTo>
                    <a:pt x="1099" y="970"/>
                  </a:lnTo>
                  <a:lnTo>
                    <a:pt x="1099" y="970"/>
                  </a:lnTo>
                  <a:lnTo>
                    <a:pt x="1099" y="975"/>
                  </a:lnTo>
                  <a:lnTo>
                    <a:pt x="1099" y="975"/>
                  </a:lnTo>
                  <a:lnTo>
                    <a:pt x="1099" y="975"/>
                  </a:lnTo>
                  <a:lnTo>
                    <a:pt x="1093" y="975"/>
                  </a:lnTo>
                  <a:lnTo>
                    <a:pt x="1093" y="975"/>
                  </a:lnTo>
                  <a:lnTo>
                    <a:pt x="1093" y="975"/>
                  </a:lnTo>
                  <a:lnTo>
                    <a:pt x="1093" y="980"/>
                  </a:lnTo>
                  <a:lnTo>
                    <a:pt x="1088" y="980"/>
                  </a:lnTo>
                  <a:lnTo>
                    <a:pt x="1088" y="980"/>
                  </a:lnTo>
                  <a:lnTo>
                    <a:pt x="1088" y="980"/>
                  </a:lnTo>
                  <a:lnTo>
                    <a:pt x="1088" y="980"/>
                  </a:lnTo>
                  <a:lnTo>
                    <a:pt x="1088" y="980"/>
                  </a:lnTo>
                  <a:lnTo>
                    <a:pt x="1083" y="980"/>
                  </a:lnTo>
                  <a:lnTo>
                    <a:pt x="1083" y="985"/>
                  </a:lnTo>
                  <a:lnTo>
                    <a:pt x="1083" y="985"/>
                  </a:lnTo>
                  <a:lnTo>
                    <a:pt x="1083" y="985"/>
                  </a:lnTo>
                  <a:lnTo>
                    <a:pt x="1078" y="985"/>
                  </a:lnTo>
                  <a:lnTo>
                    <a:pt x="1078" y="985"/>
                  </a:lnTo>
                  <a:lnTo>
                    <a:pt x="1078" y="990"/>
                  </a:lnTo>
                  <a:lnTo>
                    <a:pt x="1073" y="990"/>
                  </a:lnTo>
                  <a:lnTo>
                    <a:pt x="1073" y="990"/>
                  </a:lnTo>
                  <a:lnTo>
                    <a:pt x="1073" y="990"/>
                  </a:lnTo>
                  <a:lnTo>
                    <a:pt x="1067" y="990"/>
                  </a:lnTo>
                  <a:lnTo>
                    <a:pt x="1067" y="996"/>
                  </a:lnTo>
                  <a:lnTo>
                    <a:pt x="1067" y="996"/>
                  </a:lnTo>
                  <a:lnTo>
                    <a:pt x="1067" y="996"/>
                  </a:lnTo>
                  <a:lnTo>
                    <a:pt x="1067" y="996"/>
                  </a:lnTo>
                  <a:lnTo>
                    <a:pt x="1062" y="996"/>
                  </a:lnTo>
                  <a:lnTo>
                    <a:pt x="1062" y="996"/>
                  </a:lnTo>
                  <a:lnTo>
                    <a:pt x="1062" y="996"/>
                  </a:lnTo>
                  <a:lnTo>
                    <a:pt x="1062" y="996"/>
                  </a:lnTo>
                  <a:lnTo>
                    <a:pt x="1062" y="996"/>
                  </a:lnTo>
                  <a:lnTo>
                    <a:pt x="1062" y="996"/>
                  </a:lnTo>
                  <a:lnTo>
                    <a:pt x="1062" y="996"/>
                  </a:lnTo>
                  <a:lnTo>
                    <a:pt x="1062" y="990"/>
                  </a:lnTo>
                  <a:lnTo>
                    <a:pt x="1062" y="990"/>
                  </a:lnTo>
                  <a:lnTo>
                    <a:pt x="1062" y="990"/>
                  </a:lnTo>
                  <a:lnTo>
                    <a:pt x="1062" y="985"/>
                  </a:lnTo>
                  <a:lnTo>
                    <a:pt x="1062" y="985"/>
                  </a:lnTo>
                  <a:lnTo>
                    <a:pt x="1057" y="985"/>
                  </a:lnTo>
                  <a:lnTo>
                    <a:pt x="1057" y="980"/>
                  </a:lnTo>
                  <a:lnTo>
                    <a:pt x="1057" y="980"/>
                  </a:lnTo>
                  <a:lnTo>
                    <a:pt x="1057" y="980"/>
                  </a:lnTo>
                  <a:lnTo>
                    <a:pt x="1052" y="980"/>
                  </a:lnTo>
                  <a:lnTo>
                    <a:pt x="1052" y="980"/>
                  </a:lnTo>
                  <a:lnTo>
                    <a:pt x="1052" y="975"/>
                  </a:lnTo>
                  <a:lnTo>
                    <a:pt x="1052" y="975"/>
                  </a:lnTo>
                  <a:lnTo>
                    <a:pt x="1052" y="975"/>
                  </a:lnTo>
                  <a:lnTo>
                    <a:pt x="1052" y="975"/>
                  </a:lnTo>
                  <a:lnTo>
                    <a:pt x="1047" y="975"/>
                  </a:lnTo>
                  <a:lnTo>
                    <a:pt x="1047" y="975"/>
                  </a:lnTo>
                  <a:lnTo>
                    <a:pt x="1047" y="970"/>
                  </a:lnTo>
                  <a:lnTo>
                    <a:pt x="1047" y="970"/>
                  </a:lnTo>
                  <a:lnTo>
                    <a:pt x="1047" y="970"/>
                  </a:lnTo>
                  <a:lnTo>
                    <a:pt x="1047" y="970"/>
                  </a:lnTo>
                  <a:lnTo>
                    <a:pt x="1047" y="970"/>
                  </a:lnTo>
                  <a:lnTo>
                    <a:pt x="1047" y="964"/>
                  </a:lnTo>
                  <a:lnTo>
                    <a:pt x="1047" y="964"/>
                  </a:lnTo>
                  <a:lnTo>
                    <a:pt x="1047" y="964"/>
                  </a:lnTo>
                  <a:lnTo>
                    <a:pt x="1047" y="964"/>
                  </a:lnTo>
                  <a:lnTo>
                    <a:pt x="1047" y="964"/>
                  </a:lnTo>
                  <a:lnTo>
                    <a:pt x="1047" y="964"/>
                  </a:lnTo>
                  <a:lnTo>
                    <a:pt x="1047" y="964"/>
                  </a:lnTo>
                  <a:lnTo>
                    <a:pt x="1047" y="959"/>
                  </a:lnTo>
                  <a:lnTo>
                    <a:pt x="1047" y="959"/>
                  </a:lnTo>
                  <a:lnTo>
                    <a:pt x="1047" y="959"/>
                  </a:lnTo>
                  <a:lnTo>
                    <a:pt x="1047" y="959"/>
                  </a:lnTo>
                  <a:lnTo>
                    <a:pt x="1047" y="954"/>
                  </a:lnTo>
                  <a:lnTo>
                    <a:pt x="1042" y="954"/>
                  </a:lnTo>
                  <a:lnTo>
                    <a:pt x="1042" y="954"/>
                  </a:lnTo>
                  <a:lnTo>
                    <a:pt x="1042" y="954"/>
                  </a:lnTo>
                  <a:lnTo>
                    <a:pt x="1042" y="949"/>
                  </a:lnTo>
                  <a:lnTo>
                    <a:pt x="1042" y="949"/>
                  </a:lnTo>
                  <a:lnTo>
                    <a:pt x="1042" y="949"/>
                  </a:lnTo>
                  <a:lnTo>
                    <a:pt x="1042" y="949"/>
                  </a:lnTo>
                  <a:lnTo>
                    <a:pt x="1036" y="949"/>
                  </a:lnTo>
                  <a:lnTo>
                    <a:pt x="1036" y="944"/>
                  </a:lnTo>
                  <a:lnTo>
                    <a:pt x="1036" y="944"/>
                  </a:lnTo>
                  <a:lnTo>
                    <a:pt x="1036" y="944"/>
                  </a:lnTo>
                  <a:lnTo>
                    <a:pt x="1036" y="944"/>
                  </a:lnTo>
                  <a:lnTo>
                    <a:pt x="1036" y="944"/>
                  </a:lnTo>
                  <a:lnTo>
                    <a:pt x="1036" y="949"/>
                  </a:lnTo>
                  <a:lnTo>
                    <a:pt x="1031" y="949"/>
                  </a:lnTo>
                  <a:lnTo>
                    <a:pt x="1031" y="949"/>
                  </a:lnTo>
                  <a:lnTo>
                    <a:pt x="1026" y="949"/>
                  </a:lnTo>
                  <a:lnTo>
                    <a:pt x="1026" y="949"/>
                  </a:lnTo>
                  <a:lnTo>
                    <a:pt x="1026" y="949"/>
                  </a:lnTo>
                  <a:lnTo>
                    <a:pt x="1021" y="949"/>
                  </a:lnTo>
                  <a:lnTo>
                    <a:pt x="1021" y="949"/>
                  </a:lnTo>
                  <a:lnTo>
                    <a:pt x="1021" y="949"/>
                  </a:lnTo>
                  <a:lnTo>
                    <a:pt x="1016" y="949"/>
                  </a:lnTo>
                  <a:lnTo>
                    <a:pt x="1016" y="949"/>
                  </a:lnTo>
                  <a:lnTo>
                    <a:pt x="1016" y="954"/>
                  </a:lnTo>
                  <a:lnTo>
                    <a:pt x="1010" y="954"/>
                  </a:lnTo>
                  <a:lnTo>
                    <a:pt x="1010" y="954"/>
                  </a:lnTo>
                  <a:lnTo>
                    <a:pt x="1005" y="954"/>
                  </a:lnTo>
                  <a:lnTo>
                    <a:pt x="1005" y="954"/>
                  </a:lnTo>
                  <a:lnTo>
                    <a:pt x="1005" y="954"/>
                  </a:lnTo>
                  <a:lnTo>
                    <a:pt x="1005" y="959"/>
                  </a:lnTo>
                  <a:lnTo>
                    <a:pt x="1005" y="959"/>
                  </a:lnTo>
                  <a:lnTo>
                    <a:pt x="1000" y="964"/>
                  </a:lnTo>
                  <a:lnTo>
                    <a:pt x="1000" y="964"/>
                  </a:lnTo>
                  <a:lnTo>
                    <a:pt x="1000" y="964"/>
                  </a:lnTo>
                  <a:lnTo>
                    <a:pt x="1000" y="964"/>
                  </a:lnTo>
                  <a:lnTo>
                    <a:pt x="995" y="964"/>
                  </a:lnTo>
                  <a:lnTo>
                    <a:pt x="995" y="964"/>
                  </a:lnTo>
                  <a:lnTo>
                    <a:pt x="995" y="964"/>
                  </a:lnTo>
                  <a:lnTo>
                    <a:pt x="995" y="964"/>
                  </a:lnTo>
                  <a:lnTo>
                    <a:pt x="995" y="964"/>
                  </a:lnTo>
                  <a:lnTo>
                    <a:pt x="995" y="970"/>
                  </a:lnTo>
                  <a:lnTo>
                    <a:pt x="995" y="970"/>
                  </a:lnTo>
                  <a:lnTo>
                    <a:pt x="995" y="970"/>
                  </a:lnTo>
                  <a:lnTo>
                    <a:pt x="995" y="975"/>
                  </a:lnTo>
                  <a:lnTo>
                    <a:pt x="995" y="975"/>
                  </a:lnTo>
                  <a:lnTo>
                    <a:pt x="995" y="975"/>
                  </a:lnTo>
                  <a:lnTo>
                    <a:pt x="995" y="980"/>
                  </a:lnTo>
                  <a:lnTo>
                    <a:pt x="995" y="980"/>
                  </a:lnTo>
                  <a:lnTo>
                    <a:pt x="995" y="980"/>
                  </a:lnTo>
                  <a:lnTo>
                    <a:pt x="995" y="980"/>
                  </a:lnTo>
                  <a:lnTo>
                    <a:pt x="995" y="985"/>
                  </a:lnTo>
                  <a:lnTo>
                    <a:pt x="995" y="985"/>
                  </a:lnTo>
                  <a:lnTo>
                    <a:pt x="995" y="985"/>
                  </a:lnTo>
                  <a:lnTo>
                    <a:pt x="995" y="985"/>
                  </a:lnTo>
                  <a:lnTo>
                    <a:pt x="995" y="990"/>
                  </a:lnTo>
                  <a:lnTo>
                    <a:pt x="995" y="990"/>
                  </a:lnTo>
                  <a:lnTo>
                    <a:pt x="990" y="990"/>
                  </a:lnTo>
                  <a:lnTo>
                    <a:pt x="990" y="996"/>
                  </a:lnTo>
                  <a:lnTo>
                    <a:pt x="990" y="996"/>
                  </a:lnTo>
                  <a:lnTo>
                    <a:pt x="990" y="996"/>
                  </a:lnTo>
                  <a:lnTo>
                    <a:pt x="990" y="996"/>
                  </a:lnTo>
                  <a:lnTo>
                    <a:pt x="990" y="996"/>
                  </a:lnTo>
                  <a:lnTo>
                    <a:pt x="990" y="1001"/>
                  </a:lnTo>
                  <a:lnTo>
                    <a:pt x="990" y="1001"/>
                  </a:lnTo>
                  <a:lnTo>
                    <a:pt x="990" y="1001"/>
                  </a:lnTo>
                  <a:lnTo>
                    <a:pt x="990" y="1001"/>
                  </a:lnTo>
                  <a:lnTo>
                    <a:pt x="985" y="1001"/>
                  </a:lnTo>
                  <a:lnTo>
                    <a:pt x="985" y="1001"/>
                  </a:lnTo>
                  <a:lnTo>
                    <a:pt x="985" y="1001"/>
                  </a:lnTo>
                  <a:lnTo>
                    <a:pt x="985" y="1006"/>
                  </a:lnTo>
                  <a:lnTo>
                    <a:pt x="979" y="1006"/>
                  </a:lnTo>
                  <a:lnTo>
                    <a:pt x="979" y="1006"/>
                  </a:lnTo>
                  <a:lnTo>
                    <a:pt x="979" y="1006"/>
                  </a:lnTo>
                  <a:lnTo>
                    <a:pt x="974" y="1006"/>
                  </a:lnTo>
                  <a:lnTo>
                    <a:pt x="974" y="1011"/>
                  </a:lnTo>
                  <a:lnTo>
                    <a:pt x="974" y="1011"/>
                  </a:lnTo>
                  <a:lnTo>
                    <a:pt x="969" y="1011"/>
                  </a:lnTo>
                  <a:lnTo>
                    <a:pt x="969" y="1011"/>
                  </a:lnTo>
                  <a:lnTo>
                    <a:pt x="969" y="1011"/>
                  </a:lnTo>
                  <a:lnTo>
                    <a:pt x="969" y="1016"/>
                  </a:lnTo>
                  <a:lnTo>
                    <a:pt x="969" y="1016"/>
                  </a:lnTo>
                  <a:lnTo>
                    <a:pt x="969" y="1016"/>
                  </a:lnTo>
                  <a:lnTo>
                    <a:pt x="969" y="1016"/>
                  </a:lnTo>
                  <a:lnTo>
                    <a:pt x="969" y="1021"/>
                  </a:lnTo>
                  <a:lnTo>
                    <a:pt x="969" y="1021"/>
                  </a:lnTo>
                  <a:lnTo>
                    <a:pt x="969" y="1021"/>
                  </a:lnTo>
                  <a:lnTo>
                    <a:pt x="969" y="1021"/>
                  </a:lnTo>
                  <a:lnTo>
                    <a:pt x="969" y="1027"/>
                  </a:lnTo>
                  <a:lnTo>
                    <a:pt x="969" y="1027"/>
                  </a:lnTo>
                  <a:lnTo>
                    <a:pt x="969" y="1027"/>
                  </a:lnTo>
                  <a:lnTo>
                    <a:pt x="969" y="1027"/>
                  </a:lnTo>
                  <a:lnTo>
                    <a:pt x="969" y="1032"/>
                  </a:lnTo>
                  <a:lnTo>
                    <a:pt x="969" y="1032"/>
                  </a:lnTo>
                  <a:lnTo>
                    <a:pt x="969" y="1032"/>
                  </a:lnTo>
                  <a:lnTo>
                    <a:pt x="969" y="1037"/>
                  </a:lnTo>
                  <a:lnTo>
                    <a:pt x="969" y="1037"/>
                  </a:lnTo>
                  <a:lnTo>
                    <a:pt x="969" y="1037"/>
                  </a:lnTo>
                  <a:lnTo>
                    <a:pt x="969" y="1042"/>
                  </a:lnTo>
                  <a:lnTo>
                    <a:pt x="974" y="1042"/>
                  </a:lnTo>
                  <a:lnTo>
                    <a:pt x="974" y="1042"/>
                  </a:lnTo>
                  <a:lnTo>
                    <a:pt x="974" y="1042"/>
                  </a:lnTo>
                  <a:lnTo>
                    <a:pt x="974" y="1042"/>
                  </a:lnTo>
                  <a:lnTo>
                    <a:pt x="974" y="1047"/>
                  </a:lnTo>
                  <a:lnTo>
                    <a:pt x="974" y="1047"/>
                  </a:lnTo>
                  <a:lnTo>
                    <a:pt x="974" y="1047"/>
                  </a:lnTo>
                  <a:lnTo>
                    <a:pt x="979" y="1047"/>
                  </a:lnTo>
                  <a:lnTo>
                    <a:pt x="979" y="1053"/>
                  </a:lnTo>
                  <a:lnTo>
                    <a:pt x="979" y="1053"/>
                  </a:lnTo>
                  <a:lnTo>
                    <a:pt x="979" y="1053"/>
                  </a:lnTo>
                  <a:lnTo>
                    <a:pt x="979" y="1053"/>
                  </a:lnTo>
                  <a:lnTo>
                    <a:pt x="979" y="1053"/>
                  </a:lnTo>
                  <a:lnTo>
                    <a:pt x="979" y="1058"/>
                  </a:lnTo>
                  <a:lnTo>
                    <a:pt x="985" y="1058"/>
                  </a:lnTo>
                  <a:lnTo>
                    <a:pt x="985" y="1058"/>
                  </a:lnTo>
                  <a:lnTo>
                    <a:pt x="985" y="1058"/>
                  </a:lnTo>
                  <a:lnTo>
                    <a:pt x="985" y="1063"/>
                  </a:lnTo>
                  <a:lnTo>
                    <a:pt x="985" y="1063"/>
                  </a:lnTo>
                  <a:lnTo>
                    <a:pt x="985" y="1063"/>
                  </a:lnTo>
                  <a:lnTo>
                    <a:pt x="990" y="1063"/>
                  </a:lnTo>
                  <a:lnTo>
                    <a:pt x="990" y="1068"/>
                  </a:lnTo>
                  <a:lnTo>
                    <a:pt x="990" y="1068"/>
                  </a:lnTo>
                  <a:lnTo>
                    <a:pt x="990" y="1068"/>
                  </a:lnTo>
                  <a:lnTo>
                    <a:pt x="995" y="1073"/>
                  </a:lnTo>
                  <a:lnTo>
                    <a:pt x="995" y="1073"/>
                  </a:lnTo>
                  <a:lnTo>
                    <a:pt x="995" y="1073"/>
                  </a:lnTo>
                  <a:lnTo>
                    <a:pt x="995" y="1073"/>
                  </a:lnTo>
                  <a:lnTo>
                    <a:pt x="995" y="1078"/>
                  </a:lnTo>
                  <a:lnTo>
                    <a:pt x="995" y="1078"/>
                  </a:lnTo>
                  <a:lnTo>
                    <a:pt x="995" y="1078"/>
                  </a:lnTo>
                  <a:lnTo>
                    <a:pt x="995" y="1078"/>
                  </a:lnTo>
                  <a:lnTo>
                    <a:pt x="990" y="1078"/>
                  </a:lnTo>
                  <a:lnTo>
                    <a:pt x="990" y="1078"/>
                  </a:lnTo>
                  <a:lnTo>
                    <a:pt x="990" y="1078"/>
                  </a:lnTo>
                  <a:lnTo>
                    <a:pt x="990" y="1078"/>
                  </a:lnTo>
                  <a:lnTo>
                    <a:pt x="985" y="1078"/>
                  </a:lnTo>
                  <a:lnTo>
                    <a:pt x="985" y="1078"/>
                  </a:lnTo>
                  <a:lnTo>
                    <a:pt x="985" y="1084"/>
                  </a:lnTo>
                  <a:lnTo>
                    <a:pt x="985" y="1084"/>
                  </a:lnTo>
                  <a:lnTo>
                    <a:pt x="979" y="1084"/>
                  </a:lnTo>
                  <a:lnTo>
                    <a:pt x="979" y="1084"/>
                  </a:lnTo>
                  <a:lnTo>
                    <a:pt x="974" y="1084"/>
                  </a:lnTo>
                  <a:lnTo>
                    <a:pt x="974" y="1078"/>
                  </a:lnTo>
                  <a:lnTo>
                    <a:pt x="974" y="1078"/>
                  </a:lnTo>
                  <a:lnTo>
                    <a:pt x="974" y="1084"/>
                  </a:lnTo>
                  <a:lnTo>
                    <a:pt x="974" y="1084"/>
                  </a:lnTo>
                  <a:lnTo>
                    <a:pt x="974" y="1078"/>
                  </a:lnTo>
                  <a:lnTo>
                    <a:pt x="974" y="1078"/>
                  </a:lnTo>
                  <a:lnTo>
                    <a:pt x="974" y="1078"/>
                  </a:lnTo>
                  <a:lnTo>
                    <a:pt x="969" y="1078"/>
                  </a:lnTo>
                  <a:lnTo>
                    <a:pt x="969" y="1078"/>
                  </a:lnTo>
                  <a:lnTo>
                    <a:pt x="969" y="1078"/>
                  </a:lnTo>
                  <a:lnTo>
                    <a:pt x="969" y="1073"/>
                  </a:lnTo>
                  <a:lnTo>
                    <a:pt x="969" y="1073"/>
                  </a:lnTo>
                  <a:lnTo>
                    <a:pt x="969" y="1073"/>
                  </a:lnTo>
                  <a:lnTo>
                    <a:pt x="964" y="1073"/>
                  </a:lnTo>
                  <a:lnTo>
                    <a:pt x="964" y="1073"/>
                  </a:lnTo>
                  <a:lnTo>
                    <a:pt x="964" y="1078"/>
                  </a:lnTo>
                  <a:lnTo>
                    <a:pt x="964" y="1078"/>
                  </a:lnTo>
                  <a:lnTo>
                    <a:pt x="964" y="1078"/>
                  </a:lnTo>
                  <a:lnTo>
                    <a:pt x="964" y="1078"/>
                  </a:lnTo>
                  <a:lnTo>
                    <a:pt x="964" y="1078"/>
                  </a:lnTo>
                  <a:lnTo>
                    <a:pt x="964" y="1078"/>
                  </a:lnTo>
                  <a:lnTo>
                    <a:pt x="959" y="1078"/>
                  </a:lnTo>
                  <a:lnTo>
                    <a:pt x="959" y="1078"/>
                  </a:lnTo>
                  <a:lnTo>
                    <a:pt x="959" y="1078"/>
                  </a:lnTo>
                  <a:lnTo>
                    <a:pt x="959" y="1078"/>
                  </a:lnTo>
                  <a:lnTo>
                    <a:pt x="953" y="1078"/>
                  </a:lnTo>
                  <a:lnTo>
                    <a:pt x="953" y="1078"/>
                  </a:lnTo>
                  <a:lnTo>
                    <a:pt x="953" y="1078"/>
                  </a:lnTo>
                  <a:lnTo>
                    <a:pt x="953" y="1078"/>
                  </a:lnTo>
                  <a:lnTo>
                    <a:pt x="953" y="1078"/>
                  </a:lnTo>
                  <a:lnTo>
                    <a:pt x="948" y="1078"/>
                  </a:lnTo>
                  <a:lnTo>
                    <a:pt x="948" y="1078"/>
                  </a:lnTo>
                  <a:lnTo>
                    <a:pt x="948" y="1078"/>
                  </a:lnTo>
                  <a:lnTo>
                    <a:pt x="948" y="1078"/>
                  </a:lnTo>
                  <a:lnTo>
                    <a:pt x="948" y="1084"/>
                  </a:lnTo>
                  <a:lnTo>
                    <a:pt x="948" y="1084"/>
                  </a:lnTo>
                  <a:lnTo>
                    <a:pt x="948" y="1078"/>
                  </a:lnTo>
                  <a:lnTo>
                    <a:pt x="948" y="1078"/>
                  </a:lnTo>
                  <a:lnTo>
                    <a:pt x="948" y="1078"/>
                  </a:lnTo>
                  <a:lnTo>
                    <a:pt x="943" y="1078"/>
                  </a:lnTo>
                  <a:lnTo>
                    <a:pt x="943" y="1078"/>
                  </a:lnTo>
                  <a:lnTo>
                    <a:pt x="948" y="1078"/>
                  </a:lnTo>
                  <a:lnTo>
                    <a:pt x="948" y="1073"/>
                  </a:lnTo>
                  <a:lnTo>
                    <a:pt x="948" y="1073"/>
                  </a:lnTo>
                  <a:lnTo>
                    <a:pt x="948" y="1073"/>
                  </a:lnTo>
                  <a:lnTo>
                    <a:pt x="948" y="1073"/>
                  </a:lnTo>
                  <a:lnTo>
                    <a:pt x="943" y="1073"/>
                  </a:lnTo>
                  <a:lnTo>
                    <a:pt x="943" y="1073"/>
                  </a:lnTo>
                  <a:lnTo>
                    <a:pt x="943" y="1073"/>
                  </a:lnTo>
                  <a:lnTo>
                    <a:pt x="943" y="1073"/>
                  </a:lnTo>
                  <a:lnTo>
                    <a:pt x="938" y="1073"/>
                  </a:lnTo>
                  <a:lnTo>
                    <a:pt x="938" y="1073"/>
                  </a:lnTo>
                  <a:lnTo>
                    <a:pt x="938" y="1073"/>
                  </a:lnTo>
                  <a:lnTo>
                    <a:pt x="938" y="1073"/>
                  </a:lnTo>
                  <a:lnTo>
                    <a:pt x="938" y="1068"/>
                  </a:lnTo>
                  <a:lnTo>
                    <a:pt x="943" y="1068"/>
                  </a:lnTo>
                  <a:lnTo>
                    <a:pt x="943" y="1068"/>
                  </a:lnTo>
                  <a:lnTo>
                    <a:pt x="943" y="1068"/>
                  </a:lnTo>
                  <a:lnTo>
                    <a:pt x="938" y="1063"/>
                  </a:lnTo>
                  <a:lnTo>
                    <a:pt x="938" y="1068"/>
                  </a:lnTo>
                  <a:lnTo>
                    <a:pt x="938" y="1068"/>
                  </a:lnTo>
                  <a:lnTo>
                    <a:pt x="938" y="1063"/>
                  </a:lnTo>
                  <a:lnTo>
                    <a:pt x="938" y="1063"/>
                  </a:lnTo>
                  <a:lnTo>
                    <a:pt x="938" y="1063"/>
                  </a:lnTo>
                  <a:lnTo>
                    <a:pt x="938" y="1063"/>
                  </a:lnTo>
                  <a:lnTo>
                    <a:pt x="933" y="1063"/>
                  </a:lnTo>
                  <a:lnTo>
                    <a:pt x="933" y="1063"/>
                  </a:lnTo>
                  <a:lnTo>
                    <a:pt x="933" y="1063"/>
                  </a:lnTo>
                  <a:lnTo>
                    <a:pt x="933" y="1063"/>
                  </a:lnTo>
                  <a:lnTo>
                    <a:pt x="933" y="1063"/>
                  </a:lnTo>
                  <a:lnTo>
                    <a:pt x="928" y="1058"/>
                  </a:lnTo>
                  <a:lnTo>
                    <a:pt x="928" y="1058"/>
                  </a:lnTo>
                  <a:lnTo>
                    <a:pt x="933" y="1058"/>
                  </a:lnTo>
                  <a:lnTo>
                    <a:pt x="933" y="1058"/>
                  </a:lnTo>
                  <a:lnTo>
                    <a:pt x="933" y="1058"/>
                  </a:lnTo>
                  <a:lnTo>
                    <a:pt x="933" y="1058"/>
                  </a:lnTo>
                  <a:lnTo>
                    <a:pt x="938" y="1058"/>
                  </a:lnTo>
                  <a:lnTo>
                    <a:pt x="938" y="1053"/>
                  </a:lnTo>
                  <a:lnTo>
                    <a:pt x="938" y="1053"/>
                  </a:lnTo>
                  <a:lnTo>
                    <a:pt x="933" y="1053"/>
                  </a:lnTo>
                  <a:lnTo>
                    <a:pt x="933" y="1053"/>
                  </a:lnTo>
                  <a:lnTo>
                    <a:pt x="933" y="1053"/>
                  </a:lnTo>
                  <a:lnTo>
                    <a:pt x="933" y="1053"/>
                  </a:lnTo>
                  <a:lnTo>
                    <a:pt x="933" y="1053"/>
                  </a:lnTo>
                  <a:lnTo>
                    <a:pt x="933" y="1053"/>
                  </a:lnTo>
                  <a:lnTo>
                    <a:pt x="933" y="1047"/>
                  </a:lnTo>
                  <a:lnTo>
                    <a:pt x="933" y="1047"/>
                  </a:lnTo>
                  <a:lnTo>
                    <a:pt x="928" y="1047"/>
                  </a:lnTo>
                  <a:lnTo>
                    <a:pt x="928" y="1047"/>
                  </a:lnTo>
                  <a:lnTo>
                    <a:pt x="928" y="1047"/>
                  </a:lnTo>
                  <a:lnTo>
                    <a:pt x="922" y="1047"/>
                  </a:lnTo>
                  <a:lnTo>
                    <a:pt x="922" y="1047"/>
                  </a:lnTo>
                  <a:lnTo>
                    <a:pt x="922" y="1047"/>
                  </a:lnTo>
                  <a:lnTo>
                    <a:pt x="917" y="1047"/>
                  </a:lnTo>
                  <a:lnTo>
                    <a:pt x="917" y="1042"/>
                  </a:lnTo>
                  <a:lnTo>
                    <a:pt x="917" y="1042"/>
                  </a:lnTo>
                  <a:lnTo>
                    <a:pt x="917" y="1042"/>
                  </a:lnTo>
                  <a:lnTo>
                    <a:pt x="917" y="1042"/>
                  </a:lnTo>
                  <a:lnTo>
                    <a:pt x="917" y="1042"/>
                  </a:lnTo>
                  <a:lnTo>
                    <a:pt x="912" y="1042"/>
                  </a:lnTo>
                  <a:lnTo>
                    <a:pt x="912" y="1042"/>
                  </a:lnTo>
                  <a:lnTo>
                    <a:pt x="912" y="1042"/>
                  </a:lnTo>
                  <a:lnTo>
                    <a:pt x="907" y="1042"/>
                  </a:lnTo>
                  <a:lnTo>
                    <a:pt x="907" y="1042"/>
                  </a:lnTo>
                  <a:lnTo>
                    <a:pt x="907" y="1037"/>
                  </a:lnTo>
                  <a:lnTo>
                    <a:pt x="907" y="1037"/>
                  </a:lnTo>
                  <a:lnTo>
                    <a:pt x="912" y="1037"/>
                  </a:lnTo>
                  <a:lnTo>
                    <a:pt x="912" y="1037"/>
                  </a:lnTo>
                  <a:lnTo>
                    <a:pt x="907" y="1037"/>
                  </a:lnTo>
                  <a:lnTo>
                    <a:pt x="907" y="1037"/>
                  </a:lnTo>
                  <a:lnTo>
                    <a:pt x="907" y="1032"/>
                  </a:lnTo>
                  <a:lnTo>
                    <a:pt x="902" y="1032"/>
                  </a:lnTo>
                  <a:lnTo>
                    <a:pt x="902" y="1032"/>
                  </a:lnTo>
                  <a:lnTo>
                    <a:pt x="902" y="1032"/>
                  </a:lnTo>
                  <a:lnTo>
                    <a:pt x="902" y="1032"/>
                  </a:lnTo>
                  <a:lnTo>
                    <a:pt x="907" y="1032"/>
                  </a:lnTo>
                  <a:lnTo>
                    <a:pt x="907" y="1027"/>
                  </a:lnTo>
                  <a:lnTo>
                    <a:pt x="907" y="1027"/>
                  </a:lnTo>
                  <a:lnTo>
                    <a:pt x="907" y="1027"/>
                  </a:lnTo>
                  <a:lnTo>
                    <a:pt x="907" y="1027"/>
                  </a:lnTo>
                  <a:lnTo>
                    <a:pt x="902" y="1027"/>
                  </a:lnTo>
                  <a:lnTo>
                    <a:pt x="902" y="1032"/>
                  </a:lnTo>
                  <a:lnTo>
                    <a:pt x="902" y="1027"/>
                  </a:lnTo>
                  <a:lnTo>
                    <a:pt x="902" y="1027"/>
                  </a:lnTo>
                  <a:lnTo>
                    <a:pt x="902" y="1027"/>
                  </a:lnTo>
                  <a:lnTo>
                    <a:pt x="902" y="1027"/>
                  </a:lnTo>
                  <a:lnTo>
                    <a:pt x="902" y="1021"/>
                  </a:lnTo>
                  <a:lnTo>
                    <a:pt x="902" y="1021"/>
                  </a:lnTo>
                  <a:lnTo>
                    <a:pt x="902" y="1021"/>
                  </a:lnTo>
                  <a:lnTo>
                    <a:pt x="902" y="1021"/>
                  </a:lnTo>
                  <a:lnTo>
                    <a:pt x="902" y="1021"/>
                  </a:lnTo>
                  <a:lnTo>
                    <a:pt x="896" y="1021"/>
                  </a:lnTo>
                  <a:lnTo>
                    <a:pt x="896" y="1016"/>
                  </a:lnTo>
                  <a:lnTo>
                    <a:pt x="896" y="1016"/>
                  </a:lnTo>
                  <a:lnTo>
                    <a:pt x="891" y="1016"/>
                  </a:lnTo>
                  <a:lnTo>
                    <a:pt x="891" y="1021"/>
                  </a:lnTo>
                  <a:lnTo>
                    <a:pt x="891" y="1021"/>
                  </a:lnTo>
                  <a:lnTo>
                    <a:pt x="891" y="1021"/>
                  </a:lnTo>
                  <a:lnTo>
                    <a:pt x="891" y="1021"/>
                  </a:lnTo>
                  <a:lnTo>
                    <a:pt x="891" y="1021"/>
                  </a:lnTo>
                  <a:lnTo>
                    <a:pt x="891" y="1016"/>
                  </a:lnTo>
                  <a:lnTo>
                    <a:pt x="891" y="1016"/>
                  </a:lnTo>
                  <a:lnTo>
                    <a:pt x="886" y="1016"/>
                  </a:lnTo>
                  <a:lnTo>
                    <a:pt x="886" y="1016"/>
                  </a:lnTo>
                  <a:lnTo>
                    <a:pt x="886" y="1016"/>
                  </a:lnTo>
                  <a:lnTo>
                    <a:pt x="886" y="1016"/>
                  </a:lnTo>
                  <a:lnTo>
                    <a:pt x="886" y="1016"/>
                  </a:lnTo>
                  <a:lnTo>
                    <a:pt x="886" y="1011"/>
                  </a:lnTo>
                  <a:lnTo>
                    <a:pt x="886" y="1011"/>
                  </a:lnTo>
                  <a:lnTo>
                    <a:pt x="886" y="1011"/>
                  </a:lnTo>
                  <a:lnTo>
                    <a:pt x="886" y="1011"/>
                  </a:lnTo>
                  <a:lnTo>
                    <a:pt x="886" y="1006"/>
                  </a:lnTo>
                  <a:lnTo>
                    <a:pt x="886" y="1006"/>
                  </a:lnTo>
                  <a:lnTo>
                    <a:pt x="881" y="1006"/>
                  </a:lnTo>
                  <a:lnTo>
                    <a:pt x="881" y="1006"/>
                  </a:lnTo>
                  <a:lnTo>
                    <a:pt x="881" y="1006"/>
                  </a:lnTo>
                  <a:lnTo>
                    <a:pt x="881" y="1011"/>
                  </a:lnTo>
                  <a:lnTo>
                    <a:pt x="881" y="1011"/>
                  </a:lnTo>
                  <a:lnTo>
                    <a:pt x="876" y="1011"/>
                  </a:lnTo>
                  <a:lnTo>
                    <a:pt x="876" y="1006"/>
                  </a:lnTo>
                  <a:lnTo>
                    <a:pt x="876" y="1006"/>
                  </a:lnTo>
                  <a:lnTo>
                    <a:pt x="876" y="1006"/>
                  </a:lnTo>
                  <a:lnTo>
                    <a:pt x="876" y="1006"/>
                  </a:lnTo>
                  <a:lnTo>
                    <a:pt x="876" y="1006"/>
                  </a:lnTo>
                  <a:lnTo>
                    <a:pt x="876" y="1001"/>
                  </a:lnTo>
                  <a:lnTo>
                    <a:pt x="876" y="1001"/>
                  </a:lnTo>
                  <a:lnTo>
                    <a:pt x="876" y="1001"/>
                  </a:lnTo>
                  <a:lnTo>
                    <a:pt x="876" y="1001"/>
                  </a:lnTo>
                  <a:lnTo>
                    <a:pt x="876" y="1001"/>
                  </a:lnTo>
                  <a:lnTo>
                    <a:pt x="871" y="1001"/>
                  </a:lnTo>
                  <a:lnTo>
                    <a:pt x="871" y="1001"/>
                  </a:lnTo>
                  <a:lnTo>
                    <a:pt x="871" y="1001"/>
                  </a:lnTo>
                  <a:lnTo>
                    <a:pt x="871" y="1001"/>
                  </a:lnTo>
                  <a:lnTo>
                    <a:pt x="871" y="1006"/>
                  </a:lnTo>
                  <a:lnTo>
                    <a:pt x="871" y="1006"/>
                  </a:lnTo>
                  <a:lnTo>
                    <a:pt x="871" y="1006"/>
                  </a:lnTo>
                  <a:lnTo>
                    <a:pt x="871" y="1006"/>
                  </a:lnTo>
                  <a:lnTo>
                    <a:pt x="871" y="1006"/>
                  </a:lnTo>
                  <a:lnTo>
                    <a:pt x="865" y="1006"/>
                  </a:lnTo>
                  <a:lnTo>
                    <a:pt x="865" y="1006"/>
                  </a:lnTo>
                  <a:lnTo>
                    <a:pt x="865" y="1006"/>
                  </a:lnTo>
                  <a:lnTo>
                    <a:pt x="865" y="1006"/>
                  </a:lnTo>
                  <a:lnTo>
                    <a:pt x="865" y="1006"/>
                  </a:lnTo>
                  <a:lnTo>
                    <a:pt x="860" y="1006"/>
                  </a:lnTo>
                  <a:lnTo>
                    <a:pt x="860" y="1006"/>
                  </a:lnTo>
                  <a:lnTo>
                    <a:pt x="860" y="1006"/>
                  </a:lnTo>
                  <a:lnTo>
                    <a:pt x="860" y="1006"/>
                  </a:lnTo>
                  <a:lnTo>
                    <a:pt x="860" y="1006"/>
                  </a:lnTo>
                  <a:lnTo>
                    <a:pt x="860" y="1006"/>
                  </a:lnTo>
                  <a:lnTo>
                    <a:pt x="860" y="1006"/>
                  </a:lnTo>
                  <a:lnTo>
                    <a:pt x="860" y="1006"/>
                  </a:lnTo>
                  <a:lnTo>
                    <a:pt x="860" y="1006"/>
                  </a:lnTo>
                  <a:lnTo>
                    <a:pt x="860" y="1006"/>
                  </a:lnTo>
                  <a:lnTo>
                    <a:pt x="860" y="1001"/>
                  </a:lnTo>
                  <a:lnTo>
                    <a:pt x="860" y="1001"/>
                  </a:lnTo>
                  <a:lnTo>
                    <a:pt x="860" y="1001"/>
                  </a:lnTo>
                  <a:lnTo>
                    <a:pt x="860" y="1001"/>
                  </a:lnTo>
                  <a:lnTo>
                    <a:pt x="860" y="1001"/>
                  </a:lnTo>
                  <a:lnTo>
                    <a:pt x="855" y="1001"/>
                  </a:lnTo>
                  <a:lnTo>
                    <a:pt x="855" y="1001"/>
                  </a:lnTo>
                  <a:lnTo>
                    <a:pt x="855" y="1001"/>
                  </a:lnTo>
                  <a:lnTo>
                    <a:pt x="855" y="1001"/>
                  </a:lnTo>
                  <a:lnTo>
                    <a:pt x="855" y="1001"/>
                  </a:lnTo>
                  <a:lnTo>
                    <a:pt x="855" y="1001"/>
                  </a:lnTo>
                  <a:lnTo>
                    <a:pt x="860" y="996"/>
                  </a:lnTo>
                  <a:lnTo>
                    <a:pt x="860" y="996"/>
                  </a:lnTo>
                  <a:lnTo>
                    <a:pt x="855" y="996"/>
                  </a:lnTo>
                  <a:lnTo>
                    <a:pt x="855" y="996"/>
                  </a:lnTo>
                  <a:lnTo>
                    <a:pt x="855" y="996"/>
                  </a:lnTo>
                  <a:lnTo>
                    <a:pt x="855" y="996"/>
                  </a:lnTo>
                  <a:lnTo>
                    <a:pt x="855" y="990"/>
                  </a:lnTo>
                  <a:lnTo>
                    <a:pt x="855" y="990"/>
                  </a:lnTo>
                  <a:lnTo>
                    <a:pt x="855" y="990"/>
                  </a:lnTo>
                  <a:lnTo>
                    <a:pt x="855" y="990"/>
                  </a:lnTo>
                  <a:lnTo>
                    <a:pt x="855" y="990"/>
                  </a:lnTo>
                  <a:lnTo>
                    <a:pt x="855" y="990"/>
                  </a:lnTo>
                  <a:lnTo>
                    <a:pt x="850" y="990"/>
                  </a:lnTo>
                  <a:lnTo>
                    <a:pt x="850" y="990"/>
                  </a:lnTo>
                  <a:lnTo>
                    <a:pt x="850" y="985"/>
                  </a:lnTo>
                  <a:lnTo>
                    <a:pt x="845" y="985"/>
                  </a:lnTo>
                  <a:lnTo>
                    <a:pt x="845" y="985"/>
                  </a:lnTo>
                  <a:lnTo>
                    <a:pt x="845" y="985"/>
                  </a:lnTo>
                  <a:lnTo>
                    <a:pt x="839" y="980"/>
                  </a:lnTo>
                  <a:lnTo>
                    <a:pt x="839" y="985"/>
                  </a:lnTo>
                  <a:lnTo>
                    <a:pt x="839" y="985"/>
                  </a:lnTo>
                  <a:lnTo>
                    <a:pt x="839" y="985"/>
                  </a:lnTo>
                  <a:lnTo>
                    <a:pt x="839" y="985"/>
                  </a:lnTo>
                  <a:lnTo>
                    <a:pt x="839" y="990"/>
                  </a:lnTo>
                  <a:lnTo>
                    <a:pt x="839" y="990"/>
                  </a:lnTo>
                  <a:lnTo>
                    <a:pt x="834" y="990"/>
                  </a:lnTo>
                  <a:lnTo>
                    <a:pt x="834" y="990"/>
                  </a:lnTo>
                  <a:lnTo>
                    <a:pt x="834" y="990"/>
                  </a:lnTo>
                  <a:lnTo>
                    <a:pt x="834" y="990"/>
                  </a:lnTo>
                  <a:lnTo>
                    <a:pt x="834" y="990"/>
                  </a:lnTo>
                  <a:lnTo>
                    <a:pt x="834" y="990"/>
                  </a:lnTo>
                  <a:lnTo>
                    <a:pt x="829" y="990"/>
                  </a:lnTo>
                  <a:lnTo>
                    <a:pt x="829" y="996"/>
                  </a:lnTo>
                  <a:lnTo>
                    <a:pt x="829" y="996"/>
                  </a:lnTo>
                  <a:lnTo>
                    <a:pt x="829" y="996"/>
                  </a:lnTo>
                  <a:lnTo>
                    <a:pt x="824" y="996"/>
                  </a:lnTo>
                  <a:lnTo>
                    <a:pt x="824" y="996"/>
                  </a:lnTo>
                  <a:lnTo>
                    <a:pt x="824" y="990"/>
                  </a:lnTo>
                  <a:lnTo>
                    <a:pt x="824" y="990"/>
                  </a:lnTo>
                  <a:lnTo>
                    <a:pt x="819" y="990"/>
                  </a:lnTo>
                  <a:lnTo>
                    <a:pt x="819" y="996"/>
                  </a:lnTo>
                  <a:lnTo>
                    <a:pt x="819" y="996"/>
                  </a:lnTo>
                  <a:lnTo>
                    <a:pt x="819" y="996"/>
                  </a:lnTo>
                  <a:lnTo>
                    <a:pt x="819" y="996"/>
                  </a:lnTo>
                  <a:lnTo>
                    <a:pt x="813" y="996"/>
                  </a:lnTo>
                  <a:lnTo>
                    <a:pt x="813" y="996"/>
                  </a:lnTo>
                  <a:lnTo>
                    <a:pt x="813" y="990"/>
                  </a:lnTo>
                  <a:lnTo>
                    <a:pt x="813" y="990"/>
                  </a:lnTo>
                  <a:lnTo>
                    <a:pt x="813" y="990"/>
                  </a:lnTo>
                  <a:lnTo>
                    <a:pt x="808" y="990"/>
                  </a:lnTo>
                  <a:lnTo>
                    <a:pt x="808" y="990"/>
                  </a:lnTo>
                  <a:lnTo>
                    <a:pt x="808" y="990"/>
                  </a:lnTo>
                  <a:lnTo>
                    <a:pt x="808" y="985"/>
                  </a:lnTo>
                  <a:lnTo>
                    <a:pt x="808" y="985"/>
                  </a:lnTo>
                  <a:lnTo>
                    <a:pt x="808" y="985"/>
                  </a:lnTo>
                  <a:lnTo>
                    <a:pt x="803" y="985"/>
                  </a:lnTo>
                  <a:lnTo>
                    <a:pt x="803" y="985"/>
                  </a:lnTo>
                  <a:lnTo>
                    <a:pt x="803" y="985"/>
                  </a:lnTo>
                  <a:lnTo>
                    <a:pt x="803" y="985"/>
                  </a:lnTo>
                  <a:lnTo>
                    <a:pt x="803" y="985"/>
                  </a:lnTo>
                  <a:lnTo>
                    <a:pt x="798" y="985"/>
                  </a:lnTo>
                  <a:lnTo>
                    <a:pt x="798" y="985"/>
                  </a:lnTo>
                  <a:lnTo>
                    <a:pt x="798" y="980"/>
                  </a:lnTo>
                  <a:lnTo>
                    <a:pt x="798" y="980"/>
                  </a:lnTo>
                  <a:lnTo>
                    <a:pt x="798" y="980"/>
                  </a:lnTo>
                  <a:lnTo>
                    <a:pt x="798" y="980"/>
                  </a:lnTo>
                  <a:lnTo>
                    <a:pt x="793" y="980"/>
                  </a:lnTo>
                  <a:lnTo>
                    <a:pt x="793" y="980"/>
                  </a:lnTo>
                  <a:lnTo>
                    <a:pt x="793" y="980"/>
                  </a:lnTo>
                  <a:lnTo>
                    <a:pt x="793" y="980"/>
                  </a:lnTo>
                  <a:lnTo>
                    <a:pt x="788" y="980"/>
                  </a:lnTo>
                  <a:lnTo>
                    <a:pt x="788" y="980"/>
                  </a:lnTo>
                  <a:lnTo>
                    <a:pt x="788" y="980"/>
                  </a:lnTo>
                  <a:lnTo>
                    <a:pt x="788" y="980"/>
                  </a:lnTo>
                  <a:lnTo>
                    <a:pt x="788" y="980"/>
                  </a:lnTo>
                  <a:lnTo>
                    <a:pt x="788" y="980"/>
                  </a:lnTo>
                  <a:lnTo>
                    <a:pt x="782" y="985"/>
                  </a:lnTo>
                  <a:lnTo>
                    <a:pt x="782" y="985"/>
                  </a:lnTo>
                  <a:lnTo>
                    <a:pt x="782" y="985"/>
                  </a:lnTo>
                  <a:lnTo>
                    <a:pt x="777" y="985"/>
                  </a:lnTo>
                  <a:lnTo>
                    <a:pt x="777" y="985"/>
                  </a:lnTo>
                  <a:lnTo>
                    <a:pt x="777" y="985"/>
                  </a:lnTo>
                  <a:lnTo>
                    <a:pt x="777" y="985"/>
                  </a:lnTo>
                  <a:lnTo>
                    <a:pt x="777" y="990"/>
                  </a:lnTo>
                  <a:lnTo>
                    <a:pt x="777" y="990"/>
                  </a:lnTo>
                  <a:lnTo>
                    <a:pt x="777" y="990"/>
                  </a:lnTo>
                  <a:lnTo>
                    <a:pt x="772" y="990"/>
                  </a:lnTo>
                  <a:lnTo>
                    <a:pt x="772" y="996"/>
                  </a:lnTo>
                  <a:lnTo>
                    <a:pt x="772" y="996"/>
                  </a:lnTo>
                  <a:lnTo>
                    <a:pt x="772" y="996"/>
                  </a:lnTo>
                  <a:lnTo>
                    <a:pt x="767" y="996"/>
                  </a:lnTo>
                  <a:lnTo>
                    <a:pt x="767" y="996"/>
                  </a:lnTo>
                  <a:lnTo>
                    <a:pt x="767" y="996"/>
                  </a:lnTo>
                  <a:lnTo>
                    <a:pt x="762" y="996"/>
                  </a:lnTo>
                  <a:lnTo>
                    <a:pt x="762" y="996"/>
                  </a:lnTo>
                  <a:lnTo>
                    <a:pt x="762" y="996"/>
                  </a:lnTo>
                  <a:lnTo>
                    <a:pt x="762" y="1001"/>
                  </a:lnTo>
                  <a:lnTo>
                    <a:pt x="762" y="1001"/>
                  </a:lnTo>
                  <a:lnTo>
                    <a:pt x="762" y="1001"/>
                  </a:lnTo>
                  <a:lnTo>
                    <a:pt x="756" y="1006"/>
                  </a:lnTo>
                  <a:lnTo>
                    <a:pt x="756" y="1006"/>
                  </a:lnTo>
                  <a:lnTo>
                    <a:pt x="756" y="1006"/>
                  </a:lnTo>
                  <a:lnTo>
                    <a:pt x="751" y="1006"/>
                  </a:lnTo>
                  <a:lnTo>
                    <a:pt x="751" y="1006"/>
                  </a:lnTo>
                  <a:lnTo>
                    <a:pt x="751" y="1006"/>
                  </a:lnTo>
                  <a:lnTo>
                    <a:pt x="751" y="1006"/>
                  </a:lnTo>
                  <a:lnTo>
                    <a:pt x="751" y="1006"/>
                  </a:lnTo>
                  <a:lnTo>
                    <a:pt x="746" y="1011"/>
                  </a:lnTo>
                  <a:lnTo>
                    <a:pt x="746" y="1011"/>
                  </a:lnTo>
                  <a:lnTo>
                    <a:pt x="746" y="1011"/>
                  </a:lnTo>
                  <a:lnTo>
                    <a:pt x="746" y="1011"/>
                  </a:lnTo>
                  <a:lnTo>
                    <a:pt x="741" y="1011"/>
                  </a:lnTo>
                  <a:lnTo>
                    <a:pt x="741" y="1011"/>
                  </a:lnTo>
                  <a:lnTo>
                    <a:pt x="741" y="1011"/>
                  </a:lnTo>
                  <a:lnTo>
                    <a:pt x="736" y="1011"/>
                  </a:lnTo>
                  <a:lnTo>
                    <a:pt x="736" y="1011"/>
                  </a:lnTo>
                  <a:lnTo>
                    <a:pt x="736" y="1011"/>
                  </a:lnTo>
                  <a:lnTo>
                    <a:pt x="736" y="1011"/>
                  </a:lnTo>
                  <a:lnTo>
                    <a:pt x="736" y="1011"/>
                  </a:lnTo>
                  <a:lnTo>
                    <a:pt x="731" y="1011"/>
                  </a:lnTo>
                  <a:lnTo>
                    <a:pt x="731" y="1006"/>
                  </a:lnTo>
                  <a:lnTo>
                    <a:pt x="731" y="1006"/>
                  </a:lnTo>
                  <a:lnTo>
                    <a:pt x="731" y="1006"/>
                  </a:lnTo>
                  <a:lnTo>
                    <a:pt x="731" y="1001"/>
                  </a:lnTo>
                  <a:lnTo>
                    <a:pt x="731" y="1001"/>
                  </a:lnTo>
                  <a:lnTo>
                    <a:pt x="736" y="1001"/>
                  </a:lnTo>
                  <a:lnTo>
                    <a:pt x="736" y="1001"/>
                  </a:lnTo>
                  <a:lnTo>
                    <a:pt x="736" y="996"/>
                  </a:lnTo>
                  <a:lnTo>
                    <a:pt x="731" y="996"/>
                  </a:lnTo>
                  <a:lnTo>
                    <a:pt x="731" y="996"/>
                  </a:lnTo>
                  <a:lnTo>
                    <a:pt x="731" y="996"/>
                  </a:lnTo>
                  <a:lnTo>
                    <a:pt x="731" y="996"/>
                  </a:lnTo>
                  <a:lnTo>
                    <a:pt x="725" y="996"/>
                  </a:lnTo>
                  <a:lnTo>
                    <a:pt x="725" y="990"/>
                  </a:lnTo>
                  <a:lnTo>
                    <a:pt x="725" y="990"/>
                  </a:lnTo>
                  <a:lnTo>
                    <a:pt x="725" y="990"/>
                  </a:lnTo>
                  <a:lnTo>
                    <a:pt x="725" y="990"/>
                  </a:lnTo>
                  <a:lnTo>
                    <a:pt x="725" y="985"/>
                  </a:lnTo>
                  <a:lnTo>
                    <a:pt x="720" y="985"/>
                  </a:lnTo>
                  <a:lnTo>
                    <a:pt x="720" y="985"/>
                  </a:lnTo>
                  <a:lnTo>
                    <a:pt x="720" y="985"/>
                  </a:lnTo>
                  <a:lnTo>
                    <a:pt x="720" y="985"/>
                  </a:lnTo>
                  <a:lnTo>
                    <a:pt x="720" y="980"/>
                  </a:lnTo>
                  <a:lnTo>
                    <a:pt x="720" y="980"/>
                  </a:lnTo>
                  <a:lnTo>
                    <a:pt x="715" y="980"/>
                  </a:lnTo>
                  <a:lnTo>
                    <a:pt x="715" y="980"/>
                  </a:lnTo>
                  <a:lnTo>
                    <a:pt x="715" y="980"/>
                  </a:lnTo>
                  <a:lnTo>
                    <a:pt x="710" y="980"/>
                  </a:lnTo>
                  <a:lnTo>
                    <a:pt x="710" y="980"/>
                  </a:lnTo>
                  <a:lnTo>
                    <a:pt x="710" y="980"/>
                  </a:lnTo>
                  <a:lnTo>
                    <a:pt x="710" y="980"/>
                  </a:lnTo>
                  <a:lnTo>
                    <a:pt x="710" y="980"/>
                  </a:lnTo>
                  <a:lnTo>
                    <a:pt x="705" y="980"/>
                  </a:lnTo>
                  <a:lnTo>
                    <a:pt x="705" y="980"/>
                  </a:lnTo>
                  <a:lnTo>
                    <a:pt x="705" y="980"/>
                  </a:lnTo>
                  <a:lnTo>
                    <a:pt x="705" y="980"/>
                  </a:lnTo>
                  <a:lnTo>
                    <a:pt x="699" y="980"/>
                  </a:lnTo>
                  <a:lnTo>
                    <a:pt x="699" y="980"/>
                  </a:lnTo>
                  <a:lnTo>
                    <a:pt x="699" y="980"/>
                  </a:lnTo>
                  <a:lnTo>
                    <a:pt x="694" y="980"/>
                  </a:lnTo>
                  <a:lnTo>
                    <a:pt x="694" y="980"/>
                  </a:lnTo>
                  <a:lnTo>
                    <a:pt x="694" y="980"/>
                  </a:lnTo>
                  <a:lnTo>
                    <a:pt x="689" y="980"/>
                  </a:lnTo>
                  <a:lnTo>
                    <a:pt x="689" y="980"/>
                  </a:lnTo>
                  <a:lnTo>
                    <a:pt x="689" y="980"/>
                  </a:lnTo>
                  <a:lnTo>
                    <a:pt x="689" y="980"/>
                  </a:lnTo>
                  <a:lnTo>
                    <a:pt x="684" y="980"/>
                  </a:lnTo>
                  <a:lnTo>
                    <a:pt x="684" y="980"/>
                  </a:lnTo>
                  <a:lnTo>
                    <a:pt x="684" y="980"/>
                  </a:lnTo>
                  <a:lnTo>
                    <a:pt x="684" y="980"/>
                  </a:lnTo>
                  <a:lnTo>
                    <a:pt x="684" y="980"/>
                  </a:lnTo>
                  <a:lnTo>
                    <a:pt x="684" y="980"/>
                  </a:lnTo>
                  <a:lnTo>
                    <a:pt x="684" y="980"/>
                  </a:lnTo>
                  <a:lnTo>
                    <a:pt x="684" y="975"/>
                  </a:lnTo>
                  <a:lnTo>
                    <a:pt x="679" y="975"/>
                  </a:lnTo>
                  <a:lnTo>
                    <a:pt x="679" y="975"/>
                  </a:lnTo>
                  <a:lnTo>
                    <a:pt x="679" y="975"/>
                  </a:lnTo>
                  <a:lnTo>
                    <a:pt x="674" y="975"/>
                  </a:lnTo>
                  <a:lnTo>
                    <a:pt x="674" y="975"/>
                  </a:lnTo>
                  <a:lnTo>
                    <a:pt x="674" y="975"/>
                  </a:lnTo>
                  <a:lnTo>
                    <a:pt x="668" y="975"/>
                  </a:lnTo>
                  <a:lnTo>
                    <a:pt x="668" y="975"/>
                  </a:lnTo>
                  <a:lnTo>
                    <a:pt x="668" y="975"/>
                  </a:lnTo>
                  <a:lnTo>
                    <a:pt x="668" y="970"/>
                  </a:lnTo>
                  <a:lnTo>
                    <a:pt x="668" y="975"/>
                  </a:lnTo>
                  <a:lnTo>
                    <a:pt x="663" y="975"/>
                  </a:lnTo>
                  <a:lnTo>
                    <a:pt x="663" y="975"/>
                  </a:lnTo>
                  <a:lnTo>
                    <a:pt x="663" y="975"/>
                  </a:lnTo>
                  <a:lnTo>
                    <a:pt x="663" y="980"/>
                  </a:lnTo>
                  <a:lnTo>
                    <a:pt x="663" y="975"/>
                  </a:lnTo>
                  <a:lnTo>
                    <a:pt x="663" y="975"/>
                  </a:lnTo>
                  <a:lnTo>
                    <a:pt x="658" y="975"/>
                  </a:lnTo>
                  <a:lnTo>
                    <a:pt x="658" y="975"/>
                  </a:lnTo>
                  <a:lnTo>
                    <a:pt x="658" y="975"/>
                  </a:lnTo>
                  <a:lnTo>
                    <a:pt x="653" y="975"/>
                  </a:lnTo>
                  <a:lnTo>
                    <a:pt x="653" y="975"/>
                  </a:lnTo>
                  <a:lnTo>
                    <a:pt x="653" y="975"/>
                  </a:lnTo>
                  <a:lnTo>
                    <a:pt x="653" y="975"/>
                  </a:lnTo>
                  <a:lnTo>
                    <a:pt x="653" y="975"/>
                  </a:lnTo>
                  <a:lnTo>
                    <a:pt x="653" y="975"/>
                  </a:lnTo>
                  <a:lnTo>
                    <a:pt x="648" y="975"/>
                  </a:lnTo>
                  <a:lnTo>
                    <a:pt x="648" y="975"/>
                  </a:lnTo>
                  <a:lnTo>
                    <a:pt x="648" y="975"/>
                  </a:lnTo>
                  <a:lnTo>
                    <a:pt x="648" y="975"/>
                  </a:lnTo>
                  <a:lnTo>
                    <a:pt x="648" y="970"/>
                  </a:lnTo>
                  <a:lnTo>
                    <a:pt x="642" y="970"/>
                  </a:lnTo>
                  <a:lnTo>
                    <a:pt x="642" y="970"/>
                  </a:lnTo>
                  <a:lnTo>
                    <a:pt x="642" y="970"/>
                  </a:lnTo>
                  <a:lnTo>
                    <a:pt x="642" y="964"/>
                  </a:lnTo>
                  <a:lnTo>
                    <a:pt x="642" y="964"/>
                  </a:lnTo>
                  <a:lnTo>
                    <a:pt x="642" y="964"/>
                  </a:lnTo>
                  <a:lnTo>
                    <a:pt x="637" y="964"/>
                  </a:lnTo>
                  <a:lnTo>
                    <a:pt x="637" y="964"/>
                  </a:lnTo>
                  <a:lnTo>
                    <a:pt x="637" y="964"/>
                  </a:lnTo>
                  <a:lnTo>
                    <a:pt x="637" y="964"/>
                  </a:lnTo>
                  <a:lnTo>
                    <a:pt x="637" y="964"/>
                  </a:lnTo>
                  <a:lnTo>
                    <a:pt x="642" y="964"/>
                  </a:lnTo>
                  <a:lnTo>
                    <a:pt x="642" y="959"/>
                  </a:lnTo>
                  <a:lnTo>
                    <a:pt x="642" y="959"/>
                  </a:lnTo>
                  <a:lnTo>
                    <a:pt x="642" y="959"/>
                  </a:lnTo>
                  <a:lnTo>
                    <a:pt x="642" y="959"/>
                  </a:lnTo>
                  <a:lnTo>
                    <a:pt x="642" y="954"/>
                  </a:lnTo>
                  <a:lnTo>
                    <a:pt x="642" y="954"/>
                  </a:lnTo>
                  <a:lnTo>
                    <a:pt x="642" y="954"/>
                  </a:lnTo>
                  <a:lnTo>
                    <a:pt x="648" y="954"/>
                  </a:lnTo>
                  <a:lnTo>
                    <a:pt x="648" y="954"/>
                  </a:lnTo>
                  <a:lnTo>
                    <a:pt x="648" y="954"/>
                  </a:lnTo>
                  <a:lnTo>
                    <a:pt x="648" y="949"/>
                  </a:lnTo>
                  <a:lnTo>
                    <a:pt x="648" y="949"/>
                  </a:lnTo>
                  <a:lnTo>
                    <a:pt x="648" y="949"/>
                  </a:lnTo>
                  <a:lnTo>
                    <a:pt x="648" y="949"/>
                  </a:lnTo>
                  <a:lnTo>
                    <a:pt x="648" y="944"/>
                  </a:lnTo>
                  <a:lnTo>
                    <a:pt x="648" y="944"/>
                  </a:lnTo>
                  <a:lnTo>
                    <a:pt x="648" y="944"/>
                  </a:lnTo>
                  <a:lnTo>
                    <a:pt x="648" y="944"/>
                  </a:lnTo>
                  <a:lnTo>
                    <a:pt x="642" y="944"/>
                  </a:lnTo>
                  <a:lnTo>
                    <a:pt x="642" y="944"/>
                  </a:lnTo>
                  <a:lnTo>
                    <a:pt x="642" y="944"/>
                  </a:lnTo>
                  <a:lnTo>
                    <a:pt x="642" y="944"/>
                  </a:lnTo>
                  <a:lnTo>
                    <a:pt x="642" y="938"/>
                  </a:lnTo>
                  <a:lnTo>
                    <a:pt x="642" y="938"/>
                  </a:lnTo>
                  <a:lnTo>
                    <a:pt x="642" y="938"/>
                  </a:lnTo>
                  <a:lnTo>
                    <a:pt x="642" y="933"/>
                  </a:lnTo>
                  <a:lnTo>
                    <a:pt x="642" y="933"/>
                  </a:lnTo>
                  <a:lnTo>
                    <a:pt x="642" y="933"/>
                  </a:lnTo>
                  <a:lnTo>
                    <a:pt x="642" y="933"/>
                  </a:lnTo>
                  <a:lnTo>
                    <a:pt x="637" y="933"/>
                  </a:lnTo>
                  <a:lnTo>
                    <a:pt x="637" y="928"/>
                  </a:lnTo>
                  <a:lnTo>
                    <a:pt x="637" y="928"/>
                  </a:lnTo>
                  <a:lnTo>
                    <a:pt x="637" y="928"/>
                  </a:lnTo>
                  <a:lnTo>
                    <a:pt x="637" y="928"/>
                  </a:lnTo>
                  <a:lnTo>
                    <a:pt x="632" y="923"/>
                  </a:lnTo>
                  <a:lnTo>
                    <a:pt x="632" y="923"/>
                  </a:lnTo>
                  <a:lnTo>
                    <a:pt x="632" y="923"/>
                  </a:lnTo>
                  <a:lnTo>
                    <a:pt x="627" y="923"/>
                  </a:lnTo>
                  <a:lnTo>
                    <a:pt x="627" y="923"/>
                  </a:lnTo>
                  <a:lnTo>
                    <a:pt x="627" y="923"/>
                  </a:lnTo>
                  <a:lnTo>
                    <a:pt x="627" y="923"/>
                  </a:lnTo>
                  <a:lnTo>
                    <a:pt x="627" y="923"/>
                  </a:lnTo>
                  <a:lnTo>
                    <a:pt x="627" y="918"/>
                  </a:lnTo>
                  <a:lnTo>
                    <a:pt x="627" y="918"/>
                  </a:lnTo>
                  <a:lnTo>
                    <a:pt x="627" y="918"/>
                  </a:lnTo>
                  <a:lnTo>
                    <a:pt x="627" y="913"/>
                  </a:lnTo>
                  <a:lnTo>
                    <a:pt x="622" y="913"/>
                  </a:lnTo>
                  <a:lnTo>
                    <a:pt x="622" y="913"/>
                  </a:lnTo>
                  <a:lnTo>
                    <a:pt x="622" y="913"/>
                  </a:lnTo>
                  <a:lnTo>
                    <a:pt x="622" y="913"/>
                  </a:lnTo>
                  <a:lnTo>
                    <a:pt x="622" y="918"/>
                  </a:lnTo>
                  <a:lnTo>
                    <a:pt x="622" y="918"/>
                  </a:lnTo>
                  <a:lnTo>
                    <a:pt x="622" y="913"/>
                  </a:lnTo>
                  <a:lnTo>
                    <a:pt x="617" y="913"/>
                  </a:lnTo>
                  <a:lnTo>
                    <a:pt x="617" y="913"/>
                  </a:lnTo>
                  <a:lnTo>
                    <a:pt x="617" y="913"/>
                  </a:lnTo>
                  <a:lnTo>
                    <a:pt x="617" y="913"/>
                  </a:lnTo>
                  <a:lnTo>
                    <a:pt x="617" y="907"/>
                  </a:lnTo>
                  <a:lnTo>
                    <a:pt x="611" y="907"/>
                  </a:lnTo>
                  <a:lnTo>
                    <a:pt x="611" y="907"/>
                  </a:lnTo>
                  <a:lnTo>
                    <a:pt x="611" y="902"/>
                  </a:lnTo>
                  <a:lnTo>
                    <a:pt x="611" y="902"/>
                  </a:lnTo>
                  <a:lnTo>
                    <a:pt x="606" y="902"/>
                  </a:lnTo>
                  <a:lnTo>
                    <a:pt x="606" y="897"/>
                  </a:lnTo>
                  <a:lnTo>
                    <a:pt x="606" y="897"/>
                  </a:lnTo>
                  <a:lnTo>
                    <a:pt x="606" y="897"/>
                  </a:lnTo>
                  <a:lnTo>
                    <a:pt x="601" y="897"/>
                  </a:lnTo>
                  <a:lnTo>
                    <a:pt x="601" y="897"/>
                  </a:lnTo>
                  <a:lnTo>
                    <a:pt x="601" y="897"/>
                  </a:lnTo>
                  <a:lnTo>
                    <a:pt x="601" y="897"/>
                  </a:lnTo>
                  <a:lnTo>
                    <a:pt x="601" y="897"/>
                  </a:lnTo>
                  <a:lnTo>
                    <a:pt x="596" y="897"/>
                  </a:lnTo>
                  <a:lnTo>
                    <a:pt x="596" y="897"/>
                  </a:lnTo>
                  <a:lnTo>
                    <a:pt x="596" y="897"/>
                  </a:lnTo>
                  <a:lnTo>
                    <a:pt x="591" y="897"/>
                  </a:lnTo>
                  <a:lnTo>
                    <a:pt x="591" y="897"/>
                  </a:lnTo>
                  <a:lnTo>
                    <a:pt x="591" y="897"/>
                  </a:lnTo>
                  <a:lnTo>
                    <a:pt x="591" y="897"/>
                  </a:lnTo>
                  <a:lnTo>
                    <a:pt x="591" y="892"/>
                  </a:lnTo>
                  <a:lnTo>
                    <a:pt x="591" y="892"/>
                  </a:lnTo>
                  <a:lnTo>
                    <a:pt x="585" y="892"/>
                  </a:lnTo>
                  <a:lnTo>
                    <a:pt x="585" y="887"/>
                  </a:lnTo>
                  <a:lnTo>
                    <a:pt x="585" y="887"/>
                  </a:lnTo>
                  <a:lnTo>
                    <a:pt x="585" y="887"/>
                  </a:lnTo>
                  <a:lnTo>
                    <a:pt x="585" y="881"/>
                  </a:lnTo>
                  <a:lnTo>
                    <a:pt x="585" y="881"/>
                  </a:lnTo>
                  <a:lnTo>
                    <a:pt x="585" y="881"/>
                  </a:lnTo>
                  <a:lnTo>
                    <a:pt x="585" y="876"/>
                  </a:lnTo>
                  <a:lnTo>
                    <a:pt x="585" y="876"/>
                  </a:lnTo>
                  <a:lnTo>
                    <a:pt x="591" y="876"/>
                  </a:lnTo>
                  <a:lnTo>
                    <a:pt x="591" y="876"/>
                  </a:lnTo>
                  <a:lnTo>
                    <a:pt x="591" y="876"/>
                  </a:lnTo>
                  <a:lnTo>
                    <a:pt x="591" y="871"/>
                  </a:lnTo>
                  <a:lnTo>
                    <a:pt x="585" y="871"/>
                  </a:lnTo>
                  <a:lnTo>
                    <a:pt x="585" y="871"/>
                  </a:lnTo>
                  <a:lnTo>
                    <a:pt x="585" y="871"/>
                  </a:lnTo>
                  <a:lnTo>
                    <a:pt x="585" y="871"/>
                  </a:lnTo>
                  <a:lnTo>
                    <a:pt x="585" y="866"/>
                  </a:lnTo>
                  <a:lnTo>
                    <a:pt x="585" y="866"/>
                  </a:lnTo>
                  <a:lnTo>
                    <a:pt x="585" y="866"/>
                  </a:lnTo>
                  <a:lnTo>
                    <a:pt x="585" y="866"/>
                  </a:lnTo>
                  <a:lnTo>
                    <a:pt x="585" y="861"/>
                  </a:lnTo>
                  <a:lnTo>
                    <a:pt x="585" y="861"/>
                  </a:lnTo>
                  <a:lnTo>
                    <a:pt x="585" y="861"/>
                  </a:lnTo>
                  <a:lnTo>
                    <a:pt x="585" y="861"/>
                  </a:lnTo>
                  <a:lnTo>
                    <a:pt x="585" y="855"/>
                  </a:lnTo>
                  <a:lnTo>
                    <a:pt x="585" y="855"/>
                  </a:lnTo>
                  <a:lnTo>
                    <a:pt x="585" y="855"/>
                  </a:lnTo>
                  <a:lnTo>
                    <a:pt x="585" y="855"/>
                  </a:lnTo>
                  <a:lnTo>
                    <a:pt x="585" y="855"/>
                  </a:lnTo>
                  <a:lnTo>
                    <a:pt x="585" y="850"/>
                  </a:lnTo>
                  <a:lnTo>
                    <a:pt x="580" y="850"/>
                  </a:lnTo>
                  <a:lnTo>
                    <a:pt x="580" y="850"/>
                  </a:lnTo>
                  <a:lnTo>
                    <a:pt x="580" y="845"/>
                  </a:lnTo>
                  <a:lnTo>
                    <a:pt x="580" y="845"/>
                  </a:lnTo>
                  <a:lnTo>
                    <a:pt x="580" y="845"/>
                  </a:lnTo>
                  <a:lnTo>
                    <a:pt x="575" y="845"/>
                  </a:lnTo>
                  <a:lnTo>
                    <a:pt x="575" y="840"/>
                  </a:lnTo>
                  <a:lnTo>
                    <a:pt x="575" y="840"/>
                  </a:lnTo>
                  <a:lnTo>
                    <a:pt x="575" y="840"/>
                  </a:lnTo>
                  <a:lnTo>
                    <a:pt x="575" y="835"/>
                  </a:lnTo>
                  <a:lnTo>
                    <a:pt x="575" y="835"/>
                  </a:lnTo>
                  <a:lnTo>
                    <a:pt x="570" y="835"/>
                  </a:lnTo>
                  <a:lnTo>
                    <a:pt x="570" y="840"/>
                  </a:lnTo>
                  <a:lnTo>
                    <a:pt x="570" y="840"/>
                  </a:lnTo>
                  <a:lnTo>
                    <a:pt x="570" y="840"/>
                  </a:lnTo>
                  <a:lnTo>
                    <a:pt x="565" y="835"/>
                  </a:lnTo>
                  <a:lnTo>
                    <a:pt x="565" y="835"/>
                  </a:lnTo>
                  <a:lnTo>
                    <a:pt x="565" y="835"/>
                  </a:lnTo>
                  <a:lnTo>
                    <a:pt x="565" y="835"/>
                  </a:lnTo>
                  <a:lnTo>
                    <a:pt x="565" y="830"/>
                  </a:lnTo>
                  <a:lnTo>
                    <a:pt x="565" y="830"/>
                  </a:lnTo>
                  <a:lnTo>
                    <a:pt x="565" y="830"/>
                  </a:lnTo>
                  <a:lnTo>
                    <a:pt x="560" y="830"/>
                  </a:lnTo>
                  <a:lnTo>
                    <a:pt x="560" y="830"/>
                  </a:lnTo>
                  <a:lnTo>
                    <a:pt x="560" y="830"/>
                  </a:lnTo>
                  <a:lnTo>
                    <a:pt x="560" y="830"/>
                  </a:lnTo>
                  <a:lnTo>
                    <a:pt x="560" y="835"/>
                  </a:lnTo>
                  <a:lnTo>
                    <a:pt x="554" y="830"/>
                  </a:lnTo>
                  <a:lnTo>
                    <a:pt x="554" y="830"/>
                  </a:lnTo>
                  <a:lnTo>
                    <a:pt x="554" y="830"/>
                  </a:lnTo>
                  <a:lnTo>
                    <a:pt x="554" y="830"/>
                  </a:lnTo>
                  <a:lnTo>
                    <a:pt x="549" y="830"/>
                  </a:lnTo>
                  <a:lnTo>
                    <a:pt x="549" y="830"/>
                  </a:lnTo>
                  <a:lnTo>
                    <a:pt x="549" y="830"/>
                  </a:lnTo>
                  <a:lnTo>
                    <a:pt x="549" y="824"/>
                  </a:lnTo>
                  <a:lnTo>
                    <a:pt x="549" y="824"/>
                  </a:lnTo>
                  <a:lnTo>
                    <a:pt x="549" y="824"/>
                  </a:lnTo>
                  <a:lnTo>
                    <a:pt x="549" y="819"/>
                  </a:lnTo>
                  <a:lnTo>
                    <a:pt x="544" y="819"/>
                  </a:lnTo>
                  <a:lnTo>
                    <a:pt x="544" y="819"/>
                  </a:lnTo>
                  <a:lnTo>
                    <a:pt x="544" y="819"/>
                  </a:lnTo>
                  <a:lnTo>
                    <a:pt x="544" y="814"/>
                  </a:lnTo>
                  <a:lnTo>
                    <a:pt x="544" y="814"/>
                  </a:lnTo>
                  <a:lnTo>
                    <a:pt x="544" y="814"/>
                  </a:lnTo>
                  <a:lnTo>
                    <a:pt x="544" y="814"/>
                  </a:lnTo>
                  <a:lnTo>
                    <a:pt x="544" y="814"/>
                  </a:lnTo>
                  <a:lnTo>
                    <a:pt x="544" y="809"/>
                  </a:lnTo>
                  <a:lnTo>
                    <a:pt x="544" y="809"/>
                  </a:lnTo>
                  <a:lnTo>
                    <a:pt x="544" y="804"/>
                  </a:lnTo>
                  <a:lnTo>
                    <a:pt x="544" y="804"/>
                  </a:lnTo>
                  <a:lnTo>
                    <a:pt x="544" y="804"/>
                  </a:lnTo>
                  <a:lnTo>
                    <a:pt x="549" y="798"/>
                  </a:lnTo>
                  <a:lnTo>
                    <a:pt x="549" y="798"/>
                  </a:lnTo>
                  <a:lnTo>
                    <a:pt x="549" y="798"/>
                  </a:lnTo>
                  <a:lnTo>
                    <a:pt x="549" y="798"/>
                  </a:lnTo>
                  <a:lnTo>
                    <a:pt x="544" y="793"/>
                  </a:lnTo>
                  <a:lnTo>
                    <a:pt x="544" y="793"/>
                  </a:lnTo>
                  <a:lnTo>
                    <a:pt x="549" y="793"/>
                  </a:lnTo>
                  <a:lnTo>
                    <a:pt x="549" y="788"/>
                  </a:lnTo>
                  <a:lnTo>
                    <a:pt x="549" y="788"/>
                  </a:lnTo>
                  <a:lnTo>
                    <a:pt x="554" y="788"/>
                  </a:lnTo>
                  <a:lnTo>
                    <a:pt x="549" y="788"/>
                  </a:lnTo>
                  <a:lnTo>
                    <a:pt x="549" y="788"/>
                  </a:lnTo>
                  <a:lnTo>
                    <a:pt x="549" y="788"/>
                  </a:lnTo>
                  <a:lnTo>
                    <a:pt x="544" y="788"/>
                  </a:lnTo>
                  <a:lnTo>
                    <a:pt x="544" y="788"/>
                  </a:lnTo>
                  <a:lnTo>
                    <a:pt x="544" y="788"/>
                  </a:lnTo>
                  <a:lnTo>
                    <a:pt x="539" y="793"/>
                  </a:lnTo>
                  <a:lnTo>
                    <a:pt x="539" y="788"/>
                  </a:lnTo>
                  <a:lnTo>
                    <a:pt x="539" y="788"/>
                  </a:lnTo>
                  <a:lnTo>
                    <a:pt x="539" y="788"/>
                  </a:lnTo>
                  <a:lnTo>
                    <a:pt x="534" y="783"/>
                  </a:lnTo>
                  <a:lnTo>
                    <a:pt x="534" y="788"/>
                  </a:lnTo>
                  <a:lnTo>
                    <a:pt x="534" y="788"/>
                  </a:lnTo>
                  <a:lnTo>
                    <a:pt x="534" y="788"/>
                  </a:lnTo>
                  <a:lnTo>
                    <a:pt x="534" y="788"/>
                  </a:lnTo>
                  <a:lnTo>
                    <a:pt x="534" y="788"/>
                  </a:lnTo>
                  <a:lnTo>
                    <a:pt x="528" y="788"/>
                  </a:lnTo>
                  <a:lnTo>
                    <a:pt x="528" y="788"/>
                  </a:lnTo>
                  <a:lnTo>
                    <a:pt x="523" y="788"/>
                  </a:lnTo>
                  <a:lnTo>
                    <a:pt x="523" y="788"/>
                  </a:lnTo>
                  <a:lnTo>
                    <a:pt x="523" y="783"/>
                  </a:lnTo>
                  <a:lnTo>
                    <a:pt x="518" y="783"/>
                  </a:lnTo>
                  <a:lnTo>
                    <a:pt x="518" y="783"/>
                  </a:lnTo>
                  <a:lnTo>
                    <a:pt x="513" y="783"/>
                  </a:lnTo>
                  <a:lnTo>
                    <a:pt x="513" y="783"/>
                  </a:lnTo>
                  <a:lnTo>
                    <a:pt x="513" y="783"/>
                  </a:lnTo>
                  <a:lnTo>
                    <a:pt x="508" y="788"/>
                  </a:lnTo>
                  <a:lnTo>
                    <a:pt x="508" y="788"/>
                  </a:lnTo>
                  <a:lnTo>
                    <a:pt x="508" y="788"/>
                  </a:lnTo>
                  <a:lnTo>
                    <a:pt x="503" y="788"/>
                  </a:lnTo>
                  <a:lnTo>
                    <a:pt x="503" y="788"/>
                  </a:lnTo>
                  <a:lnTo>
                    <a:pt x="503" y="793"/>
                  </a:lnTo>
                  <a:lnTo>
                    <a:pt x="503" y="793"/>
                  </a:lnTo>
                  <a:lnTo>
                    <a:pt x="503" y="793"/>
                  </a:lnTo>
                  <a:lnTo>
                    <a:pt x="503" y="798"/>
                  </a:lnTo>
                  <a:lnTo>
                    <a:pt x="497" y="798"/>
                  </a:lnTo>
                  <a:lnTo>
                    <a:pt x="497" y="798"/>
                  </a:lnTo>
                  <a:lnTo>
                    <a:pt x="492" y="798"/>
                  </a:lnTo>
                  <a:lnTo>
                    <a:pt x="492" y="798"/>
                  </a:lnTo>
                  <a:lnTo>
                    <a:pt x="492" y="798"/>
                  </a:lnTo>
                  <a:lnTo>
                    <a:pt x="487" y="793"/>
                  </a:lnTo>
                  <a:lnTo>
                    <a:pt x="487" y="793"/>
                  </a:lnTo>
                  <a:lnTo>
                    <a:pt x="487" y="793"/>
                  </a:lnTo>
                  <a:lnTo>
                    <a:pt x="487" y="793"/>
                  </a:lnTo>
                  <a:lnTo>
                    <a:pt x="482" y="793"/>
                  </a:lnTo>
                  <a:lnTo>
                    <a:pt x="482" y="793"/>
                  </a:lnTo>
                  <a:lnTo>
                    <a:pt x="477" y="793"/>
                  </a:lnTo>
                  <a:lnTo>
                    <a:pt x="477" y="793"/>
                  </a:lnTo>
                  <a:lnTo>
                    <a:pt x="477" y="793"/>
                  </a:lnTo>
                  <a:lnTo>
                    <a:pt x="477" y="788"/>
                  </a:lnTo>
                  <a:lnTo>
                    <a:pt x="471" y="788"/>
                  </a:lnTo>
                  <a:lnTo>
                    <a:pt x="471" y="788"/>
                  </a:lnTo>
                  <a:lnTo>
                    <a:pt x="471" y="783"/>
                  </a:lnTo>
                  <a:lnTo>
                    <a:pt x="471" y="783"/>
                  </a:lnTo>
                  <a:lnTo>
                    <a:pt x="471" y="783"/>
                  </a:lnTo>
                  <a:lnTo>
                    <a:pt x="466" y="783"/>
                  </a:lnTo>
                  <a:lnTo>
                    <a:pt x="466" y="783"/>
                  </a:lnTo>
                  <a:lnTo>
                    <a:pt x="466" y="783"/>
                  </a:lnTo>
                  <a:lnTo>
                    <a:pt x="466" y="783"/>
                  </a:lnTo>
                  <a:lnTo>
                    <a:pt x="466" y="778"/>
                  </a:lnTo>
                  <a:lnTo>
                    <a:pt x="461" y="778"/>
                  </a:lnTo>
                  <a:lnTo>
                    <a:pt x="461" y="778"/>
                  </a:lnTo>
                  <a:lnTo>
                    <a:pt x="461" y="772"/>
                  </a:lnTo>
                  <a:lnTo>
                    <a:pt x="461" y="772"/>
                  </a:lnTo>
                  <a:lnTo>
                    <a:pt x="461" y="767"/>
                  </a:lnTo>
                  <a:lnTo>
                    <a:pt x="461" y="767"/>
                  </a:lnTo>
                  <a:lnTo>
                    <a:pt x="461" y="767"/>
                  </a:lnTo>
                  <a:lnTo>
                    <a:pt x="461" y="762"/>
                  </a:lnTo>
                  <a:lnTo>
                    <a:pt x="461" y="762"/>
                  </a:lnTo>
                  <a:lnTo>
                    <a:pt x="456" y="762"/>
                  </a:lnTo>
                  <a:lnTo>
                    <a:pt x="456" y="762"/>
                  </a:lnTo>
                  <a:lnTo>
                    <a:pt x="451" y="762"/>
                  </a:lnTo>
                  <a:lnTo>
                    <a:pt x="451" y="762"/>
                  </a:lnTo>
                  <a:lnTo>
                    <a:pt x="451" y="757"/>
                  </a:lnTo>
                  <a:lnTo>
                    <a:pt x="451" y="757"/>
                  </a:lnTo>
                  <a:lnTo>
                    <a:pt x="446" y="757"/>
                  </a:lnTo>
                  <a:lnTo>
                    <a:pt x="446" y="757"/>
                  </a:lnTo>
                  <a:lnTo>
                    <a:pt x="446" y="757"/>
                  </a:lnTo>
                  <a:lnTo>
                    <a:pt x="440" y="757"/>
                  </a:lnTo>
                  <a:lnTo>
                    <a:pt x="440" y="752"/>
                  </a:lnTo>
                  <a:lnTo>
                    <a:pt x="440" y="752"/>
                  </a:lnTo>
                  <a:lnTo>
                    <a:pt x="435" y="752"/>
                  </a:lnTo>
                  <a:lnTo>
                    <a:pt x="435" y="752"/>
                  </a:lnTo>
                  <a:lnTo>
                    <a:pt x="435" y="757"/>
                  </a:lnTo>
                  <a:lnTo>
                    <a:pt x="435" y="757"/>
                  </a:lnTo>
                  <a:lnTo>
                    <a:pt x="435" y="757"/>
                  </a:lnTo>
                  <a:lnTo>
                    <a:pt x="430" y="757"/>
                  </a:lnTo>
                  <a:lnTo>
                    <a:pt x="430" y="757"/>
                  </a:lnTo>
                  <a:lnTo>
                    <a:pt x="430" y="757"/>
                  </a:lnTo>
                  <a:lnTo>
                    <a:pt x="430" y="757"/>
                  </a:lnTo>
                  <a:lnTo>
                    <a:pt x="425" y="757"/>
                  </a:lnTo>
                  <a:lnTo>
                    <a:pt x="420" y="757"/>
                  </a:lnTo>
                  <a:lnTo>
                    <a:pt x="420" y="757"/>
                  </a:lnTo>
                  <a:lnTo>
                    <a:pt x="420" y="757"/>
                  </a:lnTo>
                  <a:lnTo>
                    <a:pt x="420" y="757"/>
                  </a:lnTo>
                  <a:lnTo>
                    <a:pt x="414" y="757"/>
                  </a:lnTo>
                  <a:lnTo>
                    <a:pt x="414" y="757"/>
                  </a:lnTo>
                  <a:lnTo>
                    <a:pt x="414" y="757"/>
                  </a:lnTo>
                  <a:lnTo>
                    <a:pt x="414" y="752"/>
                  </a:lnTo>
                  <a:lnTo>
                    <a:pt x="409" y="757"/>
                  </a:lnTo>
                  <a:lnTo>
                    <a:pt x="409" y="757"/>
                  </a:lnTo>
                  <a:lnTo>
                    <a:pt x="409" y="757"/>
                  </a:lnTo>
                  <a:lnTo>
                    <a:pt x="404" y="757"/>
                  </a:lnTo>
                  <a:lnTo>
                    <a:pt x="404" y="752"/>
                  </a:lnTo>
                  <a:lnTo>
                    <a:pt x="404" y="752"/>
                  </a:lnTo>
                  <a:lnTo>
                    <a:pt x="399" y="752"/>
                  </a:lnTo>
                  <a:lnTo>
                    <a:pt x="399" y="752"/>
                  </a:lnTo>
                  <a:lnTo>
                    <a:pt x="394" y="757"/>
                  </a:lnTo>
                  <a:lnTo>
                    <a:pt x="394" y="757"/>
                  </a:lnTo>
                  <a:lnTo>
                    <a:pt x="389" y="757"/>
                  </a:lnTo>
                  <a:lnTo>
                    <a:pt x="389" y="757"/>
                  </a:lnTo>
                  <a:lnTo>
                    <a:pt x="383" y="757"/>
                  </a:lnTo>
                  <a:lnTo>
                    <a:pt x="383" y="757"/>
                  </a:lnTo>
                  <a:lnTo>
                    <a:pt x="383" y="762"/>
                  </a:lnTo>
                  <a:lnTo>
                    <a:pt x="383" y="762"/>
                  </a:lnTo>
                  <a:lnTo>
                    <a:pt x="383" y="762"/>
                  </a:lnTo>
                  <a:lnTo>
                    <a:pt x="383" y="762"/>
                  </a:lnTo>
                  <a:lnTo>
                    <a:pt x="383" y="757"/>
                  </a:lnTo>
                  <a:lnTo>
                    <a:pt x="378" y="757"/>
                  </a:lnTo>
                  <a:lnTo>
                    <a:pt x="378" y="757"/>
                  </a:lnTo>
                  <a:lnTo>
                    <a:pt x="378" y="757"/>
                  </a:lnTo>
                  <a:lnTo>
                    <a:pt x="373" y="757"/>
                  </a:lnTo>
                  <a:lnTo>
                    <a:pt x="373" y="757"/>
                  </a:lnTo>
                  <a:lnTo>
                    <a:pt x="373" y="757"/>
                  </a:lnTo>
                  <a:lnTo>
                    <a:pt x="373" y="752"/>
                  </a:lnTo>
                  <a:lnTo>
                    <a:pt x="373" y="752"/>
                  </a:lnTo>
                  <a:lnTo>
                    <a:pt x="373" y="752"/>
                  </a:lnTo>
                  <a:lnTo>
                    <a:pt x="373" y="752"/>
                  </a:lnTo>
                  <a:lnTo>
                    <a:pt x="373" y="752"/>
                  </a:lnTo>
                  <a:lnTo>
                    <a:pt x="373" y="747"/>
                  </a:lnTo>
                  <a:lnTo>
                    <a:pt x="373" y="747"/>
                  </a:lnTo>
                  <a:lnTo>
                    <a:pt x="373" y="747"/>
                  </a:lnTo>
                  <a:lnTo>
                    <a:pt x="368" y="747"/>
                  </a:lnTo>
                  <a:lnTo>
                    <a:pt x="368" y="747"/>
                  </a:lnTo>
                  <a:lnTo>
                    <a:pt x="368" y="747"/>
                  </a:lnTo>
                  <a:lnTo>
                    <a:pt x="368" y="747"/>
                  </a:lnTo>
                  <a:lnTo>
                    <a:pt x="368" y="747"/>
                  </a:lnTo>
                  <a:lnTo>
                    <a:pt x="368" y="747"/>
                  </a:lnTo>
                  <a:lnTo>
                    <a:pt x="368" y="747"/>
                  </a:lnTo>
                  <a:lnTo>
                    <a:pt x="363" y="741"/>
                  </a:lnTo>
                  <a:lnTo>
                    <a:pt x="363" y="741"/>
                  </a:lnTo>
                  <a:lnTo>
                    <a:pt x="363" y="741"/>
                  </a:lnTo>
                  <a:lnTo>
                    <a:pt x="357" y="741"/>
                  </a:lnTo>
                  <a:lnTo>
                    <a:pt x="357" y="741"/>
                  </a:lnTo>
                  <a:lnTo>
                    <a:pt x="357" y="741"/>
                  </a:lnTo>
                  <a:lnTo>
                    <a:pt x="357" y="741"/>
                  </a:lnTo>
                  <a:lnTo>
                    <a:pt x="352" y="741"/>
                  </a:lnTo>
                  <a:lnTo>
                    <a:pt x="352" y="741"/>
                  </a:lnTo>
                  <a:lnTo>
                    <a:pt x="352" y="736"/>
                  </a:lnTo>
                  <a:lnTo>
                    <a:pt x="352" y="741"/>
                  </a:lnTo>
                  <a:lnTo>
                    <a:pt x="352" y="741"/>
                  </a:lnTo>
                  <a:lnTo>
                    <a:pt x="352" y="736"/>
                  </a:lnTo>
                  <a:lnTo>
                    <a:pt x="347" y="736"/>
                  </a:lnTo>
                  <a:lnTo>
                    <a:pt x="347" y="736"/>
                  </a:lnTo>
                  <a:lnTo>
                    <a:pt x="347" y="736"/>
                  </a:lnTo>
                  <a:lnTo>
                    <a:pt x="347" y="736"/>
                  </a:lnTo>
                  <a:lnTo>
                    <a:pt x="347" y="736"/>
                  </a:lnTo>
                  <a:lnTo>
                    <a:pt x="347" y="731"/>
                  </a:lnTo>
                  <a:lnTo>
                    <a:pt x="347" y="731"/>
                  </a:lnTo>
                  <a:lnTo>
                    <a:pt x="347" y="731"/>
                  </a:lnTo>
                  <a:lnTo>
                    <a:pt x="347" y="731"/>
                  </a:lnTo>
                  <a:lnTo>
                    <a:pt x="342" y="731"/>
                  </a:lnTo>
                  <a:lnTo>
                    <a:pt x="342" y="731"/>
                  </a:lnTo>
                  <a:lnTo>
                    <a:pt x="342" y="726"/>
                  </a:lnTo>
                  <a:lnTo>
                    <a:pt x="342" y="726"/>
                  </a:lnTo>
                  <a:lnTo>
                    <a:pt x="342" y="726"/>
                  </a:lnTo>
                  <a:lnTo>
                    <a:pt x="342" y="721"/>
                  </a:lnTo>
                  <a:lnTo>
                    <a:pt x="342" y="721"/>
                  </a:lnTo>
                  <a:lnTo>
                    <a:pt x="342" y="721"/>
                  </a:lnTo>
                  <a:lnTo>
                    <a:pt x="342" y="721"/>
                  </a:lnTo>
                  <a:lnTo>
                    <a:pt x="342" y="715"/>
                  </a:lnTo>
                  <a:lnTo>
                    <a:pt x="342" y="715"/>
                  </a:lnTo>
                  <a:lnTo>
                    <a:pt x="342" y="715"/>
                  </a:lnTo>
                  <a:lnTo>
                    <a:pt x="342" y="715"/>
                  </a:lnTo>
                  <a:lnTo>
                    <a:pt x="342" y="710"/>
                  </a:lnTo>
                  <a:lnTo>
                    <a:pt x="342" y="710"/>
                  </a:lnTo>
                  <a:lnTo>
                    <a:pt x="342" y="710"/>
                  </a:lnTo>
                  <a:lnTo>
                    <a:pt x="342" y="705"/>
                  </a:lnTo>
                  <a:lnTo>
                    <a:pt x="342" y="705"/>
                  </a:lnTo>
                  <a:lnTo>
                    <a:pt x="342" y="705"/>
                  </a:lnTo>
                  <a:lnTo>
                    <a:pt x="342" y="700"/>
                  </a:lnTo>
                  <a:lnTo>
                    <a:pt x="342" y="700"/>
                  </a:lnTo>
                  <a:lnTo>
                    <a:pt x="342" y="700"/>
                  </a:lnTo>
                  <a:lnTo>
                    <a:pt x="342" y="700"/>
                  </a:lnTo>
                  <a:lnTo>
                    <a:pt x="342" y="700"/>
                  </a:lnTo>
                  <a:lnTo>
                    <a:pt x="342" y="695"/>
                  </a:lnTo>
                  <a:lnTo>
                    <a:pt x="342" y="695"/>
                  </a:lnTo>
                  <a:lnTo>
                    <a:pt x="337" y="695"/>
                  </a:lnTo>
                  <a:lnTo>
                    <a:pt x="337" y="695"/>
                  </a:lnTo>
                  <a:lnTo>
                    <a:pt x="337" y="695"/>
                  </a:lnTo>
                  <a:lnTo>
                    <a:pt x="337" y="689"/>
                  </a:lnTo>
                  <a:lnTo>
                    <a:pt x="337" y="689"/>
                  </a:lnTo>
                  <a:lnTo>
                    <a:pt x="337" y="689"/>
                  </a:lnTo>
                  <a:lnTo>
                    <a:pt x="337" y="684"/>
                  </a:lnTo>
                  <a:lnTo>
                    <a:pt x="342" y="684"/>
                  </a:lnTo>
                  <a:lnTo>
                    <a:pt x="342" y="684"/>
                  </a:lnTo>
                  <a:lnTo>
                    <a:pt x="342" y="684"/>
                  </a:lnTo>
                  <a:lnTo>
                    <a:pt x="347" y="684"/>
                  </a:lnTo>
                  <a:lnTo>
                    <a:pt x="347" y="684"/>
                  </a:lnTo>
                  <a:lnTo>
                    <a:pt x="347" y="684"/>
                  </a:lnTo>
                  <a:lnTo>
                    <a:pt x="347" y="684"/>
                  </a:lnTo>
                  <a:lnTo>
                    <a:pt x="347" y="684"/>
                  </a:lnTo>
                  <a:lnTo>
                    <a:pt x="347" y="679"/>
                  </a:lnTo>
                  <a:lnTo>
                    <a:pt x="347" y="679"/>
                  </a:lnTo>
                  <a:lnTo>
                    <a:pt x="347" y="679"/>
                  </a:lnTo>
                  <a:lnTo>
                    <a:pt x="347" y="679"/>
                  </a:lnTo>
                  <a:lnTo>
                    <a:pt x="347" y="674"/>
                  </a:lnTo>
                  <a:lnTo>
                    <a:pt x="347" y="674"/>
                  </a:lnTo>
                  <a:lnTo>
                    <a:pt x="347" y="674"/>
                  </a:lnTo>
                  <a:lnTo>
                    <a:pt x="347" y="674"/>
                  </a:lnTo>
                  <a:lnTo>
                    <a:pt x="347" y="669"/>
                  </a:lnTo>
                  <a:lnTo>
                    <a:pt x="347" y="669"/>
                  </a:lnTo>
                  <a:lnTo>
                    <a:pt x="347" y="669"/>
                  </a:lnTo>
                  <a:lnTo>
                    <a:pt x="347" y="664"/>
                  </a:lnTo>
                  <a:lnTo>
                    <a:pt x="352" y="664"/>
                  </a:lnTo>
                  <a:lnTo>
                    <a:pt x="352" y="664"/>
                  </a:lnTo>
                  <a:lnTo>
                    <a:pt x="352" y="664"/>
                  </a:lnTo>
                  <a:lnTo>
                    <a:pt x="352" y="664"/>
                  </a:lnTo>
                  <a:lnTo>
                    <a:pt x="352" y="658"/>
                  </a:lnTo>
                  <a:lnTo>
                    <a:pt x="352" y="658"/>
                  </a:lnTo>
                  <a:lnTo>
                    <a:pt x="352" y="658"/>
                  </a:lnTo>
                  <a:lnTo>
                    <a:pt x="352" y="653"/>
                  </a:lnTo>
                  <a:lnTo>
                    <a:pt x="352" y="653"/>
                  </a:lnTo>
                  <a:lnTo>
                    <a:pt x="352" y="653"/>
                  </a:lnTo>
                  <a:lnTo>
                    <a:pt x="352" y="648"/>
                  </a:lnTo>
                  <a:lnTo>
                    <a:pt x="352" y="648"/>
                  </a:lnTo>
                  <a:lnTo>
                    <a:pt x="352" y="648"/>
                  </a:lnTo>
                  <a:lnTo>
                    <a:pt x="352" y="648"/>
                  </a:lnTo>
                  <a:lnTo>
                    <a:pt x="352" y="643"/>
                  </a:lnTo>
                  <a:lnTo>
                    <a:pt x="352" y="643"/>
                  </a:lnTo>
                  <a:lnTo>
                    <a:pt x="352" y="643"/>
                  </a:lnTo>
                  <a:lnTo>
                    <a:pt x="352" y="638"/>
                  </a:lnTo>
                  <a:lnTo>
                    <a:pt x="352" y="638"/>
                  </a:lnTo>
                  <a:lnTo>
                    <a:pt x="352" y="638"/>
                  </a:lnTo>
                  <a:lnTo>
                    <a:pt x="352" y="632"/>
                  </a:lnTo>
                  <a:lnTo>
                    <a:pt x="352" y="632"/>
                  </a:lnTo>
                  <a:lnTo>
                    <a:pt x="352" y="632"/>
                  </a:lnTo>
                  <a:lnTo>
                    <a:pt x="347" y="632"/>
                  </a:lnTo>
                  <a:lnTo>
                    <a:pt x="347" y="627"/>
                  </a:lnTo>
                  <a:lnTo>
                    <a:pt x="347" y="627"/>
                  </a:lnTo>
                  <a:lnTo>
                    <a:pt x="347" y="627"/>
                  </a:lnTo>
                  <a:lnTo>
                    <a:pt x="347" y="622"/>
                  </a:lnTo>
                  <a:lnTo>
                    <a:pt x="347" y="622"/>
                  </a:lnTo>
                  <a:lnTo>
                    <a:pt x="347" y="622"/>
                  </a:lnTo>
                  <a:lnTo>
                    <a:pt x="347" y="617"/>
                  </a:lnTo>
                  <a:lnTo>
                    <a:pt x="347" y="617"/>
                  </a:lnTo>
                  <a:lnTo>
                    <a:pt x="347" y="617"/>
                  </a:lnTo>
                  <a:lnTo>
                    <a:pt x="347" y="617"/>
                  </a:lnTo>
                  <a:lnTo>
                    <a:pt x="347" y="612"/>
                  </a:lnTo>
                  <a:lnTo>
                    <a:pt x="347" y="612"/>
                  </a:lnTo>
                  <a:lnTo>
                    <a:pt x="347" y="612"/>
                  </a:lnTo>
                  <a:lnTo>
                    <a:pt x="342" y="612"/>
                  </a:lnTo>
                  <a:lnTo>
                    <a:pt x="342" y="612"/>
                  </a:lnTo>
                  <a:lnTo>
                    <a:pt x="342" y="612"/>
                  </a:lnTo>
                  <a:lnTo>
                    <a:pt x="342" y="612"/>
                  </a:lnTo>
                  <a:lnTo>
                    <a:pt x="342" y="606"/>
                  </a:lnTo>
                  <a:lnTo>
                    <a:pt x="342" y="606"/>
                  </a:lnTo>
                  <a:lnTo>
                    <a:pt x="342" y="606"/>
                  </a:lnTo>
                  <a:lnTo>
                    <a:pt x="342" y="601"/>
                  </a:lnTo>
                  <a:lnTo>
                    <a:pt x="337" y="601"/>
                  </a:lnTo>
                  <a:lnTo>
                    <a:pt x="337" y="601"/>
                  </a:lnTo>
                  <a:lnTo>
                    <a:pt x="342" y="601"/>
                  </a:lnTo>
                  <a:lnTo>
                    <a:pt x="342" y="596"/>
                  </a:lnTo>
                  <a:lnTo>
                    <a:pt x="337" y="596"/>
                  </a:lnTo>
                  <a:lnTo>
                    <a:pt x="337" y="596"/>
                  </a:lnTo>
                  <a:lnTo>
                    <a:pt x="342" y="591"/>
                  </a:lnTo>
                  <a:lnTo>
                    <a:pt x="337" y="591"/>
                  </a:lnTo>
                  <a:lnTo>
                    <a:pt x="342" y="591"/>
                  </a:lnTo>
                  <a:lnTo>
                    <a:pt x="342" y="591"/>
                  </a:lnTo>
                  <a:lnTo>
                    <a:pt x="342" y="591"/>
                  </a:lnTo>
                  <a:lnTo>
                    <a:pt x="337" y="586"/>
                  </a:lnTo>
                  <a:lnTo>
                    <a:pt x="337" y="586"/>
                  </a:lnTo>
                  <a:lnTo>
                    <a:pt x="342" y="586"/>
                  </a:lnTo>
                  <a:lnTo>
                    <a:pt x="342" y="586"/>
                  </a:lnTo>
                  <a:lnTo>
                    <a:pt x="337" y="586"/>
                  </a:lnTo>
                  <a:lnTo>
                    <a:pt x="342" y="581"/>
                  </a:lnTo>
                  <a:lnTo>
                    <a:pt x="342" y="581"/>
                  </a:lnTo>
                  <a:lnTo>
                    <a:pt x="342" y="581"/>
                  </a:lnTo>
                  <a:lnTo>
                    <a:pt x="342" y="581"/>
                  </a:lnTo>
                  <a:lnTo>
                    <a:pt x="342" y="575"/>
                  </a:lnTo>
                  <a:lnTo>
                    <a:pt x="342" y="575"/>
                  </a:lnTo>
                  <a:lnTo>
                    <a:pt x="342" y="575"/>
                  </a:lnTo>
                  <a:lnTo>
                    <a:pt x="342" y="575"/>
                  </a:lnTo>
                  <a:lnTo>
                    <a:pt x="342" y="570"/>
                  </a:lnTo>
                  <a:lnTo>
                    <a:pt x="342" y="570"/>
                  </a:lnTo>
                  <a:lnTo>
                    <a:pt x="342" y="570"/>
                  </a:lnTo>
                  <a:lnTo>
                    <a:pt x="342" y="570"/>
                  </a:lnTo>
                  <a:lnTo>
                    <a:pt x="342" y="565"/>
                  </a:lnTo>
                  <a:lnTo>
                    <a:pt x="342" y="565"/>
                  </a:lnTo>
                  <a:lnTo>
                    <a:pt x="342" y="565"/>
                  </a:lnTo>
                  <a:lnTo>
                    <a:pt x="342" y="565"/>
                  </a:lnTo>
                  <a:lnTo>
                    <a:pt x="342" y="565"/>
                  </a:lnTo>
                  <a:lnTo>
                    <a:pt x="342" y="560"/>
                  </a:lnTo>
                  <a:lnTo>
                    <a:pt x="342" y="560"/>
                  </a:lnTo>
                  <a:lnTo>
                    <a:pt x="342" y="560"/>
                  </a:lnTo>
                  <a:lnTo>
                    <a:pt x="342" y="555"/>
                  </a:lnTo>
                  <a:lnTo>
                    <a:pt x="342" y="555"/>
                  </a:lnTo>
                  <a:lnTo>
                    <a:pt x="342" y="549"/>
                  </a:lnTo>
                  <a:lnTo>
                    <a:pt x="337" y="549"/>
                  </a:lnTo>
                  <a:lnTo>
                    <a:pt x="337" y="549"/>
                  </a:lnTo>
                  <a:lnTo>
                    <a:pt x="337" y="549"/>
                  </a:lnTo>
                  <a:lnTo>
                    <a:pt x="342" y="544"/>
                  </a:lnTo>
                  <a:lnTo>
                    <a:pt x="337" y="544"/>
                  </a:lnTo>
                  <a:lnTo>
                    <a:pt x="337" y="544"/>
                  </a:lnTo>
                  <a:lnTo>
                    <a:pt x="342" y="544"/>
                  </a:lnTo>
                  <a:lnTo>
                    <a:pt x="342" y="539"/>
                  </a:lnTo>
                  <a:lnTo>
                    <a:pt x="337" y="539"/>
                  </a:lnTo>
                  <a:lnTo>
                    <a:pt x="342" y="539"/>
                  </a:lnTo>
                  <a:lnTo>
                    <a:pt x="342" y="539"/>
                  </a:lnTo>
                  <a:lnTo>
                    <a:pt x="342" y="534"/>
                  </a:lnTo>
                  <a:lnTo>
                    <a:pt x="342" y="534"/>
                  </a:lnTo>
                  <a:lnTo>
                    <a:pt x="342" y="534"/>
                  </a:lnTo>
                  <a:lnTo>
                    <a:pt x="342" y="529"/>
                  </a:lnTo>
                  <a:lnTo>
                    <a:pt x="337" y="529"/>
                  </a:lnTo>
                  <a:lnTo>
                    <a:pt x="337" y="529"/>
                  </a:lnTo>
                  <a:lnTo>
                    <a:pt x="342" y="529"/>
                  </a:lnTo>
                  <a:lnTo>
                    <a:pt x="342" y="524"/>
                  </a:lnTo>
                  <a:lnTo>
                    <a:pt x="342" y="524"/>
                  </a:lnTo>
                  <a:lnTo>
                    <a:pt x="342" y="524"/>
                  </a:lnTo>
                  <a:lnTo>
                    <a:pt x="342" y="518"/>
                  </a:lnTo>
                  <a:lnTo>
                    <a:pt x="342" y="518"/>
                  </a:lnTo>
                  <a:lnTo>
                    <a:pt x="347" y="518"/>
                  </a:lnTo>
                  <a:lnTo>
                    <a:pt x="342" y="518"/>
                  </a:lnTo>
                  <a:lnTo>
                    <a:pt x="342" y="513"/>
                  </a:lnTo>
                  <a:lnTo>
                    <a:pt x="342" y="513"/>
                  </a:lnTo>
                  <a:lnTo>
                    <a:pt x="342" y="513"/>
                  </a:lnTo>
                  <a:lnTo>
                    <a:pt x="342" y="508"/>
                  </a:lnTo>
                  <a:lnTo>
                    <a:pt x="342" y="508"/>
                  </a:lnTo>
                  <a:lnTo>
                    <a:pt x="347" y="508"/>
                  </a:lnTo>
                  <a:lnTo>
                    <a:pt x="347" y="508"/>
                  </a:lnTo>
                  <a:lnTo>
                    <a:pt x="347" y="503"/>
                  </a:lnTo>
                  <a:lnTo>
                    <a:pt x="347" y="503"/>
                  </a:lnTo>
                  <a:lnTo>
                    <a:pt x="347" y="503"/>
                  </a:lnTo>
                  <a:lnTo>
                    <a:pt x="347" y="503"/>
                  </a:lnTo>
                  <a:lnTo>
                    <a:pt x="347" y="498"/>
                  </a:lnTo>
                  <a:lnTo>
                    <a:pt x="347" y="498"/>
                  </a:lnTo>
                  <a:lnTo>
                    <a:pt x="347" y="498"/>
                  </a:lnTo>
                  <a:lnTo>
                    <a:pt x="352" y="498"/>
                  </a:lnTo>
                  <a:lnTo>
                    <a:pt x="347" y="498"/>
                  </a:lnTo>
                  <a:lnTo>
                    <a:pt x="347" y="498"/>
                  </a:lnTo>
                  <a:lnTo>
                    <a:pt x="347" y="498"/>
                  </a:lnTo>
                  <a:lnTo>
                    <a:pt x="342" y="498"/>
                  </a:lnTo>
                  <a:lnTo>
                    <a:pt x="342" y="498"/>
                  </a:lnTo>
                  <a:lnTo>
                    <a:pt x="342" y="498"/>
                  </a:lnTo>
                  <a:lnTo>
                    <a:pt x="337" y="498"/>
                  </a:lnTo>
                  <a:lnTo>
                    <a:pt x="337" y="492"/>
                  </a:lnTo>
                  <a:lnTo>
                    <a:pt x="337" y="492"/>
                  </a:lnTo>
                  <a:lnTo>
                    <a:pt x="332" y="492"/>
                  </a:lnTo>
                  <a:lnTo>
                    <a:pt x="332" y="492"/>
                  </a:lnTo>
                  <a:lnTo>
                    <a:pt x="326" y="492"/>
                  </a:lnTo>
                  <a:lnTo>
                    <a:pt x="326" y="492"/>
                  </a:lnTo>
                  <a:lnTo>
                    <a:pt x="326" y="487"/>
                  </a:lnTo>
                  <a:lnTo>
                    <a:pt x="326" y="487"/>
                  </a:lnTo>
                  <a:lnTo>
                    <a:pt x="326" y="487"/>
                  </a:lnTo>
                  <a:lnTo>
                    <a:pt x="321" y="487"/>
                  </a:lnTo>
                  <a:lnTo>
                    <a:pt x="321" y="482"/>
                  </a:lnTo>
                  <a:lnTo>
                    <a:pt x="321" y="487"/>
                  </a:lnTo>
                  <a:lnTo>
                    <a:pt x="321" y="487"/>
                  </a:lnTo>
                  <a:lnTo>
                    <a:pt x="321" y="487"/>
                  </a:lnTo>
                  <a:lnTo>
                    <a:pt x="321" y="487"/>
                  </a:lnTo>
                  <a:lnTo>
                    <a:pt x="316" y="487"/>
                  </a:lnTo>
                  <a:lnTo>
                    <a:pt x="316" y="487"/>
                  </a:lnTo>
                  <a:lnTo>
                    <a:pt x="316" y="487"/>
                  </a:lnTo>
                  <a:lnTo>
                    <a:pt x="311" y="492"/>
                  </a:lnTo>
                  <a:lnTo>
                    <a:pt x="311" y="492"/>
                  </a:lnTo>
                  <a:lnTo>
                    <a:pt x="311" y="492"/>
                  </a:lnTo>
                  <a:lnTo>
                    <a:pt x="306" y="492"/>
                  </a:lnTo>
                  <a:lnTo>
                    <a:pt x="306" y="492"/>
                  </a:lnTo>
                  <a:lnTo>
                    <a:pt x="306" y="492"/>
                  </a:lnTo>
                  <a:lnTo>
                    <a:pt x="300" y="492"/>
                  </a:lnTo>
                  <a:lnTo>
                    <a:pt x="300" y="492"/>
                  </a:lnTo>
                  <a:lnTo>
                    <a:pt x="300" y="492"/>
                  </a:lnTo>
                  <a:lnTo>
                    <a:pt x="300" y="492"/>
                  </a:lnTo>
                  <a:lnTo>
                    <a:pt x="300" y="492"/>
                  </a:lnTo>
                  <a:lnTo>
                    <a:pt x="295" y="492"/>
                  </a:lnTo>
                  <a:lnTo>
                    <a:pt x="295" y="492"/>
                  </a:lnTo>
                  <a:lnTo>
                    <a:pt x="295" y="487"/>
                  </a:lnTo>
                  <a:lnTo>
                    <a:pt x="290" y="487"/>
                  </a:lnTo>
                  <a:lnTo>
                    <a:pt x="290" y="492"/>
                  </a:lnTo>
                  <a:lnTo>
                    <a:pt x="290" y="492"/>
                  </a:lnTo>
                  <a:lnTo>
                    <a:pt x="290" y="492"/>
                  </a:lnTo>
                  <a:lnTo>
                    <a:pt x="285" y="492"/>
                  </a:lnTo>
                  <a:lnTo>
                    <a:pt x="285" y="492"/>
                  </a:lnTo>
                  <a:lnTo>
                    <a:pt x="285" y="492"/>
                  </a:lnTo>
                  <a:lnTo>
                    <a:pt x="285" y="492"/>
                  </a:lnTo>
                  <a:lnTo>
                    <a:pt x="280" y="498"/>
                  </a:lnTo>
                  <a:lnTo>
                    <a:pt x="280" y="498"/>
                  </a:lnTo>
                  <a:lnTo>
                    <a:pt x="280" y="498"/>
                  </a:lnTo>
                  <a:lnTo>
                    <a:pt x="280" y="498"/>
                  </a:lnTo>
                  <a:lnTo>
                    <a:pt x="280" y="498"/>
                  </a:lnTo>
                  <a:lnTo>
                    <a:pt x="280" y="498"/>
                  </a:lnTo>
                  <a:lnTo>
                    <a:pt x="275" y="498"/>
                  </a:lnTo>
                  <a:lnTo>
                    <a:pt x="275" y="498"/>
                  </a:lnTo>
                  <a:lnTo>
                    <a:pt x="275" y="498"/>
                  </a:lnTo>
                  <a:lnTo>
                    <a:pt x="275" y="503"/>
                  </a:lnTo>
                  <a:lnTo>
                    <a:pt x="269" y="503"/>
                  </a:lnTo>
                  <a:lnTo>
                    <a:pt x="269" y="498"/>
                  </a:lnTo>
                  <a:lnTo>
                    <a:pt x="269" y="498"/>
                  </a:lnTo>
                  <a:lnTo>
                    <a:pt x="264" y="498"/>
                  </a:lnTo>
                  <a:lnTo>
                    <a:pt x="264" y="498"/>
                  </a:lnTo>
                  <a:lnTo>
                    <a:pt x="264" y="498"/>
                  </a:lnTo>
                  <a:lnTo>
                    <a:pt x="259" y="498"/>
                  </a:lnTo>
                  <a:lnTo>
                    <a:pt x="259" y="498"/>
                  </a:lnTo>
                  <a:lnTo>
                    <a:pt x="259" y="498"/>
                  </a:lnTo>
                  <a:lnTo>
                    <a:pt x="259" y="498"/>
                  </a:lnTo>
                  <a:lnTo>
                    <a:pt x="259" y="498"/>
                  </a:lnTo>
                  <a:lnTo>
                    <a:pt x="254" y="498"/>
                  </a:lnTo>
                  <a:lnTo>
                    <a:pt x="254" y="498"/>
                  </a:lnTo>
                  <a:lnTo>
                    <a:pt x="254" y="492"/>
                  </a:lnTo>
                  <a:lnTo>
                    <a:pt x="254" y="492"/>
                  </a:lnTo>
                  <a:lnTo>
                    <a:pt x="254" y="492"/>
                  </a:lnTo>
                  <a:lnTo>
                    <a:pt x="254" y="492"/>
                  </a:lnTo>
                  <a:lnTo>
                    <a:pt x="249" y="492"/>
                  </a:lnTo>
                  <a:lnTo>
                    <a:pt x="249" y="492"/>
                  </a:lnTo>
                  <a:lnTo>
                    <a:pt x="249" y="492"/>
                  </a:lnTo>
                  <a:lnTo>
                    <a:pt x="249" y="492"/>
                  </a:lnTo>
                  <a:lnTo>
                    <a:pt x="243" y="492"/>
                  </a:lnTo>
                  <a:lnTo>
                    <a:pt x="243" y="487"/>
                  </a:lnTo>
                  <a:lnTo>
                    <a:pt x="243" y="487"/>
                  </a:lnTo>
                  <a:lnTo>
                    <a:pt x="238" y="487"/>
                  </a:lnTo>
                  <a:lnTo>
                    <a:pt x="238" y="487"/>
                  </a:lnTo>
                  <a:lnTo>
                    <a:pt x="238" y="487"/>
                  </a:lnTo>
                  <a:lnTo>
                    <a:pt x="233" y="487"/>
                  </a:lnTo>
                  <a:lnTo>
                    <a:pt x="233" y="487"/>
                  </a:lnTo>
                  <a:lnTo>
                    <a:pt x="233" y="482"/>
                  </a:lnTo>
                  <a:lnTo>
                    <a:pt x="233" y="482"/>
                  </a:lnTo>
                  <a:lnTo>
                    <a:pt x="233" y="482"/>
                  </a:lnTo>
                  <a:lnTo>
                    <a:pt x="228" y="482"/>
                  </a:lnTo>
                  <a:lnTo>
                    <a:pt x="228" y="477"/>
                  </a:lnTo>
                  <a:lnTo>
                    <a:pt x="228" y="477"/>
                  </a:lnTo>
                  <a:lnTo>
                    <a:pt x="228" y="477"/>
                  </a:lnTo>
                  <a:lnTo>
                    <a:pt x="228" y="472"/>
                  </a:lnTo>
                  <a:lnTo>
                    <a:pt x="228" y="472"/>
                  </a:lnTo>
                  <a:lnTo>
                    <a:pt x="223" y="472"/>
                  </a:lnTo>
                  <a:lnTo>
                    <a:pt x="223" y="472"/>
                  </a:lnTo>
                  <a:lnTo>
                    <a:pt x="223" y="472"/>
                  </a:lnTo>
                  <a:lnTo>
                    <a:pt x="218" y="472"/>
                  </a:lnTo>
                  <a:lnTo>
                    <a:pt x="218" y="472"/>
                  </a:lnTo>
                  <a:lnTo>
                    <a:pt x="218" y="466"/>
                  </a:lnTo>
                  <a:lnTo>
                    <a:pt x="212" y="466"/>
                  </a:lnTo>
                  <a:lnTo>
                    <a:pt x="212" y="466"/>
                  </a:lnTo>
                  <a:lnTo>
                    <a:pt x="212" y="466"/>
                  </a:lnTo>
                  <a:lnTo>
                    <a:pt x="212" y="466"/>
                  </a:lnTo>
                  <a:lnTo>
                    <a:pt x="212" y="466"/>
                  </a:lnTo>
                  <a:lnTo>
                    <a:pt x="207" y="461"/>
                  </a:lnTo>
                  <a:lnTo>
                    <a:pt x="207" y="461"/>
                  </a:lnTo>
                  <a:lnTo>
                    <a:pt x="207" y="461"/>
                  </a:lnTo>
                  <a:lnTo>
                    <a:pt x="207" y="461"/>
                  </a:lnTo>
                  <a:lnTo>
                    <a:pt x="202" y="461"/>
                  </a:lnTo>
                  <a:lnTo>
                    <a:pt x="202" y="461"/>
                  </a:lnTo>
                  <a:lnTo>
                    <a:pt x="202" y="456"/>
                  </a:lnTo>
                  <a:lnTo>
                    <a:pt x="202" y="456"/>
                  </a:lnTo>
                  <a:lnTo>
                    <a:pt x="202" y="461"/>
                  </a:lnTo>
                  <a:lnTo>
                    <a:pt x="202" y="461"/>
                  </a:lnTo>
                  <a:lnTo>
                    <a:pt x="202" y="461"/>
                  </a:lnTo>
                  <a:lnTo>
                    <a:pt x="197" y="461"/>
                  </a:lnTo>
                  <a:lnTo>
                    <a:pt x="197" y="466"/>
                  </a:lnTo>
                  <a:lnTo>
                    <a:pt x="202" y="466"/>
                  </a:lnTo>
                  <a:lnTo>
                    <a:pt x="202" y="466"/>
                  </a:lnTo>
                  <a:lnTo>
                    <a:pt x="197" y="466"/>
                  </a:lnTo>
                  <a:lnTo>
                    <a:pt x="197" y="466"/>
                  </a:lnTo>
                  <a:lnTo>
                    <a:pt x="197" y="472"/>
                  </a:lnTo>
                  <a:lnTo>
                    <a:pt x="192" y="466"/>
                  </a:lnTo>
                  <a:lnTo>
                    <a:pt x="192" y="466"/>
                  </a:lnTo>
                  <a:lnTo>
                    <a:pt x="192" y="466"/>
                  </a:lnTo>
                  <a:lnTo>
                    <a:pt x="186" y="466"/>
                  </a:lnTo>
                  <a:lnTo>
                    <a:pt x="186" y="466"/>
                  </a:lnTo>
                  <a:lnTo>
                    <a:pt x="186" y="466"/>
                  </a:lnTo>
                  <a:lnTo>
                    <a:pt x="186" y="466"/>
                  </a:lnTo>
                  <a:lnTo>
                    <a:pt x="186" y="461"/>
                  </a:lnTo>
                  <a:lnTo>
                    <a:pt x="186" y="461"/>
                  </a:lnTo>
                  <a:lnTo>
                    <a:pt x="186" y="461"/>
                  </a:lnTo>
                  <a:lnTo>
                    <a:pt x="186" y="456"/>
                  </a:lnTo>
                  <a:lnTo>
                    <a:pt x="192" y="456"/>
                  </a:lnTo>
                  <a:lnTo>
                    <a:pt x="192" y="456"/>
                  </a:lnTo>
                  <a:lnTo>
                    <a:pt x="186" y="456"/>
                  </a:lnTo>
                  <a:lnTo>
                    <a:pt x="186" y="451"/>
                  </a:lnTo>
                  <a:lnTo>
                    <a:pt x="186" y="451"/>
                  </a:lnTo>
                  <a:lnTo>
                    <a:pt x="186" y="456"/>
                  </a:lnTo>
                  <a:lnTo>
                    <a:pt x="186" y="456"/>
                  </a:lnTo>
                  <a:lnTo>
                    <a:pt x="181" y="456"/>
                  </a:lnTo>
                  <a:lnTo>
                    <a:pt x="181" y="456"/>
                  </a:lnTo>
                  <a:lnTo>
                    <a:pt x="181" y="461"/>
                  </a:lnTo>
                  <a:lnTo>
                    <a:pt x="176" y="461"/>
                  </a:lnTo>
                  <a:lnTo>
                    <a:pt x="176" y="461"/>
                  </a:lnTo>
                  <a:lnTo>
                    <a:pt x="176" y="461"/>
                  </a:lnTo>
                  <a:lnTo>
                    <a:pt x="171" y="461"/>
                  </a:lnTo>
                  <a:lnTo>
                    <a:pt x="171" y="461"/>
                  </a:lnTo>
                  <a:lnTo>
                    <a:pt x="171" y="461"/>
                  </a:lnTo>
                  <a:lnTo>
                    <a:pt x="166" y="461"/>
                  </a:lnTo>
                  <a:lnTo>
                    <a:pt x="166" y="461"/>
                  </a:lnTo>
                  <a:lnTo>
                    <a:pt x="166" y="466"/>
                  </a:lnTo>
                  <a:lnTo>
                    <a:pt x="166" y="466"/>
                  </a:lnTo>
                  <a:lnTo>
                    <a:pt x="166" y="466"/>
                  </a:lnTo>
                  <a:lnTo>
                    <a:pt x="166" y="466"/>
                  </a:lnTo>
                  <a:lnTo>
                    <a:pt x="160" y="472"/>
                  </a:lnTo>
                  <a:lnTo>
                    <a:pt x="160" y="466"/>
                  </a:lnTo>
                  <a:lnTo>
                    <a:pt x="160" y="466"/>
                  </a:lnTo>
                  <a:lnTo>
                    <a:pt x="160" y="466"/>
                  </a:lnTo>
                  <a:lnTo>
                    <a:pt x="160" y="461"/>
                  </a:lnTo>
                  <a:lnTo>
                    <a:pt x="155" y="461"/>
                  </a:lnTo>
                  <a:lnTo>
                    <a:pt x="155" y="461"/>
                  </a:lnTo>
                  <a:lnTo>
                    <a:pt x="155" y="461"/>
                  </a:lnTo>
                  <a:lnTo>
                    <a:pt x="155" y="456"/>
                  </a:lnTo>
                  <a:lnTo>
                    <a:pt x="150" y="456"/>
                  </a:lnTo>
                  <a:lnTo>
                    <a:pt x="150" y="456"/>
                  </a:lnTo>
                  <a:lnTo>
                    <a:pt x="145" y="451"/>
                  </a:lnTo>
                  <a:lnTo>
                    <a:pt x="145" y="451"/>
                  </a:lnTo>
                  <a:lnTo>
                    <a:pt x="140" y="456"/>
                  </a:lnTo>
                  <a:lnTo>
                    <a:pt x="140" y="456"/>
                  </a:lnTo>
                  <a:lnTo>
                    <a:pt x="140" y="456"/>
                  </a:lnTo>
                  <a:lnTo>
                    <a:pt x="135" y="456"/>
                  </a:lnTo>
                  <a:lnTo>
                    <a:pt x="135" y="456"/>
                  </a:lnTo>
                  <a:lnTo>
                    <a:pt x="135" y="456"/>
                  </a:lnTo>
                  <a:lnTo>
                    <a:pt x="135" y="456"/>
                  </a:lnTo>
                  <a:lnTo>
                    <a:pt x="129" y="451"/>
                  </a:lnTo>
                  <a:lnTo>
                    <a:pt x="129" y="451"/>
                  </a:lnTo>
                  <a:lnTo>
                    <a:pt x="129" y="451"/>
                  </a:lnTo>
                  <a:lnTo>
                    <a:pt x="124" y="451"/>
                  </a:lnTo>
                  <a:lnTo>
                    <a:pt x="124" y="451"/>
                  </a:lnTo>
                  <a:lnTo>
                    <a:pt x="119" y="446"/>
                  </a:lnTo>
                  <a:lnTo>
                    <a:pt x="114" y="446"/>
                  </a:lnTo>
                  <a:lnTo>
                    <a:pt x="109" y="446"/>
                  </a:lnTo>
                  <a:lnTo>
                    <a:pt x="109" y="446"/>
                  </a:lnTo>
                  <a:lnTo>
                    <a:pt x="109" y="446"/>
                  </a:lnTo>
                  <a:lnTo>
                    <a:pt x="103" y="446"/>
                  </a:lnTo>
                  <a:lnTo>
                    <a:pt x="103" y="441"/>
                  </a:lnTo>
                  <a:lnTo>
                    <a:pt x="103" y="441"/>
                  </a:lnTo>
                  <a:lnTo>
                    <a:pt x="103" y="441"/>
                  </a:lnTo>
                  <a:lnTo>
                    <a:pt x="98" y="446"/>
                  </a:lnTo>
                  <a:lnTo>
                    <a:pt x="98" y="446"/>
                  </a:lnTo>
                  <a:lnTo>
                    <a:pt x="98" y="446"/>
                  </a:lnTo>
                  <a:lnTo>
                    <a:pt x="93" y="446"/>
                  </a:lnTo>
                  <a:lnTo>
                    <a:pt x="93" y="446"/>
                  </a:lnTo>
                  <a:lnTo>
                    <a:pt x="93" y="446"/>
                  </a:lnTo>
                  <a:lnTo>
                    <a:pt x="88" y="446"/>
                  </a:lnTo>
                  <a:lnTo>
                    <a:pt x="88" y="446"/>
                  </a:lnTo>
                  <a:lnTo>
                    <a:pt x="88" y="446"/>
                  </a:lnTo>
                  <a:lnTo>
                    <a:pt x="83" y="446"/>
                  </a:lnTo>
                  <a:lnTo>
                    <a:pt x="83" y="446"/>
                  </a:lnTo>
                  <a:lnTo>
                    <a:pt x="78" y="446"/>
                  </a:lnTo>
                  <a:lnTo>
                    <a:pt x="72" y="446"/>
                  </a:lnTo>
                  <a:lnTo>
                    <a:pt x="72" y="446"/>
                  </a:lnTo>
                  <a:lnTo>
                    <a:pt x="72" y="441"/>
                  </a:lnTo>
                  <a:lnTo>
                    <a:pt x="67" y="441"/>
                  </a:lnTo>
                  <a:lnTo>
                    <a:pt x="67" y="441"/>
                  </a:lnTo>
                  <a:lnTo>
                    <a:pt x="67" y="435"/>
                  </a:lnTo>
                  <a:lnTo>
                    <a:pt x="67" y="435"/>
                  </a:lnTo>
                  <a:lnTo>
                    <a:pt x="67" y="435"/>
                  </a:lnTo>
                  <a:lnTo>
                    <a:pt x="67" y="435"/>
                  </a:lnTo>
                  <a:lnTo>
                    <a:pt x="62" y="430"/>
                  </a:lnTo>
                  <a:lnTo>
                    <a:pt x="62" y="430"/>
                  </a:lnTo>
                  <a:lnTo>
                    <a:pt x="62" y="430"/>
                  </a:lnTo>
                  <a:lnTo>
                    <a:pt x="62" y="425"/>
                  </a:lnTo>
                  <a:lnTo>
                    <a:pt x="57" y="425"/>
                  </a:lnTo>
                  <a:lnTo>
                    <a:pt x="57" y="425"/>
                  </a:lnTo>
                  <a:lnTo>
                    <a:pt x="57" y="420"/>
                  </a:lnTo>
                  <a:lnTo>
                    <a:pt x="57" y="420"/>
                  </a:lnTo>
                  <a:lnTo>
                    <a:pt x="57" y="420"/>
                  </a:lnTo>
                  <a:lnTo>
                    <a:pt x="52" y="420"/>
                  </a:lnTo>
                  <a:lnTo>
                    <a:pt x="52" y="420"/>
                  </a:lnTo>
                  <a:lnTo>
                    <a:pt x="52" y="415"/>
                  </a:lnTo>
                  <a:lnTo>
                    <a:pt x="52" y="415"/>
                  </a:lnTo>
                  <a:lnTo>
                    <a:pt x="52" y="415"/>
                  </a:lnTo>
                  <a:lnTo>
                    <a:pt x="52" y="409"/>
                  </a:lnTo>
                  <a:lnTo>
                    <a:pt x="46" y="409"/>
                  </a:lnTo>
                  <a:lnTo>
                    <a:pt x="46" y="409"/>
                  </a:lnTo>
                  <a:lnTo>
                    <a:pt x="46" y="404"/>
                  </a:lnTo>
                  <a:lnTo>
                    <a:pt x="46" y="404"/>
                  </a:lnTo>
                  <a:lnTo>
                    <a:pt x="46" y="404"/>
                  </a:lnTo>
                  <a:lnTo>
                    <a:pt x="41" y="404"/>
                  </a:lnTo>
                  <a:lnTo>
                    <a:pt x="41" y="399"/>
                  </a:lnTo>
                  <a:lnTo>
                    <a:pt x="41" y="399"/>
                  </a:lnTo>
                  <a:lnTo>
                    <a:pt x="41" y="399"/>
                  </a:lnTo>
                  <a:lnTo>
                    <a:pt x="36" y="399"/>
                  </a:lnTo>
                  <a:lnTo>
                    <a:pt x="36" y="394"/>
                  </a:lnTo>
                  <a:lnTo>
                    <a:pt x="36" y="394"/>
                  </a:lnTo>
                  <a:lnTo>
                    <a:pt x="36" y="394"/>
                  </a:lnTo>
                  <a:lnTo>
                    <a:pt x="36" y="394"/>
                  </a:lnTo>
                  <a:lnTo>
                    <a:pt x="36" y="389"/>
                  </a:lnTo>
                  <a:lnTo>
                    <a:pt x="36" y="389"/>
                  </a:lnTo>
                  <a:lnTo>
                    <a:pt x="31" y="389"/>
                  </a:lnTo>
                  <a:lnTo>
                    <a:pt x="31" y="383"/>
                  </a:lnTo>
                  <a:lnTo>
                    <a:pt x="31" y="383"/>
                  </a:lnTo>
                  <a:lnTo>
                    <a:pt x="31" y="383"/>
                  </a:lnTo>
                  <a:lnTo>
                    <a:pt x="31" y="383"/>
                  </a:lnTo>
                  <a:lnTo>
                    <a:pt x="26" y="383"/>
                  </a:lnTo>
                  <a:lnTo>
                    <a:pt x="26" y="378"/>
                  </a:lnTo>
                  <a:lnTo>
                    <a:pt x="26" y="378"/>
                  </a:lnTo>
                  <a:lnTo>
                    <a:pt x="26" y="378"/>
                  </a:lnTo>
                  <a:lnTo>
                    <a:pt x="26" y="373"/>
                  </a:lnTo>
                  <a:lnTo>
                    <a:pt x="21" y="373"/>
                  </a:lnTo>
                  <a:lnTo>
                    <a:pt x="0" y="337"/>
                  </a:lnTo>
                  <a:lnTo>
                    <a:pt x="5" y="337"/>
                  </a:lnTo>
                  <a:lnTo>
                    <a:pt x="10" y="337"/>
                  </a:lnTo>
                  <a:lnTo>
                    <a:pt x="26" y="311"/>
                  </a:lnTo>
                  <a:lnTo>
                    <a:pt x="52" y="280"/>
                  </a:lnTo>
                  <a:lnTo>
                    <a:pt x="72" y="243"/>
                  </a:lnTo>
                  <a:lnTo>
                    <a:pt x="88" y="223"/>
                  </a:lnTo>
                  <a:lnTo>
                    <a:pt x="103" y="217"/>
                  </a:lnTo>
                  <a:lnTo>
                    <a:pt x="109" y="202"/>
                  </a:lnTo>
                  <a:lnTo>
                    <a:pt x="124" y="202"/>
                  </a:lnTo>
                  <a:lnTo>
                    <a:pt x="135" y="186"/>
                  </a:lnTo>
                  <a:lnTo>
                    <a:pt x="135" y="181"/>
                  </a:lnTo>
                  <a:lnTo>
                    <a:pt x="145" y="166"/>
                  </a:lnTo>
                  <a:lnTo>
                    <a:pt x="166" y="155"/>
                  </a:lnTo>
                  <a:lnTo>
                    <a:pt x="186" y="140"/>
                  </a:lnTo>
                  <a:lnTo>
                    <a:pt x="202" y="124"/>
                  </a:lnTo>
                  <a:lnTo>
                    <a:pt x="212" y="124"/>
                  </a:lnTo>
                  <a:lnTo>
                    <a:pt x="218" y="124"/>
                  </a:lnTo>
                  <a:lnTo>
                    <a:pt x="228" y="124"/>
                  </a:lnTo>
                  <a:lnTo>
                    <a:pt x="238" y="124"/>
                  </a:lnTo>
                  <a:lnTo>
                    <a:pt x="243" y="129"/>
                  </a:lnTo>
                  <a:lnTo>
                    <a:pt x="254" y="129"/>
                  </a:lnTo>
                  <a:lnTo>
                    <a:pt x="264" y="124"/>
                  </a:lnTo>
                  <a:lnTo>
                    <a:pt x="269" y="124"/>
                  </a:lnTo>
                  <a:lnTo>
                    <a:pt x="290" y="124"/>
                  </a:lnTo>
                  <a:lnTo>
                    <a:pt x="295" y="124"/>
                  </a:lnTo>
                  <a:lnTo>
                    <a:pt x="306" y="124"/>
                  </a:lnTo>
                  <a:lnTo>
                    <a:pt x="316" y="124"/>
                  </a:lnTo>
                  <a:lnTo>
                    <a:pt x="326" y="124"/>
                  </a:lnTo>
                  <a:lnTo>
                    <a:pt x="342" y="124"/>
                  </a:lnTo>
                  <a:lnTo>
                    <a:pt x="352" y="124"/>
                  </a:lnTo>
                  <a:lnTo>
                    <a:pt x="363" y="124"/>
                  </a:lnTo>
                  <a:lnTo>
                    <a:pt x="373" y="119"/>
                  </a:lnTo>
                  <a:lnTo>
                    <a:pt x="389" y="119"/>
                  </a:lnTo>
                  <a:lnTo>
                    <a:pt x="399" y="119"/>
                  </a:lnTo>
                  <a:lnTo>
                    <a:pt x="409" y="114"/>
                  </a:lnTo>
                  <a:lnTo>
                    <a:pt x="420" y="114"/>
                  </a:lnTo>
                  <a:lnTo>
                    <a:pt x="430" y="109"/>
                  </a:lnTo>
                  <a:lnTo>
                    <a:pt x="440" y="109"/>
                  </a:lnTo>
                  <a:lnTo>
                    <a:pt x="451" y="103"/>
                  </a:lnTo>
                  <a:lnTo>
                    <a:pt x="451" y="93"/>
                  </a:lnTo>
                  <a:lnTo>
                    <a:pt x="456" y="88"/>
                  </a:lnTo>
                  <a:lnTo>
                    <a:pt x="461" y="77"/>
                  </a:lnTo>
                  <a:lnTo>
                    <a:pt x="466" y="72"/>
                  </a:lnTo>
                  <a:lnTo>
                    <a:pt x="471" y="67"/>
                  </a:lnTo>
                  <a:lnTo>
                    <a:pt x="482" y="62"/>
                  </a:lnTo>
                  <a:lnTo>
                    <a:pt x="487" y="57"/>
                  </a:lnTo>
                  <a:lnTo>
                    <a:pt x="492" y="46"/>
                  </a:lnTo>
                  <a:lnTo>
                    <a:pt x="503" y="46"/>
                  </a:lnTo>
                  <a:lnTo>
                    <a:pt x="513" y="41"/>
                  </a:lnTo>
                  <a:lnTo>
                    <a:pt x="523" y="41"/>
                  </a:lnTo>
                  <a:lnTo>
                    <a:pt x="534" y="41"/>
                  </a:lnTo>
                  <a:lnTo>
                    <a:pt x="539" y="41"/>
                  </a:lnTo>
                  <a:lnTo>
                    <a:pt x="544" y="46"/>
                  </a:lnTo>
                  <a:lnTo>
                    <a:pt x="554" y="46"/>
                  </a:lnTo>
                  <a:lnTo>
                    <a:pt x="565" y="46"/>
                  </a:lnTo>
                  <a:lnTo>
                    <a:pt x="580" y="46"/>
                  </a:lnTo>
                  <a:lnTo>
                    <a:pt x="591" y="46"/>
                  </a:lnTo>
                  <a:lnTo>
                    <a:pt x="601" y="52"/>
                  </a:lnTo>
                  <a:lnTo>
                    <a:pt x="606" y="57"/>
                  </a:lnTo>
                  <a:lnTo>
                    <a:pt x="611" y="62"/>
                  </a:lnTo>
                  <a:lnTo>
                    <a:pt x="617" y="72"/>
                  </a:lnTo>
                  <a:lnTo>
                    <a:pt x="627" y="77"/>
                  </a:lnTo>
                  <a:lnTo>
                    <a:pt x="632" y="83"/>
                  </a:lnTo>
                  <a:lnTo>
                    <a:pt x="642" y="83"/>
                  </a:lnTo>
                  <a:lnTo>
                    <a:pt x="648" y="83"/>
                  </a:lnTo>
                  <a:lnTo>
                    <a:pt x="653" y="72"/>
                  </a:lnTo>
                  <a:lnTo>
                    <a:pt x="653" y="62"/>
                  </a:lnTo>
                  <a:lnTo>
                    <a:pt x="653" y="57"/>
                  </a:lnTo>
                  <a:lnTo>
                    <a:pt x="653" y="41"/>
                  </a:lnTo>
                  <a:lnTo>
                    <a:pt x="658" y="36"/>
                  </a:lnTo>
                  <a:lnTo>
                    <a:pt x="663" y="26"/>
                  </a:lnTo>
                  <a:lnTo>
                    <a:pt x="668" y="20"/>
                  </a:lnTo>
                  <a:lnTo>
                    <a:pt x="674" y="15"/>
                  </a:lnTo>
                  <a:lnTo>
                    <a:pt x="684" y="10"/>
                  </a:lnTo>
                  <a:lnTo>
                    <a:pt x="684" y="0"/>
                  </a:lnTo>
                  <a:lnTo>
                    <a:pt x="699" y="0"/>
                  </a:lnTo>
                  <a:lnTo>
                    <a:pt x="710" y="0"/>
                  </a:lnTo>
                  <a:lnTo>
                    <a:pt x="720" y="0"/>
                  </a:lnTo>
                  <a:lnTo>
                    <a:pt x="731" y="5"/>
                  </a:lnTo>
                  <a:lnTo>
                    <a:pt x="736" y="10"/>
                  </a:lnTo>
                  <a:lnTo>
                    <a:pt x="746" y="15"/>
                  </a:lnTo>
                  <a:lnTo>
                    <a:pt x="746" y="26"/>
                  </a:lnTo>
                  <a:lnTo>
                    <a:pt x="746" y="36"/>
                  </a:lnTo>
                  <a:lnTo>
                    <a:pt x="751" y="46"/>
                  </a:lnTo>
                  <a:lnTo>
                    <a:pt x="756" y="57"/>
                  </a:lnTo>
                  <a:lnTo>
                    <a:pt x="762" y="62"/>
                  </a:lnTo>
                  <a:lnTo>
                    <a:pt x="767" y="67"/>
                  </a:lnTo>
                  <a:lnTo>
                    <a:pt x="777" y="72"/>
                  </a:lnTo>
                  <a:lnTo>
                    <a:pt x="782" y="72"/>
                  </a:lnTo>
                  <a:lnTo>
                    <a:pt x="788" y="83"/>
                  </a:lnTo>
                  <a:lnTo>
                    <a:pt x="798" y="88"/>
                  </a:lnTo>
                  <a:lnTo>
                    <a:pt x="798" y="98"/>
                  </a:lnTo>
                  <a:lnTo>
                    <a:pt x="803" y="109"/>
                  </a:lnTo>
                  <a:lnTo>
                    <a:pt x="803" y="124"/>
                  </a:lnTo>
                  <a:lnTo>
                    <a:pt x="798" y="129"/>
                  </a:lnTo>
                  <a:lnTo>
                    <a:pt x="798" y="145"/>
                  </a:lnTo>
                  <a:lnTo>
                    <a:pt x="798" y="155"/>
                  </a:lnTo>
                  <a:lnTo>
                    <a:pt x="798" y="171"/>
                  </a:lnTo>
                  <a:lnTo>
                    <a:pt x="803" y="176"/>
                  </a:lnTo>
                  <a:lnTo>
                    <a:pt x="803" y="186"/>
                  </a:lnTo>
                  <a:lnTo>
                    <a:pt x="803" y="197"/>
                  </a:lnTo>
                  <a:lnTo>
                    <a:pt x="808" y="207"/>
                  </a:lnTo>
                  <a:lnTo>
                    <a:pt x="813" y="217"/>
                  </a:lnTo>
                  <a:lnTo>
                    <a:pt x="819" y="223"/>
                  </a:lnTo>
                  <a:lnTo>
                    <a:pt x="824" y="233"/>
                  </a:lnTo>
                  <a:lnTo>
                    <a:pt x="829" y="238"/>
                  </a:lnTo>
                  <a:lnTo>
                    <a:pt x="829" y="249"/>
                  </a:lnTo>
                  <a:lnTo>
                    <a:pt x="834" y="254"/>
                  </a:lnTo>
                  <a:lnTo>
                    <a:pt x="839" y="264"/>
                  </a:lnTo>
                  <a:lnTo>
                    <a:pt x="850" y="269"/>
                  </a:lnTo>
                  <a:lnTo>
                    <a:pt x="850" y="269"/>
                  </a:lnTo>
                  <a:lnTo>
                    <a:pt x="855" y="275"/>
                  </a:lnTo>
                  <a:lnTo>
                    <a:pt x="860" y="280"/>
                  </a:lnTo>
                  <a:lnTo>
                    <a:pt x="871" y="285"/>
                  </a:lnTo>
                  <a:lnTo>
                    <a:pt x="881" y="285"/>
                  </a:lnTo>
                  <a:lnTo>
                    <a:pt x="896" y="285"/>
                  </a:lnTo>
                  <a:lnTo>
                    <a:pt x="902" y="280"/>
                  </a:lnTo>
                  <a:lnTo>
                    <a:pt x="907" y="275"/>
                  </a:lnTo>
                  <a:lnTo>
                    <a:pt x="917" y="269"/>
                  </a:lnTo>
                  <a:lnTo>
                    <a:pt x="922" y="264"/>
                  </a:lnTo>
                  <a:lnTo>
                    <a:pt x="933" y="259"/>
                  </a:lnTo>
                  <a:lnTo>
                    <a:pt x="943" y="259"/>
                  </a:lnTo>
                  <a:lnTo>
                    <a:pt x="953" y="264"/>
                  </a:lnTo>
                  <a:lnTo>
                    <a:pt x="964" y="264"/>
                  </a:lnTo>
                  <a:lnTo>
                    <a:pt x="974" y="259"/>
                  </a:lnTo>
                  <a:lnTo>
                    <a:pt x="979" y="254"/>
                  </a:lnTo>
                  <a:lnTo>
                    <a:pt x="985" y="249"/>
                  </a:lnTo>
                  <a:lnTo>
                    <a:pt x="995" y="243"/>
                  </a:lnTo>
                  <a:lnTo>
                    <a:pt x="1000" y="238"/>
                  </a:lnTo>
                  <a:lnTo>
                    <a:pt x="1005" y="233"/>
                  </a:lnTo>
                  <a:lnTo>
                    <a:pt x="1010" y="228"/>
                  </a:lnTo>
                  <a:lnTo>
                    <a:pt x="1016" y="228"/>
                  </a:lnTo>
                  <a:lnTo>
                    <a:pt x="1021" y="223"/>
                  </a:lnTo>
                  <a:lnTo>
                    <a:pt x="1031" y="217"/>
                  </a:lnTo>
                  <a:lnTo>
                    <a:pt x="1036" y="212"/>
                  </a:lnTo>
                  <a:lnTo>
                    <a:pt x="1042" y="202"/>
                  </a:lnTo>
                  <a:lnTo>
                    <a:pt x="1052" y="202"/>
                  </a:lnTo>
                  <a:lnTo>
                    <a:pt x="1057" y="192"/>
                  </a:lnTo>
                  <a:lnTo>
                    <a:pt x="1067" y="192"/>
                  </a:lnTo>
                  <a:lnTo>
                    <a:pt x="1078" y="192"/>
                  </a:lnTo>
                  <a:lnTo>
                    <a:pt x="1088" y="197"/>
                  </a:lnTo>
                  <a:lnTo>
                    <a:pt x="1099" y="202"/>
                  </a:lnTo>
                  <a:lnTo>
                    <a:pt x="1109" y="202"/>
                  </a:lnTo>
                  <a:lnTo>
                    <a:pt x="1114" y="192"/>
                  </a:lnTo>
                  <a:lnTo>
                    <a:pt x="1119" y="181"/>
                  </a:lnTo>
                  <a:lnTo>
                    <a:pt x="1119" y="171"/>
                  </a:lnTo>
                  <a:lnTo>
                    <a:pt x="1119" y="160"/>
                  </a:lnTo>
                  <a:lnTo>
                    <a:pt x="1119" y="150"/>
                  </a:lnTo>
                  <a:lnTo>
                    <a:pt x="1124" y="145"/>
                  </a:lnTo>
                  <a:lnTo>
                    <a:pt x="1135" y="140"/>
                  </a:lnTo>
                  <a:lnTo>
                    <a:pt x="1145" y="134"/>
                  </a:lnTo>
                  <a:lnTo>
                    <a:pt x="1150" y="134"/>
                  </a:lnTo>
                  <a:lnTo>
                    <a:pt x="1150" y="134"/>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6">
              <a:extLst>
                <a:ext uri="{FF2B5EF4-FFF2-40B4-BE49-F238E27FC236}">
                  <a16:creationId xmlns:a16="http://schemas.microsoft.com/office/drawing/2014/main" id="{53D41059-573F-4A5C-A2C6-DD2AABF4F968}"/>
                </a:ext>
              </a:extLst>
            </p:cNvPr>
            <p:cNvSpPr>
              <a:spLocks/>
            </p:cNvSpPr>
            <p:nvPr/>
          </p:nvSpPr>
          <p:spPr bwMode="auto">
            <a:xfrm>
              <a:off x="1670" y="2005"/>
              <a:ext cx="1384" cy="2002"/>
            </a:xfrm>
            <a:custGeom>
              <a:avLst/>
              <a:gdLst>
                <a:gd name="T0" fmla="*/ 819 w 1384"/>
                <a:gd name="T1" fmla="*/ 41 h 2002"/>
                <a:gd name="T2" fmla="*/ 881 w 1384"/>
                <a:gd name="T3" fmla="*/ 57 h 2002"/>
                <a:gd name="T4" fmla="*/ 922 w 1384"/>
                <a:gd name="T5" fmla="*/ 114 h 2002"/>
                <a:gd name="T6" fmla="*/ 964 w 1384"/>
                <a:gd name="T7" fmla="*/ 171 h 2002"/>
                <a:gd name="T8" fmla="*/ 990 w 1384"/>
                <a:gd name="T9" fmla="*/ 223 h 2002"/>
                <a:gd name="T10" fmla="*/ 1057 w 1384"/>
                <a:gd name="T11" fmla="*/ 233 h 2002"/>
                <a:gd name="T12" fmla="*/ 1114 w 1384"/>
                <a:gd name="T13" fmla="*/ 233 h 2002"/>
                <a:gd name="T14" fmla="*/ 1176 w 1384"/>
                <a:gd name="T15" fmla="*/ 233 h 2002"/>
                <a:gd name="T16" fmla="*/ 1213 w 1384"/>
                <a:gd name="T17" fmla="*/ 249 h 2002"/>
                <a:gd name="T18" fmla="*/ 1249 w 1384"/>
                <a:gd name="T19" fmla="*/ 285 h 2002"/>
                <a:gd name="T20" fmla="*/ 1280 w 1384"/>
                <a:gd name="T21" fmla="*/ 321 h 2002"/>
                <a:gd name="T22" fmla="*/ 1316 w 1384"/>
                <a:gd name="T23" fmla="*/ 337 h 2002"/>
                <a:gd name="T24" fmla="*/ 1327 w 1384"/>
                <a:gd name="T25" fmla="*/ 373 h 2002"/>
                <a:gd name="T26" fmla="*/ 1353 w 1384"/>
                <a:gd name="T27" fmla="*/ 420 h 2002"/>
                <a:gd name="T28" fmla="*/ 1347 w 1384"/>
                <a:gd name="T29" fmla="*/ 461 h 2002"/>
                <a:gd name="T30" fmla="*/ 1347 w 1384"/>
                <a:gd name="T31" fmla="*/ 492 h 2002"/>
                <a:gd name="T32" fmla="*/ 1363 w 1384"/>
                <a:gd name="T33" fmla="*/ 529 h 2002"/>
                <a:gd name="T34" fmla="*/ 1327 w 1384"/>
                <a:gd name="T35" fmla="*/ 555 h 2002"/>
                <a:gd name="T36" fmla="*/ 1316 w 1384"/>
                <a:gd name="T37" fmla="*/ 596 h 2002"/>
                <a:gd name="T38" fmla="*/ 1353 w 1384"/>
                <a:gd name="T39" fmla="*/ 617 h 2002"/>
                <a:gd name="T40" fmla="*/ 1373 w 1384"/>
                <a:gd name="T41" fmla="*/ 664 h 2002"/>
                <a:gd name="T42" fmla="*/ 1358 w 1384"/>
                <a:gd name="T43" fmla="*/ 741 h 2002"/>
                <a:gd name="T44" fmla="*/ 1316 w 1384"/>
                <a:gd name="T45" fmla="*/ 798 h 2002"/>
                <a:gd name="T46" fmla="*/ 1327 w 1384"/>
                <a:gd name="T47" fmla="*/ 876 h 2002"/>
                <a:gd name="T48" fmla="*/ 1306 w 1384"/>
                <a:gd name="T49" fmla="*/ 954 h 2002"/>
                <a:gd name="T50" fmla="*/ 1275 w 1384"/>
                <a:gd name="T51" fmla="*/ 1032 h 2002"/>
                <a:gd name="T52" fmla="*/ 1166 w 1384"/>
                <a:gd name="T53" fmla="*/ 1815 h 2002"/>
                <a:gd name="T54" fmla="*/ 643 w 1384"/>
                <a:gd name="T55" fmla="*/ 1945 h 2002"/>
                <a:gd name="T56" fmla="*/ 155 w 1384"/>
                <a:gd name="T57" fmla="*/ 1971 h 2002"/>
                <a:gd name="T58" fmla="*/ 171 w 1384"/>
                <a:gd name="T59" fmla="*/ 1685 h 2002"/>
                <a:gd name="T60" fmla="*/ 171 w 1384"/>
                <a:gd name="T61" fmla="*/ 1602 h 2002"/>
                <a:gd name="T62" fmla="*/ 145 w 1384"/>
                <a:gd name="T63" fmla="*/ 1545 h 2002"/>
                <a:gd name="T64" fmla="*/ 130 w 1384"/>
                <a:gd name="T65" fmla="*/ 1478 h 2002"/>
                <a:gd name="T66" fmla="*/ 109 w 1384"/>
                <a:gd name="T67" fmla="*/ 1431 h 2002"/>
                <a:gd name="T68" fmla="*/ 47 w 1384"/>
                <a:gd name="T69" fmla="*/ 1390 h 2002"/>
                <a:gd name="T70" fmla="*/ 5 w 1384"/>
                <a:gd name="T71" fmla="*/ 1343 h 2002"/>
                <a:gd name="T72" fmla="*/ 67 w 1384"/>
                <a:gd name="T73" fmla="*/ 1296 h 2002"/>
                <a:gd name="T74" fmla="*/ 119 w 1384"/>
                <a:gd name="T75" fmla="*/ 1245 h 2002"/>
                <a:gd name="T76" fmla="*/ 130 w 1384"/>
                <a:gd name="T77" fmla="*/ 1182 h 2002"/>
                <a:gd name="T78" fmla="*/ 114 w 1384"/>
                <a:gd name="T79" fmla="*/ 1110 h 2002"/>
                <a:gd name="T80" fmla="*/ 140 w 1384"/>
                <a:gd name="T81" fmla="*/ 1037 h 2002"/>
                <a:gd name="T82" fmla="*/ 233 w 1384"/>
                <a:gd name="T83" fmla="*/ 1027 h 2002"/>
                <a:gd name="T84" fmla="*/ 290 w 1384"/>
                <a:gd name="T85" fmla="*/ 985 h 2002"/>
                <a:gd name="T86" fmla="*/ 358 w 1384"/>
                <a:gd name="T87" fmla="*/ 985 h 2002"/>
                <a:gd name="T88" fmla="*/ 420 w 1384"/>
                <a:gd name="T89" fmla="*/ 939 h 2002"/>
                <a:gd name="T90" fmla="*/ 466 w 1384"/>
                <a:gd name="T91" fmla="*/ 913 h 2002"/>
                <a:gd name="T92" fmla="*/ 513 w 1384"/>
                <a:gd name="T93" fmla="*/ 876 h 2002"/>
                <a:gd name="T94" fmla="*/ 555 w 1384"/>
                <a:gd name="T95" fmla="*/ 866 h 2002"/>
                <a:gd name="T96" fmla="*/ 612 w 1384"/>
                <a:gd name="T97" fmla="*/ 840 h 2002"/>
                <a:gd name="T98" fmla="*/ 622 w 1384"/>
                <a:gd name="T99" fmla="*/ 783 h 2002"/>
                <a:gd name="T100" fmla="*/ 627 w 1384"/>
                <a:gd name="T101" fmla="*/ 731 h 2002"/>
                <a:gd name="T102" fmla="*/ 643 w 1384"/>
                <a:gd name="T103" fmla="*/ 684 h 2002"/>
                <a:gd name="T104" fmla="*/ 663 w 1384"/>
                <a:gd name="T105" fmla="*/ 648 h 2002"/>
                <a:gd name="T106" fmla="*/ 679 w 1384"/>
                <a:gd name="T107" fmla="*/ 596 h 2002"/>
                <a:gd name="T108" fmla="*/ 669 w 1384"/>
                <a:gd name="T109" fmla="*/ 529 h 2002"/>
                <a:gd name="T110" fmla="*/ 674 w 1384"/>
                <a:gd name="T111" fmla="*/ 472 h 2002"/>
                <a:gd name="T112" fmla="*/ 705 w 1384"/>
                <a:gd name="T113" fmla="*/ 451 h 2002"/>
                <a:gd name="T114" fmla="*/ 741 w 1384"/>
                <a:gd name="T115" fmla="*/ 399 h 2002"/>
                <a:gd name="T116" fmla="*/ 741 w 1384"/>
                <a:gd name="T117" fmla="*/ 337 h 2002"/>
                <a:gd name="T118" fmla="*/ 741 w 1384"/>
                <a:gd name="T119" fmla="*/ 259 h 2002"/>
                <a:gd name="T120" fmla="*/ 736 w 1384"/>
                <a:gd name="T121" fmla="*/ 197 h 2002"/>
                <a:gd name="T122" fmla="*/ 741 w 1384"/>
                <a:gd name="T123" fmla="*/ 129 h 2002"/>
                <a:gd name="T124" fmla="*/ 736 w 1384"/>
                <a:gd name="T125" fmla="*/ 62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4" h="2002">
                  <a:moveTo>
                    <a:pt x="741" y="0"/>
                  </a:moveTo>
                  <a:lnTo>
                    <a:pt x="741" y="5"/>
                  </a:lnTo>
                  <a:lnTo>
                    <a:pt x="746" y="5"/>
                  </a:lnTo>
                  <a:lnTo>
                    <a:pt x="746" y="5"/>
                  </a:lnTo>
                  <a:lnTo>
                    <a:pt x="746" y="5"/>
                  </a:lnTo>
                  <a:lnTo>
                    <a:pt x="751" y="0"/>
                  </a:lnTo>
                  <a:lnTo>
                    <a:pt x="751" y="5"/>
                  </a:lnTo>
                  <a:lnTo>
                    <a:pt x="751" y="5"/>
                  </a:lnTo>
                  <a:lnTo>
                    <a:pt x="751" y="5"/>
                  </a:lnTo>
                  <a:lnTo>
                    <a:pt x="757" y="5"/>
                  </a:lnTo>
                  <a:lnTo>
                    <a:pt x="757" y="5"/>
                  </a:lnTo>
                  <a:lnTo>
                    <a:pt x="757" y="5"/>
                  </a:lnTo>
                  <a:lnTo>
                    <a:pt x="757" y="5"/>
                  </a:lnTo>
                  <a:lnTo>
                    <a:pt x="762" y="5"/>
                  </a:lnTo>
                  <a:lnTo>
                    <a:pt x="767" y="5"/>
                  </a:lnTo>
                  <a:lnTo>
                    <a:pt x="767" y="5"/>
                  </a:lnTo>
                  <a:lnTo>
                    <a:pt x="767" y="5"/>
                  </a:lnTo>
                  <a:lnTo>
                    <a:pt x="767" y="5"/>
                  </a:lnTo>
                  <a:lnTo>
                    <a:pt x="772" y="5"/>
                  </a:lnTo>
                  <a:lnTo>
                    <a:pt x="772" y="5"/>
                  </a:lnTo>
                  <a:lnTo>
                    <a:pt x="772" y="5"/>
                  </a:lnTo>
                  <a:lnTo>
                    <a:pt x="772" y="0"/>
                  </a:lnTo>
                  <a:lnTo>
                    <a:pt x="772" y="0"/>
                  </a:lnTo>
                  <a:lnTo>
                    <a:pt x="777" y="0"/>
                  </a:lnTo>
                  <a:lnTo>
                    <a:pt x="777" y="0"/>
                  </a:lnTo>
                  <a:lnTo>
                    <a:pt x="777" y="5"/>
                  </a:lnTo>
                  <a:lnTo>
                    <a:pt x="783" y="5"/>
                  </a:lnTo>
                  <a:lnTo>
                    <a:pt x="783" y="5"/>
                  </a:lnTo>
                  <a:lnTo>
                    <a:pt x="783" y="5"/>
                  </a:lnTo>
                  <a:lnTo>
                    <a:pt x="788" y="5"/>
                  </a:lnTo>
                  <a:lnTo>
                    <a:pt x="788" y="5"/>
                  </a:lnTo>
                  <a:lnTo>
                    <a:pt x="788" y="10"/>
                  </a:lnTo>
                  <a:lnTo>
                    <a:pt x="788" y="10"/>
                  </a:lnTo>
                  <a:lnTo>
                    <a:pt x="793" y="10"/>
                  </a:lnTo>
                  <a:lnTo>
                    <a:pt x="793" y="10"/>
                  </a:lnTo>
                  <a:lnTo>
                    <a:pt x="798" y="10"/>
                  </a:lnTo>
                  <a:lnTo>
                    <a:pt x="798" y="10"/>
                  </a:lnTo>
                  <a:lnTo>
                    <a:pt x="798" y="15"/>
                  </a:lnTo>
                  <a:lnTo>
                    <a:pt x="798" y="15"/>
                  </a:lnTo>
                  <a:lnTo>
                    <a:pt x="798" y="15"/>
                  </a:lnTo>
                  <a:lnTo>
                    <a:pt x="798" y="20"/>
                  </a:lnTo>
                  <a:lnTo>
                    <a:pt x="798" y="20"/>
                  </a:lnTo>
                  <a:lnTo>
                    <a:pt x="798" y="26"/>
                  </a:lnTo>
                  <a:lnTo>
                    <a:pt x="798" y="26"/>
                  </a:lnTo>
                  <a:lnTo>
                    <a:pt x="803" y="26"/>
                  </a:lnTo>
                  <a:lnTo>
                    <a:pt x="803" y="31"/>
                  </a:lnTo>
                  <a:lnTo>
                    <a:pt x="803" y="31"/>
                  </a:lnTo>
                  <a:lnTo>
                    <a:pt x="803" y="31"/>
                  </a:lnTo>
                  <a:lnTo>
                    <a:pt x="803" y="31"/>
                  </a:lnTo>
                  <a:lnTo>
                    <a:pt x="808" y="31"/>
                  </a:lnTo>
                  <a:lnTo>
                    <a:pt x="808" y="31"/>
                  </a:lnTo>
                  <a:lnTo>
                    <a:pt x="808" y="31"/>
                  </a:lnTo>
                  <a:lnTo>
                    <a:pt x="808" y="36"/>
                  </a:lnTo>
                  <a:lnTo>
                    <a:pt x="808" y="36"/>
                  </a:lnTo>
                  <a:lnTo>
                    <a:pt x="814" y="36"/>
                  </a:lnTo>
                  <a:lnTo>
                    <a:pt x="814" y="41"/>
                  </a:lnTo>
                  <a:lnTo>
                    <a:pt x="814" y="41"/>
                  </a:lnTo>
                  <a:lnTo>
                    <a:pt x="814" y="41"/>
                  </a:lnTo>
                  <a:lnTo>
                    <a:pt x="819" y="41"/>
                  </a:lnTo>
                  <a:lnTo>
                    <a:pt x="819" y="41"/>
                  </a:lnTo>
                  <a:lnTo>
                    <a:pt x="824" y="41"/>
                  </a:lnTo>
                  <a:lnTo>
                    <a:pt x="824" y="41"/>
                  </a:lnTo>
                  <a:lnTo>
                    <a:pt x="824" y="41"/>
                  </a:lnTo>
                  <a:lnTo>
                    <a:pt x="824" y="41"/>
                  </a:lnTo>
                  <a:lnTo>
                    <a:pt x="829" y="46"/>
                  </a:lnTo>
                  <a:lnTo>
                    <a:pt x="829" y="46"/>
                  </a:lnTo>
                  <a:lnTo>
                    <a:pt x="829" y="46"/>
                  </a:lnTo>
                  <a:lnTo>
                    <a:pt x="834" y="46"/>
                  </a:lnTo>
                  <a:lnTo>
                    <a:pt x="834" y="46"/>
                  </a:lnTo>
                  <a:lnTo>
                    <a:pt x="840" y="46"/>
                  </a:lnTo>
                  <a:lnTo>
                    <a:pt x="840" y="41"/>
                  </a:lnTo>
                  <a:lnTo>
                    <a:pt x="840" y="41"/>
                  </a:lnTo>
                  <a:lnTo>
                    <a:pt x="840" y="41"/>
                  </a:lnTo>
                  <a:lnTo>
                    <a:pt x="840" y="36"/>
                  </a:lnTo>
                  <a:lnTo>
                    <a:pt x="840" y="36"/>
                  </a:lnTo>
                  <a:lnTo>
                    <a:pt x="845" y="36"/>
                  </a:lnTo>
                  <a:lnTo>
                    <a:pt x="845" y="36"/>
                  </a:lnTo>
                  <a:lnTo>
                    <a:pt x="845" y="36"/>
                  </a:lnTo>
                  <a:lnTo>
                    <a:pt x="850" y="31"/>
                  </a:lnTo>
                  <a:lnTo>
                    <a:pt x="850" y="31"/>
                  </a:lnTo>
                  <a:lnTo>
                    <a:pt x="850" y="31"/>
                  </a:lnTo>
                  <a:lnTo>
                    <a:pt x="855" y="31"/>
                  </a:lnTo>
                  <a:lnTo>
                    <a:pt x="855" y="31"/>
                  </a:lnTo>
                  <a:lnTo>
                    <a:pt x="860" y="31"/>
                  </a:lnTo>
                  <a:lnTo>
                    <a:pt x="860" y="36"/>
                  </a:lnTo>
                  <a:lnTo>
                    <a:pt x="860" y="36"/>
                  </a:lnTo>
                  <a:lnTo>
                    <a:pt x="865" y="36"/>
                  </a:lnTo>
                  <a:lnTo>
                    <a:pt x="865" y="36"/>
                  </a:lnTo>
                  <a:lnTo>
                    <a:pt x="871" y="36"/>
                  </a:lnTo>
                  <a:lnTo>
                    <a:pt x="871" y="36"/>
                  </a:lnTo>
                  <a:lnTo>
                    <a:pt x="871" y="36"/>
                  </a:lnTo>
                  <a:lnTo>
                    <a:pt x="871" y="36"/>
                  </a:lnTo>
                  <a:lnTo>
                    <a:pt x="871" y="36"/>
                  </a:lnTo>
                  <a:lnTo>
                    <a:pt x="871" y="31"/>
                  </a:lnTo>
                  <a:lnTo>
                    <a:pt x="876" y="36"/>
                  </a:lnTo>
                  <a:lnTo>
                    <a:pt x="876" y="36"/>
                  </a:lnTo>
                  <a:lnTo>
                    <a:pt x="876" y="36"/>
                  </a:lnTo>
                  <a:lnTo>
                    <a:pt x="876" y="41"/>
                  </a:lnTo>
                  <a:lnTo>
                    <a:pt x="881" y="36"/>
                  </a:lnTo>
                  <a:lnTo>
                    <a:pt x="881" y="36"/>
                  </a:lnTo>
                  <a:lnTo>
                    <a:pt x="881" y="36"/>
                  </a:lnTo>
                  <a:lnTo>
                    <a:pt x="886" y="36"/>
                  </a:lnTo>
                  <a:lnTo>
                    <a:pt x="886" y="36"/>
                  </a:lnTo>
                  <a:lnTo>
                    <a:pt x="886" y="36"/>
                  </a:lnTo>
                  <a:lnTo>
                    <a:pt x="891" y="36"/>
                  </a:lnTo>
                  <a:lnTo>
                    <a:pt x="886" y="36"/>
                  </a:lnTo>
                  <a:lnTo>
                    <a:pt x="886" y="36"/>
                  </a:lnTo>
                  <a:lnTo>
                    <a:pt x="886" y="41"/>
                  </a:lnTo>
                  <a:lnTo>
                    <a:pt x="881" y="41"/>
                  </a:lnTo>
                  <a:lnTo>
                    <a:pt x="881" y="41"/>
                  </a:lnTo>
                  <a:lnTo>
                    <a:pt x="886" y="46"/>
                  </a:lnTo>
                  <a:lnTo>
                    <a:pt x="886" y="46"/>
                  </a:lnTo>
                  <a:lnTo>
                    <a:pt x="886" y="46"/>
                  </a:lnTo>
                  <a:lnTo>
                    <a:pt x="886" y="46"/>
                  </a:lnTo>
                  <a:lnTo>
                    <a:pt x="881" y="52"/>
                  </a:lnTo>
                  <a:lnTo>
                    <a:pt x="881" y="52"/>
                  </a:lnTo>
                  <a:lnTo>
                    <a:pt x="881" y="52"/>
                  </a:lnTo>
                  <a:lnTo>
                    <a:pt x="881" y="57"/>
                  </a:lnTo>
                  <a:lnTo>
                    <a:pt x="881" y="57"/>
                  </a:lnTo>
                  <a:lnTo>
                    <a:pt x="881" y="62"/>
                  </a:lnTo>
                  <a:lnTo>
                    <a:pt x="881" y="62"/>
                  </a:lnTo>
                  <a:lnTo>
                    <a:pt x="881" y="62"/>
                  </a:lnTo>
                  <a:lnTo>
                    <a:pt x="881" y="62"/>
                  </a:lnTo>
                  <a:lnTo>
                    <a:pt x="881" y="62"/>
                  </a:lnTo>
                  <a:lnTo>
                    <a:pt x="881" y="67"/>
                  </a:lnTo>
                  <a:lnTo>
                    <a:pt x="881" y="67"/>
                  </a:lnTo>
                  <a:lnTo>
                    <a:pt x="881" y="67"/>
                  </a:lnTo>
                  <a:lnTo>
                    <a:pt x="886" y="67"/>
                  </a:lnTo>
                  <a:lnTo>
                    <a:pt x="886" y="72"/>
                  </a:lnTo>
                  <a:lnTo>
                    <a:pt x="886" y="72"/>
                  </a:lnTo>
                  <a:lnTo>
                    <a:pt x="886" y="72"/>
                  </a:lnTo>
                  <a:lnTo>
                    <a:pt x="886" y="78"/>
                  </a:lnTo>
                  <a:lnTo>
                    <a:pt x="886" y="78"/>
                  </a:lnTo>
                  <a:lnTo>
                    <a:pt x="886" y="78"/>
                  </a:lnTo>
                  <a:lnTo>
                    <a:pt x="891" y="78"/>
                  </a:lnTo>
                  <a:lnTo>
                    <a:pt x="891" y="78"/>
                  </a:lnTo>
                  <a:lnTo>
                    <a:pt x="891" y="78"/>
                  </a:lnTo>
                  <a:lnTo>
                    <a:pt x="891" y="78"/>
                  </a:lnTo>
                  <a:lnTo>
                    <a:pt x="897" y="83"/>
                  </a:lnTo>
                  <a:lnTo>
                    <a:pt x="897" y="78"/>
                  </a:lnTo>
                  <a:lnTo>
                    <a:pt x="897" y="78"/>
                  </a:lnTo>
                  <a:lnTo>
                    <a:pt x="897" y="78"/>
                  </a:lnTo>
                  <a:lnTo>
                    <a:pt x="897" y="78"/>
                  </a:lnTo>
                  <a:lnTo>
                    <a:pt x="902" y="78"/>
                  </a:lnTo>
                  <a:lnTo>
                    <a:pt x="902" y="78"/>
                  </a:lnTo>
                  <a:lnTo>
                    <a:pt x="902" y="78"/>
                  </a:lnTo>
                  <a:lnTo>
                    <a:pt x="902" y="83"/>
                  </a:lnTo>
                  <a:lnTo>
                    <a:pt x="902" y="83"/>
                  </a:lnTo>
                  <a:lnTo>
                    <a:pt x="902" y="83"/>
                  </a:lnTo>
                  <a:lnTo>
                    <a:pt x="902" y="83"/>
                  </a:lnTo>
                  <a:lnTo>
                    <a:pt x="907" y="88"/>
                  </a:lnTo>
                  <a:lnTo>
                    <a:pt x="907" y="88"/>
                  </a:lnTo>
                  <a:lnTo>
                    <a:pt x="907" y="88"/>
                  </a:lnTo>
                  <a:lnTo>
                    <a:pt x="907" y="83"/>
                  </a:lnTo>
                  <a:lnTo>
                    <a:pt x="912" y="83"/>
                  </a:lnTo>
                  <a:lnTo>
                    <a:pt x="912" y="83"/>
                  </a:lnTo>
                  <a:lnTo>
                    <a:pt x="912" y="88"/>
                  </a:lnTo>
                  <a:lnTo>
                    <a:pt x="912" y="88"/>
                  </a:lnTo>
                  <a:lnTo>
                    <a:pt x="912" y="88"/>
                  </a:lnTo>
                  <a:lnTo>
                    <a:pt x="912" y="93"/>
                  </a:lnTo>
                  <a:lnTo>
                    <a:pt x="917" y="93"/>
                  </a:lnTo>
                  <a:lnTo>
                    <a:pt x="917" y="93"/>
                  </a:lnTo>
                  <a:lnTo>
                    <a:pt x="917" y="93"/>
                  </a:lnTo>
                  <a:lnTo>
                    <a:pt x="917" y="98"/>
                  </a:lnTo>
                  <a:lnTo>
                    <a:pt x="917" y="98"/>
                  </a:lnTo>
                  <a:lnTo>
                    <a:pt x="922" y="98"/>
                  </a:lnTo>
                  <a:lnTo>
                    <a:pt x="922" y="103"/>
                  </a:lnTo>
                  <a:lnTo>
                    <a:pt x="922" y="103"/>
                  </a:lnTo>
                  <a:lnTo>
                    <a:pt x="922" y="103"/>
                  </a:lnTo>
                  <a:lnTo>
                    <a:pt x="922" y="103"/>
                  </a:lnTo>
                  <a:lnTo>
                    <a:pt x="922" y="103"/>
                  </a:lnTo>
                  <a:lnTo>
                    <a:pt x="922" y="109"/>
                  </a:lnTo>
                  <a:lnTo>
                    <a:pt x="922" y="109"/>
                  </a:lnTo>
                  <a:lnTo>
                    <a:pt x="922" y="109"/>
                  </a:lnTo>
                  <a:lnTo>
                    <a:pt x="922" y="109"/>
                  </a:lnTo>
                  <a:lnTo>
                    <a:pt x="922" y="114"/>
                  </a:lnTo>
                  <a:lnTo>
                    <a:pt x="922" y="114"/>
                  </a:lnTo>
                  <a:lnTo>
                    <a:pt x="922" y="114"/>
                  </a:lnTo>
                  <a:lnTo>
                    <a:pt x="922" y="114"/>
                  </a:lnTo>
                  <a:lnTo>
                    <a:pt x="922" y="119"/>
                  </a:lnTo>
                  <a:lnTo>
                    <a:pt x="922" y="119"/>
                  </a:lnTo>
                  <a:lnTo>
                    <a:pt x="922" y="119"/>
                  </a:lnTo>
                  <a:lnTo>
                    <a:pt x="922" y="119"/>
                  </a:lnTo>
                  <a:lnTo>
                    <a:pt x="928" y="119"/>
                  </a:lnTo>
                  <a:lnTo>
                    <a:pt x="928" y="124"/>
                  </a:lnTo>
                  <a:lnTo>
                    <a:pt x="928" y="124"/>
                  </a:lnTo>
                  <a:lnTo>
                    <a:pt x="928" y="124"/>
                  </a:lnTo>
                  <a:lnTo>
                    <a:pt x="922" y="124"/>
                  </a:lnTo>
                  <a:lnTo>
                    <a:pt x="922" y="124"/>
                  </a:lnTo>
                  <a:lnTo>
                    <a:pt x="922" y="129"/>
                  </a:lnTo>
                  <a:lnTo>
                    <a:pt x="922" y="129"/>
                  </a:lnTo>
                  <a:lnTo>
                    <a:pt x="922" y="129"/>
                  </a:lnTo>
                  <a:lnTo>
                    <a:pt x="922" y="135"/>
                  </a:lnTo>
                  <a:lnTo>
                    <a:pt x="922" y="135"/>
                  </a:lnTo>
                  <a:lnTo>
                    <a:pt x="922" y="135"/>
                  </a:lnTo>
                  <a:lnTo>
                    <a:pt x="922" y="140"/>
                  </a:lnTo>
                  <a:lnTo>
                    <a:pt x="928" y="140"/>
                  </a:lnTo>
                  <a:lnTo>
                    <a:pt x="928" y="140"/>
                  </a:lnTo>
                  <a:lnTo>
                    <a:pt x="928" y="145"/>
                  </a:lnTo>
                  <a:lnTo>
                    <a:pt x="928" y="145"/>
                  </a:lnTo>
                  <a:lnTo>
                    <a:pt x="928" y="145"/>
                  </a:lnTo>
                  <a:lnTo>
                    <a:pt x="928" y="145"/>
                  </a:lnTo>
                  <a:lnTo>
                    <a:pt x="933" y="145"/>
                  </a:lnTo>
                  <a:lnTo>
                    <a:pt x="933" y="145"/>
                  </a:lnTo>
                  <a:lnTo>
                    <a:pt x="933" y="145"/>
                  </a:lnTo>
                  <a:lnTo>
                    <a:pt x="938" y="145"/>
                  </a:lnTo>
                  <a:lnTo>
                    <a:pt x="938" y="145"/>
                  </a:lnTo>
                  <a:lnTo>
                    <a:pt x="938" y="145"/>
                  </a:lnTo>
                  <a:lnTo>
                    <a:pt x="938" y="145"/>
                  </a:lnTo>
                  <a:lnTo>
                    <a:pt x="938" y="145"/>
                  </a:lnTo>
                  <a:lnTo>
                    <a:pt x="943" y="145"/>
                  </a:lnTo>
                  <a:lnTo>
                    <a:pt x="943" y="145"/>
                  </a:lnTo>
                  <a:lnTo>
                    <a:pt x="943" y="145"/>
                  </a:lnTo>
                  <a:lnTo>
                    <a:pt x="943" y="150"/>
                  </a:lnTo>
                  <a:lnTo>
                    <a:pt x="948" y="150"/>
                  </a:lnTo>
                  <a:lnTo>
                    <a:pt x="948" y="150"/>
                  </a:lnTo>
                  <a:lnTo>
                    <a:pt x="948" y="155"/>
                  </a:lnTo>
                  <a:lnTo>
                    <a:pt x="948" y="155"/>
                  </a:lnTo>
                  <a:lnTo>
                    <a:pt x="954" y="155"/>
                  </a:lnTo>
                  <a:lnTo>
                    <a:pt x="954" y="161"/>
                  </a:lnTo>
                  <a:lnTo>
                    <a:pt x="954" y="161"/>
                  </a:lnTo>
                  <a:lnTo>
                    <a:pt x="954" y="161"/>
                  </a:lnTo>
                  <a:lnTo>
                    <a:pt x="954" y="161"/>
                  </a:lnTo>
                  <a:lnTo>
                    <a:pt x="959" y="161"/>
                  </a:lnTo>
                  <a:lnTo>
                    <a:pt x="959" y="166"/>
                  </a:lnTo>
                  <a:lnTo>
                    <a:pt x="959" y="166"/>
                  </a:lnTo>
                  <a:lnTo>
                    <a:pt x="959" y="161"/>
                  </a:lnTo>
                  <a:lnTo>
                    <a:pt x="959" y="161"/>
                  </a:lnTo>
                  <a:lnTo>
                    <a:pt x="959" y="161"/>
                  </a:lnTo>
                  <a:lnTo>
                    <a:pt x="959" y="161"/>
                  </a:lnTo>
                  <a:lnTo>
                    <a:pt x="964" y="161"/>
                  </a:lnTo>
                  <a:lnTo>
                    <a:pt x="964" y="166"/>
                  </a:lnTo>
                  <a:lnTo>
                    <a:pt x="964" y="166"/>
                  </a:lnTo>
                  <a:lnTo>
                    <a:pt x="964" y="166"/>
                  </a:lnTo>
                  <a:lnTo>
                    <a:pt x="964" y="171"/>
                  </a:lnTo>
                  <a:lnTo>
                    <a:pt x="964" y="171"/>
                  </a:lnTo>
                  <a:lnTo>
                    <a:pt x="964" y="171"/>
                  </a:lnTo>
                  <a:lnTo>
                    <a:pt x="964" y="171"/>
                  </a:lnTo>
                  <a:lnTo>
                    <a:pt x="964" y="171"/>
                  </a:lnTo>
                  <a:lnTo>
                    <a:pt x="969" y="171"/>
                  </a:lnTo>
                  <a:lnTo>
                    <a:pt x="969" y="171"/>
                  </a:lnTo>
                  <a:lnTo>
                    <a:pt x="969" y="171"/>
                  </a:lnTo>
                  <a:lnTo>
                    <a:pt x="974" y="176"/>
                  </a:lnTo>
                  <a:lnTo>
                    <a:pt x="974" y="176"/>
                  </a:lnTo>
                  <a:lnTo>
                    <a:pt x="974" y="176"/>
                  </a:lnTo>
                  <a:lnTo>
                    <a:pt x="974" y="176"/>
                  </a:lnTo>
                  <a:lnTo>
                    <a:pt x="974" y="181"/>
                  </a:lnTo>
                  <a:lnTo>
                    <a:pt x="979" y="181"/>
                  </a:lnTo>
                  <a:lnTo>
                    <a:pt x="979" y="181"/>
                  </a:lnTo>
                  <a:lnTo>
                    <a:pt x="979" y="181"/>
                  </a:lnTo>
                  <a:lnTo>
                    <a:pt x="979" y="181"/>
                  </a:lnTo>
                  <a:lnTo>
                    <a:pt x="979" y="186"/>
                  </a:lnTo>
                  <a:lnTo>
                    <a:pt x="979" y="186"/>
                  </a:lnTo>
                  <a:lnTo>
                    <a:pt x="979" y="186"/>
                  </a:lnTo>
                  <a:lnTo>
                    <a:pt x="979" y="192"/>
                  </a:lnTo>
                  <a:lnTo>
                    <a:pt x="979" y="192"/>
                  </a:lnTo>
                  <a:lnTo>
                    <a:pt x="979" y="192"/>
                  </a:lnTo>
                  <a:lnTo>
                    <a:pt x="979" y="192"/>
                  </a:lnTo>
                  <a:lnTo>
                    <a:pt x="985" y="192"/>
                  </a:lnTo>
                  <a:lnTo>
                    <a:pt x="985" y="192"/>
                  </a:lnTo>
                  <a:lnTo>
                    <a:pt x="985" y="192"/>
                  </a:lnTo>
                  <a:lnTo>
                    <a:pt x="985" y="192"/>
                  </a:lnTo>
                  <a:lnTo>
                    <a:pt x="985" y="197"/>
                  </a:lnTo>
                  <a:lnTo>
                    <a:pt x="985" y="197"/>
                  </a:lnTo>
                  <a:lnTo>
                    <a:pt x="985" y="197"/>
                  </a:lnTo>
                  <a:lnTo>
                    <a:pt x="985" y="197"/>
                  </a:lnTo>
                  <a:lnTo>
                    <a:pt x="985" y="202"/>
                  </a:lnTo>
                  <a:lnTo>
                    <a:pt x="985" y="202"/>
                  </a:lnTo>
                  <a:lnTo>
                    <a:pt x="985" y="202"/>
                  </a:lnTo>
                  <a:lnTo>
                    <a:pt x="979" y="202"/>
                  </a:lnTo>
                  <a:lnTo>
                    <a:pt x="979" y="202"/>
                  </a:lnTo>
                  <a:lnTo>
                    <a:pt x="979" y="202"/>
                  </a:lnTo>
                  <a:lnTo>
                    <a:pt x="979" y="207"/>
                  </a:lnTo>
                  <a:lnTo>
                    <a:pt x="979" y="207"/>
                  </a:lnTo>
                  <a:lnTo>
                    <a:pt x="979" y="207"/>
                  </a:lnTo>
                  <a:lnTo>
                    <a:pt x="979" y="207"/>
                  </a:lnTo>
                  <a:lnTo>
                    <a:pt x="979" y="212"/>
                  </a:lnTo>
                  <a:lnTo>
                    <a:pt x="974" y="212"/>
                  </a:lnTo>
                  <a:lnTo>
                    <a:pt x="974" y="212"/>
                  </a:lnTo>
                  <a:lnTo>
                    <a:pt x="974" y="212"/>
                  </a:lnTo>
                  <a:lnTo>
                    <a:pt x="974" y="212"/>
                  </a:lnTo>
                  <a:lnTo>
                    <a:pt x="974" y="212"/>
                  </a:lnTo>
                  <a:lnTo>
                    <a:pt x="979" y="212"/>
                  </a:lnTo>
                  <a:lnTo>
                    <a:pt x="979" y="212"/>
                  </a:lnTo>
                  <a:lnTo>
                    <a:pt x="979" y="212"/>
                  </a:lnTo>
                  <a:lnTo>
                    <a:pt x="979" y="218"/>
                  </a:lnTo>
                  <a:lnTo>
                    <a:pt x="979" y="218"/>
                  </a:lnTo>
                  <a:lnTo>
                    <a:pt x="979" y="218"/>
                  </a:lnTo>
                  <a:lnTo>
                    <a:pt x="985" y="218"/>
                  </a:lnTo>
                  <a:lnTo>
                    <a:pt x="985" y="223"/>
                  </a:lnTo>
                  <a:lnTo>
                    <a:pt x="985" y="223"/>
                  </a:lnTo>
                  <a:lnTo>
                    <a:pt x="985" y="223"/>
                  </a:lnTo>
                  <a:lnTo>
                    <a:pt x="985" y="223"/>
                  </a:lnTo>
                  <a:lnTo>
                    <a:pt x="990" y="223"/>
                  </a:lnTo>
                  <a:lnTo>
                    <a:pt x="990" y="223"/>
                  </a:lnTo>
                  <a:lnTo>
                    <a:pt x="990" y="223"/>
                  </a:lnTo>
                  <a:lnTo>
                    <a:pt x="990" y="223"/>
                  </a:lnTo>
                  <a:lnTo>
                    <a:pt x="990" y="223"/>
                  </a:lnTo>
                  <a:lnTo>
                    <a:pt x="990" y="223"/>
                  </a:lnTo>
                  <a:lnTo>
                    <a:pt x="995" y="223"/>
                  </a:lnTo>
                  <a:lnTo>
                    <a:pt x="995" y="223"/>
                  </a:lnTo>
                  <a:lnTo>
                    <a:pt x="995" y="223"/>
                  </a:lnTo>
                  <a:lnTo>
                    <a:pt x="1000" y="223"/>
                  </a:lnTo>
                  <a:lnTo>
                    <a:pt x="1000" y="223"/>
                  </a:lnTo>
                  <a:lnTo>
                    <a:pt x="1000" y="228"/>
                  </a:lnTo>
                  <a:lnTo>
                    <a:pt x="1000" y="223"/>
                  </a:lnTo>
                  <a:lnTo>
                    <a:pt x="1000" y="223"/>
                  </a:lnTo>
                  <a:lnTo>
                    <a:pt x="1000" y="223"/>
                  </a:lnTo>
                  <a:lnTo>
                    <a:pt x="1005" y="223"/>
                  </a:lnTo>
                  <a:lnTo>
                    <a:pt x="1005" y="218"/>
                  </a:lnTo>
                  <a:lnTo>
                    <a:pt x="1005" y="223"/>
                  </a:lnTo>
                  <a:lnTo>
                    <a:pt x="1005" y="223"/>
                  </a:lnTo>
                  <a:lnTo>
                    <a:pt x="1005" y="223"/>
                  </a:lnTo>
                  <a:lnTo>
                    <a:pt x="1011" y="223"/>
                  </a:lnTo>
                  <a:lnTo>
                    <a:pt x="1011" y="223"/>
                  </a:lnTo>
                  <a:lnTo>
                    <a:pt x="1011" y="223"/>
                  </a:lnTo>
                  <a:lnTo>
                    <a:pt x="1016" y="223"/>
                  </a:lnTo>
                  <a:lnTo>
                    <a:pt x="1016" y="223"/>
                  </a:lnTo>
                  <a:lnTo>
                    <a:pt x="1016" y="223"/>
                  </a:lnTo>
                  <a:lnTo>
                    <a:pt x="1021" y="223"/>
                  </a:lnTo>
                  <a:lnTo>
                    <a:pt x="1021" y="228"/>
                  </a:lnTo>
                  <a:lnTo>
                    <a:pt x="1021" y="228"/>
                  </a:lnTo>
                  <a:lnTo>
                    <a:pt x="1021" y="228"/>
                  </a:lnTo>
                  <a:lnTo>
                    <a:pt x="1021" y="228"/>
                  </a:lnTo>
                  <a:lnTo>
                    <a:pt x="1021" y="228"/>
                  </a:lnTo>
                  <a:lnTo>
                    <a:pt x="1021" y="228"/>
                  </a:lnTo>
                  <a:lnTo>
                    <a:pt x="1021" y="228"/>
                  </a:lnTo>
                  <a:lnTo>
                    <a:pt x="1026" y="228"/>
                  </a:lnTo>
                  <a:lnTo>
                    <a:pt x="1026" y="228"/>
                  </a:lnTo>
                  <a:lnTo>
                    <a:pt x="1026" y="228"/>
                  </a:lnTo>
                  <a:lnTo>
                    <a:pt x="1026" y="228"/>
                  </a:lnTo>
                  <a:lnTo>
                    <a:pt x="1031" y="228"/>
                  </a:lnTo>
                  <a:lnTo>
                    <a:pt x="1031" y="228"/>
                  </a:lnTo>
                  <a:lnTo>
                    <a:pt x="1031" y="228"/>
                  </a:lnTo>
                  <a:lnTo>
                    <a:pt x="1036" y="228"/>
                  </a:lnTo>
                  <a:lnTo>
                    <a:pt x="1036" y="228"/>
                  </a:lnTo>
                  <a:lnTo>
                    <a:pt x="1036" y="228"/>
                  </a:lnTo>
                  <a:lnTo>
                    <a:pt x="1042" y="228"/>
                  </a:lnTo>
                  <a:lnTo>
                    <a:pt x="1042" y="228"/>
                  </a:lnTo>
                  <a:lnTo>
                    <a:pt x="1042" y="228"/>
                  </a:lnTo>
                  <a:lnTo>
                    <a:pt x="1042" y="228"/>
                  </a:lnTo>
                  <a:lnTo>
                    <a:pt x="1047" y="228"/>
                  </a:lnTo>
                  <a:lnTo>
                    <a:pt x="1047" y="228"/>
                  </a:lnTo>
                  <a:lnTo>
                    <a:pt x="1047" y="228"/>
                  </a:lnTo>
                  <a:lnTo>
                    <a:pt x="1047" y="228"/>
                  </a:lnTo>
                  <a:lnTo>
                    <a:pt x="1047" y="228"/>
                  </a:lnTo>
                  <a:lnTo>
                    <a:pt x="1052" y="228"/>
                  </a:lnTo>
                  <a:lnTo>
                    <a:pt x="1052" y="228"/>
                  </a:lnTo>
                  <a:lnTo>
                    <a:pt x="1052" y="228"/>
                  </a:lnTo>
                  <a:lnTo>
                    <a:pt x="1057" y="228"/>
                  </a:lnTo>
                  <a:lnTo>
                    <a:pt x="1057" y="228"/>
                  </a:lnTo>
                  <a:lnTo>
                    <a:pt x="1057" y="233"/>
                  </a:lnTo>
                  <a:lnTo>
                    <a:pt x="1057" y="233"/>
                  </a:lnTo>
                  <a:lnTo>
                    <a:pt x="1057" y="233"/>
                  </a:lnTo>
                  <a:lnTo>
                    <a:pt x="1057" y="233"/>
                  </a:lnTo>
                  <a:lnTo>
                    <a:pt x="1062" y="233"/>
                  </a:lnTo>
                  <a:lnTo>
                    <a:pt x="1062" y="238"/>
                  </a:lnTo>
                  <a:lnTo>
                    <a:pt x="1062" y="238"/>
                  </a:lnTo>
                  <a:lnTo>
                    <a:pt x="1062" y="238"/>
                  </a:lnTo>
                  <a:lnTo>
                    <a:pt x="1062" y="238"/>
                  </a:lnTo>
                  <a:lnTo>
                    <a:pt x="1062" y="244"/>
                  </a:lnTo>
                  <a:lnTo>
                    <a:pt x="1068" y="244"/>
                  </a:lnTo>
                  <a:lnTo>
                    <a:pt x="1068" y="244"/>
                  </a:lnTo>
                  <a:lnTo>
                    <a:pt x="1068" y="244"/>
                  </a:lnTo>
                  <a:lnTo>
                    <a:pt x="1068" y="244"/>
                  </a:lnTo>
                  <a:lnTo>
                    <a:pt x="1073" y="244"/>
                  </a:lnTo>
                  <a:lnTo>
                    <a:pt x="1073" y="249"/>
                  </a:lnTo>
                  <a:lnTo>
                    <a:pt x="1073" y="249"/>
                  </a:lnTo>
                  <a:lnTo>
                    <a:pt x="1068" y="249"/>
                  </a:lnTo>
                  <a:lnTo>
                    <a:pt x="1068" y="249"/>
                  </a:lnTo>
                  <a:lnTo>
                    <a:pt x="1068" y="254"/>
                  </a:lnTo>
                  <a:lnTo>
                    <a:pt x="1068" y="254"/>
                  </a:lnTo>
                  <a:lnTo>
                    <a:pt x="1068" y="254"/>
                  </a:lnTo>
                  <a:lnTo>
                    <a:pt x="1068" y="259"/>
                  </a:lnTo>
                  <a:lnTo>
                    <a:pt x="1073" y="259"/>
                  </a:lnTo>
                  <a:lnTo>
                    <a:pt x="1073" y="259"/>
                  </a:lnTo>
                  <a:lnTo>
                    <a:pt x="1073" y="259"/>
                  </a:lnTo>
                  <a:lnTo>
                    <a:pt x="1073" y="259"/>
                  </a:lnTo>
                  <a:lnTo>
                    <a:pt x="1073" y="259"/>
                  </a:lnTo>
                  <a:lnTo>
                    <a:pt x="1078" y="259"/>
                  </a:lnTo>
                  <a:lnTo>
                    <a:pt x="1078" y="259"/>
                  </a:lnTo>
                  <a:lnTo>
                    <a:pt x="1078" y="259"/>
                  </a:lnTo>
                  <a:lnTo>
                    <a:pt x="1083" y="259"/>
                  </a:lnTo>
                  <a:lnTo>
                    <a:pt x="1083" y="259"/>
                  </a:lnTo>
                  <a:lnTo>
                    <a:pt x="1083" y="259"/>
                  </a:lnTo>
                  <a:lnTo>
                    <a:pt x="1083" y="259"/>
                  </a:lnTo>
                  <a:lnTo>
                    <a:pt x="1088" y="254"/>
                  </a:lnTo>
                  <a:lnTo>
                    <a:pt x="1088" y="254"/>
                  </a:lnTo>
                  <a:lnTo>
                    <a:pt x="1088" y="254"/>
                  </a:lnTo>
                  <a:lnTo>
                    <a:pt x="1088" y="254"/>
                  </a:lnTo>
                  <a:lnTo>
                    <a:pt x="1088" y="254"/>
                  </a:lnTo>
                  <a:lnTo>
                    <a:pt x="1093" y="254"/>
                  </a:lnTo>
                  <a:lnTo>
                    <a:pt x="1093" y="254"/>
                  </a:lnTo>
                  <a:lnTo>
                    <a:pt x="1093" y="254"/>
                  </a:lnTo>
                  <a:lnTo>
                    <a:pt x="1099" y="249"/>
                  </a:lnTo>
                  <a:lnTo>
                    <a:pt x="1099" y="249"/>
                  </a:lnTo>
                  <a:lnTo>
                    <a:pt x="1099" y="249"/>
                  </a:lnTo>
                  <a:lnTo>
                    <a:pt x="1099" y="244"/>
                  </a:lnTo>
                  <a:lnTo>
                    <a:pt x="1099" y="244"/>
                  </a:lnTo>
                  <a:lnTo>
                    <a:pt x="1099" y="244"/>
                  </a:lnTo>
                  <a:lnTo>
                    <a:pt x="1104" y="244"/>
                  </a:lnTo>
                  <a:lnTo>
                    <a:pt x="1104" y="244"/>
                  </a:lnTo>
                  <a:lnTo>
                    <a:pt x="1104" y="244"/>
                  </a:lnTo>
                  <a:lnTo>
                    <a:pt x="1109" y="244"/>
                  </a:lnTo>
                  <a:lnTo>
                    <a:pt x="1109" y="244"/>
                  </a:lnTo>
                  <a:lnTo>
                    <a:pt x="1109" y="244"/>
                  </a:lnTo>
                  <a:lnTo>
                    <a:pt x="1109" y="238"/>
                  </a:lnTo>
                  <a:lnTo>
                    <a:pt x="1114" y="238"/>
                  </a:lnTo>
                  <a:lnTo>
                    <a:pt x="1114" y="238"/>
                  </a:lnTo>
                  <a:lnTo>
                    <a:pt x="1114" y="238"/>
                  </a:lnTo>
                  <a:lnTo>
                    <a:pt x="1114" y="233"/>
                  </a:lnTo>
                  <a:lnTo>
                    <a:pt x="1114" y="233"/>
                  </a:lnTo>
                  <a:lnTo>
                    <a:pt x="1114" y="233"/>
                  </a:lnTo>
                  <a:lnTo>
                    <a:pt x="1114" y="233"/>
                  </a:lnTo>
                  <a:lnTo>
                    <a:pt x="1119" y="233"/>
                  </a:lnTo>
                  <a:lnTo>
                    <a:pt x="1119" y="233"/>
                  </a:lnTo>
                  <a:lnTo>
                    <a:pt x="1119" y="233"/>
                  </a:lnTo>
                  <a:lnTo>
                    <a:pt x="1125" y="228"/>
                  </a:lnTo>
                  <a:lnTo>
                    <a:pt x="1125" y="228"/>
                  </a:lnTo>
                  <a:lnTo>
                    <a:pt x="1125" y="228"/>
                  </a:lnTo>
                  <a:lnTo>
                    <a:pt x="1125" y="228"/>
                  </a:lnTo>
                  <a:lnTo>
                    <a:pt x="1125" y="228"/>
                  </a:lnTo>
                  <a:lnTo>
                    <a:pt x="1125" y="228"/>
                  </a:lnTo>
                  <a:lnTo>
                    <a:pt x="1130" y="228"/>
                  </a:lnTo>
                  <a:lnTo>
                    <a:pt x="1130" y="228"/>
                  </a:lnTo>
                  <a:lnTo>
                    <a:pt x="1130" y="228"/>
                  </a:lnTo>
                  <a:lnTo>
                    <a:pt x="1130" y="228"/>
                  </a:lnTo>
                  <a:lnTo>
                    <a:pt x="1135" y="228"/>
                  </a:lnTo>
                  <a:lnTo>
                    <a:pt x="1135" y="228"/>
                  </a:lnTo>
                  <a:lnTo>
                    <a:pt x="1135" y="228"/>
                  </a:lnTo>
                  <a:lnTo>
                    <a:pt x="1135" y="228"/>
                  </a:lnTo>
                  <a:lnTo>
                    <a:pt x="1135" y="233"/>
                  </a:lnTo>
                  <a:lnTo>
                    <a:pt x="1135" y="233"/>
                  </a:lnTo>
                  <a:lnTo>
                    <a:pt x="1140" y="233"/>
                  </a:lnTo>
                  <a:lnTo>
                    <a:pt x="1140" y="233"/>
                  </a:lnTo>
                  <a:lnTo>
                    <a:pt x="1140" y="233"/>
                  </a:lnTo>
                  <a:lnTo>
                    <a:pt x="1140" y="233"/>
                  </a:lnTo>
                  <a:lnTo>
                    <a:pt x="1140" y="233"/>
                  </a:lnTo>
                  <a:lnTo>
                    <a:pt x="1145" y="233"/>
                  </a:lnTo>
                  <a:lnTo>
                    <a:pt x="1145" y="233"/>
                  </a:lnTo>
                  <a:lnTo>
                    <a:pt x="1145" y="233"/>
                  </a:lnTo>
                  <a:lnTo>
                    <a:pt x="1145" y="238"/>
                  </a:lnTo>
                  <a:lnTo>
                    <a:pt x="1145" y="238"/>
                  </a:lnTo>
                  <a:lnTo>
                    <a:pt x="1145" y="238"/>
                  </a:lnTo>
                  <a:lnTo>
                    <a:pt x="1150" y="238"/>
                  </a:lnTo>
                  <a:lnTo>
                    <a:pt x="1150" y="238"/>
                  </a:lnTo>
                  <a:lnTo>
                    <a:pt x="1150" y="238"/>
                  </a:lnTo>
                  <a:lnTo>
                    <a:pt x="1150" y="244"/>
                  </a:lnTo>
                  <a:lnTo>
                    <a:pt x="1150" y="244"/>
                  </a:lnTo>
                  <a:lnTo>
                    <a:pt x="1156" y="244"/>
                  </a:lnTo>
                  <a:lnTo>
                    <a:pt x="1156" y="244"/>
                  </a:lnTo>
                  <a:lnTo>
                    <a:pt x="1156" y="244"/>
                  </a:lnTo>
                  <a:lnTo>
                    <a:pt x="1156" y="244"/>
                  </a:lnTo>
                  <a:lnTo>
                    <a:pt x="1156" y="238"/>
                  </a:lnTo>
                  <a:lnTo>
                    <a:pt x="1161" y="238"/>
                  </a:lnTo>
                  <a:lnTo>
                    <a:pt x="1161" y="238"/>
                  </a:lnTo>
                  <a:lnTo>
                    <a:pt x="1161" y="244"/>
                  </a:lnTo>
                  <a:lnTo>
                    <a:pt x="1161" y="244"/>
                  </a:lnTo>
                  <a:lnTo>
                    <a:pt x="1166" y="244"/>
                  </a:lnTo>
                  <a:lnTo>
                    <a:pt x="1166" y="244"/>
                  </a:lnTo>
                  <a:lnTo>
                    <a:pt x="1166" y="244"/>
                  </a:lnTo>
                  <a:lnTo>
                    <a:pt x="1166" y="238"/>
                  </a:lnTo>
                  <a:lnTo>
                    <a:pt x="1171" y="238"/>
                  </a:lnTo>
                  <a:lnTo>
                    <a:pt x="1171" y="238"/>
                  </a:lnTo>
                  <a:lnTo>
                    <a:pt x="1171" y="238"/>
                  </a:lnTo>
                  <a:lnTo>
                    <a:pt x="1171" y="238"/>
                  </a:lnTo>
                  <a:lnTo>
                    <a:pt x="1171" y="238"/>
                  </a:lnTo>
                  <a:lnTo>
                    <a:pt x="1171" y="238"/>
                  </a:lnTo>
                  <a:lnTo>
                    <a:pt x="1176" y="238"/>
                  </a:lnTo>
                  <a:lnTo>
                    <a:pt x="1176" y="238"/>
                  </a:lnTo>
                  <a:lnTo>
                    <a:pt x="1176" y="233"/>
                  </a:lnTo>
                  <a:lnTo>
                    <a:pt x="1176" y="233"/>
                  </a:lnTo>
                  <a:lnTo>
                    <a:pt x="1176" y="233"/>
                  </a:lnTo>
                  <a:lnTo>
                    <a:pt x="1176" y="233"/>
                  </a:lnTo>
                  <a:lnTo>
                    <a:pt x="1176" y="228"/>
                  </a:lnTo>
                  <a:lnTo>
                    <a:pt x="1182" y="233"/>
                  </a:lnTo>
                  <a:lnTo>
                    <a:pt x="1182" y="233"/>
                  </a:lnTo>
                  <a:lnTo>
                    <a:pt x="1182" y="233"/>
                  </a:lnTo>
                  <a:lnTo>
                    <a:pt x="1187" y="233"/>
                  </a:lnTo>
                  <a:lnTo>
                    <a:pt x="1187" y="238"/>
                  </a:lnTo>
                  <a:lnTo>
                    <a:pt x="1187" y="238"/>
                  </a:lnTo>
                  <a:lnTo>
                    <a:pt x="1192" y="238"/>
                  </a:lnTo>
                  <a:lnTo>
                    <a:pt x="1192" y="238"/>
                  </a:lnTo>
                  <a:lnTo>
                    <a:pt x="1192" y="238"/>
                  </a:lnTo>
                  <a:lnTo>
                    <a:pt x="1192" y="238"/>
                  </a:lnTo>
                  <a:lnTo>
                    <a:pt x="1192" y="238"/>
                  </a:lnTo>
                  <a:lnTo>
                    <a:pt x="1192" y="238"/>
                  </a:lnTo>
                  <a:lnTo>
                    <a:pt x="1192" y="244"/>
                  </a:lnTo>
                  <a:lnTo>
                    <a:pt x="1192" y="244"/>
                  </a:lnTo>
                  <a:lnTo>
                    <a:pt x="1192" y="244"/>
                  </a:lnTo>
                  <a:lnTo>
                    <a:pt x="1192" y="244"/>
                  </a:lnTo>
                  <a:lnTo>
                    <a:pt x="1197" y="244"/>
                  </a:lnTo>
                  <a:lnTo>
                    <a:pt x="1197" y="244"/>
                  </a:lnTo>
                  <a:lnTo>
                    <a:pt x="1192" y="249"/>
                  </a:lnTo>
                  <a:lnTo>
                    <a:pt x="1192" y="249"/>
                  </a:lnTo>
                  <a:lnTo>
                    <a:pt x="1192" y="249"/>
                  </a:lnTo>
                  <a:lnTo>
                    <a:pt x="1192" y="249"/>
                  </a:lnTo>
                  <a:lnTo>
                    <a:pt x="1192" y="249"/>
                  </a:lnTo>
                  <a:lnTo>
                    <a:pt x="1192" y="249"/>
                  </a:lnTo>
                  <a:lnTo>
                    <a:pt x="1197" y="249"/>
                  </a:lnTo>
                  <a:lnTo>
                    <a:pt x="1197" y="249"/>
                  </a:lnTo>
                  <a:lnTo>
                    <a:pt x="1197" y="249"/>
                  </a:lnTo>
                  <a:lnTo>
                    <a:pt x="1197" y="249"/>
                  </a:lnTo>
                  <a:lnTo>
                    <a:pt x="1197" y="249"/>
                  </a:lnTo>
                  <a:lnTo>
                    <a:pt x="1197" y="254"/>
                  </a:lnTo>
                  <a:lnTo>
                    <a:pt x="1197" y="254"/>
                  </a:lnTo>
                  <a:lnTo>
                    <a:pt x="1197" y="254"/>
                  </a:lnTo>
                  <a:lnTo>
                    <a:pt x="1197" y="254"/>
                  </a:lnTo>
                  <a:lnTo>
                    <a:pt x="1197" y="254"/>
                  </a:lnTo>
                  <a:lnTo>
                    <a:pt x="1197" y="254"/>
                  </a:lnTo>
                  <a:lnTo>
                    <a:pt x="1197" y="254"/>
                  </a:lnTo>
                  <a:lnTo>
                    <a:pt x="1197" y="254"/>
                  </a:lnTo>
                  <a:lnTo>
                    <a:pt x="1197" y="254"/>
                  </a:lnTo>
                  <a:lnTo>
                    <a:pt x="1197" y="254"/>
                  </a:lnTo>
                  <a:lnTo>
                    <a:pt x="1202" y="254"/>
                  </a:lnTo>
                  <a:lnTo>
                    <a:pt x="1202" y="254"/>
                  </a:lnTo>
                  <a:lnTo>
                    <a:pt x="1202" y="254"/>
                  </a:lnTo>
                  <a:lnTo>
                    <a:pt x="1202" y="254"/>
                  </a:lnTo>
                  <a:lnTo>
                    <a:pt x="1202" y="254"/>
                  </a:lnTo>
                  <a:lnTo>
                    <a:pt x="1208" y="254"/>
                  </a:lnTo>
                  <a:lnTo>
                    <a:pt x="1208" y="254"/>
                  </a:lnTo>
                  <a:lnTo>
                    <a:pt x="1208" y="254"/>
                  </a:lnTo>
                  <a:lnTo>
                    <a:pt x="1208" y="254"/>
                  </a:lnTo>
                  <a:lnTo>
                    <a:pt x="1208" y="254"/>
                  </a:lnTo>
                  <a:lnTo>
                    <a:pt x="1208" y="249"/>
                  </a:lnTo>
                  <a:lnTo>
                    <a:pt x="1208" y="249"/>
                  </a:lnTo>
                  <a:lnTo>
                    <a:pt x="1208" y="249"/>
                  </a:lnTo>
                  <a:lnTo>
                    <a:pt x="1208" y="249"/>
                  </a:lnTo>
                  <a:lnTo>
                    <a:pt x="1213" y="249"/>
                  </a:lnTo>
                  <a:lnTo>
                    <a:pt x="1213" y="249"/>
                  </a:lnTo>
                  <a:lnTo>
                    <a:pt x="1213" y="249"/>
                  </a:lnTo>
                  <a:lnTo>
                    <a:pt x="1213" y="249"/>
                  </a:lnTo>
                  <a:lnTo>
                    <a:pt x="1213" y="249"/>
                  </a:lnTo>
                  <a:lnTo>
                    <a:pt x="1213" y="254"/>
                  </a:lnTo>
                  <a:lnTo>
                    <a:pt x="1213" y="254"/>
                  </a:lnTo>
                  <a:lnTo>
                    <a:pt x="1213" y="254"/>
                  </a:lnTo>
                  <a:lnTo>
                    <a:pt x="1213" y="254"/>
                  </a:lnTo>
                  <a:lnTo>
                    <a:pt x="1213" y="254"/>
                  </a:lnTo>
                  <a:lnTo>
                    <a:pt x="1213" y="259"/>
                  </a:lnTo>
                  <a:lnTo>
                    <a:pt x="1218" y="259"/>
                  </a:lnTo>
                  <a:lnTo>
                    <a:pt x="1218" y="259"/>
                  </a:lnTo>
                  <a:lnTo>
                    <a:pt x="1218" y="254"/>
                  </a:lnTo>
                  <a:lnTo>
                    <a:pt x="1218" y="254"/>
                  </a:lnTo>
                  <a:lnTo>
                    <a:pt x="1218" y="254"/>
                  </a:lnTo>
                  <a:lnTo>
                    <a:pt x="1223" y="254"/>
                  </a:lnTo>
                  <a:lnTo>
                    <a:pt x="1223" y="254"/>
                  </a:lnTo>
                  <a:lnTo>
                    <a:pt x="1223" y="259"/>
                  </a:lnTo>
                  <a:lnTo>
                    <a:pt x="1223" y="259"/>
                  </a:lnTo>
                  <a:lnTo>
                    <a:pt x="1223" y="259"/>
                  </a:lnTo>
                  <a:lnTo>
                    <a:pt x="1223" y="259"/>
                  </a:lnTo>
                  <a:lnTo>
                    <a:pt x="1223" y="264"/>
                  </a:lnTo>
                  <a:lnTo>
                    <a:pt x="1223" y="264"/>
                  </a:lnTo>
                  <a:lnTo>
                    <a:pt x="1223" y="264"/>
                  </a:lnTo>
                  <a:lnTo>
                    <a:pt x="1223" y="264"/>
                  </a:lnTo>
                  <a:lnTo>
                    <a:pt x="1223" y="264"/>
                  </a:lnTo>
                  <a:lnTo>
                    <a:pt x="1228" y="264"/>
                  </a:lnTo>
                  <a:lnTo>
                    <a:pt x="1228" y="264"/>
                  </a:lnTo>
                  <a:lnTo>
                    <a:pt x="1228" y="269"/>
                  </a:lnTo>
                  <a:lnTo>
                    <a:pt x="1228" y="269"/>
                  </a:lnTo>
                  <a:lnTo>
                    <a:pt x="1228" y="269"/>
                  </a:lnTo>
                  <a:lnTo>
                    <a:pt x="1228" y="269"/>
                  </a:lnTo>
                  <a:lnTo>
                    <a:pt x="1228" y="269"/>
                  </a:lnTo>
                  <a:lnTo>
                    <a:pt x="1228" y="264"/>
                  </a:lnTo>
                  <a:lnTo>
                    <a:pt x="1233" y="264"/>
                  </a:lnTo>
                  <a:lnTo>
                    <a:pt x="1233" y="264"/>
                  </a:lnTo>
                  <a:lnTo>
                    <a:pt x="1233" y="269"/>
                  </a:lnTo>
                  <a:lnTo>
                    <a:pt x="1239" y="269"/>
                  </a:lnTo>
                  <a:lnTo>
                    <a:pt x="1239" y="269"/>
                  </a:lnTo>
                  <a:lnTo>
                    <a:pt x="1239" y="269"/>
                  </a:lnTo>
                  <a:lnTo>
                    <a:pt x="1239" y="269"/>
                  </a:lnTo>
                  <a:lnTo>
                    <a:pt x="1239" y="269"/>
                  </a:lnTo>
                  <a:lnTo>
                    <a:pt x="1239" y="275"/>
                  </a:lnTo>
                  <a:lnTo>
                    <a:pt x="1239" y="275"/>
                  </a:lnTo>
                  <a:lnTo>
                    <a:pt x="1239" y="275"/>
                  </a:lnTo>
                  <a:lnTo>
                    <a:pt x="1239" y="275"/>
                  </a:lnTo>
                  <a:lnTo>
                    <a:pt x="1239" y="280"/>
                  </a:lnTo>
                  <a:lnTo>
                    <a:pt x="1239" y="275"/>
                  </a:lnTo>
                  <a:lnTo>
                    <a:pt x="1244" y="275"/>
                  </a:lnTo>
                  <a:lnTo>
                    <a:pt x="1244" y="275"/>
                  </a:lnTo>
                  <a:lnTo>
                    <a:pt x="1244" y="275"/>
                  </a:lnTo>
                  <a:lnTo>
                    <a:pt x="1244" y="275"/>
                  </a:lnTo>
                  <a:lnTo>
                    <a:pt x="1244" y="280"/>
                  </a:lnTo>
                  <a:lnTo>
                    <a:pt x="1239" y="280"/>
                  </a:lnTo>
                  <a:lnTo>
                    <a:pt x="1239" y="280"/>
                  </a:lnTo>
                  <a:lnTo>
                    <a:pt x="1239" y="280"/>
                  </a:lnTo>
                  <a:lnTo>
                    <a:pt x="1239" y="280"/>
                  </a:lnTo>
                  <a:lnTo>
                    <a:pt x="1244" y="280"/>
                  </a:lnTo>
                  <a:lnTo>
                    <a:pt x="1244" y="285"/>
                  </a:lnTo>
                  <a:lnTo>
                    <a:pt x="1244" y="285"/>
                  </a:lnTo>
                  <a:lnTo>
                    <a:pt x="1249" y="285"/>
                  </a:lnTo>
                  <a:lnTo>
                    <a:pt x="1249" y="285"/>
                  </a:lnTo>
                  <a:lnTo>
                    <a:pt x="1244" y="285"/>
                  </a:lnTo>
                  <a:lnTo>
                    <a:pt x="1244" y="285"/>
                  </a:lnTo>
                  <a:lnTo>
                    <a:pt x="1244" y="290"/>
                  </a:lnTo>
                  <a:lnTo>
                    <a:pt x="1244" y="290"/>
                  </a:lnTo>
                  <a:lnTo>
                    <a:pt x="1249" y="290"/>
                  </a:lnTo>
                  <a:lnTo>
                    <a:pt x="1249" y="290"/>
                  </a:lnTo>
                  <a:lnTo>
                    <a:pt x="1249" y="290"/>
                  </a:lnTo>
                  <a:lnTo>
                    <a:pt x="1254" y="290"/>
                  </a:lnTo>
                  <a:lnTo>
                    <a:pt x="1254" y="290"/>
                  </a:lnTo>
                  <a:lnTo>
                    <a:pt x="1254" y="290"/>
                  </a:lnTo>
                  <a:lnTo>
                    <a:pt x="1254" y="290"/>
                  </a:lnTo>
                  <a:lnTo>
                    <a:pt x="1254" y="290"/>
                  </a:lnTo>
                  <a:lnTo>
                    <a:pt x="1254" y="295"/>
                  </a:lnTo>
                  <a:lnTo>
                    <a:pt x="1259" y="295"/>
                  </a:lnTo>
                  <a:lnTo>
                    <a:pt x="1259" y="295"/>
                  </a:lnTo>
                  <a:lnTo>
                    <a:pt x="1259" y="295"/>
                  </a:lnTo>
                  <a:lnTo>
                    <a:pt x="1265" y="295"/>
                  </a:lnTo>
                  <a:lnTo>
                    <a:pt x="1265" y="295"/>
                  </a:lnTo>
                  <a:lnTo>
                    <a:pt x="1265" y="295"/>
                  </a:lnTo>
                  <a:lnTo>
                    <a:pt x="1270" y="295"/>
                  </a:lnTo>
                  <a:lnTo>
                    <a:pt x="1270" y="295"/>
                  </a:lnTo>
                  <a:lnTo>
                    <a:pt x="1270" y="301"/>
                  </a:lnTo>
                  <a:lnTo>
                    <a:pt x="1270" y="301"/>
                  </a:lnTo>
                  <a:lnTo>
                    <a:pt x="1270" y="301"/>
                  </a:lnTo>
                  <a:lnTo>
                    <a:pt x="1270" y="301"/>
                  </a:lnTo>
                  <a:lnTo>
                    <a:pt x="1270" y="301"/>
                  </a:lnTo>
                  <a:lnTo>
                    <a:pt x="1270" y="301"/>
                  </a:lnTo>
                  <a:lnTo>
                    <a:pt x="1275" y="301"/>
                  </a:lnTo>
                  <a:lnTo>
                    <a:pt x="1275" y="301"/>
                  </a:lnTo>
                  <a:lnTo>
                    <a:pt x="1275" y="306"/>
                  </a:lnTo>
                  <a:lnTo>
                    <a:pt x="1270" y="306"/>
                  </a:lnTo>
                  <a:lnTo>
                    <a:pt x="1270" y="306"/>
                  </a:lnTo>
                  <a:lnTo>
                    <a:pt x="1270" y="306"/>
                  </a:lnTo>
                  <a:lnTo>
                    <a:pt x="1270" y="306"/>
                  </a:lnTo>
                  <a:lnTo>
                    <a:pt x="1265" y="306"/>
                  </a:lnTo>
                  <a:lnTo>
                    <a:pt x="1265" y="306"/>
                  </a:lnTo>
                  <a:lnTo>
                    <a:pt x="1270" y="311"/>
                  </a:lnTo>
                  <a:lnTo>
                    <a:pt x="1270" y="311"/>
                  </a:lnTo>
                  <a:lnTo>
                    <a:pt x="1270" y="311"/>
                  </a:lnTo>
                  <a:lnTo>
                    <a:pt x="1270" y="311"/>
                  </a:lnTo>
                  <a:lnTo>
                    <a:pt x="1270" y="311"/>
                  </a:lnTo>
                  <a:lnTo>
                    <a:pt x="1275" y="311"/>
                  </a:lnTo>
                  <a:lnTo>
                    <a:pt x="1275" y="311"/>
                  </a:lnTo>
                  <a:lnTo>
                    <a:pt x="1275" y="311"/>
                  </a:lnTo>
                  <a:lnTo>
                    <a:pt x="1275" y="311"/>
                  </a:lnTo>
                  <a:lnTo>
                    <a:pt x="1275" y="316"/>
                  </a:lnTo>
                  <a:lnTo>
                    <a:pt x="1275" y="316"/>
                  </a:lnTo>
                  <a:lnTo>
                    <a:pt x="1275" y="311"/>
                  </a:lnTo>
                  <a:lnTo>
                    <a:pt x="1280" y="316"/>
                  </a:lnTo>
                  <a:lnTo>
                    <a:pt x="1280" y="316"/>
                  </a:lnTo>
                  <a:lnTo>
                    <a:pt x="1280" y="316"/>
                  </a:lnTo>
                  <a:lnTo>
                    <a:pt x="1275" y="316"/>
                  </a:lnTo>
                  <a:lnTo>
                    <a:pt x="1275" y="321"/>
                  </a:lnTo>
                  <a:lnTo>
                    <a:pt x="1275" y="321"/>
                  </a:lnTo>
                  <a:lnTo>
                    <a:pt x="1275" y="321"/>
                  </a:lnTo>
                  <a:lnTo>
                    <a:pt x="1275" y="321"/>
                  </a:lnTo>
                  <a:lnTo>
                    <a:pt x="1280" y="321"/>
                  </a:lnTo>
                  <a:lnTo>
                    <a:pt x="1280" y="321"/>
                  </a:lnTo>
                  <a:lnTo>
                    <a:pt x="1280" y="321"/>
                  </a:lnTo>
                  <a:lnTo>
                    <a:pt x="1280" y="321"/>
                  </a:lnTo>
                  <a:lnTo>
                    <a:pt x="1285" y="321"/>
                  </a:lnTo>
                  <a:lnTo>
                    <a:pt x="1285" y="321"/>
                  </a:lnTo>
                  <a:lnTo>
                    <a:pt x="1285" y="321"/>
                  </a:lnTo>
                  <a:lnTo>
                    <a:pt x="1285" y="321"/>
                  </a:lnTo>
                  <a:lnTo>
                    <a:pt x="1285" y="326"/>
                  </a:lnTo>
                  <a:lnTo>
                    <a:pt x="1280" y="326"/>
                  </a:lnTo>
                  <a:lnTo>
                    <a:pt x="1280" y="326"/>
                  </a:lnTo>
                  <a:lnTo>
                    <a:pt x="1285" y="326"/>
                  </a:lnTo>
                  <a:lnTo>
                    <a:pt x="1285" y="326"/>
                  </a:lnTo>
                  <a:lnTo>
                    <a:pt x="1285" y="326"/>
                  </a:lnTo>
                  <a:lnTo>
                    <a:pt x="1285" y="332"/>
                  </a:lnTo>
                  <a:lnTo>
                    <a:pt x="1285" y="332"/>
                  </a:lnTo>
                  <a:lnTo>
                    <a:pt x="1285" y="326"/>
                  </a:lnTo>
                  <a:lnTo>
                    <a:pt x="1285" y="326"/>
                  </a:lnTo>
                  <a:lnTo>
                    <a:pt x="1285" y="326"/>
                  </a:lnTo>
                  <a:lnTo>
                    <a:pt x="1285" y="326"/>
                  </a:lnTo>
                  <a:lnTo>
                    <a:pt x="1290" y="326"/>
                  </a:lnTo>
                  <a:lnTo>
                    <a:pt x="1290" y="326"/>
                  </a:lnTo>
                  <a:lnTo>
                    <a:pt x="1290" y="326"/>
                  </a:lnTo>
                  <a:lnTo>
                    <a:pt x="1290" y="326"/>
                  </a:lnTo>
                  <a:lnTo>
                    <a:pt x="1290" y="326"/>
                  </a:lnTo>
                  <a:lnTo>
                    <a:pt x="1296" y="326"/>
                  </a:lnTo>
                  <a:lnTo>
                    <a:pt x="1296" y="326"/>
                  </a:lnTo>
                  <a:lnTo>
                    <a:pt x="1296" y="326"/>
                  </a:lnTo>
                  <a:lnTo>
                    <a:pt x="1296" y="326"/>
                  </a:lnTo>
                  <a:lnTo>
                    <a:pt x="1301" y="326"/>
                  </a:lnTo>
                  <a:lnTo>
                    <a:pt x="1301" y="326"/>
                  </a:lnTo>
                  <a:lnTo>
                    <a:pt x="1301" y="326"/>
                  </a:lnTo>
                  <a:lnTo>
                    <a:pt x="1301" y="326"/>
                  </a:lnTo>
                  <a:lnTo>
                    <a:pt x="1301" y="326"/>
                  </a:lnTo>
                  <a:lnTo>
                    <a:pt x="1301" y="326"/>
                  </a:lnTo>
                  <a:lnTo>
                    <a:pt x="1301" y="321"/>
                  </a:lnTo>
                  <a:lnTo>
                    <a:pt x="1301" y="321"/>
                  </a:lnTo>
                  <a:lnTo>
                    <a:pt x="1306" y="321"/>
                  </a:lnTo>
                  <a:lnTo>
                    <a:pt x="1306" y="321"/>
                  </a:lnTo>
                  <a:lnTo>
                    <a:pt x="1306" y="321"/>
                  </a:lnTo>
                  <a:lnTo>
                    <a:pt x="1306" y="326"/>
                  </a:lnTo>
                  <a:lnTo>
                    <a:pt x="1306" y="326"/>
                  </a:lnTo>
                  <a:lnTo>
                    <a:pt x="1306" y="326"/>
                  </a:lnTo>
                  <a:lnTo>
                    <a:pt x="1311" y="326"/>
                  </a:lnTo>
                  <a:lnTo>
                    <a:pt x="1311" y="326"/>
                  </a:lnTo>
                  <a:lnTo>
                    <a:pt x="1311" y="326"/>
                  </a:lnTo>
                  <a:lnTo>
                    <a:pt x="1311" y="332"/>
                  </a:lnTo>
                  <a:lnTo>
                    <a:pt x="1311" y="332"/>
                  </a:lnTo>
                  <a:lnTo>
                    <a:pt x="1311" y="326"/>
                  </a:lnTo>
                  <a:lnTo>
                    <a:pt x="1311" y="326"/>
                  </a:lnTo>
                  <a:lnTo>
                    <a:pt x="1311" y="332"/>
                  </a:lnTo>
                  <a:lnTo>
                    <a:pt x="1311" y="332"/>
                  </a:lnTo>
                  <a:lnTo>
                    <a:pt x="1311" y="332"/>
                  </a:lnTo>
                  <a:lnTo>
                    <a:pt x="1311" y="332"/>
                  </a:lnTo>
                  <a:lnTo>
                    <a:pt x="1306" y="332"/>
                  </a:lnTo>
                  <a:lnTo>
                    <a:pt x="1306" y="337"/>
                  </a:lnTo>
                  <a:lnTo>
                    <a:pt x="1311" y="337"/>
                  </a:lnTo>
                  <a:lnTo>
                    <a:pt x="1311" y="337"/>
                  </a:lnTo>
                  <a:lnTo>
                    <a:pt x="1311" y="337"/>
                  </a:lnTo>
                  <a:lnTo>
                    <a:pt x="1316" y="337"/>
                  </a:lnTo>
                  <a:lnTo>
                    <a:pt x="1316" y="337"/>
                  </a:lnTo>
                  <a:lnTo>
                    <a:pt x="1316" y="337"/>
                  </a:lnTo>
                  <a:lnTo>
                    <a:pt x="1316" y="337"/>
                  </a:lnTo>
                  <a:lnTo>
                    <a:pt x="1316" y="342"/>
                  </a:lnTo>
                  <a:lnTo>
                    <a:pt x="1316" y="342"/>
                  </a:lnTo>
                  <a:lnTo>
                    <a:pt x="1322" y="342"/>
                  </a:lnTo>
                  <a:lnTo>
                    <a:pt x="1322" y="342"/>
                  </a:lnTo>
                  <a:lnTo>
                    <a:pt x="1322" y="342"/>
                  </a:lnTo>
                  <a:lnTo>
                    <a:pt x="1322" y="342"/>
                  </a:lnTo>
                  <a:lnTo>
                    <a:pt x="1322" y="342"/>
                  </a:lnTo>
                  <a:lnTo>
                    <a:pt x="1322" y="342"/>
                  </a:lnTo>
                  <a:lnTo>
                    <a:pt x="1322" y="342"/>
                  </a:lnTo>
                  <a:lnTo>
                    <a:pt x="1322" y="342"/>
                  </a:lnTo>
                  <a:lnTo>
                    <a:pt x="1322" y="347"/>
                  </a:lnTo>
                  <a:lnTo>
                    <a:pt x="1322" y="347"/>
                  </a:lnTo>
                  <a:lnTo>
                    <a:pt x="1322" y="347"/>
                  </a:lnTo>
                  <a:lnTo>
                    <a:pt x="1322" y="347"/>
                  </a:lnTo>
                  <a:lnTo>
                    <a:pt x="1322" y="347"/>
                  </a:lnTo>
                  <a:lnTo>
                    <a:pt x="1322" y="347"/>
                  </a:lnTo>
                  <a:lnTo>
                    <a:pt x="1322" y="347"/>
                  </a:lnTo>
                  <a:lnTo>
                    <a:pt x="1327" y="347"/>
                  </a:lnTo>
                  <a:lnTo>
                    <a:pt x="1327" y="352"/>
                  </a:lnTo>
                  <a:lnTo>
                    <a:pt x="1322" y="352"/>
                  </a:lnTo>
                  <a:lnTo>
                    <a:pt x="1322" y="352"/>
                  </a:lnTo>
                  <a:lnTo>
                    <a:pt x="1327" y="352"/>
                  </a:lnTo>
                  <a:lnTo>
                    <a:pt x="1327" y="358"/>
                  </a:lnTo>
                  <a:lnTo>
                    <a:pt x="1322" y="358"/>
                  </a:lnTo>
                  <a:lnTo>
                    <a:pt x="1322" y="358"/>
                  </a:lnTo>
                  <a:lnTo>
                    <a:pt x="1322" y="358"/>
                  </a:lnTo>
                  <a:lnTo>
                    <a:pt x="1322" y="358"/>
                  </a:lnTo>
                  <a:lnTo>
                    <a:pt x="1322" y="358"/>
                  </a:lnTo>
                  <a:lnTo>
                    <a:pt x="1322" y="363"/>
                  </a:lnTo>
                  <a:lnTo>
                    <a:pt x="1322" y="363"/>
                  </a:lnTo>
                  <a:lnTo>
                    <a:pt x="1322" y="363"/>
                  </a:lnTo>
                  <a:lnTo>
                    <a:pt x="1322" y="363"/>
                  </a:lnTo>
                  <a:lnTo>
                    <a:pt x="1322" y="363"/>
                  </a:lnTo>
                  <a:lnTo>
                    <a:pt x="1322" y="363"/>
                  </a:lnTo>
                  <a:lnTo>
                    <a:pt x="1327" y="363"/>
                  </a:lnTo>
                  <a:lnTo>
                    <a:pt x="1327" y="363"/>
                  </a:lnTo>
                  <a:lnTo>
                    <a:pt x="1327" y="368"/>
                  </a:lnTo>
                  <a:lnTo>
                    <a:pt x="1322" y="368"/>
                  </a:lnTo>
                  <a:lnTo>
                    <a:pt x="1322" y="368"/>
                  </a:lnTo>
                  <a:lnTo>
                    <a:pt x="1322" y="368"/>
                  </a:lnTo>
                  <a:lnTo>
                    <a:pt x="1322" y="368"/>
                  </a:lnTo>
                  <a:lnTo>
                    <a:pt x="1322" y="368"/>
                  </a:lnTo>
                  <a:lnTo>
                    <a:pt x="1322" y="373"/>
                  </a:lnTo>
                  <a:lnTo>
                    <a:pt x="1327" y="373"/>
                  </a:lnTo>
                  <a:lnTo>
                    <a:pt x="1327" y="373"/>
                  </a:lnTo>
                  <a:lnTo>
                    <a:pt x="1327" y="373"/>
                  </a:lnTo>
                  <a:lnTo>
                    <a:pt x="1332" y="373"/>
                  </a:lnTo>
                  <a:lnTo>
                    <a:pt x="1332" y="373"/>
                  </a:lnTo>
                  <a:lnTo>
                    <a:pt x="1332" y="373"/>
                  </a:lnTo>
                  <a:lnTo>
                    <a:pt x="1332" y="368"/>
                  </a:lnTo>
                  <a:lnTo>
                    <a:pt x="1332" y="373"/>
                  </a:lnTo>
                  <a:lnTo>
                    <a:pt x="1332" y="373"/>
                  </a:lnTo>
                  <a:lnTo>
                    <a:pt x="1332" y="373"/>
                  </a:lnTo>
                  <a:lnTo>
                    <a:pt x="1332" y="373"/>
                  </a:lnTo>
                  <a:lnTo>
                    <a:pt x="1332" y="373"/>
                  </a:lnTo>
                  <a:lnTo>
                    <a:pt x="1332" y="373"/>
                  </a:lnTo>
                  <a:lnTo>
                    <a:pt x="1327" y="373"/>
                  </a:lnTo>
                  <a:lnTo>
                    <a:pt x="1327" y="373"/>
                  </a:lnTo>
                  <a:lnTo>
                    <a:pt x="1327" y="373"/>
                  </a:lnTo>
                  <a:lnTo>
                    <a:pt x="1327" y="378"/>
                  </a:lnTo>
                  <a:lnTo>
                    <a:pt x="1332" y="378"/>
                  </a:lnTo>
                  <a:lnTo>
                    <a:pt x="1332" y="378"/>
                  </a:lnTo>
                  <a:lnTo>
                    <a:pt x="1332" y="378"/>
                  </a:lnTo>
                  <a:lnTo>
                    <a:pt x="1332" y="384"/>
                  </a:lnTo>
                  <a:lnTo>
                    <a:pt x="1332" y="384"/>
                  </a:lnTo>
                  <a:lnTo>
                    <a:pt x="1332" y="384"/>
                  </a:lnTo>
                  <a:lnTo>
                    <a:pt x="1337" y="384"/>
                  </a:lnTo>
                  <a:lnTo>
                    <a:pt x="1337" y="384"/>
                  </a:lnTo>
                  <a:lnTo>
                    <a:pt x="1337" y="378"/>
                  </a:lnTo>
                  <a:lnTo>
                    <a:pt x="1337" y="378"/>
                  </a:lnTo>
                  <a:lnTo>
                    <a:pt x="1337" y="384"/>
                  </a:lnTo>
                  <a:lnTo>
                    <a:pt x="1337" y="384"/>
                  </a:lnTo>
                  <a:lnTo>
                    <a:pt x="1337" y="384"/>
                  </a:lnTo>
                  <a:lnTo>
                    <a:pt x="1342" y="384"/>
                  </a:lnTo>
                  <a:lnTo>
                    <a:pt x="1342" y="384"/>
                  </a:lnTo>
                  <a:lnTo>
                    <a:pt x="1342" y="384"/>
                  </a:lnTo>
                  <a:lnTo>
                    <a:pt x="1342" y="384"/>
                  </a:lnTo>
                  <a:lnTo>
                    <a:pt x="1342" y="389"/>
                  </a:lnTo>
                  <a:lnTo>
                    <a:pt x="1342" y="389"/>
                  </a:lnTo>
                  <a:lnTo>
                    <a:pt x="1342" y="389"/>
                  </a:lnTo>
                  <a:lnTo>
                    <a:pt x="1342" y="394"/>
                  </a:lnTo>
                  <a:lnTo>
                    <a:pt x="1342" y="394"/>
                  </a:lnTo>
                  <a:lnTo>
                    <a:pt x="1337" y="394"/>
                  </a:lnTo>
                  <a:lnTo>
                    <a:pt x="1337" y="394"/>
                  </a:lnTo>
                  <a:lnTo>
                    <a:pt x="1342" y="394"/>
                  </a:lnTo>
                  <a:lnTo>
                    <a:pt x="1342" y="394"/>
                  </a:lnTo>
                  <a:lnTo>
                    <a:pt x="1342" y="394"/>
                  </a:lnTo>
                  <a:lnTo>
                    <a:pt x="1342" y="394"/>
                  </a:lnTo>
                  <a:lnTo>
                    <a:pt x="1342" y="399"/>
                  </a:lnTo>
                  <a:lnTo>
                    <a:pt x="1342" y="399"/>
                  </a:lnTo>
                  <a:lnTo>
                    <a:pt x="1342" y="399"/>
                  </a:lnTo>
                  <a:lnTo>
                    <a:pt x="1342" y="399"/>
                  </a:lnTo>
                  <a:lnTo>
                    <a:pt x="1342" y="404"/>
                  </a:lnTo>
                  <a:lnTo>
                    <a:pt x="1342" y="404"/>
                  </a:lnTo>
                  <a:lnTo>
                    <a:pt x="1347" y="404"/>
                  </a:lnTo>
                  <a:lnTo>
                    <a:pt x="1347" y="409"/>
                  </a:lnTo>
                  <a:lnTo>
                    <a:pt x="1347" y="409"/>
                  </a:lnTo>
                  <a:lnTo>
                    <a:pt x="1342" y="409"/>
                  </a:lnTo>
                  <a:lnTo>
                    <a:pt x="1342" y="409"/>
                  </a:lnTo>
                  <a:lnTo>
                    <a:pt x="1342" y="409"/>
                  </a:lnTo>
                  <a:lnTo>
                    <a:pt x="1342" y="409"/>
                  </a:lnTo>
                  <a:lnTo>
                    <a:pt x="1342" y="415"/>
                  </a:lnTo>
                  <a:lnTo>
                    <a:pt x="1347" y="415"/>
                  </a:lnTo>
                  <a:lnTo>
                    <a:pt x="1347" y="415"/>
                  </a:lnTo>
                  <a:lnTo>
                    <a:pt x="1347" y="415"/>
                  </a:lnTo>
                  <a:lnTo>
                    <a:pt x="1347" y="415"/>
                  </a:lnTo>
                  <a:lnTo>
                    <a:pt x="1347" y="415"/>
                  </a:lnTo>
                  <a:lnTo>
                    <a:pt x="1353" y="409"/>
                  </a:lnTo>
                  <a:lnTo>
                    <a:pt x="1353" y="409"/>
                  </a:lnTo>
                  <a:lnTo>
                    <a:pt x="1353" y="409"/>
                  </a:lnTo>
                  <a:lnTo>
                    <a:pt x="1353" y="409"/>
                  </a:lnTo>
                  <a:lnTo>
                    <a:pt x="1353" y="415"/>
                  </a:lnTo>
                  <a:lnTo>
                    <a:pt x="1353" y="415"/>
                  </a:lnTo>
                  <a:lnTo>
                    <a:pt x="1353" y="415"/>
                  </a:lnTo>
                  <a:lnTo>
                    <a:pt x="1353" y="415"/>
                  </a:lnTo>
                  <a:lnTo>
                    <a:pt x="1353" y="420"/>
                  </a:lnTo>
                  <a:lnTo>
                    <a:pt x="1353" y="420"/>
                  </a:lnTo>
                  <a:lnTo>
                    <a:pt x="1353" y="420"/>
                  </a:lnTo>
                  <a:lnTo>
                    <a:pt x="1353" y="425"/>
                  </a:lnTo>
                  <a:lnTo>
                    <a:pt x="1353" y="425"/>
                  </a:lnTo>
                  <a:lnTo>
                    <a:pt x="1353" y="425"/>
                  </a:lnTo>
                  <a:lnTo>
                    <a:pt x="1353" y="425"/>
                  </a:lnTo>
                  <a:lnTo>
                    <a:pt x="1353" y="425"/>
                  </a:lnTo>
                  <a:lnTo>
                    <a:pt x="1353" y="430"/>
                  </a:lnTo>
                  <a:lnTo>
                    <a:pt x="1353" y="430"/>
                  </a:lnTo>
                  <a:lnTo>
                    <a:pt x="1353" y="430"/>
                  </a:lnTo>
                  <a:lnTo>
                    <a:pt x="1353" y="430"/>
                  </a:lnTo>
                  <a:lnTo>
                    <a:pt x="1347" y="430"/>
                  </a:lnTo>
                  <a:lnTo>
                    <a:pt x="1347" y="425"/>
                  </a:lnTo>
                  <a:lnTo>
                    <a:pt x="1347" y="425"/>
                  </a:lnTo>
                  <a:lnTo>
                    <a:pt x="1347" y="425"/>
                  </a:lnTo>
                  <a:lnTo>
                    <a:pt x="1347" y="425"/>
                  </a:lnTo>
                  <a:lnTo>
                    <a:pt x="1347" y="425"/>
                  </a:lnTo>
                  <a:lnTo>
                    <a:pt x="1347" y="425"/>
                  </a:lnTo>
                  <a:lnTo>
                    <a:pt x="1342" y="425"/>
                  </a:lnTo>
                  <a:lnTo>
                    <a:pt x="1342" y="425"/>
                  </a:lnTo>
                  <a:lnTo>
                    <a:pt x="1342" y="425"/>
                  </a:lnTo>
                  <a:lnTo>
                    <a:pt x="1342" y="430"/>
                  </a:lnTo>
                  <a:lnTo>
                    <a:pt x="1347" y="430"/>
                  </a:lnTo>
                  <a:lnTo>
                    <a:pt x="1347" y="430"/>
                  </a:lnTo>
                  <a:lnTo>
                    <a:pt x="1347" y="430"/>
                  </a:lnTo>
                  <a:lnTo>
                    <a:pt x="1347" y="430"/>
                  </a:lnTo>
                  <a:lnTo>
                    <a:pt x="1353" y="430"/>
                  </a:lnTo>
                  <a:lnTo>
                    <a:pt x="1353" y="435"/>
                  </a:lnTo>
                  <a:lnTo>
                    <a:pt x="1353" y="435"/>
                  </a:lnTo>
                  <a:lnTo>
                    <a:pt x="1353" y="435"/>
                  </a:lnTo>
                  <a:lnTo>
                    <a:pt x="1353" y="435"/>
                  </a:lnTo>
                  <a:lnTo>
                    <a:pt x="1353" y="435"/>
                  </a:lnTo>
                  <a:lnTo>
                    <a:pt x="1353" y="435"/>
                  </a:lnTo>
                  <a:lnTo>
                    <a:pt x="1353" y="441"/>
                  </a:lnTo>
                  <a:lnTo>
                    <a:pt x="1353" y="441"/>
                  </a:lnTo>
                  <a:lnTo>
                    <a:pt x="1347" y="441"/>
                  </a:lnTo>
                  <a:lnTo>
                    <a:pt x="1347" y="441"/>
                  </a:lnTo>
                  <a:lnTo>
                    <a:pt x="1347" y="441"/>
                  </a:lnTo>
                  <a:lnTo>
                    <a:pt x="1342" y="441"/>
                  </a:lnTo>
                  <a:lnTo>
                    <a:pt x="1342" y="441"/>
                  </a:lnTo>
                  <a:lnTo>
                    <a:pt x="1342" y="441"/>
                  </a:lnTo>
                  <a:lnTo>
                    <a:pt x="1342" y="441"/>
                  </a:lnTo>
                  <a:lnTo>
                    <a:pt x="1342" y="441"/>
                  </a:lnTo>
                  <a:lnTo>
                    <a:pt x="1347" y="441"/>
                  </a:lnTo>
                  <a:lnTo>
                    <a:pt x="1347" y="446"/>
                  </a:lnTo>
                  <a:lnTo>
                    <a:pt x="1347" y="446"/>
                  </a:lnTo>
                  <a:lnTo>
                    <a:pt x="1347" y="446"/>
                  </a:lnTo>
                  <a:lnTo>
                    <a:pt x="1347" y="446"/>
                  </a:lnTo>
                  <a:lnTo>
                    <a:pt x="1342" y="446"/>
                  </a:lnTo>
                  <a:lnTo>
                    <a:pt x="1342" y="446"/>
                  </a:lnTo>
                  <a:lnTo>
                    <a:pt x="1342" y="446"/>
                  </a:lnTo>
                  <a:lnTo>
                    <a:pt x="1342" y="451"/>
                  </a:lnTo>
                  <a:lnTo>
                    <a:pt x="1347" y="451"/>
                  </a:lnTo>
                  <a:lnTo>
                    <a:pt x="1347" y="451"/>
                  </a:lnTo>
                  <a:lnTo>
                    <a:pt x="1347" y="456"/>
                  </a:lnTo>
                  <a:lnTo>
                    <a:pt x="1347" y="456"/>
                  </a:lnTo>
                  <a:lnTo>
                    <a:pt x="1347" y="456"/>
                  </a:lnTo>
                  <a:lnTo>
                    <a:pt x="1347" y="456"/>
                  </a:lnTo>
                  <a:lnTo>
                    <a:pt x="1347" y="461"/>
                  </a:lnTo>
                  <a:lnTo>
                    <a:pt x="1347" y="461"/>
                  </a:lnTo>
                  <a:lnTo>
                    <a:pt x="1353" y="461"/>
                  </a:lnTo>
                  <a:lnTo>
                    <a:pt x="1353" y="461"/>
                  </a:lnTo>
                  <a:lnTo>
                    <a:pt x="1347" y="461"/>
                  </a:lnTo>
                  <a:lnTo>
                    <a:pt x="1347" y="461"/>
                  </a:lnTo>
                  <a:lnTo>
                    <a:pt x="1347" y="461"/>
                  </a:lnTo>
                  <a:lnTo>
                    <a:pt x="1347" y="461"/>
                  </a:lnTo>
                  <a:lnTo>
                    <a:pt x="1342" y="461"/>
                  </a:lnTo>
                  <a:lnTo>
                    <a:pt x="1342" y="461"/>
                  </a:lnTo>
                  <a:lnTo>
                    <a:pt x="1342" y="461"/>
                  </a:lnTo>
                  <a:lnTo>
                    <a:pt x="1342" y="461"/>
                  </a:lnTo>
                  <a:lnTo>
                    <a:pt x="1342" y="461"/>
                  </a:lnTo>
                  <a:lnTo>
                    <a:pt x="1342" y="467"/>
                  </a:lnTo>
                  <a:lnTo>
                    <a:pt x="1342" y="467"/>
                  </a:lnTo>
                  <a:lnTo>
                    <a:pt x="1337" y="467"/>
                  </a:lnTo>
                  <a:lnTo>
                    <a:pt x="1337" y="467"/>
                  </a:lnTo>
                  <a:lnTo>
                    <a:pt x="1342" y="461"/>
                  </a:lnTo>
                  <a:lnTo>
                    <a:pt x="1337" y="461"/>
                  </a:lnTo>
                  <a:lnTo>
                    <a:pt x="1337" y="461"/>
                  </a:lnTo>
                  <a:lnTo>
                    <a:pt x="1337" y="467"/>
                  </a:lnTo>
                  <a:lnTo>
                    <a:pt x="1337" y="467"/>
                  </a:lnTo>
                  <a:lnTo>
                    <a:pt x="1337" y="467"/>
                  </a:lnTo>
                  <a:lnTo>
                    <a:pt x="1337" y="472"/>
                  </a:lnTo>
                  <a:lnTo>
                    <a:pt x="1337" y="472"/>
                  </a:lnTo>
                  <a:lnTo>
                    <a:pt x="1337" y="472"/>
                  </a:lnTo>
                  <a:lnTo>
                    <a:pt x="1337" y="472"/>
                  </a:lnTo>
                  <a:lnTo>
                    <a:pt x="1337" y="472"/>
                  </a:lnTo>
                  <a:lnTo>
                    <a:pt x="1337" y="472"/>
                  </a:lnTo>
                  <a:lnTo>
                    <a:pt x="1342" y="472"/>
                  </a:lnTo>
                  <a:lnTo>
                    <a:pt x="1337" y="472"/>
                  </a:lnTo>
                  <a:lnTo>
                    <a:pt x="1337" y="477"/>
                  </a:lnTo>
                  <a:lnTo>
                    <a:pt x="1337" y="477"/>
                  </a:lnTo>
                  <a:lnTo>
                    <a:pt x="1337" y="477"/>
                  </a:lnTo>
                  <a:lnTo>
                    <a:pt x="1337" y="477"/>
                  </a:lnTo>
                  <a:lnTo>
                    <a:pt x="1332" y="477"/>
                  </a:lnTo>
                  <a:lnTo>
                    <a:pt x="1332" y="477"/>
                  </a:lnTo>
                  <a:lnTo>
                    <a:pt x="1337" y="482"/>
                  </a:lnTo>
                  <a:lnTo>
                    <a:pt x="1337" y="482"/>
                  </a:lnTo>
                  <a:lnTo>
                    <a:pt x="1337" y="482"/>
                  </a:lnTo>
                  <a:lnTo>
                    <a:pt x="1342" y="477"/>
                  </a:lnTo>
                  <a:lnTo>
                    <a:pt x="1342" y="482"/>
                  </a:lnTo>
                  <a:lnTo>
                    <a:pt x="1342" y="482"/>
                  </a:lnTo>
                  <a:lnTo>
                    <a:pt x="1342" y="482"/>
                  </a:lnTo>
                  <a:lnTo>
                    <a:pt x="1342" y="482"/>
                  </a:lnTo>
                  <a:lnTo>
                    <a:pt x="1337" y="482"/>
                  </a:lnTo>
                  <a:lnTo>
                    <a:pt x="1337" y="487"/>
                  </a:lnTo>
                  <a:lnTo>
                    <a:pt x="1337" y="487"/>
                  </a:lnTo>
                  <a:lnTo>
                    <a:pt x="1342" y="487"/>
                  </a:lnTo>
                  <a:lnTo>
                    <a:pt x="1342" y="487"/>
                  </a:lnTo>
                  <a:lnTo>
                    <a:pt x="1342" y="487"/>
                  </a:lnTo>
                  <a:lnTo>
                    <a:pt x="1342" y="487"/>
                  </a:lnTo>
                  <a:lnTo>
                    <a:pt x="1342" y="487"/>
                  </a:lnTo>
                  <a:lnTo>
                    <a:pt x="1347" y="487"/>
                  </a:lnTo>
                  <a:lnTo>
                    <a:pt x="1347" y="492"/>
                  </a:lnTo>
                  <a:lnTo>
                    <a:pt x="1347" y="492"/>
                  </a:lnTo>
                  <a:lnTo>
                    <a:pt x="1347" y="492"/>
                  </a:lnTo>
                  <a:lnTo>
                    <a:pt x="1342" y="492"/>
                  </a:lnTo>
                  <a:lnTo>
                    <a:pt x="1347" y="492"/>
                  </a:lnTo>
                  <a:lnTo>
                    <a:pt x="1347" y="492"/>
                  </a:lnTo>
                  <a:lnTo>
                    <a:pt x="1347" y="492"/>
                  </a:lnTo>
                  <a:lnTo>
                    <a:pt x="1347" y="498"/>
                  </a:lnTo>
                  <a:lnTo>
                    <a:pt x="1353" y="492"/>
                  </a:lnTo>
                  <a:lnTo>
                    <a:pt x="1353" y="492"/>
                  </a:lnTo>
                  <a:lnTo>
                    <a:pt x="1353" y="498"/>
                  </a:lnTo>
                  <a:lnTo>
                    <a:pt x="1353" y="498"/>
                  </a:lnTo>
                  <a:lnTo>
                    <a:pt x="1353" y="498"/>
                  </a:lnTo>
                  <a:lnTo>
                    <a:pt x="1353" y="498"/>
                  </a:lnTo>
                  <a:lnTo>
                    <a:pt x="1353" y="498"/>
                  </a:lnTo>
                  <a:lnTo>
                    <a:pt x="1353" y="503"/>
                  </a:lnTo>
                  <a:lnTo>
                    <a:pt x="1353" y="503"/>
                  </a:lnTo>
                  <a:lnTo>
                    <a:pt x="1358" y="503"/>
                  </a:lnTo>
                  <a:lnTo>
                    <a:pt x="1353" y="503"/>
                  </a:lnTo>
                  <a:lnTo>
                    <a:pt x="1353" y="503"/>
                  </a:lnTo>
                  <a:lnTo>
                    <a:pt x="1353" y="503"/>
                  </a:lnTo>
                  <a:lnTo>
                    <a:pt x="1358" y="508"/>
                  </a:lnTo>
                  <a:lnTo>
                    <a:pt x="1358" y="508"/>
                  </a:lnTo>
                  <a:lnTo>
                    <a:pt x="1358" y="508"/>
                  </a:lnTo>
                  <a:lnTo>
                    <a:pt x="1358" y="503"/>
                  </a:lnTo>
                  <a:lnTo>
                    <a:pt x="1358" y="508"/>
                  </a:lnTo>
                  <a:lnTo>
                    <a:pt x="1358" y="508"/>
                  </a:lnTo>
                  <a:lnTo>
                    <a:pt x="1358" y="508"/>
                  </a:lnTo>
                  <a:lnTo>
                    <a:pt x="1363" y="508"/>
                  </a:lnTo>
                  <a:lnTo>
                    <a:pt x="1363" y="508"/>
                  </a:lnTo>
                  <a:lnTo>
                    <a:pt x="1363" y="508"/>
                  </a:lnTo>
                  <a:lnTo>
                    <a:pt x="1363" y="513"/>
                  </a:lnTo>
                  <a:lnTo>
                    <a:pt x="1363" y="513"/>
                  </a:lnTo>
                  <a:lnTo>
                    <a:pt x="1363" y="513"/>
                  </a:lnTo>
                  <a:lnTo>
                    <a:pt x="1363" y="513"/>
                  </a:lnTo>
                  <a:lnTo>
                    <a:pt x="1368" y="513"/>
                  </a:lnTo>
                  <a:lnTo>
                    <a:pt x="1368" y="513"/>
                  </a:lnTo>
                  <a:lnTo>
                    <a:pt x="1368" y="513"/>
                  </a:lnTo>
                  <a:lnTo>
                    <a:pt x="1368" y="513"/>
                  </a:lnTo>
                  <a:lnTo>
                    <a:pt x="1373" y="513"/>
                  </a:lnTo>
                  <a:lnTo>
                    <a:pt x="1373" y="513"/>
                  </a:lnTo>
                  <a:lnTo>
                    <a:pt x="1373" y="513"/>
                  </a:lnTo>
                  <a:lnTo>
                    <a:pt x="1373" y="518"/>
                  </a:lnTo>
                  <a:lnTo>
                    <a:pt x="1373" y="518"/>
                  </a:lnTo>
                  <a:lnTo>
                    <a:pt x="1373" y="518"/>
                  </a:lnTo>
                  <a:lnTo>
                    <a:pt x="1373" y="524"/>
                  </a:lnTo>
                  <a:lnTo>
                    <a:pt x="1373" y="524"/>
                  </a:lnTo>
                  <a:lnTo>
                    <a:pt x="1373" y="524"/>
                  </a:lnTo>
                  <a:lnTo>
                    <a:pt x="1373" y="524"/>
                  </a:lnTo>
                  <a:lnTo>
                    <a:pt x="1373" y="524"/>
                  </a:lnTo>
                  <a:lnTo>
                    <a:pt x="1373" y="524"/>
                  </a:lnTo>
                  <a:lnTo>
                    <a:pt x="1368" y="524"/>
                  </a:lnTo>
                  <a:lnTo>
                    <a:pt x="1368" y="524"/>
                  </a:lnTo>
                  <a:lnTo>
                    <a:pt x="1368" y="524"/>
                  </a:lnTo>
                  <a:lnTo>
                    <a:pt x="1363" y="524"/>
                  </a:lnTo>
                  <a:lnTo>
                    <a:pt x="1363" y="524"/>
                  </a:lnTo>
                  <a:lnTo>
                    <a:pt x="1363" y="524"/>
                  </a:lnTo>
                  <a:lnTo>
                    <a:pt x="1363" y="529"/>
                  </a:lnTo>
                  <a:lnTo>
                    <a:pt x="1363" y="529"/>
                  </a:lnTo>
                  <a:lnTo>
                    <a:pt x="1363" y="529"/>
                  </a:lnTo>
                  <a:lnTo>
                    <a:pt x="1363" y="529"/>
                  </a:lnTo>
                  <a:lnTo>
                    <a:pt x="1363" y="529"/>
                  </a:lnTo>
                  <a:lnTo>
                    <a:pt x="1363" y="529"/>
                  </a:lnTo>
                  <a:lnTo>
                    <a:pt x="1363" y="529"/>
                  </a:lnTo>
                  <a:lnTo>
                    <a:pt x="1363" y="529"/>
                  </a:lnTo>
                  <a:lnTo>
                    <a:pt x="1363" y="529"/>
                  </a:lnTo>
                  <a:lnTo>
                    <a:pt x="1358" y="529"/>
                  </a:lnTo>
                  <a:lnTo>
                    <a:pt x="1358" y="529"/>
                  </a:lnTo>
                  <a:lnTo>
                    <a:pt x="1358" y="529"/>
                  </a:lnTo>
                  <a:lnTo>
                    <a:pt x="1358" y="529"/>
                  </a:lnTo>
                  <a:lnTo>
                    <a:pt x="1358" y="529"/>
                  </a:lnTo>
                  <a:lnTo>
                    <a:pt x="1358" y="534"/>
                  </a:lnTo>
                  <a:lnTo>
                    <a:pt x="1358" y="534"/>
                  </a:lnTo>
                  <a:lnTo>
                    <a:pt x="1358" y="534"/>
                  </a:lnTo>
                  <a:lnTo>
                    <a:pt x="1358" y="539"/>
                  </a:lnTo>
                  <a:lnTo>
                    <a:pt x="1358" y="539"/>
                  </a:lnTo>
                  <a:lnTo>
                    <a:pt x="1358" y="539"/>
                  </a:lnTo>
                  <a:lnTo>
                    <a:pt x="1358" y="539"/>
                  </a:lnTo>
                  <a:lnTo>
                    <a:pt x="1363" y="539"/>
                  </a:lnTo>
                  <a:lnTo>
                    <a:pt x="1363" y="539"/>
                  </a:lnTo>
                  <a:lnTo>
                    <a:pt x="1363" y="539"/>
                  </a:lnTo>
                  <a:lnTo>
                    <a:pt x="1363" y="544"/>
                  </a:lnTo>
                  <a:lnTo>
                    <a:pt x="1358" y="544"/>
                  </a:lnTo>
                  <a:lnTo>
                    <a:pt x="1358" y="544"/>
                  </a:lnTo>
                  <a:lnTo>
                    <a:pt x="1363" y="544"/>
                  </a:lnTo>
                  <a:lnTo>
                    <a:pt x="1363" y="544"/>
                  </a:lnTo>
                  <a:lnTo>
                    <a:pt x="1358" y="544"/>
                  </a:lnTo>
                  <a:lnTo>
                    <a:pt x="1358" y="544"/>
                  </a:lnTo>
                  <a:lnTo>
                    <a:pt x="1358" y="544"/>
                  </a:lnTo>
                  <a:lnTo>
                    <a:pt x="1358" y="544"/>
                  </a:lnTo>
                  <a:lnTo>
                    <a:pt x="1358" y="544"/>
                  </a:lnTo>
                  <a:lnTo>
                    <a:pt x="1358" y="544"/>
                  </a:lnTo>
                  <a:lnTo>
                    <a:pt x="1358" y="544"/>
                  </a:lnTo>
                  <a:lnTo>
                    <a:pt x="1353" y="544"/>
                  </a:lnTo>
                  <a:lnTo>
                    <a:pt x="1353" y="550"/>
                  </a:lnTo>
                  <a:lnTo>
                    <a:pt x="1353" y="550"/>
                  </a:lnTo>
                  <a:lnTo>
                    <a:pt x="1353" y="550"/>
                  </a:lnTo>
                  <a:lnTo>
                    <a:pt x="1353" y="550"/>
                  </a:lnTo>
                  <a:lnTo>
                    <a:pt x="1353" y="550"/>
                  </a:lnTo>
                  <a:lnTo>
                    <a:pt x="1353" y="544"/>
                  </a:lnTo>
                  <a:lnTo>
                    <a:pt x="1353" y="544"/>
                  </a:lnTo>
                  <a:lnTo>
                    <a:pt x="1353" y="544"/>
                  </a:lnTo>
                  <a:lnTo>
                    <a:pt x="1353" y="544"/>
                  </a:lnTo>
                  <a:lnTo>
                    <a:pt x="1347" y="544"/>
                  </a:lnTo>
                  <a:lnTo>
                    <a:pt x="1347" y="544"/>
                  </a:lnTo>
                  <a:lnTo>
                    <a:pt x="1347" y="544"/>
                  </a:lnTo>
                  <a:lnTo>
                    <a:pt x="1342" y="544"/>
                  </a:lnTo>
                  <a:lnTo>
                    <a:pt x="1342" y="544"/>
                  </a:lnTo>
                  <a:lnTo>
                    <a:pt x="1342" y="550"/>
                  </a:lnTo>
                  <a:lnTo>
                    <a:pt x="1342" y="550"/>
                  </a:lnTo>
                  <a:lnTo>
                    <a:pt x="1342" y="550"/>
                  </a:lnTo>
                  <a:lnTo>
                    <a:pt x="1342" y="555"/>
                  </a:lnTo>
                  <a:lnTo>
                    <a:pt x="1337" y="555"/>
                  </a:lnTo>
                  <a:lnTo>
                    <a:pt x="1337" y="555"/>
                  </a:lnTo>
                  <a:lnTo>
                    <a:pt x="1337" y="550"/>
                  </a:lnTo>
                  <a:lnTo>
                    <a:pt x="1337" y="550"/>
                  </a:lnTo>
                  <a:lnTo>
                    <a:pt x="1337" y="555"/>
                  </a:lnTo>
                  <a:lnTo>
                    <a:pt x="1332" y="555"/>
                  </a:lnTo>
                  <a:lnTo>
                    <a:pt x="1332" y="555"/>
                  </a:lnTo>
                  <a:lnTo>
                    <a:pt x="1332" y="555"/>
                  </a:lnTo>
                  <a:lnTo>
                    <a:pt x="1332" y="555"/>
                  </a:lnTo>
                  <a:lnTo>
                    <a:pt x="1332" y="560"/>
                  </a:lnTo>
                  <a:lnTo>
                    <a:pt x="1327" y="555"/>
                  </a:lnTo>
                  <a:lnTo>
                    <a:pt x="1327" y="555"/>
                  </a:lnTo>
                  <a:lnTo>
                    <a:pt x="1327" y="555"/>
                  </a:lnTo>
                  <a:lnTo>
                    <a:pt x="1327" y="555"/>
                  </a:lnTo>
                  <a:lnTo>
                    <a:pt x="1327" y="560"/>
                  </a:lnTo>
                  <a:lnTo>
                    <a:pt x="1327" y="560"/>
                  </a:lnTo>
                  <a:lnTo>
                    <a:pt x="1327" y="560"/>
                  </a:lnTo>
                  <a:lnTo>
                    <a:pt x="1327" y="560"/>
                  </a:lnTo>
                  <a:lnTo>
                    <a:pt x="1327" y="565"/>
                  </a:lnTo>
                  <a:lnTo>
                    <a:pt x="1327" y="565"/>
                  </a:lnTo>
                  <a:lnTo>
                    <a:pt x="1327" y="560"/>
                  </a:lnTo>
                  <a:lnTo>
                    <a:pt x="1322" y="560"/>
                  </a:lnTo>
                  <a:lnTo>
                    <a:pt x="1322" y="560"/>
                  </a:lnTo>
                  <a:lnTo>
                    <a:pt x="1322" y="560"/>
                  </a:lnTo>
                  <a:lnTo>
                    <a:pt x="1322" y="560"/>
                  </a:lnTo>
                  <a:lnTo>
                    <a:pt x="1322" y="565"/>
                  </a:lnTo>
                  <a:lnTo>
                    <a:pt x="1322" y="565"/>
                  </a:lnTo>
                  <a:lnTo>
                    <a:pt x="1322" y="565"/>
                  </a:lnTo>
                  <a:lnTo>
                    <a:pt x="1322" y="565"/>
                  </a:lnTo>
                  <a:lnTo>
                    <a:pt x="1327" y="565"/>
                  </a:lnTo>
                  <a:lnTo>
                    <a:pt x="1327" y="570"/>
                  </a:lnTo>
                  <a:lnTo>
                    <a:pt x="1327" y="570"/>
                  </a:lnTo>
                  <a:lnTo>
                    <a:pt x="1327" y="570"/>
                  </a:lnTo>
                  <a:lnTo>
                    <a:pt x="1322" y="570"/>
                  </a:lnTo>
                  <a:lnTo>
                    <a:pt x="1322" y="570"/>
                  </a:lnTo>
                  <a:lnTo>
                    <a:pt x="1322" y="570"/>
                  </a:lnTo>
                  <a:lnTo>
                    <a:pt x="1322" y="570"/>
                  </a:lnTo>
                  <a:lnTo>
                    <a:pt x="1322" y="570"/>
                  </a:lnTo>
                  <a:lnTo>
                    <a:pt x="1316" y="570"/>
                  </a:lnTo>
                  <a:lnTo>
                    <a:pt x="1316" y="570"/>
                  </a:lnTo>
                  <a:lnTo>
                    <a:pt x="1316" y="575"/>
                  </a:lnTo>
                  <a:lnTo>
                    <a:pt x="1322" y="575"/>
                  </a:lnTo>
                  <a:lnTo>
                    <a:pt x="1322" y="575"/>
                  </a:lnTo>
                  <a:lnTo>
                    <a:pt x="1322" y="575"/>
                  </a:lnTo>
                  <a:lnTo>
                    <a:pt x="1316" y="575"/>
                  </a:lnTo>
                  <a:lnTo>
                    <a:pt x="1322" y="581"/>
                  </a:lnTo>
                  <a:lnTo>
                    <a:pt x="1322" y="581"/>
                  </a:lnTo>
                  <a:lnTo>
                    <a:pt x="1322" y="581"/>
                  </a:lnTo>
                  <a:lnTo>
                    <a:pt x="1322" y="581"/>
                  </a:lnTo>
                  <a:lnTo>
                    <a:pt x="1322" y="586"/>
                  </a:lnTo>
                  <a:lnTo>
                    <a:pt x="1322" y="586"/>
                  </a:lnTo>
                  <a:lnTo>
                    <a:pt x="1322" y="586"/>
                  </a:lnTo>
                  <a:lnTo>
                    <a:pt x="1322" y="586"/>
                  </a:lnTo>
                  <a:lnTo>
                    <a:pt x="1322" y="586"/>
                  </a:lnTo>
                  <a:lnTo>
                    <a:pt x="1322" y="586"/>
                  </a:lnTo>
                  <a:lnTo>
                    <a:pt x="1322" y="591"/>
                  </a:lnTo>
                  <a:lnTo>
                    <a:pt x="1322" y="591"/>
                  </a:lnTo>
                  <a:lnTo>
                    <a:pt x="1322" y="591"/>
                  </a:lnTo>
                  <a:lnTo>
                    <a:pt x="1322" y="591"/>
                  </a:lnTo>
                  <a:lnTo>
                    <a:pt x="1322" y="591"/>
                  </a:lnTo>
                  <a:lnTo>
                    <a:pt x="1322" y="591"/>
                  </a:lnTo>
                  <a:lnTo>
                    <a:pt x="1322" y="591"/>
                  </a:lnTo>
                  <a:lnTo>
                    <a:pt x="1316" y="591"/>
                  </a:lnTo>
                  <a:lnTo>
                    <a:pt x="1316" y="591"/>
                  </a:lnTo>
                  <a:lnTo>
                    <a:pt x="1316" y="591"/>
                  </a:lnTo>
                  <a:lnTo>
                    <a:pt x="1316" y="591"/>
                  </a:lnTo>
                  <a:lnTo>
                    <a:pt x="1316" y="591"/>
                  </a:lnTo>
                  <a:lnTo>
                    <a:pt x="1316" y="591"/>
                  </a:lnTo>
                  <a:lnTo>
                    <a:pt x="1316" y="591"/>
                  </a:lnTo>
                  <a:lnTo>
                    <a:pt x="1316" y="596"/>
                  </a:lnTo>
                  <a:lnTo>
                    <a:pt x="1316" y="596"/>
                  </a:lnTo>
                  <a:lnTo>
                    <a:pt x="1316" y="596"/>
                  </a:lnTo>
                  <a:lnTo>
                    <a:pt x="1322" y="596"/>
                  </a:lnTo>
                  <a:lnTo>
                    <a:pt x="1322" y="596"/>
                  </a:lnTo>
                  <a:lnTo>
                    <a:pt x="1322" y="596"/>
                  </a:lnTo>
                  <a:lnTo>
                    <a:pt x="1322" y="601"/>
                  </a:lnTo>
                  <a:lnTo>
                    <a:pt x="1322" y="596"/>
                  </a:lnTo>
                  <a:lnTo>
                    <a:pt x="1322" y="596"/>
                  </a:lnTo>
                  <a:lnTo>
                    <a:pt x="1322" y="596"/>
                  </a:lnTo>
                  <a:lnTo>
                    <a:pt x="1327" y="596"/>
                  </a:lnTo>
                  <a:lnTo>
                    <a:pt x="1327" y="601"/>
                  </a:lnTo>
                  <a:lnTo>
                    <a:pt x="1327" y="601"/>
                  </a:lnTo>
                  <a:lnTo>
                    <a:pt x="1327" y="601"/>
                  </a:lnTo>
                  <a:lnTo>
                    <a:pt x="1327" y="607"/>
                  </a:lnTo>
                  <a:lnTo>
                    <a:pt x="1327" y="607"/>
                  </a:lnTo>
                  <a:lnTo>
                    <a:pt x="1327" y="607"/>
                  </a:lnTo>
                  <a:lnTo>
                    <a:pt x="1327" y="601"/>
                  </a:lnTo>
                  <a:lnTo>
                    <a:pt x="1332" y="601"/>
                  </a:lnTo>
                  <a:lnTo>
                    <a:pt x="1332" y="607"/>
                  </a:lnTo>
                  <a:lnTo>
                    <a:pt x="1327" y="607"/>
                  </a:lnTo>
                  <a:lnTo>
                    <a:pt x="1327" y="607"/>
                  </a:lnTo>
                  <a:lnTo>
                    <a:pt x="1327" y="607"/>
                  </a:lnTo>
                  <a:lnTo>
                    <a:pt x="1332" y="607"/>
                  </a:lnTo>
                  <a:lnTo>
                    <a:pt x="1332" y="607"/>
                  </a:lnTo>
                  <a:lnTo>
                    <a:pt x="1332" y="607"/>
                  </a:lnTo>
                  <a:lnTo>
                    <a:pt x="1332" y="607"/>
                  </a:lnTo>
                  <a:lnTo>
                    <a:pt x="1332" y="607"/>
                  </a:lnTo>
                  <a:lnTo>
                    <a:pt x="1332" y="612"/>
                  </a:lnTo>
                  <a:lnTo>
                    <a:pt x="1332" y="612"/>
                  </a:lnTo>
                  <a:lnTo>
                    <a:pt x="1332" y="612"/>
                  </a:lnTo>
                  <a:lnTo>
                    <a:pt x="1337" y="612"/>
                  </a:lnTo>
                  <a:lnTo>
                    <a:pt x="1337" y="612"/>
                  </a:lnTo>
                  <a:lnTo>
                    <a:pt x="1337" y="612"/>
                  </a:lnTo>
                  <a:lnTo>
                    <a:pt x="1337" y="612"/>
                  </a:lnTo>
                  <a:lnTo>
                    <a:pt x="1337" y="617"/>
                  </a:lnTo>
                  <a:lnTo>
                    <a:pt x="1337" y="617"/>
                  </a:lnTo>
                  <a:lnTo>
                    <a:pt x="1337" y="617"/>
                  </a:lnTo>
                  <a:lnTo>
                    <a:pt x="1337" y="617"/>
                  </a:lnTo>
                  <a:lnTo>
                    <a:pt x="1337" y="617"/>
                  </a:lnTo>
                  <a:lnTo>
                    <a:pt x="1342" y="617"/>
                  </a:lnTo>
                  <a:lnTo>
                    <a:pt x="1337" y="617"/>
                  </a:lnTo>
                  <a:lnTo>
                    <a:pt x="1337" y="612"/>
                  </a:lnTo>
                  <a:lnTo>
                    <a:pt x="1342" y="612"/>
                  </a:lnTo>
                  <a:lnTo>
                    <a:pt x="1342" y="617"/>
                  </a:lnTo>
                  <a:lnTo>
                    <a:pt x="1342" y="617"/>
                  </a:lnTo>
                  <a:lnTo>
                    <a:pt x="1342" y="617"/>
                  </a:lnTo>
                  <a:lnTo>
                    <a:pt x="1342" y="617"/>
                  </a:lnTo>
                  <a:lnTo>
                    <a:pt x="1347" y="617"/>
                  </a:lnTo>
                  <a:lnTo>
                    <a:pt x="1347" y="622"/>
                  </a:lnTo>
                  <a:lnTo>
                    <a:pt x="1347" y="622"/>
                  </a:lnTo>
                  <a:lnTo>
                    <a:pt x="1347" y="617"/>
                  </a:lnTo>
                  <a:lnTo>
                    <a:pt x="1347" y="617"/>
                  </a:lnTo>
                  <a:lnTo>
                    <a:pt x="1347" y="617"/>
                  </a:lnTo>
                  <a:lnTo>
                    <a:pt x="1347" y="617"/>
                  </a:lnTo>
                  <a:lnTo>
                    <a:pt x="1347" y="612"/>
                  </a:lnTo>
                  <a:lnTo>
                    <a:pt x="1353" y="612"/>
                  </a:lnTo>
                  <a:lnTo>
                    <a:pt x="1353" y="612"/>
                  </a:lnTo>
                  <a:lnTo>
                    <a:pt x="1353" y="612"/>
                  </a:lnTo>
                  <a:lnTo>
                    <a:pt x="1353" y="612"/>
                  </a:lnTo>
                  <a:lnTo>
                    <a:pt x="1353" y="617"/>
                  </a:lnTo>
                  <a:lnTo>
                    <a:pt x="1358" y="617"/>
                  </a:lnTo>
                  <a:lnTo>
                    <a:pt x="1358" y="617"/>
                  </a:lnTo>
                  <a:lnTo>
                    <a:pt x="1353" y="617"/>
                  </a:lnTo>
                  <a:lnTo>
                    <a:pt x="1353" y="622"/>
                  </a:lnTo>
                  <a:lnTo>
                    <a:pt x="1353" y="622"/>
                  </a:lnTo>
                  <a:lnTo>
                    <a:pt x="1358" y="622"/>
                  </a:lnTo>
                  <a:lnTo>
                    <a:pt x="1358" y="622"/>
                  </a:lnTo>
                  <a:lnTo>
                    <a:pt x="1358" y="622"/>
                  </a:lnTo>
                  <a:lnTo>
                    <a:pt x="1358" y="622"/>
                  </a:lnTo>
                  <a:lnTo>
                    <a:pt x="1358" y="622"/>
                  </a:lnTo>
                  <a:lnTo>
                    <a:pt x="1358" y="622"/>
                  </a:lnTo>
                  <a:lnTo>
                    <a:pt x="1358" y="622"/>
                  </a:lnTo>
                  <a:lnTo>
                    <a:pt x="1363" y="622"/>
                  </a:lnTo>
                  <a:lnTo>
                    <a:pt x="1363" y="622"/>
                  </a:lnTo>
                  <a:lnTo>
                    <a:pt x="1363" y="622"/>
                  </a:lnTo>
                  <a:lnTo>
                    <a:pt x="1368" y="622"/>
                  </a:lnTo>
                  <a:lnTo>
                    <a:pt x="1363" y="622"/>
                  </a:lnTo>
                  <a:lnTo>
                    <a:pt x="1363" y="622"/>
                  </a:lnTo>
                  <a:lnTo>
                    <a:pt x="1363" y="627"/>
                  </a:lnTo>
                  <a:lnTo>
                    <a:pt x="1368" y="627"/>
                  </a:lnTo>
                  <a:lnTo>
                    <a:pt x="1368" y="622"/>
                  </a:lnTo>
                  <a:lnTo>
                    <a:pt x="1368" y="622"/>
                  </a:lnTo>
                  <a:lnTo>
                    <a:pt x="1368" y="622"/>
                  </a:lnTo>
                  <a:lnTo>
                    <a:pt x="1373" y="622"/>
                  </a:lnTo>
                  <a:lnTo>
                    <a:pt x="1373" y="622"/>
                  </a:lnTo>
                  <a:lnTo>
                    <a:pt x="1373" y="622"/>
                  </a:lnTo>
                  <a:lnTo>
                    <a:pt x="1373" y="622"/>
                  </a:lnTo>
                  <a:lnTo>
                    <a:pt x="1373" y="622"/>
                  </a:lnTo>
                  <a:lnTo>
                    <a:pt x="1373" y="622"/>
                  </a:lnTo>
                  <a:lnTo>
                    <a:pt x="1373" y="622"/>
                  </a:lnTo>
                  <a:lnTo>
                    <a:pt x="1373" y="627"/>
                  </a:lnTo>
                  <a:lnTo>
                    <a:pt x="1373" y="627"/>
                  </a:lnTo>
                  <a:lnTo>
                    <a:pt x="1379" y="627"/>
                  </a:lnTo>
                  <a:lnTo>
                    <a:pt x="1379" y="627"/>
                  </a:lnTo>
                  <a:lnTo>
                    <a:pt x="1379" y="627"/>
                  </a:lnTo>
                  <a:lnTo>
                    <a:pt x="1379" y="627"/>
                  </a:lnTo>
                  <a:lnTo>
                    <a:pt x="1379" y="627"/>
                  </a:lnTo>
                  <a:lnTo>
                    <a:pt x="1379" y="633"/>
                  </a:lnTo>
                  <a:lnTo>
                    <a:pt x="1379" y="633"/>
                  </a:lnTo>
                  <a:lnTo>
                    <a:pt x="1379" y="633"/>
                  </a:lnTo>
                  <a:lnTo>
                    <a:pt x="1379" y="638"/>
                  </a:lnTo>
                  <a:lnTo>
                    <a:pt x="1379" y="638"/>
                  </a:lnTo>
                  <a:lnTo>
                    <a:pt x="1379" y="638"/>
                  </a:lnTo>
                  <a:lnTo>
                    <a:pt x="1379" y="638"/>
                  </a:lnTo>
                  <a:lnTo>
                    <a:pt x="1379" y="643"/>
                  </a:lnTo>
                  <a:lnTo>
                    <a:pt x="1379" y="643"/>
                  </a:lnTo>
                  <a:lnTo>
                    <a:pt x="1379" y="643"/>
                  </a:lnTo>
                  <a:lnTo>
                    <a:pt x="1379" y="648"/>
                  </a:lnTo>
                  <a:lnTo>
                    <a:pt x="1379" y="648"/>
                  </a:lnTo>
                  <a:lnTo>
                    <a:pt x="1379" y="653"/>
                  </a:lnTo>
                  <a:lnTo>
                    <a:pt x="1379" y="653"/>
                  </a:lnTo>
                  <a:lnTo>
                    <a:pt x="1379" y="653"/>
                  </a:lnTo>
                  <a:lnTo>
                    <a:pt x="1379" y="653"/>
                  </a:lnTo>
                  <a:lnTo>
                    <a:pt x="1373" y="658"/>
                  </a:lnTo>
                  <a:lnTo>
                    <a:pt x="1373" y="658"/>
                  </a:lnTo>
                  <a:lnTo>
                    <a:pt x="1373" y="658"/>
                  </a:lnTo>
                  <a:lnTo>
                    <a:pt x="1373" y="664"/>
                  </a:lnTo>
                  <a:lnTo>
                    <a:pt x="1373" y="664"/>
                  </a:lnTo>
                  <a:lnTo>
                    <a:pt x="1373" y="664"/>
                  </a:lnTo>
                  <a:lnTo>
                    <a:pt x="1373" y="669"/>
                  </a:lnTo>
                  <a:lnTo>
                    <a:pt x="1379" y="669"/>
                  </a:lnTo>
                  <a:lnTo>
                    <a:pt x="1379" y="669"/>
                  </a:lnTo>
                  <a:lnTo>
                    <a:pt x="1379" y="674"/>
                  </a:lnTo>
                  <a:lnTo>
                    <a:pt x="1379" y="674"/>
                  </a:lnTo>
                  <a:lnTo>
                    <a:pt x="1379" y="674"/>
                  </a:lnTo>
                  <a:lnTo>
                    <a:pt x="1373" y="674"/>
                  </a:lnTo>
                  <a:lnTo>
                    <a:pt x="1373" y="674"/>
                  </a:lnTo>
                  <a:lnTo>
                    <a:pt x="1373" y="679"/>
                  </a:lnTo>
                  <a:lnTo>
                    <a:pt x="1373" y="679"/>
                  </a:lnTo>
                  <a:lnTo>
                    <a:pt x="1373" y="684"/>
                  </a:lnTo>
                  <a:lnTo>
                    <a:pt x="1373" y="684"/>
                  </a:lnTo>
                  <a:lnTo>
                    <a:pt x="1379" y="684"/>
                  </a:lnTo>
                  <a:lnTo>
                    <a:pt x="1379" y="684"/>
                  </a:lnTo>
                  <a:lnTo>
                    <a:pt x="1379" y="690"/>
                  </a:lnTo>
                  <a:lnTo>
                    <a:pt x="1379" y="690"/>
                  </a:lnTo>
                  <a:lnTo>
                    <a:pt x="1379" y="690"/>
                  </a:lnTo>
                  <a:lnTo>
                    <a:pt x="1384" y="690"/>
                  </a:lnTo>
                  <a:lnTo>
                    <a:pt x="1384" y="690"/>
                  </a:lnTo>
                  <a:lnTo>
                    <a:pt x="1384" y="690"/>
                  </a:lnTo>
                  <a:lnTo>
                    <a:pt x="1384" y="690"/>
                  </a:lnTo>
                  <a:lnTo>
                    <a:pt x="1384" y="695"/>
                  </a:lnTo>
                  <a:lnTo>
                    <a:pt x="1384" y="695"/>
                  </a:lnTo>
                  <a:lnTo>
                    <a:pt x="1384" y="695"/>
                  </a:lnTo>
                  <a:lnTo>
                    <a:pt x="1384" y="700"/>
                  </a:lnTo>
                  <a:lnTo>
                    <a:pt x="1384" y="700"/>
                  </a:lnTo>
                  <a:lnTo>
                    <a:pt x="1379" y="700"/>
                  </a:lnTo>
                  <a:lnTo>
                    <a:pt x="1379" y="705"/>
                  </a:lnTo>
                  <a:lnTo>
                    <a:pt x="1379" y="705"/>
                  </a:lnTo>
                  <a:lnTo>
                    <a:pt x="1379" y="705"/>
                  </a:lnTo>
                  <a:lnTo>
                    <a:pt x="1379" y="705"/>
                  </a:lnTo>
                  <a:lnTo>
                    <a:pt x="1379" y="710"/>
                  </a:lnTo>
                  <a:lnTo>
                    <a:pt x="1379" y="710"/>
                  </a:lnTo>
                  <a:lnTo>
                    <a:pt x="1373" y="710"/>
                  </a:lnTo>
                  <a:lnTo>
                    <a:pt x="1373" y="710"/>
                  </a:lnTo>
                  <a:lnTo>
                    <a:pt x="1373" y="710"/>
                  </a:lnTo>
                  <a:lnTo>
                    <a:pt x="1373" y="710"/>
                  </a:lnTo>
                  <a:lnTo>
                    <a:pt x="1368" y="710"/>
                  </a:lnTo>
                  <a:lnTo>
                    <a:pt x="1368" y="716"/>
                  </a:lnTo>
                  <a:lnTo>
                    <a:pt x="1368" y="716"/>
                  </a:lnTo>
                  <a:lnTo>
                    <a:pt x="1368" y="716"/>
                  </a:lnTo>
                  <a:lnTo>
                    <a:pt x="1363" y="721"/>
                  </a:lnTo>
                  <a:lnTo>
                    <a:pt x="1363" y="721"/>
                  </a:lnTo>
                  <a:lnTo>
                    <a:pt x="1363" y="721"/>
                  </a:lnTo>
                  <a:lnTo>
                    <a:pt x="1363" y="721"/>
                  </a:lnTo>
                  <a:lnTo>
                    <a:pt x="1363" y="726"/>
                  </a:lnTo>
                  <a:lnTo>
                    <a:pt x="1363" y="726"/>
                  </a:lnTo>
                  <a:lnTo>
                    <a:pt x="1363" y="726"/>
                  </a:lnTo>
                  <a:lnTo>
                    <a:pt x="1363" y="731"/>
                  </a:lnTo>
                  <a:lnTo>
                    <a:pt x="1363" y="731"/>
                  </a:lnTo>
                  <a:lnTo>
                    <a:pt x="1363" y="731"/>
                  </a:lnTo>
                  <a:lnTo>
                    <a:pt x="1363" y="736"/>
                  </a:lnTo>
                  <a:lnTo>
                    <a:pt x="1363" y="736"/>
                  </a:lnTo>
                  <a:lnTo>
                    <a:pt x="1363" y="736"/>
                  </a:lnTo>
                  <a:lnTo>
                    <a:pt x="1363" y="736"/>
                  </a:lnTo>
                  <a:lnTo>
                    <a:pt x="1358" y="736"/>
                  </a:lnTo>
                  <a:lnTo>
                    <a:pt x="1358" y="736"/>
                  </a:lnTo>
                  <a:lnTo>
                    <a:pt x="1358" y="741"/>
                  </a:lnTo>
                  <a:lnTo>
                    <a:pt x="1358" y="741"/>
                  </a:lnTo>
                  <a:lnTo>
                    <a:pt x="1358" y="741"/>
                  </a:lnTo>
                  <a:lnTo>
                    <a:pt x="1353" y="747"/>
                  </a:lnTo>
                  <a:lnTo>
                    <a:pt x="1353" y="747"/>
                  </a:lnTo>
                  <a:lnTo>
                    <a:pt x="1353" y="747"/>
                  </a:lnTo>
                  <a:lnTo>
                    <a:pt x="1353" y="747"/>
                  </a:lnTo>
                  <a:lnTo>
                    <a:pt x="1347" y="747"/>
                  </a:lnTo>
                  <a:lnTo>
                    <a:pt x="1347" y="752"/>
                  </a:lnTo>
                  <a:lnTo>
                    <a:pt x="1347" y="752"/>
                  </a:lnTo>
                  <a:lnTo>
                    <a:pt x="1347" y="752"/>
                  </a:lnTo>
                  <a:lnTo>
                    <a:pt x="1342" y="752"/>
                  </a:lnTo>
                  <a:lnTo>
                    <a:pt x="1342" y="752"/>
                  </a:lnTo>
                  <a:lnTo>
                    <a:pt x="1342" y="752"/>
                  </a:lnTo>
                  <a:lnTo>
                    <a:pt x="1342" y="752"/>
                  </a:lnTo>
                  <a:lnTo>
                    <a:pt x="1342" y="752"/>
                  </a:lnTo>
                  <a:lnTo>
                    <a:pt x="1337" y="752"/>
                  </a:lnTo>
                  <a:lnTo>
                    <a:pt x="1337" y="757"/>
                  </a:lnTo>
                  <a:lnTo>
                    <a:pt x="1337" y="757"/>
                  </a:lnTo>
                  <a:lnTo>
                    <a:pt x="1337" y="757"/>
                  </a:lnTo>
                  <a:lnTo>
                    <a:pt x="1337" y="757"/>
                  </a:lnTo>
                  <a:lnTo>
                    <a:pt x="1332" y="757"/>
                  </a:lnTo>
                  <a:lnTo>
                    <a:pt x="1332" y="757"/>
                  </a:lnTo>
                  <a:lnTo>
                    <a:pt x="1332" y="757"/>
                  </a:lnTo>
                  <a:lnTo>
                    <a:pt x="1327" y="757"/>
                  </a:lnTo>
                  <a:lnTo>
                    <a:pt x="1327" y="757"/>
                  </a:lnTo>
                  <a:lnTo>
                    <a:pt x="1327" y="757"/>
                  </a:lnTo>
                  <a:lnTo>
                    <a:pt x="1327" y="757"/>
                  </a:lnTo>
                  <a:lnTo>
                    <a:pt x="1322" y="757"/>
                  </a:lnTo>
                  <a:lnTo>
                    <a:pt x="1322" y="757"/>
                  </a:lnTo>
                  <a:lnTo>
                    <a:pt x="1322" y="757"/>
                  </a:lnTo>
                  <a:lnTo>
                    <a:pt x="1322" y="762"/>
                  </a:lnTo>
                  <a:lnTo>
                    <a:pt x="1322" y="762"/>
                  </a:lnTo>
                  <a:lnTo>
                    <a:pt x="1322" y="762"/>
                  </a:lnTo>
                  <a:lnTo>
                    <a:pt x="1322" y="767"/>
                  </a:lnTo>
                  <a:lnTo>
                    <a:pt x="1322" y="767"/>
                  </a:lnTo>
                  <a:lnTo>
                    <a:pt x="1322" y="767"/>
                  </a:lnTo>
                  <a:lnTo>
                    <a:pt x="1322" y="773"/>
                  </a:lnTo>
                  <a:lnTo>
                    <a:pt x="1322" y="773"/>
                  </a:lnTo>
                  <a:lnTo>
                    <a:pt x="1322" y="773"/>
                  </a:lnTo>
                  <a:lnTo>
                    <a:pt x="1322" y="773"/>
                  </a:lnTo>
                  <a:lnTo>
                    <a:pt x="1322" y="773"/>
                  </a:lnTo>
                  <a:lnTo>
                    <a:pt x="1316" y="773"/>
                  </a:lnTo>
                  <a:lnTo>
                    <a:pt x="1316" y="778"/>
                  </a:lnTo>
                  <a:lnTo>
                    <a:pt x="1316" y="778"/>
                  </a:lnTo>
                  <a:lnTo>
                    <a:pt x="1316" y="778"/>
                  </a:lnTo>
                  <a:lnTo>
                    <a:pt x="1316" y="783"/>
                  </a:lnTo>
                  <a:lnTo>
                    <a:pt x="1316" y="783"/>
                  </a:lnTo>
                  <a:lnTo>
                    <a:pt x="1316" y="783"/>
                  </a:lnTo>
                  <a:lnTo>
                    <a:pt x="1316" y="788"/>
                  </a:lnTo>
                  <a:lnTo>
                    <a:pt x="1316" y="788"/>
                  </a:lnTo>
                  <a:lnTo>
                    <a:pt x="1316" y="788"/>
                  </a:lnTo>
                  <a:lnTo>
                    <a:pt x="1316" y="788"/>
                  </a:lnTo>
                  <a:lnTo>
                    <a:pt x="1316" y="793"/>
                  </a:lnTo>
                  <a:lnTo>
                    <a:pt x="1316" y="793"/>
                  </a:lnTo>
                  <a:lnTo>
                    <a:pt x="1316" y="793"/>
                  </a:lnTo>
                  <a:lnTo>
                    <a:pt x="1316" y="793"/>
                  </a:lnTo>
                  <a:lnTo>
                    <a:pt x="1316" y="798"/>
                  </a:lnTo>
                  <a:lnTo>
                    <a:pt x="1316" y="798"/>
                  </a:lnTo>
                  <a:lnTo>
                    <a:pt x="1316" y="798"/>
                  </a:lnTo>
                  <a:lnTo>
                    <a:pt x="1316" y="798"/>
                  </a:lnTo>
                  <a:lnTo>
                    <a:pt x="1316" y="798"/>
                  </a:lnTo>
                  <a:lnTo>
                    <a:pt x="1316" y="804"/>
                  </a:lnTo>
                  <a:lnTo>
                    <a:pt x="1316" y="804"/>
                  </a:lnTo>
                  <a:lnTo>
                    <a:pt x="1316" y="804"/>
                  </a:lnTo>
                  <a:lnTo>
                    <a:pt x="1311" y="804"/>
                  </a:lnTo>
                  <a:lnTo>
                    <a:pt x="1311" y="804"/>
                  </a:lnTo>
                  <a:lnTo>
                    <a:pt x="1316" y="809"/>
                  </a:lnTo>
                  <a:lnTo>
                    <a:pt x="1316" y="809"/>
                  </a:lnTo>
                  <a:lnTo>
                    <a:pt x="1316" y="809"/>
                  </a:lnTo>
                  <a:lnTo>
                    <a:pt x="1316" y="814"/>
                  </a:lnTo>
                  <a:lnTo>
                    <a:pt x="1316" y="814"/>
                  </a:lnTo>
                  <a:lnTo>
                    <a:pt x="1316" y="814"/>
                  </a:lnTo>
                  <a:lnTo>
                    <a:pt x="1316" y="819"/>
                  </a:lnTo>
                  <a:lnTo>
                    <a:pt x="1316" y="819"/>
                  </a:lnTo>
                  <a:lnTo>
                    <a:pt x="1316" y="819"/>
                  </a:lnTo>
                  <a:lnTo>
                    <a:pt x="1316" y="819"/>
                  </a:lnTo>
                  <a:lnTo>
                    <a:pt x="1316" y="824"/>
                  </a:lnTo>
                  <a:lnTo>
                    <a:pt x="1316" y="824"/>
                  </a:lnTo>
                  <a:lnTo>
                    <a:pt x="1322" y="824"/>
                  </a:lnTo>
                  <a:lnTo>
                    <a:pt x="1322" y="824"/>
                  </a:lnTo>
                  <a:lnTo>
                    <a:pt x="1322" y="830"/>
                  </a:lnTo>
                  <a:lnTo>
                    <a:pt x="1322" y="830"/>
                  </a:lnTo>
                  <a:lnTo>
                    <a:pt x="1322" y="830"/>
                  </a:lnTo>
                  <a:lnTo>
                    <a:pt x="1322" y="835"/>
                  </a:lnTo>
                  <a:lnTo>
                    <a:pt x="1322" y="835"/>
                  </a:lnTo>
                  <a:lnTo>
                    <a:pt x="1322" y="835"/>
                  </a:lnTo>
                  <a:lnTo>
                    <a:pt x="1322" y="835"/>
                  </a:lnTo>
                  <a:lnTo>
                    <a:pt x="1322" y="835"/>
                  </a:lnTo>
                  <a:lnTo>
                    <a:pt x="1322" y="840"/>
                  </a:lnTo>
                  <a:lnTo>
                    <a:pt x="1322" y="840"/>
                  </a:lnTo>
                  <a:lnTo>
                    <a:pt x="1322" y="840"/>
                  </a:lnTo>
                  <a:lnTo>
                    <a:pt x="1322" y="845"/>
                  </a:lnTo>
                  <a:lnTo>
                    <a:pt x="1322" y="845"/>
                  </a:lnTo>
                  <a:lnTo>
                    <a:pt x="1322" y="845"/>
                  </a:lnTo>
                  <a:lnTo>
                    <a:pt x="1322" y="850"/>
                  </a:lnTo>
                  <a:lnTo>
                    <a:pt x="1322" y="850"/>
                  </a:lnTo>
                  <a:lnTo>
                    <a:pt x="1322" y="850"/>
                  </a:lnTo>
                  <a:lnTo>
                    <a:pt x="1322" y="850"/>
                  </a:lnTo>
                  <a:lnTo>
                    <a:pt x="1322" y="850"/>
                  </a:lnTo>
                  <a:lnTo>
                    <a:pt x="1316" y="850"/>
                  </a:lnTo>
                  <a:lnTo>
                    <a:pt x="1316" y="856"/>
                  </a:lnTo>
                  <a:lnTo>
                    <a:pt x="1322" y="856"/>
                  </a:lnTo>
                  <a:lnTo>
                    <a:pt x="1322" y="856"/>
                  </a:lnTo>
                  <a:lnTo>
                    <a:pt x="1322" y="861"/>
                  </a:lnTo>
                  <a:lnTo>
                    <a:pt x="1322" y="861"/>
                  </a:lnTo>
                  <a:lnTo>
                    <a:pt x="1322" y="861"/>
                  </a:lnTo>
                  <a:lnTo>
                    <a:pt x="1322" y="861"/>
                  </a:lnTo>
                  <a:lnTo>
                    <a:pt x="1327" y="861"/>
                  </a:lnTo>
                  <a:lnTo>
                    <a:pt x="1327" y="861"/>
                  </a:lnTo>
                  <a:lnTo>
                    <a:pt x="1327" y="866"/>
                  </a:lnTo>
                  <a:lnTo>
                    <a:pt x="1327" y="866"/>
                  </a:lnTo>
                  <a:lnTo>
                    <a:pt x="1327" y="866"/>
                  </a:lnTo>
                  <a:lnTo>
                    <a:pt x="1327" y="871"/>
                  </a:lnTo>
                  <a:lnTo>
                    <a:pt x="1327" y="871"/>
                  </a:lnTo>
                  <a:lnTo>
                    <a:pt x="1327" y="871"/>
                  </a:lnTo>
                  <a:lnTo>
                    <a:pt x="1327" y="871"/>
                  </a:lnTo>
                  <a:lnTo>
                    <a:pt x="1327" y="876"/>
                  </a:lnTo>
                  <a:lnTo>
                    <a:pt x="1327" y="876"/>
                  </a:lnTo>
                  <a:lnTo>
                    <a:pt x="1327" y="876"/>
                  </a:lnTo>
                  <a:lnTo>
                    <a:pt x="1327" y="876"/>
                  </a:lnTo>
                  <a:lnTo>
                    <a:pt x="1327" y="876"/>
                  </a:lnTo>
                  <a:lnTo>
                    <a:pt x="1327" y="881"/>
                  </a:lnTo>
                  <a:lnTo>
                    <a:pt x="1327" y="881"/>
                  </a:lnTo>
                  <a:lnTo>
                    <a:pt x="1327" y="881"/>
                  </a:lnTo>
                  <a:lnTo>
                    <a:pt x="1327" y="887"/>
                  </a:lnTo>
                  <a:lnTo>
                    <a:pt x="1332" y="887"/>
                  </a:lnTo>
                  <a:lnTo>
                    <a:pt x="1327" y="887"/>
                  </a:lnTo>
                  <a:lnTo>
                    <a:pt x="1327" y="892"/>
                  </a:lnTo>
                  <a:lnTo>
                    <a:pt x="1327" y="892"/>
                  </a:lnTo>
                  <a:lnTo>
                    <a:pt x="1327" y="892"/>
                  </a:lnTo>
                  <a:lnTo>
                    <a:pt x="1327" y="897"/>
                  </a:lnTo>
                  <a:lnTo>
                    <a:pt x="1327" y="897"/>
                  </a:lnTo>
                  <a:lnTo>
                    <a:pt x="1327" y="897"/>
                  </a:lnTo>
                  <a:lnTo>
                    <a:pt x="1327" y="897"/>
                  </a:lnTo>
                  <a:lnTo>
                    <a:pt x="1322" y="902"/>
                  </a:lnTo>
                  <a:lnTo>
                    <a:pt x="1322" y="902"/>
                  </a:lnTo>
                  <a:lnTo>
                    <a:pt x="1322" y="902"/>
                  </a:lnTo>
                  <a:lnTo>
                    <a:pt x="1322" y="907"/>
                  </a:lnTo>
                  <a:lnTo>
                    <a:pt x="1322" y="907"/>
                  </a:lnTo>
                  <a:lnTo>
                    <a:pt x="1322" y="907"/>
                  </a:lnTo>
                  <a:lnTo>
                    <a:pt x="1322" y="907"/>
                  </a:lnTo>
                  <a:lnTo>
                    <a:pt x="1322" y="913"/>
                  </a:lnTo>
                  <a:lnTo>
                    <a:pt x="1316" y="913"/>
                  </a:lnTo>
                  <a:lnTo>
                    <a:pt x="1316" y="913"/>
                  </a:lnTo>
                  <a:lnTo>
                    <a:pt x="1316" y="913"/>
                  </a:lnTo>
                  <a:lnTo>
                    <a:pt x="1316" y="918"/>
                  </a:lnTo>
                  <a:lnTo>
                    <a:pt x="1316" y="918"/>
                  </a:lnTo>
                  <a:lnTo>
                    <a:pt x="1316" y="918"/>
                  </a:lnTo>
                  <a:lnTo>
                    <a:pt x="1316" y="918"/>
                  </a:lnTo>
                  <a:lnTo>
                    <a:pt x="1316" y="918"/>
                  </a:lnTo>
                  <a:lnTo>
                    <a:pt x="1316" y="923"/>
                  </a:lnTo>
                  <a:lnTo>
                    <a:pt x="1322" y="923"/>
                  </a:lnTo>
                  <a:lnTo>
                    <a:pt x="1322" y="923"/>
                  </a:lnTo>
                  <a:lnTo>
                    <a:pt x="1322" y="923"/>
                  </a:lnTo>
                  <a:lnTo>
                    <a:pt x="1322" y="928"/>
                  </a:lnTo>
                  <a:lnTo>
                    <a:pt x="1316" y="928"/>
                  </a:lnTo>
                  <a:lnTo>
                    <a:pt x="1316" y="928"/>
                  </a:lnTo>
                  <a:lnTo>
                    <a:pt x="1316" y="933"/>
                  </a:lnTo>
                  <a:lnTo>
                    <a:pt x="1316" y="933"/>
                  </a:lnTo>
                  <a:lnTo>
                    <a:pt x="1316" y="933"/>
                  </a:lnTo>
                  <a:lnTo>
                    <a:pt x="1322" y="933"/>
                  </a:lnTo>
                  <a:lnTo>
                    <a:pt x="1322" y="939"/>
                  </a:lnTo>
                  <a:lnTo>
                    <a:pt x="1316" y="939"/>
                  </a:lnTo>
                  <a:lnTo>
                    <a:pt x="1316" y="939"/>
                  </a:lnTo>
                  <a:lnTo>
                    <a:pt x="1316" y="939"/>
                  </a:lnTo>
                  <a:lnTo>
                    <a:pt x="1311" y="939"/>
                  </a:lnTo>
                  <a:lnTo>
                    <a:pt x="1311" y="944"/>
                  </a:lnTo>
                  <a:lnTo>
                    <a:pt x="1311" y="944"/>
                  </a:lnTo>
                  <a:lnTo>
                    <a:pt x="1311" y="944"/>
                  </a:lnTo>
                  <a:lnTo>
                    <a:pt x="1311" y="944"/>
                  </a:lnTo>
                  <a:lnTo>
                    <a:pt x="1306" y="949"/>
                  </a:lnTo>
                  <a:lnTo>
                    <a:pt x="1306" y="949"/>
                  </a:lnTo>
                  <a:lnTo>
                    <a:pt x="1306" y="949"/>
                  </a:lnTo>
                  <a:lnTo>
                    <a:pt x="1306" y="949"/>
                  </a:lnTo>
                  <a:lnTo>
                    <a:pt x="1306" y="954"/>
                  </a:lnTo>
                  <a:lnTo>
                    <a:pt x="1306" y="954"/>
                  </a:lnTo>
                  <a:lnTo>
                    <a:pt x="1306" y="954"/>
                  </a:lnTo>
                  <a:lnTo>
                    <a:pt x="1306" y="954"/>
                  </a:lnTo>
                  <a:lnTo>
                    <a:pt x="1306" y="959"/>
                  </a:lnTo>
                  <a:lnTo>
                    <a:pt x="1306" y="959"/>
                  </a:lnTo>
                  <a:lnTo>
                    <a:pt x="1306" y="959"/>
                  </a:lnTo>
                  <a:lnTo>
                    <a:pt x="1306" y="959"/>
                  </a:lnTo>
                  <a:lnTo>
                    <a:pt x="1306" y="964"/>
                  </a:lnTo>
                  <a:lnTo>
                    <a:pt x="1306" y="964"/>
                  </a:lnTo>
                  <a:lnTo>
                    <a:pt x="1306" y="964"/>
                  </a:lnTo>
                  <a:lnTo>
                    <a:pt x="1301" y="970"/>
                  </a:lnTo>
                  <a:lnTo>
                    <a:pt x="1301" y="970"/>
                  </a:lnTo>
                  <a:lnTo>
                    <a:pt x="1301" y="970"/>
                  </a:lnTo>
                  <a:lnTo>
                    <a:pt x="1301" y="970"/>
                  </a:lnTo>
                  <a:lnTo>
                    <a:pt x="1301" y="975"/>
                  </a:lnTo>
                  <a:lnTo>
                    <a:pt x="1301" y="975"/>
                  </a:lnTo>
                  <a:lnTo>
                    <a:pt x="1301" y="975"/>
                  </a:lnTo>
                  <a:lnTo>
                    <a:pt x="1301" y="980"/>
                  </a:lnTo>
                  <a:lnTo>
                    <a:pt x="1301" y="980"/>
                  </a:lnTo>
                  <a:lnTo>
                    <a:pt x="1301" y="980"/>
                  </a:lnTo>
                  <a:lnTo>
                    <a:pt x="1301" y="985"/>
                  </a:lnTo>
                  <a:lnTo>
                    <a:pt x="1301" y="985"/>
                  </a:lnTo>
                  <a:lnTo>
                    <a:pt x="1301" y="985"/>
                  </a:lnTo>
                  <a:lnTo>
                    <a:pt x="1301" y="985"/>
                  </a:lnTo>
                  <a:lnTo>
                    <a:pt x="1301" y="990"/>
                  </a:lnTo>
                  <a:lnTo>
                    <a:pt x="1301" y="990"/>
                  </a:lnTo>
                  <a:lnTo>
                    <a:pt x="1296" y="990"/>
                  </a:lnTo>
                  <a:lnTo>
                    <a:pt x="1301" y="996"/>
                  </a:lnTo>
                  <a:lnTo>
                    <a:pt x="1296" y="996"/>
                  </a:lnTo>
                  <a:lnTo>
                    <a:pt x="1296" y="996"/>
                  </a:lnTo>
                  <a:lnTo>
                    <a:pt x="1296" y="996"/>
                  </a:lnTo>
                  <a:lnTo>
                    <a:pt x="1296" y="1001"/>
                  </a:lnTo>
                  <a:lnTo>
                    <a:pt x="1296" y="1001"/>
                  </a:lnTo>
                  <a:lnTo>
                    <a:pt x="1296" y="1001"/>
                  </a:lnTo>
                  <a:lnTo>
                    <a:pt x="1290" y="1001"/>
                  </a:lnTo>
                  <a:lnTo>
                    <a:pt x="1290" y="1006"/>
                  </a:lnTo>
                  <a:lnTo>
                    <a:pt x="1290" y="1006"/>
                  </a:lnTo>
                  <a:lnTo>
                    <a:pt x="1290" y="1006"/>
                  </a:lnTo>
                  <a:lnTo>
                    <a:pt x="1290" y="1006"/>
                  </a:lnTo>
                  <a:lnTo>
                    <a:pt x="1290" y="1011"/>
                  </a:lnTo>
                  <a:lnTo>
                    <a:pt x="1290" y="1011"/>
                  </a:lnTo>
                  <a:lnTo>
                    <a:pt x="1290" y="1011"/>
                  </a:lnTo>
                  <a:lnTo>
                    <a:pt x="1285" y="1016"/>
                  </a:lnTo>
                  <a:lnTo>
                    <a:pt x="1285" y="1016"/>
                  </a:lnTo>
                  <a:lnTo>
                    <a:pt x="1290" y="1016"/>
                  </a:lnTo>
                  <a:lnTo>
                    <a:pt x="1285" y="1016"/>
                  </a:lnTo>
                  <a:lnTo>
                    <a:pt x="1285" y="1016"/>
                  </a:lnTo>
                  <a:lnTo>
                    <a:pt x="1285" y="1016"/>
                  </a:lnTo>
                  <a:lnTo>
                    <a:pt x="1280" y="1016"/>
                  </a:lnTo>
                  <a:lnTo>
                    <a:pt x="1280" y="1022"/>
                  </a:lnTo>
                  <a:lnTo>
                    <a:pt x="1280" y="1022"/>
                  </a:lnTo>
                  <a:lnTo>
                    <a:pt x="1280" y="1016"/>
                  </a:lnTo>
                  <a:lnTo>
                    <a:pt x="1280" y="1022"/>
                  </a:lnTo>
                  <a:lnTo>
                    <a:pt x="1275" y="1022"/>
                  </a:lnTo>
                  <a:lnTo>
                    <a:pt x="1275" y="1022"/>
                  </a:lnTo>
                  <a:lnTo>
                    <a:pt x="1275" y="1022"/>
                  </a:lnTo>
                  <a:lnTo>
                    <a:pt x="1275" y="1027"/>
                  </a:lnTo>
                  <a:lnTo>
                    <a:pt x="1275" y="1027"/>
                  </a:lnTo>
                  <a:lnTo>
                    <a:pt x="1275" y="1027"/>
                  </a:lnTo>
                  <a:lnTo>
                    <a:pt x="1275" y="1032"/>
                  </a:lnTo>
                  <a:lnTo>
                    <a:pt x="1275" y="1032"/>
                  </a:lnTo>
                  <a:lnTo>
                    <a:pt x="1275" y="1032"/>
                  </a:lnTo>
                  <a:lnTo>
                    <a:pt x="1275" y="1032"/>
                  </a:lnTo>
                  <a:lnTo>
                    <a:pt x="1275" y="1032"/>
                  </a:lnTo>
                  <a:lnTo>
                    <a:pt x="1275" y="1037"/>
                  </a:lnTo>
                  <a:lnTo>
                    <a:pt x="1275" y="1037"/>
                  </a:lnTo>
                  <a:lnTo>
                    <a:pt x="1275" y="1037"/>
                  </a:lnTo>
                  <a:lnTo>
                    <a:pt x="1275" y="1042"/>
                  </a:lnTo>
                  <a:lnTo>
                    <a:pt x="1275" y="1042"/>
                  </a:lnTo>
                  <a:lnTo>
                    <a:pt x="1275" y="1042"/>
                  </a:lnTo>
                  <a:lnTo>
                    <a:pt x="1275" y="1047"/>
                  </a:lnTo>
                  <a:lnTo>
                    <a:pt x="1275" y="1047"/>
                  </a:lnTo>
                  <a:lnTo>
                    <a:pt x="1275" y="1047"/>
                  </a:lnTo>
                  <a:lnTo>
                    <a:pt x="1280" y="1053"/>
                  </a:lnTo>
                  <a:lnTo>
                    <a:pt x="1290" y="1094"/>
                  </a:lnTo>
                  <a:lnTo>
                    <a:pt x="1280" y="1089"/>
                  </a:lnTo>
                  <a:lnTo>
                    <a:pt x="1270" y="1094"/>
                  </a:lnTo>
                  <a:lnTo>
                    <a:pt x="1270" y="1115"/>
                  </a:lnTo>
                  <a:lnTo>
                    <a:pt x="1270" y="1130"/>
                  </a:lnTo>
                  <a:lnTo>
                    <a:pt x="1249" y="1162"/>
                  </a:lnTo>
                  <a:lnTo>
                    <a:pt x="1254" y="1177"/>
                  </a:lnTo>
                  <a:lnTo>
                    <a:pt x="1265" y="1198"/>
                  </a:lnTo>
                  <a:lnTo>
                    <a:pt x="1265" y="1213"/>
                  </a:lnTo>
                  <a:lnTo>
                    <a:pt x="1275" y="1234"/>
                  </a:lnTo>
                  <a:lnTo>
                    <a:pt x="1275" y="1265"/>
                  </a:lnTo>
                  <a:lnTo>
                    <a:pt x="1280" y="1307"/>
                  </a:lnTo>
                  <a:lnTo>
                    <a:pt x="1290" y="1338"/>
                  </a:lnTo>
                  <a:lnTo>
                    <a:pt x="1290" y="1353"/>
                  </a:lnTo>
                  <a:lnTo>
                    <a:pt x="1290" y="1369"/>
                  </a:lnTo>
                  <a:lnTo>
                    <a:pt x="1290" y="1379"/>
                  </a:lnTo>
                  <a:lnTo>
                    <a:pt x="1280" y="1385"/>
                  </a:lnTo>
                  <a:lnTo>
                    <a:pt x="1270" y="1390"/>
                  </a:lnTo>
                  <a:lnTo>
                    <a:pt x="1265" y="1395"/>
                  </a:lnTo>
                  <a:lnTo>
                    <a:pt x="1259" y="1400"/>
                  </a:lnTo>
                  <a:lnTo>
                    <a:pt x="1244" y="1411"/>
                  </a:lnTo>
                  <a:lnTo>
                    <a:pt x="1223" y="1447"/>
                  </a:lnTo>
                  <a:lnTo>
                    <a:pt x="1223" y="1457"/>
                  </a:lnTo>
                  <a:lnTo>
                    <a:pt x="1223" y="1468"/>
                  </a:lnTo>
                  <a:lnTo>
                    <a:pt x="1213" y="1488"/>
                  </a:lnTo>
                  <a:lnTo>
                    <a:pt x="1202" y="1514"/>
                  </a:lnTo>
                  <a:lnTo>
                    <a:pt x="1208" y="1525"/>
                  </a:lnTo>
                  <a:lnTo>
                    <a:pt x="1208" y="1535"/>
                  </a:lnTo>
                  <a:lnTo>
                    <a:pt x="1218" y="1561"/>
                  </a:lnTo>
                  <a:lnTo>
                    <a:pt x="1223" y="1571"/>
                  </a:lnTo>
                  <a:lnTo>
                    <a:pt x="1223" y="1587"/>
                  </a:lnTo>
                  <a:lnTo>
                    <a:pt x="1223" y="1618"/>
                  </a:lnTo>
                  <a:lnTo>
                    <a:pt x="1223" y="1628"/>
                  </a:lnTo>
                  <a:lnTo>
                    <a:pt x="1218" y="1644"/>
                  </a:lnTo>
                  <a:lnTo>
                    <a:pt x="1218" y="1654"/>
                  </a:lnTo>
                  <a:lnTo>
                    <a:pt x="1223" y="1665"/>
                  </a:lnTo>
                  <a:lnTo>
                    <a:pt x="1228" y="1675"/>
                  </a:lnTo>
                  <a:lnTo>
                    <a:pt x="1218" y="1691"/>
                  </a:lnTo>
                  <a:lnTo>
                    <a:pt x="1218" y="1701"/>
                  </a:lnTo>
                  <a:lnTo>
                    <a:pt x="1218" y="1706"/>
                  </a:lnTo>
                  <a:lnTo>
                    <a:pt x="1218" y="1727"/>
                  </a:lnTo>
                  <a:lnTo>
                    <a:pt x="1213" y="1732"/>
                  </a:lnTo>
                  <a:lnTo>
                    <a:pt x="1208" y="1748"/>
                  </a:lnTo>
                  <a:lnTo>
                    <a:pt x="1197" y="1758"/>
                  </a:lnTo>
                  <a:lnTo>
                    <a:pt x="1192" y="1784"/>
                  </a:lnTo>
                  <a:lnTo>
                    <a:pt x="1182" y="1805"/>
                  </a:lnTo>
                  <a:lnTo>
                    <a:pt x="1166" y="1815"/>
                  </a:lnTo>
                  <a:lnTo>
                    <a:pt x="1156" y="1825"/>
                  </a:lnTo>
                  <a:lnTo>
                    <a:pt x="1150" y="1836"/>
                  </a:lnTo>
                  <a:lnTo>
                    <a:pt x="1150" y="1851"/>
                  </a:lnTo>
                  <a:lnTo>
                    <a:pt x="1145" y="1857"/>
                  </a:lnTo>
                  <a:lnTo>
                    <a:pt x="1114" y="1867"/>
                  </a:lnTo>
                  <a:lnTo>
                    <a:pt x="1088" y="1877"/>
                  </a:lnTo>
                  <a:lnTo>
                    <a:pt x="1057" y="1898"/>
                  </a:lnTo>
                  <a:lnTo>
                    <a:pt x="1052" y="1903"/>
                  </a:lnTo>
                  <a:lnTo>
                    <a:pt x="1026" y="1908"/>
                  </a:lnTo>
                  <a:lnTo>
                    <a:pt x="1016" y="1908"/>
                  </a:lnTo>
                  <a:lnTo>
                    <a:pt x="1000" y="1898"/>
                  </a:lnTo>
                  <a:lnTo>
                    <a:pt x="1000" y="1883"/>
                  </a:lnTo>
                  <a:lnTo>
                    <a:pt x="985" y="1877"/>
                  </a:lnTo>
                  <a:lnTo>
                    <a:pt x="974" y="1877"/>
                  </a:lnTo>
                  <a:lnTo>
                    <a:pt x="964" y="1883"/>
                  </a:lnTo>
                  <a:lnTo>
                    <a:pt x="964" y="1883"/>
                  </a:lnTo>
                  <a:lnTo>
                    <a:pt x="959" y="1893"/>
                  </a:lnTo>
                  <a:lnTo>
                    <a:pt x="959" y="1893"/>
                  </a:lnTo>
                  <a:lnTo>
                    <a:pt x="943" y="1893"/>
                  </a:lnTo>
                  <a:lnTo>
                    <a:pt x="933" y="1888"/>
                  </a:lnTo>
                  <a:lnTo>
                    <a:pt x="928" y="1893"/>
                  </a:lnTo>
                  <a:lnTo>
                    <a:pt x="922" y="1908"/>
                  </a:lnTo>
                  <a:lnTo>
                    <a:pt x="922" y="1914"/>
                  </a:lnTo>
                  <a:lnTo>
                    <a:pt x="917" y="1914"/>
                  </a:lnTo>
                  <a:lnTo>
                    <a:pt x="917" y="1924"/>
                  </a:lnTo>
                  <a:lnTo>
                    <a:pt x="912" y="1940"/>
                  </a:lnTo>
                  <a:lnTo>
                    <a:pt x="907" y="1950"/>
                  </a:lnTo>
                  <a:lnTo>
                    <a:pt x="907" y="1960"/>
                  </a:lnTo>
                  <a:lnTo>
                    <a:pt x="902" y="1960"/>
                  </a:lnTo>
                  <a:lnTo>
                    <a:pt x="897" y="1971"/>
                  </a:lnTo>
                  <a:lnTo>
                    <a:pt x="891" y="1976"/>
                  </a:lnTo>
                  <a:lnTo>
                    <a:pt x="881" y="1971"/>
                  </a:lnTo>
                  <a:lnTo>
                    <a:pt x="871" y="1976"/>
                  </a:lnTo>
                  <a:lnTo>
                    <a:pt x="855" y="1976"/>
                  </a:lnTo>
                  <a:lnTo>
                    <a:pt x="840" y="1986"/>
                  </a:lnTo>
                  <a:lnTo>
                    <a:pt x="840" y="1981"/>
                  </a:lnTo>
                  <a:lnTo>
                    <a:pt x="819" y="1986"/>
                  </a:lnTo>
                  <a:lnTo>
                    <a:pt x="803" y="1981"/>
                  </a:lnTo>
                  <a:lnTo>
                    <a:pt x="783" y="1966"/>
                  </a:lnTo>
                  <a:lnTo>
                    <a:pt x="783" y="1966"/>
                  </a:lnTo>
                  <a:lnTo>
                    <a:pt x="772" y="1966"/>
                  </a:lnTo>
                  <a:lnTo>
                    <a:pt x="762" y="1960"/>
                  </a:lnTo>
                  <a:lnTo>
                    <a:pt x="757" y="1955"/>
                  </a:lnTo>
                  <a:lnTo>
                    <a:pt x="746" y="1955"/>
                  </a:lnTo>
                  <a:lnTo>
                    <a:pt x="741" y="1950"/>
                  </a:lnTo>
                  <a:lnTo>
                    <a:pt x="741" y="1945"/>
                  </a:lnTo>
                  <a:lnTo>
                    <a:pt x="731" y="1940"/>
                  </a:lnTo>
                  <a:lnTo>
                    <a:pt x="726" y="1934"/>
                  </a:lnTo>
                  <a:lnTo>
                    <a:pt x="720" y="1929"/>
                  </a:lnTo>
                  <a:lnTo>
                    <a:pt x="710" y="1924"/>
                  </a:lnTo>
                  <a:lnTo>
                    <a:pt x="705" y="1919"/>
                  </a:lnTo>
                  <a:lnTo>
                    <a:pt x="694" y="1919"/>
                  </a:lnTo>
                  <a:lnTo>
                    <a:pt x="684" y="1919"/>
                  </a:lnTo>
                  <a:lnTo>
                    <a:pt x="674" y="1919"/>
                  </a:lnTo>
                  <a:lnTo>
                    <a:pt x="663" y="1924"/>
                  </a:lnTo>
                  <a:lnTo>
                    <a:pt x="658" y="1929"/>
                  </a:lnTo>
                  <a:lnTo>
                    <a:pt x="653" y="1940"/>
                  </a:lnTo>
                  <a:lnTo>
                    <a:pt x="648" y="1940"/>
                  </a:lnTo>
                  <a:lnTo>
                    <a:pt x="643" y="1945"/>
                  </a:lnTo>
                  <a:lnTo>
                    <a:pt x="637" y="1950"/>
                  </a:lnTo>
                  <a:lnTo>
                    <a:pt x="627" y="1955"/>
                  </a:lnTo>
                  <a:lnTo>
                    <a:pt x="622" y="1955"/>
                  </a:lnTo>
                  <a:lnTo>
                    <a:pt x="612" y="1960"/>
                  </a:lnTo>
                  <a:lnTo>
                    <a:pt x="601" y="1960"/>
                  </a:lnTo>
                  <a:lnTo>
                    <a:pt x="591" y="1960"/>
                  </a:lnTo>
                  <a:lnTo>
                    <a:pt x="580" y="1960"/>
                  </a:lnTo>
                  <a:lnTo>
                    <a:pt x="570" y="1955"/>
                  </a:lnTo>
                  <a:lnTo>
                    <a:pt x="560" y="1955"/>
                  </a:lnTo>
                  <a:lnTo>
                    <a:pt x="560" y="1955"/>
                  </a:lnTo>
                  <a:lnTo>
                    <a:pt x="555" y="1960"/>
                  </a:lnTo>
                  <a:lnTo>
                    <a:pt x="544" y="1966"/>
                  </a:lnTo>
                  <a:lnTo>
                    <a:pt x="539" y="1971"/>
                  </a:lnTo>
                  <a:lnTo>
                    <a:pt x="529" y="1976"/>
                  </a:lnTo>
                  <a:lnTo>
                    <a:pt x="523" y="1981"/>
                  </a:lnTo>
                  <a:lnTo>
                    <a:pt x="518" y="1986"/>
                  </a:lnTo>
                  <a:lnTo>
                    <a:pt x="508" y="1991"/>
                  </a:lnTo>
                  <a:lnTo>
                    <a:pt x="503" y="1997"/>
                  </a:lnTo>
                  <a:lnTo>
                    <a:pt x="492" y="2002"/>
                  </a:lnTo>
                  <a:lnTo>
                    <a:pt x="482" y="2002"/>
                  </a:lnTo>
                  <a:lnTo>
                    <a:pt x="472" y="2002"/>
                  </a:lnTo>
                  <a:lnTo>
                    <a:pt x="466" y="1997"/>
                  </a:lnTo>
                  <a:lnTo>
                    <a:pt x="456" y="1991"/>
                  </a:lnTo>
                  <a:lnTo>
                    <a:pt x="451" y="1986"/>
                  </a:lnTo>
                  <a:lnTo>
                    <a:pt x="440" y="1981"/>
                  </a:lnTo>
                  <a:lnTo>
                    <a:pt x="435" y="1976"/>
                  </a:lnTo>
                  <a:lnTo>
                    <a:pt x="430" y="1976"/>
                  </a:lnTo>
                  <a:lnTo>
                    <a:pt x="425" y="1971"/>
                  </a:lnTo>
                  <a:lnTo>
                    <a:pt x="415" y="1971"/>
                  </a:lnTo>
                  <a:lnTo>
                    <a:pt x="404" y="1971"/>
                  </a:lnTo>
                  <a:lnTo>
                    <a:pt x="394" y="1971"/>
                  </a:lnTo>
                  <a:lnTo>
                    <a:pt x="383" y="1971"/>
                  </a:lnTo>
                  <a:lnTo>
                    <a:pt x="373" y="1966"/>
                  </a:lnTo>
                  <a:lnTo>
                    <a:pt x="363" y="1966"/>
                  </a:lnTo>
                  <a:lnTo>
                    <a:pt x="358" y="1960"/>
                  </a:lnTo>
                  <a:lnTo>
                    <a:pt x="347" y="1955"/>
                  </a:lnTo>
                  <a:lnTo>
                    <a:pt x="337" y="1950"/>
                  </a:lnTo>
                  <a:lnTo>
                    <a:pt x="332" y="1945"/>
                  </a:lnTo>
                  <a:lnTo>
                    <a:pt x="316" y="1950"/>
                  </a:lnTo>
                  <a:lnTo>
                    <a:pt x="311" y="1955"/>
                  </a:lnTo>
                  <a:lnTo>
                    <a:pt x="306" y="1960"/>
                  </a:lnTo>
                  <a:lnTo>
                    <a:pt x="290" y="1960"/>
                  </a:lnTo>
                  <a:lnTo>
                    <a:pt x="280" y="1960"/>
                  </a:lnTo>
                  <a:lnTo>
                    <a:pt x="275" y="1960"/>
                  </a:lnTo>
                  <a:lnTo>
                    <a:pt x="264" y="1966"/>
                  </a:lnTo>
                  <a:lnTo>
                    <a:pt x="254" y="1971"/>
                  </a:lnTo>
                  <a:lnTo>
                    <a:pt x="249" y="1976"/>
                  </a:lnTo>
                  <a:lnTo>
                    <a:pt x="244" y="1986"/>
                  </a:lnTo>
                  <a:lnTo>
                    <a:pt x="238" y="1991"/>
                  </a:lnTo>
                  <a:lnTo>
                    <a:pt x="228" y="1997"/>
                  </a:lnTo>
                  <a:lnTo>
                    <a:pt x="223" y="2002"/>
                  </a:lnTo>
                  <a:lnTo>
                    <a:pt x="212" y="2002"/>
                  </a:lnTo>
                  <a:lnTo>
                    <a:pt x="197" y="2002"/>
                  </a:lnTo>
                  <a:lnTo>
                    <a:pt x="192" y="2002"/>
                  </a:lnTo>
                  <a:lnTo>
                    <a:pt x="181" y="1997"/>
                  </a:lnTo>
                  <a:lnTo>
                    <a:pt x="176" y="1991"/>
                  </a:lnTo>
                  <a:lnTo>
                    <a:pt x="171" y="1981"/>
                  </a:lnTo>
                  <a:lnTo>
                    <a:pt x="161" y="1976"/>
                  </a:lnTo>
                  <a:lnTo>
                    <a:pt x="155" y="1971"/>
                  </a:lnTo>
                  <a:lnTo>
                    <a:pt x="155" y="1955"/>
                  </a:lnTo>
                  <a:lnTo>
                    <a:pt x="161" y="1950"/>
                  </a:lnTo>
                  <a:lnTo>
                    <a:pt x="161" y="1940"/>
                  </a:lnTo>
                  <a:lnTo>
                    <a:pt x="155" y="1929"/>
                  </a:lnTo>
                  <a:lnTo>
                    <a:pt x="155" y="1919"/>
                  </a:lnTo>
                  <a:lnTo>
                    <a:pt x="150" y="1914"/>
                  </a:lnTo>
                  <a:lnTo>
                    <a:pt x="140" y="1908"/>
                  </a:lnTo>
                  <a:lnTo>
                    <a:pt x="140" y="1898"/>
                  </a:lnTo>
                  <a:lnTo>
                    <a:pt x="135" y="1888"/>
                  </a:lnTo>
                  <a:lnTo>
                    <a:pt x="135" y="1877"/>
                  </a:lnTo>
                  <a:lnTo>
                    <a:pt x="135" y="1862"/>
                  </a:lnTo>
                  <a:lnTo>
                    <a:pt x="140" y="1857"/>
                  </a:lnTo>
                  <a:lnTo>
                    <a:pt x="150" y="1851"/>
                  </a:lnTo>
                  <a:lnTo>
                    <a:pt x="155" y="1846"/>
                  </a:lnTo>
                  <a:lnTo>
                    <a:pt x="161" y="1841"/>
                  </a:lnTo>
                  <a:lnTo>
                    <a:pt x="166" y="1831"/>
                  </a:lnTo>
                  <a:lnTo>
                    <a:pt x="171" y="1820"/>
                  </a:lnTo>
                  <a:lnTo>
                    <a:pt x="171" y="1810"/>
                  </a:lnTo>
                  <a:lnTo>
                    <a:pt x="166" y="1805"/>
                  </a:lnTo>
                  <a:lnTo>
                    <a:pt x="161" y="1794"/>
                  </a:lnTo>
                  <a:lnTo>
                    <a:pt x="155" y="1789"/>
                  </a:lnTo>
                  <a:lnTo>
                    <a:pt x="150" y="1784"/>
                  </a:lnTo>
                  <a:lnTo>
                    <a:pt x="140" y="1774"/>
                  </a:lnTo>
                  <a:lnTo>
                    <a:pt x="135" y="1768"/>
                  </a:lnTo>
                  <a:lnTo>
                    <a:pt x="130" y="1763"/>
                  </a:lnTo>
                  <a:lnTo>
                    <a:pt x="124" y="1758"/>
                  </a:lnTo>
                  <a:lnTo>
                    <a:pt x="119" y="1753"/>
                  </a:lnTo>
                  <a:lnTo>
                    <a:pt x="150" y="1732"/>
                  </a:lnTo>
                  <a:lnTo>
                    <a:pt x="155" y="1732"/>
                  </a:lnTo>
                  <a:lnTo>
                    <a:pt x="155" y="1732"/>
                  </a:lnTo>
                  <a:lnTo>
                    <a:pt x="155" y="1727"/>
                  </a:lnTo>
                  <a:lnTo>
                    <a:pt x="155" y="1727"/>
                  </a:lnTo>
                  <a:lnTo>
                    <a:pt x="155" y="1727"/>
                  </a:lnTo>
                  <a:lnTo>
                    <a:pt x="161" y="1722"/>
                  </a:lnTo>
                  <a:lnTo>
                    <a:pt x="161" y="1722"/>
                  </a:lnTo>
                  <a:lnTo>
                    <a:pt x="161" y="1722"/>
                  </a:lnTo>
                  <a:lnTo>
                    <a:pt x="161" y="1717"/>
                  </a:lnTo>
                  <a:lnTo>
                    <a:pt x="161" y="1717"/>
                  </a:lnTo>
                  <a:lnTo>
                    <a:pt x="161" y="1717"/>
                  </a:lnTo>
                  <a:lnTo>
                    <a:pt x="161" y="1717"/>
                  </a:lnTo>
                  <a:lnTo>
                    <a:pt x="166" y="1711"/>
                  </a:lnTo>
                  <a:lnTo>
                    <a:pt x="166" y="1711"/>
                  </a:lnTo>
                  <a:lnTo>
                    <a:pt x="166" y="1711"/>
                  </a:lnTo>
                  <a:lnTo>
                    <a:pt x="166" y="1711"/>
                  </a:lnTo>
                  <a:lnTo>
                    <a:pt x="166" y="1706"/>
                  </a:lnTo>
                  <a:lnTo>
                    <a:pt x="166" y="1706"/>
                  </a:lnTo>
                  <a:lnTo>
                    <a:pt x="166" y="1706"/>
                  </a:lnTo>
                  <a:lnTo>
                    <a:pt x="166" y="1706"/>
                  </a:lnTo>
                  <a:lnTo>
                    <a:pt x="161" y="1701"/>
                  </a:lnTo>
                  <a:lnTo>
                    <a:pt x="161" y="1701"/>
                  </a:lnTo>
                  <a:lnTo>
                    <a:pt x="161" y="1701"/>
                  </a:lnTo>
                  <a:lnTo>
                    <a:pt x="161" y="1701"/>
                  </a:lnTo>
                  <a:lnTo>
                    <a:pt x="161" y="1696"/>
                  </a:lnTo>
                  <a:lnTo>
                    <a:pt x="166" y="1696"/>
                  </a:lnTo>
                  <a:lnTo>
                    <a:pt x="166" y="1691"/>
                  </a:lnTo>
                  <a:lnTo>
                    <a:pt x="166" y="1691"/>
                  </a:lnTo>
                  <a:lnTo>
                    <a:pt x="166" y="1691"/>
                  </a:lnTo>
                  <a:lnTo>
                    <a:pt x="171" y="1691"/>
                  </a:lnTo>
                  <a:lnTo>
                    <a:pt x="171" y="1685"/>
                  </a:lnTo>
                  <a:lnTo>
                    <a:pt x="171" y="1685"/>
                  </a:lnTo>
                  <a:lnTo>
                    <a:pt x="171" y="1685"/>
                  </a:lnTo>
                  <a:lnTo>
                    <a:pt x="171" y="1680"/>
                  </a:lnTo>
                  <a:lnTo>
                    <a:pt x="171" y="1680"/>
                  </a:lnTo>
                  <a:lnTo>
                    <a:pt x="171" y="1680"/>
                  </a:lnTo>
                  <a:lnTo>
                    <a:pt x="171" y="1675"/>
                  </a:lnTo>
                  <a:lnTo>
                    <a:pt x="171" y="1675"/>
                  </a:lnTo>
                  <a:lnTo>
                    <a:pt x="171" y="1670"/>
                  </a:lnTo>
                  <a:lnTo>
                    <a:pt x="171" y="1670"/>
                  </a:lnTo>
                  <a:lnTo>
                    <a:pt x="171" y="1670"/>
                  </a:lnTo>
                  <a:lnTo>
                    <a:pt x="171" y="1670"/>
                  </a:lnTo>
                  <a:lnTo>
                    <a:pt x="176" y="1665"/>
                  </a:lnTo>
                  <a:lnTo>
                    <a:pt x="176" y="1665"/>
                  </a:lnTo>
                  <a:lnTo>
                    <a:pt x="176" y="1665"/>
                  </a:lnTo>
                  <a:lnTo>
                    <a:pt x="176" y="1665"/>
                  </a:lnTo>
                  <a:lnTo>
                    <a:pt x="176" y="1665"/>
                  </a:lnTo>
                  <a:lnTo>
                    <a:pt x="181" y="1660"/>
                  </a:lnTo>
                  <a:lnTo>
                    <a:pt x="181" y="1660"/>
                  </a:lnTo>
                  <a:lnTo>
                    <a:pt x="181" y="1660"/>
                  </a:lnTo>
                  <a:lnTo>
                    <a:pt x="181" y="1660"/>
                  </a:lnTo>
                  <a:lnTo>
                    <a:pt x="187" y="1660"/>
                  </a:lnTo>
                  <a:lnTo>
                    <a:pt x="187" y="1660"/>
                  </a:lnTo>
                  <a:lnTo>
                    <a:pt x="187" y="1654"/>
                  </a:lnTo>
                  <a:lnTo>
                    <a:pt x="187" y="1654"/>
                  </a:lnTo>
                  <a:lnTo>
                    <a:pt x="187" y="1649"/>
                  </a:lnTo>
                  <a:lnTo>
                    <a:pt x="192" y="1649"/>
                  </a:lnTo>
                  <a:lnTo>
                    <a:pt x="192" y="1649"/>
                  </a:lnTo>
                  <a:lnTo>
                    <a:pt x="192" y="1644"/>
                  </a:lnTo>
                  <a:lnTo>
                    <a:pt x="192" y="1644"/>
                  </a:lnTo>
                  <a:lnTo>
                    <a:pt x="192" y="1644"/>
                  </a:lnTo>
                  <a:lnTo>
                    <a:pt x="192" y="1644"/>
                  </a:lnTo>
                  <a:lnTo>
                    <a:pt x="187" y="1639"/>
                  </a:lnTo>
                  <a:lnTo>
                    <a:pt x="187" y="1639"/>
                  </a:lnTo>
                  <a:lnTo>
                    <a:pt x="187" y="1634"/>
                  </a:lnTo>
                  <a:lnTo>
                    <a:pt x="181" y="1634"/>
                  </a:lnTo>
                  <a:lnTo>
                    <a:pt x="181" y="1634"/>
                  </a:lnTo>
                  <a:lnTo>
                    <a:pt x="181" y="1628"/>
                  </a:lnTo>
                  <a:lnTo>
                    <a:pt x="181" y="1628"/>
                  </a:lnTo>
                  <a:lnTo>
                    <a:pt x="181" y="1628"/>
                  </a:lnTo>
                  <a:lnTo>
                    <a:pt x="187" y="1628"/>
                  </a:lnTo>
                  <a:lnTo>
                    <a:pt x="187" y="1628"/>
                  </a:lnTo>
                  <a:lnTo>
                    <a:pt x="181" y="1623"/>
                  </a:lnTo>
                  <a:lnTo>
                    <a:pt x="181" y="1623"/>
                  </a:lnTo>
                  <a:lnTo>
                    <a:pt x="181" y="1623"/>
                  </a:lnTo>
                  <a:lnTo>
                    <a:pt x="181" y="1623"/>
                  </a:lnTo>
                  <a:lnTo>
                    <a:pt x="181" y="1618"/>
                  </a:lnTo>
                  <a:lnTo>
                    <a:pt x="181" y="1618"/>
                  </a:lnTo>
                  <a:lnTo>
                    <a:pt x="181" y="1618"/>
                  </a:lnTo>
                  <a:lnTo>
                    <a:pt x="181" y="1618"/>
                  </a:lnTo>
                  <a:lnTo>
                    <a:pt x="181" y="1613"/>
                  </a:lnTo>
                  <a:lnTo>
                    <a:pt x="176" y="1613"/>
                  </a:lnTo>
                  <a:lnTo>
                    <a:pt x="176" y="1613"/>
                  </a:lnTo>
                  <a:lnTo>
                    <a:pt x="176" y="1613"/>
                  </a:lnTo>
                  <a:lnTo>
                    <a:pt x="176" y="1608"/>
                  </a:lnTo>
                  <a:lnTo>
                    <a:pt x="171" y="1608"/>
                  </a:lnTo>
                  <a:lnTo>
                    <a:pt x="171" y="1608"/>
                  </a:lnTo>
                  <a:lnTo>
                    <a:pt x="171" y="1602"/>
                  </a:lnTo>
                  <a:lnTo>
                    <a:pt x="171" y="1602"/>
                  </a:lnTo>
                  <a:lnTo>
                    <a:pt x="171" y="1602"/>
                  </a:lnTo>
                  <a:lnTo>
                    <a:pt x="171" y="1597"/>
                  </a:lnTo>
                  <a:lnTo>
                    <a:pt x="171" y="1597"/>
                  </a:lnTo>
                  <a:lnTo>
                    <a:pt x="166" y="1597"/>
                  </a:lnTo>
                  <a:lnTo>
                    <a:pt x="166" y="1592"/>
                  </a:lnTo>
                  <a:lnTo>
                    <a:pt x="166" y="1592"/>
                  </a:lnTo>
                  <a:lnTo>
                    <a:pt x="166" y="1592"/>
                  </a:lnTo>
                  <a:lnTo>
                    <a:pt x="166" y="1592"/>
                  </a:lnTo>
                  <a:lnTo>
                    <a:pt x="166" y="1592"/>
                  </a:lnTo>
                  <a:lnTo>
                    <a:pt x="166" y="1592"/>
                  </a:lnTo>
                  <a:lnTo>
                    <a:pt x="166" y="1587"/>
                  </a:lnTo>
                  <a:lnTo>
                    <a:pt x="166" y="1587"/>
                  </a:lnTo>
                  <a:lnTo>
                    <a:pt x="166" y="1587"/>
                  </a:lnTo>
                  <a:lnTo>
                    <a:pt x="166" y="1582"/>
                  </a:lnTo>
                  <a:lnTo>
                    <a:pt x="166" y="1582"/>
                  </a:lnTo>
                  <a:lnTo>
                    <a:pt x="161" y="1582"/>
                  </a:lnTo>
                  <a:lnTo>
                    <a:pt x="161" y="1582"/>
                  </a:lnTo>
                  <a:lnTo>
                    <a:pt x="161" y="1582"/>
                  </a:lnTo>
                  <a:lnTo>
                    <a:pt x="161" y="1582"/>
                  </a:lnTo>
                  <a:lnTo>
                    <a:pt x="155" y="1582"/>
                  </a:lnTo>
                  <a:lnTo>
                    <a:pt x="155" y="1582"/>
                  </a:lnTo>
                  <a:lnTo>
                    <a:pt x="155" y="1582"/>
                  </a:lnTo>
                  <a:lnTo>
                    <a:pt x="155" y="1582"/>
                  </a:lnTo>
                  <a:lnTo>
                    <a:pt x="155" y="1582"/>
                  </a:lnTo>
                  <a:lnTo>
                    <a:pt x="150" y="1582"/>
                  </a:lnTo>
                  <a:lnTo>
                    <a:pt x="150" y="1582"/>
                  </a:lnTo>
                  <a:lnTo>
                    <a:pt x="150" y="1582"/>
                  </a:lnTo>
                  <a:lnTo>
                    <a:pt x="145" y="1582"/>
                  </a:lnTo>
                  <a:lnTo>
                    <a:pt x="145" y="1582"/>
                  </a:lnTo>
                  <a:lnTo>
                    <a:pt x="145" y="1582"/>
                  </a:lnTo>
                  <a:lnTo>
                    <a:pt x="145" y="1577"/>
                  </a:lnTo>
                  <a:lnTo>
                    <a:pt x="145" y="1577"/>
                  </a:lnTo>
                  <a:lnTo>
                    <a:pt x="145" y="1577"/>
                  </a:lnTo>
                  <a:lnTo>
                    <a:pt x="145" y="1577"/>
                  </a:lnTo>
                  <a:lnTo>
                    <a:pt x="145" y="1571"/>
                  </a:lnTo>
                  <a:lnTo>
                    <a:pt x="145" y="1571"/>
                  </a:lnTo>
                  <a:lnTo>
                    <a:pt x="145" y="1571"/>
                  </a:lnTo>
                  <a:lnTo>
                    <a:pt x="145" y="1571"/>
                  </a:lnTo>
                  <a:lnTo>
                    <a:pt x="145" y="1571"/>
                  </a:lnTo>
                  <a:lnTo>
                    <a:pt x="150" y="1566"/>
                  </a:lnTo>
                  <a:lnTo>
                    <a:pt x="150" y="1566"/>
                  </a:lnTo>
                  <a:lnTo>
                    <a:pt x="150" y="1566"/>
                  </a:lnTo>
                  <a:lnTo>
                    <a:pt x="150" y="1561"/>
                  </a:lnTo>
                  <a:lnTo>
                    <a:pt x="150" y="1561"/>
                  </a:lnTo>
                  <a:lnTo>
                    <a:pt x="150" y="1561"/>
                  </a:lnTo>
                  <a:lnTo>
                    <a:pt x="145" y="1561"/>
                  </a:lnTo>
                  <a:lnTo>
                    <a:pt x="145" y="1561"/>
                  </a:lnTo>
                  <a:lnTo>
                    <a:pt x="145" y="1561"/>
                  </a:lnTo>
                  <a:lnTo>
                    <a:pt x="140" y="1561"/>
                  </a:lnTo>
                  <a:lnTo>
                    <a:pt x="140" y="1561"/>
                  </a:lnTo>
                  <a:lnTo>
                    <a:pt x="140" y="1556"/>
                  </a:lnTo>
                  <a:lnTo>
                    <a:pt x="140" y="1556"/>
                  </a:lnTo>
                  <a:lnTo>
                    <a:pt x="140" y="1556"/>
                  </a:lnTo>
                  <a:lnTo>
                    <a:pt x="140" y="1556"/>
                  </a:lnTo>
                  <a:lnTo>
                    <a:pt x="140" y="1551"/>
                  </a:lnTo>
                  <a:lnTo>
                    <a:pt x="140" y="1551"/>
                  </a:lnTo>
                  <a:lnTo>
                    <a:pt x="145" y="1551"/>
                  </a:lnTo>
                  <a:lnTo>
                    <a:pt x="145" y="1545"/>
                  </a:lnTo>
                  <a:lnTo>
                    <a:pt x="145" y="1545"/>
                  </a:lnTo>
                  <a:lnTo>
                    <a:pt x="145" y="1545"/>
                  </a:lnTo>
                  <a:lnTo>
                    <a:pt x="145" y="1545"/>
                  </a:lnTo>
                  <a:lnTo>
                    <a:pt x="150" y="1545"/>
                  </a:lnTo>
                  <a:lnTo>
                    <a:pt x="150" y="1545"/>
                  </a:lnTo>
                  <a:lnTo>
                    <a:pt x="150" y="1545"/>
                  </a:lnTo>
                  <a:lnTo>
                    <a:pt x="150" y="1545"/>
                  </a:lnTo>
                  <a:lnTo>
                    <a:pt x="145" y="1540"/>
                  </a:lnTo>
                  <a:lnTo>
                    <a:pt x="145" y="1540"/>
                  </a:lnTo>
                  <a:lnTo>
                    <a:pt x="145" y="1540"/>
                  </a:lnTo>
                  <a:lnTo>
                    <a:pt x="145" y="1535"/>
                  </a:lnTo>
                  <a:lnTo>
                    <a:pt x="150" y="1535"/>
                  </a:lnTo>
                  <a:lnTo>
                    <a:pt x="150" y="1530"/>
                  </a:lnTo>
                  <a:lnTo>
                    <a:pt x="150" y="1530"/>
                  </a:lnTo>
                  <a:lnTo>
                    <a:pt x="150" y="1530"/>
                  </a:lnTo>
                  <a:lnTo>
                    <a:pt x="150" y="1525"/>
                  </a:lnTo>
                  <a:lnTo>
                    <a:pt x="150" y="1525"/>
                  </a:lnTo>
                  <a:lnTo>
                    <a:pt x="150" y="1525"/>
                  </a:lnTo>
                  <a:lnTo>
                    <a:pt x="150" y="1525"/>
                  </a:lnTo>
                  <a:lnTo>
                    <a:pt x="150" y="1525"/>
                  </a:lnTo>
                  <a:lnTo>
                    <a:pt x="150" y="1519"/>
                  </a:lnTo>
                  <a:lnTo>
                    <a:pt x="150" y="1519"/>
                  </a:lnTo>
                  <a:lnTo>
                    <a:pt x="150" y="1519"/>
                  </a:lnTo>
                  <a:lnTo>
                    <a:pt x="150" y="1514"/>
                  </a:lnTo>
                  <a:lnTo>
                    <a:pt x="150" y="1514"/>
                  </a:lnTo>
                  <a:lnTo>
                    <a:pt x="150" y="1514"/>
                  </a:lnTo>
                  <a:lnTo>
                    <a:pt x="150" y="1514"/>
                  </a:lnTo>
                  <a:lnTo>
                    <a:pt x="145" y="1514"/>
                  </a:lnTo>
                  <a:lnTo>
                    <a:pt x="140" y="1514"/>
                  </a:lnTo>
                  <a:lnTo>
                    <a:pt x="140" y="1514"/>
                  </a:lnTo>
                  <a:lnTo>
                    <a:pt x="135" y="1514"/>
                  </a:lnTo>
                  <a:lnTo>
                    <a:pt x="135" y="1514"/>
                  </a:lnTo>
                  <a:lnTo>
                    <a:pt x="135" y="1514"/>
                  </a:lnTo>
                  <a:lnTo>
                    <a:pt x="135" y="1514"/>
                  </a:lnTo>
                  <a:lnTo>
                    <a:pt x="135" y="1509"/>
                  </a:lnTo>
                  <a:lnTo>
                    <a:pt x="130" y="1509"/>
                  </a:lnTo>
                  <a:lnTo>
                    <a:pt x="135" y="1509"/>
                  </a:lnTo>
                  <a:lnTo>
                    <a:pt x="135" y="1504"/>
                  </a:lnTo>
                  <a:lnTo>
                    <a:pt x="135" y="1504"/>
                  </a:lnTo>
                  <a:lnTo>
                    <a:pt x="135" y="1504"/>
                  </a:lnTo>
                  <a:lnTo>
                    <a:pt x="135" y="1499"/>
                  </a:lnTo>
                  <a:lnTo>
                    <a:pt x="135" y="1499"/>
                  </a:lnTo>
                  <a:lnTo>
                    <a:pt x="135" y="1499"/>
                  </a:lnTo>
                  <a:lnTo>
                    <a:pt x="135" y="1494"/>
                  </a:lnTo>
                  <a:lnTo>
                    <a:pt x="135" y="1494"/>
                  </a:lnTo>
                  <a:lnTo>
                    <a:pt x="140" y="1494"/>
                  </a:lnTo>
                  <a:lnTo>
                    <a:pt x="140" y="1494"/>
                  </a:lnTo>
                  <a:lnTo>
                    <a:pt x="140" y="1488"/>
                  </a:lnTo>
                  <a:lnTo>
                    <a:pt x="140" y="1488"/>
                  </a:lnTo>
                  <a:lnTo>
                    <a:pt x="140" y="1488"/>
                  </a:lnTo>
                  <a:lnTo>
                    <a:pt x="140" y="1483"/>
                  </a:lnTo>
                  <a:lnTo>
                    <a:pt x="140" y="1483"/>
                  </a:lnTo>
                  <a:lnTo>
                    <a:pt x="140" y="1483"/>
                  </a:lnTo>
                  <a:lnTo>
                    <a:pt x="140" y="1478"/>
                  </a:lnTo>
                  <a:lnTo>
                    <a:pt x="140" y="1478"/>
                  </a:lnTo>
                  <a:lnTo>
                    <a:pt x="135" y="1478"/>
                  </a:lnTo>
                  <a:lnTo>
                    <a:pt x="135" y="1478"/>
                  </a:lnTo>
                  <a:lnTo>
                    <a:pt x="135" y="1478"/>
                  </a:lnTo>
                  <a:lnTo>
                    <a:pt x="135" y="1478"/>
                  </a:lnTo>
                  <a:lnTo>
                    <a:pt x="130" y="1478"/>
                  </a:lnTo>
                  <a:lnTo>
                    <a:pt x="130" y="1478"/>
                  </a:lnTo>
                  <a:lnTo>
                    <a:pt x="130" y="1478"/>
                  </a:lnTo>
                  <a:lnTo>
                    <a:pt x="124" y="1478"/>
                  </a:lnTo>
                  <a:lnTo>
                    <a:pt x="124" y="1478"/>
                  </a:lnTo>
                  <a:lnTo>
                    <a:pt x="124" y="1478"/>
                  </a:lnTo>
                  <a:lnTo>
                    <a:pt x="124" y="1478"/>
                  </a:lnTo>
                  <a:lnTo>
                    <a:pt x="124" y="1478"/>
                  </a:lnTo>
                  <a:lnTo>
                    <a:pt x="119" y="1478"/>
                  </a:lnTo>
                  <a:lnTo>
                    <a:pt x="119" y="1478"/>
                  </a:lnTo>
                  <a:lnTo>
                    <a:pt x="119" y="1478"/>
                  </a:lnTo>
                  <a:lnTo>
                    <a:pt x="119" y="1478"/>
                  </a:lnTo>
                  <a:lnTo>
                    <a:pt x="114" y="1473"/>
                  </a:lnTo>
                  <a:lnTo>
                    <a:pt x="114" y="1473"/>
                  </a:lnTo>
                  <a:lnTo>
                    <a:pt x="114" y="1473"/>
                  </a:lnTo>
                  <a:lnTo>
                    <a:pt x="109" y="1473"/>
                  </a:lnTo>
                  <a:lnTo>
                    <a:pt x="109" y="1473"/>
                  </a:lnTo>
                  <a:lnTo>
                    <a:pt x="109" y="1473"/>
                  </a:lnTo>
                  <a:lnTo>
                    <a:pt x="104" y="1478"/>
                  </a:lnTo>
                  <a:lnTo>
                    <a:pt x="104" y="1478"/>
                  </a:lnTo>
                  <a:lnTo>
                    <a:pt x="104" y="1478"/>
                  </a:lnTo>
                  <a:lnTo>
                    <a:pt x="104" y="1473"/>
                  </a:lnTo>
                  <a:lnTo>
                    <a:pt x="104" y="1473"/>
                  </a:lnTo>
                  <a:lnTo>
                    <a:pt x="104" y="1473"/>
                  </a:lnTo>
                  <a:lnTo>
                    <a:pt x="104" y="1468"/>
                  </a:lnTo>
                  <a:lnTo>
                    <a:pt x="104" y="1468"/>
                  </a:lnTo>
                  <a:lnTo>
                    <a:pt x="104" y="1468"/>
                  </a:lnTo>
                  <a:lnTo>
                    <a:pt x="104" y="1468"/>
                  </a:lnTo>
                  <a:lnTo>
                    <a:pt x="104" y="1468"/>
                  </a:lnTo>
                  <a:lnTo>
                    <a:pt x="104" y="1462"/>
                  </a:lnTo>
                  <a:lnTo>
                    <a:pt x="104" y="1462"/>
                  </a:lnTo>
                  <a:lnTo>
                    <a:pt x="109" y="1462"/>
                  </a:lnTo>
                  <a:lnTo>
                    <a:pt x="109" y="1462"/>
                  </a:lnTo>
                  <a:lnTo>
                    <a:pt x="109" y="1462"/>
                  </a:lnTo>
                  <a:lnTo>
                    <a:pt x="109" y="1457"/>
                  </a:lnTo>
                  <a:lnTo>
                    <a:pt x="109" y="1457"/>
                  </a:lnTo>
                  <a:lnTo>
                    <a:pt x="109" y="1457"/>
                  </a:lnTo>
                  <a:lnTo>
                    <a:pt x="109" y="1457"/>
                  </a:lnTo>
                  <a:lnTo>
                    <a:pt x="109" y="1452"/>
                  </a:lnTo>
                  <a:lnTo>
                    <a:pt x="109" y="1452"/>
                  </a:lnTo>
                  <a:lnTo>
                    <a:pt x="109" y="1452"/>
                  </a:lnTo>
                  <a:lnTo>
                    <a:pt x="109" y="1452"/>
                  </a:lnTo>
                  <a:lnTo>
                    <a:pt x="109" y="1447"/>
                  </a:lnTo>
                  <a:lnTo>
                    <a:pt x="109" y="1447"/>
                  </a:lnTo>
                  <a:lnTo>
                    <a:pt x="109" y="1447"/>
                  </a:lnTo>
                  <a:lnTo>
                    <a:pt x="109" y="1447"/>
                  </a:lnTo>
                  <a:lnTo>
                    <a:pt x="109" y="1442"/>
                  </a:lnTo>
                  <a:lnTo>
                    <a:pt x="109" y="1442"/>
                  </a:lnTo>
                  <a:lnTo>
                    <a:pt x="109" y="1442"/>
                  </a:lnTo>
                  <a:lnTo>
                    <a:pt x="109" y="1436"/>
                  </a:lnTo>
                  <a:lnTo>
                    <a:pt x="114" y="1436"/>
                  </a:lnTo>
                  <a:lnTo>
                    <a:pt x="109" y="1436"/>
                  </a:lnTo>
                  <a:lnTo>
                    <a:pt x="109" y="1436"/>
                  </a:lnTo>
                  <a:lnTo>
                    <a:pt x="109" y="1436"/>
                  </a:lnTo>
                  <a:lnTo>
                    <a:pt x="109" y="1436"/>
                  </a:lnTo>
                  <a:lnTo>
                    <a:pt x="109" y="1436"/>
                  </a:lnTo>
                  <a:lnTo>
                    <a:pt x="109" y="1436"/>
                  </a:lnTo>
                  <a:lnTo>
                    <a:pt x="109" y="1431"/>
                  </a:lnTo>
                  <a:lnTo>
                    <a:pt x="109" y="1431"/>
                  </a:lnTo>
                  <a:lnTo>
                    <a:pt x="109" y="1431"/>
                  </a:lnTo>
                  <a:lnTo>
                    <a:pt x="109" y="1431"/>
                  </a:lnTo>
                  <a:lnTo>
                    <a:pt x="109" y="1426"/>
                  </a:lnTo>
                  <a:lnTo>
                    <a:pt x="109" y="1426"/>
                  </a:lnTo>
                  <a:lnTo>
                    <a:pt x="109" y="1426"/>
                  </a:lnTo>
                  <a:lnTo>
                    <a:pt x="109" y="1426"/>
                  </a:lnTo>
                  <a:lnTo>
                    <a:pt x="109" y="1421"/>
                  </a:lnTo>
                  <a:lnTo>
                    <a:pt x="109" y="1421"/>
                  </a:lnTo>
                  <a:lnTo>
                    <a:pt x="109" y="1416"/>
                  </a:lnTo>
                  <a:lnTo>
                    <a:pt x="104" y="1416"/>
                  </a:lnTo>
                  <a:lnTo>
                    <a:pt x="104" y="1416"/>
                  </a:lnTo>
                  <a:lnTo>
                    <a:pt x="104" y="1416"/>
                  </a:lnTo>
                  <a:lnTo>
                    <a:pt x="104" y="1411"/>
                  </a:lnTo>
                  <a:lnTo>
                    <a:pt x="98" y="1411"/>
                  </a:lnTo>
                  <a:lnTo>
                    <a:pt x="98" y="1416"/>
                  </a:lnTo>
                  <a:lnTo>
                    <a:pt x="98" y="1411"/>
                  </a:lnTo>
                  <a:lnTo>
                    <a:pt x="98" y="1411"/>
                  </a:lnTo>
                  <a:lnTo>
                    <a:pt x="98" y="1411"/>
                  </a:lnTo>
                  <a:lnTo>
                    <a:pt x="93" y="1411"/>
                  </a:lnTo>
                  <a:lnTo>
                    <a:pt x="93" y="1411"/>
                  </a:lnTo>
                  <a:lnTo>
                    <a:pt x="93" y="1411"/>
                  </a:lnTo>
                  <a:lnTo>
                    <a:pt x="88" y="1411"/>
                  </a:lnTo>
                  <a:lnTo>
                    <a:pt x="88" y="1405"/>
                  </a:lnTo>
                  <a:lnTo>
                    <a:pt x="88" y="1405"/>
                  </a:lnTo>
                  <a:lnTo>
                    <a:pt x="88" y="1405"/>
                  </a:lnTo>
                  <a:lnTo>
                    <a:pt x="88" y="1405"/>
                  </a:lnTo>
                  <a:lnTo>
                    <a:pt x="88" y="1400"/>
                  </a:lnTo>
                  <a:lnTo>
                    <a:pt x="88" y="1400"/>
                  </a:lnTo>
                  <a:lnTo>
                    <a:pt x="83" y="1400"/>
                  </a:lnTo>
                  <a:lnTo>
                    <a:pt x="83" y="1400"/>
                  </a:lnTo>
                  <a:lnTo>
                    <a:pt x="83" y="1400"/>
                  </a:lnTo>
                  <a:lnTo>
                    <a:pt x="83" y="1395"/>
                  </a:lnTo>
                  <a:lnTo>
                    <a:pt x="78" y="1395"/>
                  </a:lnTo>
                  <a:lnTo>
                    <a:pt x="83" y="1395"/>
                  </a:lnTo>
                  <a:lnTo>
                    <a:pt x="83" y="1395"/>
                  </a:lnTo>
                  <a:lnTo>
                    <a:pt x="78" y="1395"/>
                  </a:lnTo>
                  <a:lnTo>
                    <a:pt x="78" y="1395"/>
                  </a:lnTo>
                  <a:lnTo>
                    <a:pt x="78" y="1395"/>
                  </a:lnTo>
                  <a:lnTo>
                    <a:pt x="78" y="1395"/>
                  </a:lnTo>
                  <a:lnTo>
                    <a:pt x="73" y="1395"/>
                  </a:lnTo>
                  <a:lnTo>
                    <a:pt x="73" y="1395"/>
                  </a:lnTo>
                  <a:lnTo>
                    <a:pt x="73" y="1395"/>
                  </a:lnTo>
                  <a:lnTo>
                    <a:pt x="73" y="1395"/>
                  </a:lnTo>
                  <a:lnTo>
                    <a:pt x="73" y="1395"/>
                  </a:lnTo>
                  <a:lnTo>
                    <a:pt x="67" y="1395"/>
                  </a:lnTo>
                  <a:lnTo>
                    <a:pt x="67" y="1395"/>
                  </a:lnTo>
                  <a:lnTo>
                    <a:pt x="67" y="1395"/>
                  </a:lnTo>
                  <a:lnTo>
                    <a:pt x="67" y="1395"/>
                  </a:lnTo>
                  <a:lnTo>
                    <a:pt x="62" y="1395"/>
                  </a:lnTo>
                  <a:lnTo>
                    <a:pt x="62" y="1395"/>
                  </a:lnTo>
                  <a:lnTo>
                    <a:pt x="62" y="1395"/>
                  </a:lnTo>
                  <a:lnTo>
                    <a:pt x="57" y="1395"/>
                  </a:lnTo>
                  <a:lnTo>
                    <a:pt x="57" y="1395"/>
                  </a:lnTo>
                  <a:lnTo>
                    <a:pt x="57" y="1395"/>
                  </a:lnTo>
                  <a:lnTo>
                    <a:pt x="57" y="1395"/>
                  </a:lnTo>
                  <a:lnTo>
                    <a:pt x="57" y="1395"/>
                  </a:lnTo>
                  <a:lnTo>
                    <a:pt x="52" y="1395"/>
                  </a:lnTo>
                  <a:lnTo>
                    <a:pt x="52" y="1395"/>
                  </a:lnTo>
                  <a:lnTo>
                    <a:pt x="52" y="1395"/>
                  </a:lnTo>
                  <a:lnTo>
                    <a:pt x="52" y="1390"/>
                  </a:lnTo>
                  <a:lnTo>
                    <a:pt x="47" y="1390"/>
                  </a:lnTo>
                  <a:lnTo>
                    <a:pt x="47" y="1390"/>
                  </a:lnTo>
                  <a:lnTo>
                    <a:pt x="47" y="1390"/>
                  </a:lnTo>
                  <a:lnTo>
                    <a:pt x="47" y="1390"/>
                  </a:lnTo>
                  <a:lnTo>
                    <a:pt x="41" y="1390"/>
                  </a:lnTo>
                  <a:lnTo>
                    <a:pt x="41" y="1390"/>
                  </a:lnTo>
                  <a:lnTo>
                    <a:pt x="41" y="1390"/>
                  </a:lnTo>
                  <a:lnTo>
                    <a:pt x="41" y="1390"/>
                  </a:lnTo>
                  <a:lnTo>
                    <a:pt x="41" y="1390"/>
                  </a:lnTo>
                  <a:lnTo>
                    <a:pt x="36" y="1390"/>
                  </a:lnTo>
                  <a:lnTo>
                    <a:pt x="36" y="1390"/>
                  </a:lnTo>
                  <a:lnTo>
                    <a:pt x="36" y="1390"/>
                  </a:lnTo>
                  <a:lnTo>
                    <a:pt x="36" y="1390"/>
                  </a:lnTo>
                  <a:lnTo>
                    <a:pt x="31" y="1390"/>
                  </a:lnTo>
                  <a:lnTo>
                    <a:pt x="31" y="1390"/>
                  </a:lnTo>
                  <a:lnTo>
                    <a:pt x="31" y="1390"/>
                  </a:lnTo>
                  <a:lnTo>
                    <a:pt x="26" y="1385"/>
                  </a:lnTo>
                  <a:lnTo>
                    <a:pt x="26" y="1385"/>
                  </a:lnTo>
                  <a:lnTo>
                    <a:pt x="26" y="1385"/>
                  </a:lnTo>
                  <a:lnTo>
                    <a:pt x="26" y="1385"/>
                  </a:lnTo>
                  <a:lnTo>
                    <a:pt x="26" y="1385"/>
                  </a:lnTo>
                  <a:lnTo>
                    <a:pt x="21" y="1385"/>
                  </a:lnTo>
                  <a:lnTo>
                    <a:pt x="21" y="1379"/>
                  </a:lnTo>
                  <a:lnTo>
                    <a:pt x="21" y="1379"/>
                  </a:lnTo>
                  <a:lnTo>
                    <a:pt x="21" y="1379"/>
                  </a:lnTo>
                  <a:lnTo>
                    <a:pt x="16" y="1379"/>
                  </a:lnTo>
                  <a:lnTo>
                    <a:pt x="16" y="1379"/>
                  </a:lnTo>
                  <a:lnTo>
                    <a:pt x="16" y="1379"/>
                  </a:lnTo>
                  <a:lnTo>
                    <a:pt x="16" y="1379"/>
                  </a:lnTo>
                  <a:lnTo>
                    <a:pt x="10" y="1379"/>
                  </a:lnTo>
                  <a:lnTo>
                    <a:pt x="10" y="1374"/>
                  </a:lnTo>
                  <a:lnTo>
                    <a:pt x="10" y="1374"/>
                  </a:lnTo>
                  <a:lnTo>
                    <a:pt x="5" y="1374"/>
                  </a:lnTo>
                  <a:lnTo>
                    <a:pt x="5" y="1374"/>
                  </a:lnTo>
                  <a:lnTo>
                    <a:pt x="5" y="1374"/>
                  </a:lnTo>
                  <a:lnTo>
                    <a:pt x="0" y="1374"/>
                  </a:lnTo>
                  <a:lnTo>
                    <a:pt x="5" y="1374"/>
                  </a:lnTo>
                  <a:lnTo>
                    <a:pt x="5" y="1369"/>
                  </a:lnTo>
                  <a:lnTo>
                    <a:pt x="5" y="1369"/>
                  </a:lnTo>
                  <a:lnTo>
                    <a:pt x="5" y="1369"/>
                  </a:lnTo>
                  <a:lnTo>
                    <a:pt x="5" y="1369"/>
                  </a:lnTo>
                  <a:lnTo>
                    <a:pt x="5" y="1364"/>
                  </a:lnTo>
                  <a:lnTo>
                    <a:pt x="10" y="1364"/>
                  </a:lnTo>
                  <a:lnTo>
                    <a:pt x="10" y="1364"/>
                  </a:lnTo>
                  <a:lnTo>
                    <a:pt x="10" y="1364"/>
                  </a:lnTo>
                  <a:lnTo>
                    <a:pt x="10" y="1364"/>
                  </a:lnTo>
                  <a:lnTo>
                    <a:pt x="10" y="1359"/>
                  </a:lnTo>
                  <a:lnTo>
                    <a:pt x="10" y="1359"/>
                  </a:lnTo>
                  <a:lnTo>
                    <a:pt x="5" y="1359"/>
                  </a:lnTo>
                  <a:lnTo>
                    <a:pt x="5" y="1359"/>
                  </a:lnTo>
                  <a:lnTo>
                    <a:pt x="5" y="1359"/>
                  </a:lnTo>
                  <a:lnTo>
                    <a:pt x="5" y="1353"/>
                  </a:lnTo>
                  <a:lnTo>
                    <a:pt x="5" y="1353"/>
                  </a:lnTo>
                  <a:lnTo>
                    <a:pt x="5" y="1353"/>
                  </a:lnTo>
                  <a:lnTo>
                    <a:pt x="5" y="1348"/>
                  </a:lnTo>
                  <a:lnTo>
                    <a:pt x="5" y="1348"/>
                  </a:lnTo>
                  <a:lnTo>
                    <a:pt x="5" y="1348"/>
                  </a:lnTo>
                  <a:lnTo>
                    <a:pt x="5" y="1348"/>
                  </a:lnTo>
                  <a:lnTo>
                    <a:pt x="5" y="1348"/>
                  </a:lnTo>
                  <a:lnTo>
                    <a:pt x="5" y="1343"/>
                  </a:lnTo>
                  <a:lnTo>
                    <a:pt x="10" y="1343"/>
                  </a:lnTo>
                  <a:lnTo>
                    <a:pt x="10" y="1343"/>
                  </a:lnTo>
                  <a:lnTo>
                    <a:pt x="10" y="1343"/>
                  </a:lnTo>
                  <a:lnTo>
                    <a:pt x="10" y="1343"/>
                  </a:lnTo>
                  <a:lnTo>
                    <a:pt x="10" y="1338"/>
                  </a:lnTo>
                  <a:lnTo>
                    <a:pt x="16" y="1343"/>
                  </a:lnTo>
                  <a:lnTo>
                    <a:pt x="16" y="1343"/>
                  </a:lnTo>
                  <a:lnTo>
                    <a:pt x="16" y="1338"/>
                  </a:lnTo>
                  <a:lnTo>
                    <a:pt x="16" y="1338"/>
                  </a:lnTo>
                  <a:lnTo>
                    <a:pt x="16" y="1338"/>
                  </a:lnTo>
                  <a:lnTo>
                    <a:pt x="16" y="1338"/>
                  </a:lnTo>
                  <a:lnTo>
                    <a:pt x="16" y="1333"/>
                  </a:lnTo>
                  <a:lnTo>
                    <a:pt x="16" y="1333"/>
                  </a:lnTo>
                  <a:lnTo>
                    <a:pt x="16" y="1333"/>
                  </a:lnTo>
                  <a:lnTo>
                    <a:pt x="16" y="1333"/>
                  </a:lnTo>
                  <a:lnTo>
                    <a:pt x="16" y="1333"/>
                  </a:lnTo>
                  <a:lnTo>
                    <a:pt x="21" y="1333"/>
                  </a:lnTo>
                  <a:lnTo>
                    <a:pt x="21" y="1328"/>
                  </a:lnTo>
                  <a:lnTo>
                    <a:pt x="21" y="1328"/>
                  </a:lnTo>
                  <a:lnTo>
                    <a:pt x="21" y="1328"/>
                  </a:lnTo>
                  <a:lnTo>
                    <a:pt x="21" y="1328"/>
                  </a:lnTo>
                  <a:lnTo>
                    <a:pt x="21" y="1322"/>
                  </a:lnTo>
                  <a:lnTo>
                    <a:pt x="21" y="1322"/>
                  </a:lnTo>
                  <a:lnTo>
                    <a:pt x="21" y="1322"/>
                  </a:lnTo>
                  <a:lnTo>
                    <a:pt x="21" y="1317"/>
                  </a:lnTo>
                  <a:lnTo>
                    <a:pt x="21" y="1317"/>
                  </a:lnTo>
                  <a:lnTo>
                    <a:pt x="21" y="1317"/>
                  </a:lnTo>
                  <a:lnTo>
                    <a:pt x="26" y="1317"/>
                  </a:lnTo>
                  <a:lnTo>
                    <a:pt x="26" y="1312"/>
                  </a:lnTo>
                  <a:lnTo>
                    <a:pt x="26" y="1312"/>
                  </a:lnTo>
                  <a:lnTo>
                    <a:pt x="26" y="1312"/>
                  </a:lnTo>
                  <a:lnTo>
                    <a:pt x="26" y="1312"/>
                  </a:lnTo>
                  <a:lnTo>
                    <a:pt x="26" y="1312"/>
                  </a:lnTo>
                  <a:lnTo>
                    <a:pt x="31" y="1312"/>
                  </a:lnTo>
                  <a:lnTo>
                    <a:pt x="31" y="1312"/>
                  </a:lnTo>
                  <a:lnTo>
                    <a:pt x="31" y="1307"/>
                  </a:lnTo>
                  <a:lnTo>
                    <a:pt x="31" y="1307"/>
                  </a:lnTo>
                  <a:lnTo>
                    <a:pt x="31" y="1302"/>
                  </a:lnTo>
                  <a:lnTo>
                    <a:pt x="31" y="1302"/>
                  </a:lnTo>
                  <a:lnTo>
                    <a:pt x="31" y="1302"/>
                  </a:lnTo>
                  <a:lnTo>
                    <a:pt x="31" y="1302"/>
                  </a:lnTo>
                  <a:lnTo>
                    <a:pt x="36" y="1302"/>
                  </a:lnTo>
                  <a:lnTo>
                    <a:pt x="41" y="1302"/>
                  </a:lnTo>
                  <a:lnTo>
                    <a:pt x="41" y="1302"/>
                  </a:lnTo>
                  <a:lnTo>
                    <a:pt x="41" y="1296"/>
                  </a:lnTo>
                  <a:lnTo>
                    <a:pt x="41" y="1296"/>
                  </a:lnTo>
                  <a:lnTo>
                    <a:pt x="47" y="1296"/>
                  </a:lnTo>
                  <a:lnTo>
                    <a:pt x="47" y="1296"/>
                  </a:lnTo>
                  <a:lnTo>
                    <a:pt x="47" y="1296"/>
                  </a:lnTo>
                  <a:lnTo>
                    <a:pt x="52" y="1296"/>
                  </a:lnTo>
                  <a:lnTo>
                    <a:pt x="52" y="1296"/>
                  </a:lnTo>
                  <a:lnTo>
                    <a:pt x="52" y="1296"/>
                  </a:lnTo>
                  <a:lnTo>
                    <a:pt x="57" y="1296"/>
                  </a:lnTo>
                  <a:lnTo>
                    <a:pt x="57" y="1296"/>
                  </a:lnTo>
                  <a:lnTo>
                    <a:pt x="57" y="1296"/>
                  </a:lnTo>
                  <a:lnTo>
                    <a:pt x="57" y="1296"/>
                  </a:lnTo>
                  <a:lnTo>
                    <a:pt x="62" y="1296"/>
                  </a:lnTo>
                  <a:lnTo>
                    <a:pt x="62" y="1296"/>
                  </a:lnTo>
                  <a:lnTo>
                    <a:pt x="67" y="1296"/>
                  </a:lnTo>
                  <a:lnTo>
                    <a:pt x="67" y="1296"/>
                  </a:lnTo>
                  <a:lnTo>
                    <a:pt x="67" y="1296"/>
                  </a:lnTo>
                  <a:lnTo>
                    <a:pt x="67" y="1291"/>
                  </a:lnTo>
                  <a:lnTo>
                    <a:pt x="73" y="1291"/>
                  </a:lnTo>
                  <a:lnTo>
                    <a:pt x="73" y="1291"/>
                  </a:lnTo>
                  <a:lnTo>
                    <a:pt x="73" y="1286"/>
                  </a:lnTo>
                  <a:lnTo>
                    <a:pt x="73" y="1286"/>
                  </a:lnTo>
                  <a:lnTo>
                    <a:pt x="73" y="1286"/>
                  </a:lnTo>
                  <a:lnTo>
                    <a:pt x="73" y="1286"/>
                  </a:lnTo>
                  <a:lnTo>
                    <a:pt x="78" y="1286"/>
                  </a:lnTo>
                  <a:lnTo>
                    <a:pt x="78" y="1286"/>
                  </a:lnTo>
                  <a:lnTo>
                    <a:pt x="78" y="1286"/>
                  </a:lnTo>
                  <a:lnTo>
                    <a:pt x="83" y="1286"/>
                  </a:lnTo>
                  <a:lnTo>
                    <a:pt x="83" y="1286"/>
                  </a:lnTo>
                  <a:lnTo>
                    <a:pt x="83" y="1291"/>
                  </a:lnTo>
                  <a:lnTo>
                    <a:pt x="83" y="1291"/>
                  </a:lnTo>
                  <a:lnTo>
                    <a:pt x="88" y="1291"/>
                  </a:lnTo>
                  <a:lnTo>
                    <a:pt x="88" y="1286"/>
                  </a:lnTo>
                  <a:lnTo>
                    <a:pt x="88" y="1286"/>
                  </a:lnTo>
                  <a:lnTo>
                    <a:pt x="88" y="1286"/>
                  </a:lnTo>
                  <a:lnTo>
                    <a:pt x="88" y="1286"/>
                  </a:lnTo>
                  <a:lnTo>
                    <a:pt x="88" y="1286"/>
                  </a:lnTo>
                  <a:lnTo>
                    <a:pt x="93" y="1286"/>
                  </a:lnTo>
                  <a:lnTo>
                    <a:pt x="93" y="1281"/>
                  </a:lnTo>
                  <a:lnTo>
                    <a:pt x="93" y="1281"/>
                  </a:lnTo>
                  <a:lnTo>
                    <a:pt x="93" y="1281"/>
                  </a:lnTo>
                  <a:lnTo>
                    <a:pt x="98" y="1281"/>
                  </a:lnTo>
                  <a:lnTo>
                    <a:pt x="98" y="1281"/>
                  </a:lnTo>
                  <a:lnTo>
                    <a:pt x="104" y="1281"/>
                  </a:lnTo>
                  <a:lnTo>
                    <a:pt x="104" y="1281"/>
                  </a:lnTo>
                  <a:lnTo>
                    <a:pt x="104" y="1281"/>
                  </a:lnTo>
                  <a:lnTo>
                    <a:pt x="109" y="1281"/>
                  </a:lnTo>
                  <a:lnTo>
                    <a:pt x="109" y="1281"/>
                  </a:lnTo>
                  <a:lnTo>
                    <a:pt x="109" y="1281"/>
                  </a:lnTo>
                  <a:lnTo>
                    <a:pt x="109" y="1281"/>
                  </a:lnTo>
                  <a:lnTo>
                    <a:pt x="109" y="1281"/>
                  </a:lnTo>
                  <a:lnTo>
                    <a:pt x="114" y="1281"/>
                  </a:lnTo>
                  <a:lnTo>
                    <a:pt x="114" y="1281"/>
                  </a:lnTo>
                  <a:lnTo>
                    <a:pt x="114" y="1276"/>
                  </a:lnTo>
                  <a:lnTo>
                    <a:pt x="114" y="1276"/>
                  </a:lnTo>
                  <a:lnTo>
                    <a:pt x="114" y="1270"/>
                  </a:lnTo>
                  <a:lnTo>
                    <a:pt x="114" y="1270"/>
                  </a:lnTo>
                  <a:lnTo>
                    <a:pt x="114" y="1270"/>
                  </a:lnTo>
                  <a:lnTo>
                    <a:pt x="114" y="1265"/>
                  </a:lnTo>
                  <a:lnTo>
                    <a:pt x="114" y="1265"/>
                  </a:lnTo>
                  <a:lnTo>
                    <a:pt x="114" y="1265"/>
                  </a:lnTo>
                  <a:lnTo>
                    <a:pt x="114" y="1265"/>
                  </a:lnTo>
                  <a:lnTo>
                    <a:pt x="119" y="1260"/>
                  </a:lnTo>
                  <a:lnTo>
                    <a:pt x="119" y="1260"/>
                  </a:lnTo>
                  <a:lnTo>
                    <a:pt x="119" y="1255"/>
                  </a:lnTo>
                  <a:lnTo>
                    <a:pt x="119" y="1255"/>
                  </a:lnTo>
                  <a:lnTo>
                    <a:pt x="119" y="1250"/>
                  </a:lnTo>
                  <a:lnTo>
                    <a:pt x="119" y="1250"/>
                  </a:lnTo>
                  <a:lnTo>
                    <a:pt x="119" y="1250"/>
                  </a:lnTo>
                  <a:lnTo>
                    <a:pt x="114" y="1250"/>
                  </a:lnTo>
                  <a:lnTo>
                    <a:pt x="114" y="1250"/>
                  </a:lnTo>
                  <a:lnTo>
                    <a:pt x="114" y="1245"/>
                  </a:lnTo>
                  <a:lnTo>
                    <a:pt x="119" y="1245"/>
                  </a:lnTo>
                  <a:lnTo>
                    <a:pt x="119" y="1245"/>
                  </a:lnTo>
                  <a:lnTo>
                    <a:pt x="119" y="1245"/>
                  </a:lnTo>
                  <a:lnTo>
                    <a:pt x="119" y="1239"/>
                  </a:lnTo>
                  <a:lnTo>
                    <a:pt x="119" y="1239"/>
                  </a:lnTo>
                  <a:lnTo>
                    <a:pt x="114" y="1239"/>
                  </a:lnTo>
                  <a:lnTo>
                    <a:pt x="114" y="1239"/>
                  </a:lnTo>
                  <a:lnTo>
                    <a:pt x="114" y="1239"/>
                  </a:lnTo>
                  <a:lnTo>
                    <a:pt x="114" y="1234"/>
                  </a:lnTo>
                  <a:lnTo>
                    <a:pt x="114" y="1234"/>
                  </a:lnTo>
                  <a:lnTo>
                    <a:pt x="114" y="1234"/>
                  </a:lnTo>
                  <a:lnTo>
                    <a:pt x="114" y="1234"/>
                  </a:lnTo>
                  <a:lnTo>
                    <a:pt x="114" y="1234"/>
                  </a:lnTo>
                  <a:lnTo>
                    <a:pt x="114" y="1234"/>
                  </a:lnTo>
                  <a:lnTo>
                    <a:pt x="109" y="1234"/>
                  </a:lnTo>
                  <a:lnTo>
                    <a:pt x="109" y="1234"/>
                  </a:lnTo>
                  <a:lnTo>
                    <a:pt x="109" y="1234"/>
                  </a:lnTo>
                  <a:lnTo>
                    <a:pt x="109" y="1234"/>
                  </a:lnTo>
                  <a:lnTo>
                    <a:pt x="109" y="1229"/>
                  </a:lnTo>
                  <a:lnTo>
                    <a:pt x="109" y="1229"/>
                  </a:lnTo>
                  <a:lnTo>
                    <a:pt x="109" y="1229"/>
                  </a:lnTo>
                  <a:lnTo>
                    <a:pt x="109" y="1229"/>
                  </a:lnTo>
                  <a:lnTo>
                    <a:pt x="109" y="1229"/>
                  </a:lnTo>
                  <a:lnTo>
                    <a:pt x="104" y="1229"/>
                  </a:lnTo>
                  <a:lnTo>
                    <a:pt x="104" y="1224"/>
                  </a:lnTo>
                  <a:lnTo>
                    <a:pt x="104" y="1224"/>
                  </a:lnTo>
                  <a:lnTo>
                    <a:pt x="104" y="1224"/>
                  </a:lnTo>
                  <a:lnTo>
                    <a:pt x="98" y="1224"/>
                  </a:lnTo>
                  <a:lnTo>
                    <a:pt x="98" y="1224"/>
                  </a:lnTo>
                  <a:lnTo>
                    <a:pt x="98" y="1219"/>
                  </a:lnTo>
                  <a:lnTo>
                    <a:pt x="104" y="1219"/>
                  </a:lnTo>
                  <a:lnTo>
                    <a:pt x="104" y="1219"/>
                  </a:lnTo>
                  <a:lnTo>
                    <a:pt x="104" y="1219"/>
                  </a:lnTo>
                  <a:lnTo>
                    <a:pt x="104" y="1213"/>
                  </a:lnTo>
                  <a:lnTo>
                    <a:pt x="104" y="1213"/>
                  </a:lnTo>
                  <a:lnTo>
                    <a:pt x="104" y="1213"/>
                  </a:lnTo>
                  <a:lnTo>
                    <a:pt x="109" y="1208"/>
                  </a:lnTo>
                  <a:lnTo>
                    <a:pt x="109" y="1208"/>
                  </a:lnTo>
                  <a:lnTo>
                    <a:pt x="109" y="1208"/>
                  </a:lnTo>
                  <a:lnTo>
                    <a:pt x="109" y="1203"/>
                  </a:lnTo>
                  <a:lnTo>
                    <a:pt x="109" y="1203"/>
                  </a:lnTo>
                  <a:lnTo>
                    <a:pt x="109" y="1203"/>
                  </a:lnTo>
                  <a:lnTo>
                    <a:pt x="109" y="1198"/>
                  </a:lnTo>
                  <a:lnTo>
                    <a:pt x="109" y="1203"/>
                  </a:lnTo>
                  <a:lnTo>
                    <a:pt x="114" y="1203"/>
                  </a:lnTo>
                  <a:lnTo>
                    <a:pt x="114" y="1203"/>
                  </a:lnTo>
                  <a:lnTo>
                    <a:pt x="119" y="1203"/>
                  </a:lnTo>
                  <a:lnTo>
                    <a:pt x="119" y="1203"/>
                  </a:lnTo>
                  <a:lnTo>
                    <a:pt x="119" y="1198"/>
                  </a:lnTo>
                  <a:lnTo>
                    <a:pt x="119" y="1198"/>
                  </a:lnTo>
                  <a:lnTo>
                    <a:pt x="124" y="1198"/>
                  </a:lnTo>
                  <a:lnTo>
                    <a:pt x="124" y="1193"/>
                  </a:lnTo>
                  <a:lnTo>
                    <a:pt x="124" y="1193"/>
                  </a:lnTo>
                  <a:lnTo>
                    <a:pt x="124" y="1193"/>
                  </a:lnTo>
                  <a:lnTo>
                    <a:pt x="124" y="1188"/>
                  </a:lnTo>
                  <a:lnTo>
                    <a:pt x="124" y="1188"/>
                  </a:lnTo>
                  <a:lnTo>
                    <a:pt x="124" y="1188"/>
                  </a:lnTo>
                  <a:lnTo>
                    <a:pt x="124" y="1188"/>
                  </a:lnTo>
                  <a:lnTo>
                    <a:pt x="124" y="1182"/>
                  </a:lnTo>
                  <a:lnTo>
                    <a:pt x="130" y="1182"/>
                  </a:lnTo>
                  <a:lnTo>
                    <a:pt x="130" y="1182"/>
                  </a:lnTo>
                  <a:lnTo>
                    <a:pt x="130" y="1182"/>
                  </a:lnTo>
                  <a:lnTo>
                    <a:pt x="130" y="1182"/>
                  </a:lnTo>
                  <a:lnTo>
                    <a:pt x="130" y="1182"/>
                  </a:lnTo>
                  <a:lnTo>
                    <a:pt x="135" y="1182"/>
                  </a:lnTo>
                  <a:lnTo>
                    <a:pt x="135" y="1177"/>
                  </a:lnTo>
                  <a:lnTo>
                    <a:pt x="135" y="1177"/>
                  </a:lnTo>
                  <a:lnTo>
                    <a:pt x="135" y="1177"/>
                  </a:lnTo>
                  <a:lnTo>
                    <a:pt x="135" y="1177"/>
                  </a:lnTo>
                  <a:lnTo>
                    <a:pt x="135" y="1172"/>
                  </a:lnTo>
                  <a:lnTo>
                    <a:pt x="135" y="1172"/>
                  </a:lnTo>
                  <a:lnTo>
                    <a:pt x="135" y="1167"/>
                  </a:lnTo>
                  <a:lnTo>
                    <a:pt x="135" y="1167"/>
                  </a:lnTo>
                  <a:lnTo>
                    <a:pt x="140" y="1167"/>
                  </a:lnTo>
                  <a:lnTo>
                    <a:pt x="140" y="1167"/>
                  </a:lnTo>
                  <a:lnTo>
                    <a:pt x="140" y="1162"/>
                  </a:lnTo>
                  <a:lnTo>
                    <a:pt x="140" y="1162"/>
                  </a:lnTo>
                  <a:lnTo>
                    <a:pt x="145" y="1162"/>
                  </a:lnTo>
                  <a:lnTo>
                    <a:pt x="145" y="1156"/>
                  </a:lnTo>
                  <a:lnTo>
                    <a:pt x="145" y="1156"/>
                  </a:lnTo>
                  <a:lnTo>
                    <a:pt x="145" y="1156"/>
                  </a:lnTo>
                  <a:lnTo>
                    <a:pt x="145" y="1151"/>
                  </a:lnTo>
                  <a:lnTo>
                    <a:pt x="145" y="1151"/>
                  </a:lnTo>
                  <a:lnTo>
                    <a:pt x="145" y="1151"/>
                  </a:lnTo>
                  <a:lnTo>
                    <a:pt x="145" y="1151"/>
                  </a:lnTo>
                  <a:lnTo>
                    <a:pt x="145" y="1151"/>
                  </a:lnTo>
                  <a:lnTo>
                    <a:pt x="145" y="1151"/>
                  </a:lnTo>
                  <a:lnTo>
                    <a:pt x="145" y="1146"/>
                  </a:lnTo>
                  <a:lnTo>
                    <a:pt x="145" y="1146"/>
                  </a:lnTo>
                  <a:lnTo>
                    <a:pt x="145" y="1146"/>
                  </a:lnTo>
                  <a:lnTo>
                    <a:pt x="145" y="1146"/>
                  </a:lnTo>
                  <a:lnTo>
                    <a:pt x="145" y="1146"/>
                  </a:lnTo>
                  <a:lnTo>
                    <a:pt x="140" y="1146"/>
                  </a:lnTo>
                  <a:lnTo>
                    <a:pt x="140" y="1141"/>
                  </a:lnTo>
                  <a:lnTo>
                    <a:pt x="140" y="1141"/>
                  </a:lnTo>
                  <a:lnTo>
                    <a:pt x="140" y="1141"/>
                  </a:lnTo>
                  <a:lnTo>
                    <a:pt x="140" y="1141"/>
                  </a:lnTo>
                  <a:lnTo>
                    <a:pt x="140" y="1136"/>
                  </a:lnTo>
                  <a:lnTo>
                    <a:pt x="135" y="1136"/>
                  </a:lnTo>
                  <a:lnTo>
                    <a:pt x="135" y="1136"/>
                  </a:lnTo>
                  <a:lnTo>
                    <a:pt x="135" y="1136"/>
                  </a:lnTo>
                  <a:lnTo>
                    <a:pt x="135" y="1136"/>
                  </a:lnTo>
                  <a:lnTo>
                    <a:pt x="135" y="1130"/>
                  </a:lnTo>
                  <a:lnTo>
                    <a:pt x="135" y="1130"/>
                  </a:lnTo>
                  <a:lnTo>
                    <a:pt x="135" y="1130"/>
                  </a:lnTo>
                  <a:lnTo>
                    <a:pt x="135" y="1130"/>
                  </a:lnTo>
                  <a:lnTo>
                    <a:pt x="135" y="1125"/>
                  </a:lnTo>
                  <a:lnTo>
                    <a:pt x="130" y="1130"/>
                  </a:lnTo>
                  <a:lnTo>
                    <a:pt x="130" y="1125"/>
                  </a:lnTo>
                  <a:lnTo>
                    <a:pt x="130" y="1125"/>
                  </a:lnTo>
                  <a:lnTo>
                    <a:pt x="124" y="1125"/>
                  </a:lnTo>
                  <a:lnTo>
                    <a:pt x="124" y="1125"/>
                  </a:lnTo>
                  <a:lnTo>
                    <a:pt x="124" y="1120"/>
                  </a:lnTo>
                  <a:lnTo>
                    <a:pt x="124" y="1120"/>
                  </a:lnTo>
                  <a:lnTo>
                    <a:pt x="124" y="1120"/>
                  </a:lnTo>
                  <a:lnTo>
                    <a:pt x="119" y="1115"/>
                  </a:lnTo>
                  <a:lnTo>
                    <a:pt x="114" y="1115"/>
                  </a:lnTo>
                  <a:lnTo>
                    <a:pt x="114" y="1110"/>
                  </a:lnTo>
                  <a:lnTo>
                    <a:pt x="114" y="1110"/>
                  </a:lnTo>
                  <a:lnTo>
                    <a:pt x="114" y="1110"/>
                  </a:lnTo>
                  <a:lnTo>
                    <a:pt x="114" y="1105"/>
                  </a:lnTo>
                  <a:lnTo>
                    <a:pt x="119" y="1105"/>
                  </a:lnTo>
                  <a:lnTo>
                    <a:pt x="119" y="1105"/>
                  </a:lnTo>
                  <a:lnTo>
                    <a:pt x="119" y="1099"/>
                  </a:lnTo>
                  <a:lnTo>
                    <a:pt x="114" y="1099"/>
                  </a:lnTo>
                  <a:lnTo>
                    <a:pt x="114" y="1099"/>
                  </a:lnTo>
                  <a:lnTo>
                    <a:pt x="114" y="1099"/>
                  </a:lnTo>
                  <a:lnTo>
                    <a:pt x="114" y="1094"/>
                  </a:lnTo>
                  <a:lnTo>
                    <a:pt x="114" y="1094"/>
                  </a:lnTo>
                  <a:lnTo>
                    <a:pt x="114" y="1094"/>
                  </a:lnTo>
                  <a:lnTo>
                    <a:pt x="114" y="1089"/>
                  </a:lnTo>
                  <a:lnTo>
                    <a:pt x="114" y="1089"/>
                  </a:lnTo>
                  <a:lnTo>
                    <a:pt x="114" y="1089"/>
                  </a:lnTo>
                  <a:lnTo>
                    <a:pt x="114" y="1084"/>
                  </a:lnTo>
                  <a:lnTo>
                    <a:pt x="109" y="1084"/>
                  </a:lnTo>
                  <a:lnTo>
                    <a:pt x="109" y="1084"/>
                  </a:lnTo>
                  <a:lnTo>
                    <a:pt x="109" y="1084"/>
                  </a:lnTo>
                  <a:lnTo>
                    <a:pt x="109" y="1084"/>
                  </a:lnTo>
                  <a:lnTo>
                    <a:pt x="109" y="1084"/>
                  </a:lnTo>
                  <a:lnTo>
                    <a:pt x="104" y="1084"/>
                  </a:lnTo>
                  <a:lnTo>
                    <a:pt x="104" y="1079"/>
                  </a:lnTo>
                  <a:lnTo>
                    <a:pt x="104" y="1079"/>
                  </a:lnTo>
                  <a:lnTo>
                    <a:pt x="104" y="1079"/>
                  </a:lnTo>
                  <a:lnTo>
                    <a:pt x="104" y="1079"/>
                  </a:lnTo>
                  <a:lnTo>
                    <a:pt x="109" y="1073"/>
                  </a:lnTo>
                  <a:lnTo>
                    <a:pt x="109" y="1073"/>
                  </a:lnTo>
                  <a:lnTo>
                    <a:pt x="109" y="1068"/>
                  </a:lnTo>
                  <a:lnTo>
                    <a:pt x="114" y="1068"/>
                  </a:lnTo>
                  <a:lnTo>
                    <a:pt x="114" y="1068"/>
                  </a:lnTo>
                  <a:lnTo>
                    <a:pt x="114" y="1068"/>
                  </a:lnTo>
                  <a:lnTo>
                    <a:pt x="114" y="1068"/>
                  </a:lnTo>
                  <a:lnTo>
                    <a:pt x="119" y="1068"/>
                  </a:lnTo>
                  <a:lnTo>
                    <a:pt x="119" y="1068"/>
                  </a:lnTo>
                  <a:lnTo>
                    <a:pt x="119" y="1068"/>
                  </a:lnTo>
                  <a:lnTo>
                    <a:pt x="119" y="1063"/>
                  </a:lnTo>
                  <a:lnTo>
                    <a:pt x="119" y="1063"/>
                  </a:lnTo>
                  <a:lnTo>
                    <a:pt x="119" y="1063"/>
                  </a:lnTo>
                  <a:lnTo>
                    <a:pt x="119" y="1063"/>
                  </a:lnTo>
                  <a:lnTo>
                    <a:pt x="119" y="1063"/>
                  </a:lnTo>
                  <a:lnTo>
                    <a:pt x="124" y="1058"/>
                  </a:lnTo>
                  <a:lnTo>
                    <a:pt x="124" y="1058"/>
                  </a:lnTo>
                  <a:lnTo>
                    <a:pt x="124" y="1058"/>
                  </a:lnTo>
                  <a:lnTo>
                    <a:pt x="124" y="1058"/>
                  </a:lnTo>
                  <a:lnTo>
                    <a:pt x="124" y="1053"/>
                  </a:lnTo>
                  <a:lnTo>
                    <a:pt x="124" y="1053"/>
                  </a:lnTo>
                  <a:lnTo>
                    <a:pt x="124" y="1053"/>
                  </a:lnTo>
                  <a:lnTo>
                    <a:pt x="124" y="1053"/>
                  </a:lnTo>
                  <a:lnTo>
                    <a:pt x="124" y="1053"/>
                  </a:lnTo>
                  <a:lnTo>
                    <a:pt x="130" y="1047"/>
                  </a:lnTo>
                  <a:lnTo>
                    <a:pt x="130" y="1047"/>
                  </a:lnTo>
                  <a:lnTo>
                    <a:pt x="130" y="1047"/>
                  </a:lnTo>
                  <a:lnTo>
                    <a:pt x="130" y="1047"/>
                  </a:lnTo>
                  <a:lnTo>
                    <a:pt x="135" y="1042"/>
                  </a:lnTo>
                  <a:lnTo>
                    <a:pt x="135" y="1042"/>
                  </a:lnTo>
                  <a:lnTo>
                    <a:pt x="135" y="1042"/>
                  </a:lnTo>
                  <a:lnTo>
                    <a:pt x="135" y="1042"/>
                  </a:lnTo>
                  <a:lnTo>
                    <a:pt x="135" y="1037"/>
                  </a:lnTo>
                  <a:lnTo>
                    <a:pt x="135" y="1037"/>
                  </a:lnTo>
                  <a:lnTo>
                    <a:pt x="140" y="1037"/>
                  </a:lnTo>
                  <a:lnTo>
                    <a:pt x="140" y="1037"/>
                  </a:lnTo>
                  <a:lnTo>
                    <a:pt x="140" y="1037"/>
                  </a:lnTo>
                  <a:lnTo>
                    <a:pt x="140" y="1037"/>
                  </a:lnTo>
                  <a:lnTo>
                    <a:pt x="140" y="1037"/>
                  </a:lnTo>
                  <a:lnTo>
                    <a:pt x="140" y="1032"/>
                  </a:lnTo>
                  <a:lnTo>
                    <a:pt x="145" y="1032"/>
                  </a:lnTo>
                  <a:lnTo>
                    <a:pt x="145" y="1032"/>
                  </a:lnTo>
                  <a:lnTo>
                    <a:pt x="145" y="1032"/>
                  </a:lnTo>
                  <a:lnTo>
                    <a:pt x="145" y="1032"/>
                  </a:lnTo>
                  <a:lnTo>
                    <a:pt x="145" y="1032"/>
                  </a:lnTo>
                  <a:lnTo>
                    <a:pt x="145" y="1027"/>
                  </a:lnTo>
                  <a:lnTo>
                    <a:pt x="145" y="1027"/>
                  </a:lnTo>
                  <a:lnTo>
                    <a:pt x="150" y="1027"/>
                  </a:lnTo>
                  <a:lnTo>
                    <a:pt x="150" y="1027"/>
                  </a:lnTo>
                  <a:lnTo>
                    <a:pt x="150" y="1027"/>
                  </a:lnTo>
                  <a:lnTo>
                    <a:pt x="155" y="1027"/>
                  </a:lnTo>
                  <a:lnTo>
                    <a:pt x="161" y="1027"/>
                  </a:lnTo>
                  <a:lnTo>
                    <a:pt x="161" y="1027"/>
                  </a:lnTo>
                  <a:lnTo>
                    <a:pt x="171" y="1027"/>
                  </a:lnTo>
                  <a:lnTo>
                    <a:pt x="171" y="1027"/>
                  </a:lnTo>
                  <a:lnTo>
                    <a:pt x="171" y="1027"/>
                  </a:lnTo>
                  <a:lnTo>
                    <a:pt x="176" y="1027"/>
                  </a:lnTo>
                  <a:lnTo>
                    <a:pt x="181" y="1027"/>
                  </a:lnTo>
                  <a:lnTo>
                    <a:pt x="181" y="1027"/>
                  </a:lnTo>
                  <a:lnTo>
                    <a:pt x="181" y="1027"/>
                  </a:lnTo>
                  <a:lnTo>
                    <a:pt x="187" y="1027"/>
                  </a:lnTo>
                  <a:lnTo>
                    <a:pt x="192" y="1027"/>
                  </a:lnTo>
                  <a:lnTo>
                    <a:pt x="192" y="1022"/>
                  </a:lnTo>
                  <a:lnTo>
                    <a:pt x="192" y="1027"/>
                  </a:lnTo>
                  <a:lnTo>
                    <a:pt x="197" y="1027"/>
                  </a:lnTo>
                  <a:lnTo>
                    <a:pt x="197" y="1027"/>
                  </a:lnTo>
                  <a:lnTo>
                    <a:pt x="197" y="1027"/>
                  </a:lnTo>
                  <a:lnTo>
                    <a:pt x="202" y="1022"/>
                  </a:lnTo>
                  <a:lnTo>
                    <a:pt x="202" y="1022"/>
                  </a:lnTo>
                  <a:lnTo>
                    <a:pt x="207" y="1022"/>
                  </a:lnTo>
                  <a:lnTo>
                    <a:pt x="207" y="1022"/>
                  </a:lnTo>
                  <a:lnTo>
                    <a:pt x="212" y="1022"/>
                  </a:lnTo>
                  <a:lnTo>
                    <a:pt x="212" y="1022"/>
                  </a:lnTo>
                  <a:lnTo>
                    <a:pt x="218" y="1022"/>
                  </a:lnTo>
                  <a:lnTo>
                    <a:pt x="218" y="1027"/>
                  </a:lnTo>
                  <a:lnTo>
                    <a:pt x="218" y="1027"/>
                  </a:lnTo>
                  <a:lnTo>
                    <a:pt x="218" y="1032"/>
                  </a:lnTo>
                  <a:lnTo>
                    <a:pt x="218" y="1032"/>
                  </a:lnTo>
                  <a:lnTo>
                    <a:pt x="223" y="1032"/>
                  </a:lnTo>
                  <a:lnTo>
                    <a:pt x="223" y="1037"/>
                  </a:lnTo>
                  <a:lnTo>
                    <a:pt x="218" y="1037"/>
                  </a:lnTo>
                  <a:lnTo>
                    <a:pt x="223" y="1037"/>
                  </a:lnTo>
                  <a:lnTo>
                    <a:pt x="223" y="1037"/>
                  </a:lnTo>
                  <a:lnTo>
                    <a:pt x="223" y="1037"/>
                  </a:lnTo>
                  <a:lnTo>
                    <a:pt x="228" y="1037"/>
                  </a:lnTo>
                  <a:lnTo>
                    <a:pt x="228" y="1032"/>
                  </a:lnTo>
                  <a:lnTo>
                    <a:pt x="228" y="1032"/>
                  </a:lnTo>
                  <a:lnTo>
                    <a:pt x="228" y="1032"/>
                  </a:lnTo>
                  <a:lnTo>
                    <a:pt x="228" y="1032"/>
                  </a:lnTo>
                  <a:lnTo>
                    <a:pt x="228" y="1032"/>
                  </a:lnTo>
                  <a:lnTo>
                    <a:pt x="228" y="1032"/>
                  </a:lnTo>
                  <a:lnTo>
                    <a:pt x="228" y="1027"/>
                  </a:lnTo>
                  <a:lnTo>
                    <a:pt x="228" y="1027"/>
                  </a:lnTo>
                  <a:lnTo>
                    <a:pt x="233" y="1027"/>
                  </a:lnTo>
                  <a:lnTo>
                    <a:pt x="233" y="1027"/>
                  </a:lnTo>
                  <a:lnTo>
                    <a:pt x="238" y="1027"/>
                  </a:lnTo>
                  <a:lnTo>
                    <a:pt x="238" y="1022"/>
                  </a:lnTo>
                  <a:lnTo>
                    <a:pt x="238" y="1022"/>
                  </a:lnTo>
                  <a:lnTo>
                    <a:pt x="238" y="1022"/>
                  </a:lnTo>
                  <a:lnTo>
                    <a:pt x="238" y="1022"/>
                  </a:lnTo>
                  <a:lnTo>
                    <a:pt x="238" y="1016"/>
                  </a:lnTo>
                  <a:lnTo>
                    <a:pt x="238" y="1016"/>
                  </a:lnTo>
                  <a:lnTo>
                    <a:pt x="244" y="1016"/>
                  </a:lnTo>
                  <a:lnTo>
                    <a:pt x="244" y="1016"/>
                  </a:lnTo>
                  <a:lnTo>
                    <a:pt x="244" y="1011"/>
                  </a:lnTo>
                  <a:lnTo>
                    <a:pt x="244" y="1011"/>
                  </a:lnTo>
                  <a:lnTo>
                    <a:pt x="244" y="1011"/>
                  </a:lnTo>
                  <a:lnTo>
                    <a:pt x="244" y="1011"/>
                  </a:lnTo>
                  <a:lnTo>
                    <a:pt x="249" y="1011"/>
                  </a:lnTo>
                  <a:lnTo>
                    <a:pt x="249" y="1006"/>
                  </a:lnTo>
                  <a:lnTo>
                    <a:pt x="249" y="1006"/>
                  </a:lnTo>
                  <a:lnTo>
                    <a:pt x="249" y="1006"/>
                  </a:lnTo>
                  <a:lnTo>
                    <a:pt x="249" y="1006"/>
                  </a:lnTo>
                  <a:lnTo>
                    <a:pt x="249" y="1006"/>
                  </a:lnTo>
                  <a:lnTo>
                    <a:pt x="249" y="1006"/>
                  </a:lnTo>
                  <a:lnTo>
                    <a:pt x="249" y="1001"/>
                  </a:lnTo>
                  <a:lnTo>
                    <a:pt x="249" y="1001"/>
                  </a:lnTo>
                  <a:lnTo>
                    <a:pt x="249" y="1001"/>
                  </a:lnTo>
                  <a:lnTo>
                    <a:pt x="254" y="1001"/>
                  </a:lnTo>
                  <a:lnTo>
                    <a:pt x="254" y="1001"/>
                  </a:lnTo>
                  <a:lnTo>
                    <a:pt x="254" y="1001"/>
                  </a:lnTo>
                  <a:lnTo>
                    <a:pt x="254" y="1001"/>
                  </a:lnTo>
                  <a:lnTo>
                    <a:pt x="254" y="996"/>
                  </a:lnTo>
                  <a:lnTo>
                    <a:pt x="259" y="996"/>
                  </a:lnTo>
                  <a:lnTo>
                    <a:pt x="259" y="996"/>
                  </a:lnTo>
                  <a:lnTo>
                    <a:pt x="259" y="1001"/>
                  </a:lnTo>
                  <a:lnTo>
                    <a:pt x="259" y="1001"/>
                  </a:lnTo>
                  <a:lnTo>
                    <a:pt x="264" y="1001"/>
                  </a:lnTo>
                  <a:lnTo>
                    <a:pt x="264" y="1001"/>
                  </a:lnTo>
                  <a:lnTo>
                    <a:pt x="269" y="1001"/>
                  </a:lnTo>
                  <a:lnTo>
                    <a:pt x="269" y="1001"/>
                  </a:lnTo>
                  <a:lnTo>
                    <a:pt x="269" y="1001"/>
                  </a:lnTo>
                  <a:lnTo>
                    <a:pt x="269" y="996"/>
                  </a:lnTo>
                  <a:lnTo>
                    <a:pt x="275" y="996"/>
                  </a:lnTo>
                  <a:lnTo>
                    <a:pt x="275" y="996"/>
                  </a:lnTo>
                  <a:lnTo>
                    <a:pt x="275" y="996"/>
                  </a:lnTo>
                  <a:lnTo>
                    <a:pt x="275" y="996"/>
                  </a:lnTo>
                  <a:lnTo>
                    <a:pt x="275" y="996"/>
                  </a:lnTo>
                  <a:lnTo>
                    <a:pt x="280" y="996"/>
                  </a:lnTo>
                  <a:lnTo>
                    <a:pt x="280" y="990"/>
                  </a:lnTo>
                  <a:lnTo>
                    <a:pt x="280" y="990"/>
                  </a:lnTo>
                  <a:lnTo>
                    <a:pt x="280" y="990"/>
                  </a:lnTo>
                  <a:lnTo>
                    <a:pt x="285" y="990"/>
                  </a:lnTo>
                  <a:lnTo>
                    <a:pt x="285" y="990"/>
                  </a:lnTo>
                  <a:lnTo>
                    <a:pt x="285" y="985"/>
                  </a:lnTo>
                  <a:lnTo>
                    <a:pt x="285" y="985"/>
                  </a:lnTo>
                  <a:lnTo>
                    <a:pt x="285" y="985"/>
                  </a:lnTo>
                  <a:lnTo>
                    <a:pt x="285" y="985"/>
                  </a:lnTo>
                  <a:lnTo>
                    <a:pt x="285" y="985"/>
                  </a:lnTo>
                  <a:lnTo>
                    <a:pt x="285" y="980"/>
                  </a:lnTo>
                  <a:lnTo>
                    <a:pt x="290" y="980"/>
                  </a:lnTo>
                  <a:lnTo>
                    <a:pt x="290" y="980"/>
                  </a:lnTo>
                  <a:lnTo>
                    <a:pt x="290" y="985"/>
                  </a:lnTo>
                  <a:lnTo>
                    <a:pt x="295" y="980"/>
                  </a:lnTo>
                  <a:lnTo>
                    <a:pt x="295" y="985"/>
                  </a:lnTo>
                  <a:lnTo>
                    <a:pt x="295" y="985"/>
                  </a:lnTo>
                  <a:lnTo>
                    <a:pt x="301" y="985"/>
                  </a:lnTo>
                  <a:lnTo>
                    <a:pt x="301" y="985"/>
                  </a:lnTo>
                  <a:lnTo>
                    <a:pt x="301" y="985"/>
                  </a:lnTo>
                  <a:lnTo>
                    <a:pt x="301" y="985"/>
                  </a:lnTo>
                  <a:lnTo>
                    <a:pt x="301" y="985"/>
                  </a:lnTo>
                  <a:lnTo>
                    <a:pt x="301" y="985"/>
                  </a:lnTo>
                  <a:lnTo>
                    <a:pt x="306" y="990"/>
                  </a:lnTo>
                  <a:lnTo>
                    <a:pt x="306" y="990"/>
                  </a:lnTo>
                  <a:lnTo>
                    <a:pt x="306" y="990"/>
                  </a:lnTo>
                  <a:lnTo>
                    <a:pt x="306" y="990"/>
                  </a:lnTo>
                  <a:lnTo>
                    <a:pt x="311" y="990"/>
                  </a:lnTo>
                  <a:lnTo>
                    <a:pt x="311" y="996"/>
                  </a:lnTo>
                  <a:lnTo>
                    <a:pt x="311" y="996"/>
                  </a:lnTo>
                  <a:lnTo>
                    <a:pt x="311" y="996"/>
                  </a:lnTo>
                  <a:lnTo>
                    <a:pt x="316" y="996"/>
                  </a:lnTo>
                  <a:lnTo>
                    <a:pt x="316" y="996"/>
                  </a:lnTo>
                  <a:lnTo>
                    <a:pt x="316" y="996"/>
                  </a:lnTo>
                  <a:lnTo>
                    <a:pt x="321" y="996"/>
                  </a:lnTo>
                  <a:lnTo>
                    <a:pt x="321" y="996"/>
                  </a:lnTo>
                  <a:lnTo>
                    <a:pt x="321" y="996"/>
                  </a:lnTo>
                  <a:lnTo>
                    <a:pt x="321" y="996"/>
                  </a:lnTo>
                  <a:lnTo>
                    <a:pt x="321" y="996"/>
                  </a:lnTo>
                  <a:lnTo>
                    <a:pt x="326" y="996"/>
                  </a:lnTo>
                  <a:lnTo>
                    <a:pt x="326" y="996"/>
                  </a:lnTo>
                  <a:lnTo>
                    <a:pt x="326" y="996"/>
                  </a:lnTo>
                  <a:lnTo>
                    <a:pt x="332" y="996"/>
                  </a:lnTo>
                  <a:lnTo>
                    <a:pt x="332" y="990"/>
                  </a:lnTo>
                  <a:lnTo>
                    <a:pt x="332" y="990"/>
                  </a:lnTo>
                  <a:lnTo>
                    <a:pt x="337" y="990"/>
                  </a:lnTo>
                  <a:lnTo>
                    <a:pt x="337" y="990"/>
                  </a:lnTo>
                  <a:lnTo>
                    <a:pt x="337" y="996"/>
                  </a:lnTo>
                  <a:lnTo>
                    <a:pt x="342" y="990"/>
                  </a:lnTo>
                  <a:lnTo>
                    <a:pt x="342" y="990"/>
                  </a:lnTo>
                  <a:lnTo>
                    <a:pt x="337" y="990"/>
                  </a:lnTo>
                  <a:lnTo>
                    <a:pt x="337" y="990"/>
                  </a:lnTo>
                  <a:lnTo>
                    <a:pt x="337" y="990"/>
                  </a:lnTo>
                  <a:lnTo>
                    <a:pt x="337" y="990"/>
                  </a:lnTo>
                  <a:lnTo>
                    <a:pt x="337" y="985"/>
                  </a:lnTo>
                  <a:lnTo>
                    <a:pt x="342" y="985"/>
                  </a:lnTo>
                  <a:lnTo>
                    <a:pt x="342" y="985"/>
                  </a:lnTo>
                  <a:lnTo>
                    <a:pt x="342" y="985"/>
                  </a:lnTo>
                  <a:lnTo>
                    <a:pt x="342" y="985"/>
                  </a:lnTo>
                  <a:lnTo>
                    <a:pt x="347" y="985"/>
                  </a:lnTo>
                  <a:lnTo>
                    <a:pt x="347" y="985"/>
                  </a:lnTo>
                  <a:lnTo>
                    <a:pt x="347" y="985"/>
                  </a:lnTo>
                  <a:lnTo>
                    <a:pt x="347" y="985"/>
                  </a:lnTo>
                  <a:lnTo>
                    <a:pt x="347" y="985"/>
                  </a:lnTo>
                  <a:lnTo>
                    <a:pt x="352" y="985"/>
                  </a:lnTo>
                  <a:lnTo>
                    <a:pt x="352" y="985"/>
                  </a:lnTo>
                  <a:lnTo>
                    <a:pt x="352" y="985"/>
                  </a:lnTo>
                  <a:lnTo>
                    <a:pt x="358" y="985"/>
                  </a:lnTo>
                  <a:lnTo>
                    <a:pt x="358" y="980"/>
                  </a:lnTo>
                  <a:lnTo>
                    <a:pt x="358" y="985"/>
                  </a:lnTo>
                  <a:lnTo>
                    <a:pt x="358" y="985"/>
                  </a:lnTo>
                  <a:lnTo>
                    <a:pt x="358" y="985"/>
                  </a:lnTo>
                  <a:lnTo>
                    <a:pt x="358" y="985"/>
                  </a:lnTo>
                  <a:lnTo>
                    <a:pt x="363" y="990"/>
                  </a:lnTo>
                  <a:lnTo>
                    <a:pt x="363" y="990"/>
                  </a:lnTo>
                  <a:lnTo>
                    <a:pt x="363" y="990"/>
                  </a:lnTo>
                  <a:lnTo>
                    <a:pt x="368" y="990"/>
                  </a:lnTo>
                  <a:lnTo>
                    <a:pt x="368" y="990"/>
                  </a:lnTo>
                  <a:lnTo>
                    <a:pt x="373" y="990"/>
                  </a:lnTo>
                  <a:lnTo>
                    <a:pt x="373" y="990"/>
                  </a:lnTo>
                  <a:lnTo>
                    <a:pt x="373" y="990"/>
                  </a:lnTo>
                  <a:lnTo>
                    <a:pt x="373" y="990"/>
                  </a:lnTo>
                  <a:lnTo>
                    <a:pt x="373" y="990"/>
                  </a:lnTo>
                  <a:lnTo>
                    <a:pt x="378" y="990"/>
                  </a:lnTo>
                  <a:lnTo>
                    <a:pt x="378" y="990"/>
                  </a:lnTo>
                  <a:lnTo>
                    <a:pt x="378" y="990"/>
                  </a:lnTo>
                  <a:lnTo>
                    <a:pt x="378" y="985"/>
                  </a:lnTo>
                  <a:lnTo>
                    <a:pt x="378" y="985"/>
                  </a:lnTo>
                  <a:lnTo>
                    <a:pt x="383" y="985"/>
                  </a:lnTo>
                  <a:lnTo>
                    <a:pt x="383" y="990"/>
                  </a:lnTo>
                  <a:lnTo>
                    <a:pt x="383" y="985"/>
                  </a:lnTo>
                  <a:lnTo>
                    <a:pt x="383" y="985"/>
                  </a:lnTo>
                  <a:lnTo>
                    <a:pt x="383" y="985"/>
                  </a:lnTo>
                  <a:lnTo>
                    <a:pt x="383" y="985"/>
                  </a:lnTo>
                  <a:lnTo>
                    <a:pt x="383" y="980"/>
                  </a:lnTo>
                  <a:lnTo>
                    <a:pt x="383" y="980"/>
                  </a:lnTo>
                  <a:lnTo>
                    <a:pt x="383" y="980"/>
                  </a:lnTo>
                  <a:lnTo>
                    <a:pt x="383" y="980"/>
                  </a:lnTo>
                  <a:lnTo>
                    <a:pt x="383" y="975"/>
                  </a:lnTo>
                  <a:lnTo>
                    <a:pt x="383" y="975"/>
                  </a:lnTo>
                  <a:lnTo>
                    <a:pt x="383" y="975"/>
                  </a:lnTo>
                  <a:lnTo>
                    <a:pt x="389" y="970"/>
                  </a:lnTo>
                  <a:lnTo>
                    <a:pt x="389" y="970"/>
                  </a:lnTo>
                  <a:lnTo>
                    <a:pt x="389" y="970"/>
                  </a:lnTo>
                  <a:lnTo>
                    <a:pt x="389" y="970"/>
                  </a:lnTo>
                  <a:lnTo>
                    <a:pt x="389" y="970"/>
                  </a:lnTo>
                  <a:lnTo>
                    <a:pt x="389" y="970"/>
                  </a:lnTo>
                  <a:lnTo>
                    <a:pt x="389" y="964"/>
                  </a:lnTo>
                  <a:lnTo>
                    <a:pt x="394" y="964"/>
                  </a:lnTo>
                  <a:lnTo>
                    <a:pt x="394" y="964"/>
                  </a:lnTo>
                  <a:lnTo>
                    <a:pt x="394" y="959"/>
                  </a:lnTo>
                  <a:lnTo>
                    <a:pt x="399" y="964"/>
                  </a:lnTo>
                  <a:lnTo>
                    <a:pt x="399" y="959"/>
                  </a:lnTo>
                  <a:lnTo>
                    <a:pt x="399" y="959"/>
                  </a:lnTo>
                  <a:lnTo>
                    <a:pt x="399" y="959"/>
                  </a:lnTo>
                  <a:lnTo>
                    <a:pt x="404" y="954"/>
                  </a:lnTo>
                  <a:lnTo>
                    <a:pt x="404" y="954"/>
                  </a:lnTo>
                  <a:lnTo>
                    <a:pt x="404" y="954"/>
                  </a:lnTo>
                  <a:lnTo>
                    <a:pt x="404" y="954"/>
                  </a:lnTo>
                  <a:lnTo>
                    <a:pt x="404" y="949"/>
                  </a:lnTo>
                  <a:lnTo>
                    <a:pt x="404" y="954"/>
                  </a:lnTo>
                  <a:lnTo>
                    <a:pt x="409" y="949"/>
                  </a:lnTo>
                  <a:lnTo>
                    <a:pt x="409" y="949"/>
                  </a:lnTo>
                  <a:lnTo>
                    <a:pt x="415" y="949"/>
                  </a:lnTo>
                  <a:lnTo>
                    <a:pt x="415" y="949"/>
                  </a:lnTo>
                  <a:lnTo>
                    <a:pt x="415" y="949"/>
                  </a:lnTo>
                  <a:lnTo>
                    <a:pt x="415" y="949"/>
                  </a:lnTo>
                  <a:lnTo>
                    <a:pt x="415" y="949"/>
                  </a:lnTo>
                  <a:lnTo>
                    <a:pt x="415" y="944"/>
                  </a:lnTo>
                  <a:lnTo>
                    <a:pt x="415" y="944"/>
                  </a:lnTo>
                  <a:lnTo>
                    <a:pt x="420" y="944"/>
                  </a:lnTo>
                  <a:lnTo>
                    <a:pt x="420" y="939"/>
                  </a:lnTo>
                  <a:lnTo>
                    <a:pt x="420" y="939"/>
                  </a:lnTo>
                  <a:lnTo>
                    <a:pt x="420" y="939"/>
                  </a:lnTo>
                  <a:lnTo>
                    <a:pt x="420" y="933"/>
                  </a:lnTo>
                  <a:lnTo>
                    <a:pt x="420" y="933"/>
                  </a:lnTo>
                  <a:lnTo>
                    <a:pt x="420" y="933"/>
                  </a:lnTo>
                  <a:lnTo>
                    <a:pt x="420" y="933"/>
                  </a:lnTo>
                  <a:lnTo>
                    <a:pt x="425" y="933"/>
                  </a:lnTo>
                  <a:lnTo>
                    <a:pt x="425" y="933"/>
                  </a:lnTo>
                  <a:lnTo>
                    <a:pt x="425" y="933"/>
                  </a:lnTo>
                  <a:lnTo>
                    <a:pt x="425" y="933"/>
                  </a:lnTo>
                  <a:lnTo>
                    <a:pt x="425" y="933"/>
                  </a:lnTo>
                  <a:lnTo>
                    <a:pt x="430" y="933"/>
                  </a:lnTo>
                  <a:lnTo>
                    <a:pt x="430" y="933"/>
                  </a:lnTo>
                  <a:lnTo>
                    <a:pt x="430" y="933"/>
                  </a:lnTo>
                  <a:lnTo>
                    <a:pt x="430" y="933"/>
                  </a:lnTo>
                  <a:lnTo>
                    <a:pt x="430" y="933"/>
                  </a:lnTo>
                  <a:lnTo>
                    <a:pt x="430" y="933"/>
                  </a:lnTo>
                  <a:lnTo>
                    <a:pt x="430" y="933"/>
                  </a:lnTo>
                  <a:lnTo>
                    <a:pt x="435" y="933"/>
                  </a:lnTo>
                  <a:lnTo>
                    <a:pt x="435" y="933"/>
                  </a:lnTo>
                  <a:lnTo>
                    <a:pt x="435" y="928"/>
                  </a:lnTo>
                  <a:lnTo>
                    <a:pt x="435" y="928"/>
                  </a:lnTo>
                  <a:lnTo>
                    <a:pt x="440" y="928"/>
                  </a:lnTo>
                  <a:lnTo>
                    <a:pt x="440" y="928"/>
                  </a:lnTo>
                  <a:lnTo>
                    <a:pt x="440" y="928"/>
                  </a:lnTo>
                  <a:lnTo>
                    <a:pt x="440" y="928"/>
                  </a:lnTo>
                  <a:lnTo>
                    <a:pt x="446" y="928"/>
                  </a:lnTo>
                  <a:lnTo>
                    <a:pt x="440" y="928"/>
                  </a:lnTo>
                  <a:lnTo>
                    <a:pt x="446" y="928"/>
                  </a:lnTo>
                  <a:lnTo>
                    <a:pt x="446" y="923"/>
                  </a:lnTo>
                  <a:lnTo>
                    <a:pt x="446" y="923"/>
                  </a:lnTo>
                  <a:lnTo>
                    <a:pt x="446" y="923"/>
                  </a:lnTo>
                  <a:lnTo>
                    <a:pt x="451" y="923"/>
                  </a:lnTo>
                  <a:lnTo>
                    <a:pt x="451" y="923"/>
                  </a:lnTo>
                  <a:lnTo>
                    <a:pt x="451" y="923"/>
                  </a:lnTo>
                  <a:lnTo>
                    <a:pt x="451" y="923"/>
                  </a:lnTo>
                  <a:lnTo>
                    <a:pt x="456" y="923"/>
                  </a:lnTo>
                  <a:lnTo>
                    <a:pt x="456" y="923"/>
                  </a:lnTo>
                  <a:lnTo>
                    <a:pt x="456" y="923"/>
                  </a:lnTo>
                  <a:lnTo>
                    <a:pt x="456" y="923"/>
                  </a:lnTo>
                  <a:lnTo>
                    <a:pt x="456" y="923"/>
                  </a:lnTo>
                  <a:lnTo>
                    <a:pt x="461" y="923"/>
                  </a:lnTo>
                  <a:lnTo>
                    <a:pt x="461" y="923"/>
                  </a:lnTo>
                  <a:lnTo>
                    <a:pt x="461" y="923"/>
                  </a:lnTo>
                  <a:lnTo>
                    <a:pt x="461" y="918"/>
                  </a:lnTo>
                  <a:lnTo>
                    <a:pt x="461" y="918"/>
                  </a:lnTo>
                  <a:lnTo>
                    <a:pt x="461" y="918"/>
                  </a:lnTo>
                  <a:lnTo>
                    <a:pt x="461" y="913"/>
                  </a:lnTo>
                  <a:lnTo>
                    <a:pt x="461" y="913"/>
                  </a:lnTo>
                  <a:lnTo>
                    <a:pt x="461" y="918"/>
                  </a:lnTo>
                  <a:lnTo>
                    <a:pt x="461" y="918"/>
                  </a:lnTo>
                  <a:lnTo>
                    <a:pt x="461" y="918"/>
                  </a:lnTo>
                  <a:lnTo>
                    <a:pt x="466" y="918"/>
                  </a:lnTo>
                  <a:lnTo>
                    <a:pt x="466" y="918"/>
                  </a:lnTo>
                  <a:lnTo>
                    <a:pt x="466" y="918"/>
                  </a:lnTo>
                  <a:lnTo>
                    <a:pt x="466" y="918"/>
                  </a:lnTo>
                  <a:lnTo>
                    <a:pt x="466" y="918"/>
                  </a:lnTo>
                  <a:lnTo>
                    <a:pt x="466" y="913"/>
                  </a:lnTo>
                  <a:lnTo>
                    <a:pt x="466" y="913"/>
                  </a:lnTo>
                  <a:lnTo>
                    <a:pt x="466" y="913"/>
                  </a:lnTo>
                  <a:lnTo>
                    <a:pt x="466" y="913"/>
                  </a:lnTo>
                  <a:lnTo>
                    <a:pt x="466" y="907"/>
                  </a:lnTo>
                  <a:lnTo>
                    <a:pt x="466" y="907"/>
                  </a:lnTo>
                  <a:lnTo>
                    <a:pt x="466" y="907"/>
                  </a:lnTo>
                  <a:lnTo>
                    <a:pt x="472" y="907"/>
                  </a:lnTo>
                  <a:lnTo>
                    <a:pt x="472" y="907"/>
                  </a:lnTo>
                  <a:lnTo>
                    <a:pt x="472" y="907"/>
                  </a:lnTo>
                  <a:lnTo>
                    <a:pt x="472" y="907"/>
                  </a:lnTo>
                  <a:lnTo>
                    <a:pt x="472" y="907"/>
                  </a:lnTo>
                  <a:lnTo>
                    <a:pt x="472" y="907"/>
                  </a:lnTo>
                  <a:lnTo>
                    <a:pt x="477" y="907"/>
                  </a:lnTo>
                  <a:lnTo>
                    <a:pt x="477" y="907"/>
                  </a:lnTo>
                  <a:lnTo>
                    <a:pt x="477" y="902"/>
                  </a:lnTo>
                  <a:lnTo>
                    <a:pt x="477" y="902"/>
                  </a:lnTo>
                  <a:lnTo>
                    <a:pt x="477" y="902"/>
                  </a:lnTo>
                  <a:lnTo>
                    <a:pt x="477" y="902"/>
                  </a:lnTo>
                  <a:lnTo>
                    <a:pt x="482" y="902"/>
                  </a:lnTo>
                  <a:lnTo>
                    <a:pt x="482" y="902"/>
                  </a:lnTo>
                  <a:lnTo>
                    <a:pt x="482" y="902"/>
                  </a:lnTo>
                  <a:lnTo>
                    <a:pt x="482" y="902"/>
                  </a:lnTo>
                  <a:lnTo>
                    <a:pt x="482" y="902"/>
                  </a:lnTo>
                  <a:lnTo>
                    <a:pt x="482" y="902"/>
                  </a:lnTo>
                  <a:lnTo>
                    <a:pt x="482" y="902"/>
                  </a:lnTo>
                  <a:lnTo>
                    <a:pt x="487" y="902"/>
                  </a:lnTo>
                  <a:lnTo>
                    <a:pt x="487" y="902"/>
                  </a:lnTo>
                  <a:lnTo>
                    <a:pt x="487" y="897"/>
                  </a:lnTo>
                  <a:lnTo>
                    <a:pt x="487" y="902"/>
                  </a:lnTo>
                  <a:lnTo>
                    <a:pt x="487" y="902"/>
                  </a:lnTo>
                  <a:lnTo>
                    <a:pt x="487" y="902"/>
                  </a:lnTo>
                  <a:lnTo>
                    <a:pt x="487" y="897"/>
                  </a:lnTo>
                  <a:lnTo>
                    <a:pt x="487" y="897"/>
                  </a:lnTo>
                  <a:lnTo>
                    <a:pt x="487" y="897"/>
                  </a:lnTo>
                  <a:lnTo>
                    <a:pt x="492" y="897"/>
                  </a:lnTo>
                  <a:lnTo>
                    <a:pt x="492" y="897"/>
                  </a:lnTo>
                  <a:lnTo>
                    <a:pt x="492" y="892"/>
                  </a:lnTo>
                  <a:lnTo>
                    <a:pt x="492" y="892"/>
                  </a:lnTo>
                  <a:lnTo>
                    <a:pt x="492" y="892"/>
                  </a:lnTo>
                  <a:lnTo>
                    <a:pt x="492" y="892"/>
                  </a:lnTo>
                  <a:lnTo>
                    <a:pt x="492" y="892"/>
                  </a:lnTo>
                  <a:lnTo>
                    <a:pt x="497" y="887"/>
                  </a:lnTo>
                  <a:lnTo>
                    <a:pt x="497" y="887"/>
                  </a:lnTo>
                  <a:lnTo>
                    <a:pt x="497" y="887"/>
                  </a:lnTo>
                  <a:lnTo>
                    <a:pt x="497" y="887"/>
                  </a:lnTo>
                  <a:lnTo>
                    <a:pt x="503" y="887"/>
                  </a:lnTo>
                  <a:lnTo>
                    <a:pt x="503" y="887"/>
                  </a:lnTo>
                  <a:lnTo>
                    <a:pt x="503" y="887"/>
                  </a:lnTo>
                  <a:lnTo>
                    <a:pt x="503" y="881"/>
                  </a:lnTo>
                  <a:lnTo>
                    <a:pt x="508" y="881"/>
                  </a:lnTo>
                  <a:lnTo>
                    <a:pt x="508" y="881"/>
                  </a:lnTo>
                  <a:lnTo>
                    <a:pt x="508" y="881"/>
                  </a:lnTo>
                  <a:lnTo>
                    <a:pt x="508" y="876"/>
                  </a:lnTo>
                  <a:lnTo>
                    <a:pt x="508" y="876"/>
                  </a:lnTo>
                  <a:lnTo>
                    <a:pt x="508" y="881"/>
                  </a:lnTo>
                  <a:lnTo>
                    <a:pt x="508" y="881"/>
                  </a:lnTo>
                  <a:lnTo>
                    <a:pt x="513" y="881"/>
                  </a:lnTo>
                  <a:lnTo>
                    <a:pt x="513" y="876"/>
                  </a:lnTo>
                  <a:lnTo>
                    <a:pt x="513" y="876"/>
                  </a:lnTo>
                  <a:lnTo>
                    <a:pt x="513" y="876"/>
                  </a:lnTo>
                  <a:lnTo>
                    <a:pt x="513" y="881"/>
                  </a:lnTo>
                  <a:lnTo>
                    <a:pt x="518" y="881"/>
                  </a:lnTo>
                  <a:lnTo>
                    <a:pt x="518" y="881"/>
                  </a:lnTo>
                  <a:lnTo>
                    <a:pt x="518" y="881"/>
                  </a:lnTo>
                  <a:lnTo>
                    <a:pt x="523" y="876"/>
                  </a:lnTo>
                  <a:lnTo>
                    <a:pt x="518" y="876"/>
                  </a:lnTo>
                  <a:lnTo>
                    <a:pt x="518" y="876"/>
                  </a:lnTo>
                  <a:lnTo>
                    <a:pt x="518" y="876"/>
                  </a:lnTo>
                  <a:lnTo>
                    <a:pt x="518" y="876"/>
                  </a:lnTo>
                  <a:lnTo>
                    <a:pt x="513" y="876"/>
                  </a:lnTo>
                  <a:lnTo>
                    <a:pt x="513" y="871"/>
                  </a:lnTo>
                  <a:lnTo>
                    <a:pt x="513" y="871"/>
                  </a:lnTo>
                  <a:lnTo>
                    <a:pt x="518" y="871"/>
                  </a:lnTo>
                  <a:lnTo>
                    <a:pt x="518" y="871"/>
                  </a:lnTo>
                  <a:lnTo>
                    <a:pt x="518" y="871"/>
                  </a:lnTo>
                  <a:lnTo>
                    <a:pt x="518" y="876"/>
                  </a:lnTo>
                  <a:lnTo>
                    <a:pt x="518" y="876"/>
                  </a:lnTo>
                  <a:lnTo>
                    <a:pt x="523" y="871"/>
                  </a:lnTo>
                  <a:lnTo>
                    <a:pt x="523" y="871"/>
                  </a:lnTo>
                  <a:lnTo>
                    <a:pt x="523" y="871"/>
                  </a:lnTo>
                  <a:lnTo>
                    <a:pt x="523" y="871"/>
                  </a:lnTo>
                  <a:lnTo>
                    <a:pt x="523" y="871"/>
                  </a:lnTo>
                  <a:lnTo>
                    <a:pt x="518" y="871"/>
                  </a:lnTo>
                  <a:lnTo>
                    <a:pt x="518" y="866"/>
                  </a:lnTo>
                  <a:lnTo>
                    <a:pt x="518" y="866"/>
                  </a:lnTo>
                  <a:lnTo>
                    <a:pt x="523" y="866"/>
                  </a:lnTo>
                  <a:lnTo>
                    <a:pt x="523" y="866"/>
                  </a:lnTo>
                  <a:lnTo>
                    <a:pt x="523" y="866"/>
                  </a:lnTo>
                  <a:lnTo>
                    <a:pt x="523" y="866"/>
                  </a:lnTo>
                  <a:lnTo>
                    <a:pt x="523" y="866"/>
                  </a:lnTo>
                  <a:lnTo>
                    <a:pt x="523" y="861"/>
                  </a:lnTo>
                  <a:lnTo>
                    <a:pt x="523" y="861"/>
                  </a:lnTo>
                  <a:lnTo>
                    <a:pt x="523" y="861"/>
                  </a:lnTo>
                  <a:lnTo>
                    <a:pt x="523" y="861"/>
                  </a:lnTo>
                  <a:lnTo>
                    <a:pt x="523" y="856"/>
                  </a:lnTo>
                  <a:lnTo>
                    <a:pt x="529" y="856"/>
                  </a:lnTo>
                  <a:lnTo>
                    <a:pt x="529" y="861"/>
                  </a:lnTo>
                  <a:lnTo>
                    <a:pt x="529" y="861"/>
                  </a:lnTo>
                  <a:lnTo>
                    <a:pt x="529" y="856"/>
                  </a:lnTo>
                  <a:lnTo>
                    <a:pt x="534" y="856"/>
                  </a:lnTo>
                  <a:lnTo>
                    <a:pt x="534" y="856"/>
                  </a:lnTo>
                  <a:lnTo>
                    <a:pt x="534" y="856"/>
                  </a:lnTo>
                  <a:lnTo>
                    <a:pt x="539" y="856"/>
                  </a:lnTo>
                  <a:lnTo>
                    <a:pt x="539" y="856"/>
                  </a:lnTo>
                  <a:lnTo>
                    <a:pt x="539" y="861"/>
                  </a:lnTo>
                  <a:lnTo>
                    <a:pt x="539" y="861"/>
                  </a:lnTo>
                  <a:lnTo>
                    <a:pt x="539" y="861"/>
                  </a:lnTo>
                  <a:lnTo>
                    <a:pt x="539" y="866"/>
                  </a:lnTo>
                  <a:lnTo>
                    <a:pt x="544" y="866"/>
                  </a:lnTo>
                  <a:lnTo>
                    <a:pt x="539" y="866"/>
                  </a:lnTo>
                  <a:lnTo>
                    <a:pt x="544" y="866"/>
                  </a:lnTo>
                  <a:lnTo>
                    <a:pt x="544" y="871"/>
                  </a:lnTo>
                  <a:lnTo>
                    <a:pt x="544" y="871"/>
                  </a:lnTo>
                  <a:lnTo>
                    <a:pt x="549" y="871"/>
                  </a:lnTo>
                  <a:lnTo>
                    <a:pt x="549" y="871"/>
                  </a:lnTo>
                  <a:lnTo>
                    <a:pt x="549" y="866"/>
                  </a:lnTo>
                  <a:lnTo>
                    <a:pt x="549" y="866"/>
                  </a:lnTo>
                  <a:lnTo>
                    <a:pt x="555" y="866"/>
                  </a:lnTo>
                  <a:lnTo>
                    <a:pt x="555" y="866"/>
                  </a:lnTo>
                  <a:lnTo>
                    <a:pt x="555" y="866"/>
                  </a:lnTo>
                  <a:lnTo>
                    <a:pt x="555" y="866"/>
                  </a:lnTo>
                  <a:lnTo>
                    <a:pt x="560" y="866"/>
                  </a:lnTo>
                  <a:lnTo>
                    <a:pt x="560" y="866"/>
                  </a:lnTo>
                  <a:lnTo>
                    <a:pt x="565" y="866"/>
                  </a:lnTo>
                  <a:lnTo>
                    <a:pt x="565" y="866"/>
                  </a:lnTo>
                  <a:lnTo>
                    <a:pt x="565" y="866"/>
                  </a:lnTo>
                  <a:lnTo>
                    <a:pt x="565" y="861"/>
                  </a:lnTo>
                  <a:lnTo>
                    <a:pt x="570" y="861"/>
                  </a:lnTo>
                  <a:lnTo>
                    <a:pt x="570" y="861"/>
                  </a:lnTo>
                  <a:lnTo>
                    <a:pt x="570" y="861"/>
                  </a:lnTo>
                  <a:lnTo>
                    <a:pt x="570" y="856"/>
                  </a:lnTo>
                  <a:lnTo>
                    <a:pt x="570" y="856"/>
                  </a:lnTo>
                  <a:lnTo>
                    <a:pt x="570" y="856"/>
                  </a:lnTo>
                  <a:lnTo>
                    <a:pt x="575" y="856"/>
                  </a:lnTo>
                  <a:lnTo>
                    <a:pt x="575" y="850"/>
                  </a:lnTo>
                  <a:lnTo>
                    <a:pt x="575" y="850"/>
                  </a:lnTo>
                  <a:lnTo>
                    <a:pt x="575" y="856"/>
                  </a:lnTo>
                  <a:lnTo>
                    <a:pt x="575" y="856"/>
                  </a:lnTo>
                  <a:lnTo>
                    <a:pt x="575" y="856"/>
                  </a:lnTo>
                  <a:lnTo>
                    <a:pt x="580" y="850"/>
                  </a:lnTo>
                  <a:lnTo>
                    <a:pt x="580" y="856"/>
                  </a:lnTo>
                  <a:lnTo>
                    <a:pt x="580" y="856"/>
                  </a:lnTo>
                  <a:lnTo>
                    <a:pt x="580" y="856"/>
                  </a:lnTo>
                  <a:lnTo>
                    <a:pt x="580" y="856"/>
                  </a:lnTo>
                  <a:lnTo>
                    <a:pt x="586" y="856"/>
                  </a:lnTo>
                  <a:lnTo>
                    <a:pt x="586" y="861"/>
                  </a:lnTo>
                  <a:lnTo>
                    <a:pt x="586" y="861"/>
                  </a:lnTo>
                  <a:lnTo>
                    <a:pt x="591" y="861"/>
                  </a:lnTo>
                  <a:lnTo>
                    <a:pt x="591" y="861"/>
                  </a:lnTo>
                  <a:lnTo>
                    <a:pt x="591" y="856"/>
                  </a:lnTo>
                  <a:lnTo>
                    <a:pt x="591" y="856"/>
                  </a:lnTo>
                  <a:lnTo>
                    <a:pt x="591" y="856"/>
                  </a:lnTo>
                  <a:lnTo>
                    <a:pt x="591" y="856"/>
                  </a:lnTo>
                  <a:lnTo>
                    <a:pt x="591" y="850"/>
                  </a:lnTo>
                  <a:lnTo>
                    <a:pt x="591" y="850"/>
                  </a:lnTo>
                  <a:lnTo>
                    <a:pt x="591" y="850"/>
                  </a:lnTo>
                  <a:lnTo>
                    <a:pt x="591" y="850"/>
                  </a:lnTo>
                  <a:lnTo>
                    <a:pt x="591" y="850"/>
                  </a:lnTo>
                  <a:lnTo>
                    <a:pt x="591" y="845"/>
                  </a:lnTo>
                  <a:lnTo>
                    <a:pt x="591" y="845"/>
                  </a:lnTo>
                  <a:lnTo>
                    <a:pt x="591" y="845"/>
                  </a:lnTo>
                  <a:lnTo>
                    <a:pt x="596" y="850"/>
                  </a:lnTo>
                  <a:lnTo>
                    <a:pt x="596" y="850"/>
                  </a:lnTo>
                  <a:lnTo>
                    <a:pt x="596" y="850"/>
                  </a:lnTo>
                  <a:lnTo>
                    <a:pt x="596" y="845"/>
                  </a:lnTo>
                  <a:lnTo>
                    <a:pt x="596" y="845"/>
                  </a:lnTo>
                  <a:lnTo>
                    <a:pt x="596" y="845"/>
                  </a:lnTo>
                  <a:lnTo>
                    <a:pt x="596" y="845"/>
                  </a:lnTo>
                  <a:lnTo>
                    <a:pt x="601" y="840"/>
                  </a:lnTo>
                  <a:lnTo>
                    <a:pt x="601" y="840"/>
                  </a:lnTo>
                  <a:lnTo>
                    <a:pt x="601" y="840"/>
                  </a:lnTo>
                  <a:lnTo>
                    <a:pt x="606" y="840"/>
                  </a:lnTo>
                  <a:lnTo>
                    <a:pt x="606" y="840"/>
                  </a:lnTo>
                  <a:lnTo>
                    <a:pt x="606" y="840"/>
                  </a:lnTo>
                  <a:lnTo>
                    <a:pt x="606" y="835"/>
                  </a:lnTo>
                  <a:lnTo>
                    <a:pt x="606" y="835"/>
                  </a:lnTo>
                  <a:lnTo>
                    <a:pt x="606" y="835"/>
                  </a:lnTo>
                  <a:lnTo>
                    <a:pt x="612" y="840"/>
                  </a:lnTo>
                  <a:lnTo>
                    <a:pt x="612" y="840"/>
                  </a:lnTo>
                  <a:lnTo>
                    <a:pt x="612" y="840"/>
                  </a:lnTo>
                  <a:lnTo>
                    <a:pt x="612" y="840"/>
                  </a:lnTo>
                  <a:lnTo>
                    <a:pt x="617" y="840"/>
                  </a:lnTo>
                  <a:lnTo>
                    <a:pt x="617" y="840"/>
                  </a:lnTo>
                  <a:lnTo>
                    <a:pt x="617" y="840"/>
                  </a:lnTo>
                  <a:lnTo>
                    <a:pt x="622" y="840"/>
                  </a:lnTo>
                  <a:lnTo>
                    <a:pt x="622" y="840"/>
                  </a:lnTo>
                  <a:lnTo>
                    <a:pt x="622" y="840"/>
                  </a:lnTo>
                  <a:lnTo>
                    <a:pt x="622" y="840"/>
                  </a:lnTo>
                  <a:lnTo>
                    <a:pt x="627" y="835"/>
                  </a:lnTo>
                  <a:lnTo>
                    <a:pt x="627" y="835"/>
                  </a:lnTo>
                  <a:lnTo>
                    <a:pt x="622" y="835"/>
                  </a:lnTo>
                  <a:lnTo>
                    <a:pt x="627" y="835"/>
                  </a:lnTo>
                  <a:lnTo>
                    <a:pt x="622" y="835"/>
                  </a:lnTo>
                  <a:lnTo>
                    <a:pt x="622" y="830"/>
                  </a:lnTo>
                  <a:lnTo>
                    <a:pt x="627" y="830"/>
                  </a:lnTo>
                  <a:lnTo>
                    <a:pt x="627" y="830"/>
                  </a:lnTo>
                  <a:lnTo>
                    <a:pt x="627" y="830"/>
                  </a:lnTo>
                  <a:lnTo>
                    <a:pt x="627" y="830"/>
                  </a:lnTo>
                  <a:lnTo>
                    <a:pt x="627" y="824"/>
                  </a:lnTo>
                  <a:lnTo>
                    <a:pt x="627" y="824"/>
                  </a:lnTo>
                  <a:lnTo>
                    <a:pt x="627" y="824"/>
                  </a:lnTo>
                  <a:lnTo>
                    <a:pt x="632" y="824"/>
                  </a:lnTo>
                  <a:lnTo>
                    <a:pt x="632" y="824"/>
                  </a:lnTo>
                  <a:lnTo>
                    <a:pt x="632" y="819"/>
                  </a:lnTo>
                  <a:lnTo>
                    <a:pt x="632" y="819"/>
                  </a:lnTo>
                  <a:lnTo>
                    <a:pt x="632" y="819"/>
                  </a:lnTo>
                  <a:lnTo>
                    <a:pt x="632" y="819"/>
                  </a:lnTo>
                  <a:lnTo>
                    <a:pt x="632" y="814"/>
                  </a:lnTo>
                  <a:lnTo>
                    <a:pt x="632" y="814"/>
                  </a:lnTo>
                  <a:lnTo>
                    <a:pt x="632" y="814"/>
                  </a:lnTo>
                  <a:lnTo>
                    <a:pt x="632" y="814"/>
                  </a:lnTo>
                  <a:lnTo>
                    <a:pt x="632" y="814"/>
                  </a:lnTo>
                  <a:lnTo>
                    <a:pt x="632" y="809"/>
                  </a:lnTo>
                  <a:lnTo>
                    <a:pt x="632" y="809"/>
                  </a:lnTo>
                  <a:lnTo>
                    <a:pt x="632" y="809"/>
                  </a:lnTo>
                  <a:lnTo>
                    <a:pt x="632" y="809"/>
                  </a:lnTo>
                  <a:lnTo>
                    <a:pt x="632" y="804"/>
                  </a:lnTo>
                  <a:lnTo>
                    <a:pt x="627" y="804"/>
                  </a:lnTo>
                  <a:lnTo>
                    <a:pt x="627" y="804"/>
                  </a:lnTo>
                  <a:lnTo>
                    <a:pt x="627" y="804"/>
                  </a:lnTo>
                  <a:lnTo>
                    <a:pt x="622" y="804"/>
                  </a:lnTo>
                  <a:lnTo>
                    <a:pt x="622" y="804"/>
                  </a:lnTo>
                  <a:lnTo>
                    <a:pt x="622" y="798"/>
                  </a:lnTo>
                  <a:lnTo>
                    <a:pt x="622" y="798"/>
                  </a:lnTo>
                  <a:lnTo>
                    <a:pt x="622" y="798"/>
                  </a:lnTo>
                  <a:lnTo>
                    <a:pt x="622" y="798"/>
                  </a:lnTo>
                  <a:lnTo>
                    <a:pt x="622" y="793"/>
                  </a:lnTo>
                  <a:lnTo>
                    <a:pt x="622" y="793"/>
                  </a:lnTo>
                  <a:lnTo>
                    <a:pt x="622" y="793"/>
                  </a:lnTo>
                  <a:lnTo>
                    <a:pt x="622" y="788"/>
                  </a:lnTo>
                  <a:lnTo>
                    <a:pt x="622" y="788"/>
                  </a:lnTo>
                  <a:lnTo>
                    <a:pt x="627" y="788"/>
                  </a:lnTo>
                  <a:lnTo>
                    <a:pt x="627" y="788"/>
                  </a:lnTo>
                  <a:lnTo>
                    <a:pt x="627" y="783"/>
                  </a:lnTo>
                  <a:lnTo>
                    <a:pt x="627" y="783"/>
                  </a:lnTo>
                  <a:lnTo>
                    <a:pt x="622" y="783"/>
                  </a:lnTo>
                  <a:lnTo>
                    <a:pt x="622" y="783"/>
                  </a:lnTo>
                  <a:lnTo>
                    <a:pt x="622" y="783"/>
                  </a:lnTo>
                  <a:lnTo>
                    <a:pt x="622" y="778"/>
                  </a:lnTo>
                  <a:lnTo>
                    <a:pt x="622" y="778"/>
                  </a:lnTo>
                  <a:lnTo>
                    <a:pt x="622" y="778"/>
                  </a:lnTo>
                  <a:lnTo>
                    <a:pt x="622" y="778"/>
                  </a:lnTo>
                  <a:lnTo>
                    <a:pt x="622" y="778"/>
                  </a:lnTo>
                  <a:lnTo>
                    <a:pt x="622" y="778"/>
                  </a:lnTo>
                  <a:lnTo>
                    <a:pt x="622" y="778"/>
                  </a:lnTo>
                  <a:lnTo>
                    <a:pt x="617" y="778"/>
                  </a:lnTo>
                  <a:lnTo>
                    <a:pt x="617" y="778"/>
                  </a:lnTo>
                  <a:lnTo>
                    <a:pt x="617" y="778"/>
                  </a:lnTo>
                  <a:lnTo>
                    <a:pt x="612" y="778"/>
                  </a:lnTo>
                  <a:lnTo>
                    <a:pt x="612" y="773"/>
                  </a:lnTo>
                  <a:lnTo>
                    <a:pt x="612" y="773"/>
                  </a:lnTo>
                  <a:lnTo>
                    <a:pt x="612" y="773"/>
                  </a:lnTo>
                  <a:lnTo>
                    <a:pt x="612" y="773"/>
                  </a:lnTo>
                  <a:lnTo>
                    <a:pt x="612" y="767"/>
                  </a:lnTo>
                  <a:lnTo>
                    <a:pt x="612" y="767"/>
                  </a:lnTo>
                  <a:lnTo>
                    <a:pt x="612" y="767"/>
                  </a:lnTo>
                  <a:lnTo>
                    <a:pt x="606" y="773"/>
                  </a:lnTo>
                  <a:lnTo>
                    <a:pt x="606" y="767"/>
                  </a:lnTo>
                  <a:lnTo>
                    <a:pt x="606" y="767"/>
                  </a:lnTo>
                  <a:lnTo>
                    <a:pt x="606" y="767"/>
                  </a:lnTo>
                  <a:lnTo>
                    <a:pt x="606" y="767"/>
                  </a:lnTo>
                  <a:lnTo>
                    <a:pt x="606" y="767"/>
                  </a:lnTo>
                  <a:lnTo>
                    <a:pt x="606" y="762"/>
                  </a:lnTo>
                  <a:lnTo>
                    <a:pt x="606" y="762"/>
                  </a:lnTo>
                  <a:lnTo>
                    <a:pt x="606" y="762"/>
                  </a:lnTo>
                  <a:lnTo>
                    <a:pt x="606" y="762"/>
                  </a:lnTo>
                  <a:lnTo>
                    <a:pt x="606" y="762"/>
                  </a:lnTo>
                  <a:lnTo>
                    <a:pt x="606" y="762"/>
                  </a:lnTo>
                  <a:lnTo>
                    <a:pt x="612" y="762"/>
                  </a:lnTo>
                  <a:lnTo>
                    <a:pt x="612" y="757"/>
                  </a:lnTo>
                  <a:lnTo>
                    <a:pt x="612" y="757"/>
                  </a:lnTo>
                  <a:lnTo>
                    <a:pt x="612" y="757"/>
                  </a:lnTo>
                  <a:lnTo>
                    <a:pt x="612" y="757"/>
                  </a:lnTo>
                  <a:lnTo>
                    <a:pt x="612" y="757"/>
                  </a:lnTo>
                  <a:lnTo>
                    <a:pt x="612" y="752"/>
                  </a:lnTo>
                  <a:lnTo>
                    <a:pt x="612" y="752"/>
                  </a:lnTo>
                  <a:lnTo>
                    <a:pt x="612" y="752"/>
                  </a:lnTo>
                  <a:lnTo>
                    <a:pt x="612" y="752"/>
                  </a:lnTo>
                  <a:lnTo>
                    <a:pt x="612" y="747"/>
                  </a:lnTo>
                  <a:lnTo>
                    <a:pt x="612" y="747"/>
                  </a:lnTo>
                  <a:lnTo>
                    <a:pt x="612" y="747"/>
                  </a:lnTo>
                  <a:lnTo>
                    <a:pt x="612" y="741"/>
                  </a:lnTo>
                  <a:lnTo>
                    <a:pt x="612" y="741"/>
                  </a:lnTo>
                  <a:lnTo>
                    <a:pt x="612" y="741"/>
                  </a:lnTo>
                  <a:lnTo>
                    <a:pt x="617" y="741"/>
                  </a:lnTo>
                  <a:lnTo>
                    <a:pt x="617" y="741"/>
                  </a:lnTo>
                  <a:lnTo>
                    <a:pt x="617" y="736"/>
                  </a:lnTo>
                  <a:lnTo>
                    <a:pt x="617" y="736"/>
                  </a:lnTo>
                  <a:lnTo>
                    <a:pt x="622" y="736"/>
                  </a:lnTo>
                  <a:lnTo>
                    <a:pt x="622" y="736"/>
                  </a:lnTo>
                  <a:lnTo>
                    <a:pt x="622" y="736"/>
                  </a:lnTo>
                  <a:lnTo>
                    <a:pt x="622" y="736"/>
                  </a:lnTo>
                  <a:lnTo>
                    <a:pt x="622" y="736"/>
                  </a:lnTo>
                  <a:lnTo>
                    <a:pt x="622" y="731"/>
                  </a:lnTo>
                  <a:lnTo>
                    <a:pt x="627" y="731"/>
                  </a:lnTo>
                  <a:lnTo>
                    <a:pt x="627" y="731"/>
                  </a:lnTo>
                  <a:lnTo>
                    <a:pt x="627" y="731"/>
                  </a:lnTo>
                  <a:lnTo>
                    <a:pt x="627" y="731"/>
                  </a:lnTo>
                  <a:lnTo>
                    <a:pt x="627" y="726"/>
                  </a:lnTo>
                  <a:lnTo>
                    <a:pt x="627" y="726"/>
                  </a:lnTo>
                  <a:lnTo>
                    <a:pt x="627" y="726"/>
                  </a:lnTo>
                  <a:lnTo>
                    <a:pt x="627" y="726"/>
                  </a:lnTo>
                  <a:lnTo>
                    <a:pt x="627" y="721"/>
                  </a:lnTo>
                  <a:lnTo>
                    <a:pt x="627" y="721"/>
                  </a:lnTo>
                  <a:lnTo>
                    <a:pt x="627" y="721"/>
                  </a:lnTo>
                  <a:lnTo>
                    <a:pt x="632" y="721"/>
                  </a:lnTo>
                  <a:lnTo>
                    <a:pt x="627" y="721"/>
                  </a:lnTo>
                  <a:lnTo>
                    <a:pt x="627" y="721"/>
                  </a:lnTo>
                  <a:lnTo>
                    <a:pt x="632" y="716"/>
                  </a:lnTo>
                  <a:lnTo>
                    <a:pt x="632" y="716"/>
                  </a:lnTo>
                  <a:lnTo>
                    <a:pt x="632" y="716"/>
                  </a:lnTo>
                  <a:lnTo>
                    <a:pt x="632" y="716"/>
                  </a:lnTo>
                  <a:lnTo>
                    <a:pt x="632" y="716"/>
                  </a:lnTo>
                  <a:lnTo>
                    <a:pt x="632" y="710"/>
                  </a:lnTo>
                  <a:lnTo>
                    <a:pt x="632" y="710"/>
                  </a:lnTo>
                  <a:lnTo>
                    <a:pt x="632" y="710"/>
                  </a:lnTo>
                  <a:lnTo>
                    <a:pt x="637" y="710"/>
                  </a:lnTo>
                  <a:lnTo>
                    <a:pt x="637" y="705"/>
                  </a:lnTo>
                  <a:lnTo>
                    <a:pt x="637" y="705"/>
                  </a:lnTo>
                  <a:lnTo>
                    <a:pt x="637" y="705"/>
                  </a:lnTo>
                  <a:lnTo>
                    <a:pt x="637" y="705"/>
                  </a:lnTo>
                  <a:lnTo>
                    <a:pt x="637" y="705"/>
                  </a:lnTo>
                  <a:lnTo>
                    <a:pt x="643" y="705"/>
                  </a:lnTo>
                  <a:lnTo>
                    <a:pt x="643" y="705"/>
                  </a:lnTo>
                  <a:lnTo>
                    <a:pt x="643" y="705"/>
                  </a:lnTo>
                  <a:lnTo>
                    <a:pt x="643" y="705"/>
                  </a:lnTo>
                  <a:lnTo>
                    <a:pt x="643" y="700"/>
                  </a:lnTo>
                  <a:lnTo>
                    <a:pt x="648" y="700"/>
                  </a:lnTo>
                  <a:lnTo>
                    <a:pt x="648" y="700"/>
                  </a:lnTo>
                  <a:lnTo>
                    <a:pt x="648" y="700"/>
                  </a:lnTo>
                  <a:lnTo>
                    <a:pt x="653" y="700"/>
                  </a:lnTo>
                  <a:lnTo>
                    <a:pt x="648" y="700"/>
                  </a:lnTo>
                  <a:lnTo>
                    <a:pt x="648" y="700"/>
                  </a:lnTo>
                  <a:lnTo>
                    <a:pt x="648" y="695"/>
                  </a:lnTo>
                  <a:lnTo>
                    <a:pt x="648" y="695"/>
                  </a:lnTo>
                  <a:lnTo>
                    <a:pt x="648" y="695"/>
                  </a:lnTo>
                  <a:lnTo>
                    <a:pt x="648" y="695"/>
                  </a:lnTo>
                  <a:lnTo>
                    <a:pt x="643" y="695"/>
                  </a:lnTo>
                  <a:lnTo>
                    <a:pt x="643" y="695"/>
                  </a:lnTo>
                  <a:lnTo>
                    <a:pt x="643" y="695"/>
                  </a:lnTo>
                  <a:lnTo>
                    <a:pt x="643" y="690"/>
                  </a:lnTo>
                  <a:lnTo>
                    <a:pt x="643" y="690"/>
                  </a:lnTo>
                  <a:lnTo>
                    <a:pt x="637" y="690"/>
                  </a:lnTo>
                  <a:lnTo>
                    <a:pt x="637" y="690"/>
                  </a:lnTo>
                  <a:lnTo>
                    <a:pt x="637" y="690"/>
                  </a:lnTo>
                  <a:lnTo>
                    <a:pt x="637" y="690"/>
                  </a:lnTo>
                  <a:lnTo>
                    <a:pt x="637" y="684"/>
                  </a:lnTo>
                  <a:lnTo>
                    <a:pt x="637" y="684"/>
                  </a:lnTo>
                  <a:lnTo>
                    <a:pt x="637" y="684"/>
                  </a:lnTo>
                  <a:lnTo>
                    <a:pt x="637" y="684"/>
                  </a:lnTo>
                  <a:lnTo>
                    <a:pt x="637" y="684"/>
                  </a:lnTo>
                  <a:lnTo>
                    <a:pt x="637" y="679"/>
                  </a:lnTo>
                  <a:lnTo>
                    <a:pt x="637" y="684"/>
                  </a:lnTo>
                  <a:lnTo>
                    <a:pt x="643" y="684"/>
                  </a:lnTo>
                  <a:lnTo>
                    <a:pt x="643" y="684"/>
                  </a:lnTo>
                  <a:lnTo>
                    <a:pt x="643" y="684"/>
                  </a:lnTo>
                  <a:lnTo>
                    <a:pt x="643" y="690"/>
                  </a:lnTo>
                  <a:lnTo>
                    <a:pt x="643" y="690"/>
                  </a:lnTo>
                  <a:lnTo>
                    <a:pt x="643" y="690"/>
                  </a:lnTo>
                  <a:lnTo>
                    <a:pt x="643" y="690"/>
                  </a:lnTo>
                  <a:lnTo>
                    <a:pt x="648" y="690"/>
                  </a:lnTo>
                  <a:lnTo>
                    <a:pt x="648" y="690"/>
                  </a:lnTo>
                  <a:lnTo>
                    <a:pt x="648" y="684"/>
                  </a:lnTo>
                  <a:lnTo>
                    <a:pt x="648" y="684"/>
                  </a:lnTo>
                  <a:lnTo>
                    <a:pt x="648" y="684"/>
                  </a:lnTo>
                  <a:lnTo>
                    <a:pt x="648" y="679"/>
                  </a:lnTo>
                  <a:lnTo>
                    <a:pt x="648" y="679"/>
                  </a:lnTo>
                  <a:lnTo>
                    <a:pt x="648" y="679"/>
                  </a:lnTo>
                  <a:lnTo>
                    <a:pt x="643" y="679"/>
                  </a:lnTo>
                  <a:lnTo>
                    <a:pt x="643" y="674"/>
                  </a:lnTo>
                  <a:lnTo>
                    <a:pt x="643" y="674"/>
                  </a:lnTo>
                  <a:lnTo>
                    <a:pt x="643" y="674"/>
                  </a:lnTo>
                  <a:lnTo>
                    <a:pt x="643" y="674"/>
                  </a:lnTo>
                  <a:lnTo>
                    <a:pt x="643" y="674"/>
                  </a:lnTo>
                  <a:lnTo>
                    <a:pt x="643" y="674"/>
                  </a:lnTo>
                  <a:lnTo>
                    <a:pt x="648" y="674"/>
                  </a:lnTo>
                  <a:lnTo>
                    <a:pt x="648" y="674"/>
                  </a:lnTo>
                  <a:lnTo>
                    <a:pt x="648" y="674"/>
                  </a:lnTo>
                  <a:lnTo>
                    <a:pt x="648" y="674"/>
                  </a:lnTo>
                  <a:lnTo>
                    <a:pt x="648" y="674"/>
                  </a:lnTo>
                  <a:lnTo>
                    <a:pt x="648" y="669"/>
                  </a:lnTo>
                  <a:lnTo>
                    <a:pt x="648" y="669"/>
                  </a:lnTo>
                  <a:lnTo>
                    <a:pt x="648" y="669"/>
                  </a:lnTo>
                  <a:lnTo>
                    <a:pt x="653" y="669"/>
                  </a:lnTo>
                  <a:lnTo>
                    <a:pt x="653" y="669"/>
                  </a:lnTo>
                  <a:lnTo>
                    <a:pt x="653" y="669"/>
                  </a:lnTo>
                  <a:lnTo>
                    <a:pt x="658" y="669"/>
                  </a:lnTo>
                  <a:lnTo>
                    <a:pt x="658" y="664"/>
                  </a:lnTo>
                  <a:lnTo>
                    <a:pt x="658" y="664"/>
                  </a:lnTo>
                  <a:lnTo>
                    <a:pt x="658" y="664"/>
                  </a:lnTo>
                  <a:lnTo>
                    <a:pt x="653" y="664"/>
                  </a:lnTo>
                  <a:lnTo>
                    <a:pt x="653" y="664"/>
                  </a:lnTo>
                  <a:lnTo>
                    <a:pt x="653" y="664"/>
                  </a:lnTo>
                  <a:lnTo>
                    <a:pt x="653" y="658"/>
                  </a:lnTo>
                  <a:lnTo>
                    <a:pt x="653" y="658"/>
                  </a:lnTo>
                  <a:lnTo>
                    <a:pt x="648" y="658"/>
                  </a:lnTo>
                  <a:lnTo>
                    <a:pt x="648" y="658"/>
                  </a:lnTo>
                  <a:lnTo>
                    <a:pt x="653" y="658"/>
                  </a:lnTo>
                  <a:lnTo>
                    <a:pt x="653" y="653"/>
                  </a:lnTo>
                  <a:lnTo>
                    <a:pt x="653" y="653"/>
                  </a:lnTo>
                  <a:lnTo>
                    <a:pt x="653" y="653"/>
                  </a:lnTo>
                  <a:lnTo>
                    <a:pt x="653" y="653"/>
                  </a:lnTo>
                  <a:lnTo>
                    <a:pt x="658" y="658"/>
                  </a:lnTo>
                  <a:lnTo>
                    <a:pt x="658" y="653"/>
                  </a:lnTo>
                  <a:lnTo>
                    <a:pt x="658" y="653"/>
                  </a:lnTo>
                  <a:lnTo>
                    <a:pt x="658" y="653"/>
                  </a:lnTo>
                  <a:lnTo>
                    <a:pt x="658" y="653"/>
                  </a:lnTo>
                  <a:lnTo>
                    <a:pt x="658" y="648"/>
                  </a:lnTo>
                  <a:lnTo>
                    <a:pt x="658" y="648"/>
                  </a:lnTo>
                  <a:lnTo>
                    <a:pt x="663" y="648"/>
                  </a:lnTo>
                  <a:lnTo>
                    <a:pt x="663" y="648"/>
                  </a:lnTo>
                  <a:lnTo>
                    <a:pt x="663" y="648"/>
                  </a:lnTo>
                  <a:lnTo>
                    <a:pt x="663" y="648"/>
                  </a:lnTo>
                  <a:lnTo>
                    <a:pt x="663" y="648"/>
                  </a:lnTo>
                  <a:lnTo>
                    <a:pt x="669" y="643"/>
                  </a:lnTo>
                  <a:lnTo>
                    <a:pt x="669" y="648"/>
                  </a:lnTo>
                  <a:lnTo>
                    <a:pt x="669" y="648"/>
                  </a:lnTo>
                  <a:lnTo>
                    <a:pt x="669" y="648"/>
                  </a:lnTo>
                  <a:lnTo>
                    <a:pt x="669" y="643"/>
                  </a:lnTo>
                  <a:lnTo>
                    <a:pt x="669" y="643"/>
                  </a:lnTo>
                  <a:lnTo>
                    <a:pt x="669" y="643"/>
                  </a:lnTo>
                  <a:lnTo>
                    <a:pt x="669" y="638"/>
                  </a:lnTo>
                  <a:lnTo>
                    <a:pt x="669" y="638"/>
                  </a:lnTo>
                  <a:lnTo>
                    <a:pt x="669" y="638"/>
                  </a:lnTo>
                  <a:lnTo>
                    <a:pt x="669" y="638"/>
                  </a:lnTo>
                  <a:lnTo>
                    <a:pt x="674" y="638"/>
                  </a:lnTo>
                  <a:lnTo>
                    <a:pt x="674" y="638"/>
                  </a:lnTo>
                  <a:lnTo>
                    <a:pt x="674" y="638"/>
                  </a:lnTo>
                  <a:lnTo>
                    <a:pt x="674" y="638"/>
                  </a:lnTo>
                  <a:lnTo>
                    <a:pt x="674" y="638"/>
                  </a:lnTo>
                  <a:lnTo>
                    <a:pt x="674" y="638"/>
                  </a:lnTo>
                  <a:lnTo>
                    <a:pt x="674" y="638"/>
                  </a:lnTo>
                  <a:lnTo>
                    <a:pt x="674" y="633"/>
                  </a:lnTo>
                  <a:lnTo>
                    <a:pt x="674" y="633"/>
                  </a:lnTo>
                  <a:lnTo>
                    <a:pt x="679" y="633"/>
                  </a:lnTo>
                  <a:lnTo>
                    <a:pt x="674" y="633"/>
                  </a:lnTo>
                  <a:lnTo>
                    <a:pt x="674" y="627"/>
                  </a:lnTo>
                  <a:lnTo>
                    <a:pt x="674" y="627"/>
                  </a:lnTo>
                  <a:lnTo>
                    <a:pt x="674" y="627"/>
                  </a:lnTo>
                  <a:lnTo>
                    <a:pt x="674" y="622"/>
                  </a:lnTo>
                  <a:lnTo>
                    <a:pt x="674" y="622"/>
                  </a:lnTo>
                  <a:lnTo>
                    <a:pt x="674" y="622"/>
                  </a:lnTo>
                  <a:lnTo>
                    <a:pt x="674" y="622"/>
                  </a:lnTo>
                  <a:lnTo>
                    <a:pt x="674" y="622"/>
                  </a:lnTo>
                  <a:lnTo>
                    <a:pt x="679" y="622"/>
                  </a:lnTo>
                  <a:lnTo>
                    <a:pt x="679" y="622"/>
                  </a:lnTo>
                  <a:lnTo>
                    <a:pt x="679" y="617"/>
                  </a:lnTo>
                  <a:lnTo>
                    <a:pt x="679" y="617"/>
                  </a:lnTo>
                  <a:lnTo>
                    <a:pt x="679" y="617"/>
                  </a:lnTo>
                  <a:lnTo>
                    <a:pt x="684" y="617"/>
                  </a:lnTo>
                  <a:lnTo>
                    <a:pt x="684" y="617"/>
                  </a:lnTo>
                  <a:lnTo>
                    <a:pt x="679" y="617"/>
                  </a:lnTo>
                  <a:lnTo>
                    <a:pt x="679" y="617"/>
                  </a:lnTo>
                  <a:lnTo>
                    <a:pt x="679" y="612"/>
                  </a:lnTo>
                  <a:lnTo>
                    <a:pt x="679" y="612"/>
                  </a:lnTo>
                  <a:lnTo>
                    <a:pt x="679" y="612"/>
                  </a:lnTo>
                  <a:lnTo>
                    <a:pt x="674" y="612"/>
                  </a:lnTo>
                  <a:lnTo>
                    <a:pt x="674" y="607"/>
                  </a:lnTo>
                  <a:lnTo>
                    <a:pt x="674" y="607"/>
                  </a:lnTo>
                  <a:lnTo>
                    <a:pt x="674" y="607"/>
                  </a:lnTo>
                  <a:lnTo>
                    <a:pt x="674" y="607"/>
                  </a:lnTo>
                  <a:lnTo>
                    <a:pt x="674" y="607"/>
                  </a:lnTo>
                  <a:lnTo>
                    <a:pt x="679" y="607"/>
                  </a:lnTo>
                  <a:lnTo>
                    <a:pt x="674" y="601"/>
                  </a:lnTo>
                  <a:lnTo>
                    <a:pt x="674" y="601"/>
                  </a:lnTo>
                  <a:lnTo>
                    <a:pt x="679" y="601"/>
                  </a:lnTo>
                  <a:lnTo>
                    <a:pt x="679" y="601"/>
                  </a:lnTo>
                  <a:lnTo>
                    <a:pt x="679" y="601"/>
                  </a:lnTo>
                  <a:lnTo>
                    <a:pt x="679" y="601"/>
                  </a:lnTo>
                  <a:lnTo>
                    <a:pt x="684" y="601"/>
                  </a:lnTo>
                  <a:lnTo>
                    <a:pt x="684" y="601"/>
                  </a:lnTo>
                  <a:lnTo>
                    <a:pt x="679" y="596"/>
                  </a:lnTo>
                  <a:lnTo>
                    <a:pt x="679" y="596"/>
                  </a:lnTo>
                  <a:lnTo>
                    <a:pt x="679" y="591"/>
                  </a:lnTo>
                  <a:lnTo>
                    <a:pt x="679" y="591"/>
                  </a:lnTo>
                  <a:lnTo>
                    <a:pt x="679" y="591"/>
                  </a:lnTo>
                  <a:lnTo>
                    <a:pt x="684" y="591"/>
                  </a:lnTo>
                  <a:lnTo>
                    <a:pt x="684" y="591"/>
                  </a:lnTo>
                  <a:lnTo>
                    <a:pt x="684" y="586"/>
                  </a:lnTo>
                  <a:lnTo>
                    <a:pt x="684" y="586"/>
                  </a:lnTo>
                  <a:lnTo>
                    <a:pt x="684" y="586"/>
                  </a:lnTo>
                  <a:lnTo>
                    <a:pt x="689" y="586"/>
                  </a:lnTo>
                  <a:lnTo>
                    <a:pt x="684" y="586"/>
                  </a:lnTo>
                  <a:lnTo>
                    <a:pt x="684" y="581"/>
                  </a:lnTo>
                  <a:lnTo>
                    <a:pt x="684" y="581"/>
                  </a:lnTo>
                  <a:lnTo>
                    <a:pt x="684" y="581"/>
                  </a:lnTo>
                  <a:lnTo>
                    <a:pt x="684" y="575"/>
                  </a:lnTo>
                  <a:lnTo>
                    <a:pt x="684" y="575"/>
                  </a:lnTo>
                  <a:lnTo>
                    <a:pt x="679" y="575"/>
                  </a:lnTo>
                  <a:lnTo>
                    <a:pt x="679" y="575"/>
                  </a:lnTo>
                  <a:lnTo>
                    <a:pt x="684" y="570"/>
                  </a:lnTo>
                  <a:lnTo>
                    <a:pt x="684" y="570"/>
                  </a:lnTo>
                  <a:lnTo>
                    <a:pt x="684" y="570"/>
                  </a:lnTo>
                  <a:lnTo>
                    <a:pt x="679" y="570"/>
                  </a:lnTo>
                  <a:lnTo>
                    <a:pt x="679" y="570"/>
                  </a:lnTo>
                  <a:lnTo>
                    <a:pt x="679" y="570"/>
                  </a:lnTo>
                  <a:lnTo>
                    <a:pt x="679" y="570"/>
                  </a:lnTo>
                  <a:lnTo>
                    <a:pt x="679" y="570"/>
                  </a:lnTo>
                  <a:lnTo>
                    <a:pt x="679" y="565"/>
                  </a:lnTo>
                  <a:lnTo>
                    <a:pt x="679" y="565"/>
                  </a:lnTo>
                  <a:lnTo>
                    <a:pt x="679" y="565"/>
                  </a:lnTo>
                  <a:lnTo>
                    <a:pt x="674" y="565"/>
                  </a:lnTo>
                  <a:lnTo>
                    <a:pt x="674" y="565"/>
                  </a:lnTo>
                  <a:lnTo>
                    <a:pt x="674" y="560"/>
                  </a:lnTo>
                  <a:lnTo>
                    <a:pt x="674" y="565"/>
                  </a:lnTo>
                  <a:lnTo>
                    <a:pt x="674" y="565"/>
                  </a:lnTo>
                  <a:lnTo>
                    <a:pt x="674" y="560"/>
                  </a:lnTo>
                  <a:lnTo>
                    <a:pt x="674" y="560"/>
                  </a:lnTo>
                  <a:lnTo>
                    <a:pt x="674" y="555"/>
                  </a:lnTo>
                  <a:lnTo>
                    <a:pt x="674" y="555"/>
                  </a:lnTo>
                  <a:lnTo>
                    <a:pt x="674" y="555"/>
                  </a:lnTo>
                  <a:lnTo>
                    <a:pt x="674" y="555"/>
                  </a:lnTo>
                  <a:lnTo>
                    <a:pt x="674" y="555"/>
                  </a:lnTo>
                  <a:lnTo>
                    <a:pt x="674" y="550"/>
                  </a:lnTo>
                  <a:lnTo>
                    <a:pt x="674" y="550"/>
                  </a:lnTo>
                  <a:lnTo>
                    <a:pt x="674" y="550"/>
                  </a:lnTo>
                  <a:lnTo>
                    <a:pt x="674" y="550"/>
                  </a:lnTo>
                  <a:lnTo>
                    <a:pt x="674" y="550"/>
                  </a:lnTo>
                  <a:lnTo>
                    <a:pt x="674" y="544"/>
                  </a:lnTo>
                  <a:lnTo>
                    <a:pt x="674" y="544"/>
                  </a:lnTo>
                  <a:lnTo>
                    <a:pt x="674" y="544"/>
                  </a:lnTo>
                  <a:lnTo>
                    <a:pt x="674" y="544"/>
                  </a:lnTo>
                  <a:lnTo>
                    <a:pt x="674" y="539"/>
                  </a:lnTo>
                  <a:lnTo>
                    <a:pt x="674" y="539"/>
                  </a:lnTo>
                  <a:lnTo>
                    <a:pt x="674" y="534"/>
                  </a:lnTo>
                  <a:lnTo>
                    <a:pt x="669" y="534"/>
                  </a:lnTo>
                  <a:lnTo>
                    <a:pt x="669" y="534"/>
                  </a:lnTo>
                  <a:lnTo>
                    <a:pt x="669" y="534"/>
                  </a:lnTo>
                  <a:lnTo>
                    <a:pt x="669" y="534"/>
                  </a:lnTo>
                  <a:lnTo>
                    <a:pt x="669" y="529"/>
                  </a:lnTo>
                  <a:lnTo>
                    <a:pt x="669" y="529"/>
                  </a:lnTo>
                  <a:lnTo>
                    <a:pt x="669" y="529"/>
                  </a:lnTo>
                  <a:lnTo>
                    <a:pt x="669" y="529"/>
                  </a:lnTo>
                  <a:lnTo>
                    <a:pt x="674" y="529"/>
                  </a:lnTo>
                  <a:lnTo>
                    <a:pt x="674" y="529"/>
                  </a:lnTo>
                  <a:lnTo>
                    <a:pt x="674" y="524"/>
                  </a:lnTo>
                  <a:lnTo>
                    <a:pt x="674" y="524"/>
                  </a:lnTo>
                  <a:lnTo>
                    <a:pt x="674" y="524"/>
                  </a:lnTo>
                  <a:lnTo>
                    <a:pt x="674" y="524"/>
                  </a:lnTo>
                  <a:lnTo>
                    <a:pt x="674" y="524"/>
                  </a:lnTo>
                  <a:lnTo>
                    <a:pt x="674" y="524"/>
                  </a:lnTo>
                  <a:lnTo>
                    <a:pt x="674" y="524"/>
                  </a:lnTo>
                  <a:lnTo>
                    <a:pt x="674" y="524"/>
                  </a:lnTo>
                  <a:lnTo>
                    <a:pt x="674" y="518"/>
                  </a:lnTo>
                  <a:lnTo>
                    <a:pt x="674" y="518"/>
                  </a:lnTo>
                  <a:lnTo>
                    <a:pt x="674" y="518"/>
                  </a:lnTo>
                  <a:lnTo>
                    <a:pt x="674" y="513"/>
                  </a:lnTo>
                  <a:lnTo>
                    <a:pt x="674" y="513"/>
                  </a:lnTo>
                  <a:lnTo>
                    <a:pt x="669" y="513"/>
                  </a:lnTo>
                  <a:lnTo>
                    <a:pt x="669" y="508"/>
                  </a:lnTo>
                  <a:lnTo>
                    <a:pt x="669" y="508"/>
                  </a:lnTo>
                  <a:lnTo>
                    <a:pt x="669" y="508"/>
                  </a:lnTo>
                  <a:lnTo>
                    <a:pt x="669" y="508"/>
                  </a:lnTo>
                  <a:lnTo>
                    <a:pt x="669" y="508"/>
                  </a:lnTo>
                  <a:lnTo>
                    <a:pt x="669" y="508"/>
                  </a:lnTo>
                  <a:lnTo>
                    <a:pt x="669" y="508"/>
                  </a:lnTo>
                  <a:lnTo>
                    <a:pt x="669" y="503"/>
                  </a:lnTo>
                  <a:lnTo>
                    <a:pt x="669" y="503"/>
                  </a:lnTo>
                  <a:lnTo>
                    <a:pt x="674" y="503"/>
                  </a:lnTo>
                  <a:lnTo>
                    <a:pt x="674" y="498"/>
                  </a:lnTo>
                  <a:lnTo>
                    <a:pt x="674" y="498"/>
                  </a:lnTo>
                  <a:lnTo>
                    <a:pt x="674" y="498"/>
                  </a:lnTo>
                  <a:lnTo>
                    <a:pt x="674" y="492"/>
                  </a:lnTo>
                  <a:lnTo>
                    <a:pt x="674" y="492"/>
                  </a:lnTo>
                  <a:lnTo>
                    <a:pt x="674" y="492"/>
                  </a:lnTo>
                  <a:lnTo>
                    <a:pt x="674" y="492"/>
                  </a:lnTo>
                  <a:lnTo>
                    <a:pt x="679" y="492"/>
                  </a:lnTo>
                  <a:lnTo>
                    <a:pt x="679" y="492"/>
                  </a:lnTo>
                  <a:lnTo>
                    <a:pt x="679" y="492"/>
                  </a:lnTo>
                  <a:lnTo>
                    <a:pt x="679" y="492"/>
                  </a:lnTo>
                  <a:lnTo>
                    <a:pt x="679" y="492"/>
                  </a:lnTo>
                  <a:lnTo>
                    <a:pt x="679" y="487"/>
                  </a:lnTo>
                  <a:lnTo>
                    <a:pt x="679" y="487"/>
                  </a:lnTo>
                  <a:lnTo>
                    <a:pt x="679" y="487"/>
                  </a:lnTo>
                  <a:lnTo>
                    <a:pt x="684" y="487"/>
                  </a:lnTo>
                  <a:lnTo>
                    <a:pt x="684" y="487"/>
                  </a:lnTo>
                  <a:lnTo>
                    <a:pt x="684" y="482"/>
                  </a:lnTo>
                  <a:lnTo>
                    <a:pt x="684" y="482"/>
                  </a:lnTo>
                  <a:lnTo>
                    <a:pt x="684" y="482"/>
                  </a:lnTo>
                  <a:lnTo>
                    <a:pt x="679" y="482"/>
                  </a:lnTo>
                  <a:lnTo>
                    <a:pt x="679" y="482"/>
                  </a:lnTo>
                  <a:lnTo>
                    <a:pt x="679" y="477"/>
                  </a:lnTo>
                  <a:lnTo>
                    <a:pt x="679" y="477"/>
                  </a:lnTo>
                  <a:lnTo>
                    <a:pt x="679" y="477"/>
                  </a:lnTo>
                  <a:lnTo>
                    <a:pt x="679" y="477"/>
                  </a:lnTo>
                  <a:lnTo>
                    <a:pt x="679" y="472"/>
                  </a:lnTo>
                  <a:lnTo>
                    <a:pt x="679" y="472"/>
                  </a:lnTo>
                  <a:lnTo>
                    <a:pt x="674" y="472"/>
                  </a:lnTo>
                  <a:lnTo>
                    <a:pt x="674" y="472"/>
                  </a:lnTo>
                  <a:lnTo>
                    <a:pt x="674" y="472"/>
                  </a:lnTo>
                  <a:lnTo>
                    <a:pt x="674" y="472"/>
                  </a:lnTo>
                  <a:lnTo>
                    <a:pt x="674" y="472"/>
                  </a:lnTo>
                  <a:lnTo>
                    <a:pt x="669" y="472"/>
                  </a:lnTo>
                  <a:lnTo>
                    <a:pt x="669" y="472"/>
                  </a:lnTo>
                  <a:lnTo>
                    <a:pt x="669" y="467"/>
                  </a:lnTo>
                  <a:lnTo>
                    <a:pt x="669" y="467"/>
                  </a:lnTo>
                  <a:lnTo>
                    <a:pt x="669" y="467"/>
                  </a:lnTo>
                  <a:lnTo>
                    <a:pt x="663" y="467"/>
                  </a:lnTo>
                  <a:lnTo>
                    <a:pt x="663" y="467"/>
                  </a:lnTo>
                  <a:lnTo>
                    <a:pt x="663" y="467"/>
                  </a:lnTo>
                  <a:lnTo>
                    <a:pt x="663" y="461"/>
                  </a:lnTo>
                  <a:lnTo>
                    <a:pt x="663" y="461"/>
                  </a:lnTo>
                  <a:lnTo>
                    <a:pt x="658" y="461"/>
                  </a:lnTo>
                  <a:lnTo>
                    <a:pt x="658" y="461"/>
                  </a:lnTo>
                  <a:lnTo>
                    <a:pt x="658" y="456"/>
                  </a:lnTo>
                  <a:lnTo>
                    <a:pt x="658" y="456"/>
                  </a:lnTo>
                  <a:lnTo>
                    <a:pt x="658" y="456"/>
                  </a:lnTo>
                  <a:lnTo>
                    <a:pt x="658" y="456"/>
                  </a:lnTo>
                  <a:lnTo>
                    <a:pt x="658" y="456"/>
                  </a:lnTo>
                  <a:lnTo>
                    <a:pt x="658" y="451"/>
                  </a:lnTo>
                  <a:lnTo>
                    <a:pt x="658" y="451"/>
                  </a:lnTo>
                  <a:lnTo>
                    <a:pt x="658" y="451"/>
                  </a:lnTo>
                  <a:lnTo>
                    <a:pt x="658" y="446"/>
                  </a:lnTo>
                  <a:lnTo>
                    <a:pt x="658" y="446"/>
                  </a:lnTo>
                  <a:lnTo>
                    <a:pt x="658" y="446"/>
                  </a:lnTo>
                  <a:lnTo>
                    <a:pt x="658" y="446"/>
                  </a:lnTo>
                  <a:lnTo>
                    <a:pt x="663" y="441"/>
                  </a:lnTo>
                  <a:lnTo>
                    <a:pt x="663" y="446"/>
                  </a:lnTo>
                  <a:lnTo>
                    <a:pt x="663" y="446"/>
                  </a:lnTo>
                  <a:lnTo>
                    <a:pt x="669" y="446"/>
                  </a:lnTo>
                  <a:lnTo>
                    <a:pt x="669" y="446"/>
                  </a:lnTo>
                  <a:lnTo>
                    <a:pt x="669" y="446"/>
                  </a:lnTo>
                  <a:lnTo>
                    <a:pt x="669" y="446"/>
                  </a:lnTo>
                  <a:lnTo>
                    <a:pt x="674" y="446"/>
                  </a:lnTo>
                  <a:lnTo>
                    <a:pt x="674" y="446"/>
                  </a:lnTo>
                  <a:lnTo>
                    <a:pt x="674" y="446"/>
                  </a:lnTo>
                  <a:lnTo>
                    <a:pt x="674" y="446"/>
                  </a:lnTo>
                  <a:lnTo>
                    <a:pt x="674" y="446"/>
                  </a:lnTo>
                  <a:lnTo>
                    <a:pt x="679" y="446"/>
                  </a:lnTo>
                  <a:lnTo>
                    <a:pt x="679" y="451"/>
                  </a:lnTo>
                  <a:lnTo>
                    <a:pt x="679" y="451"/>
                  </a:lnTo>
                  <a:lnTo>
                    <a:pt x="679" y="451"/>
                  </a:lnTo>
                  <a:lnTo>
                    <a:pt x="684" y="451"/>
                  </a:lnTo>
                  <a:lnTo>
                    <a:pt x="684" y="451"/>
                  </a:lnTo>
                  <a:lnTo>
                    <a:pt x="684" y="451"/>
                  </a:lnTo>
                  <a:lnTo>
                    <a:pt x="684" y="451"/>
                  </a:lnTo>
                  <a:lnTo>
                    <a:pt x="689" y="451"/>
                  </a:lnTo>
                  <a:lnTo>
                    <a:pt x="689" y="451"/>
                  </a:lnTo>
                  <a:lnTo>
                    <a:pt x="689" y="451"/>
                  </a:lnTo>
                  <a:lnTo>
                    <a:pt x="689" y="451"/>
                  </a:lnTo>
                  <a:lnTo>
                    <a:pt x="689" y="451"/>
                  </a:lnTo>
                  <a:lnTo>
                    <a:pt x="694" y="451"/>
                  </a:lnTo>
                  <a:lnTo>
                    <a:pt x="694" y="456"/>
                  </a:lnTo>
                  <a:lnTo>
                    <a:pt x="694" y="456"/>
                  </a:lnTo>
                  <a:lnTo>
                    <a:pt x="694" y="456"/>
                  </a:lnTo>
                  <a:lnTo>
                    <a:pt x="700" y="456"/>
                  </a:lnTo>
                  <a:lnTo>
                    <a:pt x="700" y="451"/>
                  </a:lnTo>
                  <a:lnTo>
                    <a:pt x="700" y="451"/>
                  </a:lnTo>
                  <a:lnTo>
                    <a:pt x="700" y="451"/>
                  </a:lnTo>
                  <a:lnTo>
                    <a:pt x="705" y="451"/>
                  </a:lnTo>
                  <a:lnTo>
                    <a:pt x="705" y="451"/>
                  </a:lnTo>
                  <a:lnTo>
                    <a:pt x="705" y="451"/>
                  </a:lnTo>
                  <a:lnTo>
                    <a:pt x="705" y="451"/>
                  </a:lnTo>
                  <a:lnTo>
                    <a:pt x="705" y="446"/>
                  </a:lnTo>
                  <a:lnTo>
                    <a:pt x="710" y="446"/>
                  </a:lnTo>
                  <a:lnTo>
                    <a:pt x="710" y="446"/>
                  </a:lnTo>
                  <a:lnTo>
                    <a:pt x="715" y="451"/>
                  </a:lnTo>
                  <a:lnTo>
                    <a:pt x="715" y="451"/>
                  </a:lnTo>
                  <a:lnTo>
                    <a:pt x="715" y="446"/>
                  </a:lnTo>
                  <a:lnTo>
                    <a:pt x="715" y="446"/>
                  </a:lnTo>
                  <a:lnTo>
                    <a:pt x="715" y="446"/>
                  </a:lnTo>
                  <a:lnTo>
                    <a:pt x="715" y="446"/>
                  </a:lnTo>
                  <a:lnTo>
                    <a:pt x="720" y="446"/>
                  </a:lnTo>
                  <a:lnTo>
                    <a:pt x="720" y="446"/>
                  </a:lnTo>
                  <a:lnTo>
                    <a:pt x="720" y="446"/>
                  </a:lnTo>
                  <a:lnTo>
                    <a:pt x="720" y="446"/>
                  </a:lnTo>
                  <a:lnTo>
                    <a:pt x="726" y="446"/>
                  </a:lnTo>
                  <a:lnTo>
                    <a:pt x="726" y="446"/>
                  </a:lnTo>
                  <a:lnTo>
                    <a:pt x="726" y="441"/>
                  </a:lnTo>
                  <a:lnTo>
                    <a:pt x="726" y="441"/>
                  </a:lnTo>
                  <a:lnTo>
                    <a:pt x="726" y="441"/>
                  </a:lnTo>
                  <a:lnTo>
                    <a:pt x="731" y="441"/>
                  </a:lnTo>
                  <a:lnTo>
                    <a:pt x="731" y="441"/>
                  </a:lnTo>
                  <a:lnTo>
                    <a:pt x="731" y="441"/>
                  </a:lnTo>
                  <a:lnTo>
                    <a:pt x="736" y="441"/>
                  </a:lnTo>
                  <a:lnTo>
                    <a:pt x="736" y="441"/>
                  </a:lnTo>
                  <a:lnTo>
                    <a:pt x="736" y="441"/>
                  </a:lnTo>
                  <a:lnTo>
                    <a:pt x="736" y="441"/>
                  </a:lnTo>
                  <a:lnTo>
                    <a:pt x="741" y="435"/>
                  </a:lnTo>
                  <a:lnTo>
                    <a:pt x="741" y="435"/>
                  </a:lnTo>
                  <a:lnTo>
                    <a:pt x="741" y="435"/>
                  </a:lnTo>
                  <a:lnTo>
                    <a:pt x="741" y="435"/>
                  </a:lnTo>
                  <a:lnTo>
                    <a:pt x="741" y="430"/>
                  </a:lnTo>
                  <a:lnTo>
                    <a:pt x="741" y="430"/>
                  </a:lnTo>
                  <a:lnTo>
                    <a:pt x="741" y="430"/>
                  </a:lnTo>
                  <a:lnTo>
                    <a:pt x="741" y="430"/>
                  </a:lnTo>
                  <a:lnTo>
                    <a:pt x="741" y="425"/>
                  </a:lnTo>
                  <a:lnTo>
                    <a:pt x="746" y="425"/>
                  </a:lnTo>
                  <a:lnTo>
                    <a:pt x="746" y="425"/>
                  </a:lnTo>
                  <a:lnTo>
                    <a:pt x="746" y="425"/>
                  </a:lnTo>
                  <a:lnTo>
                    <a:pt x="746" y="425"/>
                  </a:lnTo>
                  <a:lnTo>
                    <a:pt x="751" y="420"/>
                  </a:lnTo>
                  <a:lnTo>
                    <a:pt x="751" y="420"/>
                  </a:lnTo>
                  <a:lnTo>
                    <a:pt x="751" y="420"/>
                  </a:lnTo>
                  <a:lnTo>
                    <a:pt x="751" y="415"/>
                  </a:lnTo>
                  <a:lnTo>
                    <a:pt x="751" y="415"/>
                  </a:lnTo>
                  <a:lnTo>
                    <a:pt x="751" y="415"/>
                  </a:lnTo>
                  <a:lnTo>
                    <a:pt x="751" y="415"/>
                  </a:lnTo>
                  <a:lnTo>
                    <a:pt x="751" y="409"/>
                  </a:lnTo>
                  <a:lnTo>
                    <a:pt x="751" y="409"/>
                  </a:lnTo>
                  <a:lnTo>
                    <a:pt x="751" y="409"/>
                  </a:lnTo>
                  <a:lnTo>
                    <a:pt x="751" y="409"/>
                  </a:lnTo>
                  <a:lnTo>
                    <a:pt x="751" y="404"/>
                  </a:lnTo>
                  <a:lnTo>
                    <a:pt x="746" y="404"/>
                  </a:lnTo>
                  <a:lnTo>
                    <a:pt x="746" y="404"/>
                  </a:lnTo>
                  <a:lnTo>
                    <a:pt x="746" y="399"/>
                  </a:lnTo>
                  <a:lnTo>
                    <a:pt x="746" y="399"/>
                  </a:lnTo>
                  <a:lnTo>
                    <a:pt x="746" y="399"/>
                  </a:lnTo>
                  <a:lnTo>
                    <a:pt x="741" y="399"/>
                  </a:lnTo>
                  <a:lnTo>
                    <a:pt x="741" y="399"/>
                  </a:lnTo>
                  <a:lnTo>
                    <a:pt x="741" y="394"/>
                  </a:lnTo>
                  <a:lnTo>
                    <a:pt x="741" y="394"/>
                  </a:lnTo>
                  <a:lnTo>
                    <a:pt x="741" y="394"/>
                  </a:lnTo>
                  <a:lnTo>
                    <a:pt x="741" y="394"/>
                  </a:lnTo>
                  <a:lnTo>
                    <a:pt x="736" y="394"/>
                  </a:lnTo>
                  <a:lnTo>
                    <a:pt x="736" y="394"/>
                  </a:lnTo>
                  <a:lnTo>
                    <a:pt x="736" y="394"/>
                  </a:lnTo>
                  <a:lnTo>
                    <a:pt x="731" y="394"/>
                  </a:lnTo>
                  <a:lnTo>
                    <a:pt x="731" y="394"/>
                  </a:lnTo>
                  <a:lnTo>
                    <a:pt x="731" y="394"/>
                  </a:lnTo>
                  <a:lnTo>
                    <a:pt x="731" y="389"/>
                  </a:lnTo>
                  <a:lnTo>
                    <a:pt x="731" y="389"/>
                  </a:lnTo>
                  <a:lnTo>
                    <a:pt x="726" y="389"/>
                  </a:lnTo>
                  <a:lnTo>
                    <a:pt x="726" y="389"/>
                  </a:lnTo>
                  <a:lnTo>
                    <a:pt x="726" y="384"/>
                  </a:lnTo>
                  <a:lnTo>
                    <a:pt x="726" y="384"/>
                  </a:lnTo>
                  <a:lnTo>
                    <a:pt x="726" y="384"/>
                  </a:lnTo>
                  <a:lnTo>
                    <a:pt x="726" y="378"/>
                  </a:lnTo>
                  <a:lnTo>
                    <a:pt x="726" y="378"/>
                  </a:lnTo>
                  <a:lnTo>
                    <a:pt x="731" y="378"/>
                  </a:lnTo>
                  <a:lnTo>
                    <a:pt x="731" y="378"/>
                  </a:lnTo>
                  <a:lnTo>
                    <a:pt x="731" y="373"/>
                  </a:lnTo>
                  <a:lnTo>
                    <a:pt x="731" y="373"/>
                  </a:lnTo>
                  <a:lnTo>
                    <a:pt x="731" y="373"/>
                  </a:lnTo>
                  <a:lnTo>
                    <a:pt x="736" y="373"/>
                  </a:lnTo>
                  <a:lnTo>
                    <a:pt x="731" y="373"/>
                  </a:lnTo>
                  <a:lnTo>
                    <a:pt x="731" y="368"/>
                  </a:lnTo>
                  <a:lnTo>
                    <a:pt x="731" y="368"/>
                  </a:lnTo>
                  <a:lnTo>
                    <a:pt x="731" y="368"/>
                  </a:lnTo>
                  <a:lnTo>
                    <a:pt x="731" y="368"/>
                  </a:lnTo>
                  <a:lnTo>
                    <a:pt x="731" y="363"/>
                  </a:lnTo>
                  <a:lnTo>
                    <a:pt x="731" y="363"/>
                  </a:lnTo>
                  <a:lnTo>
                    <a:pt x="731" y="363"/>
                  </a:lnTo>
                  <a:lnTo>
                    <a:pt x="731" y="358"/>
                  </a:lnTo>
                  <a:lnTo>
                    <a:pt x="731" y="358"/>
                  </a:lnTo>
                  <a:lnTo>
                    <a:pt x="731" y="358"/>
                  </a:lnTo>
                  <a:lnTo>
                    <a:pt x="731" y="358"/>
                  </a:lnTo>
                  <a:lnTo>
                    <a:pt x="731" y="358"/>
                  </a:lnTo>
                  <a:lnTo>
                    <a:pt x="731" y="352"/>
                  </a:lnTo>
                  <a:lnTo>
                    <a:pt x="731" y="352"/>
                  </a:lnTo>
                  <a:lnTo>
                    <a:pt x="731" y="352"/>
                  </a:lnTo>
                  <a:lnTo>
                    <a:pt x="726" y="352"/>
                  </a:lnTo>
                  <a:lnTo>
                    <a:pt x="726" y="352"/>
                  </a:lnTo>
                  <a:lnTo>
                    <a:pt x="726" y="347"/>
                  </a:lnTo>
                  <a:lnTo>
                    <a:pt x="726" y="347"/>
                  </a:lnTo>
                  <a:lnTo>
                    <a:pt x="726" y="347"/>
                  </a:lnTo>
                  <a:lnTo>
                    <a:pt x="731" y="342"/>
                  </a:lnTo>
                  <a:lnTo>
                    <a:pt x="731" y="342"/>
                  </a:lnTo>
                  <a:lnTo>
                    <a:pt x="731" y="342"/>
                  </a:lnTo>
                  <a:lnTo>
                    <a:pt x="736" y="342"/>
                  </a:lnTo>
                  <a:lnTo>
                    <a:pt x="736" y="342"/>
                  </a:lnTo>
                  <a:lnTo>
                    <a:pt x="736" y="337"/>
                  </a:lnTo>
                  <a:lnTo>
                    <a:pt x="736" y="337"/>
                  </a:lnTo>
                  <a:lnTo>
                    <a:pt x="741" y="337"/>
                  </a:lnTo>
                  <a:lnTo>
                    <a:pt x="741" y="337"/>
                  </a:lnTo>
                  <a:lnTo>
                    <a:pt x="741" y="337"/>
                  </a:lnTo>
                  <a:lnTo>
                    <a:pt x="741" y="337"/>
                  </a:lnTo>
                  <a:lnTo>
                    <a:pt x="741" y="337"/>
                  </a:lnTo>
                  <a:lnTo>
                    <a:pt x="746" y="337"/>
                  </a:lnTo>
                  <a:lnTo>
                    <a:pt x="746" y="332"/>
                  </a:lnTo>
                  <a:lnTo>
                    <a:pt x="746" y="332"/>
                  </a:lnTo>
                  <a:lnTo>
                    <a:pt x="746" y="332"/>
                  </a:lnTo>
                  <a:lnTo>
                    <a:pt x="746" y="326"/>
                  </a:lnTo>
                  <a:lnTo>
                    <a:pt x="746" y="326"/>
                  </a:lnTo>
                  <a:lnTo>
                    <a:pt x="746" y="326"/>
                  </a:lnTo>
                  <a:lnTo>
                    <a:pt x="746" y="326"/>
                  </a:lnTo>
                  <a:lnTo>
                    <a:pt x="746" y="321"/>
                  </a:lnTo>
                  <a:lnTo>
                    <a:pt x="746" y="321"/>
                  </a:lnTo>
                  <a:lnTo>
                    <a:pt x="746" y="321"/>
                  </a:lnTo>
                  <a:lnTo>
                    <a:pt x="746" y="316"/>
                  </a:lnTo>
                  <a:lnTo>
                    <a:pt x="741" y="316"/>
                  </a:lnTo>
                  <a:lnTo>
                    <a:pt x="741" y="316"/>
                  </a:lnTo>
                  <a:lnTo>
                    <a:pt x="741" y="311"/>
                  </a:lnTo>
                  <a:lnTo>
                    <a:pt x="746" y="311"/>
                  </a:lnTo>
                  <a:lnTo>
                    <a:pt x="746" y="311"/>
                  </a:lnTo>
                  <a:lnTo>
                    <a:pt x="746" y="311"/>
                  </a:lnTo>
                  <a:lnTo>
                    <a:pt x="751" y="311"/>
                  </a:lnTo>
                  <a:lnTo>
                    <a:pt x="751" y="311"/>
                  </a:lnTo>
                  <a:lnTo>
                    <a:pt x="751" y="311"/>
                  </a:lnTo>
                  <a:lnTo>
                    <a:pt x="751" y="306"/>
                  </a:lnTo>
                  <a:lnTo>
                    <a:pt x="751" y="306"/>
                  </a:lnTo>
                  <a:lnTo>
                    <a:pt x="751" y="301"/>
                  </a:lnTo>
                  <a:lnTo>
                    <a:pt x="751" y="301"/>
                  </a:lnTo>
                  <a:lnTo>
                    <a:pt x="751" y="301"/>
                  </a:lnTo>
                  <a:lnTo>
                    <a:pt x="751" y="301"/>
                  </a:lnTo>
                  <a:lnTo>
                    <a:pt x="751" y="295"/>
                  </a:lnTo>
                  <a:lnTo>
                    <a:pt x="746" y="295"/>
                  </a:lnTo>
                  <a:lnTo>
                    <a:pt x="746" y="295"/>
                  </a:lnTo>
                  <a:lnTo>
                    <a:pt x="746" y="290"/>
                  </a:lnTo>
                  <a:lnTo>
                    <a:pt x="746" y="290"/>
                  </a:lnTo>
                  <a:lnTo>
                    <a:pt x="746" y="290"/>
                  </a:lnTo>
                  <a:lnTo>
                    <a:pt x="746" y="290"/>
                  </a:lnTo>
                  <a:lnTo>
                    <a:pt x="746" y="285"/>
                  </a:lnTo>
                  <a:lnTo>
                    <a:pt x="746" y="285"/>
                  </a:lnTo>
                  <a:lnTo>
                    <a:pt x="746" y="285"/>
                  </a:lnTo>
                  <a:lnTo>
                    <a:pt x="746" y="285"/>
                  </a:lnTo>
                  <a:lnTo>
                    <a:pt x="741" y="285"/>
                  </a:lnTo>
                  <a:lnTo>
                    <a:pt x="741" y="280"/>
                  </a:lnTo>
                  <a:lnTo>
                    <a:pt x="741" y="280"/>
                  </a:lnTo>
                  <a:lnTo>
                    <a:pt x="741" y="280"/>
                  </a:lnTo>
                  <a:lnTo>
                    <a:pt x="741" y="280"/>
                  </a:lnTo>
                  <a:lnTo>
                    <a:pt x="741" y="275"/>
                  </a:lnTo>
                  <a:lnTo>
                    <a:pt x="741" y="275"/>
                  </a:lnTo>
                  <a:lnTo>
                    <a:pt x="746" y="275"/>
                  </a:lnTo>
                  <a:lnTo>
                    <a:pt x="746" y="275"/>
                  </a:lnTo>
                  <a:lnTo>
                    <a:pt x="746" y="275"/>
                  </a:lnTo>
                  <a:lnTo>
                    <a:pt x="746" y="275"/>
                  </a:lnTo>
                  <a:lnTo>
                    <a:pt x="746" y="275"/>
                  </a:lnTo>
                  <a:lnTo>
                    <a:pt x="746" y="269"/>
                  </a:lnTo>
                  <a:lnTo>
                    <a:pt x="746" y="269"/>
                  </a:lnTo>
                  <a:lnTo>
                    <a:pt x="746" y="269"/>
                  </a:lnTo>
                  <a:lnTo>
                    <a:pt x="746" y="264"/>
                  </a:lnTo>
                  <a:lnTo>
                    <a:pt x="746" y="264"/>
                  </a:lnTo>
                  <a:lnTo>
                    <a:pt x="746" y="264"/>
                  </a:lnTo>
                  <a:lnTo>
                    <a:pt x="741" y="264"/>
                  </a:lnTo>
                  <a:lnTo>
                    <a:pt x="741" y="259"/>
                  </a:lnTo>
                  <a:lnTo>
                    <a:pt x="741" y="259"/>
                  </a:lnTo>
                  <a:lnTo>
                    <a:pt x="741" y="259"/>
                  </a:lnTo>
                  <a:lnTo>
                    <a:pt x="741" y="259"/>
                  </a:lnTo>
                  <a:lnTo>
                    <a:pt x="741" y="254"/>
                  </a:lnTo>
                  <a:lnTo>
                    <a:pt x="741" y="254"/>
                  </a:lnTo>
                  <a:lnTo>
                    <a:pt x="741" y="249"/>
                  </a:lnTo>
                  <a:lnTo>
                    <a:pt x="741" y="249"/>
                  </a:lnTo>
                  <a:lnTo>
                    <a:pt x="736" y="249"/>
                  </a:lnTo>
                  <a:lnTo>
                    <a:pt x="736" y="249"/>
                  </a:lnTo>
                  <a:lnTo>
                    <a:pt x="736" y="244"/>
                  </a:lnTo>
                  <a:lnTo>
                    <a:pt x="736" y="244"/>
                  </a:lnTo>
                  <a:lnTo>
                    <a:pt x="736" y="244"/>
                  </a:lnTo>
                  <a:lnTo>
                    <a:pt x="736" y="244"/>
                  </a:lnTo>
                  <a:lnTo>
                    <a:pt x="736" y="244"/>
                  </a:lnTo>
                  <a:lnTo>
                    <a:pt x="736" y="244"/>
                  </a:lnTo>
                  <a:lnTo>
                    <a:pt x="731" y="244"/>
                  </a:lnTo>
                  <a:lnTo>
                    <a:pt x="731" y="238"/>
                  </a:lnTo>
                  <a:lnTo>
                    <a:pt x="731" y="238"/>
                  </a:lnTo>
                  <a:lnTo>
                    <a:pt x="736" y="238"/>
                  </a:lnTo>
                  <a:lnTo>
                    <a:pt x="736" y="233"/>
                  </a:lnTo>
                  <a:lnTo>
                    <a:pt x="731" y="233"/>
                  </a:lnTo>
                  <a:lnTo>
                    <a:pt x="731" y="233"/>
                  </a:lnTo>
                  <a:lnTo>
                    <a:pt x="736" y="233"/>
                  </a:lnTo>
                  <a:lnTo>
                    <a:pt x="736" y="228"/>
                  </a:lnTo>
                  <a:lnTo>
                    <a:pt x="731" y="228"/>
                  </a:lnTo>
                  <a:lnTo>
                    <a:pt x="731" y="228"/>
                  </a:lnTo>
                  <a:lnTo>
                    <a:pt x="731" y="228"/>
                  </a:lnTo>
                  <a:lnTo>
                    <a:pt x="731" y="228"/>
                  </a:lnTo>
                  <a:lnTo>
                    <a:pt x="736" y="228"/>
                  </a:lnTo>
                  <a:lnTo>
                    <a:pt x="736" y="223"/>
                  </a:lnTo>
                  <a:lnTo>
                    <a:pt x="731" y="223"/>
                  </a:lnTo>
                  <a:lnTo>
                    <a:pt x="731" y="223"/>
                  </a:lnTo>
                  <a:lnTo>
                    <a:pt x="736" y="223"/>
                  </a:lnTo>
                  <a:lnTo>
                    <a:pt x="736" y="223"/>
                  </a:lnTo>
                  <a:lnTo>
                    <a:pt x="736" y="223"/>
                  </a:lnTo>
                  <a:lnTo>
                    <a:pt x="736" y="218"/>
                  </a:lnTo>
                  <a:lnTo>
                    <a:pt x="736" y="218"/>
                  </a:lnTo>
                  <a:lnTo>
                    <a:pt x="736" y="218"/>
                  </a:lnTo>
                  <a:lnTo>
                    <a:pt x="736" y="212"/>
                  </a:lnTo>
                  <a:lnTo>
                    <a:pt x="736" y="212"/>
                  </a:lnTo>
                  <a:lnTo>
                    <a:pt x="731" y="212"/>
                  </a:lnTo>
                  <a:lnTo>
                    <a:pt x="736" y="212"/>
                  </a:lnTo>
                  <a:lnTo>
                    <a:pt x="736" y="212"/>
                  </a:lnTo>
                  <a:lnTo>
                    <a:pt x="731" y="207"/>
                  </a:lnTo>
                  <a:lnTo>
                    <a:pt x="731" y="207"/>
                  </a:lnTo>
                  <a:lnTo>
                    <a:pt x="736" y="207"/>
                  </a:lnTo>
                  <a:lnTo>
                    <a:pt x="736" y="207"/>
                  </a:lnTo>
                  <a:lnTo>
                    <a:pt x="736" y="207"/>
                  </a:lnTo>
                  <a:lnTo>
                    <a:pt x="736" y="207"/>
                  </a:lnTo>
                  <a:lnTo>
                    <a:pt x="736" y="207"/>
                  </a:lnTo>
                  <a:lnTo>
                    <a:pt x="736" y="202"/>
                  </a:lnTo>
                  <a:lnTo>
                    <a:pt x="736" y="202"/>
                  </a:lnTo>
                  <a:lnTo>
                    <a:pt x="736" y="202"/>
                  </a:lnTo>
                  <a:lnTo>
                    <a:pt x="736" y="202"/>
                  </a:lnTo>
                  <a:lnTo>
                    <a:pt x="736" y="202"/>
                  </a:lnTo>
                  <a:lnTo>
                    <a:pt x="736" y="197"/>
                  </a:lnTo>
                  <a:lnTo>
                    <a:pt x="736" y="197"/>
                  </a:lnTo>
                  <a:lnTo>
                    <a:pt x="736" y="197"/>
                  </a:lnTo>
                  <a:lnTo>
                    <a:pt x="736" y="197"/>
                  </a:lnTo>
                  <a:lnTo>
                    <a:pt x="736" y="197"/>
                  </a:lnTo>
                  <a:lnTo>
                    <a:pt x="736" y="192"/>
                  </a:lnTo>
                  <a:lnTo>
                    <a:pt x="736" y="192"/>
                  </a:lnTo>
                  <a:lnTo>
                    <a:pt x="736" y="192"/>
                  </a:lnTo>
                  <a:lnTo>
                    <a:pt x="736" y="192"/>
                  </a:lnTo>
                  <a:lnTo>
                    <a:pt x="736" y="186"/>
                  </a:lnTo>
                  <a:lnTo>
                    <a:pt x="736" y="186"/>
                  </a:lnTo>
                  <a:lnTo>
                    <a:pt x="736" y="186"/>
                  </a:lnTo>
                  <a:lnTo>
                    <a:pt x="736" y="186"/>
                  </a:lnTo>
                  <a:lnTo>
                    <a:pt x="736" y="186"/>
                  </a:lnTo>
                  <a:lnTo>
                    <a:pt x="736" y="181"/>
                  </a:lnTo>
                  <a:lnTo>
                    <a:pt x="736" y="181"/>
                  </a:lnTo>
                  <a:lnTo>
                    <a:pt x="736" y="181"/>
                  </a:lnTo>
                  <a:lnTo>
                    <a:pt x="741" y="181"/>
                  </a:lnTo>
                  <a:lnTo>
                    <a:pt x="741" y="176"/>
                  </a:lnTo>
                  <a:lnTo>
                    <a:pt x="741" y="176"/>
                  </a:lnTo>
                  <a:lnTo>
                    <a:pt x="741" y="176"/>
                  </a:lnTo>
                  <a:lnTo>
                    <a:pt x="741" y="176"/>
                  </a:lnTo>
                  <a:lnTo>
                    <a:pt x="741" y="176"/>
                  </a:lnTo>
                  <a:lnTo>
                    <a:pt x="741" y="176"/>
                  </a:lnTo>
                  <a:lnTo>
                    <a:pt x="741" y="171"/>
                  </a:lnTo>
                  <a:lnTo>
                    <a:pt x="741" y="171"/>
                  </a:lnTo>
                  <a:lnTo>
                    <a:pt x="746" y="171"/>
                  </a:lnTo>
                  <a:lnTo>
                    <a:pt x="746" y="171"/>
                  </a:lnTo>
                  <a:lnTo>
                    <a:pt x="746" y="171"/>
                  </a:lnTo>
                  <a:lnTo>
                    <a:pt x="746" y="166"/>
                  </a:lnTo>
                  <a:lnTo>
                    <a:pt x="746" y="166"/>
                  </a:lnTo>
                  <a:lnTo>
                    <a:pt x="746" y="166"/>
                  </a:lnTo>
                  <a:lnTo>
                    <a:pt x="746" y="161"/>
                  </a:lnTo>
                  <a:lnTo>
                    <a:pt x="746" y="161"/>
                  </a:lnTo>
                  <a:lnTo>
                    <a:pt x="746" y="161"/>
                  </a:lnTo>
                  <a:lnTo>
                    <a:pt x="746" y="161"/>
                  </a:lnTo>
                  <a:lnTo>
                    <a:pt x="746" y="161"/>
                  </a:lnTo>
                  <a:lnTo>
                    <a:pt x="741" y="161"/>
                  </a:lnTo>
                  <a:lnTo>
                    <a:pt x="741" y="161"/>
                  </a:lnTo>
                  <a:lnTo>
                    <a:pt x="741" y="161"/>
                  </a:lnTo>
                  <a:lnTo>
                    <a:pt x="741" y="155"/>
                  </a:lnTo>
                  <a:lnTo>
                    <a:pt x="741" y="155"/>
                  </a:lnTo>
                  <a:lnTo>
                    <a:pt x="741" y="155"/>
                  </a:lnTo>
                  <a:lnTo>
                    <a:pt x="741" y="150"/>
                  </a:lnTo>
                  <a:lnTo>
                    <a:pt x="741" y="150"/>
                  </a:lnTo>
                  <a:lnTo>
                    <a:pt x="741" y="150"/>
                  </a:lnTo>
                  <a:lnTo>
                    <a:pt x="741" y="145"/>
                  </a:lnTo>
                  <a:lnTo>
                    <a:pt x="741" y="145"/>
                  </a:lnTo>
                  <a:lnTo>
                    <a:pt x="741" y="145"/>
                  </a:lnTo>
                  <a:lnTo>
                    <a:pt x="746" y="145"/>
                  </a:lnTo>
                  <a:lnTo>
                    <a:pt x="746" y="145"/>
                  </a:lnTo>
                  <a:lnTo>
                    <a:pt x="746" y="140"/>
                  </a:lnTo>
                  <a:lnTo>
                    <a:pt x="746" y="140"/>
                  </a:lnTo>
                  <a:lnTo>
                    <a:pt x="746" y="140"/>
                  </a:lnTo>
                  <a:lnTo>
                    <a:pt x="746" y="135"/>
                  </a:lnTo>
                  <a:lnTo>
                    <a:pt x="746" y="135"/>
                  </a:lnTo>
                  <a:lnTo>
                    <a:pt x="746" y="135"/>
                  </a:lnTo>
                  <a:lnTo>
                    <a:pt x="746" y="135"/>
                  </a:lnTo>
                  <a:lnTo>
                    <a:pt x="746" y="135"/>
                  </a:lnTo>
                  <a:lnTo>
                    <a:pt x="746" y="135"/>
                  </a:lnTo>
                  <a:lnTo>
                    <a:pt x="746" y="129"/>
                  </a:lnTo>
                  <a:lnTo>
                    <a:pt x="746" y="129"/>
                  </a:lnTo>
                  <a:lnTo>
                    <a:pt x="741" y="129"/>
                  </a:lnTo>
                  <a:lnTo>
                    <a:pt x="741" y="129"/>
                  </a:lnTo>
                  <a:lnTo>
                    <a:pt x="741" y="129"/>
                  </a:lnTo>
                  <a:lnTo>
                    <a:pt x="741" y="124"/>
                  </a:lnTo>
                  <a:lnTo>
                    <a:pt x="741" y="124"/>
                  </a:lnTo>
                  <a:lnTo>
                    <a:pt x="741" y="124"/>
                  </a:lnTo>
                  <a:lnTo>
                    <a:pt x="741" y="124"/>
                  </a:lnTo>
                  <a:lnTo>
                    <a:pt x="741" y="124"/>
                  </a:lnTo>
                  <a:lnTo>
                    <a:pt x="741" y="119"/>
                  </a:lnTo>
                  <a:lnTo>
                    <a:pt x="741" y="119"/>
                  </a:lnTo>
                  <a:lnTo>
                    <a:pt x="741" y="119"/>
                  </a:lnTo>
                  <a:lnTo>
                    <a:pt x="746" y="119"/>
                  </a:lnTo>
                  <a:lnTo>
                    <a:pt x="746" y="114"/>
                  </a:lnTo>
                  <a:lnTo>
                    <a:pt x="741" y="114"/>
                  </a:lnTo>
                  <a:lnTo>
                    <a:pt x="741" y="114"/>
                  </a:lnTo>
                  <a:lnTo>
                    <a:pt x="746" y="114"/>
                  </a:lnTo>
                  <a:lnTo>
                    <a:pt x="746" y="114"/>
                  </a:lnTo>
                  <a:lnTo>
                    <a:pt x="741" y="114"/>
                  </a:lnTo>
                  <a:lnTo>
                    <a:pt x="741" y="114"/>
                  </a:lnTo>
                  <a:lnTo>
                    <a:pt x="741" y="114"/>
                  </a:lnTo>
                  <a:lnTo>
                    <a:pt x="741" y="109"/>
                  </a:lnTo>
                  <a:lnTo>
                    <a:pt x="741" y="109"/>
                  </a:lnTo>
                  <a:lnTo>
                    <a:pt x="741" y="109"/>
                  </a:lnTo>
                  <a:lnTo>
                    <a:pt x="741" y="109"/>
                  </a:lnTo>
                  <a:lnTo>
                    <a:pt x="741" y="103"/>
                  </a:lnTo>
                  <a:lnTo>
                    <a:pt x="746" y="109"/>
                  </a:lnTo>
                  <a:lnTo>
                    <a:pt x="746" y="109"/>
                  </a:lnTo>
                  <a:lnTo>
                    <a:pt x="746" y="103"/>
                  </a:lnTo>
                  <a:lnTo>
                    <a:pt x="751" y="103"/>
                  </a:lnTo>
                  <a:lnTo>
                    <a:pt x="751" y="103"/>
                  </a:lnTo>
                  <a:lnTo>
                    <a:pt x="751" y="98"/>
                  </a:lnTo>
                  <a:lnTo>
                    <a:pt x="751" y="98"/>
                  </a:lnTo>
                  <a:lnTo>
                    <a:pt x="746" y="98"/>
                  </a:lnTo>
                  <a:lnTo>
                    <a:pt x="746" y="98"/>
                  </a:lnTo>
                  <a:lnTo>
                    <a:pt x="746" y="93"/>
                  </a:lnTo>
                  <a:lnTo>
                    <a:pt x="746" y="93"/>
                  </a:lnTo>
                  <a:lnTo>
                    <a:pt x="746" y="93"/>
                  </a:lnTo>
                  <a:lnTo>
                    <a:pt x="746" y="93"/>
                  </a:lnTo>
                  <a:lnTo>
                    <a:pt x="751" y="93"/>
                  </a:lnTo>
                  <a:lnTo>
                    <a:pt x="751" y="88"/>
                  </a:lnTo>
                  <a:lnTo>
                    <a:pt x="746" y="88"/>
                  </a:lnTo>
                  <a:lnTo>
                    <a:pt x="746" y="88"/>
                  </a:lnTo>
                  <a:lnTo>
                    <a:pt x="746" y="88"/>
                  </a:lnTo>
                  <a:lnTo>
                    <a:pt x="746" y="88"/>
                  </a:lnTo>
                  <a:lnTo>
                    <a:pt x="746" y="83"/>
                  </a:lnTo>
                  <a:lnTo>
                    <a:pt x="746" y="83"/>
                  </a:lnTo>
                  <a:lnTo>
                    <a:pt x="746" y="83"/>
                  </a:lnTo>
                  <a:lnTo>
                    <a:pt x="746" y="78"/>
                  </a:lnTo>
                  <a:lnTo>
                    <a:pt x="746" y="78"/>
                  </a:lnTo>
                  <a:lnTo>
                    <a:pt x="746" y="78"/>
                  </a:lnTo>
                  <a:lnTo>
                    <a:pt x="746" y="78"/>
                  </a:lnTo>
                  <a:lnTo>
                    <a:pt x="741" y="78"/>
                  </a:lnTo>
                  <a:lnTo>
                    <a:pt x="741" y="78"/>
                  </a:lnTo>
                  <a:lnTo>
                    <a:pt x="741" y="78"/>
                  </a:lnTo>
                  <a:lnTo>
                    <a:pt x="741" y="72"/>
                  </a:lnTo>
                  <a:lnTo>
                    <a:pt x="741" y="72"/>
                  </a:lnTo>
                  <a:lnTo>
                    <a:pt x="741" y="72"/>
                  </a:lnTo>
                  <a:lnTo>
                    <a:pt x="741" y="67"/>
                  </a:lnTo>
                  <a:lnTo>
                    <a:pt x="741" y="67"/>
                  </a:lnTo>
                  <a:lnTo>
                    <a:pt x="741" y="67"/>
                  </a:lnTo>
                  <a:lnTo>
                    <a:pt x="736" y="62"/>
                  </a:lnTo>
                  <a:lnTo>
                    <a:pt x="741" y="62"/>
                  </a:lnTo>
                  <a:lnTo>
                    <a:pt x="741" y="62"/>
                  </a:lnTo>
                  <a:lnTo>
                    <a:pt x="736" y="62"/>
                  </a:lnTo>
                  <a:lnTo>
                    <a:pt x="736" y="62"/>
                  </a:lnTo>
                  <a:lnTo>
                    <a:pt x="736" y="57"/>
                  </a:lnTo>
                  <a:lnTo>
                    <a:pt x="741" y="57"/>
                  </a:lnTo>
                  <a:lnTo>
                    <a:pt x="741" y="57"/>
                  </a:lnTo>
                  <a:lnTo>
                    <a:pt x="736" y="57"/>
                  </a:lnTo>
                  <a:lnTo>
                    <a:pt x="736" y="57"/>
                  </a:lnTo>
                  <a:lnTo>
                    <a:pt x="736" y="52"/>
                  </a:lnTo>
                  <a:lnTo>
                    <a:pt x="731" y="52"/>
                  </a:lnTo>
                  <a:lnTo>
                    <a:pt x="731" y="46"/>
                  </a:lnTo>
                  <a:lnTo>
                    <a:pt x="731" y="46"/>
                  </a:lnTo>
                  <a:lnTo>
                    <a:pt x="731" y="46"/>
                  </a:lnTo>
                  <a:lnTo>
                    <a:pt x="731" y="46"/>
                  </a:lnTo>
                  <a:lnTo>
                    <a:pt x="731" y="41"/>
                  </a:lnTo>
                  <a:lnTo>
                    <a:pt x="731" y="41"/>
                  </a:lnTo>
                  <a:lnTo>
                    <a:pt x="731" y="41"/>
                  </a:lnTo>
                  <a:lnTo>
                    <a:pt x="731" y="36"/>
                  </a:lnTo>
                  <a:lnTo>
                    <a:pt x="731" y="36"/>
                  </a:lnTo>
                  <a:lnTo>
                    <a:pt x="731" y="36"/>
                  </a:lnTo>
                  <a:lnTo>
                    <a:pt x="731" y="36"/>
                  </a:lnTo>
                  <a:lnTo>
                    <a:pt x="731" y="31"/>
                  </a:lnTo>
                  <a:lnTo>
                    <a:pt x="731" y="31"/>
                  </a:lnTo>
                  <a:lnTo>
                    <a:pt x="731" y="31"/>
                  </a:lnTo>
                  <a:lnTo>
                    <a:pt x="731" y="31"/>
                  </a:lnTo>
                  <a:lnTo>
                    <a:pt x="731" y="31"/>
                  </a:lnTo>
                  <a:lnTo>
                    <a:pt x="731" y="26"/>
                  </a:lnTo>
                  <a:lnTo>
                    <a:pt x="731" y="26"/>
                  </a:lnTo>
                  <a:lnTo>
                    <a:pt x="736" y="20"/>
                  </a:lnTo>
                  <a:lnTo>
                    <a:pt x="736" y="20"/>
                  </a:lnTo>
                  <a:lnTo>
                    <a:pt x="731" y="20"/>
                  </a:lnTo>
                  <a:lnTo>
                    <a:pt x="731" y="20"/>
                  </a:lnTo>
                  <a:lnTo>
                    <a:pt x="731" y="15"/>
                  </a:lnTo>
                  <a:lnTo>
                    <a:pt x="726" y="15"/>
                  </a:lnTo>
                  <a:lnTo>
                    <a:pt x="726" y="15"/>
                  </a:lnTo>
                  <a:lnTo>
                    <a:pt x="726" y="15"/>
                  </a:lnTo>
                  <a:lnTo>
                    <a:pt x="726" y="15"/>
                  </a:lnTo>
                  <a:lnTo>
                    <a:pt x="726" y="10"/>
                  </a:lnTo>
                  <a:lnTo>
                    <a:pt x="726" y="10"/>
                  </a:lnTo>
                  <a:lnTo>
                    <a:pt x="726" y="10"/>
                  </a:lnTo>
                  <a:lnTo>
                    <a:pt x="720" y="10"/>
                  </a:lnTo>
                  <a:lnTo>
                    <a:pt x="720" y="5"/>
                  </a:lnTo>
                  <a:lnTo>
                    <a:pt x="720" y="5"/>
                  </a:lnTo>
                  <a:lnTo>
                    <a:pt x="726" y="5"/>
                  </a:lnTo>
                  <a:lnTo>
                    <a:pt x="726" y="5"/>
                  </a:lnTo>
                  <a:lnTo>
                    <a:pt x="731" y="5"/>
                  </a:lnTo>
                  <a:lnTo>
                    <a:pt x="731" y="5"/>
                  </a:lnTo>
                  <a:lnTo>
                    <a:pt x="736" y="0"/>
                  </a:lnTo>
                  <a:lnTo>
                    <a:pt x="736" y="0"/>
                  </a:lnTo>
                  <a:lnTo>
                    <a:pt x="741" y="0"/>
                  </a:lnTo>
                  <a:lnTo>
                    <a:pt x="741" y="0"/>
                  </a:lnTo>
                  <a:lnTo>
                    <a:pt x="741" y="0"/>
                  </a:lnTo>
                  <a:close/>
                </a:path>
              </a:pathLst>
            </a:custGeom>
            <a:solidFill>
              <a:schemeClr val="accent5"/>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7">
              <a:extLst>
                <a:ext uri="{FF2B5EF4-FFF2-40B4-BE49-F238E27FC236}">
                  <a16:creationId xmlns:a16="http://schemas.microsoft.com/office/drawing/2014/main" id="{0A4EF149-612C-41B5-B7C9-4585FB519BCA}"/>
                </a:ext>
              </a:extLst>
            </p:cNvPr>
            <p:cNvSpPr>
              <a:spLocks/>
            </p:cNvSpPr>
            <p:nvPr/>
          </p:nvSpPr>
          <p:spPr bwMode="auto">
            <a:xfrm>
              <a:off x="934" y="1590"/>
              <a:ext cx="1487" cy="2266"/>
            </a:xfrm>
            <a:custGeom>
              <a:avLst/>
              <a:gdLst>
                <a:gd name="T0" fmla="*/ 1233 w 1487"/>
                <a:gd name="T1" fmla="*/ 129 h 2266"/>
                <a:gd name="T2" fmla="*/ 1275 w 1487"/>
                <a:gd name="T3" fmla="*/ 124 h 2266"/>
                <a:gd name="T4" fmla="*/ 1327 w 1487"/>
                <a:gd name="T5" fmla="*/ 155 h 2266"/>
                <a:gd name="T6" fmla="*/ 1379 w 1487"/>
                <a:gd name="T7" fmla="*/ 155 h 2266"/>
                <a:gd name="T8" fmla="*/ 1415 w 1487"/>
                <a:gd name="T9" fmla="*/ 181 h 2266"/>
                <a:gd name="T10" fmla="*/ 1415 w 1487"/>
                <a:gd name="T11" fmla="*/ 244 h 2266"/>
                <a:gd name="T12" fmla="*/ 1425 w 1487"/>
                <a:gd name="T13" fmla="*/ 295 h 2266"/>
                <a:gd name="T14" fmla="*/ 1410 w 1487"/>
                <a:gd name="T15" fmla="*/ 352 h 2266"/>
                <a:gd name="T16" fmla="*/ 1425 w 1487"/>
                <a:gd name="T17" fmla="*/ 404 h 2266"/>
                <a:gd name="T18" fmla="*/ 1472 w 1487"/>
                <a:gd name="T19" fmla="*/ 435 h 2266"/>
                <a:gd name="T20" fmla="*/ 1482 w 1487"/>
                <a:gd name="T21" fmla="*/ 493 h 2266"/>
                <a:gd name="T22" fmla="*/ 1477 w 1487"/>
                <a:gd name="T23" fmla="*/ 539 h 2266"/>
                <a:gd name="T24" fmla="*/ 1477 w 1487"/>
                <a:gd name="T25" fmla="*/ 591 h 2266"/>
                <a:gd name="T26" fmla="*/ 1472 w 1487"/>
                <a:gd name="T27" fmla="*/ 638 h 2266"/>
                <a:gd name="T28" fmla="*/ 1482 w 1487"/>
                <a:gd name="T29" fmla="*/ 690 h 2266"/>
                <a:gd name="T30" fmla="*/ 1482 w 1487"/>
                <a:gd name="T31" fmla="*/ 747 h 2266"/>
                <a:gd name="T32" fmla="*/ 1462 w 1487"/>
                <a:gd name="T33" fmla="*/ 799 h 2266"/>
                <a:gd name="T34" fmla="*/ 1477 w 1487"/>
                <a:gd name="T35" fmla="*/ 845 h 2266"/>
                <a:gd name="T36" fmla="*/ 1425 w 1487"/>
                <a:gd name="T37" fmla="*/ 866 h 2266"/>
                <a:gd name="T38" fmla="*/ 1405 w 1487"/>
                <a:gd name="T39" fmla="*/ 882 h 2266"/>
                <a:gd name="T40" fmla="*/ 1405 w 1487"/>
                <a:gd name="T41" fmla="*/ 923 h 2266"/>
                <a:gd name="T42" fmla="*/ 1410 w 1487"/>
                <a:gd name="T43" fmla="*/ 975 h 2266"/>
                <a:gd name="T44" fmla="*/ 1415 w 1487"/>
                <a:gd name="T45" fmla="*/ 1022 h 2266"/>
                <a:gd name="T46" fmla="*/ 1405 w 1487"/>
                <a:gd name="T47" fmla="*/ 1058 h 2266"/>
                <a:gd name="T48" fmla="*/ 1379 w 1487"/>
                <a:gd name="T49" fmla="*/ 1089 h 2266"/>
                <a:gd name="T50" fmla="*/ 1389 w 1487"/>
                <a:gd name="T51" fmla="*/ 1115 h 2266"/>
                <a:gd name="T52" fmla="*/ 1353 w 1487"/>
                <a:gd name="T53" fmla="*/ 1151 h 2266"/>
                <a:gd name="T54" fmla="*/ 1358 w 1487"/>
                <a:gd name="T55" fmla="*/ 1193 h 2266"/>
                <a:gd name="T56" fmla="*/ 1363 w 1487"/>
                <a:gd name="T57" fmla="*/ 1239 h 2266"/>
                <a:gd name="T58" fmla="*/ 1327 w 1487"/>
                <a:gd name="T59" fmla="*/ 1265 h 2266"/>
                <a:gd name="T60" fmla="*/ 1280 w 1487"/>
                <a:gd name="T61" fmla="*/ 1281 h 2266"/>
                <a:gd name="T62" fmla="*/ 1254 w 1487"/>
                <a:gd name="T63" fmla="*/ 1291 h 2266"/>
                <a:gd name="T64" fmla="*/ 1218 w 1487"/>
                <a:gd name="T65" fmla="*/ 1317 h 2266"/>
                <a:gd name="T66" fmla="*/ 1192 w 1487"/>
                <a:gd name="T67" fmla="*/ 1338 h 2266"/>
                <a:gd name="T68" fmla="*/ 1151 w 1487"/>
                <a:gd name="T69" fmla="*/ 1364 h 2266"/>
                <a:gd name="T70" fmla="*/ 1109 w 1487"/>
                <a:gd name="T71" fmla="*/ 1405 h 2266"/>
                <a:gd name="T72" fmla="*/ 1057 w 1487"/>
                <a:gd name="T73" fmla="*/ 1411 h 2266"/>
                <a:gd name="T74" fmla="*/ 1005 w 1487"/>
                <a:gd name="T75" fmla="*/ 1416 h 2266"/>
                <a:gd name="T76" fmla="*/ 964 w 1487"/>
                <a:gd name="T77" fmla="*/ 1447 h 2266"/>
                <a:gd name="T78" fmla="*/ 881 w 1487"/>
                <a:gd name="T79" fmla="*/ 1447 h 2266"/>
                <a:gd name="T80" fmla="*/ 840 w 1487"/>
                <a:gd name="T81" fmla="*/ 1494 h 2266"/>
                <a:gd name="T82" fmla="*/ 871 w 1487"/>
                <a:gd name="T83" fmla="*/ 1551 h 2266"/>
                <a:gd name="T84" fmla="*/ 860 w 1487"/>
                <a:gd name="T85" fmla="*/ 1603 h 2266"/>
                <a:gd name="T86" fmla="*/ 850 w 1487"/>
                <a:gd name="T87" fmla="*/ 1649 h 2266"/>
                <a:gd name="T88" fmla="*/ 829 w 1487"/>
                <a:gd name="T89" fmla="*/ 1696 h 2266"/>
                <a:gd name="T90" fmla="*/ 767 w 1487"/>
                <a:gd name="T91" fmla="*/ 1717 h 2266"/>
                <a:gd name="T92" fmla="*/ 741 w 1487"/>
                <a:gd name="T93" fmla="*/ 1763 h 2266"/>
                <a:gd name="T94" fmla="*/ 772 w 1487"/>
                <a:gd name="T95" fmla="*/ 1805 h 2266"/>
                <a:gd name="T96" fmla="*/ 824 w 1487"/>
                <a:gd name="T97" fmla="*/ 1815 h 2266"/>
                <a:gd name="T98" fmla="*/ 845 w 1487"/>
                <a:gd name="T99" fmla="*/ 1862 h 2266"/>
                <a:gd name="T100" fmla="*/ 871 w 1487"/>
                <a:gd name="T101" fmla="*/ 1893 h 2266"/>
                <a:gd name="T102" fmla="*/ 886 w 1487"/>
                <a:gd name="T103" fmla="*/ 1945 h 2266"/>
                <a:gd name="T104" fmla="*/ 881 w 1487"/>
                <a:gd name="T105" fmla="*/ 1997 h 2266"/>
                <a:gd name="T106" fmla="*/ 917 w 1487"/>
                <a:gd name="T107" fmla="*/ 2038 h 2266"/>
                <a:gd name="T108" fmla="*/ 902 w 1487"/>
                <a:gd name="T109" fmla="*/ 2106 h 2266"/>
                <a:gd name="T110" fmla="*/ 793 w 1487"/>
                <a:gd name="T111" fmla="*/ 2080 h 2266"/>
                <a:gd name="T112" fmla="*/ 373 w 1487"/>
                <a:gd name="T113" fmla="*/ 2002 h 2266"/>
                <a:gd name="T114" fmla="*/ 249 w 1487"/>
                <a:gd name="T115" fmla="*/ 2194 h 2266"/>
                <a:gd name="T116" fmla="*/ 21 w 1487"/>
                <a:gd name="T117" fmla="*/ 1748 h 2266"/>
                <a:gd name="T118" fmla="*/ 466 w 1487"/>
                <a:gd name="T119" fmla="*/ 1348 h 2266"/>
                <a:gd name="T120" fmla="*/ 529 w 1487"/>
                <a:gd name="T121" fmla="*/ 939 h 2266"/>
                <a:gd name="T122" fmla="*/ 555 w 1487"/>
                <a:gd name="T123" fmla="*/ 518 h 2266"/>
                <a:gd name="T124" fmla="*/ 1109 w 1487"/>
                <a:gd name="T125" fmla="*/ 52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7" h="2266">
                  <a:moveTo>
                    <a:pt x="1145" y="109"/>
                  </a:moveTo>
                  <a:lnTo>
                    <a:pt x="1151" y="109"/>
                  </a:lnTo>
                  <a:lnTo>
                    <a:pt x="1156" y="109"/>
                  </a:lnTo>
                  <a:lnTo>
                    <a:pt x="1156" y="109"/>
                  </a:lnTo>
                  <a:lnTo>
                    <a:pt x="1161" y="109"/>
                  </a:lnTo>
                  <a:lnTo>
                    <a:pt x="1161" y="109"/>
                  </a:lnTo>
                  <a:lnTo>
                    <a:pt x="1161" y="109"/>
                  </a:lnTo>
                  <a:lnTo>
                    <a:pt x="1166" y="109"/>
                  </a:lnTo>
                  <a:lnTo>
                    <a:pt x="1166" y="109"/>
                  </a:lnTo>
                  <a:lnTo>
                    <a:pt x="1166" y="109"/>
                  </a:lnTo>
                  <a:lnTo>
                    <a:pt x="1171" y="109"/>
                  </a:lnTo>
                  <a:lnTo>
                    <a:pt x="1171" y="109"/>
                  </a:lnTo>
                  <a:lnTo>
                    <a:pt x="1171" y="109"/>
                  </a:lnTo>
                  <a:lnTo>
                    <a:pt x="1176" y="104"/>
                  </a:lnTo>
                  <a:lnTo>
                    <a:pt x="1176" y="104"/>
                  </a:lnTo>
                  <a:lnTo>
                    <a:pt x="1176" y="104"/>
                  </a:lnTo>
                  <a:lnTo>
                    <a:pt x="1176" y="109"/>
                  </a:lnTo>
                  <a:lnTo>
                    <a:pt x="1182" y="109"/>
                  </a:lnTo>
                  <a:lnTo>
                    <a:pt x="1182" y="109"/>
                  </a:lnTo>
                  <a:lnTo>
                    <a:pt x="1182" y="109"/>
                  </a:lnTo>
                  <a:lnTo>
                    <a:pt x="1187" y="109"/>
                  </a:lnTo>
                  <a:lnTo>
                    <a:pt x="1192" y="109"/>
                  </a:lnTo>
                  <a:lnTo>
                    <a:pt x="1197" y="114"/>
                  </a:lnTo>
                  <a:lnTo>
                    <a:pt x="1197" y="114"/>
                  </a:lnTo>
                  <a:lnTo>
                    <a:pt x="1202" y="114"/>
                  </a:lnTo>
                  <a:lnTo>
                    <a:pt x="1202" y="114"/>
                  </a:lnTo>
                  <a:lnTo>
                    <a:pt x="1202" y="114"/>
                  </a:lnTo>
                  <a:lnTo>
                    <a:pt x="1208" y="119"/>
                  </a:lnTo>
                  <a:lnTo>
                    <a:pt x="1208" y="119"/>
                  </a:lnTo>
                  <a:lnTo>
                    <a:pt x="1208" y="119"/>
                  </a:lnTo>
                  <a:lnTo>
                    <a:pt x="1208" y="119"/>
                  </a:lnTo>
                  <a:lnTo>
                    <a:pt x="1213" y="119"/>
                  </a:lnTo>
                  <a:lnTo>
                    <a:pt x="1213" y="119"/>
                  </a:lnTo>
                  <a:lnTo>
                    <a:pt x="1213" y="119"/>
                  </a:lnTo>
                  <a:lnTo>
                    <a:pt x="1218" y="114"/>
                  </a:lnTo>
                  <a:lnTo>
                    <a:pt x="1218" y="114"/>
                  </a:lnTo>
                  <a:lnTo>
                    <a:pt x="1223" y="119"/>
                  </a:lnTo>
                  <a:lnTo>
                    <a:pt x="1223" y="119"/>
                  </a:lnTo>
                  <a:lnTo>
                    <a:pt x="1228" y="119"/>
                  </a:lnTo>
                  <a:lnTo>
                    <a:pt x="1228" y="124"/>
                  </a:lnTo>
                  <a:lnTo>
                    <a:pt x="1228" y="124"/>
                  </a:lnTo>
                  <a:lnTo>
                    <a:pt x="1228" y="124"/>
                  </a:lnTo>
                  <a:lnTo>
                    <a:pt x="1233" y="124"/>
                  </a:lnTo>
                  <a:lnTo>
                    <a:pt x="1233" y="129"/>
                  </a:lnTo>
                  <a:lnTo>
                    <a:pt x="1233" y="129"/>
                  </a:lnTo>
                  <a:lnTo>
                    <a:pt x="1233" y="129"/>
                  </a:lnTo>
                  <a:lnTo>
                    <a:pt x="1233" y="135"/>
                  </a:lnTo>
                  <a:lnTo>
                    <a:pt x="1239" y="129"/>
                  </a:lnTo>
                  <a:lnTo>
                    <a:pt x="1239" y="129"/>
                  </a:lnTo>
                  <a:lnTo>
                    <a:pt x="1239" y="129"/>
                  </a:lnTo>
                  <a:lnTo>
                    <a:pt x="1239" y="129"/>
                  </a:lnTo>
                  <a:lnTo>
                    <a:pt x="1239" y="124"/>
                  </a:lnTo>
                  <a:lnTo>
                    <a:pt x="1239" y="124"/>
                  </a:lnTo>
                  <a:lnTo>
                    <a:pt x="1244" y="124"/>
                  </a:lnTo>
                  <a:lnTo>
                    <a:pt x="1244" y="124"/>
                  </a:lnTo>
                  <a:lnTo>
                    <a:pt x="1244" y="124"/>
                  </a:lnTo>
                  <a:lnTo>
                    <a:pt x="1249" y="124"/>
                  </a:lnTo>
                  <a:lnTo>
                    <a:pt x="1249" y="124"/>
                  </a:lnTo>
                  <a:lnTo>
                    <a:pt x="1249" y="124"/>
                  </a:lnTo>
                  <a:lnTo>
                    <a:pt x="1254" y="124"/>
                  </a:lnTo>
                  <a:lnTo>
                    <a:pt x="1254" y="119"/>
                  </a:lnTo>
                  <a:lnTo>
                    <a:pt x="1254" y="119"/>
                  </a:lnTo>
                  <a:lnTo>
                    <a:pt x="1259" y="119"/>
                  </a:lnTo>
                  <a:lnTo>
                    <a:pt x="1259" y="119"/>
                  </a:lnTo>
                  <a:lnTo>
                    <a:pt x="1259" y="114"/>
                  </a:lnTo>
                  <a:lnTo>
                    <a:pt x="1259" y="114"/>
                  </a:lnTo>
                  <a:lnTo>
                    <a:pt x="1259" y="119"/>
                  </a:lnTo>
                  <a:lnTo>
                    <a:pt x="1265" y="119"/>
                  </a:lnTo>
                  <a:lnTo>
                    <a:pt x="1265" y="119"/>
                  </a:lnTo>
                  <a:lnTo>
                    <a:pt x="1259" y="119"/>
                  </a:lnTo>
                  <a:lnTo>
                    <a:pt x="1259" y="124"/>
                  </a:lnTo>
                  <a:lnTo>
                    <a:pt x="1259" y="124"/>
                  </a:lnTo>
                  <a:lnTo>
                    <a:pt x="1259" y="124"/>
                  </a:lnTo>
                  <a:lnTo>
                    <a:pt x="1259" y="129"/>
                  </a:lnTo>
                  <a:lnTo>
                    <a:pt x="1259" y="129"/>
                  </a:lnTo>
                  <a:lnTo>
                    <a:pt x="1259" y="129"/>
                  </a:lnTo>
                  <a:lnTo>
                    <a:pt x="1259" y="129"/>
                  </a:lnTo>
                  <a:lnTo>
                    <a:pt x="1265" y="129"/>
                  </a:lnTo>
                  <a:lnTo>
                    <a:pt x="1265" y="129"/>
                  </a:lnTo>
                  <a:lnTo>
                    <a:pt x="1265" y="129"/>
                  </a:lnTo>
                  <a:lnTo>
                    <a:pt x="1270" y="135"/>
                  </a:lnTo>
                  <a:lnTo>
                    <a:pt x="1270" y="129"/>
                  </a:lnTo>
                  <a:lnTo>
                    <a:pt x="1270" y="129"/>
                  </a:lnTo>
                  <a:lnTo>
                    <a:pt x="1275" y="129"/>
                  </a:lnTo>
                  <a:lnTo>
                    <a:pt x="1275" y="129"/>
                  </a:lnTo>
                  <a:lnTo>
                    <a:pt x="1270" y="129"/>
                  </a:lnTo>
                  <a:lnTo>
                    <a:pt x="1270" y="124"/>
                  </a:lnTo>
                  <a:lnTo>
                    <a:pt x="1275" y="124"/>
                  </a:lnTo>
                  <a:lnTo>
                    <a:pt x="1275" y="124"/>
                  </a:lnTo>
                  <a:lnTo>
                    <a:pt x="1275" y="124"/>
                  </a:lnTo>
                  <a:lnTo>
                    <a:pt x="1275" y="119"/>
                  </a:lnTo>
                  <a:lnTo>
                    <a:pt x="1275" y="119"/>
                  </a:lnTo>
                  <a:lnTo>
                    <a:pt x="1275" y="124"/>
                  </a:lnTo>
                  <a:lnTo>
                    <a:pt x="1275" y="124"/>
                  </a:lnTo>
                  <a:lnTo>
                    <a:pt x="1280" y="124"/>
                  </a:lnTo>
                  <a:lnTo>
                    <a:pt x="1280" y="124"/>
                  </a:lnTo>
                  <a:lnTo>
                    <a:pt x="1280" y="124"/>
                  </a:lnTo>
                  <a:lnTo>
                    <a:pt x="1280" y="124"/>
                  </a:lnTo>
                  <a:lnTo>
                    <a:pt x="1285" y="129"/>
                  </a:lnTo>
                  <a:lnTo>
                    <a:pt x="1285" y="129"/>
                  </a:lnTo>
                  <a:lnTo>
                    <a:pt x="1285" y="129"/>
                  </a:lnTo>
                  <a:lnTo>
                    <a:pt x="1285" y="129"/>
                  </a:lnTo>
                  <a:lnTo>
                    <a:pt x="1285" y="129"/>
                  </a:lnTo>
                  <a:lnTo>
                    <a:pt x="1291" y="129"/>
                  </a:lnTo>
                  <a:lnTo>
                    <a:pt x="1291" y="135"/>
                  </a:lnTo>
                  <a:lnTo>
                    <a:pt x="1291" y="135"/>
                  </a:lnTo>
                  <a:lnTo>
                    <a:pt x="1296" y="135"/>
                  </a:lnTo>
                  <a:lnTo>
                    <a:pt x="1296" y="135"/>
                  </a:lnTo>
                  <a:lnTo>
                    <a:pt x="1296" y="135"/>
                  </a:lnTo>
                  <a:lnTo>
                    <a:pt x="1301" y="135"/>
                  </a:lnTo>
                  <a:lnTo>
                    <a:pt x="1301" y="135"/>
                  </a:lnTo>
                  <a:lnTo>
                    <a:pt x="1301" y="140"/>
                  </a:lnTo>
                  <a:lnTo>
                    <a:pt x="1301" y="140"/>
                  </a:lnTo>
                  <a:lnTo>
                    <a:pt x="1301" y="140"/>
                  </a:lnTo>
                  <a:lnTo>
                    <a:pt x="1301" y="145"/>
                  </a:lnTo>
                  <a:lnTo>
                    <a:pt x="1306" y="145"/>
                  </a:lnTo>
                  <a:lnTo>
                    <a:pt x="1306" y="145"/>
                  </a:lnTo>
                  <a:lnTo>
                    <a:pt x="1306" y="145"/>
                  </a:lnTo>
                  <a:lnTo>
                    <a:pt x="1306" y="150"/>
                  </a:lnTo>
                  <a:lnTo>
                    <a:pt x="1306" y="150"/>
                  </a:lnTo>
                  <a:lnTo>
                    <a:pt x="1311" y="150"/>
                  </a:lnTo>
                  <a:lnTo>
                    <a:pt x="1311" y="150"/>
                  </a:lnTo>
                  <a:lnTo>
                    <a:pt x="1311" y="150"/>
                  </a:lnTo>
                  <a:lnTo>
                    <a:pt x="1316" y="150"/>
                  </a:lnTo>
                  <a:lnTo>
                    <a:pt x="1316" y="150"/>
                  </a:lnTo>
                  <a:lnTo>
                    <a:pt x="1316" y="155"/>
                  </a:lnTo>
                  <a:lnTo>
                    <a:pt x="1322" y="155"/>
                  </a:lnTo>
                  <a:lnTo>
                    <a:pt x="1322" y="155"/>
                  </a:lnTo>
                  <a:lnTo>
                    <a:pt x="1322" y="155"/>
                  </a:lnTo>
                  <a:lnTo>
                    <a:pt x="1322" y="155"/>
                  </a:lnTo>
                  <a:lnTo>
                    <a:pt x="1327" y="155"/>
                  </a:lnTo>
                  <a:lnTo>
                    <a:pt x="1327" y="155"/>
                  </a:lnTo>
                  <a:lnTo>
                    <a:pt x="1327" y="155"/>
                  </a:lnTo>
                  <a:lnTo>
                    <a:pt x="1327" y="155"/>
                  </a:lnTo>
                  <a:lnTo>
                    <a:pt x="1327" y="161"/>
                  </a:lnTo>
                  <a:lnTo>
                    <a:pt x="1327" y="161"/>
                  </a:lnTo>
                  <a:lnTo>
                    <a:pt x="1332" y="161"/>
                  </a:lnTo>
                  <a:lnTo>
                    <a:pt x="1332" y="161"/>
                  </a:lnTo>
                  <a:lnTo>
                    <a:pt x="1332" y="161"/>
                  </a:lnTo>
                  <a:lnTo>
                    <a:pt x="1332" y="161"/>
                  </a:lnTo>
                  <a:lnTo>
                    <a:pt x="1332" y="161"/>
                  </a:lnTo>
                  <a:lnTo>
                    <a:pt x="1337" y="161"/>
                  </a:lnTo>
                  <a:lnTo>
                    <a:pt x="1337" y="161"/>
                  </a:lnTo>
                  <a:lnTo>
                    <a:pt x="1337" y="161"/>
                  </a:lnTo>
                  <a:lnTo>
                    <a:pt x="1342" y="161"/>
                  </a:lnTo>
                  <a:lnTo>
                    <a:pt x="1342" y="161"/>
                  </a:lnTo>
                  <a:lnTo>
                    <a:pt x="1342" y="166"/>
                  </a:lnTo>
                  <a:lnTo>
                    <a:pt x="1348" y="166"/>
                  </a:lnTo>
                  <a:lnTo>
                    <a:pt x="1348" y="161"/>
                  </a:lnTo>
                  <a:lnTo>
                    <a:pt x="1348" y="161"/>
                  </a:lnTo>
                  <a:lnTo>
                    <a:pt x="1348" y="161"/>
                  </a:lnTo>
                  <a:lnTo>
                    <a:pt x="1353" y="161"/>
                  </a:lnTo>
                  <a:lnTo>
                    <a:pt x="1353" y="161"/>
                  </a:lnTo>
                  <a:lnTo>
                    <a:pt x="1353" y="161"/>
                  </a:lnTo>
                  <a:lnTo>
                    <a:pt x="1353" y="161"/>
                  </a:lnTo>
                  <a:lnTo>
                    <a:pt x="1353" y="161"/>
                  </a:lnTo>
                  <a:lnTo>
                    <a:pt x="1353" y="161"/>
                  </a:lnTo>
                  <a:lnTo>
                    <a:pt x="1358" y="155"/>
                  </a:lnTo>
                  <a:lnTo>
                    <a:pt x="1358" y="155"/>
                  </a:lnTo>
                  <a:lnTo>
                    <a:pt x="1358" y="155"/>
                  </a:lnTo>
                  <a:lnTo>
                    <a:pt x="1358" y="155"/>
                  </a:lnTo>
                  <a:lnTo>
                    <a:pt x="1363" y="155"/>
                  </a:lnTo>
                  <a:lnTo>
                    <a:pt x="1363" y="155"/>
                  </a:lnTo>
                  <a:lnTo>
                    <a:pt x="1363" y="155"/>
                  </a:lnTo>
                  <a:lnTo>
                    <a:pt x="1363" y="150"/>
                  </a:lnTo>
                  <a:lnTo>
                    <a:pt x="1368" y="150"/>
                  </a:lnTo>
                  <a:lnTo>
                    <a:pt x="1368" y="155"/>
                  </a:lnTo>
                  <a:lnTo>
                    <a:pt x="1368" y="155"/>
                  </a:lnTo>
                  <a:lnTo>
                    <a:pt x="1373" y="155"/>
                  </a:lnTo>
                  <a:lnTo>
                    <a:pt x="1373" y="155"/>
                  </a:lnTo>
                  <a:lnTo>
                    <a:pt x="1373" y="155"/>
                  </a:lnTo>
                  <a:lnTo>
                    <a:pt x="1373" y="155"/>
                  </a:lnTo>
                  <a:lnTo>
                    <a:pt x="1373" y="155"/>
                  </a:lnTo>
                  <a:lnTo>
                    <a:pt x="1379" y="155"/>
                  </a:lnTo>
                  <a:lnTo>
                    <a:pt x="1379" y="155"/>
                  </a:lnTo>
                  <a:lnTo>
                    <a:pt x="1379" y="155"/>
                  </a:lnTo>
                  <a:lnTo>
                    <a:pt x="1384" y="155"/>
                  </a:lnTo>
                  <a:lnTo>
                    <a:pt x="1384" y="155"/>
                  </a:lnTo>
                  <a:lnTo>
                    <a:pt x="1384" y="155"/>
                  </a:lnTo>
                  <a:lnTo>
                    <a:pt x="1389" y="150"/>
                  </a:lnTo>
                  <a:lnTo>
                    <a:pt x="1389" y="150"/>
                  </a:lnTo>
                  <a:lnTo>
                    <a:pt x="1389" y="150"/>
                  </a:lnTo>
                  <a:lnTo>
                    <a:pt x="1394" y="150"/>
                  </a:lnTo>
                  <a:lnTo>
                    <a:pt x="1394" y="150"/>
                  </a:lnTo>
                  <a:lnTo>
                    <a:pt x="1394" y="150"/>
                  </a:lnTo>
                  <a:lnTo>
                    <a:pt x="1394" y="150"/>
                  </a:lnTo>
                  <a:lnTo>
                    <a:pt x="1394" y="145"/>
                  </a:lnTo>
                  <a:lnTo>
                    <a:pt x="1394" y="150"/>
                  </a:lnTo>
                  <a:lnTo>
                    <a:pt x="1399" y="150"/>
                  </a:lnTo>
                  <a:lnTo>
                    <a:pt x="1399" y="150"/>
                  </a:lnTo>
                  <a:lnTo>
                    <a:pt x="1399" y="150"/>
                  </a:lnTo>
                  <a:lnTo>
                    <a:pt x="1399" y="155"/>
                  </a:lnTo>
                  <a:lnTo>
                    <a:pt x="1399" y="155"/>
                  </a:lnTo>
                  <a:lnTo>
                    <a:pt x="1405" y="155"/>
                  </a:lnTo>
                  <a:lnTo>
                    <a:pt x="1405" y="155"/>
                  </a:lnTo>
                  <a:lnTo>
                    <a:pt x="1410" y="155"/>
                  </a:lnTo>
                  <a:lnTo>
                    <a:pt x="1410" y="155"/>
                  </a:lnTo>
                  <a:lnTo>
                    <a:pt x="1410" y="161"/>
                  </a:lnTo>
                  <a:lnTo>
                    <a:pt x="1415" y="161"/>
                  </a:lnTo>
                  <a:lnTo>
                    <a:pt x="1415" y="161"/>
                  </a:lnTo>
                  <a:lnTo>
                    <a:pt x="1415" y="161"/>
                  </a:lnTo>
                  <a:lnTo>
                    <a:pt x="1420" y="161"/>
                  </a:lnTo>
                  <a:lnTo>
                    <a:pt x="1420" y="161"/>
                  </a:lnTo>
                  <a:lnTo>
                    <a:pt x="1420" y="161"/>
                  </a:lnTo>
                  <a:lnTo>
                    <a:pt x="1425" y="161"/>
                  </a:lnTo>
                  <a:lnTo>
                    <a:pt x="1420" y="161"/>
                  </a:lnTo>
                  <a:lnTo>
                    <a:pt x="1420" y="161"/>
                  </a:lnTo>
                  <a:lnTo>
                    <a:pt x="1420" y="161"/>
                  </a:lnTo>
                  <a:lnTo>
                    <a:pt x="1420" y="166"/>
                  </a:lnTo>
                  <a:lnTo>
                    <a:pt x="1420" y="166"/>
                  </a:lnTo>
                  <a:lnTo>
                    <a:pt x="1420" y="166"/>
                  </a:lnTo>
                  <a:lnTo>
                    <a:pt x="1420" y="166"/>
                  </a:lnTo>
                  <a:lnTo>
                    <a:pt x="1420" y="171"/>
                  </a:lnTo>
                  <a:lnTo>
                    <a:pt x="1420" y="171"/>
                  </a:lnTo>
                  <a:lnTo>
                    <a:pt x="1415" y="171"/>
                  </a:lnTo>
                  <a:lnTo>
                    <a:pt x="1415" y="171"/>
                  </a:lnTo>
                  <a:lnTo>
                    <a:pt x="1415" y="176"/>
                  </a:lnTo>
                  <a:lnTo>
                    <a:pt x="1415" y="176"/>
                  </a:lnTo>
                  <a:lnTo>
                    <a:pt x="1415" y="176"/>
                  </a:lnTo>
                  <a:lnTo>
                    <a:pt x="1415" y="181"/>
                  </a:lnTo>
                  <a:lnTo>
                    <a:pt x="1420" y="181"/>
                  </a:lnTo>
                  <a:lnTo>
                    <a:pt x="1415" y="181"/>
                  </a:lnTo>
                  <a:lnTo>
                    <a:pt x="1415" y="181"/>
                  </a:lnTo>
                  <a:lnTo>
                    <a:pt x="1415" y="187"/>
                  </a:lnTo>
                  <a:lnTo>
                    <a:pt x="1415" y="187"/>
                  </a:lnTo>
                  <a:lnTo>
                    <a:pt x="1415" y="187"/>
                  </a:lnTo>
                  <a:lnTo>
                    <a:pt x="1415" y="192"/>
                  </a:lnTo>
                  <a:lnTo>
                    <a:pt x="1410" y="192"/>
                  </a:lnTo>
                  <a:lnTo>
                    <a:pt x="1410" y="192"/>
                  </a:lnTo>
                  <a:lnTo>
                    <a:pt x="1415" y="192"/>
                  </a:lnTo>
                  <a:lnTo>
                    <a:pt x="1415" y="197"/>
                  </a:lnTo>
                  <a:lnTo>
                    <a:pt x="1415" y="197"/>
                  </a:lnTo>
                  <a:lnTo>
                    <a:pt x="1415" y="197"/>
                  </a:lnTo>
                  <a:lnTo>
                    <a:pt x="1415" y="202"/>
                  </a:lnTo>
                  <a:lnTo>
                    <a:pt x="1415" y="202"/>
                  </a:lnTo>
                  <a:lnTo>
                    <a:pt x="1410" y="202"/>
                  </a:lnTo>
                  <a:lnTo>
                    <a:pt x="1415" y="202"/>
                  </a:lnTo>
                  <a:lnTo>
                    <a:pt x="1415" y="207"/>
                  </a:lnTo>
                  <a:lnTo>
                    <a:pt x="1410" y="207"/>
                  </a:lnTo>
                  <a:lnTo>
                    <a:pt x="1410" y="207"/>
                  </a:lnTo>
                  <a:lnTo>
                    <a:pt x="1415" y="207"/>
                  </a:lnTo>
                  <a:lnTo>
                    <a:pt x="1410" y="212"/>
                  </a:lnTo>
                  <a:lnTo>
                    <a:pt x="1410" y="212"/>
                  </a:lnTo>
                  <a:lnTo>
                    <a:pt x="1410" y="212"/>
                  </a:lnTo>
                  <a:lnTo>
                    <a:pt x="1415" y="212"/>
                  </a:lnTo>
                  <a:lnTo>
                    <a:pt x="1415" y="218"/>
                  </a:lnTo>
                  <a:lnTo>
                    <a:pt x="1415" y="218"/>
                  </a:lnTo>
                  <a:lnTo>
                    <a:pt x="1415" y="223"/>
                  </a:lnTo>
                  <a:lnTo>
                    <a:pt x="1415" y="223"/>
                  </a:lnTo>
                  <a:lnTo>
                    <a:pt x="1415" y="223"/>
                  </a:lnTo>
                  <a:lnTo>
                    <a:pt x="1415" y="228"/>
                  </a:lnTo>
                  <a:lnTo>
                    <a:pt x="1415" y="228"/>
                  </a:lnTo>
                  <a:lnTo>
                    <a:pt x="1415" y="228"/>
                  </a:lnTo>
                  <a:lnTo>
                    <a:pt x="1415" y="228"/>
                  </a:lnTo>
                  <a:lnTo>
                    <a:pt x="1415" y="228"/>
                  </a:lnTo>
                  <a:lnTo>
                    <a:pt x="1415" y="233"/>
                  </a:lnTo>
                  <a:lnTo>
                    <a:pt x="1415" y="233"/>
                  </a:lnTo>
                  <a:lnTo>
                    <a:pt x="1415" y="233"/>
                  </a:lnTo>
                  <a:lnTo>
                    <a:pt x="1415" y="233"/>
                  </a:lnTo>
                  <a:lnTo>
                    <a:pt x="1415" y="238"/>
                  </a:lnTo>
                  <a:lnTo>
                    <a:pt x="1415" y="238"/>
                  </a:lnTo>
                  <a:lnTo>
                    <a:pt x="1415" y="238"/>
                  </a:lnTo>
                  <a:lnTo>
                    <a:pt x="1415" y="238"/>
                  </a:lnTo>
                  <a:lnTo>
                    <a:pt x="1415" y="244"/>
                  </a:lnTo>
                  <a:lnTo>
                    <a:pt x="1415" y="244"/>
                  </a:lnTo>
                  <a:lnTo>
                    <a:pt x="1415" y="244"/>
                  </a:lnTo>
                  <a:lnTo>
                    <a:pt x="1415" y="244"/>
                  </a:lnTo>
                  <a:lnTo>
                    <a:pt x="1410" y="249"/>
                  </a:lnTo>
                  <a:lnTo>
                    <a:pt x="1415" y="249"/>
                  </a:lnTo>
                  <a:lnTo>
                    <a:pt x="1415" y="249"/>
                  </a:lnTo>
                  <a:lnTo>
                    <a:pt x="1410" y="249"/>
                  </a:lnTo>
                  <a:lnTo>
                    <a:pt x="1410" y="249"/>
                  </a:lnTo>
                  <a:lnTo>
                    <a:pt x="1415" y="254"/>
                  </a:lnTo>
                  <a:lnTo>
                    <a:pt x="1415" y="254"/>
                  </a:lnTo>
                  <a:lnTo>
                    <a:pt x="1415" y="254"/>
                  </a:lnTo>
                  <a:lnTo>
                    <a:pt x="1410" y="254"/>
                  </a:lnTo>
                  <a:lnTo>
                    <a:pt x="1415" y="254"/>
                  </a:lnTo>
                  <a:lnTo>
                    <a:pt x="1410" y="259"/>
                  </a:lnTo>
                  <a:lnTo>
                    <a:pt x="1410" y="259"/>
                  </a:lnTo>
                  <a:lnTo>
                    <a:pt x="1415" y="259"/>
                  </a:lnTo>
                  <a:lnTo>
                    <a:pt x="1415" y="264"/>
                  </a:lnTo>
                  <a:lnTo>
                    <a:pt x="1410" y="264"/>
                  </a:lnTo>
                  <a:lnTo>
                    <a:pt x="1410" y="264"/>
                  </a:lnTo>
                  <a:lnTo>
                    <a:pt x="1415" y="264"/>
                  </a:lnTo>
                  <a:lnTo>
                    <a:pt x="1415" y="269"/>
                  </a:lnTo>
                  <a:lnTo>
                    <a:pt x="1415" y="269"/>
                  </a:lnTo>
                  <a:lnTo>
                    <a:pt x="1415" y="269"/>
                  </a:lnTo>
                  <a:lnTo>
                    <a:pt x="1415" y="275"/>
                  </a:lnTo>
                  <a:lnTo>
                    <a:pt x="1415" y="275"/>
                  </a:lnTo>
                  <a:lnTo>
                    <a:pt x="1415" y="275"/>
                  </a:lnTo>
                  <a:lnTo>
                    <a:pt x="1415" y="275"/>
                  </a:lnTo>
                  <a:lnTo>
                    <a:pt x="1420" y="275"/>
                  </a:lnTo>
                  <a:lnTo>
                    <a:pt x="1420" y="275"/>
                  </a:lnTo>
                  <a:lnTo>
                    <a:pt x="1420" y="275"/>
                  </a:lnTo>
                  <a:lnTo>
                    <a:pt x="1420" y="280"/>
                  </a:lnTo>
                  <a:lnTo>
                    <a:pt x="1420" y="280"/>
                  </a:lnTo>
                  <a:lnTo>
                    <a:pt x="1420" y="280"/>
                  </a:lnTo>
                  <a:lnTo>
                    <a:pt x="1420" y="280"/>
                  </a:lnTo>
                  <a:lnTo>
                    <a:pt x="1420" y="285"/>
                  </a:lnTo>
                  <a:lnTo>
                    <a:pt x="1420" y="285"/>
                  </a:lnTo>
                  <a:lnTo>
                    <a:pt x="1420" y="285"/>
                  </a:lnTo>
                  <a:lnTo>
                    <a:pt x="1420" y="290"/>
                  </a:lnTo>
                  <a:lnTo>
                    <a:pt x="1420" y="290"/>
                  </a:lnTo>
                  <a:lnTo>
                    <a:pt x="1420" y="290"/>
                  </a:lnTo>
                  <a:lnTo>
                    <a:pt x="1420" y="295"/>
                  </a:lnTo>
                  <a:lnTo>
                    <a:pt x="1425" y="295"/>
                  </a:lnTo>
                  <a:lnTo>
                    <a:pt x="1425" y="295"/>
                  </a:lnTo>
                  <a:lnTo>
                    <a:pt x="1425" y="295"/>
                  </a:lnTo>
                  <a:lnTo>
                    <a:pt x="1425" y="301"/>
                  </a:lnTo>
                  <a:lnTo>
                    <a:pt x="1425" y="301"/>
                  </a:lnTo>
                  <a:lnTo>
                    <a:pt x="1425" y="301"/>
                  </a:lnTo>
                  <a:lnTo>
                    <a:pt x="1425" y="306"/>
                  </a:lnTo>
                  <a:lnTo>
                    <a:pt x="1425" y="306"/>
                  </a:lnTo>
                  <a:lnTo>
                    <a:pt x="1425" y="306"/>
                  </a:lnTo>
                  <a:lnTo>
                    <a:pt x="1425" y="311"/>
                  </a:lnTo>
                  <a:lnTo>
                    <a:pt x="1425" y="311"/>
                  </a:lnTo>
                  <a:lnTo>
                    <a:pt x="1425" y="311"/>
                  </a:lnTo>
                  <a:lnTo>
                    <a:pt x="1425" y="311"/>
                  </a:lnTo>
                  <a:lnTo>
                    <a:pt x="1425" y="316"/>
                  </a:lnTo>
                  <a:lnTo>
                    <a:pt x="1425" y="316"/>
                  </a:lnTo>
                  <a:lnTo>
                    <a:pt x="1425" y="316"/>
                  </a:lnTo>
                  <a:lnTo>
                    <a:pt x="1425" y="321"/>
                  </a:lnTo>
                  <a:lnTo>
                    <a:pt x="1425" y="321"/>
                  </a:lnTo>
                  <a:lnTo>
                    <a:pt x="1425" y="321"/>
                  </a:lnTo>
                  <a:lnTo>
                    <a:pt x="1425" y="327"/>
                  </a:lnTo>
                  <a:lnTo>
                    <a:pt x="1425" y="327"/>
                  </a:lnTo>
                  <a:lnTo>
                    <a:pt x="1425" y="327"/>
                  </a:lnTo>
                  <a:lnTo>
                    <a:pt x="1425" y="327"/>
                  </a:lnTo>
                  <a:lnTo>
                    <a:pt x="1420" y="327"/>
                  </a:lnTo>
                  <a:lnTo>
                    <a:pt x="1420" y="332"/>
                  </a:lnTo>
                  <a:lnTo>
                    <a:pt x="1420" y="332"/>
                  </a:lnTo>
                  <a:lnTo>
                    <a:pt x="1420" y="332"/>
                  </a:lnTo>
                  <a:lnTo>
                    <a:pt x="1420" y="337"/>
                  </a:lnTo>
                  <a:lnTo>
                    <a:pt x="1420" y="337"/>
                  </a:lnTo>
                  <a:lnTo>
                    <a:pt x="1420" y="337"/>
                  </a:lnTo>
                  <a:lnTo>
                    <a:pt x="1420" y="337"/>
                  </a:lnTo>
                  <a:lnTo>
                    <a:pt x="1420" y="342"/>
                  </a:lnTo>
                  <a:lnTo>
                    <a:pt x="1420" y="342"/>
                  </a:lnTo>
                  <a:lnTo>
                    <a:pt x="1420" y="342"/>
                  </a:lnTo>
                  <a:lnTo>
                    <a:pt x="1420" y="342"/>
                  </a:lnTo>
                  <a:lnTo>
                    <a:pt x="1420" y="347"/>
                  </a:lnTo>
                  <a:lnTo>
                    <a:pt x="1420" y="347"/>
                  </a:lnTo>
                  <a:lnTo>
                    <a:pt x="1420" y="347"/>
                  </a:lnTo>
                  <a:lnTo>
                    <a:pt x="1420" y="347"/>
                  </a:lnTo>
                  <a:lnTo>
                    <a:pt x="1420" y="347"/>
                  </a:lnTo>
                  <a:lnTo>
                    <a:pt x="1415" y="347"/>
                  </a:lnTo>
                  <a:lnTo>
                    <a:pt x="1415" y="347"/>
                  </a:lnTo>
                  <a:lnTo>
                    <a:pt x="1415" y="347"/>
                  </a:lnTo>
                  <a:lnTo>
                    <a:pt x="1410" y="347"/>
                  </a:lnTo>
                  <a:lnTo>
                    <a:pt x="1410" y="352"/>
                  </a:lnTo>
                  <a:lnTo>
                    <a:pt x="1410" y="352"/>
                  </a:lnTo>
                  <a:lnTo>
                    <a:pt x="1410" y="352"/>
                  </a:lnTo>
                  <a:lnTo>
                    <a:pt x="1410" y="358"/>
                  </a:lnTo>
                  <a:lnTo>
                    <a:pt x="1410" y="358"/>
                  </a:lnTo>
                  <a:lnTo>
                    <a:pt x="1410" y="358"/>
                  </a:lnTo>
                  <a:lnTo>
                    <a:pt x="1415" y="358"/>
                  </a:lnTo>
                  <a:lnTo>
                    <a:pt x="1415" y="358"/>
                  </a:lnTo>
                  <a:lnTo>
                    <a:pt x="1415" y="363"/>
                  </a:lnTo>
                  <a:lnTo>
                    <a:pt x="1415" y="363"/>
                  </a:lnTo>
                  <a:lnTo>
                    <a:pt x="1415" y="363"/>
                  </a:lnTo>
                  <a:lnTo>
                    <a:pt x="1415" y="363"/>
                  </a:lnTo>
                  <a:lnTo>
                    <a:pt x="1415" y="363"/>
                  </a:lnTo>
                  <a:lnTo>
                    <a:pt x="1415" y="368"/>
                  </a:lnTo>
                  <a:lnTo>
                    <a:pt x="1415" y="368"/>
                  </a:lnTo>
                  <a:lnTo>
                    <a:pt x="1415" y="368"/>
                  </a:lnTo>
                  <a:lnTo>
                    <a:pt x="1415" y="373"/>
                  </a:lnTo>
                  <a:lnTo>
                    <a:pt x="1415" y="373"/>
                  </a:lnTo>
                  <a:lnTo>
                    <a:pt x="1415" y="373"/>
                  </a:lnTo>
                  <a:lnTo>
                    <a:pt x="1415" y="378"/>
                  </a:lnTo>
                  <a:lnTo>
                    <a:pt x="1415" y="378"/>
                  </a:lnTo>
                  <a:lnTo>
                    <a:pt x="1415" y="378"/>
                  </a:lnTo>
                  <a:lnTo>
                    <a:pt x="1415" y="378"/>
                  </a:lnTo>
                  <a:lnTo>
                    <a:pt x="1415" y="384"/>
                  </a:lnTo>
                  <a:lnTo>
                    <a:pt x="1415" y="384"/>
                  </a:lnTo>
                  <a:lnTo>
                    <a:pt x="1415" y="384"/>
                  </a:lnTo>
                  <a:lnTo>
                    <a:pt x="1415" y="384"/>
                  </a:lnTo>
                  <a:lnTo>
                    <a:pt x="1415" y="389"/>
                  </a:lnTo>
                  <a:lnTo>
                    <a:pt x="1415" y="389"/>
                  </a:lnTo>
                  <a:lnTo>
                    <a:pt x="1415" y="389"/>
                  </a:lnTo>
                  <a:lnTo>
                    <a:pt x="1415" y="394"/>
                  </a:lnTo>
                  <a:lnTo>
                    <a:pt x="1415" y="394"/>
                  </a:lnTo>
                  <a:lnTo>
                    <a:pt x="1420" y="394"/>
                  </a:lnTo>
                  <a:lnTo>
                    <a:pt x="1420" y="394"/>
                  </a:lnTo>
                  <a:lnTo>
                    <a:pt x="1420" y="394"/>
                  </a:lnTo>
                  <a:lnTo>
                    <a:pt x="1420" y="394"/>
                  </a:lnTo>
                  <a:lnTo>
                    <a:pt x="1420" y="399"/>
                  </a:lnTo>
                  <a:lnTo>
                    <a:pt x="1420" y="399"/>
                  </a:lnTo>
                  <a:lnTo>
                    <a:pt x="1420" y="399"/>
                  </a:lnTo>
                  <a:lnTo>
                    <a:pt x="1420" y="399"/>
                  </a:lnTo>
                  <a:lnTo>
                    <a:pt x="1420" y="399"/>
                  </a:lnTo>
                  <a:lnTo>
                    <a:pt x="1425" y="399"/>
                  </a:lnTo>
                  <a:lnTo>
                    <a:pt x="1425" y="404"/>
                  </a:lnTo>
                  <a:lnTo>
                    <a:pt x="1425" y="404"/>
                  </a:lnTo>
                  <a:lnTo>
                    <a:pt x="1425" y="399"/>
                  </a:lnTo>
                  <a:lnTo>
                    <a:pt x="1425" y="404"/>
                  </a:lnTo>
                  <a:lnTo>
                    <a:pt x="1425" y="404"/>
                  </a:lnTo>
                  <a:lnTo>
                    <a:pt x="1430" y="404"/>
                  </a:lnTo>
                  <a:lnTo>
                    <a:pt x="1430" y="404"/>
                  </a:lnTo>
                  <a:lnTo>
                    <a:pt x="1430" y="404"/>
                  </a:lnTo>
                  <a:lnTo>
                    <a:pt x="1430" y="404"/>
                  </a:lnTo>
                  <a:lnTo>
                    <a:pt x="1436" y="404"/>
                  </a:lnTo>
                  <a:lnTo>
                    <a:pt x="1436" y="404"/>
                  </a:lnTo>
                  <a:lnTo>
                    <a:pt x="1436" y="404"/>
                  </a:lnTo>
                  <a:lnTo>
                    <a:pt x="1441" y="410"/>
                  </a:lnTo>
                  <a:lnTo>
                    <a:pt x="1441" y="410"/>
                  </a:lnTo>
                  <a:lnTo>
                    <a:pt x="1441" y="410"/>
                  </a:lnTo>
                  <a:lnTo>
                    <a:pt x="1441" y="410"/>
                  </a:lnTo>
                  <a:lnTo>
                    <a:pt x="1441" y="410"/>
                  </a:lnTo>
                  <a:lnTo>
                    <a:pt x="1441" y="410"/>
                  </a:lnTo>
                  <a:lnTo>
                    <a:pt x="1441" y="410"/>
                  </a:lnTo>
                  <a:lnTo>
                    <a:pt x="1446" y="410"/>
                  </a:lnTo>
                  <a:lnTo>
                    <a:pt x="1446" y="410"/>
                  </a:lnTo>
                  <a:lnTo>
                    <a:pt x="1446" y="410"/>
                  </a:lnTo>
                  <a:lnTo>
                    <a:pt x="1446" y="415"/>
                  </a:lnTo>
                  <a:lnTo>
                    <a:pt x="1446" y="415"/>
                  </a:lnTo>
                  <a:lnTo>
                    <a:pt x="1446" y="415"/>
                  </a:lnTo>
                  <a:lnTo>
                    <a:pt x="1446" y="415"/>
                  </a:lnTo>
                  <a:lnTo>
                    <a:pt x="1446" y="415"/>
                  </a:lnTo>
                  <a:lnTo>
                    <a:pt x="1446" y="420"/>
                  </a:lnTo>
                  <a:lnTo>
                    <a:pt x="1446" y="420"/>
                  </a:lnTo>
                  <a:lnTo>
                    <a:pt x="1446" y="420"/>
                  </a:lnTo>
                  <a:lnTo>
                    <a:pt x="1451" y="420"/>
                  </a:lnTo>
                  <a:lnTo>
                    <a:pt x="1451" y="420"/>
                  </a:lnTo>
                  <a:lnTo>
                    <a:pt x="1451" y="420"/>
                  </a:lnTo>
                  <a:lnTo>
                    <a:pt x="1456" y="420"/>
                  </a:lnTo>
                  <a:lnTo>
                    <a:pt x="1456" y="425"/>
                  </a:lnTo>
                  <a:lnTo>
                    <a:pt x="1456" y="425"/>
                  </a:lnTo>
                  <a:lnTo>
                    <a:pt x="1456" y="425"/>
                  </a:lnTo>
                  <a:lnTo>
                    <a:pt x="1456" y="425"/>
                  </a:lnTo>
                  <a:lnTo>
                    <a:pt x="1462" y="425"/>
                  </a:lnTo>
                  <a:lnTo>
                    <a:pt x="1462" y="425"/>
                  </a:lnTo>
                  <a:lnTo>
                    <a:pt x="1462" y="425"/>
                  </a:lnTo>
                  <a:lnTo>
                    <a:pt x="1462" y="430"/>
                  </a:lnTo>
                  <a:lnTo>
                    <a:pt x="1462" y="430"/>
                  </a:lnTo>
                  <a:lnTo>
                    <a:pt x="1462" y="430"/>
                  </a:lnTo>
                  <a:lnTo>
                    <a:pt x="1462" y="430"/>
                  </a:lnTo>
                  <a:lnTo>
                    <a:pt x="1467" y="430"/>
                  </a:lnTo>
                  <a:lnTo>
                    <a:pt x="1467" y="435"/>
                  </a:lnTo>
                  <a:lnTo>
                    <a:pt x="1467" y="435"/>
                  </a:lnTo>
                  <a:lnTo>
                    <a:pt x="1472" y="435"/>
                  </a:lnTo>
                  <a:lnTo>
                    <a:pt x="1472" y="435"/>
                  </a:lnTo>
                  <a:lnTo>
                    <a:pt x="1467" y="441"/>
                  </a:lnTo>
                  <a:lnTo>
                    <a:pt x="1467" y="441"/>
                  </a:lnTo>
                  <a:lnTo>
                    <a:pt x="1467" y="446"/>
                  </a:lnTo>
                  <a:lnTo>
                    <a:pt x="1467" y="446"/>
                  </a:lnTo>
                  <a:lnTo>
                    <a:pt x="1467" y="446"/>
                  </a:lnTo>
                  <a:lnTo>
                    <a:pt x="1467" y="446"/>
                  </a:lnTo>
                  <a:lnTo>
                    <a:pt x="1467" y="446"/>
                  </a:lnTo>
                  <a:lnTo>
                    <a:pt x="1467" y="451"/>
                  </a:lnTo>
                  <a:lnTo>
                    <a:pt x="1467" y="451"/>
                  </a:lnTo>
                  <a:lnTo>
                    <a:pt x="1467" y="451"/>
                  </a:lnTo>
                  <a:lnTo>
                    <a:pt x="1467" y="451"/>
                  </a:lnTo>
                  <a:lnTo>
                    <a:pt x="1467" y="456"/>
                  </a:lnTo>
                  <a:lnTo>
                    <a:pt x="1467" y="456"/>
                  </a:lnTo>
                  <a:lnTo>
                    <a:pt x="1467" y="456"/>
                  </a:lnTo>
                  <a:lnTo>
                    <a:pt x="1467" y="461"/>
                  </a:lnTo>
                  <a:lnTo>
                    <a:pt x="1467" y="461"/>
                  </a:lnTo>
                  <a:lnTo>
                    <a:pt x="1467" y="461"/>
                  </a:lnTo>
                  <a:lnTo>
                    <a:pt x="1467" y="461"/>
                  </a:lnTo>
                  <a:lnTo>
                    <a:pt x="1467" y="467"/>
                  </a:lnTo>
                  <a:lnTo>
                    <a:pt x="1472" y="467"/>
                  </a:lnTo>
                  <a:lnTo>
                    <a:pt x="1472" y="472"/>
                  </a:lnTo>
                  <a:lnTo>
                    <a:pt x="1472" y="472"/>
                  </a:lnTo>
                  <a:lnTo>
                    <a:pt x="1477" y="472"/>
                  </a:lnTo>
                  <a:lnTo>
                    <a:pt x="1477" y="472"/>
                  </a:lnTo>
                  <a:lnTo>
                    <a:pt x="1472" y="472"/>
                  </a:lnTo>
                  <a:lnTo>
                    <a:pt x="1472" y="477"/>
                  </a:lnTo>
                  <a:lnTo>
                    <a:pt x="1472" y="477"/>
                  </a:lnTo>
                  <a:lnTo>
                    <a:pt x="1477" y="477"/>
                  </a:lnTo>
                  <a:lnTo>
                    <a:pt x="1477" y="477"/>
                  </a:lnTo>
                  <a:lnTo>
                    <a:pt x="1472" y="477"/>
                  </a:lnTo>
                  <a:lnTo>
                    <a:pt x="1477" y="482"/>
                  </a:lnTo>
                  <a:lnTo>
                    <a:pt x="1477" y="482"/>
                  </a:lnTo>
                  <a:lnTo>
                    <a:pt x="1477" y="482"/>
                  </a:lnTo>
                  <a:lnTo>
                    <a:pt x="1477" y="487"/>
                  </a:lnTo>
                  <a:lnTo>
                    <a:pt x="1477" y="487"/>
                  </a:lnTo>
                  <a:lnTo>
                    <a:pt x="1477" y="487"/>
                  </a:lnTo>
                  <a:lnTo>
                    <a:pt x="1477" y="493"/>
                  </a:lnTo>
                  <a:lnTo>
                    <a:pt x="1477" y="493"/>
                  </a:lnTo>
                  <a:lnTo>
                    <a:pt x="1477" y="493"/>
                  </a:lnTo>
                  <a:lnTo>
                    <a:pt x="1482" y="493"/>
                  </a:lnTo>
                  <a:lnTo>
                    <a:pt x="1482" y="493"/>
                  </a:lnTo>
                  <a:lnTo>
                    <a:pt x="1482" y="493"/>
                  </a:lnTo>
                  <a:lnTo>
                    <a:pt x="1482" y="493"/>
                  </a:lnTo>
                  <a:lnTo>
                    <a:pt x="1482" y="498"/>
                  </a:lnTo>
                  <a:lnTo>
                    <a:pt x="1482" y="498"/>
                  </a:lnTo>
                  <a:lnTo>
                    <a:pt x="1482" y="498"/>
                  </a:lnTo>
                  <a:lnTo>
                    <a:pt x="1482" y="503"/>
                  </a:lnTo>
                  <a:lnTo>
                    <a:pt x="1482" y="503"/>
                  </a:lnTo>
                  <a:lnTo>
                    <a:pt x="1482" y="503"/>
                  </a:lnTo>
                  <a:lnTo>
                    <a:pt x="1482" y="503"/>
                  </a:lnTo>
                  <a:lnTo>
                    <a:pt x="1487" y="503"/>
                  </a:lnTo>
                  <a:lnTo>
                    <a:pt x="1487" y="508"/>
                  </a:lnTo>
                  <a:lnTo>
                    <a:pt x="1482" y="508"/>
                  </a:lnTo>
                  <a:lnTo>
                    <a:pt x="1482" y="508"/>
                  </a:lnTo>
                  <a:lnTo>
                    <a:pt x="1482" y="508"/>
                  </a:lnTo>
                  <a:lnTo>
                    <a:pt x="1482" y="508"/>
                  </a:lnTo>
                  <a:lnTo>
                    <a:pt x="1482" y="513"/>
                  </a:lnTo>
                  <a:lnTo>
                    <a:pt x="1482" y="513"/>
                  </a:lnTo>
                  <a:lnTo>
                    <a:pt x="1487" y="513"/>
                  </a:lnTo>
                  <a:lnTo>
                    <a:pt x="1487" y="513"/>
                  </a:lnTo>
                  <a:lnTo>
                    <a:pt x="1487" y="518"/>
                  </a:lnTo>
                  <a:lnTo>
                    <a:pt x="1487" y="518"/>
                  </a:lnTo>
                  <a:lnTo>
                    <a:pt x="1482" y="518"/>
                  </a:lnTo>
                  <a:lnTo>
                    <a:pt x="1482" y="524"/>
                  </a:lnTo>
                  <a:lnTo>
                    <a:pt x="1482" y="524"/>
                  </a:lnTo>
                  <a:lnTo>
                    <a:pt x="1477" y="518"/>
                  </a:lnTo>
                  <a:lnTo>
                    <a:pt x="1477" y="524"/>
                  </a:lnTo>
                  <a:lnTo>
                    <a:pt x="1477" y="524"/>
                  </a:lnTo>
                  <a:lnTo>
                    <a:pt x="1477" y="524"/>
                  </a:lnTo>
                  <a:lnTo>
                    <a:pt x="1477" y="524"/>
                  </a:lnTo>
                  <a:lnTo>
                    <a:pt x="1477" y="529"/>
                  </a:lnTo>
                  <a:lnTo>
                    <a:pt x="1477" y="529"/>
                  </a:lnTo>
                  <a:lnTo>
                    <a:pt x="1477" y="529"/>
                  </a:lnTo>
                  <a:lnTo>
                    <a:pt x="1482" y="529"/>
                  </a:lnTo>
                  <a:lnTo>
                    <a:pt x="1482" y="529"/>
                  </a:lnTo>
                  <a:lnTo>
                    <a:pt x="1477" y="529"/>
                  </a:lnTo>
                  <a:lnTo>
                    <a:pt x="1477" y="529"/>
                  </a:lnTo>
                  <a:lnTo>
                    <a:pt x="1482" y="529"/>
                  </a:lnTo>
                  <a:lnTo>
                    <a:pt x="1482" y="534"/>
                  </a:lnTo>
                  <a:lnTo>
                    <a:pt x="1477" y="534"/>
                  </a:lnTo>
                  <a:lnTo>
                    <a:pt x="1477" y="534"/>
                  </a:lnTo>
                  <a:lnTo>
                    <a:pt x="1477" y="534"/>
                  </a:lnTo>
                  <a:lnTo>
                    <a:pt x="1477" y="539"/>
                  </a:lnTo>
                  <a:lnTo>
                    <a:pt x="1477" y="539"/>
                  </a:lnTo>
                  <a:lnTo>
                    <a:pt x="1477" y="539"/>
                  </a:lnTo>
                  <a:lnTo>
                    <a:pt x="1477" y="539"/>
                  </a:lnTo>
                  <a:lnTo>
                    <a:pt x="1477" y="539"/>
                  </a:lnTo>
                  <a:lnTo>
                    <a:pt x="1477" y="544"/>
                  </a:lnTo>
                  <a:lnTo>
                    <a:pt x="1477" y="544"/>
                  </a:lnTo>
                  <a:lnTo>
                    <a:pt x="1477" y="544"/>
                  </a:lnTo>
                  <a:lnTo>
                    <a:pt x="1482" y="544"/>
                  </a:lnTo>
                  <a:lnTo>
                    <a:pt x="1482" y="544"/>
                  </a:lnTo>
                  <a:lnTo>
                    <a:pt x="1482" y="550"/>
                  </a:lnTo>
                  <a:lnTo>
                    <a:pt x="1482" y="550"/>
                  </a:lnTo>
                  <a:lnTo>
                    <a:pt x="1482" y="550"/>
                  </a:lnTo>
                  <a:lnTo>
                    <a:pt x="1482" y="550"/>
                  </a:lnTo>
                  <a:lnTo>
                    <a:pt x="1482" y="550"/>
                  </a:lnTo>
                  <a:lnTo>
                    <a:pt x="1482" y="550"/>
                  </a:lnTo>
                  <a:lnTo>
                    <a:pt x="1482" y="555"/>
                  </a:lnTo>
                  <a:lnTo>
                    <a:pt x="1482" y="555"/>
                  </a:lnTo>
                  <a:lnTo>
                    <a:pt x="1482" y="555"/>
                  </a:lnTo>
                  <a:lnTo>
                    <a:pt x="1482" y="560"/>
                  </a:lnTo>
                  <a:lnTo>
                    <a:pt x="1482" y="560"/>
                  </a:lnTo>
                  <a:lnTo>
                    <a:pt x="1477" y="560"/>
                  </a:lnTo>
                  <a:lnTo>
                    <a:pt x="1477" y="560"/>
                  </a:lnTo>
                  <a:lnTo>
                    <a:pt x="1477" y="560"/>
                  </a:lnTo>
                  <a:lnTo>
                    <a:pt x="1477" y="565"/>
                  </a:lnTo>
                  <a:lnTo>
                    <a:pt x="1477" y="565"/>
                  </a:lnTo>
                  <a:lnTo>
                    <a:pt x="1477" y="565"/>
                  </a:lnTo>
                  <a:lnTo>
                    <a:pt x="1477" y="570"/>
                  </a:lnTo>
                  <a:lnTo>
                    <a:pt x="1477" y="570"/>
                  </a:lnTo>
                  <a:lnTo>
                    <a:pt x="1477" y="570"/>
                  </a:lnTo>
                  <a:lnTo>
                    <a:pt x="1477" y="576"/>
                  </a:lnTo>
                  <a:lnTo>
                    <a:pt x="1477" y="576"/>
                  </a:lnTo>
                  <a:lnTo>
                    <a:pt x="1477" y="576"/>
                  </a:lnTo>
                  <a:lnTo>
                    <a:pt x="1482" y="576"/>
                  </a:lnTo>
                  <a:lnTo>
                    <a:pt x="1482" y="576"/>
                  </a:lnTo>
                  <a:lnTo>
                    <a:pt x="1482" y="576"/>
                  </a:lnTo>
                  <a:lnTo>
                    <a:pt x="1482" y="576"/>
                  </a:lnTo>
                  <a:lnTo>
                    <a:pt x="1482" y="576"/>
                  </a:lnTo>
                  <a:lnTo>
                    <a:pt x="1482" y="581"/>
                  </a:lnTo>
                  <a:lnTo>
                    <a:pt x="1482" y="581"/>
                  </a:lnTo>
                  <a:lnTo>
                    <a:pt x="1482" y="581"/>
                  </a:lnTo>
                  <a:lnTo>
                    <a:pt x="1482" y="586"/>
                  </a:lnTo>
                  <a:lnTo>
                    <a:pt x="1482" y="586"/>
                  </a:lnTo>
                  <a:lnTo>
                    <a:pt x="1482" y="586"/>
                  </a:lnTo>
                  <a:lnTo>
                    <a:pt x="1477" y="586"/>
                  </a:lnTo>
                  <a:lnTo>
                    <a:pt x="1477" y="586"/>
                  </a:lnTo>
                  <a:lnTo>
                    <a:pt x="1477" y="591"/>
                  </a:lnTo>
                  <a:lnTo>
                    <a:pt x="1477" y="591"/>
                  </a:lnTo>
                  <a:lnTo>
                    <a:pt x="1477" y="591"/>
                  </a:lnTo>
                  <a:lnTo>
                    <a:pt x="1477" y="591"/>
                  </a:lnTo>
                  <a:lnTo>
                    <a:pt x="1477" y="591"/>
                  </a:lnTo>
                  <a:lnTo>
                    <a:pt x="1477" y="591"/>
                  </a:lnTo>
                  <a:lnTo>
                    <a:pt x="1477" y="596"/>
                  </a:lnTo>
                  <a:lnTo>
                    <a:pt x="1472" y="596"/>
                  </a:lnTo>
                  <a:lnTo>
                    <a:pt x="1472" y="596"/>
                  </a:lnTo>
                  <a:lnTo>
                    <a:pt x="1472" y="596"/>
                  </a:lnTo>
                  <a:lnTo>
                    <a:pt x="1472" y="601"/>
                  </a:lnTo>
                  <a:lnTo>
                    <a:pt x="1472" y="601"/>
                  </a:lnTo>
                  <a:lnTo>
                    <a:pt x="1472" y="601"/>
                  </a:lnTo>
                  <a:lnTo>
                    <a:pt x="1472" y="601"/>
                  </a:lnTo>
                  <a:lnTo>
                    <a:pt x="1472" y="601"/>
                  </a:lnTo>
                  <a:lnTo>
                    <a:pt x="1472" y="607"/>
                  </a:lnTo>
                  <a:lnTo>
                    <a:pt x="1472" y="607"/>
                  </a:lnTo>
                  <a:lnTo>
                    <a:pt x="1472" y="607"/>
                  </a:lnTo>
                  <a:lnTo>
                    <a:pt x="1472" y="607"/>
                  </a:lnTo>
                  <a:lnTo>
                    <a:pt x="1472" y="612"/>
                  </a:lnTo>
                  <a:lnTo>
                    <a:pt x="1472" y="612"/>
                  </a:lnTo>
                  <a:lnTo>
                    <a:pt x="1472" y="612"/>
                  </a:lnTo>
                  <a:lnTo>
                    <a:pt x="1472" y="612"/>
                  </a:lnTo>
                  <a:lnTo>
                    <a:pt x="1472" y="612"/>
                  </a:lnTo>
                  <a:lnTo>
                    <a:pt x="1472" y="617"/>
                  </a:lnTo>
                  <a:lnTo>
                    <a:pt x="1472" y="617"/>
                  </a:lnTo>
                  <a:lnTo>
                    <a:pt x="1472" y="617"/>
                  </a:lnTo>
                  <a:lnTo>
                    <a:pt x="1472" y="617"/>
                  </a:lnTo>
                  <a:lnTo>
                    <a:pt x="1472" y="617"/>
                  </a:lnTo>
                  <a:lnTo>
                    <a:pt x="1472" y="622"/>
                  </a:lnTo>
                  <a:lnTo>
                    <a:pt x="1472" y="622"/>
                  </a:lnTo>
                  <a:lnTo>
                    <a:pt x="1472" y="622"/>
                  </a:lnTo>
                  <a:lnTo>
                    <a:pt x="1472" y="622"/>
                  </a:lnTo>
                  <a:lnTo>
                    <a:pt x="1472" y="622"/>
                  </a:lnTo>
                  <a:lnTo>
                    <a:pt x="1467" y="622"/>
                  </a:lnTo>
                  <a:lnTo>
                    <a:pt x="1467" y="622"/>
                  </a:lnTo>
                  <a:lnTo>
                    <a:pt x="1472" y="627"/>
                  </a:lnTo>
                  <a:lnTo>
                    <a:pt x="1472" y="627"/>
                  </a:lnTo>
                  <a:lnTo>
                    <a:pt x="1467" y="627"/>
                  </a:lnTo>
                  <a:lnTo>
                    <a:pt x="1472" y="627"/>
                  </a:lnTo>
                  <a:lnTo>
                    <a:pt x="1472" y="627"/>
                  </a:lnTo>
                  <a:lnTo>
                    <a:pt x="1472" y="633"/>
                  </a:lnTo>
                  <a:lnTo>
                    <a:pt x="1472" y="633"/>
                  </a:lnTo>
                  <a:lnTo>
                    <a:pt x="1472" y="633"/>
                  </a:lnTo>
                  <a:lnTo>
                    <a:pt x="1472" y="638"/>
                  </a:lnTo>
                  <a:lnTo>
                    <a:pt x="1472" y="638"/>
                  </a:lnTo>
                  <a:lnTo>
                    <a:pt x="1472" y="638"/>
                  </a:lnTo>
                  <a:lnTo>
                    <a:pt x="1467" y="638"/>
                  </a:lnTo>
                  <a:lnTo>
                    <a:pt x="1467" y="638"/>
                  </a:lnTo>
                  <a:lnTo>
                    <a:pt x="1472" y="638"/>
                  </a:lnTo>
                  <a:lnTo>
                    <a:pt x="1472" y="643"/>
                  </a:lnTo>
                  <a:lnTo>
                    <a:pt x="1467" y="643"/>
                  </a:lnTo>
                  <a:lnTo>
                    <a:pt x="1467" y="643"/>
                  </a:lnTo>
                  <a:lnTo>
                    <a:pt x="1467" y="643"/>
                  </a:lnTo>
                  <a:lnTo>
                    <a:pt x="1467" y="643"/>
                  </a:lnTo>
                  <a:lnTo>
                    <a:pt x="1472" y="643"/>
                  </a:lnTo>
                  <a:lnTo>
                    <a:pt x="1472" y="648"/>
                  </a:lnTo>
                  <a:lnTo>
                    <a:pt x="1467" y="648"/>
                  </a:lnTo>
                  <a:lnTo>
                    <a:pt x="1467" y="648"/>
                  </a:lnTo>
                  <a:lnTo>
                    <a:pt x="1472" y="648"/>
                  </a:lnTo>
                  <a:lnTo>
                    <a:pt x="1472" y="653"/>
                  </a:lnTo>
                  <a:lnTo>
                    <a:pt x="1467" y="653"/>
                  </a:lnTo>
                  <a:lnTo>
                    <a:pt x="1467" y="653"/>
                  </a:lnTo>
                  <a:lnTo>
                    <a:pt x="1467" y="659"/>
                  </a:lnTo>
                  <a:lnTo>
                    <a:pt x="1472" y="659"/>
                  </a:lnTo>
                  <a:lnTo>
                    <a:pt x="1472" y="659"/>
                  </a:lnTo>
                  <a:lnTo>
                    <a:pt x="1472" y="659"/>
                  </a:lnTo>
                  <a:lnTo>
                    <a:pt x="1472" y="659"/>
                  </a:lnTo>
                  <a:lnTo>
                    <a:pt x="1472" y="659"/>
                  </a:lnTo>
                  <a:lnTo>
                    <a:pt x="1472" y="659"/>
                  </a:lnTo>
                  <a:lnTo>
                    <a:pt x="1472" y="664"/>
                  </a:lnTo>
                  <a:lnTo>
                    <a:pt x="1472" y="664"/>
                  </a:lnTo>
                  <a:lnTo>
                    <a:pt x="1477" y="664"/>
                  </a:lnTo>
                  <a:lnTo>
                    <a:pt x="1477" y="664"/>
                  </a:lnTo>
                  <a:lnTo>
                    <a:pt x="1477" y="669"/>
                  </a:lnTo>
                  <a:lnTo>
                    <a:pt x="1477" y="669"/>
                  </a:lnTo>
                  <a:lnTo>
                    <a:pt x="1477" y="674"/>
                  </a:lnTo>
                  <a:lnTo>
                    <a:pt x="1477" y="674"/>
                  </a:lnTo>
                  <a:lnTo>
                    <a:pt x="1477" y="674"/>
                  </a:lnTo>
                  <a:lnTo>
                    <a:pt x="1477" y="674"/>
                  </a:lnTo>
                  <a:lnTo>
                    <a:pt x="1477" y="679"/>
                  </a:lnTo>
                  <a:lnTo>
                    <a:pt x="1482" y="679"/>
                  </a:lnTo>
                  <a:lnTo>
                    <a:pt x="1482" y="679"/>
                  </a:lnTo>
                  <a:lnTo>
                    <a:pt x="1482" y="679"/>
                  </a:lnTo>
                  <a:lnTo>
                    <a:pt x="1482" y="684"/>
                  </a:lnTo>
                  <a:lnTo>
                    <a:pt x="1482" y="684"/>
                  </a:lnTo>
                  <a:lnTo>
                    <a:pt x="1482" y="684"/>
                  </a:lnTo>
                  <a:lnTo>
                    <a:pt x="1482" y="690"/>
                  </a:lnTo>
                  <a:lnTo>
                    <a:pt x="1482" y="690"/>
                  </a:lnTo>
                  <a:lnTo>
                    <a:pt x="1482" y="690"/>
                  </a:lnTo>
                  <a:lnTo>
                    <a:pt x="1482" y="690"/>
                  </a:lnTo>
                  <a:lnTo>
                    <a:pt x="1482" y="690"/>
                  </a:lnTo>
                  <a:lnTo>
                    <a:pt x="1477" y="690"/>
                  </a:lnTo>
                  <a:lnTo>
                    <a:pt x="1477" y="690"/>
                  </a:lnTo>
                  <a:lnTo>
                    <a:pt x="1477" y="695"/>
                  </a:lnTo>
                  <a:lnTo>
                    <a:pt x="1477" y="695"/>
                  </a:lnTo>
                  <a:lnTo>
                    <a:pt x="1477" y="695"/>
                  </a:lnTo>
                  <a:lnTo>
                    <a:pt x="1477" y="695"/>
                  </a:lnTo>
                  <a:lnTo>
                    <a:pt x="1477" y="700"/>
                  </a:lnTo>
                  <a:lnTo>
                    <a:pt x="1482" y="700"/>
                  </a:lnTo>
                  <a:lnTo>
                    <a:pt x="1482" y="700"/>
                  </a:lnTo>
                  <a:lnTo>
                    <a:pt x="1482" y="700"/>
                  </a:lnTo>
                  <a:lnTo>
                    <a:pt x="1482" y="700"/>
                  </a:lnTo>
                  <a:lnTo>
                    <a:pt x="1482" y="705"/>
                  </a:lnTo>
                  <a:lnTo>
                    <a:pt x="1482" y="705"/>
                  </a:lnTo>
                  <a:lnTo>
                    <a:pt x="1482" y="705"/>
                  </a:lnTo>
                  <a:lnTo>
                    <a:pt x="1482" y="705"/>
                  </a:lnTo>
                  <a:lnTo>
                    <a:pt x="1482" y="710"/>
                  </a:lnTo>
                  <a:lnTo>
                    <a:pt x="1482" y="710"/>
                  </a:lnTo>
                  <a:lnTo>
                    <a:pt x="1487" y="710"/>
                  </a:lnTo>
                  <a:lnTo>
                    <a:pt x="1487" y="716"/>
                  </a:lnTo>
                  <a:lnTo>
                    <a:pt x="1487" y="716"/>
                  </a:lnTo>
                  <a:lnTo>
                    <a:pt x="1487" y="716"/>
                  </a:lnTo>
                  <a:lnTo>
                    <a:pt x="1487" y="716"/>
                  </a:lnTo>
                  <a:lnTo>
                    <a:pt x="1487" y="721"/>
                  </a:lnTo>
                  <a:lnTo>
                    <a:pt x="1487" y="721"/>
                  </a:lnTo>
                  <a:lnTo>
                    <a:pt x="1487" y="726"/>
                  </a:lnTo>
                  <a:lnTo>
                    <a:pt x="1487" y="726"/>
                  </a:lnTo>
                  <a:lnTo>
                    <a:pt x="1487" y="726"/>
                  </a:lnTo>
                  <a:lnTo>
                    <a:pt x="1482" y="726"/>
                  </a:lnTo>
                  <a:lnTo>
                    <a:pt x="1482" y="726"/>
                  </a:lnTo>
                  <a:lnTo>
                    <a:pt x="1482" y="726"/>
                  </a:lnTo>
                  <a:lnTo>
                    <a:pt x="1477" y="726"/>
                  </a:lnTo>
                  <a:lnTo>
                    <a:pt x="1477" y="731"/>
                  </a:lnTo>
                  <a:lnTo>
                    <a:pt x="1477" y="731"/>
                  </a:lnTo>
                  <a:lnTo>
                    <a:pt x="1482" y="731"/>
                  </a:lnTo>
                  <a:lnTo>
                    <a:pt x="1482" y="736"/>
                  </a:lnTo>
                  <a:lnTo>
                    <a:pt x="1482" y="736"/>
                  </a:lnTo>
                  <a:lnTo>
                    <a:pt x="1482" y="736"/>
                  </a:lnTo>
                  <a:lnTo>
                    <a:pt x="1482" y="741"/>
                  </a:lnTo>
                  <a:lnTo>
                    <a:pt x="1482" y="741"/>
                  </a:lnTo>
                  <a:lnTo>
                    <a:pt x="1482" y="741"/>
                  </a:lnTo>
                  <a:lnTo>
                    <a:pt x="1482" y="741"/>
                  </a:lnTo>
                  <a:lnTo>
                    <a:pt x="1482" y="747"/>
                  </a:lnTo>
                  <a:lnTo>
                    <a:pt x="1482" y="747"/>
                  </a:lnTo>
                  <a:lnTo>
                    <a:pt x="1482" y="747"/>
                  </a:lnTo>
                  <a:lnTo>
                    <a:pt x="1482" y="752"/>
                  </a:lnTo>
                  <a:lnTo>
                    <a:pt x="1477" y="752"/>
                  </a:lnTo>
                  <a:lnTo>
                    <a:pt x="1477" y="752"/>
                  </a:lnTo>
                  <a:lnTo>
                    <a:pt x="1477" y="752"/>
                  </a:lnTo>
                  <a:lnTo>
                    <a:pt x="1477" y="752"/>
                  </a:lnTo>
                  <a:lnTo>
                    <a:pt x="1477" y="752"/>
                  </a:lnTo>
                  <a:lnTo>
                    <a:pt x="1472" y="752"/>
                  </a:lnTo>
                  <a:lnTo>
                    <a:pt x="1472" y="752"/>
                  </a:lnTo>
                  <a:lnTo>
                    <a:pt x="1472" y="757"/>
                  </a:lnTo>
                  <a:lnTo>
                    <a:pt x="1472" y="757"/>
                  </a:lnTo>
                  <a:lnTo>
                    <a:pt x="1467" y="757"/>
                  </a:lnTo>
                  <a:lnTo>
                    <a:pt x="1467" y="757"/>
                  </a:lnTo>
                  <a:lnTo>
                    <a:pt x="1467" y="757"/>
                  </a:lnTo>
                  <a:lnTo>
                    <a:pt x="1462" y="762"/>
                  </a:lnTo>
                  <a:lnTo>
                    <a:pt x="1462" y="762"/>
                  </a:lnTo>
                  <a:lnTo>
                    <a:pt x="1462" y="762"/>
                  </a:lnTo>
                  <a:lnTo>
                    <a:pt x="1462" y="767"/>
                  </a:lnTo>
                  <a:lnTo>
                    <a:pt x="1462" y="767"/>
                  </a:lnTo>
                  <a:lnTo>
                    <a:pt x="1467" y="767"/>
                  </a:lnTo>
                  <a:lnTo>
                    <a:pt x="1467" y="767"/>
                  </a:lnTo>
                  <a:lnTo>
                    <a:pt x="1467" y="767"/>
                  </a:lnTo>
                  <a:lnTo>
                    <a:pt x="1467" y="773"/>
                  </a:lnTo>
                  <a:lnTo>
                    <a:pt x="1467" y="773"/>
                  </a:lnTo>
                  <a:lnTo>
                    <a:pt x="1467" y="773"/>
                  </a:lnTo>
                  <a:lnTo>
                    <a:pt x="1467" y="773"/>
                  </a:lnTo>
                  <a:lnTo>
                    <a:pt x="1467" y="773"/>
                  </a:lnTo>
                  <a:lnTo>
                    <a:pt x="1467" y="778"/>
                  </a:lnTo>
                  <a:lnTo>
                    <a:pt x="1467" y="778"/>
                  </a:lnTo>
                  <a:lnTo>
                    <a:pt x="1467" y="778"/>
                  </a:lnTo>
                  <a:lnTo>
                    <a:pt x="1467" y="783"/>
                  </a:lnTo>
                  <a:lnTo>
                    <a:pt x="1467" y="783"/>
                  </a:lnTo>
                  <a:lnTo>
                    <a:pt x="1467" y="783"/>
                  </a:lnTo>
                  <a:lnTo>
                    <a:pt x="1467" y="783"/>
                  </a:lnTo>
                  <a:lnTo>
                    <a:pt x="1467" y="788"/>
                  </a:lnTo>
                  <a:lnTo>
                    <a:pt x="1472" y="788"/>
                  </a:lnTo>
                  <a:lnTo>
                    <a:pt x="1467" y="788"/>
                  </a:lnTo>
                  <a:lnTo>
                    <a:pt x="1467" y="788"/>
                  </a:lnTo>
                  <a:lnTo>
                    <a:pt x="1467" y="788"/>
                  </a:lnTo>
                  <a:lnTo>
                    <a:pt x="1467" y="793"/>
                  </a:lnTo>
                  <a:lnTo>
                    <a:pt x="1467" y="793"/>
                  </a:lnTo>
                  <a:lnTo>
                    <a:pt x="1462" y="793"/>
                  </a:lnTo>
                  <a:lnTo>
                    <a:pt x="1462" y="793"/>
                  </a:lnTo>
                  <a:lnTo>
                    <a:pt x="1462" y="799"/>
                  </a:lnTo>
                  <a:lnTo>
                    <a:pt x="1462" y="799"/>
                  </a:lnTo>
                  <a:lnTo>
                    <a:pt x="1462" y="799"/>
                  </a:lnTo>
                  <a:lnTo>
                    <a:pt x="1462" y="804"/>
                  </a:lnTo>
                  <a:lnTo>
                    <a:pt x="1462" y="804"/>
                  </a:lnTo>
                  <a:lnTo>
                    <a:pt x="1467" y="804"/>
                  </a:lnTo>
                  <a:lnTo>
                    <a:pt x="1467" y="804"/>
                  </a:lnTo>
                  <a:lnTo>
                    <a:pt x="1467" y="809"/>
                  </a:lnTo>
                  <a:lnTo>
                    <a:pt x="1467" y="809"/>
                  </a:lnTo>
                  <a:lnTo>
                    <a:pt x="1467" y="809"/>
                  </a:lnTo>
                  <a:lnTo>
                    <a:pt x="1472" y="809"/>
                  </a:lnTo>
                  <a:lnTo>
                    <a:pt x="1472" y="809"/>
                  </a:lnTo>
                  <a:lnTo>
                    <a:pt x="1472" y="809"/>
                  </a:lnTo>
                  <a:lnTo>
                    <a:pt x="1477" y="809"/>
                  </a:lnTo>
                  <a:lnTo>
                    <a:pt x="1477" y="809"/>
                  </a:lnTo>
                  <a:lnTo>
                    <a:pt x="1477" y="809"/>
                  </a:lnTo>
                  <a:lnTo>
                    <a:pt x="1477" y="809"/>
                  </a:lnTo>
                  <a:lnTo>
                    <a:pt x="1477" y="814"/>
                  </a:lnTo>
                  <a:lnTo>
                    <a:pt x="1477" y="814"/>
                  </a:lnTo>
                  <a:lnTo>
                    <a:pt x="1482" y="814"/>
                  </a:lnTo>
                  <a:lnTo>
                    <a:pt x="1482" y="814"/>
                  </a:lnTo>
                  <a:lnTo>
                    <a:pt x="1482" y="814"/>
                  </a:lnTo>
                  <a:lnTo>
                    <a:pt x="1482" y="819"/>
                  </a:lnTo>
                  <a:lnTo>
                    <a:pt x="1482" y="819"/>
                  </a:lnTo>
                  <a:lnTo>
                    <a:pt x="1487" y="819"/>
                  </a:lnTo>
                  <a:lnTo>
                    <a:pt x="1487" y="824"/>
                  </a:lnTo>
                  <a:lnTo>
                    <a:pt x="1487" y="824"/>
                  </a:lnTo>
                  <a:lnTo>
                    <a:pt x="1487" y="824"/>
                  </a:lnTo>
                  <a:lnTo>
                    <a:pt x="1487" y="824"/>
                  </a:lnTo>
                  <a:lnTo>
                    <a:pt x="1487" y="830"/>
                  </a:lnTo>
                  <a:lnTo>
                    <a:pt x="1487" y="830"/>
                  </a:lnTo>
                  <a:lnTo>
                    <a:pt x="1487" y="830"/>
                  </a:lnTo>
                  <a:lnTo>
                    <a:pt x="1487" y="830"/>
                  </a:lnTo>
                  <a:lnTo>
                    <a:pt x="1487" y="835"/>
                  </a:lnTo>
                  <a:lnTo>
                    <a:pt x="1487" y="835"/>
                  </a:lnTo>
                  <a:lnTo>
                    <a:pt x="1487" y="835"/>
                  </a:lnTo>
                  <a:lnTo>
                    <a:pt x="1482" y="840"/>
                  </a:lnTo>
                  <a:lnTo>
                    <a:pt x="1482" y="840"/>
                  </a:lnTo>
                  <a:lnTo>
                    <a:pt x="1482" y="840"/>
                  </a:lnTo>
                  <a:lnTo>
                    <a:pt x="1482" y="840"/>
                  </a:lnTo>
                  <a:lnTo>
                    <a:pt x="1477" y="840"/>
                  </a:lnTo>
                  <a:lnTo>
                    <a:pt x="1477" y="845"/>
                  </a:lnTo>
                  <a:lnTo>
                    <a:pt x="1477" y="845"/>
                  </a:lnTo>
                  <a:lnTo>
                    <a:pt x="1477" y="845"/>
                  </a:lnTo>
                  <a:lnTo>
                    <a:pt x="1477" y="845"/>
                  </a:lnTo>
                  <a:lnTo>
                    <a:pt x="1477" y="850"/>
                  </a:lnTo>
                  <a:lnTo>
                    <a:pt x="1477" y="850"/>
                  </a:lnTo>
                  <a:lnTo>
                    <a:pt x="1477" y="850"/>
                  </a:lnTo>
                  <a:lnTo>
                    <a:pt x="1477" y="850"/>
                  </a:lnTo>
                  <a:lnTo>
                    <a:pt x="1472" y="856"/>
                  </a:lnTo>
                  <a:lnTo>
                    <a:pt x="1472" y="856"/>
                  </a:lnTo>
                  <a:lnTo>
                    <a:pt x="1472" y="856"/>
                  </a:lnTo>
                  <a:lnTo>
                    <a:pt x="1472" y="856"/>
                  </a:lnTo>
                  <a:lnTo>
                    <a:pt x="1467" y="856"/>
                  </a:lnTo>
                  <a:lnTo>
                    <a:pt x="1467" y="856"/>
                  </a:lnTo>
                  <a:lnTo>
                    <a:pt x="1467" y="856"/>
                  </a:lnTo>
                  <a:lnTo>
                    <a:pt x="1462" y="856"/>
                  </a:lnTo>
                  <a:lnTo>
                    <a:pt x="1462" y="856"/>
                  </a:lnTo>
                  <a:lnTo>
                    <a:pt x="1462" y="856"/>
                  </a:lnTo>
                  <a:lnTo>
                    <a:pt x="1462" y="861"/>
                  </a:lnTo>
                  <a:lnTo>
                    <a:pt x="1462" y="861"/>
                  </a:lnTo>
                  <a:lnTo>
                    <a:pt x="1456" y="861"/>
                  </a:lnTo>
                  <a:lnTo>
                    <a:pt x="1456" y="861"/>
                  </a:lnTo>
                  <a:lnTo>
                    <a:pt x="1456" y="861"/>
                  </a:lnTo>
                  <a:lnTo>
                    <a:pt x="1456" y="861"/>
                  </a:lnTo>
                  <a:lnTo>
                    <a:pt x="1451" y="861"/>
                  </a:lnTo>
                  <a:lnTo>
                    <a:pt x="1451" y="861"/>
                  </a:lnTo>
                  <a:lnTo>
                    <a:pt x="1451" y="861"/>
                  </a:lnTo>
                  <a:lnTo>
                    <a:pt x="1451" y="861"/>
                  </a:lnTo>
                  <a:lnTo>
                    <a:pt x="1451" y="866"/>
                  </a:lnTo>
                  <a:lnTo>
                    <a:pt x="1451" y="866"/>
                  </a:lnTo>
                  <a:lnTo>
                    <a:pt x="1446" y="861"/>
                  </a:lnTo>
                  <a:lnTo>
                    <a:pt x="1446" y="861"/>
                  </a:lnTo>
                  <a:lnTo>
                    <a:pt x="1441" y="861"/>
                  </a:lnTo>
                  <a:lnTo>
                    <a:pt x="1441" y="866"/>
                  </a:lnTo>
                  <a:lnTo>
                    <a:pt x="1441" y="866"/>
                  </a:lnTo>
                  <a:lnTo>
                    <a:pt x="1441" y="866"/>
                  </a:lnTo>
                  <a:lnTo>
                    <a:pt x="1441" y="866"/>
                  </a:lnTo>
                  <a:lnTo>
                    <a:pt x="1436" y="866"/>
                  </a:lnTo>
                  <a:lnTo>
                    <a:pt x="1436" y="866"/>
                  </a:lnTo>
                  <a:lnTo>
                    <a:pt x="1436" y="866"/>
                  </a:lnTo>
                  <a:lnTo>
                    <a:pt x="1436" y="871"/>
                  </a:lnTo>
                  <a:lnTo>
                    <a:pt x="1430" y="871"/>
                  </a:lnTo>
                  <a:lnTo>
                    <a:pt x="1430" y="871"/>
                  </a:lnTo>
                  <a:lnTo>
                    <a:pt x="1430" y="871"/>
                  </a:lnTo>
                  <a:lnTo>
                    <a:pt x="1430" y="866"/>
                  </a:lnTo>
                  <a:lnTo>
                    <a:pt x="1425" y="866"/>
                  </a:lnTo>
                  <a:lnTo>
                    <a:pt x="1425" y="866"/>
                  </a:lnTo>
                  <a:lnTo>
                    <a:pt x="1425" y="866"/>
                  </a:lnTo>
                  <a:lnTo>
                    <a:pt x="1425" y="866"/>
                  </a:lnTo>
                  <a:lnTo>
                    <a:pt x="1425" y="866"/>
                  </a:lnTo>
                  <a:lnTo>
                    <a:pt x="1420" y="866"/>
                  </a:lnTo>
                  <a:lnTo>
                    <a:pt x="1420" y="866"/>
                  </a:lnTo>
                  <a:lnTo>
                    <a:pt x="1420" y="866"/>
                  </a:lnTo>
                  <a:lnTo>
                    <a:pt x="1420" y="866"/>
                  </a:lnTo>
                  <a:lnTo>
                    <a:pt x="1415" y="866"/>
                  </a:lnTo>
                  <a:lnTo>
                    <a:pt x="1415" y="866"/>
                  </a:lnTo>
                  <a:lnTo>
                    <a:pt x="1415" y="866"/>
                  </a:lnTo>
                  <a:lnTo>
                    <a:pt x="1415" y="861"/>
                  </a:lnTo>
                  <a:lnTo>
                    <a:pt x="1410" y="861"/>
                  </a:lnTo>
                  <a:lnTo>
                    <a:pt x="1410" y="861"/>
                  </a:lnTo>
                  <a:lnTo>
                    <a:pt x="1410" y="861"/>
                  </a:lnTo>
                  <a:lnTo>
                    <a:pt x="1410" y="861"/>
                  </a:lnTo>
                  <a:lnTo>
                    <a:pt x="1410" y="861"/>
                  </a:lnTo>
                  <a:lnTo>
                    <a:pt x="1405" y="861"/>
                  </a:lnTo>
                  <a:lnTo>
                    <a:pt x="1405" y="861"/>
                  </a:lnTo>
                  <a:lnTo>
                    <a:pt x="1405" y="861"/>
                  </a:lnTo>
                  <a:lnTo>
                    <a:pt x="1405" y="861"/>
                  </a:lnTo>
                  <a:lnTo>
                    <a:pt x="1399" y="861"/>
                  </a:lnTo>
                  <a:lnTo>
                    <a:pt x="1399" y="861"/>
                  </a:lnTo>
                  <a:lnTo>
                    <a:pt x="1399" y="856"/>
                  </a:lnTo>
                  <a:lnTo>
                    <a:pt x="1394" y="861"/>
                  </a:lnTo>
                  <a:lnTo>
                    <a:pt x="1394" y="861"/>
                  </a:lnTo>
                  <a:lnTo>
                    <a:pt x="1394" y="861"/>
                  </a:lnTo>
                  <a:lnTo>
                    <a:pt x="1394" y="861"/>
                  </a:lnTo>
                  <a:lnTo>
                    <a:pt x="1394" y="866"/>
                  </a:lnTo>
                  <a:lnTo>
                    <a:pt x="1394" y="866"/>
                  </a:lnTo>
                  <a:lnTo>
                    <a:pt x="1394" y="866"/>
                  </a:lnTo>
                  <a:lnTo>
                    <a:pt x="1394" y="871"/>
                  </a:lnTo>
                  <a:lnTo>
                    <a:pt x="1394" y="871"/>
                  </a:lnTo>
                  <a:lnTo>
                    <a:pt x="1394" y="871"/>
                  </a:lnTo>
                  <a:lnTo>
                    <a:pt x="1394" y="871"/>
                  </a:lnTo>
                  <a:lnTo>
                    <a:pt x="1394" y="871"/>
                  </a:lnTo>
                  <a:lnTo>
                    <a:pt x="1394" y="876"/>
                  </a:lnTo>
                  <a:lnTo>
                    <a:pt x="1394" y="876"/>
                  </a:lnTo>
                  <a:lnTo>
                    <a:pt x="1399" y="876"/>
                  </a:lnTo>
                  <a:lnTo>
                    <a:pt x="1399" y="876"/>
                  </a:lnTo>
                  <a:lnTo>
                    <a:pt x="1399" y="882"/>
                  </a:lnTo>
                  <a:lnTo>
                    <a:pt x="1399" y="882"/>
                  </a:lnTo>
                  <a:lnTo>
                    <a:pt x="1399" y="882"/>
                  </a:lnTo>
                  <a:lnTo>
                    <a:pt x="1405" y="882"/>
                  </a:lnTo>
                  <a:lnTo>
                    <a:pt x="1405" y="882"/>
                  </a:lnTo>
                  <a:lnTo>
                    <a:pt x="1405" y="882"/>
                  </a:lnTo>
                  <a:lnTo>
                    <a:pt x="1405" y="887"/>
                  </a:lnTo>
                  <a:lnTo>
                    <a:pt x="1405" y="887"/>
                  </a:lnTo>
                  <a:lnTo>
                    <a:pt x="1410" y="887"/>
                  </a:lnTo>
                  <a:lnTo>
                    <a:pt x="1410" y="887"/>
                  </a:lnTo>
                  <a:lnTo>
                    <a:pt x="1410" y="887"/>
                  </a:lnTo>
                  <a:lnTo>
                    <a:pt x="1410" y="887"/>
                  </a:lnTo>
                  <a:lnTo>
                    <a:pt x="1410" y="887"/>
                  </a:lnTo>
                  <a:lnTo>
                    <a:pt x="1415" y="887"/>
                  </a:lnTo>
                  <a:lnTo>
                    <a:pt x="1415" y="887"/>
                  </a:lnTo>
                  <a:lnTo>
                    <a:pt x="1415" y="892"/>
                  </a:lnTo>
                  <a:lnTo>
                    <a:pt x="1415" y="892"/>
                  </a:lnTo>
                  <a:lnTo>
                    <a:pt x="1415" y="892"/>
                  </a:lnTo>
                  <a:lnTo>
                    <a:pt x="1415" y="892"/>
                  </a:lnTo>
                  <a:lnTo>
                    <a:pt x="1415" y="897"/>
                  </a:lnTo>
                  <a:lnTo>
                    <a:pt x="1415" y="897"/>
                  </a:lnTo>
                  <a:lnTo>
                    <a:pt x="1420" y="897"/>
                  </a:lnTo>
                  <a:lnTo>
                    <a:pt x="1420" y="897"/>
                  </a:lnTo>
                  <a:lnTo>
                    <a:pt x="1420" y="897"/>
                  </a:lnTo>
                  <a:lnTo>
                    <a:pt x="1420" y="902"/>
                  </a:lnTo>
                  <a:lnTo>
                    <a:pt x="1420" y="902"/>
                  </a:lnTo>
                  <a:lnTo>
                    <a:pt x="1415" y="902"/>
                  </a:lnTo>
                  <a:lnTo>
                    <a:pt x="1415" y="902"/>
                  </a:lnTo>
                  <a:lnTo>
                    <a:pt x="1415" y="902"/>
                  </a:lnTo>
                  <a:lnTo>
                    <a:pt x="1415" y="907"/>
                  </a:lnTo>
                  <a:lnTo>
                    <a:pt x="1415" y="907"/>
                  </a:lnTo>
                  <a:lnTo>
                    <a:pt x="1415" y="907"/>
                  </a:lnTo>
                  <a:lnTo>
                    <a:pt x="1415" y="907"/>
                  </a:lnTo>
                  <a:lnTo>
                    <a:pt x="1415" y="907"/>
                  </a:lnTo>
                  <a:lnTo>
                    <a:pt x="1410" y="907"/>
                  </a:lnTo>
                  <a:lnTo>
                    <a:pt x="1410" y="907"/>
                  </a:lnTo>
                  <a:lnTo>
                    <a:pt x="1410" y="907"/>
                  </a:lnTo>
                  <a:lnTo>
                    <a:pt x="1410" y="907"/>
                  </a:lnTo>
                  <a:lnTo>
                    <a:pt x="1410" y="913"/>
                  </a:lnTo>
                  <a:lnTo>
                    <a:pt x="1410" y="913"/>
                  </a:lnTo>
                  <a:lnTo>
                    <a:pt x="1410" y="913"/>
                  </a:lnTo>
                  <a:lnTo>
                    <a:pt x="1410" y="918"/>
                  </a:lnTo>
                  <a:lnTo>
                    <a:pt x="1405" y="918"/>
                  </a:lnTo>
                  <a:lnTo>
                    <a:pt x="1405" y="918"/>
                  </a:lnTo>
                  <a:lnTo>
                    <a:pt x="1405" y="923"/>
                  </a:lnTo>
                  <a:lnTo>
                    <a:pt x="1405" y="923"/>
                  </a:lnTo>
                  <a:lnTo>
                    <a:pt x="1405" y="923"/>
                  </a:lnTo>
                  <a:lnTo>
                    <a:pt x="1405" y="923"/>
                  </a:lnTo>
                  <a:lnTo>
                    <a:pt x="1405" y="923"/>
                  </a:lnTo>
                  <a:lnTo>
                    <a:pt x="1405" y="923"/>
                  </a:lnTo>
                  <a:lnTo>
                    <a:pt x="1405" y="923"/>
                  </a:lnTo>
                  <a:lnTo>
                    <a:pt x="1405" y="928"/>
                  </a:lnTo>
                  <a:lnTo>
                    <a:pt x="1410" y="928"/>
                  </a:lnTo>
                  <a:lnTo>
                    <a:pt x="1410" y="928"/>
                  </a:lnTo>
                  <a:lnTo>
                    <a:pt x="1410" y="933"/>
                  </a:lnTo>
                  <a:lnTo>
                    <a:pt x="1410" y="933"/>
                  </a:lnTo>
                  <a:lnTo>
                    <a:pt x="1410" y="933"/>
                  </a:lnTo>
                  <a:lnTo>
                    <a:pt x="1410" y="939"/>
                  </a:lnTo>
                  <a:lnTo>
                    <a:pt x="1410" y="939"/>
                  </a:lnTo>
                  <a:lnTo>
                    <a:pt x="1410" y="939"/>
                  </a:lnTo>
                  <a:lnTo>
                    <a:pt x="1410" y="939"/>
                  </a:lnTo>
                  <a:lnTo>
                    <a:pt x="1410" y="939"/>
                  </a:lnTo>
                  <a:lnTo>
                    <a:pt x="1410" y="939"/>
                  </a:lnTo>
                  <a:lnTo>
                    <a:pt x="1410" y="939"/>
                  </a:lnTo>
                  <a:lnTo>
                    <a:pt x="1410" y="939"/>
                  </a:lnTo>
                  <a:lnTo>
                    <a:pt x="1410" y="944"/>
                  </a:lnTo>
                  <a:lnTo>
                    <a:pt x="1410" y="944"/>
                  </a:lnTo>
                  <a:lnTo>
                    <a:pt x="1405" y="944"/>
                  </a:lnTo>
                  <a:lnTo>
                    <a:pt x="1405" y="944"/>
                  </a:lnTo>
                  <a:lnTo>
                    <a:pt x="1405" y="944"/>
                  </a:lnTo>
                  <a:lnTo>
                    <a:pt x="1405" y="944"/>
                  </a:lnTo>
                  <a:lnTo>
                    <a:pt x="1405" y="949"/>
                  </a:lnTo>
                  <a:lnTo>
                    <a:pt x="1405" y="949"/>
                  </a:lnTo>
                  <a:lnTo>
                    <a:pt x="1405" y="949"/>
                  </a:lnTo>
                  <a:lnTo>
                    <a:pt x="1405" y="949"/>
                  </a:lnTo>
                  <a:lnTo>
                    <a:pt x="1410" y="949"/>
                  </a:lnTo>
                  <a:lnTo>
                    <a:pt x="1410" y="954"/>
                  </a:lnTo>
                  <a:lnTo>
                    <a:pt x="1410" y="954"/>
                  </a:lnTo>
                  <a:lnTo>
                    <a:pt x="1410" y="959"/>
                  </a:lnTo>
                  <a:lnTo>
                    <a:pt x="1410" y="959"/>
                  </a:lnTo>
                  <a:lnTo>
                    <a:pt x="1410" y="959"/>
                  </a:lnTo>
                  <a:lnTo>
                    <a:pt x="1410" y="959"/>
                  </a:lnTo>
                  <a:lnTo>
                    <a:pt x="1410" y="965"/>
                  </a:lnTo>
                  <a:lnTo>
                    <a:pt x="1410" y="965"/>
                  </a:lnTo>
                  <a:lnTo>
                    <a:pt x="1410" y="965"/>
                  </a:lnTo>
                  <a:lnTo>
                    <a:pt x="1410" y="965"/>
                  </a:lnTo>
                  <a:lnTo>
                    <a:pt x="1410" y="965"/>
                  </a:lnTo>
                  <a:lnTo>
                    <a:pt x="1410" y="970"/>
                  </a:lnTo>
                  <a:lnTo>
                    <a:pt x="1410" y="970"/>
                  </a:lnTo>
                  <a:lnTo>
                    <a:pt x="1410" y="970"/>
                  </a:lnTo>
                  <a:lnTo>
                    <a:pt x="1410" y="970"/>
                  </a:lnTo>
                  <a:lnTo>
                    <a:pt x="1410" y="970"/>
                  </a:lnTo>
                  <a:lnTo>
                    <a:pt x="1410" y="975"/>
                  </a:lnTo>
                  <a:lnTo>
                    <a:pt x="1410" y="975"/>
                  </a:lnTo>
                  <a:lnTo>
                    <a:pt x="1410" y="980"/>
                  </a:lnTo>
                  <a:lnTo>
                    <a:pt x="1410" y="980"/>
                  </a:lnTo>
                  <a:lnTo>
                    <a:pt x="1410" y="975"/>
                  </a:lnTo>
                  <a:lnTo>
                    <a:pt x="1410" y="980"/>
                  </a:lnTo>
                  <a:lnTo>
                    <a:pt x="1410" y="980"/>
                  </a:lnTo>
                  <a:lnTo>
                    <a:pt x="1415" y="980"/>
                  </a:lnTo>
                  <a:lnTo>
                    <a:pt x="1415" y="980"/>
                  </a:lnTo>
                  <a:lnTo>
                    <a:pt x="1415" y="980"/>
                  </a:lnTo>
                  <a:lnTo>
                    <a:pt x="1415" y="985"/>
                  </a:lnTo>
                  <a:lnTo>
                    <a:pt x="1415" y="985"/>
                  </a:lnTo>
                  <a:lnTo>
                    <a:pt x="1415" y="985"/>
                  </a:lnTo>
                  <a:lnTo>
                    <a:pt x="1415" y="985"/>
                  </a:lnTo>
                  <a:lnTo>
                    <a:pt x="1415" y="985"/>
                  </a:lnTo>
                  <a:lnTo>
                    <a:pt x="1420" y="985"/>
                  </a:lnTo>
                  <a:lnTo>
                    <a:pt x="1420" y="985"/>
                  </a:lnTo>
                  <a:lnTo>
                    <a:pt x="1420" y="985"/>
                  </a:lnTo>
                  <a:lnTo>
                    <a:pt x="1415" y="990"/>
                  </a:lnTo>
                  <a:lnTo>
                    <a:pt x="1415" y="990"/>
                  </a:lnTo>
                  <a:lnTo>
                    <a:pt x="1420" y="990"/>
                  </a:lnTo>
                  <a:lnTo>
                    <a:pt x="1420" y="990"/>
                  </a:lnTo>
                  <a:lnTo>
                    <a:pt x="1420" y="996"/>
                  </a:lnTo>
                  <a:lnTo>
                    <a:pt x="1420" y="996"/>
                  </a:lnTo>
                  <a:lnTo>
                    <a:pt x="1420" y="996"/>
                  </a:lnTo>
                  <a:lnTo>
                    <a:pt x="1420" y="1001"/>
                  </a:lnTo>
                  <a:lnTo>
                    <a:pt x="1425" y="1001"/>
                  </a:lnTo>
                  <a:lnTo>
                    <a:pt x="1420" y="1001"/>
                  </a:lnTo>
                  <a:lnTo>
                    <a:pt x="1420" y="1001"/>
                  </a:lnTo>
                  <a:lnTo>
                    <a:pt x="1420" y="1001"/>
                  </a:lnTo>
                  <a:lnTo>
                    <a:pt x="1420" y="1006"/>
                  </a:lnTo>
                  <a:lnTo>
                    <a:pt x="1420" y="1006"/>
                  </a:lnTo>
                  <a:lnTo>
                    <a:pt x="1415" y="1006"/>
                  </a:lnTo>
                  <a:lnTo>
                    <a:pt x="1415" y="1006"/>
                  </a:lnTo>
                  <a:lnTo>
                    <a:pt x="1415" y="1006"/>
                  </a:lnTo>
                  <a:lnTo>
                    <a:pt x="1415" y="1011"/>
                  </a:lnTo>
                  <a:lnTo>
                    <a:pt x="1415" y="1011"/>
                  </a:lnTo>
                  <a:lnTo>
                    <a:pt x="1420" y="1016"/>
                  </a:lnTo>
                  <a:lnTo>
                    <a:pt x="1420" y="1016"/>
                  </a:lnTo>
                  <a:lnTo>
                    <a:pt x="1415" y="1016"/>
                  </a:lnTo>
                  <a:lnTo>
                    <a:pt x="1415" y="1016"/>
                  </a:lnTo>
                  <a:lnTo>
                    <a:pt x="1415" y="1016"/>
                  </a:lnTo>
                  <a:lnTo>
                    <a:pt x="1415" y="1016"/>
                  </a:lnTo>
                  <a:lnTo>
                    <a:pt x="1410" y="1016"/>
                  </a:lnTo>
                  <a:lnTo>
                    <a:pt x="1410" y="1016"/>
                  </a:lnTo>
                  <a:lnTo>
                    <a:pt x="1415" y="1022"/>
                  </a:lnTo>
                  <a:lnTo>
                    <a:pt x="1410" y="1022"/>
                  </a:lnTo>
                  <a:lnTo>
                    <a:pt x="1410" y="1022"/>
                  </a:lnTo>
                  <a:lnTo>
                    <a:pt x="1410" y="1022"/>
                  </a:lnTo>
                  <a:lnTo>
                    <a:pt x="1410" y="1022"/>
                  </a:lnTo>
                  <a:lnTo>
                    <a:pt x="1410" y="1022"/>
                  </a:lnTo>
                  <a:lnTo>
                    <a:pt x="1410" y="1027"/>
                  </a:lnTo>
                  <a:lnTo>
                    <a:pt x="1415" y="1027"/>
                  </a:lnTo>
                  <a:lnTo>
                    <a:pt x="1415" y="1027"/>
                  </a:lnTo>
                  <a:lnTo>
                    <a:pt x="1415" y="1027"/>
                  </a:lnTo>
                  <a:lnTo>
                    <a:pt x="1415" y="1032"/>
                  </a:lnTo>
                  <a:lnTo>
                    <a:pt x="1415" y="1032"/>
                  </a:lnTo>
                  <a:lnTo>
                    <a:pt x="1420" y="1032"/>
                  </a:lnTo>
                  <a:lnTo>
                    <a:pt x="1420" y="1032"/>
                  </a:lnTo>
                  <a:lnTo>
                    <a:pt x="1415" y="1032"/>
                  </a:lnTo>
                  <a:lnTo>
                    <a:pt x="1415" y="1032"/>
                  </a:lnTo>
                  <a:lnTo>
                    <a:pt x="1415" y="1032"/>
                  </a:lnTo>
                  <a:lnTo>
                    <a:pt x="1415" y="1037"/>
                  </a:lnTo>
                  <a:lnTo>
                    <a:pt x="1415" y="1037"/>
                  </a:lnTo>
                  <a:lnTo>
                    <a:pt x="1410" y="1037"/>
                  </a:lnTo>
                  <a:lnTo>
                    <a:pt x="1410" y="1037"/>
                  </a:lnTo>
                  <a:lnTo>
                    <a:pt x="1410" y="1037"/>
                  </a:lnTo>
                  <a:lnTo>
                    <a:pt x="1410" y="1037"/>
                  </a:lnTo>
                  <a:lnTo>
                    <a:pt x="1410" y="1037"/>
                  </a:lnTo>
                  <a:lnTo>
                    <a:pt x="1410" y="1042"/>
                  </a:lnTo>
                  <a:lnTo>
                    <a:pt x="1410" y="1042"/>
                  </a:lnTo>
                  <a:lnTo>
                    <a:pt x="1410" y="1042"/>
                  </a:lnTo>
                  <a:lnTo>
                    <a:pt x="1410" y="1048"/>
                  </a:lnTo>
                  <a:lnTo>
                    <a:pt x="1415" y="1048"/>
                  </a:lnTo>
                  <a:lnTo>
                    <a:pt x="1410" y="1048"/>
                  </a:lnTo>
                  <a:lnTo>
                    <a:pt x="1410" y="1048"/>
                  </a:lnTo>
                  <a:lnTo>
                    <a:pt x="1410" y="1053"/>
                  </a:lnTo>
                  <a:lnTo>
                    <a:pt x="1410" y="1053"/>
                  </a:lnTo>
                  <a:lnTo>
                    <a:pt x="1410" y="1053"/>
                  </a:lnTo>
                  <a:lnTo>
                    <a:pt x="1410" y="1053"/>
                  </a:lnTo>
                  <a:lnTo>
                    <a:pt x="1410" y="1053"/>
                  </a:lnTo>
                  <a:lnTo>
                    <a:pt x="1410" y="1053"/>
                  </a:lnTo>
                  <a:lnTo>
                    <a:pt x="1410" y="1053"/>
                  </a:lnTo>
                  <a:lnTo>
                    <a:pt x="1405" y="1053"/>
                  </a:lnTo>
                  <a:lnTo>
                    <a:pt x="1405" y="1053"/>
                  </a:lnTo>
                  <a:lnTo>
                    <a:pt x="1405" y="1053"/>
                  </a:lnTo>
                  <a:lnTo>
                    <a:pt x="1405" y="1053"/>
                  </a:lnTo>
                  <a:lnTo>
                    <a:pt x="1405" y="1058"/>
                  </a:lnTo>
                  <a:lnTo>
                    <a:pt x="1405" y="1058"/>
                  </a:lnTo>
                  <a:lnTo>
                    <a:pt x="1405" y="1058"/>
                  </a:lnTo>
                  <a:lnTo>
                    <a:pt x="1405" y="1063"/>
                  </a:lnTo>
                  <a:lnTo>
                    <a:pt x="1405" y="1063"/>
                  </a:lnTo>
                  <a:lnTo>
                    <a:pt x="1405" y="1063"/>
                  </a:lnTo>
                  <a:lnTo>
                    <a:pt x="1405" y="1058"/>
                  </a:lnTo>
                  <a:lnTo>
                    <a:pt x="1399" y="1063"/>
                  </a:lnTo>
                  <a:lnTo>
                    <a:pt x="1399" y="1063"/>
                  </a:lnTo>
                  <a:lnTo>
                    <a:pt x="1399" y="1063"/>
                  </a:lnTo>
                  <a:lnTo>
                    <a:pt x="1399" y="1063"/>
                  </a:lnTo>
                  <a:lnTo>
                    <a:pt x="1399" y="1063"/>
                  </a:lnTo>
                  <a:lnTo>
                    <a:pt x="1394" y="1063"/>
                  </a:lnTo>
                  <a:lnTo>
                    <a:pt x="1394" y="1063"/>
                  </a:lnTo>
                  <a:lnTo>
                    <a:pt x="1394" y="1068"/>
                  </a:lnTo>
                  <a:lnTo>
                    <a:pt x="1394" y="1068"/>
                  </a:lnTo>
                  <a:lnTo>
                    <a:pt x="1394" y="1068"/>
                  </a:lnTo>
                  <a:lnTo>
                    <a:pt x="1394" y="1068"/>
                  </a:lnTo>
                  <a:lnTo>
                    <a:pt x="1394" y="1073"/>
                  </a:lnTo>
                  <a:lnTo>
                    <a:pt x="1389" y="1068"/>
                  </a:lnTo>
                  <a:lnTo>
                    <a:pt x="1389" y="1068"/>
                  </a:lnTo>
                  <a:lnTo>
                    <a:pt x="1389" y="1068"/>
                  </a:lnTo>
                  <a:lnTo>
                    <a:pt x="1389" y="1068"/>
                  </a:lnTo>
                  <a:lnTo>
                    <a:pt x="1389" y="1073"/>
                  </a:lnTo>
                  <a:lnTo>
                    <a:pt x="1384" y="1073"/>
                  </a:lnTo>
                  <a:lnTo>
                    <a:pt x="1384" y="1073"/>
                  </a:lnTo>
                  <a:lnTo>
                    <a:pt x="1389" y="1073"/>
                  </a:lnTo>
                  <a:lnTo>
                    <a:pt x="1389" y="1073"/>
                  </a:lnTo>
                  <a:lnTo>
                    <a:pt x="1389" y="1079"/>
                  </a:lnTo>
                  <a:lnTo>
                    <a:pt x="1389" y="1079"/>
                  </a:lnTo>
                  <a:lnTo>
                    <a:pt x="1389" y="1079"/>
                  </a:lnTo>
                  <a:lnTo>
                    <a:pt x="1394" y="1079"/>
                  </a:lnTo>
                  <a:lnTo>
                    <a:pt x="1394" y="1079"/>
                  </a:lnTo>
                  <a:lnTo>
                    <a:pt x="1394" y="1079"/>
                  </a:lnTo>
                  <a:lnTo>
                    <a:pt x="1394" y="1084"/>
                  </a:lnTo>
                  <a:lnTo>
                    <a:pt x="1389" y="1084"/>
                  </a:lnTo>
                  <a:lnTo>
                    <a:pt x="1389" y="1084"/>
                  </a:lnTo>
                  <a:lnTo>
                    <a:pt x="1389" y="1084"/>
                  </a:lnTo>
                  <a:lnTo>
                    <a:pt x="1384" y="1084"/>
                  </a:lnTo>
                  <a:lnTo>
                    <a:pt x="1384" y="1084"/>
                  </a:lnTo>
                  <a:lnTo>
                    <a:pt x="1384" y="1084"/>
                  </a:lnTo>
                  <a:lnTo>
                    <a:pt x="1384" y="1089"/>
                  </a:lnTo>
                  <a:lnTo>
                    <a:pt x="1384" y="1089"/>
                  </a:lnTo>
                  <a:lnTo>
                    <a:pt x="1384" y="1089"/>
                  </a:lnTo>
                  <a:lnTo>
                    <a:pt x="1384" y="1089"/>
                  </a:lnTo>
                  <a:lnTo>
                    <a:pt x="1384" y="1089"/>
                  </a:lnTo>
                  <a:lnTo>
                    <a:pt x="1379" y="1089"/>
                  </a:lnTo>
                  <a:lnTo>
                    <a:pt x="1379" y="1089"/>
                  </a:lnTo>
                  <a:lnTo>
                    <a:pt x="1379" y="1089"/>
                  </a:lnTo>
                  <a:lnTo>
                    <a:pt x="1379" y="1089"/>
                  </a:lnTo>
                  <a:lnTo>
                    <a:pt x="1379" y="1089"/>
                  </a:lnTo>
                  <a:lnTo>
                    <a:pt x="1379" y="1089"/>
                  </a:lnTo>
                  <a:lnTo>
                    <a:pt x="1379" y="1094"/>
                  </a:lnTo>
                  <a:lnTo>
                    <a:pt x="1384" y="1094"/>
                  </a:lnTo>
                  <a:lnTo>
                    <a:pt x="1384" y="1094"/>
                  </a:lnTo>
                  <a:lnTo>
                    <a:pt x="1384" y="1094"/>
                  </a:lnTo>
                  <a:lnTo>
                    <a:pt x="1384" y="1099"/>
                  </a:lnTo>
                  <a:lnTo>
                    <a:pt x="1384" y="1099"/>
                  </a:lnTo>
                  <a:lnTo>
                    <a:pt x="1384" y="1099"/>
                  </a:lnTo>
                  <a:lnTo>
                    <a:pt x="1384" y="1105"/>
                  </a:lnTo>
                  <a:lnTo>
                    <a:pt x="1384" y="1105"/>
                  </a:lnTo>
                  <a:lnTo>
                    <a:pt x="1379" y="1105"/>
                  </a:lnTo>
                  <a:lnTo>
                    <a:pt x="1379" y="1105"/>
                  </a:lnTo>
                  <a:lnTo>
                    <a:pt x="1379" y="1105"/>
                  </a:lnTo>
                  <a:lnTo>
                    <a:pt x="1379" y="1105"/>
                  </a:lnTo>
                  <a:lnTo>
                    <a:pt x="1379" y="1099"/>
                  </a:lnTo>
                  <a:lnTo>
                    <a:pt x="1379" y="1099"/>
                  </a:lnTo>
                  <a:lnTo>
                    <a:pt x="1379" y="1099"/>
                  </a:lnTo>
                  <a:lnTo>
                    <a:pt x="1373" y="1099"/>
                  </a:lnTo>
                  <a:lnTo>
                    <a:pt x="1373" y="1094"/>
                  </a:lnTo>
                  <a:lnTo>
                    <a:pt x="1373" y="1099"/>
                  </a:lnTo>
                  <a:lnTo>
                    <a:pt x="1373" y="1099"/>
                  </a:lnTo>
                  <a:lnTo>
                    <a:pt x="1373" y="1099"/>
                  </a:lnTo>
                  <a:lnTo>
                    <a:pt x="1373" y="1099"/>
                  </a:lnTo>
                  <a:lnTo>
                    <a:pt x="1373" y="1099"/>
                  </a:lnTo>
                  <a:lnTo>
                    <a:pt x="1373" y="1105"/>
                  </a:lnTo>
                  <a:lnTo>
                    <a:pt x="1373" y="1105"/>
                  </a:lnTo>
                  <a:lnTo>
                    <a:pt x="1373" y="1105"/>
                  </a:lnTo>
                  <a:lnTo>
                    <a:pt x="1373" y="1105"/>
                  </a:lnTo>
                  <a:lnTo>
                    <a:pt x="1379" y="1105"/>
                  </a:lnTo>
                  <a:lnTo>
                    <a:pt x="1379" y="1105"/>
                  </a:lnTo>
                  <a:lnTo>
                    <a:pt x="1379" y="1110"/>
                  </a:lnTo>
                  <a:lnTo>
                    <a:pt x="1379" y="1110"/>
                  </a:lnTo>
                  <a:lnTo>
                    <a:pt x="1379" y="1110"/>
                  </a:lnTo>
                  <a:lnTo>
                    <a:pt x="1384" y="1110"/>
                  </a:lnTo>
                  <a:lnTo>
                    <a:pt x="1384" y="1110"/>
                  </a:lnTo>
                  <a:lnTo>
                    <a:pt x="1384" y="1110"/>
                  </a:lnTo>
                  <a:lnTo>
                    <a:pt x="1384" y="1110"/>
                  </a:lnTo>
                  <a:lnTo>
                    <a:pt x="1384" y="1115"/>
                  </a:lnTo>
                  <a:lnTo>
                    <a:pt x="1384" y="1115"/>
                  </a:lnTo>
                  <a:lnTo>
                    <a:pt x="1389" y="1115"/>
                  </a:lnTo>
                  <a:lnTo>
                    <a:pt x="1384" y="1115"/>
                  </a:lnTo>
                  <a:lnTo>
                    <a:pt x="1384" y="1115"/>
                  </a:lnTo>
                  <a:lnTo>
                    <a:pt x="1384" y="1115"/>
                  </a:lnTo>
                  <a:lnTo>
                    <a:pt x="1379" y="1115"/>
                  </a:lnTo>
                  <a:lnTo>
                    <a:pt x="1379" y="1120"/>
                  </a:lnTo>
                  <a:lnTo>
                    <a:pt x="1379" y="1120"/>
                  </a:lnTo>
                  <a:lnTo>
                    <a:pt x="1379" y="1120"/>
                  </a:lnTo>
                  <a:lnTo>
                    <a:pt x="1379" y="1120"/>
                  </a:lnTo>
                  <a:lnTo>
                    <a:pt x="1373" y="1120"/>
                  </a:lnTo>
                  <a:lnTo>
                    <a:pt x="1373" y="1120"/>
                  </a:lnTo>
                  <a:lnTo>
                    <a:pt x="1373" y="1120"/>
                  </a:lnTo>
                  <a:lnTo>
                    <a:pt x="1373" y="1120"/>
                  </a:lnTo>
                  <a:lnTo>
                    <a:pt x="1373" y="1120"/>
                  </a:lnTo>
                  <a:lnTo>
                    <a:pt x="1373" y="1125"/>
                  </a:lnTo>
                  <a:lnTo>
                    <a:pt x="1368" y="1125"/>
                  </a:lnTo>
                  <a:lnTo>
                    <a:pt x="1368" y="1125"/>
                  </a:lnTo>
                  <a:lnTo>
                    <a:pt x="1368" y="1125"/>
                  </a:lnTo>
                  <a:lnTo>
                    <a:pt x="1368" y="1131"/>
                  </a:lnTo>
                  <a:lnTo>
                    <a:pt x="1368" y="1131"/>
                  </a:lnTo>
                  <a:lnTo>
                    <a:pt x="1368" y="1131"/>
                  </a:lnTo>
                  <a:lnTo>
                    <a:pt x="1368" y="1131"/>
                  </a:lnTo>
                  <a:lnTo>
                    <a:pt x="1368" y="1131"/>
                  </a:lnTo>
                  <a:lnTo>
                    <a:pt x="1363" y="1136"/>
                  </a:lnTo>
                  <a:lnTo>
                    <a:pt x="1363" y="1136"/>
                  </a:lnTo>
                  <a:lnTo>
                    <a:pt x="1368" y="1136"/>
                  </a:lnTo>
                  <a:lnTo>
                    <a:pt x="1363" y="1136"/>
                  </a:lnTo>
                  <a:lnTo>
                    <a:pt x="1363" y="1136"/>
                  </a:lnTo>
                  <a:lnTo>
                    <a:pt x="1363" y="1136"/>
                  </a:lnTo>
                  <a:lnTo>
                    <a:pt x="1363" y="1141"/>
                  </a:lnTo>
                  <a:lnTo>
                    <a:pt x="1363" y="1141"/>
                  </a:lnTo>
                  <a:lnTo>
                    <a:pt x="1363" y="1141"/>
                  </a:lnTo>
                  <a:lnTo>
                    <a:pt x="1363" y="1141"/>
                  </a:lnTo>
                  <a:lnTo>
                    <a:pt x="1363" y="1146"/>
                  </a:lnTo>
                  <a:lnTo>
                    <a:pt x="1363" y="1146"/>
                  </a:lnTo>
                  <a:lnTo>
                    <a:pt x="1363" y="1146"/>
                  </a:lnTo>
                  <a:lnTo>
                    <a:pt x="1363" y="1146"/>
                  </a:lnTo>
                  <a:lnTo>
                    <a:pt x="1358" y="1146"/>
                  </a:lnTo>
                  <a:lnTo>
                    <a:pt x="1358" y="1151"/>
                  </a:lnTo>
                  <a:lnTo>
                    <a:pt x="1358" y="1151"/>
                  </a:lnTo>
                  <a:lnTo>
                    <a:pt x="1358" y="1151"/>
                  </a:lnTo>
                  <a:lnTo>
                    <a:pt x="1358" y="1151"/>
                  </a:lnTo>
                  <a:lnTo>
                    <a:pt x="1358" y="1151"/>
                  </a:lnTo>
                  <a:lnTo>
                    <a:pt x="1353" y="1151"/>
                  </a:lnTo>
                  <a:lnTo>
                    <a:pt x="1353" y="1151"/>
                  </a:lnTo>
                  <a:lnTo>
                    <a:pt x="1353" y="1156"/>
                  </a:lnTo>
                  <a:lnTo>
                    <a:pt x="1353" y="1156"/>
                  </a:lnTo>
                  <a:lnTo>
                    <a:pt x="1348" y="1156"/>
                  </a:lnTo>
                  <a:lnTo>
                    <a:pt x="1348" y="1156"/>
                  </a:lnTo>
                  <a:lnTo>
                    <a:pt x="1348" y="1156"/>
                  </a:lnTo>
                  <a:lnTo>
                    <a:pt x="1348" y="1162"/>
                  </a:lnTo>
                  <a:lnTo>
                    <a:pt x="1348" y="1162"/>
                  </a:lnTo>
                  <a:lnTo>
                    <a:pt x="1348" y="1162"/>
                  </a:lnTo>
                  <a:lnTo>
                    <a:pt x="1348" y="1167"/>
                  </a:lnTo>
                  <a:lnTo>
                    <a:pt x="1348" y="1167"/>
                  </a:lnTo>
                  <a:lnTo>
                    <a:pt x="1348" y="1167"/>
                  </a:lnTo>
                  <a:lnTo>
                    <a:pt x="1348" y="1167"/>
                  </a:lnTo>
                  <a:lnTo>
                    <a:pt x="1348" y="1172"/>
                  </a:lnTo>
                  <a:lnTo>
                    <a:pt x="1348" y="1172"/>
                  </a:lnTo>
                  <a:lnTo>
                    <a:pt x="1348" y="1172"/>
                  </a:lnTo>
                  <a:lnTo>
                    <a:pt x="1348" y="1172"/>
                  </a:lnTo>
                  <a:lnTo>
                    <a:pt x="1348" y="1172"/>
                  </a:lnTo>
                  <a:lnTo>
                    <a:pt x="1348" y="1177"/>
                  </a:lnTo>
                  <a:lnTo>
                    <a:pt x="1342" y="1177"/>
                  </a:lnTo>
                  <a:lnTo>
                    <a:pt x="1342" y="1177"/>
                  </a:lnTo>
                  <a:lnTo>
                    <a:pt x="1342" y="1177"/>
                  </a:lnTo>
                  <a:lnTo>
                    <a:pt x="1342" y="1177"/>
                  </a:lnTo>
                  <a:lnTo>
                    <a:pt x="1342" y="1177"/>
                  </a:lnTo>
                  <a:lnTo>
                    <a:pt x="1342" y="1177"/>
                  </a:lnTo>
                  <a:lnTo>
                    <a:pt x="1342" y="1182"/>
                  </a:lnTo>
                  <a:lnTo>
                    <a:pt x="1342" y="1182"/>
                  </a:lnTo>
                  <a:lnTo>
                    <a:pt x="1342" y="1182"/>
                  </a:lnTo>
                  <a:lnTo>
                    <a:pt x="1342" y="1182"/>
                  </a:lnTo>
                  <a:lnTo>
                    <a:pt x="1342" y="1182"/>
                  </a:lnTo>
                  <a:lnTo>
                    <a:pt x="1342" y="1188"/>
                  </a:lnTo>
                  <a:lnTo>
                    <a:pt x="1348" y="1182"/>
                  </a:lnTo>
                  <a:lnTo>
                    <a:pt x="1348" y="1182"/>
                  </a:lnTo>
                  <a:lnTo>
                    <a:pt x="1348" y="1182"/>
                  </a:lnTo>
                  <a:lnTo>
                    <a:pt x="1348" y="1188"/>
                  </a:lnTo>
                  <a:lnTo>
                    <a:pt x="1348" y="1188"/>
                  </a:lnTo>
                  <a:lnTo>
                    <a:pt x="1348" y="1188"/>
                  </a:lnTo>
                  <a:lnTo>
                    <a:pt x="1348" y="1188"/>
                  </a:lnTo>
                  <a:lnTo>
                    <a:pt x="1348" y="1193"/>
                  </a:lnTo>
                  <a:lnTo>
                    <a:pt x="1353" y="1193"/>
                  </a:lnTo>
                  <a:lnTo>
                    <a:pt x="1353" y="1193"/>
                  </a:lnTo>
                  <a:lnTo>
                    <a:pt x="1353" y="1193"/>
                  </a:lnTo>
                  <a:lnTo>
                    <a:pt x="1358" y="1193"/>
                  </a:lnTo>
                  <a:lnTo>
                    <a:pt x="1358" y="1193"/>
                  </a:lnTo>
                  <a:lnTo>
                    <a:pt x="1358" y="1193"/>
                  </a:lnTo>
                  <a:lnTo>
                    <a:pt x="1358" y="1193"/>
                  </a:lnTo>
                  <a:lnTo>
                    <a:pt x="1358" y="1193"/>
                  </a:lnTo>
                  <a:lnTo>
                    <a:pt x="1358" y="1193"/>
                  </a:lnTo>
                  <a:lnTo>
                    <a:pt x="1358" y="1193"/>
                  </a:lnTo>
                  <a:lnTo>
                    <a:pt x="1358" y="1198"/>
                  </a:lnTo>
                  <a:lnTo>
                    <a:pt x="1358" y="1198"/>
                  </a:lnTo>
                  <a:lnTo>
                    <a:pt x="1358" y="1198"/>
                  </a:lnTo>
                  <a:lnTo>
                    <a:pt x="1363" y="1198"/>
                  </a:lnTo>
                  <a:lnTo>
                    <a:pt x="1363" y="1198"/>
                  </a:lnTo>
                  <a:lnTo>
                    <a:pt x="1363" y="1203"/>
                  </a:lnTo>
                  <a:lnTo>
                    <a:pt x="1363" y="1203"/>
                  </a:lnTo>
                  <a:lnTo>
                    <a:pt x="1358" y="1203"/>
                  </a:lnTo>
                  <a:lnTo>
                    <a:pt x="1358" y="1203"/>
                  </a:lnTo>
                  <a:lnTo>
                    <a:pt x="1358" y="1208"/>
                  </a:lnTo>
                  <a:lnTo>
                    <a:pt x="1358" y="1208"/>
                  </a:lnTo>
                  <a:lnTo>
                    <a:pt x="1358" y="1208"/>
                  </a:lnTo>
                  <a:lnTo>
                    <a:pt x="1358" y="1213"/>
                  </a:lnTo>
                  <a:lnTo>
                    <a:pt x="1358" y="1213"/>
                  </a:lnTo>
                  <a:lnTo>
                    <a:pt x="1358" y="1213"/>
                  </a:lnTo>
                  <a:lnTo>
                    <a:pt x="1358" y="1213"/>
                  </a:lnTo>
                  <a:lnTo>
                    <a:pt x="1358" y="1219"/>
                  </a:lnTo>
                  <a:lnTo>
                    <a:pt x="1358" y="1219"/>
                  </a:lnTo>
                  <a:lnTo>
                    <a:pt x="1363" y="1219"/>
                  </a:lnTo>
                  <a:lnTo>
                    <a:pt x="1363" y="1219"/>
                  </a:lnTo>
                  <a:lnTo>
                    <a:pt x="1363" y="1219"/>
                  </a:lnTo>
                  <a:lnTo>
                    <a:pt x="1368" y="1219"/>
                  </a:lnTo>
                  <a:lnTo>
                    <a:pt x="1368" y="1224"/>
                  </a:lnTo>
                  <a:lnTo>
                    <a:pt x="1368" y="1224"/>
                  </a:lnTo>
                  <a:lnTo>
                    <a:pt x="1368" y="1224"/>
                  </a:lnTo>
                  <a:lnTo>
                    <a:pt x="1368" y="1224"/>
                  </a:lnTo>
                  <a:lnTo>
                    <a:pt x="1368" y="1229"/>
                  </a:lnTo>
                  <a:lnTo>
                    <a:pt x="1368" y="1229"/>
                  </a:lnTo>
                  <a:lnTo>
                    <a:pt x="1368" y="1229"/>
                  </a:lnTo>
                  <a:lnTo>
                    <a:pt x="1368" y="1229"/>
                  </a:lnTo>
                  <a:lnTo>
                    <a:pt x="1368" y="1229"/>
                  </a:lnTo>
                  <a:lnTo>
                    <a:pt x="1368" y="1234"/>
                  </a:lnTo>
                  <a:lnTo>
                    <a:pt x="1368" y="1234"/>
                  </a:lnTo>
                  <a:lnTo>
                    <a:pt x="1368" y="1234"/>
                  </a:lnTo>
                  <a:lnTo>
                    <a:pt x="1368" y="1234"/>
                  </a:lnTo>
                  <a:lnTo>
                    <a:pt x="1368" y="1239"/>
                  </a:lnTo>
                  <a:lnTo>
                    <a:pt x="1368" y="1239"/>
                  </a:lnTo>
                  <a:lnTo>
                    <a:pt x="1363" y="1239"/>
                  </a:lnTo>
                  <a:lnTo>
                    <a:pt x="1363" y="1239"/>
                  </a:lnTo>
                  <a:lnTo>
                    <a:pt x="1363" y="1239"/>
                  </a:lnTo>
                  <a:lnTo>
                    <a:pt x="1363" y="1245"/>
                  </a:lnTo>
                  <a:lnTo>
                    <a:pt x="1363" y="1245"/>
                  </a:lnTo>
                  <a:lnTo>
                    <a:pt x="1363" y="1245"/>
                  </a:lnTo>
                  <a:lnTo>
                    <a:pt x="1363" y="1245"/>
                  </a:lnTo>
                  <a:lnTo>
                    <a:pt x="1358" y="1245"/>
                  </a:lnTo>
                  <a:lnTo>
                    <a:pt x="1358" y="1250"/>
                  </a:lnTo>
                  <a:lnTo>
                    <a:pt x="1363" y="1250"/>
                  </a:lnTo>
                  <a:lnTo>
                    <a:pt x="1358" y="1250"/>
                  </a:lnTo>
                  <a:lnTo>
                    <a:pt x="1363" y="1250"/>
                  </a:lnTo>
                  <a:lnTo>
                    <a:pt x="1363" y="1250"/>
                  </a:lnTo>
                  <a:lnTo>
                    <a:pt x="1358" y="1255"/>
                  </a:lnTo>
                  <a:lnTo>
                    <a:pt x="1358" y="1255"/>
                  </a:lnTo>
                  <a:lnTo>
                    <a:pt x="1358" y="1255"/>
                  </a:lnTo>
                  <a:lnTo>
                    <a:pt x="1358" y="1255"/>
                  </a:lnTo>
                  <a:lnTo>
                    <a:pt x="1353" y="1255"/>
                  </a:lnTo>
                  <a:lnTo>
                    <a:pt x="1353" y="1255"/>
                  </a:lnTo>
                  <a:lnTo>
                    <a:pt x="1353" y="1255"/>
                  </a:lnTo>
                  <a:lnTo>
                    <a:pt x="1348" y="1255"/>
                  </a:lnTo>
                  <a:lnTo>
                    <a:pt x="1348" y="1255"/>
                  </a:lnTo>
                  <a:lnTo>
                    <a:pt x="1348" y="1255"/>
                  </a:lnTo>
                  <a:lnTo>
                    <a:pt x="1348" y="1255"/>
                  </a:lnTo>
                  <a:lnTo>
                    <a:pt x="1342" y="1250"/>
                  </a:lnTo>
                  <a:lnTo>
                    <a:pt x="1342" y="1250"/>
                  </a:lnTo>
                  <a:lnTo>
                    <a:pt x="1342" y="1250"/>
                  </a:lnTo>
                  <a:lnTo>
                    <a:pt x="1342" y="1255"/>
                  </a:lnTo>
                  <a:lnTo>
                    <a:pt x="1342" y="1255"/>
                  </a:lnTo>
                  <a:lnTo>
                    <a:pt x="1342" y="1255"/>
                  </a:lnTo>
                  <a:lnTo>
                    <a:pt x="1337" y="1255"/>
                  </a:lnTo>
                  <a:lnTo>
                    <a:pt x="1337" y="1255"/>
                  </a:lnTo>
                  <a:lnTo>
                    <a:pt x="1337" y="1255"/>
                  </a:lnTo>
                  <a:lnTo>
                    <a:pt x="1332" y="1260"/>
                  </a:lnTo>
                  <a:lnTo>
                    <a:pt x="1332" y="1260"/>
                  </a:lnTo>
                  <a:lnTo>
                    <a:pt x="1332" y="1260"/>
                  </a:lnTo>
                  <a:lnTo>
                    <a:pt x="1332" y="1260"/>
                  </a:lnTo>
                  <a:lnTo>
                    <a:pt x="1332" y="1265"/>
                  </a:lnTo>
                  <a:lnTo>
                    <a:pt x="1332" y="1265"/>
                  </a:lnTo>
                  <a:lnTo>
                    <a:pt x="1332" y="1265"/>
                  </a:lnTo>
                  <a:lnTo>
                    <a:pt x="1327" y="1260"/>
                  </a:lnTo>
                  <a:lnTo>
                    <a:pt x="1327" y="1260"/>
                  </a:lnTo>
                  <a:lnTo>
                    <a:pt x="1327" y="1260"/>
                  </a:lnTo>
                  <a:lnTo>
                    <a:pt x="1327" y="1265"/>
                  </a:lnTo>
                  <a:lnTo>
                    <a:pt x="1327" y="1265"/>
                  </a:lnTo>
                  <a:lnTo>
                    <a:pt x="1327" y="1265"/>
                  </a:lnTo>
                  <a:lnTo>
                    <a:pt x="1327" y="1265"/>
                  </a:lnTo>
                  <a:lnTo>
                    <a:pt x="1327" y="1265"/>
                  </a:lnTo>
                  <a:lnTo>
                    <a:pt x="1327" y="1271"/>
                  </a:lnTo>
                  <a:lnTo>
                    <a:pt x="1327" y="1271"/>
                  </a:lnTo>
                  <a:lnTo>
                    <a:pt x="1327" y="1271"/>
                  </a:lnTo>
                  <a:lnTo>
                    <a:pt x="1327" y="1271"/>
                  </a:lnTo>
                  <a:lnTo>
                    <a:pt x="1327" y="1276"/>
                  </a:lnTo>
                  <a:lnTo>
                    <a:pt x="1327" y="1276"/>
                  </a:lnTo>
                  <a:lnTo>
                    <a:pt x="1322" y="1276"/>
                  </a:lnTo>
                  <a:lnTo>
                    <a:pt x="1322" y="1276"/>
                  </a:lnTo>
                  <a:lnTo>
                    <a:pt x="1322" y="1271"/>
                  </a:lnTo>
                  <a:lnTo>
                    <a:pt x="1316" y="1271"/>
                  </a:lnTo>
                  <a:lnTo>
                    <a:pt x="1316" y="1271"/>
                  </a:lnTo>
                  <a:lnTo>
                    <a:pt x="1316" y="1271"/>
                  </a:lnTo>
                  <a:lnTo>
                    <a:pt x="1316" y="1271"/>
                  </a:lnTo>
                  <a:lnTo>
                    <a:pt x="1316" y="1265"/>
                  </a:lnTo>
                  <a:lnTo>
                    <a:pt x="1311" y="1271"/>
                  </a:lnTo>
                  <a:lnTo>
                    <a:pt x="1311" y="1271"/>
                  </a:lnTo>
                  <a:lnTo>
                    <a:pt x="1311" y="1271"/>
                  </a:lnTo>
                  <a:lnTo>
                    <a:pt x="1311" y="1265"/>
                  </a:lnTo>
                  <a:lnTo>
                    <a:pt x="1311" y="1265"/>
                  </a:lnTo>
                  <a:lnTo>
                    <a:pt x="1311" y="1271"/>
                  </a:lnTo>
                  <a:lnTo>
                    <a:pt x="1306" y="1271"/>
                  </a:lnTo>
                  <a:lnTo>
                    <a:pt x="1306" y="1271"/>
                  </a:lnTo>
                  <a:lnTo>
                    <a:pt x="1306" y="1271"/>
                  </a:lnTo>
                  <a:lnTo>
                    <a:pt x="1306" y="1276"/>
                  </a:lnTo>
                  <a:lnTo>
                    <a:pt x="1306" y="1276"/>
                  </a:lnTo>
                  <a:lnTo>
                    <a:pt x="1306" y="1276"/>
                  </a:lnTo>
                  <a:lnTo>
                    <a:pt x="1301" y="1276"/>
                  </a:lnTo>
                  <a:lnTo>
                    <a:pt x="1301" y="1281"/>
                  </a:lnTo>
                  <a:lnTo>
                    <a:pt x="1301" y="1281"/>
                  </a:lnTo>
                  <a:lnTo>
                    <a:pt x="1301" y="1281"/>
                  </a:lnTo>
                  <a:lnTo>
                    <a:pt x="1296" y="1281"/>
                  </a:lnTo>
                  <a:lnTo>
                    <a:pt x="1296" y="1281"/>
                  </a:lnTo>
                  <a:lnTo>
                    <a:pt x="1291" y="1281"/>
                  </a:lnTo>
                  <a:lnTo>
                    <a:pt x="1291" y="1281"/>
                  </a:lnTo>
                  <a:lnTo>
                    <a:pt x="1291" y="1281"/>
                  </a:lnTo>
                  <a:lnTo>
                    <a:pt x="1291" y="1281"/>
                  </a:lnTo>
                  <a:lnTo>
                    <a:pt x="1285" y="1281"/>
                  </a:lnTo>
                  <a:lnTo>
                    <a:pt x="1285" y="1281"/>
                  </a:lnTo>
                  <a:lnTo>
                    <a:pt x="1285" y="1286"/>
                  </a:lnTo>
                  <a:lnTo>
                    <a:pt x="1285" y="1286"/>
                  </a:lnTo>
                  <a:lnTo>
                    <a:pt x="1280" y="1286"/>
                  </a:lnTo>
                  <a:lnTo>
                    <a:pt x="1280" y="1286"/>
                  </a:lnTo>
                  <a:lnTo>
                    <a:pt x="1280" y="1281"/>
                  </a:lnTo>
                  <a:lnTo>
                    <a:pt x="1275" y="1281"/>
                  </a:lnTo>
                  <a:lnTo>
                    <a:pt x="1280" y="1281"/>
                  </a:lnTo>
                  <a:lnTo>
                    <a:pt x="1275" y="1281"/>
                  </a:lnTo>
                  <a:lnTo>
                    <a:pt x="1275" y="1276"/>
                  </a:lnTo>
                  <a:lnTo>
                    <a:pt x="1275" y="1276"/>
                  </a:lnTo>
                  <a:lnTo>
                    <a:pt x="1275" y="1276"/>
                  </a:lnTo>
                  <a:lnTo>
                    <a:pt x="1275" y="1271"/>
                  </a:lnTo>
                  <a:lnTo>
                    <a:pt x="1275" y="1271"/>
                  </a:lnTo>
                  <a:lnTo>
                    <a:pt x="1270" y="1271"/>
                  </a:lnTo>
                  <a:lnTo>
                    <a:pt x="1270" y="1271"/>
                  </a:lnTo>
                  <a:lnTo>
                    <a:pt x="1270" y="1271"/>
                  </a:lnTo>
                  <a:lnTo>
                    <a:pt x="1265" y="1271"/>
                  </a:lnTo>
                  <a:lnTo>
                    <a:pt x="1265" y="1276"/>
                  </a:lnTo>
                  <a:lnTo>
                    <a:pt x="1265" y="1276"/>
                  </a:lnTo>
                  <a:lnTo>
                    <a:pt x="1265" y="1271"/>
                  </a:lnTo>
                  <a:lnTo>
                    <a:pt x="1259" y="1271"/>
                  </a:lnTo>
                  <a:lnTo>
                    <a:pt x="1259" y="1276"/>
                  </a:lnTo>
                  <a:lnTo>
                    <a:pt x="1259" y="1276"/>
                  </a:lnTo>
                  <a:lnTo>
                    <a:pt x="1259" y="1276"/>
                  </a:lnTo>
                  <a:lnTo>
                    <a:pt x="1259" y="1276"/>
                  </a:lnTo>
                  <a:lnTo>
                    <a:pt x="1259" y="1281"/>
                  </a:lnTo>
                  <a:lnTo>
                    <a:pt x="1259" y="1281"/>
                  </a:lnTo>
                  <a:lnTo>
                    <a:pt x="1259" y="1281"/>
                  </a:lnTo>
                  <a:lnTo>
                    <a:pt x="1259" y="1281"/>
                  </a:lnTo>
                  <a:lnTo>
                    <a:pt x="1259" y="1281"/>
                  </a:lnTo>
                  <a:lnTo>
                    <a:pt x="1254" y="1281"/>
                  </a:lnTo>
                  <a:lnTo>
                    <a:pt x="1254" y="1281"/>
                  </a:lnTo>
                  <a:lnTo>
                    <a:pt x="1254" y="1286"/>
                  </a:lnTo>
                  <a:lnTo>
                    <a:pt x="1259" y="1286"/>
                  </a:lnTo>
                  <a:lnTo>
                    <a:pt x="1259" y="1286"/>
                  </a:lnTo>
                  <a:lnTo>
                    <a:pt x="1259" y="1286"/>
                  </a:lnTo>
                  <a:lnTo>
                    <a:pt x="1259" y="1286"/>
                  </a:lnTo>
                  <a:lnTo>
                    <a:pt x="1259" y="1286"/>
                  </a:lnTo>
                  <a:lnTo>
                    <a:pt x="1254" y="1291"/>
                  </a:lnTo>
                  <a:lnTo>
                    <a:pt x="1254" y="1291"/>
                  </a:lnTo>
                  <a:lnTo>
                    <a:pt x="1254" y="1286"/>
                  </a:lnTo>
                  <a:lnTo>
                    <a:pt x="1254" y="1286"/>
                  </a:lnTo>
                  <a:lnTo>
                    <a:pt x="1254" y="1286"/>
                  </a:lnTo>
                  <a:lnTo>
                    <a:pt x="1249" y="1286"/>
                  </a:lnTo>
                  <a:lnTo>
                    <a:pt x="1249" y="1286"/>
                  </a:lnTo>
                  <a:lnTo>
                    <a:pt x="1249" y="1291"/>
                  </a:lnTo>
                  <a:lnTo>
                    <a:pt x="1254" y="1291"/>
                  </a:lnTo>
                  <a:lnTo>
                    <a:pt x="1254" y="1291"/>
                  </a:lnTo>
                  <a:lnTo>
                    <a:pt x="1254" y="1291"/>
                  </a:lnTo>
                  <a:lnTo>
                    <a:pt x="1254" y="1291"/>
                  </a:lnTo>
                  <a:lnTo>
                    <a:pt x="1259" y="1291"/>
                  </a:lnTo>
                  <a:lnTo>
                    <a:pt x="1254" y="1296"/>
                  </a:lnTo>
                  <a:lnTo>
                    <a:pt x="1254" y="1296"/>
                  </a:lnTo>
                  <a:lnTo>
                    <a:pt x="1254" y="1296"/>
                  </a:lnTo>
                  <a:lnTo>
                    <a:pt x="1249" y="1296"/>
                  </a:lnTo>
                  <a:lnTo>
                    <a:pt x="1249" y="1291"/>
                  </a:lnTo>
                  <a:lnTo>
                    <a:pt x="1249" y="1291"/>
                  </a:lnTo>
                  <a:lnTo>
                    <a:pt x="1249" y="1291"/>
                  </a:lnTo>
                  <a:lnTo>
                    <a:pt x="1249" y="1296"/>
                  </a:lnTo>
                  <a:lnTo>
                    <a:pt x="1244" y="1296"/>
                  </a:lnTo>
                  <a:lnTo>
                    <a:pt x="1244" y="1296"/>
                  </a:lnTo>
                  <a:lnTo>
                    <a:pt x="1244" y="1291"/>
                  </a:lnTo>
                  <a:lnTo>
                    <a:pt x="1244" y="1291"/>
                  </a:lnTo>
                  <a:lnTo>
                    <a:pt x="1244" y="1296"/>
                  </a:lnTo>
                  <a:lnTo>
                    <a:pt x="1244" y="1296"/>
                  </a:lnTo>
                  <a:lnTo>
                    <a:pt x="1244" y="1296"/>
                  </a:lnTo>
                  <a:lnTo>
                    <a:pt x="1239" y="1296"/>
                  </a:lnTo>
                  <a:lnTo>
                    <a:pt x="1239" y="1302"/>
                  </a:lnTo>
                  <a:lnTo>
                    <a:pt x="1239" y="1302"/>
                  </a:lnTo>
                  <a:lnTo>
                    <a:pt x="1239" y="1302"/>
                  </a:lnTo>
                  <a:lnTo>
                    <a:pt x="1233" y="1302"/>
                  </a:lnTo>
                  <a:lnTo>
                    <a:pt x="1233" y="1302"/>
                  </a:lnTo>
                  <a:lnTo>
                    <a:pt x="1233" y="1302"/>
                  </a:lnTo>
                  <a:lnTo>
                    <a:pt x="1233" y="1302"/>
                  </a:lnTo>
                  <a:lnTo>
                    <a:pt x="1228" y="1307"/>
                  </a:lnTo>
                  <a:lnTo>
                    <a:pt x="1228" y="1307"/>
                  </a:lnTo>
                  <a:lnTo>
                    <a:pt x="1228" y="1307"/>
                  </a:lnTo>
                  <a:lnTo>
                    <a:pt x="1228" y="1307"/>
                  </a:lnTo>
                  <a:lnTo>
                    <a:pt x="1228" y="1307"/>
                  </a:lnTo>
                  <a:lnTo>
                    <a:pt x="1228" y="1312"/>
                  </a:lnTo>
                  <a:lnTo>
                    <a:pt x="1228" y="1312"/>
                  </a:lnTo>
                  <a:lnTo>
                    <a:pt x="1223" y="1312"/>
                  </a:lnTo>
                  <a:lnTo>
                    <a:pt x="1223" y="1312"/>
                  </a:lnTo>
                  <a:lnTo>
                    <a:pt x="1223" y="1312"/>
                  </a:lnTo>
                  <a:lnTo>
                    <a:pt x="1223" y="1317"/>
                  </a:lnTo>
                  <a:lnTo>
                    <a:pt x="1223" y="1317"/>
                  </a:lnTo>
                  <a:lnTo>
                    <a:pt x="1223" y="1317"/>
                  </a:lnTo>
                  <a:lnTo>
                    <a:pt x="1223" y="1312"/>
                  </a:lnTo>
                  <a:lnTo>
                    <a:pt x="1223" y="1317"/>
                  </a:lnTo>
                  <a:lnTo>
                    <a:pt x="1223" y="1317"/>
                  </a:lnTo>
                  <a:lnTo>
                    <a:pt x="1218" y="1317"/>
                  </a:lnTo>
                  <a:lnTo>
                    <a:pt x="1218" y="1317"/>
                  </a:lnTo>
                  <a:lnTo>
                    <a:pt x="1218" y="1317"/>
                  </a:lnTo>
                  <a:lnTo>
                    <a:pt x="1218" y="1317"/>
                  </a:lnTo>
                  <a:lnTo>
                    <a:pt x="1218" y="1317"/>
                  </a:lnTo>
                  <a:lnTo>
                    <a:pt x="1218" y="1317"/>
                  </a:lnTo>
                  <a:lnTo>
                    <a:pt x="1218" y="1317"/>
                  </a:lnTo>
                  <a:lnTo>
                    <a:pt x="1213" y="1317"/>
                  </a:lnTo>
                  <a:lnTo>
                    <a:pt x="1213" y="1317"/>
                  </a:lnTo>
                  <a:lnTo>
                    <a:pt x="1213" y="1317"/>
                  </a:lnTo>
                  <a:lnTo>
                    <a:pt x="1213" y="1317"/>
                  </a:lnTo>
                  <a:lnTo>
                    <a:pt x="1213" y="1322"/>
                  </a:lnTo>
                  <a:lnTo>
                    <a:pt x="1213" y="1322"/>
                  </a:lnTo>
                  <a:lnTo>
                    <a:pt x="1208" y="1322"/>
                  </a:lnTo>
                  <a:lnTo>
                    <a:pt x="1208" y="1322"/>
                  </a:lnTo>
                  <a:lnTo>
                    <a:pt x="1208" y="1322"/>
                  </a:lnTo>
                  <a:lnTo>
                    <a:pt x="1208" y="1322"/>
                  </a:lnTo>
                  <a:lnTo>
                    <a:pt x="1208" y="1322"/>
                  </a:lnTo>
                  <a:lnTo>
                    <a:pt x="1208" y="1322"/>
                  </a:lnTo>
                  <a:lnTo>
                    <a:pt x="1202" y="1322"/>
                  </a:lnTo>
                  <a:lnTo>
                    <a:pt x="1202" y="1322"/>
                  </a:lnTo>
                  <a:lnTo>
                    <a:pt x="1202" y="1322"/>
                  </a:lnTo>
                  <a:lnTo>
                    <a:pt x="1202" y="1328"/>
                  </a:lnTo>
                  <a:lnTo>
                    <a:pt x="1202" y="1328"/>
                  </a:lnTo>
                  <a:lnTo>
                    <a:pt x="1202" y="1328"/>
                  </a:lnTo>
                  <a:lnTo>
                    <a:pt x="1202" y="1328"/>
                  </a:lnTo>
                  <a:lnTo>
                    <a:pt x="1202" y="1333"/>
                  </a:lnTo>
                  <a:lnTo>
                    <a:pt x="1202" y="1333"/>
                  </a:lnTo>
                  <a:lnTo>
                    <a:pt x="1202" y="1333"/>
                  </a:lnTo>
                  <a:lnTo>
                    <a:pt x="1202" y="1333"/>
                  </a:lnTo>
                  <a:lnTo>
                    <a:pt x="1202" y="1333"/>
                  </a:lnTo>
                  <a:lnTo>
                    <a:pt x="1197" y="1333"/>
                  </a:lnTo>
                  <a:lnTo>
                    <a:pt x="1197" y="1333"/>
                  </a:lnTo>
                  <a:lnTo>
                    <a:pt x="1197" y="1333"/>
                  </a:lnTo>
                  <a:lnTo>
                    <a:pt x="1197" y="1328"/>
                  </a:lnTo>
                  <a:lnTo>
                    <a:pt x="1197" y="1328"/>
                  </a:lnTo>
                  <a:lnTo>
                    <a:pt x="1197" y="1333"/>
                  </a:lnTo>
                  <a:lnTo>
                    <a:pt x="1197" y="1333"/>
                  </a:lnTo>
                  <a:lnTo>
                    <a:pt x="1197" y="1333"/>
                  </a:lnTo>
                  <a:lnTo>
                    <a:pt x="1197" y="1338"/>
                  </a:lnTo>
                  <a:lnTo>
                    <a:pt x="1197" y="1338"/>
                  </a:lnTo>
                  <a:lnTo>
                    <a:pt x="1197" y="1338"/>
                  </a:lnTo>
                  <a:lnTo>
                    <a:pt x="1192" y="1338"/>
                  </a:lnTo>
                  <a:lnTo>
                    <a:pt x="1192" y="1338"/>
                  </a:lnTo>
                  <a:lnTo>
                    <a:pt x="1192" y="1338"/>
                  </a:lnTo>
                  <a:lnTo>
                    <a:pt x="1192" y="1338"/>
                  </a:lnTo>
                  <a:lnTo>
                    <a:pt x="1192" y="1338"/>
                  </a:lnTo>
                  <a:lnTo>
                    <a:pt x="1187" y="1338"/>
                  </a:lnTo>
                  <a:lnTo>
                    <a:pt x="1187" y="1338"/>
                  </a:lnTo>
                  <a:lnTo>
                    <a:pt x="1187" y="1338"/>
                  </a:lnTo>
                  <a:lnTo>
                    <a:pt x="1187" y="1338"/>
                  </a:lnTo>
                  <a:lnTo>
                    <a:pt x="1182" y="1338"/>
                  </a:lnTo>
                  <a:lnTo>
                    <a:pt x="1182" y="1338"/>
                  </a:lnTo>
                  <a:lnTo>
                    <a:pt x="1182" y="1338"/>
                  </a:lnTo>
                  <a:lnTo>
                    <a:pt x="1182" y="1343"/>
                  </a:lnTo>
                  <a:lnTo>
                    <a:pt x="1176" y="1343"/>
                  </a:lnTo>
                  <a:lnTo>
                    <a:pt x="1182" y="1343"/>
                  </a:lnTo>
                  <a:lnTo>
                    <a:pt x="1176" y="1343"/>
                  </a:lnTo>
                  <a:lnTo>
                    <a:pt x="1176" y="1343"/>
                  </a:lnTo>
                  <a:lnTo>
                    <a:pt x="1176" y="1343"/>
                  </a:lnTo>
                  <a:lnTo>
                    <a:pt x="1176" y="1343"/>
                  </a:lnTo>
                  <a:lnTo>
                    <a:pt x="1171" y="1343"/>
                  </a:lnTo>
                  <a:lnTo>
                    <a:pt x="1171" y="1343"/>
                  </a:lnTo>
                  <a:lnTo>
                    <a:pt x="1171" y="1348"/>
                  </a:lnTo>
                  <a:lnTo>
                    <a:pt x="1171" y="1348"/>
                  </a:lnTo>
                  <a:lnTo>
                    <a:pt x="1166" y="1348"/>
                  </a:lnTo>
                  <a:lnTo>
                    <a:pt x="1166" y="1348"/>
                  </a:lnTo>
                  <a:lnTo>
                    <a:pt x="1166" y="1348"/>
                  </a:lnTo>
                  <a:lnTo>
                    <a:pt x="1166" y="1348"/>
                  </a:lnTo>
                  <a:lnTo>
                    <a:pt x="1166" y="1348"/>
                  </a:lnTo>
                  <a:lnTo>
                    <a:pt x="1166" y="1348"/>
                  </a:lnTo>
                  <a:lnTo>
                    <a:pt x="1166" y="1348"/>
                  </a:lnTo>
                  <a:lnTo>
                    <a:pt x="1161" y="1348"/>
                  </a:lnTo>
                  <a:lnTo>
                    <a:pt x="1161" y="1348"/>
                  </a:lnTo>
                  <a:lnTo>
                    <a:pt x="1161" y="1348"/>
                  </a:lnTo>
                  <a:lnTo>
                    <a:pt x="1161" y="1348"/>
                  </a:lnTo>
                  <a:lnTo>
                    <a:pt x="1161" y="1348"/>
                  </a:lnTo>
                  <a:lnTo>
                    <a:pt x="1156" y="1348"/>
                  </a:lnTo>
                  <a:lnTo>
                    <a:pt x="1156" y="1348"/>
                  </a:lnTo>
                  <a:lnTo>
                    <a:pt x="1156" y="1348"/>
                  </a:lnTo>
                  <a:lnTo>
                    <a:pt x="1156" y="1348"/>
                  </a:lnTo>
                  <a:lnTo>
                    <a:pt x="1156" y="1354"/>
                  </a:lnTo>
                  <a:lnTo>
                    <a:pt x="1156" y="1354"/>
                  </a:lnTo>
                  <a:lnTo>
                    <a:pt x="1156" y="1354"/>
                  </a:lnTo>
                  <a:lnTo>
                    <a:pt x="1156" y="1359"/>
                  </a:lnTo>
                  <a:lnTo>
                    <a:pt x="1151" y="1359"/>
                  </a:lnTo>
                  <a:lnTo>
                    <a:pt x="1151" y="1359"/>
                  </a:lnTo>
                  <a:lnTo>
                    <a:pt x="1151" y="1364"/>
                  </a:lnTo>
                  <a:lnTo>
                    <a:pt x="1151" y="1364"/>
                  </a:lnTo>
                  <a:lnTo>
                    <a:pt x="1151" y="1364"/>
                  </a:lnTo>
                  <a:lnTo>
                    <a:pt x="1151" y="1364"/>
                  </a:lnTo>
                  <a:lnTo>
                    <a:pt x="1151" y="1364"/>
                  </a:lnTo>
                  <a:lnTo>
                    <a:pt x="1145" y="1364"/>
                  </a:lnTo>
                  <a:lnTo>
                    <a:pt x="1145" y="1364"/>
                  </a:lnTo>
                  <a:lnTo>
                    <a:pt x="1140" y="1369"/>
                  </a:lnTo>
                  <a:lnTo>
                    <a:pt x="1140" y="1364"/>
                  </a:lnTo>
                  <a:lnTo>
                    <a:pt x="1140" y="1369"/>
                  </a:lnTo>
                  <a:lnTo>
                    <a:pt x="1140" y="1369"/>
                  </a:lnTo>
                  <a:lnTo>
                    <a:pt x="1140" y="1369"/>
                  </a:lnTo>
                  <a:lnTo>
                    <a:pt x="1140" y="1369"/>
                  </a:lnTo>
                  <a:lnTo>
                    <a:pt x="1135" y="1374"/>
                  </a:lnTo>
                  <a:lnTo>
                    <a:pt x="1135" y="1374"/>
                  </a:lnTo>
                  <a:lnTo>
                    <a:pt x="1135" y="1374"/>
                  </a:lnTo>
                  <a:lnTo>
                    <a:pt x="1135" y="1379"/>
                  </a:lnTo>
                  <a:lnTo>
                    <a:pt x="1130" y="1374"/>
                  </a:lnTo>
                  <a:lnTo>
                    <a:pt x="1130" y="1379"/>
                  </a:lnTo>
                  <a:lnTo>
                    <a:pt x="1130" y="1379"/>
                  </a:lnTo>
                  <a:lnTo>
                    <a:pt x="1125" y="1379"/>
                  </a:lnTo>
                  <a:lnTo>
                    <a:pt x="1125" y="1385"/>
                  </a:lnTo>
                  <a:lnTo>
                    <a:pt x="1125" y="1385"/>
                  </a:lnTo>
                  <a:lnTo>
                    <a:pt x="1125" y="1385"/>
                  </a:lnTo>
                  <a:lnTo>
                    <a:pt x="1125" y="1385"/>
                  </a:lnTo>
                  <a:lnTo>
                    <a:pt x="1125" y="1385"/>
                  </a:lnTo>
                  <a:lnTo>
                    <a:pt x="1125" y="1385"/>
                  </a:lnTo>
                  <a:lnTo>
                    <a:pt x="1119" y="1390"/>
                  </a:lnTo>
                  <a:lnTo>
                    <a:pt x="1119" y="1390"/>
                  </a:lnTo>
                  <a:lnTo>
                    <a:pt x="1119" y="1390"/>
                  </a:lnTo>
                  <a:lnTo>
                    <a:pt x="1119" y="1395"/>
                  </a:lnTo>
                  <a:lnTo>
                    <a:pt x="1119" y="1395"/>
                  </a:lnTo>
                  <a:lnTo>
                    <a:pt x="1119" y="1395"/>
                  </a:lnTo>
                  <a:lnTo>
                    <a:pt x="1119" y="1395"/>
                  </a:lnTo>
                  <a:lnTo>
                    <a:pt x="1119" y="1400"/>
                  </a:lnTo>
                  <a:lnTo>
                    <a:pt x="1119" y="1400"/>
                  </a:lnTo>
                  <a:lnTo>
                    <a:pt x="1119" y="1400"/>
                  </a:lnTo>
                  <a:lnTo>
                    <a:pt x="1119" y="1400"/>
                  </a:lnTo>
                  <a:lnTo>
                    <a:pt x="1119" y="1405"/>
                  </a:lnTo>
                  <a:lnTo>
                    <a:pt x="1119" y="1400"/>
                  </a:lnTo>
                  <a:lnTo>
                    <a:pt x="1114" y="1400"/>
                  </a:lnTo>
                  <a:lnTo>
                    <a:pt x="1114" y="1400"/>
                  </a:lnTo>
                  <a:lnTo>
                    <a:pt x="1114" y="1405"/>
                  </a:lnTo>
                  <a:lnTo>
                    <a:pt x="1114" y="1405"/>
                  </a:lnTo>
                  <a:lnTo>
                    <a:pt x="1114" y="1405"/>
                  </a:lnTo>
                  <a:lnTo>
                    <a:pt x="1109" y="1405"/>
                  </a:lnTo>
                  <a:lnTo>
                    <a:pt x="1109" y="1405"/>
                  </a:lnTo>
                  <a:lnTo>
                    <a:pt x="1109" y="1405"/>
                  </a:lnTo>
                  <a:lnTo>
                    <a:pt x="1109" y="1405"/>
                  </a:lnTo>
                  <a:lnTo>
                    <a:pt x="1109" y="1405"/>
                  </a:lnTo>
                  <a:lnTo>
                    <a:pt x="1104" y="1405"/>
                  </a:lnTo>
                  <a:lnTo>
                    <a:pt x="1104" y="1405"/>
                  </a:lnTo>
                  <a:lnTo>
                    <a:pt x="1099" y="1405"/>
                  </a:lnTo>
                  <a:lnTo>
                    <a:pt x="1099" y="1405"/>
                  </a:lnTo>
                  <a:lnTo>
                    <a:pt x="1099" y="1405"/>
                  </a:lnTo>
                  <a:lnTo>
                    <a:pt x="1094" y="1400"/>
                  </a:lnTo>
                  <a:lnTo>
                    <a:pt x="1094" y="1400"/>
                  </a:lnTo>
                  <a:lnTo>
                    <a:pt x="1094" y="1400"/>
                  </a:lnTo>
                  <a:lnTo>
                    <a:pt x="1094" y="1400"/>
                  </a:lnTo>
                  <a:lnTo>
                    <a:pt x="1094" y="1395"/>
                  </a:lnTo>
                  <a:lnTo>
                    <a:pt x="1094" y="1400"/>
                  </a:lnTo>
                  <a:lnTo>
                    <a:pt x="1088" y="1400"/>
                  </a:lnTo>
                  <a:lnTo>
                    <a:pt x="1088" y="1400"/>
                  </a:lnTo>
                  <a:lnTo>
                    <a:pt x="1088" y="1400"/>
                  </a:lnTo>
                  <a:lnTo>
                    <a:pt x="1083" y="1400"/>
                  </a:lnTo>
                  <a:lnTo>
                    <a:pt x="1083" y="1400"/>
                  </a:lnTo>
                  <a:lnTo>
                    <a:pt x="1083" y="1400"/>
                  </a:lnTo>
                  <a:lnTo>
                    <a:pt x="1083" y="1400"/>
                  </a:lnTo>
                  <a:lnTo>
                    <a:pt x="1083" y="1400"/>
                  </a:lnTo>
                  <a:lnTo>
                    <a:pt x="1078" y="1400"/>
                  </a:lnTo>
                  <a:lnTo>
                    <a:pt x="1078" y="1400"/>
                  </a:lnTo>
                  <a:lnTo>
                    <a:pt x="1078" y="1400"/>
                  </a:lnTo>
                  <a:lnTo>
                    <a:pt x="1078" y="1400"/>
                  </a:lnTo>
                  <a:lnTo>
                    <a:pt x="1073" y="1400"/>
                  </a:lnTo>
                  <a:lnTo>
                    <a:pt x="1073" y="1405"/>
                  </a:lnTo>
                  <a:lnTo>
                    <a:pt x="1073" y="1405"/>
                  </a:lnTo>
                  <a:lnTo>
                    <a:pt x="1073" y="1405"/>
                  </a:lnTo>
                  <a:lnTo>
                    <a:pt x="1073" y="1405"/>
                  </a:lnTo>
                  <a:lnTo>
                    <a:pt x="1078" y="1405"/>
                  </a:lnTo>
                  <a:lnTo>
                    <a:pt x="1078" y="1405"/>
                  </a:lnTo>
                  <a:lnTo>
                    <a:pt x="1073" y="1411"/>
                  </a:lnTo>
                  <a:lnTo>
                    <a:pt x="1073" y="1405"/>
                  </a:lnTo>
                  <a:lnTo>
                    <a:pt x="1073" y="1405"/>
                  </a:lnTo>
                  <a:lnTo>
                    <a:pt x="1068" y="1405"/>
                  </a:lnTo>
                  <a:lnTo>
                    <a:pt x="1068" y="1405"/>
                  </a:lnTo>
                  <a:lnTo>
                    <a:pt x="1068" y="1411"/>
                  </a:lnTo>
                  <a:lnTo>
                    <a:pt x="1062" y="1411"/>
                  </a:lnTo>
                  <a:lnTo>
                    <a:pt x="1062" y="1411"/>
                  </a:lnTo>
                  <a:lnTo>
                    <a:pt x="1062" y="1411"/>
                  </a:lnTo>
                  <a:lnTo>
                    <a:pt x="1057" y="1411"/>
                  </a:lnTo>
                  <a:lnTo>
                    <a:pt x="1057" y="1411"/>
                  </a:lnTo>
                  <a:lnTo>
                    <a:pt x="1057" y="1411"/>
                  </a:lnTo>
                  <a:lnTo>
                    <a:pt x="1057" y="1411"/>
                  </a:lnTo>
                  <a:lnTo>
                    <a:pt x="1057" y="1411"/>
                  </a:lnTo>
                  <a:lnTo>
                    <a:pt x="1052" y="1411"/>
                  </a:lnTo>
                  <a:lnTo>
                    <a:pt x="1052" y="1411"/>
                  </a:lnTo>
                  <a:lnTo>
                    <a:pt x="1052" y="1411"/>
                  </a:lnTo>
                  <a:lnTo>
                    <a:pt x="1047" y="1411"/>
                  </a:lnTo>
                  <a:lnTo>
                    <a:pt x="1047" y="1411"/>
                  </a:lnTo>
                  <a:lnTo>
                    <a:pt x="1047" y="1411"/>
                  </a:lnTo>
                  <a:lnTo>
                    <a:pt x="1047" y="1405"/>
                  </a:lnTo>
                  <a:lnTo>
                    <a:pt x="1042" y="1405"/>
                  </a:lnTo>
                  <a:lnTo>
                    <a:pt x="1042" y="1405"/>
                  </a:lnTo>
                  <a:lnTo>
                    <a:pt x="1042" y="1405"/>
                  </a:lnTo>
                  <a:lnTo>
                    <a:pt x="1042" y="1405"/>
                  </a:lnTo>
                  <a:lnTo>
                    <a:pt x="1037" y="1400"/>
                  </a:lnTo>
                  <a:lnTo>
                    <a:pt x="1037" y="1400"/>
                  </a:lnTo>
                  <a:lnTo>
                    <a:pt x="1037" y="1400"/>
                  </a:lnTo>
                  <a:lnTo>
                    <a:pt x="1037" y="1400"/>
                  </a:lnTo>
                  <a:lnTo>
                    <a:pt x="1037" y="1400"/>
                  </a:lnTo>
                  <a:lnTo>
                    <a:pt x="1037" y="1400"/>
                  </a:lnTo>
                  <a:lnTo>
                    <a:pt x="1031" y="1400"/>
                  </a:lnTo>
                  <a:lnTo>
                    <a:pt x="1031" y="1400"/>
                  </a:lnTo>
                  <a:lnTo>
                    <a:pt x="1031" y="1395"/>
                  </a:lnTo>
                  <a:lnTo>
                    <a:pt x="1026" y="1400"/>
                  </a:lnTo>
                  <a:lnTo>
                    <a:pt x="1026" y="1395"/>
                  </a:lnTo>
                  <a:lnTo>
                    <a:pt x="1026" y="1395"/>
                  </a:lnTo>
                  <a:lnTo>
                    <a:pt x="1021" y="1395"/>
                  </a:lnTo>
                  <a:lnTo>
                    <a:pt x="1021" y="1400"/>
                  </a:lnTo>
                  <a:lnTo>
                    <a:pt x="1021" y="1400"/>
                  </a:lnTo>
                  <a:lnTo>
                    <a:pt x="1021" y="1400"/>
                  </a:lnTo>
                  <a:lnTo>
                    <a:pt x="1021" y="1400"/>
                  </a:lnTo>
                  <a:lnTo>
                    <a:pt x="1021" y="1400"/>
                  </a:lnTo>
                  <a:lnTo>
                    <a:pt x="1021" y="1405"/>
                  </a:lnTo>
                  <a:lnTo>
                    <a:pt x="1021" y="1405"/>
                  </a:lnTo>
                  <a:lnTo>
                    <a:pt x="1016" y="1405"/>
                  </a:lnTo>
                  <a:lnTo>
                    <a:pt x="1016" y="1405"/>
                  </a:lnTo>
                  <a:lnTo>
                    <a:pt x="1016" y="1405"/>
                  </a:lnTo>
                  <a:lnTo>
                    <a:pt x="1016" y="1411"/>
                  </a:lnTo>
                  <a:lnTo>
                    <a:pt x="1011" y="1411"/>
                  </a:lnTo>
                  <a:lnTo>
                    <a:pt x="1011" y="1411"/>
                  </a:lnTo>
                  <a:lnTo>
                    <a:pt x="1011" y="1411"/>
                  </a:lnTo>
                  <a:lnTo>
                    <a:pt x="1011" y="1411"/>
                  </a:lnTo>
                  <a:lnTo>
                    <a:pt x="1011" y="1411"/>
                  </a:lnTo>
                  <a:lnTo>
                    <a:pt x="1005" y="1411"/>
                  </a:lnTo>
                  <a:lnTo>
                    <a:pt x="1005" y="1416"/>
                  </a:lnTo>
                  <a:lnTo>
                    <a:pt x="1005" y="1416"/>
                  </a:lnTo>
                  <a:lnTo>
                    <a:pt x="1005" y="1416"/>
                  </a:lnTo>
                  <a:lnTo>
                    <a:pt x="1000" y="1416"/>
                  </a:lnTo>
                  <a:lnTo>
                    <a:pt x="1000" y="1416"/>
                  </a:lnTo>
                  <a:lnTo>
                    <a:pt x="995" y="1416"/>
                  </a:lnTo>
                  <a:lnTo>
                    <a:pt x="995" y="1416"/>
                  </a:lnTo>
                  <a:lnTo>
                    <a:pt x="995" y="1411"/>
                  </a:lnTo>
                  <a:lnTo>
                    <a:pt x="995" y="1411"/>
                  </a:lnTo>
                  <a:lnTo>
                    <a:pt x="990" y="1411"/>
                  </a:lnTo>
                  <a:lnTo>
                    <a:pt x="990" y="1416"/>
                  </a:lnTo>
                  <a:lnTo>
                    <a:pt x="990" y="1416"/>
                  </a:lnTo>
                  <a:lnTo>
                    <a:pt x="990" y="1416"/>
                  </a:lnTo>
                  <a:lnTo>
                    <a:pt x="990" y="1416"/>
                  </a:lnTo>
                  <a:lnTo>
                    <a:pt x="985" y="1416"/>
                  </a:lnTo>
                  <a:lnTo>
                    <a:pt x="985" y="1416"/>
                  </a:lnTo>
                  <a:lnTo>
                    <a:pt x="985" y="1416"/>
                  </a:lnTo>
                  <a:lnTo>
                    <a:pt x="985" y="1421"/>
                  </a:lnTo>
                  <a:lnTo>
                    <a:pt x="985" y="1421"/>
                  </a:lnTo>
                  <a:lnTo>
                    <a:pt x="985" y="1421"/>
                  </a:lnTo>
                  <a:lnTo>
                    <a:pt x="985" y="1421"/>
                  </a:lnTo>
                  <a:lnTo>
                    <a:pt x="985" y="1421"/>
                  </a:lnTo>
                  <a:lnTo>
                    <a:pt x="985" y="1421"/>
                  </a:lnTo>
                  <a:lnTo>
                    <a:pt x="985" y="1426"/>
                  </a:lnTo>
                  <a:lnTo>
                    <a:pt x="980" y="1426"/>
                  </a:lnTo>
                  <a:lnTo>
                    <a:pt x="980" y="1426"/>
                  </a:lnTo>
                  <a:lnTo>
                    <a:pt x="980" y="1426"/>
                  </a:lnTo>
                  <a:lnTo>
                    <a:pt x="980" y="1426"/>
                  </a:lnTo>
                  <a:lnTo>
                    <a:pt x="980" y="1431"/>
                  </a:lnTo>
                  <a:lnTo>
                    <a:pt x="980" y="1431"/>
                  </a:lnTo>
                  <a:lnTo>
                    <a:pt x="974" y="1431"/>
                  </a:lnTo>
                  <a:lnTo>
                    <a:pt x="974" y="1431"/>
                  </a:lnTo>
                  <a:lnTo>
                    <a:pt x="974" y="1437"/>
                  </a:lnTo>
                  <a:lnTo>
                    <a:pt x="974" y="1437"/>
                  </a:lnTo>
                  <a:lnTo>
                    <a:pt x="974" y="1437"/>
                  </a:lnTo>
                  <a:lnTo>
                    <a:pt x="974" y="1437"/>
                  </a:lnTo>
                  <a:lnTo>
                    <a:pt x="974" y="1442"/>
                  </a:lnTo>
                  <a:lnTo>
                    <a:pt x="969" y="1442"/>
                  </a:lnTo>
                  <a:lnTo>
                    <a:pt x="969" y="1442"/>
                  </a:lnTo>
                  <a:lnTo>
                    <a:pt x="964" y="1442"/>
                  </a:lnTo>
                  <a:lnTo>
                    <a:pt x="964" y="1442"/>
                  </a:lnTo>
                  <a:lnTo>
                    <a:pt x="964" y="1447"/>
                  </a:lnTo>
                  <a:lnTo>
                    <a:pt x="964" y="1447"/>
                  </a:lnTo>
                  <a:lnTo>
                    <a:pt x="964" y="1447"/>
                  </a:lnTo>
                  <a:lnTo>
                    <a:pt x="964" y="1447"/>
                  </a:lnTo>
                  <a:lnTo>
                    <a:pt x="964" y="1447"/>
                  </a:lnTo>
                  <a:lnTo>
                    <a:pt x="964" y="1447"/>
                  </a:lnTo>
                  <a:lnTo>
                    <a:pt x="964" y="1452"/>
                  </a:lnTo>
                  <a:lnTo>
                    <a:pt x="959" y="1452"/>
                  </a:lnTo>
                  <a:lnTo>
                    <a:pt x="959" y="1452"/>
                  </a:lnTo>
                  <a:lnTo>
                    <a:pt x="959" y="1452"/>
                  </a:lnTo>
                  <a:lnTo>
                    <a:pt x="954" y="1452"/>
                  </a:lnTo>
                  <a:lnTo>
                    <a:pt x="959" y="1452"/>
                  </a:lnTo>
                  <a:lnTo>
                    <a:pt x="959" y="1447"/>
                  </a:lnTo>
                  <a:lnTo>
                    <a:pt x="954" y="1447"/>
                  </a:lnTo>
                  <a:lnTo>
                    <a:pt x="954" y="1447"/>
                  </a:lnTo>
                  <a:lnTo>
                    <a:pt x="954" y="1442"/>
                  </a:lnTo>
                  <a:lnTo>
                    <a:pt x="954" y="1442"/>
                  </a:lnTo>
                  <a:lnTo>
                    <a:pt x="954" y="1437"/>
                  </a:lnTo>
                  <a:lnTo>
                    <a:pt x="948" y="1437"/>
                  </a:lnTo>
                  <a:lnTo>
                    <a:pt x="948" y="1437"/>
                  </a:lnTo>
                  <a:lnTo>
                    <a:pt x="943" y="1437"/>
                  </a:lnTo>
                  <a:lnTo>
                    <a:pt x="943" y="1437"/>
                  </a:lnTo>
                  <a:lnTo>
                    <a:pt x="938" y="1437"/>
                  </a:lnTo>
                  <a:lnTo>
                    <a:pt x="938" y="1437"/>
                  </a:lnTo>
                  <a:lnTo>
                    <a:pt x="933" y="1442"/>
                  </a:lnTo>
                  <a:lnTo>
                    <a:pt x="933" y="1442"/>
                  </a:lnTo>
                  <a:lnTo>
                    <a:pt x="933" y="1442"/>
                  </a:lnTo>
                  <a:lnTo>
                    <a:pt x="928" y="1442"/>
                  </a:lnTo>
                  <a:lnTo>
                    <a:pt x="928" y="1437"/>
                  </a:lnTo>
                  <a:lnTo>
                    <a:pt x="928" y="1442"/>
                  </a:lnTo>
                  <a:lnTo>
                    <a:pt x="923" y="1442"/>
                  </a:lnTo>
                  <a:lnTo>
                    <a:pt x="917" y="1442"/>
                  </a:lnTo>
                  <a:lnTo>
                    <a:pt x="917" y="1442"/>
                  </a:lnTo>
                  <a:lnTo>
                    <a:pt x="917" y="1442"/>
                  </a:lnTo>
                  <a:lnTo>
                    <a:pt x="912" y="1442"/>
                  </a:lnTo>
                  <a:lnTo>
                    <a:pt x="907" y="1442"/>
                  </a:lnTo>
                  <a:lnTo>
                    <a:pt x="907" y="1442"/>
                  </a:lnTo>
                  <a:lnTo>
                    <a:pt x="907" y="1442"/>
                  </a:lnTo>
                  <a:lnTo>
                    <a:pt x="897" y="1442"/>
                  </a:lnTo>
                  <a:lnTo>
                    <a:pt x="897" y="1442"/>
                  </a:lnTo>
                  <a:lnTo>
                    <a:pt x="891" y="1442"/>
                  </a:lnTo>
                  <a:lnTo>
                    <a:pt x="886" y="1442"/>
                  </a:lnTo>
                  <a:lnTo>
                    <a:pt x="886" y="1442"/>
                  </a:lnTo>
                  <a:lnTo>
                    <a:pt x="886" y="1442"/>
                  </a:lnTo>
                  <a:lnTo>
                    <a:pt x="881" y="1442"/>
                  </a:lnTo>
                  <a:lnTo>
                    <a:pt x="881" y="1442"/>
                  </a:lnTo>
                  <a:lnTo>
                    <a:pt x="881" y="1447"/>
                  </a:lnTo>
                  <a:lnTo>
                    <a:pt x="881" y="1447"/>
                  </a:lnTo>
                  <a:lnTo>
                    <a:pt x="881" y="1447"/>
                  </a:lnTo>
                  <a:lnTo>
                    <a:pt x="881" y="1447"/>
                  </a:lnTo>
                  <a:lnTo>
                    <a:pt x="881" y="1447"/>
                  </a:lnTo>
                  <a:lnTo>
                    <a:pt x="876" y="1447"/>
                  </a:lnTo>
                  <a:lnTo>
                    <a:pt x="876" y="1452"/>
                  </a:lnTo>
                  <a:lnTo>
                    <a:pt x="876" y="1452"/>
                  </a:lnTo>
                  <a:lnTo>
                    <a:pt x="876" y="1452"/>
                  </a:lnTo>
                  <a:lnTo>
                    <a:pt x="876" y="1452"/>
                  </a:lnTo>
                  <a:lnTo>
                    <a:pt x="876" y="1452"/>
                  </a:lnTo>
                  <a:lnTo>
                    <a:pt x="871" y="1452"/>
                  </a:lnTo>
                  <a:lnTo>
                    <a:pt x="871" y="1452"/>
                  </a:lnTo>
                  <a:lnTo>
                    <a:pt x="871" y="1457"/>
                  </a:lnTo>
                  <a:lnTo>
                    <a:pt x="871" y="1457"/>
                  </a:lnTo>
                  <a:lnTo>
                    <a:pt x="871" y="1457"/>
                  </a:lnTo>
                  <a:lnTo>
                    <a:pt x="871" y="1457"/>
                  </a:lnTo>
                  <a:lnTo>
                    <a:pt x="866" y="1462"/>
                  </a:lnTo>
                  <a:lnTo>
                    <a:pt x="866" y="1462"/>
                  </a:lnTo>
                  <a:lnTo>
                    <a:pt x="866" y="1462"/>
                  </a:lnTo>
                  <a:lnTo>
                    <a:pt x="866" y="1462"/>
                  </a:lnTo>
                  <a:lnTo>
                    <a:pt x="860" y="1468"/>
                  </a:lnTo>
                  <a:lnTo>
                    <a:pt x="860" y="1468"/>
                  </a:lnTo>
                  <a:lnTo>
                    <a:pt x="860" y="1468"/>
                  </a:lnTo>
                  <a:lnTo>
                    <a:pt x="860" y="1468"/>
                  </a:lnTo>
                  <a:lnTo>
                    <a:pt x="860" y="1468"/>
                  </a:lnTo>
                  <a:lnTo>
                    <a:pt x="860" y="1473"/>
                  </a:lnTo>
                  <a:lnTo>
                    <a:pt x="860" y="1473"/>
                  </a:lnTo>
                  <a:lnTo>
                    <a:pt x="860" y="1473"/>
                  </a:lnTo>
                  <a:lnTo>
                    <a:pt x="860" y="1473"/>
                  </a:lnTo>
                  <a:lnTo>
                    <a:pt x="855" y="1478"/>
                  </a:lnTo>
                  <a:lnTo>
                    <a:pt x="855" y="1478"/>
                  </a:lnTo>
                  <a:lnTo>
                    <a:pt x="855" y="1478"/>
                  </a:lnTo>
                  <a:lnTo>
                    <a:pt x="855" y="1478"/>
                  </a:lnTo>
                  <a:lnTo>
                    <a:pt x="855" y="1478"/>
                  </a:lnTo>
                  <a:lnTo>
                    <a:pt x="855" y="1483"/>
                  </a:lnTo>
                  <a:lnTo>
                    <a:pt x="855" y="1483"/>
                  </a:lnTo>
                  <a:lnTo>
                    <a:pt x="855" y="1483"/>
                  </a:lnTo>
                  <a:lnTo>
                    <a:pt x="850" y="1483"/>
                  </a:lnTo>
                  <a:lnTo>
                    <a:pt x="850" y="1483"/>
                  </a:lnTo>
                  <a:lnTo>
                    <a:pt x="850" y="1483"/>
                  </a:lnTo>
                  <a:lnTo>
                    <a:pt x="850" y="1483"/>
                  </a:lnTo>
                  <a:lnTo>
                    <a:pt x="845" y="1483"/>
                  </a:lnTo>
                  <a:lnTo>
                    <a:pt x="845" y="1488"/>
                  </a:lnTo>
                  <a:lnTo>
                    <a:pt x="845" y="1488"/>
                  </a:lnTo>
                  <a:lnTo>
                    <a:pt x="840" y="1494"/>
                  </a:lnTo>
                  <a:lnTo>
                    <a:pt x="840" y="1494"/>
                  </a:lnTo>
                  <a:lnTo>
                    <a:pt x="840" y="1494"/>
                  </a:lnTo>
                  <a:lnTo>
                    <a:pt x="840" y="1494"/>
                  </a:lnTo>
                  <a:lnTo>
                    <a:pt x="840" y="1499"/>
                  </a:lnTo>
                  <a:lnTo>
                    <a:pt x="845" y="1499"/>
                  </a:lnTo>
                  <a:lnTo>
                    <a:pt x="845" y="1499"/>
                  </a:lnTo>
                  <a:lnTo>
                    <a:pt x="845" y="1499"/>
                  </a:lnTo>
                  <a:lnTo>
                    <a:pt x="845" y="1499"/>
                  </a:lnTo>
                  <a:lnTo>
                    <a:pt x="845" y="1499"/>
                  </a:lnTo>
                  <a:lnTo>
                    <a:pt x="850" y="1499"/>
                  </a:lnTo>
                  <a:lnTo>
                    <a:pt x="850" y="1504"/>
                  </a:lnTo>
                  <a:lnTo>
                    <a:pt x="850" y="1504"/>
                  </a:lnTo>
                  <a:lnTo>
                    <a:pt x="850" y="1504"/>
                  </a:lnTo>
                  <a:lnTo>
                    <a:pt x="850" y="1509"/>
                  </a:lnTo>
                  <a:lnTo>
                    <a:pt x="850" y="1509"/>
                  </a:lnTo>
                  <a:lnTo>
                    <a:pt x="850" y="1509"/>
                  </a:lnTo>
                  <a:lnTo>
                    <a:pt x="850" y="1514"/>
                  </a:lnTo>
                  <a:lnTo>
                    <a:pt x="850" y="1514"/>
                  </a:lnTo>
                  <a:lnTo>
                    <a:pt x="850" y="1514"/>
                  </a:lnTo>
                  <a:lnTo>
                    <a:pt x="855" y="1514"/>
                  </a:lnTo>
                  <a:lnTo>
                    <a:pt x="855" y="1520"/>
                  </a:lnTo>
                  <a:lnTo>
                    <a:pt x="855" y="1520"/>
                  </a:lnTo>
                  <a:lnTo>
                    <a:pt x="850" y="1520"/>
                  </a:lnTo>
                  <a:lnTo>
                    <a:pt x="850" y="1525"/>
                  </a:lnTo>
                  <a:lnTo>
                    <a:pt x="850" y="1525"/>
                  </a:lnTo>
                  <a:lnTo>
                    <a:pt x="850" y="1525"/>
                  </a:lnTo>
                  <a:lnTo>
                    <a:pt x="850" y="1530"/>
                  </a:lnTo>
                  <a:lnTo>
                    <a:pt x="855" y="1530"/>
                  </a:lnTo>
                  <a:lnTo>
                    <a:pt x="860" y="1535"/>
                  </a:lnTo>
                  <a:lnTo>
                    <a:pt x="860" y="1535"/>
                  </a:lnTo>
                  <a:lnTo>
                    <a:pt x="860" y="1535"/>
                  </a:lnTo>
                  <a:lnTo>
                    <a:pt x="860" y="1540"/>
                  </a:lnTo>
                  <a:lnTo>
                    <a:pt x="860" y="1540"/>
                  </a:lnTo>
                  <a:lnTo>
                    <a:pt x="866" y="1540"/>
                  </a:lnTo>
                  <a:lnTo>
                    <a:pt x="866" y="1540"/>
                  </a:lnTo>
                  <a:lnTo>
                    <a:pt x="866" y="1545"/>
                  </a:lnTo>
                  <a:lnTo>
                    <a:pt x="871" y="1540"/>
                  </a:lnTo>
                  <a:lnTo>
                    <a:pt x="871" y="1545"/>
                  </a:lnTo>
                  <a:lnTo>
                    <a:pt x="871" y="1545"/>
                  </a:lnTo>
                  <a:lnTo>
                    <a:pt x="871" y="1545"/>
                  </a:lnTo>
                  <a:lnTo>
                    <a:pt x="871" y="1545"/>
                  </a:lnTo>
                  <a:lnTo>
                    <a:pt x="871" y="1551"/>
                  </a:lnTo>
                  <a:lnTo>
                    <a:pt x="871" y="1551"/>
                  </a:lnTo>
                  <a:lnTo>
                    <a:pt x="871" y="1551"/>
                  </a:lnTo>
                  <a:lnTo>
                    <a:pt x="871" y="1551"/>
                  </a:lnTo>
                  <a:lnTo>
                    <a:pt x="876" y="1551"/>
                  </a:lnTo>
                  <a:lnTo>
                    <a:pt x="876" y="1556"/>
                  </a:lnTo>
                  <a:lnTo>
                    <a:pt x="876" y="1556"/>
                  </a:lnTo>
                  <a:lnTo>
                    <a:pt x="876" y="1556"/>
                  </a:lnTo>
                  <a:lnTo>
                    <a:pt x="876" y="1556"/>
                  </a:lnTo>
                  <a:lnTo>
                    <a:pt x="876" y="1561"/>
                  </a:lnTo>
                  <a:lnTo>
                    <a:pt x="881" y="1561"/>
                  </a:lnTo>
                  <a:lnTo>
                    <a:pt x="881" y="1561"/>
                  </a:lnTo>
                  <a:lnTo>
                    <a:pt x="881" y="1561"/>
                  </a:lnTo>
                  <a:lnTo>
                    <a:pt x="881" y="1561"/>
                  </a:lnTo>
                  <a:lnTo>
                    <a:pt x="881" y="1561"/>
                  </a:lnTo>
                  <a:lnTo>
                    <a:pt x="881" y="1566"/>
                  </a:lnTo>
                  <a:lnTo>
                    <a:pt x="881" y="1566"/>
                  </a:lnTo>
                  <a:lnTo>
                    <a:pt x="881" y="1566"/>
                  </a:lnTo>
                  <a:lnTo>
                    <a:pt x="881" y="1566"/>
                  </a:lnTo>
                  <a:lnTo>
                    <a:pt x="881" y="1566"/>
                  </a:lnTo>
                  <a:lnTo>
                    <a:pt x="881" y="1566"/>
                  </a:lnTo>
                  <a:lnTo>
                    <a:pt x="881" y="1571"/>
                  </a:lnTo>
                  <a:lnTo>
                    <a:pt x="881" y="1571"/>
                  </a:lnTo>
                  <a:lnTo>
                    <a:pt x="881" y="1571"/>
                  </a:lnTo>
                  <a:lnTo>
                    <a:pt x="881" y="1577"/>
                  </a:lnTo>
                  <a:lnTo>
                    <a:pt x="876" y="1577"/>
                  </a:lnTo>
                  <a:lnTo>
                    <a:pt x="876" y="1577"/>
                  </a:lnTo>
                  <a:lnTo>
                    <a:pt x="876" y="1582"/>
                  </a:lnTo>
                  <a:lnTo>
                    <a:pt x="876" y="1582"/>
                  </a:lnTo>
                  <a:lnTo>
                    <a:pt x="871" y="1582"/>
                  </a:lnTo>
                  <a:lnTo>
                    <a:pt x="871" y="1582"/>
                  </a:lnTo>
                  <a:lnTo>
                    <a:pt x="871" y="1587"/>
                  </a:lnTo>
                  <a:lnTo>
                    <a:pt x="871" y="1587"/>
                  </a:lnTo>
                  <a:lnTo>
                    <a:pt x="871" y="1592"/>
                  </a:lnTo>
                  <a:lnTo>
                    <a:pt x="871" y="1592"/>
                  </a:lnTo>
                  <a:lnTo>
                    <a:pt x="871" y="1592"/>
                  </a:lnTo>
                  <a:lnTo>
                    <a:pt x="871" y="1592"/>
                  </a:lnTo>
                  <a:lnTo>
                    <a:pt x="871" y="1597"/>
                  </a:lnTo>
                  <a:lnTo>
                    <a:pt x="866" y="1597"/>
                  </a:lnTo>
                  <a:lnTo>
                    <a:pt x="866" y="1597"/>
                  </a:lnTo>
                  <a:lnTo>
                    <a:pt x="866" y="1597"/>
                  </a:lnTo>
                  <a:lnTo>
                    <a:pt x="866" y="1597"/>
                  </a:lnTo>
                  <a:lnTo>
                    <a:pt x="866" y="1597"/>
                  </a:lnTo>
                  <a:lnTo>
                    <a:pt x="860" y="1597"/>
                  </a:lnTo>
                  <a:lnTo>
                    <a:pt x="860" y="1603"/>
                  </a:lnTo>
                  <a:lnTo>
                    <a:pt x="860" y="1603"/>
                  </a:lnTo>
                  <a:lnTo>
                    <a:pt x="860" y="1603"/>
                  </a:lnTo>
                  <a:lnTo>
                    <a:pt x="860" y="1603"/>
                  </a:lnTo>
                  <a:lnTo>
                    <a:pt x="860" y="1608"/>
                  </a:lnTo>
                  <a:lnTo>
                    <a:pt x="860" y="1608"/>
                  </a:lnTo>
                  <a:lnTo>
                    <a:pt x="860" y="1608"/>
                  </a:lnTo>
                  <a:lnTo>
                    <a:pt x="860" y="1613"/>
                  </a:lnTo>
                  <a:lnTo>
                    <a:pt x="855" y="1613"/>
                  </a:lnTo>
                  <a:lnTo>
                    <a:pt x="855" y="1613"/>
                  </a:lnTo>
                  <a:lnTo>
                    <a:pt x="855" y="1618"/>
                  </a:lnTo>
                  <a:lnTo>
                    <a:pt x="855" y="1618"/>
                  </a:lnTo>
                  <a:lnTo>
                    <a:pt x="850" y="1618"/>
                  </a:lnTo>
                  <a:lnTo>
                    <a:pt x="850" y="1618"/>
                  </a:lnTo>
                  <a:lnTo>
                    <a:pt x="845" y="1618"/>
                  </a:lnTo>
                  <a:lnTo>
                    <a:pt x="845" y="1613"/>
                  </a:lnTo>
                  <a:lnTo>
                    <a:pt x="845" y="1618"/>
                  </a:lnTo>
                  <a:lnTo>
                    <a:pt x="845" y="1618"/>
                  </a:lnTo>
                  <a:lnTo>
                    <a:pt x="845" y="1618"/>
                  </a:lnTo>
                  <a:lnTo>
                    <a:pt x="845" y="1623"/>
                  </a:lnTo>
                  <a:lnTo>
                    <a:pt x="845" y="1623"/>
                  </a:lnTo>
                  <a:lnTo>
                    <a:pt x="845" y="1623"/>
                  </a:lnTo>
                  <a:lnTo>
                    <a:pt x="840" y="1628"/>
                  </a:lnTo>
                  <a:lnTo>
                    <a:pt x="840" y="1628"/>
                  </a:lnTo>
                  <a:lnTo>
                    <a:pt x="840" y="1628"/>
                  </a:lnTo>
                  <a:lnTo>
                    <a:pt x="840" y="1634"/>
                  </a:lnTo>
                  <a:lnTo>
                    <a:pt x="840" y="1634"/>
                  </a:lnTo>
                  <a:lnTo>
                    <a:pt x="840" y="1634"/>
                  </a:lnTo>
                  <a:lnTo>
                    <a:pt x="834" y="1634"/>
                  </a:lnTo>
                  <a:lnTo>
                    <a:pt x="834" y="1639"/>
                  </a:lnTo>
                  <a:lnTo>
                    <a:pt x="834" y="1639"/>
                  </a:lnTo>
                  <a:lnTo>
                    <a:pt x="840" y="1639"/>
                  </a:lnTo>
                  <a:lnTo>
                    <a:pt x="840" y="1639"/>
                  </a:lnTo>
                  <a:lnTo>
                    <a:pt x="840" y="1639"/>
                  </a:lnTo>
                  <a:lnTo>
                    <a:pt x="840" y="1644"/>
                  </a:lnTo>
                  <a:lnTo>
                    <a:pt x="845" y="1644"/>
                  </a:lnTo>
                  <a:lnTo>
                    <a:pt x="845" y="1644"/>
                  </a:lnTo>
                  <a:lnTo>
                    <a:pt x="845" y="1644"/>
                  </a:lnTo>
                  <a:lnTo>
                    <a:pt x="845" y="1644"/>
                  </a:lnTo>
                  <a:lnTo>
                    <a:pt x="845" y="1644"/>
                  </a:lnTo>
                  <a:lnTo>
                    <a:pt x="845" y="1649"/>
                  </a:lnTo>
                  <a:lnTo>
                    <a:pt x="845" y="1649"/>
                  </a:lnTo>
                  <a:lnTo>
                    <a:pt x="845" y="1649"/>
                  </a:lnTo>
                  <a:lnTo>
                    <a:pt x="845" y="1649"/>
                  </a:lnTo>
                  <a:lnTo>
                    <a:pt x="850" y="1649"/>
                  </a:lnTo>
                  <a:lnTo>
                    <a:pt x="850" y="1649"/>
                  </a:lnTo>
                  <a:lnTo>
                    <a:pt x="850" y="1649"/>
                  </a:lnTo>
                  <a:lnTo>
                    <a:pt x="850" y="1649"/>
                  </a:lnTo>
                  <a:lnTo>
                    <a:pt x="850" y="1649"/>
                  </a:lnTo>
                  <a:lnTo>
                    <a:pt x="850" y="1649"/>
                  </a:lnTo>
                  <a:lnTo>
                    <a:pt x="850" y="1654"/>
                  </a:lnTo>
                  <a:lnTo>
                    <a:pt x="850" y="1654"/>
                  </a:lnTo>
                  <a:lnTo>
                    <a:pt x="850" y="1654"/>
                  </a:lnTo>
                  <a:lnTo>
                    <a:pt x="855" y="1654"/>
                  </a:lnTo>
                  <a:lnTo>
                    <a:pt x="855" y="1654"/>
                  </a:lnTo>
                  <a:lnTo>
                    <a:pt x="855" y="1660"/>
                  </a:lnTo>
                  <a:lnTo>
                    <a:pt x="855" y="1660"/>
                  </a:lnTo>
                  <a:lnTo>
                    <a:pt x="855" y="1660"/>
                  </a:lnTo>
                  <a:lnTo>
                    <a:pt x="850" y="1660"/>
                  </a:lnTo>
                  <a:lnTo>
                    <a:pt x="850" y="1665"/>
                  </a:lnTo>
                  <a:lnTo>
                    <a:pt x="850" y="1665"/>
                  </a:lnTo>
                  <a:lnTo>
                    <a:pt x="855" y="1665"/>
                  </a:lnTo>
                  <a:lnTo>
                    <a:pt x="855" y="1665"/>
                  </a:lnTo>
                  <a:lnTo>
                    <a:pt x="855" y="1665"/>
                  </a:lnTo>
                  <a:lnTo>
                    <a:pt x="855" y="1670"/>
                  </a:lnTo>
                  <a:lnTo>
                    <a:pt x="855" y="1670"/>
                  </a:lnTo>
                  <a:lnTo>
                    <a:pt x="855" y="1675"/>
                  </a:lnTo>
                  <a:lnTo>
                    <a:pt x="855" y="1675"/>
                  </a:lnTo>
                  <a:lnTo>
                    <a:pt x="850" y="1680"/>
                  </a:lnTo>
                  <a:lnTo>
                    <a:pt x="850" y="1680"/>
                  </a:lnTo>
                  <a:lnTo>
                    <a:pt x="850" y="1680"/>
                  </a:lnTo>
                  <a:lnTo>
                    <a:pt x="850" y="1680"/>
                  </a:lnTo>
                  <a:lnTo>
                    <a:pt x="850" y="1685"/>
                  </a:lnTo>
                  <a:lnTo>
                    <a:pt x="850" y="1685"/>
                  </a:lnTo>
                  <a:lnTo>
                    <a:pt x="850" y="1685"/>
                  </a:lnTo>
                  <a:lnTo>
                    <a:pt x="850" y="1691"/>
                  </a:lnTo>
                  <a:lnTo>
                    <a:pt x="850" y="1691"/>
                  </a:lnTo>
                  <a:lnTo>
                    <a:pt x="850" y="1696"/>
                  </a:lnTo>
                  <a:lnTo>
                    <a:pt x="850" y="1696"/>
                  </a:lnTo>
                  <a:lnTo>
                    <a:pt x="845" y="1696"/>
                  </a:lnTo>
                  <a:lnTo>
                    <a:pt x="845" y="1696"/>
                  </a:lnTo>
                  <a:lnTo>
                    <a:pt x="845" y="1696"/>
                  </a:lnTo>
                  <a:lnTo>
                    <a:pt x="845" y="1696"/>
                  </a:lnTo>
                  <a:lnTo>
                    <a:pt x="845" y="1696"/>
                  </a:lnTo>
                  <a:lnTo>
                    <a:pt x="840" y="1696"/>
                  </a:lnTo>
                  <a:lnTo>
                    <a:pt x="840" y="1696"/>
                  </a:lnTo>
                  <a:lnTo>
                    <a:pt x="840" y="1696"/>
                  </a:lnTo>
                  <a:lnTo>
                    <a:pt x="834" y="1696"/>
                  </a:lnTo>
                  <a:lnTo>
                    <a:pt x="834" y="1696"/>
                  </a:lnTo>
                  <a:lnTo>
                    <a:pt x="829" y="1696"/>
                  </a:lnTo>
                  <a:lnTo>
                    <a:pt x="829" y="1696"/>
                  </a:lnTo>
                  <a:lnTo>
                    <a:pt x="829" y="1696"/>
                  </a:lnTo>
                  <a:lnTo>
                    <a:pt x="829" y="1701"/>
                  </a:lnTo>
                  <a:lnTo>
                    <a:pt x="824" y="1701"/>
                  </a:lnTo>
                  <a:lnTo>
                    <a:pt x="824" y="1701"/>
                  </a:lnTo>
                  <a:lnTo>
                    <a:pt x="824" y="1701"/>
                  </a:lnTo>
                  <a:lnTo>
                    <a:pt x="824" y="1701"/>
                  </a:lnTo>
                  <a:lnTo>
                    <a:pt x="824" y="1701"/>
                  </a:lnTo>
                  <a:lnTo>
                    <a:pt x="824" y="1706"/>
                  </a:lnTo>
                  <a:lnTo>
                    <a:pt x="819" y="1706"/>
                  </a:lnTo>
                  <a:lnTo>
                    <a:pt x="819" y="1706"/>
                  </a:lnTo>
                  <a:lnTo>
                    <a:pt x="819" y="1701"/>
                  </a:lnTo>
                  <a:lnTo>
                    <a:pt x="819" y="1701"/>
                  </a:lnTo>
                  <a:lnTo>
                    <a:pt x="814" y="1701"/>
                  </a:lnTo>
                  <a:lnTo>
                    <a:pt x="814" y="1701"/>
                  </a:lnTo>
                  <a:lnTo>
                    <a:pt x="814" y="1701"/>
                  </a:lnTo>
                  <a:lnTo>
                    <a:pt x="809" y="1701"/>
                  </a:lnTo>
                  <a:lnTo>
                    <a:pt x="809" y="1701"/>
                  </a:lnTo>
                  <a:lnTo>
                    <a:pt x="809" y="1701"/>
                  </a:lnTo>
                  <a:lnTo>
                    <a:pt x="809" y="1701"/>
                  </a:lnTo>
                  <a:lnTo>
                    <a:pt x="809" y="1706"/>
                  </a:lnTo>
                  <a:lnTo>
                    <a:pt x="809" y="1706"/>
                  </a:lnTo>
                  <a:lnTo>
                    <a:pt x="803" y="1706"/>
                  </a:lnTo>
                  <a:lnTo>
                    <a:pt x="803" y="1711"/>
                  </a:lnTo>
                  <a:lnTo>
                    <a:pt x="803" y="1711"/>
                  </a:lnTo>
                  <a:lnTo>
                    <a:pt x="803" y="1711"/>
                  </a:lnTo>
                  <a:lnTo>
                    <a:pt x="798" y="1711"/>
                  </a:lnTo>
                  <a:lnTo>
                    <a:pt x="798" y="1711"/>
                  </a:lnTo>
                  <a:lnTo>
                    <a:pt x="793" y="1711"/>
                  </a:lnTo>
                  <a:lnTo>
                    <a:pt x="793" y="1711"/>
                  </a:lnTo>
                  <a:lnTo>
                    <a:pt x="793" y="1711"/>
                  </a:lnTo>
                  <a:lnTo>
                    <a:pt x="793" y="1711"/>
                  </a:lnTo>
                  <a:lnTo>
                    <a:pt x="788" y="1711"/>
                  </a:lnTo>
                  <a:lnTo>
                    <a:pt x="788" y="1711"/>
                  </a:lnTo>
                  <a:lnTo>
                    <a:pt x="788" y="1711"/>
                  </a:lnTo>
                  <a:lnTo>
                    <a:pt x="783" y="1711"/>
                  </a:lnTo>
                  <a:lnTo>
                    <a:pt x="783" y="1711"/>
                  </a:lnTo>
                  <a:lnTo>
                    <a:pt x="783" y="1711"/>
                  </a:lnTo>
                  <a:lnTo>
                    <a:pt x="777" y="1711"/>
                  </a:lnTo>
                  <a:lnTo>
                    <a:pt x="777" y="1711"/>
                  </a:lnTo>
                  <a:lnTo>
                    <a:pt x="777" y="1717"/>
                  </a:lnTo>
                  <a:lnTo>
                    <a:pt x="777" y="1717"/>
                  </a:lnTo>
                  <a:lnTo>
                    <a:pt x="772" y="1717"/>
                  </a:lnTo>
                  <a:lnTo>
                    <a:pt x="767" y="1717"/>
                  </a:lnTo>
                  <a:lnTo>
                    <a:pt x="767" y="1717"/>
                  </a:lnTo>
                  <a:lnTo>
                    <a:pt x="767" y="1717"/>
                  </a:lnTo>
                  <a:lnTo>
                    <a:pt x="767" y="1717"/>
                  </a:lnTo>
                  <a:lnTo>
                    <a:pt x="767" y="1722"/>
                  </a:lnTo>
                  <a:lnTo>
                    <a:pt x="767" y="1722"/>
                  </a:lnTo>
                  <a:lnTo>
                    <a:pt x="767" y="1727"/>
                  </a:lnTo>
                  <a:lnTo>
                    <a:pt x="767" y="1727"/>
                  </a:lnTo>
                  <a:lnTo>
                    <a:pt x="762" y="1727"/>
                  </a:lnTo>
                  <a:lnTo>
                    <a:pt x="762" y="1727"/>
                  </a:lnTo>
                  <a:lnTo>
                    <a:pt x="762" y="1727"/>
                  </a:lnTo>
                  <a:lnTo>
                    <a:pt x="762" y="1727"/>
                  </a:lnTo>
                  <a:lnTo>
                    <a:pt x="762" y="1727"/>
                  </a:lnTo>
                  <a:lnTo>
                    <a:pt x="762" y="1732"/>
                  </a:lnTo>
                  <a:lnTo>
                    <a:pt x="757" y="1732"/>
                  </a:lnTo>
                  <a:lnTo>
                    <a:pt x="757" y="1732"/>
                  </a:lnTo>
                  <a:lnTo>
                    <a:pt x="757" y="1732"/>
                  </a:lnTo>
                  <a:lnTo>
                    <a:pt x="757" y="1737"/>
                  </a:lnTo>
                  <a:lnTo>
                    <a:pt x="757" y="1737"/>
                  </a:lnTo>
                  <a:lnTo>
                    <a:pt x="757" y="1737"/>
                  </a:lnTo>
                  <a:lnTo>
                    <a:pt x="757" y="1743"/>
                  </a:lnTo>
                  <a:lnTo>
                    <a:pt x="757" y="1743"/>
                  </a:lnTo>
                  <a:lnTo>
                    <a:pt x="757" y="1743"/>
                  </a:lnTo>
                  <a:lnTo>
                    <a:pt x="757" y="1743"/>
                  </a:lnTo>
                  <a:lnTo>
                    <a:pt x="757" y="1748"/>
                  </a:lnTo>
                  <a:lnTo>
                    <a:pt x="752" y="1748"/>
                  </a:lnTo>
                  <a:lnTo>
                    <a:pt x="752" y="1748"/>
                  </a:lnTo>
                  <a:lnTo>
                    <a:pt x="752" y="1748"/>
                  </a:lnTo>
                  <a:lnTo>
                    <a:pt x="752" y="1748"/>
                  </a:lnTo>
                  <a:lnTo>
                    <a:pt x="752" y="1748"/>
                  </a:lnTo>
                  <a:lnTo>
                    <a:pt x="752" y="1753"/>
                  </a:lnTo>
                  <a:lnTo>
                    <a:pt x="752" y="1753"/>
                  </a:lnTo>
                  <a:lnTo>
                    <a:pt x="752" y="1753"/>
                  </a:lnTo>
                  <a:lnTo>
                    <a:pt x="752" y="1753"/>
                  </a:lnTo>
                  <a:lnTo>
                    <a:pt x="752" y="1758"/>
                  </a:lnTo>
                  <a:lnTo>
                    <a:pt x="752" y="1758"/>
                  </a:lnTo>
                  <a:lnTo>
                    <a:pt x="746" y="1753"/>
                  </a:lnTo>
                  <a:lnTo>
                    <a:pt x="746" y="1758"/>
                  </a:lnTo>
                  <a:lnTo>
                    <a:pt x="746" y="1758"/>
                  </a:lnTo>
                  <a:lnTo>
                    <a:pt x="746" y="1758"/>
                  </a:lnTo>
                  <a:lnTo>
                    <a:pt x="746" y="1758"/>
                  </a:lnTo>
                  <a:lnTo>
                    <a:pt x="741" y="1758"/>
                  </a:lnTo>
                  <a:lnTo>
                    <a:pt x="741" y="1763"/>
                  </a:lnTo>
                  <a:lnTo>
                    <a:pt x="741" y="1763"/>
                  </a:lnTo>
                  <a:lnTo>
                    <a:pt x="741" y="1763"/>
                  </a:lnTo>
                  <a:lnTo>
                    <a:pt x="741" y="1763"/>
                  </a:lnTo>
                  <a:lnTo>
                    <a:pt x="741" y="1763"/>
                  </a:lnTo>
                  <a:lnTo>
                    <a:pt x="741" y="1768"/>
                  </a:lnTo>
                  <a:lnTo>
                    <a:pt x="741" y="1768"/>
                  </a:lnTo>
                  <a:lnTo>
                    <a:pt x="741" y="1768"/>
                  </a:lnTo>
                  <a:lnTo>
                    <a:pt x="741" y="1774"/>
                  </a:lnTo>
                  <a:lnTo>
                    <a:pt x="741" y="1774"/>
                  </a:lnTo>
                  <a:lnTo>
                    <a:pt x="741" y="1774"/>
                  </a:lnTo>
                  <a:lnTo>
                    <a:pt x="746" y="1774"/>
                  </a:lnTo>
                  <a:lnTo>
                    <a:pt x="746" y="1774"/>
                  </a:lnTo>
                  <a:lnTo>
                    <a:pt x="746" y="1779"/>
                  </a:lnTo>
                  <a:lnTo>
                    <a:pt x="746" y="1779"/>
                  </a:lnTo>
                  <a:lnTo>
                    <a:pt x="746" y="1779"/>
                  </a:lnTo>
                  <a:lnTo>
                    <a:pt x="746" y="1779"/>
                  </a:lnTo>
                  <a:lnTo>
                    <a:pt x="741" y="1779"/>
                  </a:lnTo>
                  <a:lnTo>
                    <a:pt x="741" y="1784"/>
                  </a:lnTo>
                  <a:lnTo>
                    <a:pt x="741" y="1784"/>
                  </a:lnTo>
                  <a:lnTo>
                    <a:pt x="741" y="1784"/>
                  </a:lnTo>
                  <a:lnTo>
                    <a:pt x="741" y="1784"/>
                  </a:lnTo>
                  <a:lnTo>
                    <a:pt x="741" y="1789"/>
                  </a:lnTo>
                  <a:lnTo>
                    <a:pt x="736" y="1789"/>
                  </a:lnTo>
                  <a:lnTo>
                    <a:pt x="741" y="1789"/>
                  </a:lnTo>
                  <a:lnTo>
                    <a:pt x="741" y="1789"/>
                  </a:lnTo>
                  <a:lnTo>
                    <a:pt x="741" y="1789"/>
                  </a:lnTo>
                  <a:lnTo>
                    <a:pt x="746" y="1789"/>
                  </a:lnTo>
                  <a:lnTo>
                    <a:pt x="746" y="1789"/>
                  </a:lnTo>
                  <a:lnTo>
                    <a:pt x="746" y="1794"/>
                  </a:lnTo>
                  <a:lnTo>
                    <a:pt x="752" y="1794"/>
                  </a:lnTo>
                  <a:lnTo>
                    <a:pt x="752" y="1794"/>
                  </a:lnTo>
                  <a:lnTo>
                    <a:pt x="752" y="1794"/>
                  </a:lnTo>
                  <a:lnTo>
                    <a:pt x="752" y="1794"/>
                  </a:lnTo>
                  <a:lnTo>
                    <a:pt x="757" y="1794"/>
                  </a:lnTo>
                  <a:lnTo>
                    <a:pt x="757" y="1794"/>
                  </a:lnTo>
                  <a:lnTo>
                    <a:pt x="757" y="1794"/>
                  </a:lnTo>
                  <a:lnTo>
                    <a:pt x="757" y="1800"/>
                  </a:lnTo>
                  <a:lnTo>
                    <a:pt x="762" y="1800"/>
                  </a:lnTo>
                  <a:lnTo>
                    <a:pt x="762" y="1800"/>
                  </a:lnTo>
                  <a:lnTo>
                    <a:pt x="762" y="1800"/>
                  </a:lnTo>
                  <a:lnTo>
                    <a:pt x="762" y="1800"/>
                  </a:lnTo>
                  <a:lnTo>
                    <a:pt x="762" y="1800"/>
                  </a:lnTo>
                  <a:lnTo>
                    <a:pt x="767" y="1805"/>
                  </a:lnTo>
                  <a:lnTo>
                    <a:pt x="767" y="1805"/>
                  </a:lnTo>
                  <a:lnTo>
                    <a:pt x="767" y="1805"/>
                  </a:lnTo>
                  <a:lnTo>
                    <a:pt x="772" y="1805"/>
                  </a:lnTo>
                  <a:lnTo>
                    <a:pt x="772" y="1805"/>
                  </a:lnTo>
                  <a:lnTo>
                    <a:pt x="772" y="1805"/>
                  </a:lnTo>
                  <a:lnTo>
                    <a:pt x="772" y="1805"/>
                  </a:lnTo>
                  <a:lnTo>
                    <a:pt x="777" y="1805"/>
                  </a:lnTo>
                  <a:lnTo>
                    <a:pt x="777" y="1805"/>
                  </a:lnTo>
                  <a:lnTo>
                    <a:pt x="777" y="1805"/>
                  </a:lnTo>
                  <a:lnTo>
                    <a:pt x="777" y="1805"/>
                  </a:lnTo>
                  <a:lnTo>
                    <a:pt x="777" y="1805"/>
                  </a:lnTo>
                  <a:lnTo>
                    <a:pt x="783" y="1805"/>
                  </a:lnTo>
                  <a:lnTo>
                    <a:pt x="783" y="1805"/>
                  </a:lnTo>
                  <a:lnTo>
                    <a:pt x="783" y="1805"/>
                  </a:lnTo>
                  <a:lnTo>
                    <a:pt x="783" y="1805"/>
                  </a:lnTo>
                  <a:lnTo>
                    <a:pt x="788" y="1805"/>
                  </a:lnTo>
                  <a:lnTo>
                    <a:pt x="788" y="1810"/>
                  </a:lnTo>
                  <a:lnTo>
                    <a:pt x="788" y="1810"/>
                  </a:lnTo>
                  <a:lnTo>
                    <a:pt x="788" y="1810"/>
                  </a:lnTo>
                  <a:lnTo>
                    <a:pt x="793" y="1810"/>
                  </a:lnTo>
                  <a:lnTo>
                    <a:pt x="793" y="1810"/>
                  </a:lnTo>
                  <a:lnTo>
                    <a:pt x="793" y="1810"/>
                  </a:lnTo>
                  <a:lnTo>
                    <a:pt x="793" y="1810"/>
                  </a:lnTo>
                  <a:lnTo>
                    <a:pt x="793" y="1810"/>
                  </a:lnTo>
                  <a:lnTo>
                    <a:pt x="798" y="1810"/>
                  </a:lnTo>
                  <a:lnTo>
                    <a:pt x="798" y="1810"/>
                  </a:lnTo>
                  <a:lnTo>
                    <a:pt x="798" y="1810"/>
                  </a:lnTo>
                  <a:lnTo>
                    <a:pt x="803" y="1810"/>
                  </a:lnTo>
                  <a:lnTo>
                    <a:pt x="803" y="1810"/>
                  </a:lnTo>
                  <a:lnTo>
                    <a:pt x="803" y="1810"/>
                  </a:lnTo>
                  <a:lnTo>
                    <a:pt x="803" y="1810"/>
                  </a:lnTo>
                  <a:lnTo>
                    <a:pt x="809" y="1810"/>
                  </a:lnTo>
                  <a:lnTo>
                    <a:pt x="809" y="1810"/>
                  </a:lnTo>
                  <a:lnTo>
                    <a:pt x="809" y="1810"/>
                  </a:lnTo>
                  <a:lnTo>
                    <a:pt x="809" y="1810"/>
                  </a:lnTo>
                  <a:lnTo>
                    <a:pt x="809" y="1810"/>
                  </a:lnTo>
                  <a:lnTo>
                    <a:pt x="814" y="1810"/>
                  </a:lnTo>
                  <a:lnTo>
                    <a:pt x="814" y="1810"/>
                  </a:lnTo>
                  <a:lnTo>
                    <a:pt x="814" y="1810"/>
                  </a:lnTo>
                  <a:lnTo>
                    <a:pt x="814" y="1810"/>
                  </a:lnTo>
                  <a:lnTo>
                    <a:pt x="819" y="1810"/>
                  </a:lnTo>
                  <a:lnTo>
                    <a:pt x="819" y="1810"/>
                  </a:lnTo>
                  <a:lnTo>
                    <a:pt x="814" y="1810"/>
                  </a:lnTo>
                  <a:lnTo>
                    <a:pt x="819" y="1810"/>
                  </a:lnTo>
                  <a:lnTo>
                    <a:pt x="819" y="1815"/>
                  </a:lnTo>
                  <a:lnTo>
                    <a:pt x="819" y="1815"/>
                  </a:lnTo>
                  <a:lnTo>
                    <a:pt x="819" y="1815"/>
                  </a:lnTo>
                  <a:lnTo>
                    <a:pt x="824" y="1815"/>
                  </a:lnTo>
                  <a:lnTo>
                    <a:pt x="824" y="1815"/>
                  </a:lnTo>
                  <a:lnTo>
                    <a:pt x="824" y="1820"/>
                  </a:lnTo>
                  <a:lnTo>
                    <a:pt x="824" y="1820"/>
                  </a:lnTo>
                  <a:lnTo>
                    <a:pt x="824" y="1820"/>
                  </a:lnTo>
                  <a:lnTo>
                    <a:pt x="824" y="1820"/>
                  </a:lnTo>
                  <a:lnTo>
                    <a:pt x="824" y="1826"/>
                  </a:lnTo>
                  <a:lnTo>
                    <a:pt x="829" y="1826"/>
                  </a:lnTo>
                  <a:lnTo>
                    <a:pt x="829" y="1826"/>
                  </a:lnTo>
                  <a:lnTo>
                    <a:pt x="829" y="1826"/>
                  </a:lnTo>
                  <a:lnTo>
                    <a:pt x="834" y="1826"/>
                  </a:lnTo>
                  <a:lnTo>
                    <a:pt x="834" y="1826"/>
                  </a:lnTo>
                  <a:lnTo>
                    <a:pt x="834" y="1826"/>
                  </a:lnTo>
                  <a:lnTo>
                    <a:pt x="834" y="1831"/>
                  </a:lnTo>
                  <a:lnTo>
                    <a:pt x="834" y="1826"/>
                  </a:lnTo>
                  <a:lnTo>
                    <a:pt x="840" y="1826"/>
                  </a:lnTo>
                  <a:lnTo>
                    <a:pt x="840" y="1831"/>
                  </a:lnTo>
                  <a:lnTo>
                    <a:pt x="840" y="1831"/>
                  </a:lnTo>
                  <a:lnTo>
                    <a:pt x="840" y="1831"/>
                  </a:lnTo>
                  <a:lnTo>
                    <a:pt x="845" y="1831"/>
                  </a:lnTo>
                  <a:lnTo>
                    <a:pt x="845" y="1836"/>
                  </a:lnTo>
                  <a:lnTo>
                    <a:pt x="845" y="1836"/>
                  </a:lnTo>
                  <a:lnTo>
                    <a:pt x="845" y="1841"/>
                  </a:lnTo>
                  <a:lnTo>
                    <a:pt x="845" y="1841"/>
                  </a:lnTo>
                  <a:lnTo>
                    <a:pt x="845" y="1841"/>
                  </a:lnTo>
                  <a:lnTo>
                    <a:pt x="845" y="1841"/>
                  </a:lnTo>
                  <a:lnTo>
                    <a:pt x="845" y="1846"/>
                  </a:lnTo>
                  <a:lnTo>
                    <a:pt x="845" y="1846"/>
                  </a:lnTo>
                  <a:lnTo>
                    <a:pt x="845" y="1846"/>
                  </a:lnTo>
                  <a:lnTo>
                    <a:pt x="845" y="1846"/>
                  </a:lnTo>
                  <a:lnTo>
                    <a:pt x="845" y="1851"/>
                  </a:lnTo>
                  <a:lnTo>
                    <a:pt x="845" y="1851"/>
                  </a:lnTo>
                  <a:lnTo>
                    <a:pt x="845" y="1851"/>
                  </a:lnTo>
                  <a:lnTo>
                    <a:pt x="845" y="1851"/>
                  </a:lnTo>
                  <a:lnTo>
                    <a:pt x="845" y="1851"/>
                  </a:lnTo>
                  <a:lnTo>
                    <a:pt x="845" y="1851"/>
                  </a:lnTo>
                  <a:lnTo>
                    <a:pt x="850" y="1851"/>
                  </a:lnTo>
                  <a:lnTo>
                    <a:pt x="845" y="1851"/>
                  </a:lnTo>
                  <a:lnTo>
                    <a:pt x="845" y="1857"/>
                  </a:lnTo>
                  <a:lnTo>
                    <a:pt x="845" y="1857"/>
                  </a:lnTo>
                  <a:lnTo>
                    <a:pt x="845" y="1857"/>
                  </a:lnTo>
                  <a:lnTo>
                    <a:pt x="845" y="1862"/>
                  </a:lnTo>
                  <a:lnTo>
                    <a:pt x="845" y="1862"/>
                  </a:lnTo>
                  <a:lnTo>
                    <a:pt x="845" y="1862"/>
                  </a:lnTo>
                  <a:lnTo>
                    <a:pt x="845" y="1862"/>
                  </a:lnTo>
                  <a:lnTo>
                    <a:pt x="845" y="1867"/>
                  </a:lnTo>
                  <a:lnTo>
                    <a:pt x="845" y="1867"/>
                  </a:lnTo>
                  <a:lnTo>
                    <a:pt x="845" y="1867"/>
                  </a:lnTo>
                  <a:lnTo>
                    <a:pt x="845" y="1867"/>
                  </a:lnTo>
                  <a:lnTo>
                    <a:pt x="845" y="1872"/>
                  </a:lnTo>
                  <a:lnTo>
                    <a:pt x="845" y="1872"/>
                  </a:lnTo>
                  <a:lnTo>
                    <a:pt x="845" y="1872"/>
                  </a:lnTo>
                  <a:lnTo>
                    <a:pt x="845" y="1872"/>
                  </a:lnTo>
                  <a:lnTo>
                    <a:pt x="845" y="1877"/>
                  </a:lnTo>
                  <a:lnTo>
                    <a:pt x="845" y="1877"/>
                  </a:lnTo>
                  <a:lnTo>
                    <a:pt x="845" y="1877"/>
                  </a:lnTo>
                  <a:lnTo>
                    <a:pt x="840" y="1877"/>
                  </a:lnTo>
                  <a:lnTo>
                    <a:pt x="840" y="1877"/>
                  </a:lnTo>
                  <a:lnTo>
                    <a:pt x="840" y="1883"/>
                  </a:lnTo>
                  <a:lnTo>
                    <a:pt x="840" y="1883"/>
                  </a:lnTo>
                  <a:lnTo>
                    <a:pt x="840" y="1883"/>
                  </a:lnTo>
                  <a:lnTo>
                    <a:pt x="840" y="1883"/>
                  </a:lnTo>
                  <a:lnTo>
                    <a:pt x="840" y="1883"/>
                  </a:lnTo>
                  <a:lnTo>
                    <a:pt x="840" y="1888"/>
                  </a:lnTo>
                  <a:lnTo>
                    <a:pt x="840" y="1888"/>
                  </a:lnTo>
                  <a:lnTo>
                    <a:pt x="840" y="1888"/>
                  </a:lnTo>
                  <a:lnTo>
                    <a:pt x="840" y="1893"/>
                  </a:lnTo>
                  <a:lnTo>
                    <a:pt x="840" y="1893"/>
                  </a:lnTo>
                  <a:lnTo>
                    <a:pt x="840" y="1893"/>
                  </a:lnTo>
                  <a:lnTo>
                    <a:pt x="845" y="1888"/>
                  </a:lnTo>
                  <a:lnTo>
                    <a:pt x="845" y="1888"/>
                  </a:lnTo>
                  <a:lnTo>
                    <a:pt x="845" y="1888"/>
                  </a:lnTo>
                  <a:lnTo>
                    <a:pt x="850" y="1888"/>
                  </a:lnTo>
                  <a:lnTo>
                    <a:pt x="850" y="1888"/>
                  </a:lnTo>
                  <a:lnTo>
                    <a:pt x="850" y="1888"/>
                  </a:lnTo>
                  <a:lnTo>
                    <a:pt x="855" y="1893"/>
                  </a:lnTo>
                  <a:lnTo>
                    <a:pt x="855" y="1893"/>
                  </a:lnTo>
                  <a:lnTo>
                    <a:pt x="855" y="1893"/>
                  </a:lnTo>
                  <a:lnTo>
                    <a:pt x="855" y="1893"/>
                  </a:lnTo>
                  <a:lnTo>
                    <a:pt x="860" y="1893"/>
                  </a:lnTo>
                  <a:lnTo>
                    <a:pt x="860" y="1893"/>
                  </a:lnTo>
                  <a:lnTo>
                    <a:pt x="860" y="1893"/>
                  </a:lnTo>
                  <a:lnTo>
                    <a:pt x="860" y="1893"/>
                  </a:lnTo>
                  <a:lnTo>
                    <a:pt x="860" y="1893"/>
                  </a:lnTo>
                  <a:lnTo>
                    <a:pt x="866" y="1893"/>
                  </a:lnTo>
                  <a:lnTo>
                    <a:pt x="866" y="1893"/>
                  </a:lnTo>
                  <a:lnTo>
                    <a:pt x="866" y="1893"/>
                  </a:lnTo>
                  <a:lnTo>
                    <a:pt x="871" y="1893"/>
                  </a:lnTo>
                  <a:lnTo>
                    <a:pt x="871" y="1893"/>
                  </a:lnTo>
                  <a:lnTo>
                    <a:pt x="871" y="1893"/>
                  </a:lnTo>
                  <a:lnTo>
                    <a:pt x="871" y="1893"/>
                  </a:lnTo>
                  <a:lnTo>
                    <a:pt x="876" y="1893"/>
                  </a:lnTo>
                  <a:lnTo>
                    <a:pt x="876" y="1893"/>
                  </a:lnTo>
                  <a:lnTo>
                    <a:pt x="876" y="1898"/>
                  </a:lnTo>
                  <a:lnTo>
                    <a:pt x="876" y="1898"/>
                  </a:lnTo>
                  <a:lnTo>
                    <a:pt x="876" y="1898"/>
                  </a:lnTo>
                  <a:lnTo>
                    <a:pt x="876" y="1903"/>
                  </a:lnTo>
                  <a:lnTo>
                    <a:pt x="876" y="1903"/>
                  </a:lnTo>
                  <a:lnTo>
                    <a:pt x="876" y="1903"/>
                  </a:lnTo>
                  <a:lnTo>
                    <a:pt x="876" y="1909"/>
                  </a:lnTo>
                  <a:lnTo>
                    <a:pt x="876" y="1909"/>
                  </a:lnTo>
                  <a:lnTo>
                    <a:pt x="871" y="1909"/>
                  </a:lnTo>
                  <a:lnTo>
                    <a:pt x="871" y="1909"/>
                  </a:lnTo>
                  <a:lnTo>
                    <a:pt x="871" y="1914"/>
                  </a:lnTo>
                  <a:lnTo>
                    <a:pt x="871" y="1914"/>
                  </a:lnTo>
                  <a:lnTo>
                    <a:pt x="871" y="1914"/>
                  </a:lnTo>
                  <a:lnTo>
                    <a:pt x="871" y="1919"/>
                  </a:lnTo>
                  <a:lnTo>
                    <a:pt x="871" y="1919"/>
                  </a:lnTo>
                  <a:lnTo>
                    <a:pt x="871" y="1919"/>
                  </a:lnTo>
                  <a:lnTo>
                    <a:pt x="871" y="1924"/>
                  </a:lnTo>
                  <a:lnTo>
                    <a:pt x="866" y="1924"/>
                  </a:lnTo>
                  <a:lnTo>
                    <a:pt x="871" y="1924"/>
                  </a:lnTo>
                  <a:lnTo>
                    <a:pt x="871" y="1929"/>
                  </a:lnTo>
                  <a:lnTo>
                    <a:pt x="871" y="1929"/>
                  </a:lnTo>
                  <a:lnTo>
                    <a:pt x="871" y="1929"/>
                  </a:lnTo>
                  <a:lnTo>
                    <a:pt x="871" y="1929"/>
                  </a:lnTo>
                  <a:lnTo>
                    <a:pt x="876" y="1929"/>
                  </a:lnTo>
                  <a:lnTo>
                    <a:pt x="876" y="1929"/>
                  </a:lnTo>
                  <a:lnTo>
                    <a:pt x="881" y="1929"/>
                  </a:lnTo>
                  <a:lnTo>
                    <a:pt x="886" y="1929"/>
                  </a:lnTo>
                  <a:lnTo>
                    <a:pt x="886" y="1929"/>
                  </a:lnTo>
                  <a:lnTo>
                    <a:pt x="886" y="1929"/>
                  </a:lnTo>
                  <a:lnTo>
                    <a:pt x="886" y="1929"/>
                  </a:lnTo>
                  <a:lnTo>
                    <a:pt x="886" y="1934"/>
                  </a:lnTo>
                  <a:lnTo>
                    <a:pt x="886" y="1934"/>
                  </a:lnTo>
                  <a:lnTo>
                    <a:pt x="886" y="1934"/>
                  </a:lnTo>
                  <a:lnTo>
                    <a:pt x="886" y="1940"/>
                  </a:lnTo>
                  <a:lnTo>
                    <a:pt x="886" y="1940"/>
                  </a:lnTo>
                  <a:lnTo>
                    <a:pt x="886" y="1940"/>
                  </a:lnTo>
                  <a:lnTo>
                    <a:pt x="886" y="1940"/>
                  </a:lnTo>
                  <a:lnTo>
                    <a:pt x="886" y="1940"/>
                  </a:lnTo>
                  <a:lnTo>
                    <a:pt x="886" y="1945"/>
                  </a:lnTo>
                  <a:lnTo>
                    <a:pt x="886" y="1945"/>
                  </a:lnTo>
                  <a:lnTo>
                    <a:pt x="886" y="1945"/>
                  </a:lnTo>
                  <a:lnTo>
                    <a:pt x="886" y="1950"/>
                  </a:lnTo>
                  <a:lnTo>
                    <a:pt x="881" y="1950"/>
                  </a:lnTo>
                  <a:lnTo>
                    <a:pt x="881" y="1955"/>
                  </a:lnTo>
                  <a:lnTo>
                    <a:pt x="881" y="1955"/>
                  </a:lnTo>
                  <a:lnTo>
                    <a:pt x="881" y="1955"/>
                  </a:lnTo>
                  <a:lnTo>
                    <a:pt x="886" y="1960"/>
                  </a:lnTo>
                  <a:lnTo>
                    <a:pt x="886" y="1960"/>
                  </a:lnTo>
                  <a:lnTo>
                    <a:pt x="886" y="1960"/>
                  </a:lnTo>
                  <a:lnTo>
                    <a:pt x="886" y="1960"/>
                  </a:lnTo>
                  <a:lnTo>
                    <a:pt x="881" y="1960"/>
                  </a:lnTo>
                  <a:lnTo>
                    <a:pt x="881" y="1960"/>
                  </a:lnTo>
                  <a:lnTo>
                    <a:pt x="881" y="1960"/>
                  </a:lnTo>
                  <a:lnTo>
                    <a:pt x="881" y="1960"/>
                  </a:lnTo>
                  <a:lnTo>
                    <a:pt x="881" y="1966"/>
                  </a:lnTo>
                  <a:lnTo>
                    <a:pt x="876" y="1966"/>
                  </a:lnTo>
                  <a:lnTo>
                    <a:pt x="876" y="1966"/>
                  </a:lnTo>
                  <a:lnTo>
                    <a:pt x="876" y="1971"/>
                  </a:lnTo>
                  <a:lnTo>
                    <a:pt x="876" y="1971"/>
                  </a:lnTo>
                  <a:lnTo>
                    <a:pt x="876" y="1971"/>
                  </a:lnTo>
                  <a:lnTo>
                    <a:pt x="876" y="1971"/>
                  </a:lnTo>
                  <a:lnTo>
                    <a:pt x="876" y="1976"/>
                  </a:lnTo>
                  <a:lnTo>
                    <a:pt x="876" y="1976"/>
                  </a:lnTo>
                  <a:lnTo>
                    <a:pt x="881" y="1976"/>
                  </a:lnTo>
                  <a:lnTo>
                    <a:pt x="881" y="1976"/>
                  </a:lnTo>
                  <a:lnTo>
                    <a:pt x="881" y="1976"/>
                  </a:lnTo>
                  <a:lnTo>
                    <a:pt x="886" y="1976"/>
                  </a:lnTo>
                  <a:lnTo>
                    <a:pt x="886" y="1976"/>
                  </a:lnTo>
                  <a:lnTo>
                    <a:pt x="886" y="1976"/>
                  </a:lnTo>
                  <a:lnTo>
                    <a:pt x="886" y="1981"/>
                  </a:lnTo>
                  <a:lnTo>
                    <a:pt x="886" y="1981"/>
                  </a:lnTo>
                  <a:lnTo>
                    <a:pt x="886" y="1981"/>
                  </a:lnTo>
                  <a:lnTo>
                    <a:pt x="881" y="1986"/>
                  </a:lnTo>
                  <a:lnTo>
                    <a:pt x="881" y="1986"/>
                  </a:lnTo>
                  <a:lnTo>
                    <a:pt x="881" y="1986"/>
                  </a:lnTo>
                  <a:lnTo>
                    <a:pt x="881" y="1986"/>
                  </a:lnTo>
                  <a:lnTo>
                    <a:pt x="881" y="1986"/>
                  </a:lnTo>
                  <a:lnTo>
                    <a:pt x="881" y="1992"/>
                  </a:lnTo>
                  <a:lnTo>
                    <a:pt x="881" y="1992"/>
                  </a:lnTo>
                  <a:lnTo>
                    <a:pt x="881" y="1992"/>
                  </a:lnTo>
                  <a:lnTo>
                    <a:pt x="881" y="1992"/>
                  </a:lnTo>
                  <a:lnTo>
                    <a:pt x="881" y="1997"/>
                  </a:lnTo>
                  <a:lnTo>
                    <a:pt x="881" y="1997"/>
                  </a:lnTo>
                  <a:lnTo>
                    <a:pt x="881" y="1997"/>
                  </a:lnTo>
                  <a:lnTo>
                    <a:pt x="886" y="1997"/>
                  </a:lnTo>
                  <a:lnTo>
                    <a:pt x="886" y="1997"/>
                  </a:lnTo>
                  <a:lnTo>
                    <a:pt x="886" y="1997"/>
                  </a:lnTo>
                  <a:lnTo>
                    <a:pt x="891" y="1997"/>
                  </a:lnTo>
                  <a:lnTo>
                    <a:pt x="891" y="1997"/>
                  </a:lnTo>
                  <a:lnTo>
                    <a:pt x="891" y="1997"/>
                  </a:lnTo>
                  <a:lnTo>
                    <a:pt x="891" y="1997"/>
                  </a:lnTo>
                  <a:lnTo>
                    <a:pt x="891" y="1997"/>
                  </a:lnTo>
                  <a:lnTo>
                    <a:pt x="897" y="1997"/>
                  </a:lnTo>
                  <a:lnTo>
                    <a:pt x="897" y="1997"/>
                  </a:lnTo>
                  <a:lnTo>
                    <a:pt x="897" y="1997"/>
                  </a:lnTo>
                  <a:lnTo>
                    <a:pt x="897" y="1997"/>
                  </a:lnTo>
                  <a:lnTo>
                    <a:pt x="902" y="1997"/>
                  </a:lnTo>
                  <a:lnTo>
                    <a:pt x="902" y="1997"/>
                  </a:lnTo>
                  <a:lnTo>
                    <a:pt x="902" y="2002"/>
                  </a:lnTo>
                  <a:lnTo>
                    <a:pt x="902" y="2002"/>
                  </a:lnTo>
                  <a:lnTo>
                    <a:pt x="902" y="2002"/>
                  </a:lnTo>
                  <a:lnTo>
                    <a:pt x="902" y="2007"/>
                  </a:lnTo>
                  <a:lnTo>
                    <a:pt x="902" y="2007"/>
                  </a:lnTo>
                  <a:lnTo>
                    <a:pt x="902" y="2007"/>
                  </a:lnTo>
                  <a:lnTo>
                    <a:pt x="902" y="2007"/>
                  </a:lnTo>
                  <a:lnTo>
                    <a:pt x="902" y="2007"/>
                  </a:lnTo>
                  <a:lnTo>
                    <a:pt x="902" y="2007"/>
                  </a:lnTo>
                  <a:lnTo>
                    <a:pt x="902" y="2012"/>
                  </a:lnTo>
                  <a:lnTo>
                    <a:pt x="907" y="2012"/>
                  </a:lnTo>
                  <a:lnTo>
                    <a:pt x="907" y="2012"/>
                  </a:lnTo>
                  <a:lnTo>
                    <a:pt x="907" y="2017"/>
                  </a:lnTo>
                  <a:lnTo>
                    <a:pt x="907" y="2017"/>
                  </a:lnTo>
                  <a:lnTo>
                    <a:pt x="907" y="2017"/>
                  </a:lnTo>
                  <a:lnTo>
                    <a:pt x="907" y="2023"/>
                  </a:lnTo>
                  <a:lnTo>
                    <a:pt x="907" y="2023"/>
                  </a:lnTo>
                  <a:lnTo>
                    <a:pt x="912" y="2023"/>
                  </a:lnTo>
                  <a:lnTo>
                    <a:pt x="912" y="2028"/>
                  </a:lnTo>
                  <a:lnTo>
                    <a:pt x="912" y="2028"/>
                  </a:lnTo>
                  <a:lnTo>
                    <a:pt x="912" y="2028"/>
                  </a:lnTo>
                  <a:lnTo>
                    <a:pt x="917" y="2028"/>
                  </a:lnTo>
                  <a:lnTo>
                    <a:pt x="917" y="2033"/>
                  </a:lnTo>
                  <a:lnTo>
                    <a:pt x="917" y="2033"/>
                  </a:lnTo>
                  <a:lnTo>
                    <a:pt x="917" y="2033"/>
                  </a:lnTo>
                  <a:lnTo>
                    <a:pt x="917" y="2033"/>
                  </a:lnTo>
                  <a:lnTo>
                    <a:pt x="917" y="2038"/>
                  </a:lnTo>
                  <a:lnTo>
                    <a:pt x="917" y="2038"/>
                  </a:lnTo>
                  <a:lnTo>
                    <a:pt x="917" y="2038"/>
                  </a:lnTo>
                  <a:lnTo>
                    <a:pt x="917" y="2038"/>
                  </a:lnTo>
                  <a:lnTo>
                    <a:pt x="923" y="2043"/>
                  </a:lnTo>
                  <a:lnTo>
                    <a:pt x="923" y="2043"/>
                  </a:lnTo>
                  <a:lnTo>
                    <a:pt x="917" y="2043"/>
                  </a:lnTo>
                  <a:lnTo>
                    <a:pt x="917" y="2043"/>
                  </a:lnTo>
                  <a:lnTo>
                    <a:pt x="917" y="2043"/>
                  </a:lnTo>
                  <a:lnTo>
                    <a:pt x="917" y="2049"/>
                  </a:lnTo>
                  <a:lnTo>
                    <a:pt x="917" y="2049"/>
                  </a:lnTo>
                  <a:lnTo>
                    <a:pt x="923" y="2049"/>
                  </a:lnTo>
                  <a:lnTo>
                    <a:pt x="923" y="2054"/>
                  </a:lnTo>
                  <a:lnTo>
                    <a:pt x="923" y="2054"/>
                  </a:lnTo>
                  <a:lnTo>
                    <a:pt x="928" y="2059"/>
                  </a:lnTo>
                  <a:lnTo>
                    <a:pt x="928" y="2059"/>
                  </a:lnTo>
                  <a:lnTo>
                    <a:pt x="928" y="2059"/>
                  </a:lnTo>
                  <a:lnTo>
                    <a:pt x="928" y="2059"/>
                  </a:lnTo>
                  <a:lnTo>
                    <a:pt x="928" y="2064"/>
                  </a:lnTo>
                  <a:lnTo>
                    <a:pt x="928" y="2064"/>
                  </a:lnTo>
                  <a:lnTo>
                    <a:pt x="923" y="2064"/>
                  </a:lnTo>
                  <a:lnTo>
                    <a:pt x="923" y="2069"/>
                  </a:lnTo>
                  <a:lnTo>
                    <a:pt x="923" y="2069"/>
                  </a:lnTo>
                  <a:lnTo>
                    <a:pt x="923" y="2075"/>
                  </a:lnTo>
                  <a:lnTo>
                    <a:pt x="923" y="2075"/>
                  </a:lnTo>
                  <a:lnTo>
                    <a:pt x="917" y="2075"/>
                  </a:lnTo>
                  <a:lnTo>
                    <a:pt x="917" y="2075"/>
                  </a:lnTo>
                  <a:lnTo>
                    <a:pt x="917" y="2075"/>
                  </a:lnTo>
                  <a:lnTo>
                    <a:pt x="917" y="2075"/>
                  </a:lnTo>
                  <a:lnTo>
                    <a:pt x="912" y="2080"/>
                  </a:lnTo>
                  <a:lnTo>
                    <a:pt x="912" y="2080"/>
                  </a:lnTo>
                  <a:lnTo>
                    <a:pt x="912" y="2080"/>
                  </a:lnTo>
                  <a:lnTo>
                    <a:pt x="912" y="2080"/>
                  </a:lnTo>
                  <a:lnTo>
                    <a:pt x="912" y="2080"/>
                  </a:lnTo>
                  <a:lnTo>
                    <a:pt x="907" y="2085"/>
                  </a:lnTo>
                  <a:lnTo>
                    <a:pt x="907" y="2085"/>
                  </a:lnTo>
                  <a:lnTo>
                    <a:pt x="907" y="2085"/>
                  </a:lnTo>
                  <a:lnTo>
                    <a:pt x="907" y="2085"/>
                  </a:lnTo>
                  <a:lnTo>
                    <a:pt x="907" y="2090"/>
                  </a:lnTo>
                  <a:lnTo>
                    <a:pt x="907" y="2090"/>
                  </a:lnTo>
                  <a:lnTo>
                    <a:pt x="907" y="2095"/>
                  </a:lnTo>
                  <a:lnTo>
                    <a:pt x="907" y="2095"/>
                  </a:lnTo>
                  <a:lnTo>
                    <a:pt x="907" y="2095"/>
                  </a:lnTo>
                  <a:lnTo>
                    <a:pt x="907" y="2100"/>
                  </a:lnTo>
                  <a:lnTo>
                    <a:pt x="907" y="2100"/>
                  </a:lnTo>
                  <a:lnTo>
                    <a:pt x="907" y="2100"/>
                  </a:lnTo>
                  <a:lnTo>
                    <a:pt x="907" y="2106"/>
                  </a:lnTo>
                  <a:lnTo>
                    <a:pt x="902" y="2106"/>
                  </a:lnTo>
                  <a:lnTo>
                    <a:pt x="902" y="2106"/>
                  </a:lnTo>
                  <a:lnTo>
                    <a:pt x="902" y="2106"/>
                  </a:lnTo>
                  <a:lnTo>
                    <a:pt x="902" y="2111"/>
                  </a:lnTo>
                  <a:lnTo>
                    <a:pt x="897" y="2111"/>
                  </a:lnTo>
                  <a:lnTo>
                    <a:pt x="897" y="2116"/>
                  </a:lnTo>
                  <a:lnTo>
                    <a:pt x="897" y="2116"/>
                  </a:lnTo>
                  <a:lnTo>
                    <a:pt x="897" y="2116"/>
                  </a:lnTo>
                  <a:lnTo>
                    <a:pt x="897" y="2116"/>
                  </a:lnTo>
                  <a:lnTo>
                    <a:pt x="902" y="2121"/>
                  </a:lnTo>
                  <a:lnTo>
                    <a:pt x="902" y="2121"/>
                  </a:lnTo>
                  <a:lnTo>
                    <a:pt x="902" y="2121"/>
                  </a:lnTo>
                  <a:lnTo>
                    <a:pt x="902" y="2121"/>
                  </a:lnTo>
                  <a:lnTo>
                    <a:pt x="902" y="2126"/>
                  </a:lnTo>
                  <a:lnTo>
                    <a:pt x="902" y="2126"/>
                  </a:lnTo>
                  <a:lnTo>
                    <a:pt x="902" y="2126"/>
                  </a:lnTo>
                  <a:lnTo>
                    <a:pt x="902" y="2126"/>
                  </a:lnTo>
                  <a:lnTo>
                    <a:pt x="897" y="2132"/>
                  </a:lnTo>
                  <a:lnTo>
                    <a:pt x="897" y="2132"/>
                  </a:lnTo>
                  <a:lnTo>
                    <a:pt x="897" y="2132"/>
                  </a:lnTo>
                  <a:lnTo>
                    <a:pt x="897" y="2132"/>
                  </a:lnTo>
                  <a:lnTo>
                    <a:pt x="897" y="2137"/>
                  </a:lnTo>
                  <a:lnTo>
                    <a:pt x="897" y="2137"/>
                  </a:lnTo>
                  <a:lnTo>
                    <a:pt x="897" y="2137"/>
                  </a:lnTo>
                  <a:lnTo>
                    <a:pt x="891" y="2142"/>
                  </a:lnTo>
                  <a:lnTo>
                    <a:pt x="891" y="2142"/>
                  </a:lnTo>
                  <a:lnTo>
                    <a:pt x="891" y="2142"/>
                  </a:lnTo>
                  <a:lnTo>
                    <a:pt x="891" y="2147"/>
                  </a:lnTo>
                  <a:lnTo>
                    <a:pt x="891" y="2147"/>
                  </a:lnTo>
                  <a:lnTo>
                    <a:pt x="886" y="2147"/>
                  </a:lnTo>
                  <a:lnTo>
                    <a:pt x="855" y="2168"/>
                  </a:lnTo>
                  <a:lnTo>
                    <a:pt x="855" y="2163"/>
                  </a:lnTo>
                  <a:lnTo>
                    <a:pt x="850" y="2157"/>
                  </a:lnTo>
                  <a:lnTo>
                    <a:pt x="850" y="2147"/>
                  </a:lnTo>
                  <a:lnTo>
                    <a:pt x="850" y="2132"/>
                  </a:lnTo>
                  <a:lnTo>
                    <a:pt x="850" y="2126"/>
                  </a:lnTo>
                  <a:lnTo>
                    <a:pt x="855" y="2116"/>
                  </a:lnTo>
                  <a:lnTo>
                    <a:pt x="855" y="2100"/>
                  </a:lnTo>
                  <a:lnTo>
                    <a:pt x="845" y="2100"/>
                  </a:lnTo>
                  <a:lnTo>
                    <a:pt x="834" y="2095"/>
                  </a:lnTo>
                  <a:lnTo>
                    <a:pt x="829" y="2090"/>
                  </a:lnTo>
                  <a:lnTo>
                    <a:pt x="819" y="2090"/>
                  </a:lnTo>
                  <a:lnTo>
                    <a:pt x="809" y="2085"/>
                  </a:lnTo>
                  <a:lnTo>
                    <a:pt x="798" y="2080"/>
                  </a:lnTo>
                  <a:lnTo>
                    <a:pt x="793" y="2080"/>
                  </a:lnTo>
                  <a:lnTo>
                    <a:pt x="783" y="2075"/>
                  </a:lnTo>
                  <a:lnTo>
                    <a:pt x="772" y="2069"/>
                  </a:lnTo>
                  <a:lnTo>
                    <a:pt x="767" y="2069"/>
                  </a:lnTo>
                  <a:lnTo>
                    <a:pt x="757" y="2064"/>
                  </a:lnTo>
                  <a:lnTo>
                    <a:pt x="746" y="2064"/>
                  </a:lnTo>
                  <a:lnTo>
                    <a:pt x="736" y="2059"/>
                  </a:lnTo>
                  <a:lnTo>
                    <a:pt x="726" y="2059"/>
                  </a:lnTo>
                  <a:lnTo>
                    <a:pt x="715" y="2059"/>
                  </a:lnTo>
                  <a:lnTo>
                    <a:pt x="700" y="2054"/>
                  </a:lnTo>
                  <a:lnTo>
                    <a:pt x="689" y="2054"/>
                  </a:lnTo>
                  <a:lnTo>
                    <a:pt x="679" y="2054"/>
                  </a:lnTo>
                  <a:lnTo>
                    <a:pt x="669" y="2054"/>
                  </a:lnTo>
                  <a:lnTo>
                    <a:pt x="658" y="2054"/>
                  </a:lnTo>
                  <a:lnTo>
                    <a:pt x="648" y="2049"/>
                  </a:lnTo>
                  <a:lnTo>
                    <a:pt x="638" y="2043"/>
                  </a:lnTo>
                  <a:lnTo>
                    <a:pt x="627" y="2043"/>
                  </a:lnTo>
                  <a:lnTo>
                    <a:pt x="617" y="2038"/>
                  </a:lnTo>
                  <a:lnTo>
                    <a:pt x="612" y="2038"/>
                  </a:lnTo>
                  <a:lnTo>
                    <a:pt x="601" y="2033"/>
                  </a:lnTo>
                  <a:lnTo>
                    <a:pt x="591" y="2033"/>
                  </a:lnTo>
                  <a:lnTo>
                    <a:pt x="575" y="2033"/>
                  </a:lnTo>
                  <a:lnTo>
                    <a:pt x="570" y="2028"/>
                  </a:lnTo>
                  <a:lnTo>
                    <a:pt x="560" y="2023"/>
                  </a:lnTo>
                  <a:lnTo>
                    <a:pt x="555" y="2017"/>
                  </a:lnTo>
                  <a:lnTo>
                    <a:pt x="544" y="2012"/>
                  </a:lnTo>
                  <a:lnTo>
                    <a:pt x="539" y="2007"/>
                  </a:lnTo>
                  <a:lnTo>
                    <a:pt x="534" y="2002"/>
                  </a:lnTo>
                  <a:lnTo>
                    <a:pt x="523" y="1992"/>
                  </a:lnTo>
                  <a:lnTo>
                    <a:pt x="518" y="1992"/>
                  </a:lnTo>
                  <a:lnTo>
                    <a:pt x="508" y="1986"/>
                  </a:lnTo>
                  <a:lnTo>
                    <a:pt x="503" y="1986"/>
                  </a:lnTo>
                  <a:lnTo>
                    <a:pt x="492" y="1992"/>
                  </a:lnTo>
                  <a:lnTo>
                    <a:pt x="487" y="1997"/>
                  </a:lnTo>
                  <a:lnTo>
                    <a:pt x="477" y="2002"/>
                  </a:lnTo>
                  <a:lnTo>
                    <a:pt x="466" y="1997"/>
                  </a:lnTo>
                  <a:lnTo>
                    <a:pt x="456" y="1992"/>
                  </a:lnTo>
                  <a:lnTo>
                    <a:pt x="446" y="1992"/>
                  </a:lnTo>
                  <a:lnTo>
                    <a:pt x="435" y="1992"/>
                  </a:lnTo>
                  <a:lnTo>
                    <a:pt x="425" y="1992"/>
                  </a:lnTo>
                  <a:lnTo>
                    <a:pt x="415" y="1992"/>
                  </a:lnTo>
                  <a:lnTo>
                    <a:pt x="404" y="1992"/>
                  </a:lnTo>
                  <a:lnTo>
                    <a:pt x="394" y="1997"/>
                  </a:lnTo>
                  <a:lnTo>
                    <a:pt x="384" y="1997"/>
                  </a:lnTo>
                  <a:lnTo>
                    <a:pt x="373" y="2002"/>
                  </a:lnTo>
                  <a:lnTo>
                    <a:pt x="368" y="2007"/>
                  </a:lnTo>
                  <a:lnTo>
                    <a:pt x="363" y="2012"/>
                  </a:lnTo>
                  <a:lnTo>
                    <a:pt x="358" y="2023"/>
                  </a:lnTo>
                  <a:lnTo>
                    <a:pt x="352" y="2028"/>
                  </a:lnTo>
                  <a:lnTo>
                    <a:pt x="347" y="2038"/>
                  </a:lnTo>
                  <a:lnTo>
                    <a:pt x="347" y="2049"/>
                  </a:lnTo>
                  <a:lnTo>
                    <a:pt x="347" y="2064"/>
                  </a:lnTo>
                  <a:lnTo>
                    <a:pt x="347" y="2075"/>
                  </a:lnTo>
                  <a:lnTo>
                    <a:pt x="347" y="2085"/>
                  </a:lnTo>
                  <a:lnTo>
                    <a:pt x="347" y="2095"/>
                  </a:lnTo>
                  <a:lnTo>
                    <a:pt x="342" y="2106"/>
                  </a:lnTo>
                  <a:lnTo>
                    <a:pt x="342" y="2116"/>
                  </a:lnTo>
                  <a:lnTo>
                    <a:pt x="342" y="2126"/>
                  </a:lnTo>
                  <a:lnTo>
                    <a:pt x="342" y="2137"/>
                  </a:lnTo>
                  <a:lnTo>
                    <a:pt x="342" y="2147"/>
                  </a:lnTo>
                  <a:lnTo>
                    <a:pt x="347" y="2157"/>
                  </a:lnTo>
                  <a:lnTo>
                    <a:pt x="352" y="2163"/>
                  </a:lnTo>
                  <a:lnTo>
                    <a:pt x="352" y="2173"/>
                  </a:lnTo>
                  <a:lnTo>
                    <a:pt x="352" y="2189"/>
                  </a:lnTo>
                  <a:lnTo>
                    <a:pt x="347" y="2199"/>
                  </a:lnTo>
                  <a:lnTo>
                    <a:pt x="347" y="2204"/>
                  </a:lnTo>
                  <a:lnTo>
                    <a:pt x="342" y="2215"/>
                  </a:lnTo>
                  <a:lnTo>
                    <a:pt x="337" y="2225"/>
                  </a:lnTo>
                  <a:lnTo>
                    <a:pt x="337" y="2235"/>
                  </a:lnTo>
                  <a:lnTo>
                    <a:pt x="332" y="2235"/>
                  </a:lnTo>
                  <a:lnTo>
                    <a:pt x="327" y="2246"/>
                  </a:lnTo>
                  <a:lnTo>
                    <a:pt x="327" y="2266"/>
                  </a:lnTo>
                  <a:lnTo>
                    <a:pt x="321" y="2261"/>
                  </a:lnTo>
                  <a:lnTo>
                    <a:pt x="316" y="2256"/>
                  </a:lnTo>
                  <a:lnTo>
                    <a:pt x="316" y="2251"/>
                  </a:lnTo>
                  <a:lnTo>
                    <a:pt x="311" y="2251"/>
                  </a:lnTo>
                  <a:lnTo>
                    <a:pt x="295" y="2235"/>
                  </a:lnTo>
                  <a:lnTo>
                    <a:pt x="295" y="2230"/>
                  </a:lnTo>
                  <a:lnTo>
                    <a:pt x="295" y="2225"/>
                  </a:lnTo>
                  <a:lnTo>
                    <a:pt x="290" y="2225"/>
                  </a:lnTo>
                  <a:lnTo>
                    <a:pt x="285" y="2220"/>
                  </a:lnTo>
                  <a:lnTo>
                    <a:pt x="285" y="2220"/>
                  </a:lnTo>
                  <a:lnTo>
                    <a:pt x="275" y="2209"/>
                  </a:lnTo>
                  <a:lnTo>
                    <a:pt x="270" y="2204"/>
                  </a:lnTo>
                  <a:lnTo>
                    <a:pt x="264" y="2199"/>
                  </a:lnTo>
                  <a:lnTo>
                    <a:pt x="259" y="2194"/>
                  </a:lnTo>
                  <a:lnTo>
                    <a:pt x="259" y="2194"/>
                  </a:lnTo>
                  <a:lnTo>
                    <a:pt x="249" y="2194"/>
                  </a:lnTo>
                  <a:lnTo>
                    <a:pt x="249" y="2194"/>
                  </a:lnTo>
                  <a:lnTo>
                    <a:pt x="249" y="2189"/>
                  </a:lnTo>
                  <a:lnTo>
                    <a:pt x="244" y="2189"/>
                  </a:lnTo>
                  <a:lnTo>
                    <a:pt x="244" y="2183"/>
                  </a:lnTo>
                  <a:lnTo>
                    <a:pt x="238" y="2183"/>
                  </a:lnTo>
                  <a:lnTo>
                    <a:pt x="238" y="2183"/>
                  </a:lnTo>
                  <a:lnTo>
                    <a:pt x="223" y="2178"/>
                  </a:lnTo>
                  <a:lnTo>
                    <a:pt x="207" y="2173"/>
                  </a:lnTo>
                  <a:lnTo>
                    <a:pt x="192" y="2189"/>
                  </a:lnTo>
                  <a:lnTo>
                    <a:pt x="187" y="2189"/>
                  </a:lnTo>
                  <a:lnTo>
                    <a:pt x="181" y="2173"/>
                  </a:lnTo>
                  <a:lnTo>
                    <a:pt x="176" y="2173"/>
                  </a:lnTo>
                  <a:lnTo>
                    <a:pt x="166" y="2173"/>
                  </a:lnTo>
                  <a:lnTo>
                    <a:pt x="140" y="2168"/>
                  </a:lnTo>
                  <a:lnTo>
                    <a:pt x="140" y="2157"/>
                  </a:lnTo>
                  <a:lnTo>
                    <a:pt x="130" y="2152"/>
                  </a:lnTo>
                  <a:lnTo>
                    <a:pt x="119" y="2152"/>
                  </a:lnTo>
                  <a:lnTo>
                    <a:pt x="104" y="2152"/>
                  </a:lnTo>
                  <a:lnTo>
                    <a:pt x="99" y="2142"/>
                  </a:lnTo>
                  <a:lnTo>
                    <a:pt x="78" y="2121"/>
                  </a:lnTo>
                  <a:lnTo>
                    <a:pt x="62" y="2116"/>
                  </a:lnTo>
                  <a:lnTo>
                    <a:pt x="62" y="2111"/>
                  </a:lnTo>
                  <a:lnTo>
                    <a:pt x="62" y="2100"/>
                  </a:lnTo>
                  <a:lnTo>
                    <a:pt x="83" y="2090"/>
                  </a:lnTo>
                  <a:lnTo>
                    <a:pt x="78" y="2049"/>
                  </a:lnTo>
                  <a:lnTo>
                    <a:pt x="73" y="2043"/>
                  </a:lnTo>
                  <a:lnTo>
                    <a:pt x="73" y="2017"/>
                  </a:lnTo>
                  <a:lnTo>
                    <a:pt x="67" y="1997"/>
                  </a:lnTo>
                  <a:lnTo>
                    <a:pt x="73" y="1986"/>
                  </a:lnTo>
                  <a:lnTo>
                    <a:pt x="67" y="1971"/>
                  </a:lnTo>
                  <a:lnTo>
                    <a:pt x="62" y="1950"/>
                  </a:lnTo>
                  <a:lnTo>
                    <a:pt x="57" y="1929"/>
                  </a:lnTo>
                  <a:lnTo>
                    <a:pt x="52" y="1929"/>
                  </a:lnTo>
                  <a:lnTo>
                    <a:pt x="42" y="1919"/>
                  </a:lnTo>
                  <a:lnTo>
                    <a:pt x="21" y="1903"/>
                  </a:lnTo>
                  <a:lnTo>
                    <a:pt x="16" y="1898"/>
                  </a:lnTo>
                  <a:lnTo>
                    <a:pt x="0" y="1877"/>
                  </a:lnTo>
                  <a:lnTo>
                    <a:pt x="5" y="1857"/>
                  </a:lnTo>
                  <a:lnTo>
                    <a:pt x="26" y="1841"/>
                  </a:lnTo>
                  <a:lnTo>
                    <a:pt x="52" y="1831"/>
                  </a:lnTo>
                  <a:lnTo>
                    <a:pt x="57" y="1805"/>
                  </a:lnTo>
                  <a:lnTo>
                    <a:pt x="57" y="1789"/>
                  </a:lnTo>
                  <a:lnTo>
                    <a:pt x="57" y="1774"/>
                  </a:lnTo>
                  <a:lnTo>
                    <a:pt x="36" y="1758"/>
                  </a:lnTo>
                  <a:lnTo>
                    <a:pt x="21" y="1748"/>
                  </a:lnTo>
                  <a:lnTo>
                    <a:pt x="21" y="1748"/>
                  </a:lnTo>
                  <a:lnTo>
                    <a:pt x="16" y="1743"/>
                  </a:lnTo>
                  <a:lnTo>
                    <a:pt x="10" y="1737"/>
                  </a:lnTo>
                  <a:lnTo>
                    <a:pt x="5" y="1711"/>
                  </a:lnTo>
                  <a:lnTo>
                    <a:pt x="0" y="1706"/>
                  </a:lnTo>
                  <a:lnTo>
                    <a:pt x="0" y="1675"/>
                  </a:lnTo>
                  <a:lnTo>
                    <a:pt x="5" y="1665"/>
                  </a:lnTo>
                  <a:lnTo>
                    <a:pt x="16" y="1639"/>
                  </a:lnTo>
                  <a:lnTo>
                    <a:pt x="31" y="1613"/>
                  </a:lnTo>
                  <a:lnTo>
                    <a:pt x="57" y="1587"/>
                  </a:lnTo>
                  <a:lnTo>
                    <a:pt x="73" y="1582"/>
                  </a:lnTo>
                  <a:lnTo>
                    <a:pt x="93" y="1582"/>
                  </a:lnTo>
                  <a:lnTo>
                    <a:pt x="119" y="1587"/>
                  </a:lnTo>
                  <a:lnTo>
                    <a:pt x="140" y="1587"/>
                  </a:lnTo>
                  <a:lnTo>
                    <a:pt x="156" y="1592"/>
                  </a:lnTo>
                  <a:lnTo>
                    <a:pt x="171" y="1587"/>
                  </a:lnTo>
                  <a:lnTo>
                    <a:pt x="176" y="1577"/>
                  </a:lnTo>
                  <a:lnTo>
                    <a:pt x="181" y="1566"/>
                  </a:lnTo>
                  <a:lnTo>
                    <a:pt x="187" y="1540"/>
                  </a:lnTo>
                  <a:lnTo>
                    <a:pt x="197" y="1535"/>
                  </a:lnTo>
                  <a:lnTo>
                    <a:pt x="223" y="1530"/>
                  </a:lnTo>
                  <a:lnTo>
                    <a:pt x="233" y="1520"/>
                  </a:lnTo>
                  <a:lnTo>
                    <a:pt x="244" y="1499"/>
                  </a:lnTo>
                  <a:lnTo>
                    <a:pt x="259" y="1468"/>
                  </a:lnTo>
                  <a:lnTo>
                    <a:pt x="264" y="1447"/>
                  </a:lnTo>
                  <a:lnTo>
                    <a:pt x="275" y="1442"/>
                  </a:lnTo>
                  <a:lnTo>
                    <a:pt x="290" y="1437"/>
                  </a:lnTo>
                  <a:lnTo>
                    <a:pt x="352" y="1426"/>
                  </a:lnTo>
                  <a:lnTo>
                    <a:pt x="373" y="1421"/>
                  </a:lnTo>
                  <a:lnTo>
                    <a:pt x="373" y="1421"/>
                  </a:lnTo>
                  <a:lnTo>
                    <a:pt x="384" y="1421"/>
                  </a:lnTo>
                  <a:lnTo>
                    <a:pt x="394" y="1416"/>
                  </a:lnTo>
                  <a:lnTo>
                    <a:pt x="404" y="1416"/>
                  </a:lnTo>
                  <a:lnTo>
                    <a:pt x="415" y="1411"/>
                  </a:lnTo>
                  <a:lnTo>
                    <a:pt x="420" y="1405"/>
                  </a:lnTo>
                  <a:lnTo>
                    <a:pt x="430" y="1400"/>
                  </a:lnTo>
                  <a:lnTo>
                    <a:pt x="435" y="1395"/>
                  </a:lnTo>
                  <a:lnTo>
                    <a:pt x="441" y="1390"/>
                  </a:lnTo>
                  <a:lnTo>
                    <a:pt x="451" y="1385"/>
                  </a:lnTo>
                  <a:lnTo>
                    <a:pt x="456" y="1374"/>
                  </a:lnTo>
                  <a:lnTo>
                    <a:pt x="461" y="1369"/>
                  </a:lnTo>
                  <a:lnTo>
                    <a:pt x="461" y="1359"/>
                  </a:lnTo>
                  <a:lnTo>
                    <a:pt x="466" y="1354"/>
                  </a:lnTo>
                  <a:lnTo>
                    <a:pt x="466" y="1348"/>
                  </a:lnTo>
                  <a:lnTo>
                    <a:pt x="472" y="1343"/>
                  </a:lnTo>
                  <a:lnTo>
                    <a:pt x="477" y="1333"/>
                  </a:lnTo>
                  <a:lnTo>
                    <a:pt x="477" y="1328"/>
                  </a:lnTo>
                  <a:lnTo>
                    <a:pt x="482" y="1317"/>
                  </a:lnTo>
                  <a:lnTo>
                    <a:pt x="487" y="1312"/>
                  </a:lnTo>
                  <a:lnTo>
                    <a:pt x="492" y="1302"/>
                  </a:lnTo>
                  <a:lnTo>
                    <a:pt x="492" y="1291"/>
                  </a:lnTo>
                  <a:lnTo>
                    <a:pt x="498" y="1286"/>
                  </a:lnTo>
                  <a:lnTo>
                    <a:pt x="503" y="1276"/>
                  </a:lnTo>
                  <a:lnTo>
                    <a:pt x="508" y="1265"/>
                  </a:lnTo>
                  <a:lnTo>
                    <a:pt x="513" y="1260"/>
                  </a:lnTo>
                  <a:lnTo>
                    <a:pt x="518" y="1250"/>
                  </a:lnTo>
                  <a:lnTo>
                    <a:pt x="518" y="1245"/>
                  </a:lnTo>
                  <a:lnTo>
                    <a:pt x="523" y="1234"/>
                  </a:lnTo>
                  <a:lnTo>
                    <a:pt x="529" y="1229"/>
                  </a:lnTo>
                  <a:lnTo>
                    <a:pt x="534" y="1219"/>
                  </a:lnTo>
                  <a:lnTo>
                    <a:pt x="539" y="1208"/>
                  </a:lnTo>
                  <a:lnTo>
                    <a:pt x="539" y="1203"/>
                  </a:lnTo>
                  <a:lnTo>
                    <a:pt x="544" y="1193"/>
                  </a:lnTo>
                  <a:lnTo>
                    <a:pt x="544" y="1182"/>
                  </a:lnTo>
                  <a:lnTo>
                    <a:pt x="549" y="1172"/>
                  </a:lnTo>
                  <a:lnTo>
                    <a:pt x="555" y="1167"/>
                  </a:lnTo>
                  <a:lnTo>
                    <a:pt x="560" y="1156"/>
                  </a:lnTo>
                  <a:lnTo>
                    <a:pt x="560" y="1146"/>
                  </a:lnTo>
                  <a:lnTo>
                    <a:pt x="560" y="1136"/>
                  </a:lnTo>
                  <a:lnTo>
                    <a:pt x="560" y="1125"/>
                  </a:lnTo>
                  <a:lnTo>
                    <a:pt x="565" y="1115"/>
                  </a:lnTo>
                  <a:lnTo>
                    <a:pt x="565" y="1105"/>
                  </a:lnTo>
                  <a:lnTo>
                    <a:pt x="565" y="1089"/>
                  </a:lnTo>
                  <a:lnTo>
                    <a:pt x="565" y="1079"/>
                  </a:lnTo>
                  <a:lnTo>
                    <a:pt x="565" y="1063"/>
                  </a:lnTo>
                  <a:lnTo>
                    <a:pt x="565" y="1053"/>
                  </a:lnTo>
                  <a:lnTo>
                    <a:pt x="560" y="1042"/>
                  </a:lnTo>
                  <a:lnTo>
                    <a:pt x="560" y="1032"/>
                  </a:lnTo>
                  <a:lnTo>
                    <a:pt x="560" y="1022"/>
                  </a:lnTo>
                  <a:lnTo>
                    <a:pt x="555" y="1011"/>
                  </a:lnTo>
                  <a:lnTo>
                    <a:pt x="549" y="1006"/>
                  </a:lnTo>
                  <a:lnTo>
                    <a:pt x="544" y="996"/>
                  </a:lnTo>
                  <a:lnTo>
                    <a:pt x="544" y="985"/>
                  </a:lnTo>
                  <a:lnTo>
                    <a:pt x="539" y="975"/>
                  </a:lnTo>
                  <a:lnTo>
                    <a:pt x="539" y="970"/>
                  </a:lnTo>
                  <a:lnTo>
                    <a:pt x="534" y="954"/>
                  </a:lnTo>
                  <a:lnTo>
                    <a:pt x="529" y="949"/>
                  </a:lnTo>
                  <a:lnTo>
                    <a:pt x="529" y="939"/>
                  </a:lnTo>
                  <a:lnTo>
                    <a:pt x="523" y="928"/>
                  </a:lnTo>
                  <a:lnTo>
                    <a:pt x="518" y="923"/>
                  </a:lnTo>
                  <a:lnTo>
                    <a:pt x="518" y="907"/>
                  </a:lnTo>
                  <a:lnTo>
                    <a:pt x="518" y="907"/>
                  </a:lnTo>
                  <a:lnTo>
                    <a:pt x="513" y="902"/>
                  </a:lnTo>
                  <a:lnTo>
                    <a:pt x="513" y="892"/>
                  </a:lnTo>
                  <a:lnTo>
                    <a:pt x="508" y="882"/>
                  </a:lnTo>
                  <a:lnTo>
                    <a:pt x="503" y="871"/>
                  </a:lnTo>
                  <a:lnTo>
                    <a:pt x="503" y="866"/>
                  </a:lnTo>
                  <a:lnTo>
                    <a:pt x="498" y="856"/>
                  </a:lnTo>
                  <a:lnTo>
                    <a:pt x="498" y="845"/>
                  </a:lnTo>
                  <a:lnTo>
                    <a:pt x="492" y="835"/>
                  </a:lnTo>
                  <a:lnTo>
                    <a:pt x="492" y="824"/>
                  </a:lnTo>
                  <a:lnTo>
                    <a:pt x="487" y="814"/>
                  </a:lnTo>
                  <a:lnTo>
                    <a:pt x="487" y="804"/>
                  </a:lnTo>
                  <a:lnTo>
                    <a:pt x="487" y="788"/>
                  </a:lnTo>
                  <a:lnTo>
                    <a:pt x="482" y="778"/>
                  </a:lnTo>
                  <a:lnTo>
                    <a:pt x="482" y="767"/>
                  </a:lnTo>
                  <a:lnTo>
                    <a:pt x="482" y="757"/>
                  </a:lnTo>
                  <a:lnTo>
                    <a:pt x="482" y="747"/>
                  </a:lnTo>
                  <a:lnTo>
                    <a:pt x="482" y="731"/>
                  </a:lnTo>
                  <a:lnTo>
                    <a:pt x="482" y="721"/>
                  </a:lnTo>
                  <a:lnTo>
                    <a:pt x="482" y="710"/>
                  </a:lnTo>
                  <a:lnTo>
                    <a:pt x="482" y="700"/>
                  </a:lnTo>
                  <a:lnTo>
                    <a:pt x="482" y="690"/>
                  </a:lnTo>
                  <a:lnTo>
                    <a:pt x="487" y="674"/>
                  </a:lnTo>
                  <a:lnTo>
                    <a:pt x="487" y="664"/>
                  </a:lnTo>
                  <a:lnTo>
                    <a:pt x="487" y="653"/>
                  </a:lnTo>
                  <a:lnTo>
                    <a:pt x="487" y="643"/>
                  </a:lnTo>
                  <a:lnTo>
                    <a:pt x="492" y="633"/>
                  </a:lnTo>
                  <a:lnTo>
                    <a:pt x="492" y="622"/>
                  </a:lnTo>
                  <a:lnTo>
                    <a:pt x="498" y="612"/>
                  </a:lnTo>
                  <a:lnTo>
                    <a:pt x="503" y="607"/>
                  </a:lnTo>
                  <a:lnTo>
                    <a:pt x="503" y="596"/>
                  </a:lnTo>
                  <a:lnTo>
                    <a:pt x="508" y="586"/>
                  </a:lnTo>
                  <a:lnTo>
                    <a:pt x="513" y="576"/>
                  </a:lnTo>
                  <a:lnTo>
                    <a:pt x="518" y="570"/>
                  </a:lnTo>
                  <a:lnTo>
                    <a:pt x="518" y="560"/>
                  </a:lnTo>
                  <a:lnTo>
                    <a:pt x="523" y="555"/>
                  </a:lnTo>
                  <a:lnTo>
                    <a:pt x="534" y="544"/>
                  </a:lnTo>
                  <a:lnTo>
                    <a:pt x="539" y="539"/>
                  </a:lnTo>
                  <a:lnTo>
                    <a:pt x="544" y="529"/>
                  </a:lnTo>
                  <a:lnTo>
                    <a:pt x="549" y="524"/>
                  </a:lnTo>
                  <a:lnTo>
                    <a:pt x="555" y="518"/>
                  </a:lnTo>
                  <a:lnTo>
                    <a:pt x="560" y="513"/>
                  </a:lnTo>
                  <a:lnTo>
                    <a:pt x="565" y="508"/>
                  </a:lnTo>
                  <a:lnTo>
                    <a:pt x="575" y="498"/>
                  </a:lnTo>
                  <a:lnTo>
                    <a:pt x="575" y="493"/>
                  </a:lnTo>
                  <a:lnTo>
                    <a:pt x="586" y="487"/>
                  </a:lnTo>
                  <a:lnTo>
                    <a:pt x="591" y="477"/>
                  </a:lnTo>
                  <a:lnTo>
                    <a:pt x="596" y="472"/>
                  </a:lnTo>
                  <a:lnTo>
                    <a:pt x="601" y="467"/>
                  </a:lnTo>
                  <a:lnTo>
                    <a:pt x="606" y="456"/>
                  </a:lnTo>
                  <a:lnTo>
                    <a:pt x="612" y="451"/>
                  </a:lnTo>
                  <a:lnTo>
                    <a:pt x="700" y="358"/>
                  </a:lnTo>
                  <a:lnTo>
                    <a:pt x="700" y="327"/>
                  </a:lnTo>
                  <a:lnTo>
                    <a:pt x="700" y="306"/>
                  </a:lnTo>
                  <a:lnTo>
                    <a:pt x="700" y="301"/>
                  </a:lnTo>
                  <a:lnTo>
                    <a:pt x="705" y="295"/>
                  </a:lnTo>
                  <a:lnTo>
                    <a:pt x="720" y="280"/>
                  </a:lnTo>
                  <a:lnTo>
                    <a:pt x="736" y="259"/>
                  </a:lnTo>
                  <a:lnTo>
                    <a:pt x="741" y="233"/>
                  </a:lnTo>
                  <a:lnTo>
                    <a:pt x="741" y="223"/>
                  </a:lnTo>
                  <a:lnTo>
                    <a:pt x="793" y="202"/>
                  </a:lnTo>
                  <a:lnTo>
                    <a:pt x="803" y="181"/>
                  </a:lnTo>
                  <a:lnTo>
                    <a:pt x="824" y="176"/>
                  </a:lnTo>
                  <a:lnTo>
                    <a:pt x="845" y="140"/>
                  </a:lnTo>
                  <a:lnTo>
                    <a:pt x="850" y="129"/>
                  </a:lnTo>
                  <a:lnTo>
                    <a:pt x="855" y="109"/>
                  </a:lnTo>
                  <a:lnTo>
                    <a:pt x="871" y="78"/>
                  </a:lnTo>
                  <a:lnTo>
                    <a:pt x="891" y="67"/>
                  </a:lnTo>
                  <a:lnTo>
                    <a:pt x="902" y="62"/>
                  </a:lnTo>
                  <a:lnTo>
                    <a:pt x="912" y="15"/>
                  </a:lnTo>
                  <a:lnTo>
                    <a:pt x="923" y="10"/>
                  </a:lnTo>
                  <a:lnTo>
                    <a:pt x="1073" y="0"/>
                  </a:lnTo>
                  <a:lnTo>
                    <a:pt x="1094" y="36"/>
                  </a:lnTo>
                  <a:lnTo>
                    <a:pt x="1099" y="36"/>
                  </a:lnTo>
                  <a:lnTo>
                    <a:pt x="1099" y="41"/>
                  </a:lnTo>
                  <a:lnTo>
                    <a:pt x="1099" y="41"/>
                  </a:lnTo>
                  <a:lnTo>
                    <a:pt x="1099" y="41"/>
                  </a:lnTo>
                  <a:lnTo>
                    <a:pt x="1099" y="46"/>
                  </a:lnTo>
                  <a:lnTo>
                    <a:pt x="1104" y="46"/>
                  </a:lnTo>
                  <a:lnTo>
                    <a:pt x="1104" y="46"/>
                  </a:lnTo>
                  <a:lnTo>
                    <a:pt x="1104" y="46"/>
                  </a:lnTo>
                  <a:lnTo>
                    <a:pt x="1104" y="46"/>
                  </a:lnTo>
                  <a:lnTo>
                    <a:pt x="1104" y="52"/>
                  </a:lnTo>
                  <a:lnTo>
                    <a:pt x="1109" y="52"/>
                  </a:lnTo>
                  <a:lnTo>
                    <a:pt x="1109" y="52"/>
                  </a:lnTo>
                  <a:lnTo>
                    <a:pt x="1109" y="57"/>
                  </a:lnTo>
                  <a:lnTo>
                    <a:pt x="1109" y="57"/>
                  </a:lnTo>
                  <a:lnTo>
                    <a:pt x="1109" y="57"/>
                  </a:lnTo>
                  <a:lnTo>
                    <a:pt x="1109" y="57"/>
                  </a:lnTo>
                  <a:lnTo>
                    <a:pt x="1109" y="62"/>
                  </a:lnTo>
                  <a:lnTo>
                    <a:pt x="1114" y="62"/>
                  </a:lnTo>
                  <a:lnTo>
                    <a:pt x="1114" y="62"/>
                  </a:lnTo>
                  <a:lnTo>
                    <a:pt x="1114" y="62"/>
                  </a:lnTo>
                  <a:lnTo>
                    <a:pt x="1114" y="67"/>
                  </a:lnTo>
                  <a:lnTo>
                    <a:pt x="1119" y="67"/>
                  </a:lnTo>
                  <a:lnTo>
                    <a:pt x="1119" y="67"/>
                  </a:lnTo>
                  <a:lnTo>
                    <a:pt x="1119" y="67"/>
                  </a:lnTo>
                  <a:lnTo>
                    <a:pt x="1119" y="72"/>
                  </a:lnTo>
                  <a:lnTo>
                    <a:pt x="1119" y="72"/>
                  </a:lnTo>
                  <a:lnTo>
                    <a:pt x="1125" y="72"/>
                  </a:lnTo>
                  <a:lnTo>
                    <a:pt x="1125" y="78"/>
                  </a:lnTo>
                  <a:lnTo>
                    <a:pt x="1125" y="78"/>
                  </a:lnTo>
                  <a:lnTo>
                    <a:pt x="1125" y="78"/>
                  </a:lnTo>
                  <a:lnTo>
                    <a:pt x="1125" y="83"/>
                  </a:lnTo>
                  <a:lnTo>
                    <a:pt x="1125" y="83"/>
                  </a:lnTo>
                  <a:lnTo>
                    <a:pt x="1130" y="83"/>
                  </a:lnTo>
                  <a:lnTo>
                    <a:pt x="1130" y="83"/>
                  </a:lnTo>
                  <a:lnTo>
                    <a:pt x="1130" y="83"/>
                  </a:lnTo>
                  <a:lnTo>
                    <a:pt x="1130" y="88"/>
                  </a:lnTo>
                  <a:lnTo>
                    <a:pt x="1130" y="88"/>
                  </a:lnTo>
                  <a:lnTo>
                    <a:pt x="1135" y="88"/>
                  </a:lnTo>
                  <a:lnTo>
                    <a:pt x="1135" y="93"/>
                  </a:lnTo>
                  <a:lnTo>
                    <a:pt x="1135" y="93"/>
                  </a:lnTo>
                  <a:lnTo>
                    <a:pt x="1135" y="93"/>
                  </a:lnTo>
                  <a:lnTo>
                    <a:pt x="1140" y="98"/>
                  </a:lnTo>
                  <a:lnTo>
                    <a:pt x="1140" y="98"/>
                  </a:lnTo>
                  <a:lnTo>
                    <a:pt x="1140" y="98"/>
                  </a:lnTo>
                  <a:lnTo>
                    <a:pt x="1140" y="98"/>
                  </a:lnTo>
                  <a:lnTo>
                    <a:pt x="1140" y="104"/>
                  </a:lnTo>
                  <a:lnTo>
                    <a:pt x="1140" y="104"/>
                  </a:lnTo>
                  <a:lnTo>
                    <a:pt x="1145" y="104"/>
                  </a:lnTo>
                  <a:lnTo>
                    <a:pt x="1145" y="109"/>
                  </a:lnTo>
                  <a:lnTo>
                    <a:pt x="1145" y="109"/>
                  </a:lnTo>
                  <a:lnTo>
                    <a:pt x="1145" y="109"/>
                  </a:lnTo>
                  <a:close/>
                </a:path>
              </a:pathLst>
            </a:custGeom>
            <a:solidFill>
              <a:schemeClr val="accent2"/>
            </a:solidFill>
            <a:ln w="952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1" name="TextBox 20">
            <a:extLst>
              <a:ext uri="{FF2B5EF4-FFF2-40B4-BE49-F238E27FC236}">
                <a16:creationId xmlns:a16="http://schemas.microsoft.com/office/drawing/2014/main" id="{EEE7B1AC-1B0D-49BE-8DCB-27C12B55BCCD}"/>
              </a:ext>
            </a:extLst>
          </p:cNvPr>
          <p:cNvSpPr txBox="1"/>
          <p:nvPr/>
        </p:nvSpPr>
        <p:spPr>
          <a:xfrm>
            <a:off x="2653557" y="3319192"/>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West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4.5</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B481497E-B08A-4A2E-B661-F635C006C903}"/>
              </a:ext>
            </a:extLst>
          </p:cNvPr>
          <p:cNvSpPr txBox="1"/>
          <p:nvPr/>
        </p:nvSpPr>
        <p:spPr>
          <a:xfrm>
            <a:off x="4042259" y="2526932"/>
            <a:ext cx="10079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North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4.0</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144E2A1-FE9C-4F30-B002-27D06237655D}"/>
              </a:ext>
            </a:extLst>
          </p:cNvPr>
          <p:cNvSpPr txBox="1"/>
          <p:nvPr/>
        </p:nvSpPr>
        <p:spPr>
          <a:xfrm>
            <a:off x="5947259" y="2731438"/>
            <a:ext cx="8570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East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4.2</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0BBB05C-3771-4493-8F2A-D7E826F88661}"/>
              </a:ext>
            </a:extLst>
          </p:cNvPr>
          <p:cNvSpPr txBox="1"/>
          <p:nvPr/>
        </p:nvSpPr>
        <p:spPr>
          <a:xfrm>
            <a:off x="3359634" y="4775842"/>
            <a:ext cx="10706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South</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Calibri" panose="020F0502020204030204"/>
              </a:rPr>
              <a:t>4.1</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61F244DE-AA7E-40F2-9EAD-7F7CEE1E0209}"/>
              </a:ext>
            </a:extLst>
          </p:cNvPr>
          <p:cNvSpPr txBox="1"/>
          <p:nvPr/>
        </p:nvSpPr>
        <p:spPr>
          <a:xfrm>
            <a:off x="5319996" y="5256939"/>
            <a:ext cx="85708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panose="020F0502020204030204"/>
                <a:ea typeface="+mn-ea"/>
                <a:cs typeface="+mn-cs"/>
              </a:rPr>
              <a:t>Kigali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Calibri" panose="020F0502020204030204"/>
              </a:rPr>
              <a:t>3.6</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26" name="Title 1">
            <a:extLst>
              <a:ext uri="{FF2B5EF4-FFF2-40B4-BE49-F238E27FC236}">
                <a16:creationId xmlns:a16="http://schemas.microsoft.com/office/drawing/2014/main" id="{BE20E913-3E31-45BB-A2FC-1F047633D939}"/>
              </a:ext>
            </a:extLst>
          </p:cNvPr>
          <p:cNvSpPr>
            <a:spLocks noGrp="1"/>
          </p:cNvSpPr>
          <p:nvPr>
            <p:ph type="title"/>
          </p:nvPr>
        </p:nvSpPr>
        <p:spPr>
          <a:xfrm>
            <a:off x="0" y="26635"/>
            <a:ext cx="9144000" cy="914400"/>
          </a:xfrm>
        </p:spPr>
        <p:txBody>
          <a:bodyPr/>
          <a:lstStyle/>
          <a:p>
            <a:r>
              <a:rPr lang="en-US" noProof="0" dirty="0"/>
              <a:t>Fertility by Province</a:t>
            </a:r>
          </a:p>
        </p:txBody>
      </p:sp>
      <p:sp>
        <p:nvSpPr>
          <p:cNvPr id="27" name="TextBox 26">
            <a:extLst>
              <a:ext uri="{FF2B5EF4-FFF2-40B4-BE49-F238E27FC236}">
                <a16:creationId xmlns:a16="http://schemas.microsoft.com/office/drawing/2014/main" id="{C50A42F6-8426-4942-AE54-26977F1932C6}"/>
              </a:ext>
            </a:extLst>
          </p:cNvPr>
          <p:cNvSpPr txBox="1"/>
          <p:nvPr/>
        </p:nvSpPr>
        <p:spPr>
          <a:xfrm>
            <a:off x="0" y="851580"/>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28" name="TextBox 27">
            <a:extLst>
              <a:ext uri="{FF2B5EF4-FFF2-40B4-BE49-F238E27FC236}">
                <a16:creationId xmlns:a16="http://schemas.microsoft.com/office/drawing/2014/main" id="{F7AD3F99-602C-4624-BFA4-7113A84B13AB}"/>
              </a:ext>
            </a:extLst>
          </p:cNvPr>
          <p:cNvSpPr txBox="1"/>
          <p:nvPr/>
        </p:nvSpPr>
        <p:spPr>
          <a:xfrm>
            <a:off x="6966857" y="1872343"/>
            <a:ext cx="1774372" cy="1077218"/>
          </a:xfrm>
          <a:prstGeom prst="rect">
            <a:avLst/>
          </a:prstGeom>
          <a:noFill/>
        </p:spPr>
        <p:txBody>
          <a:bodyPr wrap="square" rtlCol="0">
            <a:spAutoFit/>
          </a:bodyPr>
          <a:lstStyle/>
          <a:p>
            <a:pPr algn="ctr"/>
            <a:r>
              <a:rPr lang="en-US" sz="3200" b="1" dirty="0"/>
              <a:t>Rwanda</a:t>
            </a:r>
          </a:p>
          <a:p>
            <a:pPr algn="ctr"/>
            <a:r>
              <a:rPr lang="en-US" sz="3200" b="1" dirty="0"/>
              <a:t>4.1</a:t>
            </a:r>
          </a:p>
        </p:txBody>
      </p:sp>
      <p:cxnSp>
        <p:nvCxnSpPr>
          <p:cNvPr id="6" name="Straight Connector 5">
            <a:extLst>
              <a:ext uri="{FF2B5EF4-FFF2-40B4-BE49-F238E27FC236}">
                <a16:creationId xmlns:a16="http://schemas.microsoft.com/office/drawing/2014/main" id="{1F8B6116-AB1E-47AA-9A19-3E3E333B6BA8}"/>
              </a:ext>
            </a:extLst>
          </p:cNvPr>
          <p:cNvCxnSpPr>
            <a:stCxn id="25" idx="0"/>
          </p:cNvCxnSpPr>
          <p:nvPr/>
        </p:nvCxnSpPr>
        <p:spPr>
          <a:xfrm flipH="1" flipV="1">
            <a:off x="5198670" y="3681112"/>
            <a:ext cx="549868" cy="15758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59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Fertility Trends</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Births per woman for the 3-year period before the survey</a:t>
            </a:r>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3027650558"/>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0415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en-US" sz="3200" noProof="0" dirty="0"/>
              <a:t>Levels, trends, and differentials</a:t>
            </a:r>
          </a:p>
          <a:p>
            <a:r>
              <a:rPr lang="en-US" sz="3200" b="1" noProof="0" dirty="0">
                <a:solidFill>
                  <a:schemeClr val="accent1"/>
                </a:solidFill>
              </a:rPr>
              <a:t>Determinants of fertility</a:t>
            </a:r>
          </a:p>
          <a:p>
            <a:r>
              <a:rPr lang="en-US" sz="3200" noProof="0" dirty="0"/>
              <a:t>Fertility preferences and ideal family size</a:t>
            </a:r>
          </a:p>
        </p:txBody>
      </p:sp>
      <p:pic>
        <p:nvPicPr>
          <p:cNvPr id="4" name="Picture 3" descr="A picture containing person, child, child, outdoor&#10;&#10;Description automatically generated">
            <a:extLst>
              <a:ext uri="{FF2B5EF4-FFF2-40B4-BE49-F238E27FC236}">
                <a16:creationId xmlns:a16="http://schemas.microsoft.com/office/drawing/2014/main" id="{3D811A4C-73E1-48A8-9E59-C258C6A7C4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9891" y="1731992"/>
            <a:ext cx="4189675" cy="2793662"/>
          </a:xfrm>
          <a:prstGeom prst="rect">
            <a:avLst/>
          </a:prstGeom>
          <a:ln>
            <a:solidFill>
              <a:schemeClr val="tx1"/>
            </a:solidFill>
          </a:ln>
        </p:spPr>
      </p:pic>
      <p:sp>
        <p:nvSpPr>
          <p:cNvPr id="6" name="TextBox 5">
            <a:extLst>
              <a:ext uri="{FF2B5EF4-FFF2-40B4-BE49-F238E27FC236}">
                <a16:creationId xmlns:a16="http://schemas.microsoft.com/office/drawing/2014/main" id="{6507349A-FA8A-4397-A3C2-97866115A5C4}"/>
              </a:ext>
            </a:extLst>
          </p:cNvPr>
          <p:cNvSpPr txBox="1"/>
          <p:nvPr/>
        </p:nvSpPr>
        <p:spPr>
          <a:xfrm>
            <a:off x="4418729" y="4525654"/>
            <a:ext cx="4572000" cy="276999"/>
          </a:xfrm>
          <a:prstGeom prst="rect">
            <a:avLst/>
          </a:prstGeom>
          <a:noFill/>
        </p:spPr>
        <p:txBody>
          <a:bodyPr wrap="square" rtlCol="0">
            <a:spAutoFit/>
          </a:bodyPr>
          <a:lstStyle/>
          <a:p>
            <a:pPr algn="ctr"/>
            <a:r>
              <a:rPr lang="en-US" sz="1200" dirty="0"/>
              <a:t>© </a:t>
            </a:r>
            <a:r>
              <a:rPr lang="en-US" sz="1200" dirty="0" err="1"/>
              <a:t>Yagazie</a:t>
            </a:r>
            <a:r>
              <a:rPr lang="en-US" sz="1200" dirty="0"/>
              <a:t> </a:t>
            </a:r>
            <a:r>
              <a:rPr lang="en-US" sz="1200" dirty="0" err="1"/>
              <a:t>Emezi</a:t>
            </a:r>
            <a:r>
              <a:rPr lang="en-US" sz="1200" dirty="0"/>
              <a:t>. Getty Images; Images of Empowerment</a:t>
            </a:r>
          </a:p>
        </p:txBody>
      </p:sp>
    </p:spTree>
    <p:extLst>
      <p:ext uri="{BB962C8B-B14F-4D97-AF65-F5344CB8AC3E}">
        <p14:creationId xmlns:p14="http://schemas.microsoft.com/office/powerpoint/2010/main" val="534100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Birth Intervals</a:t>
            </a:r>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en-US" sz="3200" noProof="0" dirty="0"/>
              <a:t>In addition to their impact on fertility, birth intervals also affect the health of mothers and their children.</a:t>
            </a:r>
          </a:p>
          <a:p>
            <a:pPr marL="0" indent="0" algn="ctr">
              <a:spcBef>
                <a:spcPts val="0"/>
              </a:spcBef>
              <a:spcAft>
                <a:spcPts val="1800"/>
              </a:spcAft>
              <a:buNone/>
            </a:pPr>
            <a:endParaRPr lang="en-US" sz="3200" noProof="0" dirty="0"/>
          </a:p>
          <a:p>
            <a:pPr marL="0" indent="0" algn="ctr">
              <a:spcBef>
                <a:spcPts val="0"/>
              </a:spcBef>
              <a:spcAft>
                <a:spcPts val="1800"/>
              </a:spcAft>
              <a:buNone/>
            </a:pPr>
            <a:r>
              <a:rPr lang="en-US" sz="3200" noProof="0" dirty="0"/>
              <a:t>The median birth interval in Rwanda is </a:t>
            </a:r>
            <a:r>
              <a:rPr lang="en-US" sz="3200" b="1" noProof="0" dirty="0">
                <a:solidFill>
                  <a:schemeClr val="accent1"/>
                </a:solidFill>
              </a:rPr>
              <a:t>40.8 months</a:t>
            </a:r>
            <a:r>
              <a:rPr lang="en-US" sz="3200" noProof="0" dirty="0"/>
              <a:t>.</a:t>
            </a:r>
          </a:p>
        </p:txBody>
      </p:sp>
    </p:spTree>
    <p:extLst>
      <p:ext uri="{BB962C8B-B14F-4D97-AF65-F5344CB8AC3E}">
        <p14:creationId xmlns:p14="http://schemas.microsoft.com/office/powerpoint/2010/main" val="1427395930"/>
      </p:ext>
    </p:extLst>
  </p:cSld>
  <p:clrMapOvr>
    <a:masterClrMapping/>
  </p:clrMapOvr>
</p:sld>
</file>

<file path=ppt/theme/theme1.xml><?xml version="1.0" encoding="utf-8"?>
<a:theme xmlns:a="http://schemas.openxmlformats.org/drawingml/2006/main" name="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Rwanda">
      <a:dk1>
        <a:sysClr val="windowText" lastClr="000000"/>
      </a:dk1>
      <a:lt1>
        <a:sysClr val="window" lastClr="FFFFFF"/>
      </a:lt1>
      <a:dk2>
        <a:srgbClr val="1C3564"/>
      </a:dk2>
      <a:lt2>
        <a:srgbClr val="F9D10A"/>
      </a:lt2>
      <a:accent1>
        <a:srgbClr val="11A1DC"/>
      </a:accent1>
      <a:accent2>
        <a:srgbClr val="20603D"/>
      </a:accent2>
      <a:accent3>
        <a:srgbClr val="F07F09"/>
      </a:accent3>
      <a:accent4>
        <a:srgbClr val="70CEF4"/>
      </a:accent4>
      <a:accent5>
        <a:srgbClr val="4E8542"/>
      </a:accent5>
      <a:accent6>
        <a:srgbClr val="B3D5AB"/>
      </a:accent6>
      <a:hlink>
        <a:srgbClr val="A5A5A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VMX3MACP777Z-1177381151-10733</_dlc_DocId>
    <_dlc_DocIdUrl xmlns="d16efad5-0601-4cf0-b7c2-89968258c777">
      <Url>https://icfonline.sharepoint.com/sites/ihd-dhs/Dissemination/_layouts/15/DocIdRedir.aspx?ID=VMX3MACP777Z-1177381151-10733</Url>
      <Description>VMX3MACP777Z-1177381151-10733</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96B33F7-9ABD-44C2-9AF8-0EE894A56BE2}">
  <ds:schemaRefs>
    <ds:schemaRef ds:uri="http://schemas.microsoft.com/sharepoint/v3/contenttype/forms"/>
  </ds:schemaRefs>
</ds:datastoreItem>
</file>

<file path=customXml/itemProps2.xml><?xml version="1.0" encoding="utf-8"?>
<ds:datastoreItem xmlns:ds="http://schemas.openxmlformats.org/officeDocument/2006/customXml" ds:itemID="{AB951404-F3FB-42E4-8F62-31377C4C3335}">
  <ds:schemaRefs>
    <ds:schemaRef ds:uri="http://schemas.microsoft.com/office/2006/metadata/properties"/>
    <ds:schemaRef ds:uri="http://schemas.microsoft.com/office/infopath/2007/PartnerControls"/>
    <ds:schemaRef ds:uri="d16efad5-0601-4cf0-b7c2-89968258c777"/>
  </ds:schemaRefs>
</ds:datastoreItem>
</file>

<file path=customXml/itemProps3.xml><?xml version="1.0" encoding="utf-8"?>
<ds:datastoreItem xmlns:ds="http://schemas.openxmlformats.org/officeDocument/2006/customXml" ds:itemID="{68F3A991-7009-4A60-8F70-DDE79B0891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95908B3-CCF2-4A6B-AAB2-D19341062A2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955</TotalTime>
  <Words>885</Words>
  <Application>Microsoft Office PowerPoint</Application>
  <PresentationFormat>On-screen Show (4:3)</PresentationFormat>
  <Paragraphs>111</Paragraphs>
  <Slides>21</Slides>
  <Notes>15</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21</vt:i4>
      </vt:variant>
    </vt:vector>
  </HeadingPairs>
  <TitlesOfParts>
    <vt:vector size="27" baseType="lpstr">
      <vt:lpstr>Arial</vt:lpstr>
      <vt:lpstr>Calibri</vt:lpstr>
      <vt:lpstr>Custom Design</vt:lpstr>
      <vt:lpstr>1_Custom Design</vt:lpstr>
      <vt:lpstr>1_Office Theme</vt:lpstr>
      <vt:lpstr>2_Custom Design</vt:lpstr>
      <vt:lpstr>PowerPoint Presentation</vt:lpstr>
      <vt:lpstr>PowerPoint Presentation</vt:lpstr>
      <vt:lpstr>Fertility by Residence</vt:lpstr>
      <vt:lpstr>Fertility by Education</vt:lpstr>
      <vt:lpstr>Fertility by Wealth</vt:lpstr>
      <vt:lpstr>Fertility by Province</vt:lpstr>
      <vt:lpstr>Fertility Trends</vt:lpstr>
      <vt:lpstr>PowerPoint Presentation</vt:lpstr>
      <vt:lpstr>Birth Intervals</vt:lpstr>
      <vt:lpstr>Length of Birth Intervals</vt:lpstr>
      <vt:lpstr>Trends in Teenage Childbearing</vt:lpstr>
      <vt:lpstr>Current Marital Status</vt:lpstr>
      <vt:lpstr>Trends in Polygyny</vt:lpstr>
      <vt:lpstr>Median Age at First Sex, Marriage,  and Birth</vt:lpstr>
      <vt:lpstr>Age at First Sexual Intercourse</vt:lpstr>
      <vt:lpstr>PowerPoint Presentation</vt:lpstr>
      <vt:lpstr>Fertility Preferences of  Married Women and Men</vt:lpstr>
      <vt:lpstr>Ideal Family Size</vt:lpstr>
      <vt:lpstr>Birth Planning</vt:lpstr>
      <vt:lpstr>Difference between Wanted and Actual Fertility Rates</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Fertility_American English</dc:title>
  <dc:creator>Zweimueller, Sally</dc:creator>
  <cp:lastModifiedBy>McFarland, Annette</cp:lastModifiedBy>
  <cp:revision>61</cp:revision>
  <dcterms:created xsi:type="dcterms:W3CDTF">2017-05-18T16:43:03Z</dcterms:created>
  <dcterms:modified xsi:type="dcterms:W3CDTF">2021-08-12T15:59:36Z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c700606b-e27e-4d5c-9ab1-2c98c7c5ac90</vt:lpwstr>
  </property>
</Properties>
</file>