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6.xml" ContentType="application/vnd.openxmlformats-officedocument.themeOverride+xml"/>
  <Override PartName="/ppt/notesSlides/notesSlide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7.xml" ContentType="application/vnd.openxmlformats-officedocument.themeOverride+xml"/>
  <Override PartName="/ppt/drawings/drawing1.xml" ContentType="application/vnd.openxmlformats-officedocument.drawingml.chartshapes+xml"/>
  <Override PartName="/ppt/notesSlides/notesSlide8.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8.xml" ContentType="application/vnd.openxmlformats-officedocument.themeOverride+xml"/>
  <Override PartName="/ppt/notesSlides/notesSlide9.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9.xml" ContentType="application/vnd.openxmlformats-officedocument.themeOverride+xml"/>
  <Override PartName="/ppt/notesSlides/notesSlide10.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10.xml" ContentType="application/vnd.openxmlformats-officedocument.themeOverride+xml"/>
  <Override PartName="/ppt/notesSlides/notesSlide11.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11.xml" ContentType="application/vnd.openxmlformats-officedocument.themeOverride+xml"/>
  <Override PartName="/ppt/notesSlides/notesSlide12.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12.xml" ContentType="application/vnd.openxmlformats-officedocument.themeOverride+xml"/>
  <Override PartName="/ppt/notesSlides/notesSlide13.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theme/themeOverride13.xml" ContentType="application/vnd.openxmlformats-officedocument.themeOverride+xml"/>
  <Override PartName="/ppt/drawings/drawing2.xml" ContentType="application/vnd.openxmlformats-officedocument.drawingml.chartshapes+xml"/>
  <Override PartName="/ppt/notesSlides/notesSlide14.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theme/themeOverride14.xml" ContentType="application/vnd.openxmlformats-officedocument.themeOverride+xml"/>
  <Override PartName="/ppt/drawings/drawing3.xml" ContentType="application/vnd.openxmlformats-officedocument.drawingml.chartshapes+xml"/>
  <Override PartName="/ppt/notesSlides/notesSlide15.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theme/themeOverride15.xml" ContentType="application/vnd.openxmlformats-officedocument.themeOverride+xml"/>
  <Override PartName="/ppt/notesSlides/notesSlide16.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theme/themeOverride16.xml" ContentType="application/vnd.openxmlformats-officedocument.themeOverride+xml"/>
  <Override PartName="/ppt/notesSlides/notesSlide17.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theme/themeOverride17.xml" ContentType="application/vnd.openxmlformats-officedocument.themeOverride+xml"/>
  <Override PartName="/ppt/notesSlides/notesSlide18.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theme/themeOverride18.xml" ContentType="application/vnd.openxmlformats-officedocument.themeOverride+xml"/>
  <Override PartName="/ppt/notesSlides/notesSlide19.xml" ContentType="application/vnd.openxmlformats-officedocument.presentationml.notesSl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theme/themeOverride19.xml" ContentType="application/vnd.openxmlformats-officedocument.themeOverr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5"/>
    <p:sldMasterId id="2147483665" r:id="rId6"/>
    <p:sldMasterId id="2147483667" r:id="rId7"/>
  </p:sldMasterIdLst>
  <p:notesMasterIdLst>
    <p:notesMasterId r:id="rId35"/>
  </p:notesMasterIdLst>
  <p:sldIdLst>
    <p:sldId id="295" r:id="rId8"/>
    <p:sldId id="258" r:id="rId9"/>
    <p:sldId id="402" r:id="rId10"/>
    <p:sldId id="404" r:id="rId11"/>
    <p:sldId id="418" r:id="rId12"/>
    <p:sldId id="406" r:id="rId13"/>
    <p:sldId id="407" r:id="rId14"/>
    <p:sldId id="399" r:id="rId15"/>
    <p:sldId id="408" r:id="rId16"/>
    <p:sldId id="409" r:id="rId17"/>
    <p:sldId id="410" r:id="rId18"/>
    <p:sldId id="301" r:id="rId19"/>
    <p:sldId id="400" r:id="rId20"/>
    <p:sldId id="411" r:id="rId21"/>
    <p:sldId id="419" r:id="rId22"/>
    <p:sldId id="412" r:id="rId23"/>
    <p:sldId id="401" r:id="rId24"/>
    <p:sldId id="413" r:id="rId25"/>
    <p:sldId id="414" r:id="rId26"/>
    <p:sldId id="415" r:id="rId27"/>
    <p:sldId id="417" r:id="rId28"/>
    <p:sldId id="421" r:id="rId29"/>
    <p:sldId id="420" r:id="rId30"/>
    <p:sldId id="422" r:id="rId31"/>
    <p:sldId id="423" r:id="rId32"/>
    <p:sldId id="424" r:id="rId33"/>
    <p:sldId id="274"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weimueller, Sally" initials="ZS" lastIdx="1" clrIdx="0">
    <p:extLst>
      <p:ext uri="{19B8F6BF-5375-455C-9EA6-DF929625EA0E}">
        <p15:presenceInfo xmlns:p15="http://schemas.microsoft.com/office/powerpoint/2012/main" userId="S::29996@icf.com::f649569d-8ee2-4724-a3fd-8ef967560e4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D92A579-4B64-44A9-957C-DA1B1C9D6815}" v="4" dt="2021-08-12T16:24:02.10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310" autoAdjust="0"/>
    <p:restoredTop sz="84211" autoAdjust="0"/>
  </p:normalViewPr>
  <p:slideViewPr>
    <p:cSldViewPr snapToGrid="0">
      <p:cViewPr varScale="1">
        <p:scale>
          <a:sx n="64" d="100"/>
          <a:sy n="64" d="100"/>
        </p:scale>
        <p:origin x="744" y="40"/>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theme" Target="theme/theme1.xml"/><Relationship Id="rId21" Type="http://schemas.openxmlformats.org/officeDocument/2006/relationships/slide" Target="slides/slide14.xml"/><Relationship Id="rId34" Type="http://schemas.openxmlformats.org/officeDocument/2006/relationships/slide" Target="slides/slide27.xml"/><Relationship Id="rId42" Type="http://schemas.microsoft.com/office/2015/10/relationships/revisionInfo" Target="revisionInfo.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commentAuthors" Target="commentAuthor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notesMaster" Target="notesMasters/notesMaster1.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ybro, Erica" userId="1492e0a9-8f05-4098-a64e-a6e438108755" providerId="ADAL" clId="{C45775EF-9BF6-4F73-A30A-BF18F6421157}"/>
    <pc:docChg chg="custSel delSld modSld delMainMaster modMainMaster">
      <pc:chgData name="Nybro, Erica" userId="1492e0a9-8f05-4098-a64e-a6e438108755" providerId="ADAL" clId="{C45775EF-9BF6-4F73-A30A-BF18F6421157}" dt="2021-06-24T15:06:57.976" v="1106" actId="207"/>
      <pc:docMkLst>
        <pc:docMk/>
      </pc:docMkLst>
      <pc:sldChg chg="del">
        <pc:chgData name="Nybro, Erica" userId="1492e0a9-8f05-4098-a64e-a6e438108755" providerId="ADAL" clId="{C45775EF-9BF6-4F73-A30A-BF18F6421157}" dt="2021-06-24T13:15:57.144" v="0" actId="47"/>
        <pc:sldMkLst>
          <pc:docMk/>
          <pc:sldMk cId="1289625166" sldId="257"/>
        </pc:sldMkLst>
      </pc:sldChg>
      <pc:sldChg chg="modSp mod">
        <pc:chgData name="Nybro, Erica" userId="1492e0a9-8f05-4098-a64e-a6e438108755" providerId="ADAL" clId="{C45775EF-9BF6-4F73-A30A-BF18F6421157}" dt="2021-06-24T13:27:59.659" v="51" actId="207"/>
        <pc:sldMkLst>
          <pc:docMk/>
          <pc:sldMk cId="2985193522" sldId="258"/>
        </pc:sldMkLst>
        <pc:spChg chg="mod">
          <ac:chgData name="Nybro, Erica" userId="1492e0a9-8f05-4098-a64e-a6e438108755" providerId="ADAL" clId="{C45775EF-9BF6-4F73-A30A-BF18F6421157}" dt="2021-06-24T13:27:59.659" v="51" actId="207"/>
          <ac:spMkLst>
            <pc:docMk/>
            <pc:sldMk cId="2985193522" sldId="258"/>
            <ac:spMk id="3" creationId="{00000000-0000-0000-0000-000000000000}"/>
          </ac:spMkLst>
        </pc:spChg>
      </pc:sldChg>
      <pc:sldChg chg="modSp mod">
        <pc:chgData name="Nybro, Erica" userId="1492e0a9-8f05-4098-a64e-a6e438108755" providerId="ADAL" clId="{C45775EF-9BF6-4F73-A30A-BF18F6421157}" dt="2021-06-24T15:06:57.976" v="1106" actId="207"/>
        <pc:sldMkLst>
          <pc:docMk/>
          <pc:sldMk cId="519782457" sldId="274"/>
        </pc:sldMkLst>
        <pc:spChg chg="mod">
          <ac:chgData name="Nybro, Erica" userId="1492e0a9-8f05-4098-a64e-a6e438108755" providerId="ADAL" clId="{C45775EF-9BF6-4F73-A30A-BF18F6421157}" dt="2021-06-24T15:06:57.976" v="1106" actId="207"/>
          <ac:spMkLst>
            <pc:docMk/>
            <pc:sldMk cId="519782457" sldId="274"/>
            <ac:spMk id="3" creationId="{00000000-0000-0000-0000-000000000000}"/>
          </ac:spMkLst>
        </pc:spChg>
      </pc:sldChg>
      <pc:sldChg chg="modSp mod">
        <pc:chgData name="Nybro, Erica" userId="1492e0a9-8f05-4098-a64e-a6e438108755" providerId="ADAL" clId="{C45775EF-9BF6-4F73-A30A-BF18F6421157}" dt="2021-06-24T13:17:02.911" v="25" actId="1076"/>
        <pc:sldMkLst>
          <pc:docMk/>
          <pc:sldMk cId="3304091648" sldId="295"/>
        </pc:sldMkLst>
        <pc:spChg chg="mod">
          <ac:chgData name="Nybro, Erica" userId="1492e0a9-8f05-4098-a64e-a6e438108755" providerId="ADAL" clId="{C45775EF-9BF6-4F73-A30A-BF18F6421157}" dt="2021-06-24T13:17:02.911" v="25" actId="1076"/>
          <ac:spMkLst>
            <pc:docMk/>
            <pc:sldMk cId="3304091648" sldId="295"/>
            <ac:spMk id="4" creationId="{E0567F55-DAD7-430F-AEA5-D0C0F17E669B}"/>
          </ac:spMkLst>
        </pc:spChg>
      </pc:sldChg>
      <pc:sldChg chg="modSp mod">
        <pc:chgData name="Nybro, Erica" userId="1492e0a9-8f05-4098-a64e-a6e438108755" providerId="ADAL" clId="{C45775EF-9BF6-4F73-A30A-BF18F6421157}" dt="2021-06-24T13:44:42.001" v="259" actId="1076"/>
        <pc:sldMkLst>
          <pc:docMk/>
          <pc:sldMk cId="659835304" sldId="301"/>
        </pc:sldMkLst>
        <pc:spChg chg="mod">
          <ac:chgData name="Nybro, Erica" userId="1492e0a9-8f05-4098-a64e-a6e438108755" providerId="ADAL" clId="{C45775EF-9BF6-4F73-A30A-BF18F6421157}" dt="2021-06-24T13:44:42.001" v="259" actId="1076"/>
          <ac:spMkLst>
            <pc:docMk/>
            <pc:sldMk cId="659835304" sldId="301"/>
            <ac:spMk id="9" creationId="{00000000-0000-0000-0000-000000000000}"/>
          </ac:spMkLst>
        </pc:spChg>
        <pc:graphicFrameChg chg="mod">
          <ac:chgData name="Nybro, Erica" userId="1492e0a9-8f05-4098-a64e-a6e438108755" providerId="ADAL" clId="{C45775EF-9BF6-4F73-A30A-BF18F6421157}" dt="2021-06-24T13:44:08.656" v="159" actId="207"/>
          <ac:graphicFrameMkLst>
            <pc:docMk/>
            <pc:sldMk cId="659835304" sldId="301"/>
            <ac:graphicFrameMk id="8" creationId="{00000000-0000-0000-0000-000000000000}"/>
          </ac:graphicFrameMkLst>
        </pc:graphicFrameChg>
      </pc:sldChg>
      <pc:sldChg chg="modSp mod">
        <pc:chgData name="Nybro, Erica" userId="1492e0a9-8f05-4098-a64e-a6e438108755" providerId="ADAL" clId="{C45775EF-9BF6-4F73-A30A-BF18F6421157}" dt="2021-06-24T13:57:14.747" v="519" actId="20577"/>
        <pc:sldMkLst>
          <pc:docMk/>
          <pc:sldMk cId="2016062696" sldId="398"/>
        </pc:sldMkLst>
        <pc:spChg chg="mod">
          <ac:chgData name="Nybro, Erica" userId="1492e0a9-8f05-4098-a64e-a6e438108755" providerId="ADAL" clId="{C45775EF-9BF6-4F73-A30A-BF18F6421157}" dt="2021-06-24T13:57:14.747" v="519" actId="20577"/>
          <ac:spMkLst>
            <pc:docMk/>
            <pc:sldMk cId="2016062696" sldId="398"/>
            <ac:spMk id="3" creationId="{00000000-0000-0000-0000-000000000000}"/>
          </ac:spMkLst>
        </pc:spChg>
      </pc:sldChg>
      <pc:sldChg chg="modSp mod">
        <pc:chgData name="Nybro, Erica" userId="1492e0a9-8f05-4098-a64e-a6e438108755" providerId="ADAL" clId="{C45775EF-9BF6-4F73-A30A-BF18F6421157}" dt="2021-06-24T13:57:27.019" v="554" actId="20577"/>
        <pc:sldMkLst>
          <pc:docMk/>
          <pc:sldMk cId="3975721450" sldId="399"/>
        </pc:sldMkLst>
        <pc:spChg chg="mod">
          <ac:chgData name="Nybro, Erica" userId="1492e0a9-8f05-4098-a64e-a6e438108755" providerId="ADAL" clId="{C45775EF-9BF6-4F73-A30A-BF18F6421157}" dt="2021-06-24T13:57:27.019" v="554" actId="20577"/>
          <ac:spMkLst>
            <pc:docMk/>
            <pc:sldMk cId="3975721450" sldId="399"/>
            <ac:spMk id="3" creationId="{00000000-0000-0000-0000-000000000000}"/>
          </ac:spMkLst>
        </pc:spChg>
      </pc:sldChg>
      <pc:sldChg chg="modSp mod">
        <pc:chgData name="Nybro, Erica" userId="1492e0a9-8f05-4098-a64e-a6e438108755" providerId="ADAL" clId="{C45775EF-9BF6-4F73-A30A-BF18F6421157}" dt="2021-06-24T13:57:38.086" v="577" actId="20577"/>
        <pc:sldMkLst>
          <pc:docMk/>
          <pc:sldMk cId="1953112822" sldId="400"/>
        </pc:sldMkLst>
        <pc:spChg chg="mod">
          <ac:chgData name="Nybro, Erica" userId="1492e0a9-8f05-4098-a64e-a6e438108755" providerId="ADAL" clId="{C45775EF-9BF6-4F73-A30A-BF18F6421157}" dt="2021-06-24T13:57:38.086" v="577" actId="20577"/>
          <ac:spMkLst>
            <pc:docMk/>
            <pc:sldMk cId="1953112822" sldId="400"/>
            <ac:spMk id="3" creationId="{00000000-0000-0000-0000-000000000000}"/>
          </ac:spMkLst>
        </pc:spChg>
      </pc:sldChg>
      <pc:sldChg chg="modSp mod">
        <pc:chgData name="Nybro, Erica" userId="1492e0a9-8f05-4098-a64e-a6e438108755" providerId="ADAL" clId="{C45775EF-9BF6-4F73-A30A-BF18F6421157}" dt="2021-06-24T13:57:51.043" v="602" actId="207"/>
        <pc:sldMkLst>
          <pc:docMk/>
          <pc:sldMk cId="1444352020" sldId="401"/>
        </pc:sldMkLst>
        <pc:spChg chg="mod">
          <ac:chgData name="Nybro, Erica" userId="1492e0a9-8f05-4098-a64e-a6e438108755" providerId="ADAL" clId="{C45775EF-9BF6-4F73-A30A-BF18F6421157}" dt="2021-06-24T13:57:51.043" v="602" actId="207"/>
          <ac:spMkLst>
            <pc:docMk/>
            <pc:sldMk cId="1444352020" sldId="401"/>
            <ac:spMk id="3" creationId="{00000000-0000-0000-0000-000000000000}"/>
          </ac:spMkLst>
        </pc:spChg>
      </pc:sldChg>
      <pc:sldChg chg="modSp mod">
        <pc:chgData name="Nybro, Erica" userId="1492e0a9-8f05-4098-a64e-a6e438108755" providerId="ADAL" clId="{C45775EF-9BF6-4F73-A30A-BF18F6421157}" dt="2021-06-24T13:28:49.888" v="60" actId="207"/>
        <pc:sldMkLst>
          <pc:docMk/>
          <pc:sldMk cId="648517010" sldId="402"/>
        </pc:sldMkLst>
        <pc:graphicFrameChg chg="mod">
          <ac:chgData name="Nybro, Erica" userId="1492e0a9-8f05-4098-a64e-a6e438108755" providerId="ADAL" clId="{C45775EF-9BF6-4F73-A30A-BF18F6421157}" dt="2021-06-24T13:28:49.888" v="60" actId="207"/>
          <ac:graphicFrameMkLst>
            <pc:docMk/>
            <pc:sldMk cId="648517010" sldId="402"/>
            <ac:graphicFrameMk id="8" creationId="{00000000-0000-0000-0000-000000000000}"/>
          </ac:graphicFrameMkLst>
        </pc:graphicFrameChg>
      </pc:sldChg>
      <pc:sldChg chg="modSp mod">
        <pc:chgData name="Nybro, Erica" userId="1492e0a9-8f05-4098-a64e-a6e438108755" providerId="ADAL" clId="{C45775EF-9BF6-4F73-A30A-BF18F6421157}" dt="2021-06-24T13:34:11.351" v="75"/>
        <pc:sldMkLst>
          <pc:docMk/>
          <pc:sldMk cId="1338819716" sldId="404"/>
        </pc:sldMkLst>
        <pc:graphicFrameChg chg="mod">
          <ac:chgData name="Nybro, Erica" userId="1492e0a9-8f05-4098-a64e-a6e438108755" providerId="ADAL" clId="{C45775EF-9BF6-4F73-A30A-BF18F6421157}" dt="2021-06-24T13:34:11.351" v="75"/>
          <ac:graphicFrameMkLst>
            <pc:docMk/>
            <pc:sldMk cId="1338819716" sldId="404"/>
            <ac:graphicFrameMk id="13" creationId="{00000000-0000-0000-0000-000000000000}"/>
          </ac:graphicFrameMkLst>
        </pc:graphicFrameChg>
      </pc:sldChg>
      <pc:sldChg chg="modSp mod">
        <pc:chgData name="Nybro, Erica" userId="1492e0a9-8f05-4098-a64e-a6e438108755" providerId="ADAL" clId="{C45775EF-9BF6-4F73-A30A-BF18F6421157}" dt="2021-06-24T13:36:49.873" v="94"/>
        <pc:sldMkLst>
          <pc:docMk/>
          <pc:sldMk cId="928628211" sldId="406"/>
        </pc:sldMkLst>
        <pc:graphicFrameChg chg="mod">
          <ac:chgData name="Nybro, Erica" userId="1492e0a9-8f05-4098-a64e-a6e438108755" providerId="ADAL" clId="{C45775EF-9BF6-4F73-A30A-BF18F6421157}" dt="2021-06-24T13:36:49.873" v="94"/>
          <ac:graphicFrameMkLst>
            <pc:docMk/>
            <pc:sldMk cId="928628211" sldId="406"/>
            <ac:graphicFrameMk id="8" creationId="{00000000-0000-0000-0000-000000000000}"/>
          </ac:graphicFrameMkLst>
        </pc:graphicFrameChg>
      </pc:sldChg>
      <pc:sldChg chg="modSp mod">
        <pc:chgData name="Nybro, Erica" userId="1492e0a9-8f05-4098-a64e-a6e438108755" providerId="ADAL" clId="{C45775EF-9BF6-4F73-A30A-BF18F6421157}" dt="2021-06-24T13:55:19.082" v="491" actId="20577"/>
        <pc:sldMkLst>
          <pc:docMk/>
          <pc:sldMk cId="789935288" sldId="407"/>
        </pc:sldMkLst>
        <pc:spChg chg="mod">
          <ac:chgData name="Nybro, Erica" userId="1492e0a9-8f05-4098-a64e-a6e438108755" providerId="ADAL" clId="{C45775EF-9BF6-4F73-A30A-BF18F6421157}" dt="2021-06-24T13:55:19.082" v="491" actId="20577"/>
          <ac:spMkLst>
            <pc:docMk/>
            <pc:sldMk cId="789935288" sldId="407"/>
            <ac:spMk id="2" creationId="{00000000-0000-0000-0000-000000000000}"/>
          </ac:spMkLst>
        </pc:spChg>
        <pc:spChg chg="mod">
          <ac:chgData name="Nybro, Erica" userId="1492e0a9-8f05-4098-a64e-a6e438108755" providerId="ADAL" clId="{C45775EF-9BF6-4F73-A30A-BF18F6421157}" dt="2021-06-24T13:54:41.874" v="451" actId="1076"/>
          <ac:spMkLst>
            <pc:docMk/>
            <pc:sldMk cId="789935288" sldId="407"/>
            <ac:spMk id="9" creationId="{00000000-0000-0000-0000-000000000000}"/>
          </ac:spMkLst>
        </pc:spChg>
        <pc:graphicFrameChg chg="mod">
          <ac:chgData name="Nybro, Erica" userId="1492e0a9-8f05-4098-a64e-a6e438108755" providerId="ADAL" clId="{C45775EF-9BF6-4F73-A30A-BF18F6421157}" dt="2021-06-24T13:54:37.851" v="450"/>
          <ac:graphicFrameMkLst>
            <pc:docMk/>
            <pc:sldMk cId="789935288" sldId="407"/>
            <ac:graphicFrameMk id="8" creationId="{00000000-0000-0000-0000-000000000000}"/>
          </ac:graphicFrameMkLst>
        </pc:graphicFrameChg>
      </pc:sldChg>
      <pc:sldChg chg="modSp mod">
        <pc:chgData name="Nybro, Erica" userId="1492e0a9-8f05-4098-a64e-a6e438108755" providerId="ADAL" clId="{C45775EF-9BF6-4F73-A30A-BF18F6421157}" dt="2021-06-24T13:38:26.360" v="111" actId="207"/>
        <pc:sldMkLst>
          <pc:docMk/>
          <pc:sldMk cId="2024187577" sldId="408"/>
        </pc:sldMkLst>
        <pc:spChg chg="mod">
          <ac:chgData name="Nybro, Erica" userId="1492e0a9-8f05-4098-a64e-a6e438108755" providerId="ADAL" clId="{C45775EF-9BF6-4F73-A30A-BF18F6421157}" dt="2021-06-24T13:38:26.360" v="111" actId="207"/>
          <ac:spMkLst>
            <pc:docMk/>
            <pc:sldMk cId="2024187577" sldId="408"/>
            <ac:spMk id="3" creationId="{00000000-0000-0000-0000-000000000000}"/>
          </ac:spMkLst>
        </pc:spChg>
      </pc:sldChg>
      <pc:sldChg chg="modSp mod">
        <pc:chgData name="Nybro, Erica" userId="1492e0a9-8f05-4098-a64e-a6e438108755" providerId="ADAL" clId="{C45775EF-9BF6-4F73-A30A-BF18F6421157}" dt="2021-06-24T13:39:05.502" v="118" actId="207"/>
        <pc:sldMkLst>
          <pc:docMk/>
          <pc:sldMk cId="73528586" sldId="409"/>
        </pc:sldMkLst>
        <pc:graphicFrameChg chg="mod">
          <ac:chgData name="Nybro, Erica" userId="1492e0a9-8f05-4098-a64e-a6e438108755" providerId="ADAL" clId="{C45775EF-9BF6-4F73-A30A-BF18F6421157}" dt="2021-06-24T13:39:05.502" v="118" actId="207"/>
          <ac:graphicFrameMkLst>
            <pc:docMk/>
            <pc:sldMk cId="73528586" sldId="409"/>
            <ac:graphicFrameMk id="8" creationId="{00000000-0000-0000-0000-000000000000}"/>
          </ac:graphicFrameMkLst>
        </pc:graphicFrameChg>
      </pc:sldChg>
      <pc:sldChg chg="modSp mod">
        <pc:chgData name="Nybro, Erica" userId="1492e0a9-8f05-4098-a64e-a6e438108755" providerId="ADAL" clId="{C45775EF-9BF6-4F73-A30A-BF18F6421157}" dt="2021-06-24T13:41:15.095" v="134" actId="207"/>
        <pc:sldMkLst>
          <pc:docMk/>
          <pc:sldMk cId="3773448705" sldId="410"/>
        </pc:sldMkLst>
        <pc:graphicFrameChg chg="mod">
          <ac:chgData name="Nybro, Erica" userId="1492e0a9-8f05-4098-a64e-a6e438108755" providerId="ADAL" clId="{C45775EF-9BF6-4F73-A30A-BF18F6421157}" dt="2021-06-24T13:41:15.095" v="134" actId="207"/>
          <ac:graphicFrameMkLst>
            <pc:docMk/>
            <pc:sldMk cId="3773448705" sldId="410"/>
            <ac:graphicFrameMk id="8" creationId="{00000000-0000-0000-0000-000000000000}"/>
          </ac:graphicFrameMkLst>
        </pc:graphicFrameChg>
      </pc:sldChg>
      <pc:sldChg chg="modSp mod">
        <pc:chgData name="Nybro, Erica" userId="1492e0a9-8f05-4098-a64e-a6e438108755" providerId="ADAL" clId="{C45775EF-9BF6-4F73-A30A-BF18F6421157}" dt="2021-06-24T13:45:33.529" v="267" actId="207"/>
        <pc:sldMkLst>
          <pc:docMk/>
          <pc:sldMk cId="4169827172" sldId="411"/>
        </pc:sldMkLst>
        <pc:graphicFrameChg chg="mod">
          <ac:chgData name="Nybro, Erica" userId="1492e0a9-8f05-4098-a64e-a6e438108755" providerId="ADAL" clId="{C45775EF-9BF6-4F73-A30A-BF18F6421157}" dt="2021-06-24T13:45:33.529" v="267" actId="207"/>
          <ac:graphicFrameMkLst>
            <pc:docMk/>
            <pc:sldMk cId="4169827172" sldId="411"/>
            <ac:graphicFrameMk id="8" creationId="{00000000-0000-0000-0000-000000000000}"/>
          </ac:graphicFrameMkLst>
        </pc:graphicFrameChg>
      </pc:sldChg>
      <pc:sldChg chg="mod">
        <pc:chgData name="Nybro, Erica" userId="1492e0a9-8f05-4098-a64e-a6e438108755" providerId="ADAL" clId="{C45775EF-9BF6-4F73-A30A-BF18F6421157}" dt="2021-06-24T13:48:03.697" v="292" actId="27918"/>
        <pc:sldMkLst>
          <pc:docMk/>
          <pc:sldMk cId="1705211044" sldId="412"/>
        </pc:sldMkLst>
      </pc:sldChg>
      <pc:sldChg chg="modSp mod">
        <pc:chgData name="Nybro, Erica" userId="1492e0a9-8f05-4098-a64e-a6e438108755" providerId="ADAL" clId="{C45775EF-9BF6-4F73-A30A-BF18F6421157}" dt="2021-06-24T13:49:05.418" v="302" actId="27918"/>
        <pc:sldMkLst>
          <pc:docMk/>
          <pc:sldMk cId="2582305897" sldId="413"/>
        </pc:sldMkLst>
        <pc:graphicFrameChg chg="mod">
          <ac:chgData name="Nybro, Erica" userId="1492e0a9-8f05-4098-a64e-a6e438108755" providerId="ADAL" clId="{C45775EF-9BF6-4F73-A30A-BF18F6421157}" dt="2021-06-24T13:48:40.827" v="294" actId="207"/>
          <ac:graphicFrameMkLst>
            <pc:docMk/>
            <pc:sldMk cId="2582305897" sldId="413"/>
            <ac:graphicFrameMk id="9" creationId="{00000000-0000-0000-0000-000000000000}"/>
          </ac:graphicFrameMkLst>
        </pc:graphicFrameChg>
      </pc:sldChg>
      <pc:sldChg chg="modSp mod">
        <pc:chgData name="Nybro, Erica" userId="1492e0a9-8f05-4098-a64e-a6e438108755" providerId="ADAL" clId="{C45775EF-9BF6-4F73-A30A-BF18F6421157}" dt="2021-06-24T13:49:50.131" v="309" actId="207"/>
        <pc:sldMkLst>
          <pc:docMk/>
          <pc:sldMk cId="1787752194" sldId="414"/>
        </pc:sldMkLst>
        <pc:graphicFrameChg chg="mod">
          <ac:chgData name="Nybro, Erica" userId="1492e0a9-8f05-4098-a64e-a6e438108755" providerId="ADAL" clId="{C45775EF-9BF6-4F73-A30A-BF18F6421157}" dt="2021-06-24T13:49:50.131" v="309" actId="207"/>
          <ac:graphicFrameMkLst>
            <pc:docMk/>
            <pc:sldMk cId="1787752194" sldId="414"/>
            <ac:graphicFrameMk id="7" creationId="{00000000-0000-0000-0000-000000000000}"/>
          </ac:graphicFrameMkLst>
        </pc:graphicFrameChg>
      </pc:sldChg>
      <pc:sldChg chg="modSp mod">
        <pc:chgData name="Nybro, Erica" userId="1492e0a9-8f05-4098-a64e-a6e438108755" providerId="ADAL" clId="{C45775EF-9BF6-4F73-A30A-BF18F6421157}" dt="2021-06-24T13:55:07.014" v="468" actId="20577"/>
        <pc:sldMkLst>
          <pc:docMk/>
          <pc:sldMk cId="3083724022" sldId="415"/>
        </pc:sldMkLst>
        <pc:spChg chg="mod">
          <ac:chgData name="Nybro, Erica" userId="1492e0a9-8f05-4098-a64e-a6e438108755" providerId="ADAL" clId="{C45775EF-9BF6-4F73-A30A-BF18F6421157}" dt="2021-06-24T13:55:07.014" v="468" actId="20577"/>
          <ac:spMkLst>
            <pc:docMk/>
            <pc:sldMk cId="3083724022" sldId="415"/>
            <ac:spMk id="2" creationId="{00000000-0000-0000-0000-000000000000}"/>
          </ac:spMkLst>
        </pc:spChg>
        <pc:graphicFrameChg chg="mod">
          <ac:chgData name="Nybro, Erica" userId="1492e0a9-8f05-4098-a64e-a6e438108755" providerId="ADAL" clId="{C45775EF-9BF6-4F73-A30A-BF18F6421157}" dt="2021-06-24T13:52:40.093" v="344"/>
          <ac:graphicFrameMkLst>
            <pc:docMk/>
            <pc:sldMk cId="3083724022" sldId="415"/>
            <ac:graphicFrameMk id="7" creationId="{00000000-0000-0000-0000-000000000000}"/>
          </ac:graphicFrameMkLst>
        </pc:graphicFrameChg>
        <pc:cxnChg chg="mod">
          <ac:chgData name="Nybro, Erica" userId="1492e0a9-8f05-4098-a64e-a6e438108755" providerId="ADAL" clId="{C45775EF-9BF6-4F73-A30A-BF18F6421157}" dt="2021-06-24T13:52:38.383" v="343" actId="1076"/>
          <ac:cxnSpMkLst>
            <pc:docMk/>
            <pc:sldMk cId="3083724022" sldId="415"/>
            <ac:cxnSpMk id="13" creationId="{00000000-0000-0000-0000-000000000000}"/>
          </ac:cxnSpMkLst>
        </pc:cxnChg>
      </pc:sldChg>
      <pc:sldChg chg="del">
        <pc:chgData name="Nybro, Erica" userId="1492e0a9-8f05-4098-a64e-a6e438108755" providerId="ADAL" clId="{C45775EF-9BF6-4F73-A30A-BF18F6421157}" dt="2021-06-24T13:55:09.555" v="469" actId="47"/>
        <pc:sldMkLst>
          <pc:docMk/>
          <pc:sldMk cId="2340096270" sldId="416"/>
        </pc:sldMkLst>
      </pc:sldChg>
      <pc:sldChg chg="modSp mod">
        <pc:chgData name="Nybro, Erica" userId="1492e0a9-8f05-4098-a64e-a6e438108755" providerId="ADAL" clId="{C45775EF-9BF6-4F73-A30A-BF18F6421157}" dt="2021-06-24T13:56:25.475" v="496" actId="207"/>
        <pc:sldMkLst>
          <pc:docMk/>
          <pc:sldMk cId="109440287" sldId="417"/>
        </pc:sldMkLst>
        <pc:graphicFrameChg chg="mod">
          <ac:chgData name="Nybro, Erica" userId="1492e0a9-8f05-4098-a64e-a6e438108755" providerId="ADAL" clId="{C45775EF-9BF6-4F73-A30A-BF18F6421157}" dt="2021-06-24T13:56:25.475" v="496" actId="207"/>
          <ac:graphicFrameMkLst>
            <pc:docMk/>
            <pc:sldMk cId="109440287" sldId="417"/>
            <ac:graphicFrameMk id="8" creationId="{00000000-0000-0000-0000-000000000000}"/>
          </ac:graphicFrameMkLst>
        </pc:graphicFrameChg>
      </pc:sldChg>
      <pc:sldChg chg="modSp mod">
        <pc:chgData name="Nybro, Erica" userId="1492e0a9-8f05-4098-a64e-a6e438108755" providerId="ADAL" clId="{C45775EF-9BF6-4F73-A30A-BF18F6421157}" dt="2021-06-24T13:35:28.816" v="82" actId="207"/>
        <pc:sldMkLst>
          <pc:docMk/>
          <pc:sldMk cId="2832978962" sldId="418"/>
        </pc:sldMkLst>
        <pc:graphicFrameChg chg="mod">
          <ac:chgData name="Nybro, Erica" userId="1492e0a9-8f05-4098-a64e-a6e438108755" providerId="ADAL" clId="{C45775EF-9BF6-4F73-A30A-BF18F6421157}" dt="2021-06-24T13:35:28.816" v="82" actId="207"/>
          <ac:graphicFrameMkLst>
            <pc:docMk/>
            <pc:sldMk cId="2832978962" sldId="418"/>
            <ac:graphicFrameMk id="9" creationId="{00000000-0000-0000-0000-000000000000}"/>
          </ac:graphicFrameMkLst>
        </pc:graphicFrameChg>
      </pc:sldChg>
      <pc:sldChg chg="modSp mod">
        <pc:chgData name="Nybro, Erica" userId="1492e0a9-8f05-4098-a64e-a6e438108755" providerId="ADAL" clId="{C45775EF-9BF6-4F73-A30A-BF18F6421157}" dt="2021-06-24T13:46:43.117" v="279" actId="207"/>
        <pc:sldMkLst>
          <pc:docMk/>
          <pc:sldMk cId="3210516157" sldId="419"/>
        </pc:sldMkLst>
        <pc:graphicFrameChg chg="mod">
          <ac:chgData name="Nybro, Erica" userId="1492e0a9-8f05-4098-a64e-a6e438108755" providerId="ADAL" clId="{C45775EF-9BF6-4F73-A30A-BF18F6421157}" dt="2021-06-24T13:46:43.117" v="279" actId="207"/>
          <ac:graphicFrameMkLst>
            <pc:docMk/>
            <pc:sldMk cId="3210516157" sldId="419"/>
            <ac:graphicFrameMk id="8" creationId="{00000000-0000-0000-0000-000000000000}"/>
          </ac:graphicFrameMkLst>
        </pc:graphicFrameChg>
      </pc:sldChg>
      <pc:sldChg chg="delSp modSp mod">
        <pc:chgData name="Nybro, Erica" userId="1492e0a9-8f05-4098-a64e-a6e438108755" providerId="ADAL" clId="{C45775EF-9BF6-4F73-A30A-BF18F6421157}" dt="2021-06-24T13:59:09.162" v="759" actId="27918"/>
        <pc:sldMkLst>
          <pc:docMk/>
          <pc:sldMk cId="3302182186" sldId="420"/>
        </pc:sldMkLst>
        <pc:spChg chg="mod">
          <ac:chgData name="Nybro, Erica" userId="1492e0a9-8f05-4098-a64e-a6e438108755" providerId="ADAL" clId="{C45775EF-9BF6-4F73-A30A-BF18F6421157}" dt="2021-06-24T13:58:20.033" v="635" actId="27636"/>
          <ac:spMkLst>
            <pc:docMk/>
            <pc:sldMk cId="3302182186" sldId="420"/>
            <ac:spMk id="2" creationId="{00000000-0000-0000-0000-000000000000}"/>
          </ac:spMkLst>
        </pc:spChg>
        <pc:spChg chg="mod">
          <ac:chgData name="Nybro, Erica" userId="1492e0a9-8f05-4098-a64e-a6e438108755" providerId="ADAL" clId="{C45775EF-9BF6-4F73-A30A-BF18F6421157}" dt="2021-06-24T13:58:44.507" v="749" actId="20577"/>
          <ac:spMkLst>
            <pc:docMk/>
            <pc:sldMk cId="3302182186" sldId="420"/>
            <ac:spMk id="4" creationId="{00000000-0000-0000-0000-000000000000}"/>
          </ac:spMkLst>
        </pc:spChg>
        <pc:spChg chg="del">
          <ac:chgData name="Nybro, Erica" userId="1492e0a9-8f05-4098-a64e-a6e438108755" providerId="ADAL" clId="{C45775EF-9BF6-4F73-A30A-BF18F6421157}" dt="2021-06-24T13:58:48.026" v="750" actId="478"/>
          <ac:spMkLst>
            <pc:docMk/>
            <pc:sldMk cId="3302182186" sldId="420"/>
            <ac:spMk id="5" creationId="{00000000-0000-0000-0000-000000000000}"/>
          </ac:spMkLst>
        </pc:spChg>
        <pc:graphicFrameChg chg="mod">
          <ac:chgData name="Nybro, Erica" userId="1492e0a9-8f05-4098-a64e-a6e438108755" providerId="ADAL" clId="{C45775EF-9BF6-4F73-A30A-BF18F6421157}" dt="2021-06-24T13:58:49.765" v="751" actId="14100"/>
          <ac:graphicFrameMkLst>
            <pc:docMk/>
            <pc:sldMk cId="3302182186" sldId="420"/>
            <ac:graphicFrameMk id="9" creationId="{00000000-0000-0000-0000-000000000000}"/>
          </ac:graphicFrameMkLst>
        </pc:graphicFrameChg>
      </pc:sldChg>
      <pc:sldChg chg="delSp modSp mod">
        <pc:chgData name="Nybro, Erica" userId="1492e0a9-8f05-4098-a64e-a6e438108755" providerId="ADAL" clId="{C45775EF-9BF6-4F73-A30A-BF18F6421157}" dt="2021-06-24T13:58:07.552" v="607" actId="478"/>
        <pc:sldMkLst>
          <pc:docMk/>
          <pc:sldMk cId="2300238537" sldId="421"/>
        </pc:sldMkLst>
        <pc:spChg chg="mod">
          <ac:chgData name="Nybro, Erica" userId="1492e0a9-8f05-4098-a64e-a6e438108755" providerId="ADAL" clId="{C45775EF-9BF6-4F73-A30A-BF18F6421157}" dt="2021-06-24T13:58:05.912" v="606" actId="113"/>
          <ac:spMkLst>
            <pc:docMk/>
            <pc:sldMk cId="2300238537" sldId="421"/>
            <ac:spMk id="3" creationId="{00000000-0000-0000-0000-000000000000}"/>
          </ac:spMkLst>
        </pc:spChg>
        <pc:picChg chg="del">
          <ac:chgData name="Nybro, Erica" userId="1492e0a9-8f05-4098-a64e-a6e438108755" providerId="ADAL" clId="{C45775EF-9BF6-4F73-A30A-BF18F6421157}" dt="2021-06-24T13:58:07.552" v="607" actId="478"/>
          <ac:picMkLst>
            <pc:docMk/>
            <pc:sldMk cId="2300238537" sldId="421"/>
            <ac:picMk id="4" creationId="{00000000-0000-0000-0000-000000000000}"/>
          </ac:picMkLst>
        </pc:picChg>
      </pc:sldChg>
      <pc:sldChg chg="modSp mod">
        <pc:chgData name="Nybro, Erica" userId="1492e0a9-8f05-4098-a64e-a6e438108755" providerId="ADAL" clId="{C45775EF-9BF6-4F73-A30A-BF18F6421157}" dt="2021-06-24T14:56:28.304" v="798" actId="27918"/>
        <pc:sldMkLst>
          <pc:docMk/>
          <pc:sldMk cId="517228390" sldId="422"/>
        </pc:sldMkLst>
        <pc:spChg chg="mod">
          <ac:chgData name="Nybro, Erica" userId="1492e0a9-8f05-4098-a64e-a6e438108755" providerId="ADAL" clId="{C45775EF-9BF6-4F73-A30A-BF18F6421157}" dt="2021-06-24T13:59:37.021" v="787" actId="20577"/>
          <ac:spMkLst>
            <pc:docMk/>
            <pc:sldMk cId="517228390" sldId="422"/>
            <ac:spMk id="2" creationId="{00000000-0000-0000-0000-000000000000}"/>
          </ac:spMkLst>
        </pc:spChg>
        <pc:spChg chg="mod">
          <ac:chgData name="Nybro, Erica" userId="1492e0a9-8f05-4098-a64e-a6e438108755" providerId="ADAL" clId="{C45775EF-9BF6-4F73-A30A-BF18F6421157}" dt="2021-06-24T13:59:44.417" v="788" actId="6549"/>
          <ac:spMkLst>
            <pc:docMk/>
            <pc:sldMk cId="517228390" sldId="422"/>
            <ac:spMk id="4" creationId="{00000000-0000-0000-0000-000000000000}"/>
          </ac:spMkLst>
        </pc:spChg>
      </pc:sldChg>
      <pc:sldChg chg="delSp modSp mod">
        <pc:chgData name="Nybro, Erica" userId="1492e0a9-8f05-4098-a64e-a6e438108755" providerId="ADAL" clId="{C45775EF-9BF6-4F73-A30A-BF18F6421157}" dt="2021-06-24T14:59:17.813" v="897" actId="14100"/>
        <pc:sldMkLst>
          <pc:docMk/>
          <pc:sldMk cId="2523502599" sldId="423"/>
        </pc:sldMkLst>
        <pc:spChg chg="mod">
          <ac:chgData name="Nybro, Erica" userId="1492e0a9-8f05-4098-a64e-a6e438108755" providerId="ADAL" clId="{C45775EF-9BF6-4F73-A30A-BF18F6421157}" dt="2021-06-24T14:57:49.229" v="834" actId="20577"/>
          <ac:spMkLst>
            <pc:docMk/>
            <pc:sldMk cId="2523502599" sldId="423"/>
            <ac:spMk id="2" creationId="{00000000-0000-0000-0000-000000000000}"/>
          </ac:spMkLst>
        </pc:spChg>
        <pc:spChg chg="mod">
          <ac:chgData name="Nybro, Erica" userId="1492e0a9-8f05-4098-a64e-a6e438108755" providerId="ADAL" clId="{C45775EF-9BF6-4F73-A30A-BF18F6421157}" dt="2021-06-24T14:58:03.596" v="874" actId="20577"/>
          <ac:spMkLst>
            <pc:docMk/>
            <pc:sldMk cId="2523502599" sldId="423"/>
            <ac:spMk id="4" creationId="{00000000-0000-0000-0000-000000000000}"/>
          </ac:spMkLst>
        </pc:spChg>
        <pc:spChg chg="del">
          <ac:chgData name="Nybro, Erica" userId="1492e0a9-8f05-4098-a64e-a6e438108755" providerId="ADAL" clId="{C45775EF-9BF6-4F73-A30A-BF18F6421157}" dt="2021-06-24T14:58:06.718" v="875" actId="478"/>
          <ac:spMkLst>
            <pc:docMk/>
            <pc:sldMk cId="2523502599" sldId="423"/>
            <ac:spMk id="14" creationId="{00000000-0000-0000-0000-000000000000}"/>
          </ac:spMkLst>
        </pc:spChg>
        <pc:graphicFrameChg chg="mod">
          <ac:chgData name="Nybro, Erica" userId="1492e0a9-8f05-4098-a64e-a6e438108755" providerId="ADAL" clId="{C45775EF-9BF6-4F73-A30A-BF18F6421157}" dt="2021-06-24T14:59:17.813" v="897" actId="14100"/>
          <ac:graphicFrameMkLst>
            <pc:docMk/>
            <pc:sldMk cId="2523502599" sldId="423"/>
            <ac:graphicFrameMk id="13" creationId="{00000000-0000-0000-0000-000000000000}"/>
          </ac:graphicFrameMkLst>
        </pc:graphicFrameChg>
      </pc:sldChg>
      <pc:sldChg chg="modSp mod">
        <pc:chgData name="Nybro, Erica" userId="1492e0a9-8f05-4098-a64e-a6e438108755" providerId="ADAL" clId="{C45775EF-9BF6-4F73-A30A-BF18F6421157}" dt="2021-06-24T15:03:15.916" v="950" actId="27918"/>
        <pc:sldMkLst>
          <pc:docMk/>
          <pc:sldMk cId="2034602938" sldId="424"/>
        </pc:sldMkLst>
        <pc:spChg chg="mod">
          <ac:chgData name="Nybro, Erica" userId="1492e0a9-8f05-4098-a64e-a6e438108755" providerId="ADAL" clId="{C45775EF-9BF6-4F73-A30A-BF18F6421157}" dt="2021-06-24T14:59:46.071" v="941" actId="20577"/>
          <ac:spMkLst>
            <pc:docMk/>
            <pc:sldMk cId="2034602938" sldId="424"/>
            <ac:spMk id="2" creationId="{00000000-0000-0000-0000-000000000000}"/>
          </ac:spMkLst>
        </pc:spChg>
      </pc:sldChg>
      <pc:sldMasterChg chg="del delSldLayout">
        <pc:chgData name="Nybro, Erica" userId="1492e0a9-8f05-4098-a64e-a6e438108755" providerId="ADAL" clId="{C45775EF-9BF6-4F73-A30A-BF18F6421157}" dt="2021-06-24T13:15:57.144" v="0" actId="47"/>
        <pc:sldMasterMkLst>
          <pc:docMk/>
          <pc:sldMasterMk cId="3242073853" sldId="2147483660"/>
        </pc:sldMasterMkLst>
        <pc:sldLayoutChg chg="del">
          <pc:chgData name="Nybro, Erica" userId="1492e0a9-8f05-4098-a64e-a6e438108755" providerId="ADAL" clId="{C45775EF-9BF6-4F73-A30A-BF18F6421157}" dt="2021-06-24T13:15:57.144" v="0" actId="47"/>
          <pc:sldLayoutMkLst>
            <pc:docMk/>
            <pc:sldMasterMk cId="3242073853" sldId="2147483660"/>
            <pc:sldLayoutMk cId="4105006935" sldId="2147483661"/>
          </pc:sldLayoutMkLst>
        </pc:sldLayoutChg>
      </pc:sldMasterChg>
      <pc:sldMasterChg chg="setBg modSldLayout">
        <pc:chgData name="Nybro, Erica" userId="1492e0a9-8f05-4098-a64e-a6e438108755" providerId="ADAL" clId="{C45775EF-9BF6-4F73-A30A-BF18F6421157}" dt="2021-06-24T13:23:42.865" v="27"/>
        <pc:sldMasterMkLst>
          <pc:docMk/>
          <pc:sldMasterMk cId="2535715439" sldId="2147483662"/>
        </pc:sldMasterMkLst>
        <pc:sldLayoutChg chg="setBg">
          <pc:chgData name="Nybro, Erica" userId="1492e0a9-8f05-4098-a64e-a6e438108755" providerId="ADAL" clId="{C45775EF-9BF6-4F73-A30A-BF18F6421157}" dt="2021-06-24T13:23:37.375" v="26"/>
          <pc:sldLayoutMkLst>
            <pc:docMk/>
            <pc:sldMasterMk cId="2535715439" sldId="2147483662"/>
            <pc:sldLayoutMk cId="4119870486" sldId="2147483664"/>
          </pc:sldLayoutMkLst>
        </pc:sldLayoutChg>
      </pc:sldMasterChg>
    </pc:docChg>
  </pc:docChgLst>
  <pc:docChgLst>
    <pc:chgData name="McFarland, Annette" userId="e93d1f50-85ab-41a8-a34a-185a53159573" providerId="ADAL" clId="{2D92A579-4B64-44A9-957C-DA1B1C9D6815}"/>
    <pc:docChg chg="custSel modSld">
      <pc:chgData name="McFarland, Annette" userId="e93d1f50-85ab-41a8-a34a-185a53159573" providerId="ADAL" clId="{2D92A579-4B64-44A9-957C-DA1B1C9D6815}" dt="2021-07-29T19:21:16.590" v="3808" actId="20577"/>
      <pc:docMkLst>
        <pc:docMk/>
      </pc:docMkLst>
      <pc:sldChg chg="modSp mod">
        <pc:chgData name="McFarland, Annette" userId="e93d1f50-85ab-41a8-a34a-185a53159573" providerId="ADAL" clId="{2D92A579-4B64-44A9-957C-DA1B1C9D6815}" dt="2021-07-26T19:58:59.657" v="3807" actId="20577"/>
        <pc:sldMkLst>
          <pc:docMk/>
          <pc:sldMk cId="519782457" sldId="274"/>
        </pc:sldMkLst>
        <pc:spChg chg="mod">
          <ac:chgData name="McFarland, Annette" userId="e93d1f50-85ab-41a8-a34a-185a53159573" providerId="ADAL" clId="{2D92A579-4B64-44A9-957C-DA1B1C9D6815}" dt="2021-07-26T19:58:59.657" v="3807" actId="20577"/>
          <ac:spMkLst>
            <pc:docMk/>
            <pc:sldMk cId="519782457" sldId="274"/>
            <ac:spMk id="3" creationId="{00000000-0000-0000-0000-000000000000}"/>
          </ac:spMkLst>
        </pc:spChg>
      </pc:sldChg>
      <pc:sldChg chg="mod modNotesTx">
        <pc:chgData name="McFarland, Annette" userId="e93d1f50-85ab-41a8-a34a-185a53159573" providerId="ADAL" clId="{2D92A579-4B64-44A9-957C-DA1B1C9D6815}" dt="2021-07-26T19:39:45.100" v="1876" actId="20577"/>
        <pc:sldMkLst>
          <pc:docMk/>
          <pc:sldMk cId="659835304" sldId="301"/>
        </pc:sldMkLst>
      </pc:sldChg>
      <pc:sldChg chg="modNotesTx">
        <pc:chgData name="McFarland, Annette" userId="e93d1f50-85ab-41a8-a34a-185a53159573" providerId="ADAL" clId="{2D92A579-4B64-44A9-957C-DA1B1C9D6815}" dt="2021-07-26T19:14:57.968" v="150" actId="20577"/>
        <pc:sldMkLst>
          <pc:docMk/>
          <pc:sldMk cId="648517010" sldId="402"/>
        </pc:sldMkLst>
      </pc:sldChg>
      <pc:sldChg chg="mod modNotesTx">
        <pc:chgData name="McFarland, Annette" userId="e93d1f50-85ab-41a8-a34a-185a53159573" providerId="ADAL" clId="{2D92A579-4B64-44A9-957C-DA1B1C9D6815}" dt="2021-07-26T19:18:43.948" v="399" actId="20577"/>
        <pc:sldMkLst>
          <pc:docMk/>
          <pc:sldMk cId="1338819716" sldId="404"/>
        </pc:sldMkLst>
      </pc:sldChg>
      <pc:sldChg chg="modSp modNotesTx">
        <pc:chgData name="McFarland, Annette" userId="e93d1f50-85ab-41a8-a34a-185a53159573" providerId="ADAL" clId="{2D92A579-4B64-44A9-957C-DA1B1C9D6815}" dt="2021-07-26T19:31:02.840" v="1137" actId="20577"/>
        <pc:sldMkLst>
          <pc:docMk/>
          <pc:sldMk cId="928628211" sldId="406"/>
        </pc:sldMkLst>
        <pc:graphicFrameChg chg="mod">
          <ac:chgData name="McFarland, Annette" userId="e93d1f50-85ab-41a8-a34a-185a53159573" providerId="ADAL" clId="{2D92A579-4B64-44A9-957C-DA1B1C9D6815}" dt="2021-07-26T19:29:29.403" v="711"/>
          <ac:graphicFrameMkLst>
            <pc:docMk/>
            <pc:sldMk cId="928628211" sldId="406"/>
            <ac:graphicFrameMk id="8" creationId="{00000000-0000-0000-0000-000000000000}"/>
          </ac:graphicFrameMkLst>
        </pc:graphicFrameChg>
      </pc:sldChg>
      <pc:sldChg chg="modNotesTx">
        <pc:chgData name="McFarland, Annette" userId="e93d1f50-85ab-41a8-a34a-185a53159573" providerId="ADAL" clId="{2D92A579-4B64-44A9-957C-DA1B1C9D6815}" dt="2021-07-26T19:33:36.400" v="1474" actId="20577"/>
        <pc:sldMkLst>
          <pc:docMk/>
          <pc:sldMk cId="789935288" sldId="407"/>
        </pc:sldMkLst>
      </pc:sldChg>
      <pc:sldChg chg="modNotesTx">
        <pc:chgData name="McFarland, Annette" userId="e93d1f50-85ab-41a8-a34a-185a53159573" providerId="ADAL" clId="{2D92A579-4B64-44A9-957C-DA1B1C9D6815}" dt="2021-07-26T19:35:11.503" v="1671" actId="5793"/>
        <pc:sldMkLst>
          <pc:docMk/>
          <pc:sldMk cId="73528586" sldId="409"/>
        </pc:sldMkLst>
      </pc:sldChg>
      <pc:sldChg chg="mod modNotesTx">
        <pc:chgData name="McFarland, Annette" userId="e93d1f50-85ab-41a8-a34a-185a53159573" providerId="ADAL" clId="{2D92A579-4B64-44A9-957C-DA1B1C9D6815}" dt="2021-07-26T19:38:37.821" v="1752" actId="20577"/>
        <pc:sldMkLst>
          <pc:docMk/>
          <pc:sldMk cId="3773448705" sldId="410"/>
        </pc:sldMkLst>
      </pc:sldChg>
      <pc:sldChg chg="modNotesTx">
        <pc:chgData name="McFarland, Annette" userId="e93d1f50-85ab-41a8-a34a-185a53159573" providerId="ADAL" clId="{2D92A579-4B64-44A9-957C-DA1B1C9D6815}" dt="2021-07-26T19:40:24.566" v="1990" actId="20577"/>
        <pc:sldMkLst>
          <pc:docMk/>
          <pc:sldMk cId="4169827172" sldId="411"/>
        </pc:sldMkLst>
      </pc:sldChg>
      <pc:sldChg chg="modNotesTx">
        <pc:chgData name="McFarland, Annette" userId="e93d1f50-85ab-41a8-a34a-185a53159573" providerId="ADAL" clId="{2D92A579-4B64-44A9-957C-DA1B1C9D6815}" dt="2021-07-29T19:21:16.590" v="3808" actId="20577"/>
        <pc:sldMkLst>
          <pc:docMk/>
          <pc:sldMk cId="1705211044" sldId="412"/>
        </pc:sldMkLst>
      </pc:sldChg>
      <pc:sldChg chg="modNotesTx">
        <pc:chgData name="McFarland, Annette" userId="e93d1f50-85ab-41a8-a34a-185a53159573" providerId="ADAL" clId="{2D92A579-4B64-44A9-957C-DA1B1C9D6815}" dt="2021-07-26T19:44:04.648" v="2479" actId="20577"/>
        <pc:sldMkLst>
          <pc:docMk/>
          <pc:sldMk cId="2582305897" sldId="413"/>
        </pc:sldMkLst>
      </pc:sldChg>
      <pc:sldChg chg="modNotesTx">
        <pc:chgData name="McFarland, Annette" userId="e93d1f50-85ab-41a8-a34a-185a53159573" providerId="ADAL" clId="{2D92A579-4B64-44A9-957C-DA1B1C9D6815}" dt="2021-07-26T19:45:03.538" v="2624" actId="20577"/>
        <pc:sldMkLst>
          <pc:docMk/>
          <pc:sldMk cId="1787752194" sldId="414"/>
        </pc:sldMkLst>
      </pc:sldChg>
      <pc:sldChg chg="modNotesTx">
        <pc:chgData name="McFarland, Annette" userId="e93d1f50-85ab-41a8-a34a-185a53159573" providerId="ADAL" clId="{2D92A579-4B64-44A9-957C-DA1B1C9D6815}" dt="2021-07-26T19:46:51.787" v="2888" actId="20577"/>
        <pc:sldMkLst>
          <pc:docMk/>
          <pc:sldMk cId="3083724022" sldId="415"/>
        </pc:sldMkLst>
      </pc:sldChg>
      <pc:sldChg chg="modNotesTx">
        <pc:chgData name="McFarland, Annette" userId="e93d1f50-85ab-41a8-a34a-185a53159573" providerId="ADAL" clId="{2D92A579-4B64-44A9-957C-DA1B1C9D6815}" dt="2021-07-26T19:47:31.339" v="3039" actId="20577"/>
        <pc:sldMkLst>
          <pc:docMk/>
          <pc:sldMk cId="109440287" sldId="417"/>
        </pc:sldMkLst>
      </pc:sldChg>
      <pc:sldChg chg="modNotesTx">
        <pc:chgData name="McFarland, Annette" userId="e93d1f50-85ab-41a8-a34a-185a53159573" providerId="ADAL" clId="{2D92A579-4B64-44A9-957C-DA1B1C9D6815}" dt="2021-07-26T19:20:22.232" v="710" actId="20577"/>
        <pc:sldMkLst>
          <pc:docMk/>
          <pc:sldMk cId="2832978962" sldId="418"/>
        </pc:sldMkLst>
      </pc:sldChg>
      <pc:sldChg chg="modNotesTx">
        <pc:chgData name="McFarland, Annette" userId="e93d1f50-85ab-41a8-a34a-185a53159573" providerId="ADAL" clId="{2D92A579-4B64-44A9-957C-DA1B1C9D6815}" dt="2021-07-26T19:41:40.405" v="2148" actId="20577"/>
        <pc:sldMkLst>
          <pc:docMk/>
          <pc:sldMk cId="3210516157" sldId="419"/>
        </pc:sldMkLst>
      </pc:sldChg>
      <pc:sldChg chg="modNotesTx">
        <pc:chgData name="McFarland, Annette" userId="e93d1f50-85ab-41a8-a34a-185a53159573" providerId="ADAL" clId="{2D92A579-4B64-44A9-957C-DA1B1C9D6815}" dt="2021-07-26T19:49:51.194" v="3277" actId="20577"/>
        <pc:sldMkLst>
          <pc:docMk/>
          <pc:sldMk cId="3302182186" sldId="420"/>
        </pc:sldMkLst>
      </pc:sldChg>
      <pc:sldChg chg="mod modNotesTx">
        <pc:chgData name="McFarland, Annette" userId="e93d1f50-85ab-41a8-a34a-185a53159573" providerId="ADAL" clId="{2D92A579-4B64-44A9-957C-DA1B1C9D6815}" dt="2021-07-26T19:55:59.064" v="3483" actId="20577"/>
        <pc:sldMkLst>
          <pc:docMk/>
          <pc:sldMk cId="517228390" sldId="422"/>
        </pc:sldMkLst>
      </pc:sldChg>
      <pc:sldChg chg="modNotesTx">
        <pc:chgData name="McFarland, Annette" userId="e93d1f50-85ab-41a8-a34a-185a53159573" providerId="ADAL" clId="{2D92A579-4B64-44A9-957C-DA1B1C9D6815}" dt="2021-07-26T19:57:37.440" v="3649" actId="20577"/>
        <pc:sldMkLst>
          <pc:docMk/>
          <pc:sldMk cId="2523502599" sldId="423"/>
        </pc:sldMkLst>
      </pc:sldChg>
      <pc:sldChg chg="modNotesTx">
        <pc:chgData name="McFarland, Annette" userId="e93d1f50-85ab-41a8-a34a-185a53159573" providerId="ADAL" clId="{2D92A579-4B64-44A9-957C-DA1B1C9D6815}" dt="2021-07-26T19:58:41.362" v="3803" actId="20577"/>
        <pc:sldMkLst>
          <pc:docMk/>
          <pc:sldMk cId="2034602938" sldId="424"/>
        </pc:sldMkLst>
      </pc:sldChg>
    </pc:docChg>
  </pc:docChgLst>
  <pc:docChgLst>
    <pc:chgData name="Zweimueller, Sally" userId="f649569d-8ee2-4724-a3fd-8ef967560e44" providerId="ADAL" clId="{279DA54A-88E3-460E-98C7-26EFE3374B0A}"/>
    <pc:docChg chg="custSel delSld modSld modMainMaster">
      <pc:chgData name="Zweimueller, Sally" userId="f649569d-8ee2-4724-a3fd-8ef967560e44" providerId="ADAL" clId="{279DA54A-88E3-460E-98C7-26EFE3374B0A}" dt="2021-08-10T13:17:20.721" v="88" actId="14100"/>
      <pc:docMkLst>
        <pc:docMk/>
      </pc:docMkLst>
      <pc:sldChg chg="modSp mod">
        <pc:chgData name="Zweimueller, Sally" userId="f649569d-8ee2-4724-a3fd-8ef967560e44" providerId="ADAL" clId="{279DA54A-88E3-460E-98C7-26EFE3374B0A}" dt="2021-08-10T13:13:52.775" v="41" actId="113"/>
        <pc:sldMkLst>
          <pc:docMk/>
          <pc:sldMk cId="2985193522" sldId="258"/>
        </pc:sldMkLst>
        <pc:spChg chg="mod">
          <ac:chgData name="Zweimueller, Sally" userId="f649569d-8ee2-4724-a3fd-8ef967560e44" providerId="ADAL" clId="{279DA54A-88E3-460E-98C7-26EFE3374B0A}" dt="2021-08-10T13:13:52.775" v="41" actId="113"/>
          <ac:spMkLst>
            <pc:docMk/>
            <pc:sldMk cId="2985193522" sldId="258"/>
            <ac:spMk id="3" creationId="{00000000-0000-0000-0000-000000000000}"/>
          </ac:spMkLst>
        </pc:spChg>
      </pc:sldChg>
      <pc:sldChg chg="modSp mod">
        <pc:chgData name="Zweimueller, Sally" userId="f649569d-8ee2-4724-a3fd-8ef967560e44" providerId="ADAL" clId="{279DA54A-88E3-460E-98C7-26EFE3374B0A}" dt="2021-07-30T16:53:46.588" v="11" actId="1076"/>
        <pc:sldMkLst>
          <pc:docMk/>
          <pc:sldMk cId="3304091648" sldId="295"/>
        </pc:sldMkLst>
        <pc:spChg chg="mod">
          <ac:chgData name="Zweimueller, Sally" userId="f649569d-8ee2-4724-a3fd-8ef967560e44" providerId="ADAL" clId="{279DA54A-88E3-460E-98C7-26EFE3374B0A}" dt="2021-07-30T16:53:46.588" v="11" actId="1076"/>
          <ac:spMkLst>
            <pc:docMk/>
            <pc:sldMk cId="3304091648" sldId="295"/>
            <ac:spMk id="3" creationId="{00000000-0000-0000-0000-000000000000}"/>
          </ac:spMkLst>
        </pc:spChg>
        <pc:spChg chg="mod">
          <ac:chgData name="Zweimueller, Sally" userId="f649569d-8ee2-4724-a3fd-8ef967560e44" providerId="ADAL" clId="{279DA54A-88E3-460E-98C7-26EFE3374B0A}" dt="2021-07-30T16:53:36.675" v="8" actId="20577"/>
          <ac:spMkLst>
            <pc:docMk/>
            <pc:sldMk cId="3304091648" sldId="295"/>
            <ac:spMk id="4" creationId="{E0567F55-DAD7-430F-AEA5-D0C0F17E669B}"/>
          </ac:spMkLst>
        </pc:spChg>
      </pc:sldChg>
      <pc:sldChg chg="del">
        <pc:chgData name="Zweimueller, Sally" userId="f649569d-8ee2-4724-a3fd-8ef967560e44" providerId="ADAL" clId="{279DA54A-88E3-460E-98C7-26EFE3374B0A}" dt="2021-08-10T13:13:58.661" v="42" actId="47"/>
        <pc:sldMkLst>
          <pc:docMk/>
          <pc:sldMk cId="2016062696" sldId="398"/>
        </pc:sldMkLst>
      </pc:sldChg>
      <pc:sldChg chg="modSp mod">
        <pc:chgData name="Zweimueller, Sally" userId="f649569d-8ee2-4724-a3fd-8ef967560e44" providerId="ADAL" clId="{279DA54A-88E3-460E-98C7-26EFE3374B0A}" dt="2021-08-10T13:14:08.001" v="58" actId="20577"/>
        <pc:sldMkLst>
          <pc:docMk/>
          <pc:sldMk cId="3975721450" sldId="399"/>
        </pc:sldMkLst>
        <pc:spChg chg="mod">
          <ac:chgData name="Zweimueller, Sally" userId="f649569d-8ee2-4724-a3fd-8ef967560e44" providerId="ADAL" clId="{279DA54A-88E3-460E-98C7-26EFE3374B0A}" dt="2021-08-10T13:14:08.001" v="58" actId="20577"/>
          <ac:spMkLst>
            <pc:docMk/>
            <pc:sldMk cId="3975721450" sldId="399"/>
            <ac:spMk id="3" creationId="{00000000-0000-0000-0000-000000000000}"/>
          </ac:spMkLst>
        </pc:spChg>
      </pc:sldChg>
      <pc:sldChg chg="modSp mod">
        <pc:chgData name="Zweimueller, Sally" userId="f649569d-8ee2-4724-a3fd-8ef967560e44" providerId="ADAL" clId="{279DA54A-88E3-460E-98C7-26EFE3374B0A}" dt="2021-08-10T13:14:19.384" v="76" actId="20577"/>
        <pc:sldMkLst>
          <pc:docMk/>
          <pc:sldMk cId="1953112822" sldId="400"/>
        </pc:sldMkLst>
        <pc:spChg chg="mod">
          <ac:chgData name="Zweimueller, Sally" userId="f649569d-8ee2-4724-a3fd-8ef967560e44" providerId="ADAL" clId="{279DA54A-88E3-460E-98C7-26EFE3374B0A}" dt="2021-08-10T13:14:19.384" v="76" actId="20577"/>
          <ac:spMkLst>
            <pc:docMk/>
            <pc:sldMk cId="1953112822" sldId="400"/>
            <ac:spMk id="3" creationId="{00000000-0000-0000-0000-000000000000}"/>
          </ac:spMkLst>
        </pc:spChg>
      </pc:sldChg>
      <pc:sldChg chg="modSp mod">
        <pc:chgData name="Zweimueller, Sally" userId="f649569d-8ee2-4724-a3fd-8ef967560e44" providerId="ADAL" clId="{279DA54A-88E3-460E-98C7-26EFE3374B0A}" dt="2021-08-10T13:14:30.961" v="80" actId="27636"/>
        <pc:sldMkLst>
          <pc:docMk/>
          <pc:sldMk cId="1444352020" sldId="401"/>
        </pc:sldMkLst>
        <pc:spChg chg="mod">
          <ac:chgData name="Zweimueller, Sally" userId="f649569d-8ee2-4724-a3fd-8ef967560e44" providerId="ADAL" clId="{279DA54A-88E3-460E-98C7-26EFE3374B0A}" dt="2021-08-10T13:14:30.961" v="80" actId="27636"/>
          <ac:spMkLst>
            <pc:docMk/>
            <pc:sldMk cId="1444352020" sldId="401"/>
            <ac:spMk id="3" creationId="{00000000-0000-0000-0000-000000000000}"/>
          </ac:spMkLst>
        </pc:spChg>
      </pc:sldChg>
      <pc:sldChg chg="addCm delCm modNotesTx">
        <pc:chgData name="Zweimueller, Sally" userId="f649569d-8ee2-4724-a3fd-8ef967560e44" providerId="ADAL" clId="{279DA54A-88E3-460E-98C7-26EFE3374B0A}" dt="2021-08-10T13:12:14.747" v="19" actId="1592"/>
        <pc:sldMkLst>
          <pc:docMk/>
          <pc:sldMk cId="648517010" sldId="402"/>
        </pc:sldMkLst>
      </pc:sldChg>
      <pc:sldChg chg="modSp">
        <pc:chgData name="Zweimueller, Sally" userId="f649569d-8ee2-4724-a3fd-8ef967560e44" providerId="ADAL" clId="{279DA54A-88E3-460E-98C7-26EFE3374B0A}" dt="2021-08-10T13:12:34.873" v="22"/>
        <pc:sldMkLst>
          <pc:docMk/>
          <pc:sldMk cId="1338819716" sldId="404"/>
        </pc:sldMkLst>
        <pc:graphicFrameChg chg="mod">
          <ac:chgData name="Zweimueller, Sally" userId="f649569d-8ee2-4724-a3fd-8ef967560e44" providerId="ADAL" clId="{279DA54A-88E3-460E-98C7-26EFE3374B0A}" dt="2021-08-10T13:12:34.873" v="22"/>
          <ac:graphicFrameMkLst>
            <pc:docMk/>
            <pc:sldMk cId="1338819716" sldId="404"/>
            <ac:graphicFrameMk id="13" creationId="{00000000-0000-0000-0000-000000000000}"/>
          </ac:graphicFrameMkLst>
        </pc:graphicFrameChg>
      </pc:sldChg>
      <pc:sldChg chg="modSp">
        <pc:chgData name="Zweimueller, Sally" userId="f649569d-8ee2-4724-a3fd-8ef967560e44" providerId="ADAL" clId="{279DA54A-88E3-460E-98C7-26EFE3374B0A}" dt="2021-08-10T13:15:38.206" v="82"/>
        <pc:sldMkLst>
          <pc:docMk/>
          <pc:sldMk cId="4169827172" sldId="411"/>
        </pc:sldMkLst>
        <pc:graphicFrameChg chg="mod">
          <ac:chgData name="Zweimueller, Sally" userId="f649569d-8ee2-4724-a3fd-8ef967560e44" providerId="ADAL" clId="{279DA54A-88E3-460E-98C7-26EFE3374B0A}" dt="2021-08-10T13:15:38.206" v="82"/>
          <ac:graphicFrameMkLst>
            <pc:docMk/>
            <pc:sldMk cId="4169827172" sldId="411"/>
            <ac:graphicFrameMk id="8" creationId="{00000000-0000-0000-0000-000000000000}"/>
          </ac:graphicFrameMkLst>
        </pc:graphicFrameChg>
      </pc:sldChg>
      <pc:sldChg chg="modSp">
        <pc:chgData name="Zweimueller, Sally" userId="f649569d-8ee2-4724-a3fd-8ef967560e44" providerId="ADAL" clId="{279DA54A-88E3-460E-98C7-26EFE3374B0A}" dt="2021-08-10T13:16:06.711" v="84" actId="207"/>
        <pc:sldMkLst>
          <pc:docMk/>
          <pc:sldMk cId="3083724022" sldId="415"/>
        </pc:sldMkLst>
        <pc:graphicFrameChg chg="mod">
          <ac:chgData name="Zweimueller, Sally" userId="f649569d-8ee2-4724-a3fd-8ef967560e44" providerId="ADAL" clId="{279DA54A-88E3-460E-98C7-26EFE3374B0A}" dt="2021-08-10T13:16:06.711" v="84" actId="207"/>
          <ac:graphicFrameMkLst>
            <pc:docMk/>
            <pc:sldMk cId="3083724022" sldId="415"/>
            <ac:graphicFrameMk id="7" creationId="{00000000-0000-0000-0000-000000000000}"/>
          </ac:graphicFrameMkLst>
        </pc:graphicFrameChg>
      </pc:sldChg>
      <pc:sldChg chg="modSp mod">
        <pc:chgData name="Zweimueller, Sally" userId="f649569d-8ee2-4724-a3fd-8ef967560e44" providerId="ADAL" clId="{279DA54A-88E3-460E-98C7-26EFE3374B0A}" dt="2021-08-10T13:16:47.244" v="85" actId="14100"/>
        <pc:sldMkLst>
          <pc:docMk/>
          <pc:sldMk cId="3302182186" sldId="420"/>
        </pc:sldMkLst>
        <pc:graphicFrameChg chg="mod">
          <ac:chgData name="Zweimueller, Sally" userId="f649569d-8ee2-4724-a3fd-8ef967560e44" providerId="ADAL" clId="{279DA54A-88E3-460E-98C7-26EFE3374B0A}" dt="2021-08-10T13:16:47.244" v="85" actId="14100"/>
          <ac:graphicFrameMkLst>
            <pc:docMk/>
            <pc:sldMk cId="3302182186" sldId="420"/>
            <ac:graphicFrameMk id="9" creationId="{00000000-0000-0000-0000-000000000000}"/>
          </ac:graphicFrameMkLst>
        </pc:graphicFrameChg>
      </pc:sldChg>
      <pc:sldChg chg="modSp mod">
        <pc:chgData name="Zweimueller, Sally" userId="f649569d-8ee2-4724-a3fd-8ef967560e44" providerId="ADAL" clId="{279DA54A-88E3-460E-98C7-26EFE3374B0A}" dt="2021-08-10T13:14:36.871" v="81"/>
        <pc:sldMkLst>
          <pc:docMk/>
          <pc:sldMk cId="2300238537" sldId="421"/>
        </pc:sldMkLst>
        <pc:spChg chg="mod">
          <ac:chgData name="Zweimueller, Sally" userId="f649569d-8ee2-4724-a3fd-8ef967560e44" providerId="ADAL" clId="{279DA54A-88E3-460E-98C7-26EFE3374B0A}" dt="2021-08-10T13:14:36.871" v="81"/>
          <ac:spMkLst>
            <pc:docMk/>
            <pc:sldMk cId="2300238537" sldId="421"/>
            <ac:spMk id="3" creationId="{00000000-0000-0000-0000-000000000000}"/>
          </ac:spMkLst>
        </pc:spChg>
      </pc:sldChg>
      <pc:sldChg chg="modSp mod">
        <pc:chgData name="Zweimueller, Sally" userId="f649569d-8ee2-4724-a3fd-8ef967560e44" providerId="ADAL" clId="{279DA54A-88E3-460E-98C7-26EFE3374B0A}" dt="2021-08-10T13:16:57.850" v="86" actId="14100"/>
        <pc:sldMkLst>
          <pc:docMk/>
          <pc:sldMk cId="517228390" sldId="422"/>
        </pc:sldMkLst>
        <pc:graphicFrameChg chg="mod">
          <ac:chgData name="Zweimueller, Sally" userId="f649569d-8ee2-4724-a3fd-8ef967560e44" providerId="ADAL" clId="{279DA54A-88E3-460E-98C7-26EFE3374B0A}" dt="2021-08-10T13:16:57.850" v="86" actId="14100"/>
          <ac:graphicFrameMkLst>
            <pc:docMk/>
            <pc:sldMk cId="517228390" sldId="422"/>
            <ac:graphicFrameMk id="9" creationId="{00000000-0000-0000-0000-000000000000}"/>
          </ac:graphicFrameMkLst>
        </pc:graphicFrameChg>
      </pc:sldChg>
      <pc:sldChg chg="modSp">
        <pc:chgData name="Zweimueller, Sally" userId="f649569d-8ee2-4724-a3fd-8ef967560e44" providerId="ADAL" clId="{279DA54A-88E3-460E-98C7-26EFE3374B0A}" dt="2021-08-10T13:17:14.337" v="87"/>
        <pc:sldMkLst>
          <pc:docMk/>
          <pc:sldMk cId="2523502599" sldId="423"/>
        </pc:sldMkLst>
        <pc:graphicFrameChg chg="mod">
          <ac:chgData name="Zweimueller, Sally" userId="f649569d-8ee2-4724-a3fd-8ef967560e44" providerId="ADAL" clId="{279DA54A-88E3-460E-98C7-26EFE3374B0A}" dt="2021-08-10T13:17:14.337" v="87"/>
          <ac:graphicFrameMkLst>
            <pc:docMk/>
            <pc:sldMk cId="2523502599" sldId="423"/>
            <ac:graphicFrameMk id="13" creationId="{00000000-0000-0000-0000-000000000000}"/>
          </ac:graphicFrameMkLst>
        </pc:graphicFrameChg>
      </pc:sldChg>
      <pc:sldChg chg="modSp mod">
        <pc:chgData name="Zweimueller, Sally" userId="f649569d-8ee2-4724-a3fd-8ef967560e44" providerId="ADAL" clId="{279DA54A-88E3-460E-98C7-26EFE3374B0A}" dt="2021-08-10T13:17:20.721" v="88" actId="14100"/>
        <pc:sldMkLst>
          <pc:docMk/>
          <pc:sldMk cId="2034602938" sldId="424"/>
        </pc:sldMkLst>
        <pc:graphicFrameChg chg="mod">
          <ac:chgData name="Zweimueller, Sally" userId="f649569d-8ee2-4724-a3fd-8ef967560e44" providerId="ADAL" clId="{279DA54A-88E3-460E-98C7-26EFE3374B0A}" dt="2021-08-10T13:17:20.721" v="88" actId="14100"/>
          <ac:graphicFrameMkLst>
            <pc:docMk/>
            <pc:sldMk cId="2034602938" sldId="424"/>
            <ac:graphicFrameMk id="9" creationId="{00000000-0000-0000-0000-000000000000}"/>
          </ac:graphicFrameMkLst>
        </pc:graphicFrameChg>
      </pc:sldChg>
      <pc:sldMasterChg chg="modSldLayout">
        <pc:chgData name="Zweimueller, Sally" userId="f649569d-8ee2-4724-a3fd-8ef967560e44" providerId="ADAL" clId="{279DA54A-88E3-460E-98C7-26EFE3374B0A}" dt="2021-07-30T16:53:20.495" v="1"/>
        <pc:sldMasterMkLst>
          <pc:docMk/>
          <pc:sldMasterMk cId="1291431228" sldId="2147483667"/>
        </pc:sldMasterMkLst>
        <pc:sldLayoutChg chg="addSp delSp modSp mod">
          <pc:chgData name="Zweimueller, Sally" userId="f649569d-8ee2-4724-a3fd-8ef967560e44" providerId="ADAL" clId="{279DA54A-88E3-460E-98C7-26EFE3374B0A}" dt="2021-07-30T16:53:20.495" v="1"/>
          <pc:sldLayoutMkLst>
            <pc:docMk/>
            <pc:sldMasterMk cId="1291431228" sldId="2147483667"/>
            <pc:sldLayoutMk cId="1068961008" sldId="2147483668"/>
          </pc:sldLayoutMkLst>
          <pc:spChg chg="del">
            <ac:chgData name="Zweimueller, Sally" userId="f649569d-8ee2-4724-a3fd-8ef967560e44" providerId="ADAL" clId="{279DA54A-88E3-460E-98C7-26EFE3374B0A}" dt="2021-07-30T16:53:17.532" v="0" actId="478"/>
            <ac:spMkLst>
              <pc:docMk/>
              <pc:sldMasterMk cId="1291431228" sldId="2147483667"/>
              <pc:sldLayoutMk cId="1068961008" sldId="2147483668"/>
              <ac:spMk id="5" creationId="{48717A92-BB1C-410C-B86F-29A5976E0998}"/>
            </ac:spMkLst>
          </pc:spChg>
          <pc:spChg chg="add mod">
            <ac:chgData name="Zweimueller, Sally" userId="f649569d-8ee2-4724-a3fd-8ef967560e44" providerId="ADAL" clId="{279DA54A-88E3-460E-98C7-26EFE3374B0A}" dt="2021-07-30T16:53:20.495" v="1"/>
            <ac:spMkLst>
              <pc:docMk/>
              <pc:sldMasterMk cId="1291431228" sldId="2147483667"/>
              <pc:sldLayoutMk cId="1068961008" sldId="2147483668"/>
              <ac:spMk id="8" creationId="{488F8C27-7B94-4FF1-80DE-842E02F60C52}"/>
            </ac:spMkLst>
          </pc:spChg>
          <pc:spChg chg="mod">
            <ac:chgData name="Zweimueller, Sally" userId="f649569d-8ee2-4724-a3fd-8ef967560e44" providerId="ADAL" clId="{279DA54A-88E3-460E-98C7-26EFE3374B0A}" dt="2021-07-30T16:53:20.495" v="1"/>
            <ac:spMkLst>
              <pc:docMk/>
              <pc:sldMasterMk cId="1291431228" sldId="2147483667"/>
              <pc:sldLayoutMk cId="1068961008" sldId="2147483668"/>
              <ac:spMk id="12" creationId="{9F81A322-013D-47E0-80F6-67CED5A93024}"/>
            </ac:spMkLst>
          </pc:spChg>
          <pc:spChg chg="mod">
            <ac:chgData name="Zweimueller, Sally" userId="f649569d-8ee2-4724-a3fd-8ef967560e44" providerId="ADAL" clId="{279DA54A-88E3-460E-98C7-26EFE3374B0A}" dt="2021-07-30T16:53:20.495" v="1"/>
            <ac:spMkLst>
              <pc:docMk/>
              <pc:sldMasterMk cId="1291431228" sldId="2147483667"/>
              <pc:sldLayoutMk cId="1068961008" sldId="2147483668"/>
              <ac:spMk id="13" creationId="{31C922CC-C6F3-4AFC-ABA5-107B10BE41D1}"/>
            </ac:spMkLst>
          </pc:spChg>
          <pc:grpChg chg="del">
            <ac:chgData name="Zweimueller, Sally" userId="f649569d-8ee2-4724-a3fd-8ef967560e44" providerId="ADAL" clId="{279DA54A-88E3-460E-98C7-26EFE3374B0A}" dt="2021-07-30T16:53:17.532" v="0" actId="478"/>
            <ac:grpSpMkLst>
              <pc:docMk/>
              <pc:sldMasterMk cId="1291431228" sldId="2147483667"/>
              <pc:sldLayoutMk cId="1068961008" sldId="2147483668"/>
              <ac:grpSpMk id="9" creationId="{33E8D68A-1EF6-44E4-BE54-268908D46EE1}"/>
            </ac:grpSpMkLst>
          </pc:grpChg>
          <pc:grpChg chg="add mod">
            <ac:chgData name="Zweimueller, Sally" userId="f649569d-8ee2-4724-a3fd-8ef967560e44" providerId="ADAL" clId="{279DA54A-88E3-460E-98C7-26EFE3374B0A}" dt="2021-07-30T16:53:20.495" v="1"/>
            <ac:grpSpMkLst>
              <pc:docMk/>
              <pc:sldMasterMk cId="1291431228" sldId="2147483667"/>
              <pc:sldLayoutMk cId="1068961008" sldId="2147483668"/>
              <ac:grpSpMk id="10" creationId="{DF9C6724-7C3C-4F10-B033-EE2FA6DAC6E9}"/>
            </ac:grpSpMkLst>
          </pc:grpChg>
          <pc:picChg chg="mod">
            <ac:chgData name="Zweimueller, Sally" userId="f649569d-8ee2-4724-a3fd-8ef967560e44" providerId="ADAL" clId="{279DA54A-88E3-460E-98C7-26EFE3374B0A}" dt="2021-07-30T16:53:20.495" v="1"/>
            <ac:picMkLst>
              <pc:docMk/>
              <pc:sldMasterMk cId="1291431228" sldId="2147483667"/>
              <pc:sldLayoutMk cId="1068961008" sldId="2147483668"/>
              <ac:picMk id="11" creationId="{65A86401-63D3-477A-8BD7-CB34497514BF}"/>
            </ac:picMkLst>
          </pc:picChg>
          <pc:picChg chg="add mod">
            <ac:chgData name="Zweimueller, Sally" userId="f649569d-8ee2-4724-a3fd-8ef967560e44" providerId="ADAL" clId="{279DA54A-88E3-460E-98C7-26EFE3374B0A}" dt="2021-07-30T16:53:20.495" v="1"/>
            <ac:picMkLst>
              <pc:docMk/>
              <pc:sldMasterMk cId="1291431228" sldId="2147483667"/>
              <pc:sldLayoutMk cId="1068961008" sldId="2147483668"/>
              <ac:picMk id="14" creationId="{B75D45B7-8301-4C7D-A154-D07C35162CDE}"/>
            </ac:picMkLst>
          </pc:picChg>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3" Type="http://schemas.openxmlformats.org/officeDocument/2006/relationships/themeOverride" Target="../theme/themeOverride13.xml"/><Relationship Id="rId2" Type="http://schemas.microsoft.com/office/2011/relationships/chartColorStyle" Target="colors13.xml"/><Relationship Id="rId1" Type="http://schemas.microsoft.com/office/2011/relationships/chartStyle" Target="style13.xml"/><Relationship Id="rId5" Type="http://schemas.openxmlformats.org/officeDocument/2006/relationships/chartUserShapes" Target="../drawings/drawing2.xml"/><Relationship Id="rId4"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3" Type="http://schemas.openxmlformats.org/officeDocument/2006/relationships/themeOverride" Target="../theme/themeOverride14.xml"/><Relationship Id="rId2" Type="http://schemas.microsoft.com/office/2011/relationships/chartColorStyle" Target="colors14.xml"/><Relationship Id="rId1" Type="http://schemas.microsoft.com/office/2011/relationships/chartStyle" Target="style14.xml"/><Relationship Id="rId5" Type="http://schemas.openxmlformats.org/officeDocument/2006/relationships/chartUserShapes" Target="../drawings/drawing3.xml"/><Relationship Id="rId4"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3" Type="http://schemas.openxmlformats.org/officeDocument/2006/relationships/themeOverride" Target="../theme/themeOverride15.xml"/><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3" Type="http://schemas.openxmlformats.org/officeDocument/2006/relationships/themeOverride" Target="../theme/themeOverride16.xml"/><Relationship Id="rId2" Type="http://schemas.microsoft.com/office/2011/relationships/chartColorStyle" Target="colors16.xml"/><Relationship Id="rId1" Type="http://schemas.microsoft.com/office/2011/relationships/chartStyle" Target="style16.xml"/><Relationship Id="rId4"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3" Type="http://schemas.openxmlformats.org/officeDocument/2006/relationships/themeOverride" Target="../theme/themeOverride17.xml"/><Relationship Id="rId2" Type="http://schemas.microsoft.com/office/2011/relationships/chartColorStyle" Target="colors17.xml"/><Relationship Id="rId1" Type="http://schemas.microsoft.com/office/2011/relationships/chartStyle" Target="style17.xml"/><Relationship Id="rId4"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3" Type="http://schemas.openxmlformats.org/officeDocument/2006/relationships/themeOverride" Target="../theme/themeOverride18.xml"/><Relationship Id="rId2" Type="http://schemas.microsoft.com/office/2011/relationships/chartColorStyle" Target="colors18.xml"/><Relationship Id="rId1" Type="http://schemas.microsoft.com/office/2011/relationships/chartStyle" Target="style18.xml"/><Relationship Id="rId4"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3" Type="http://schemas.openxmlformats.org/officeDocument/2006/relationships/themeOverride" Target="../theme/themeOverride19.xml"/><Relationship Id="rId2" Type="http://schemas.microsoft.com/office/2011/relationships/chartColorStyle" Target="colors19.xml"/><Relationship Id="rId1" Type="http://schemas.microsoft.com/office/2011/relationships/chartStyle" Target="style19.xml"/><Relationship Id="rId4"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7.xml"/><Relationship Id="rId1" Type="http://schemas.microsoft.com/office/2011/relationships/chartStyle" Target="style7.xml"/><Relationship Id="rId5" Type="http://schemas.openxmlformats.org/officeDocument/2006/relationships/chartUserShapes" Target="../drawings/drawing1.xml"/><Relationship Id="rId4"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0133010882708582E-2"/>
          <c:w val="0.96616035172886816"/>
          <c:h val="0.73203915109160322"/>
        </c:manualLayout>
      </c:layout>
      <c:barChart>
        <c:barDir val="col"/>
        <c:grouping val="clustered"/>
        <c:varyColors val="0"/>
        <c:ser>
          <c:idx val="0"/>
          <c:order val="0"/>
          <c:tx>
            <c:strRef>
              <c:f>Sheet1!$B$1</c:f>
              <c:strCache>
                <c:ptCount val="1"/>
                <c:pt idx="0">
                  <c:v>Women</c:v>
                </c:pt>
              </c:strCache>
            </c:strRef>
          </c:tx>
          <c:spPr>
            <a:solidFill>
              <a:srgbClr val="1C356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C3564"/>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0127-43D2-BE42-C0C5D9A5A8C6}"/>
              </c:ext>
            </c:extLst>
          </c:dPt>
          <c:dPt>
            <c:idx val="2"/>
            <c:invertIfNegative val="0"/>
            <c:bubble3D val="0"/>
            <c:spPr>
              <a:solidFill>
                <a:srgbClr val="1C3564"/>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0127-43D2-BE42-C0C5D9A5A8C6}"/>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Using condoms</c:v>
                </c:pt>
                <c:pt idx="1">
                  <c:v>Limiting sex to one uninfected partner</c:v>
                </c:pt>
                <c:pt idx="2">
                  <c:v>Using condoms AND limiting sex to one uninfected partner</c:v>
                </c:pt>
              </c:strCache>
            </c:strRef>
          </c:cat>
          <c:val>
            <c:numRef>
              <c:f>Sheet1!$B$2:$B$4</c:f>
              <c:numCache>
                <c:formatCode>General</c:formatCode>
                <c:ptCount val="3"/>
                <c:pt idx="0">
                  <c:v>92</c:v>
                </c:pt>
                <c:pt idx="1">
                  <c:v>89</c:v>
                </c:pt>
                <c:pt idx="2">
                  <c:v>83</c:v>
                </c:pt>
              </c:numCache>
            </c:numRef>
          </c:val>
          <c:extLst>
            <c:ext xmlns:c16="http://schemas.microsoft.com/office/drawing/2014/chart" uri="{C3380CC4-5D6E-409C-BE32-E72D297353CC}">
              <c16:uniqueId val="{00000004-0127-43D2-BE42-C0C5D9A5A8C6}"/>
            </c:ext>
          </c:extLst>
        </c:ser>
        <c:ser>
          <c:idx val="1"/>
          <c:order val="1"/>
          <c:tx>
            <c:strRef>
              <c:f>Sheet1!$C$1</c:f>
              <c:strCache>
                <c:ptCount val="1"/>
                <c:pt idx="0">
                  <c:v>Men</c:v>
                </c:pt>
              </c:strCache>
            </c:strRef>
          </c:tx>
          <c:spPr>
            <a:solidFill>
              <a:srgbClr val="4E854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Using condoms</c:v>
                </c:pt>
                <c:pt idx="1">
                  <c:v>Limiting sex to one uninfected partner</c:v>
                </c:pt>
                <c:pt idx="2">
                  <c:v>Using condoms AND limiting sex to one uninfected partner</c:v>
                </c:pt>
              </c:strCache>
            </c:strRef>
          </c:cat>
          <c:val>
            <c:numRef>
              <c:f>Sheet1!$C$2:$C$4</c:f>
              <c:numCache>
                <c:formatCode>General</c:formatCode>
                <c:ptCount val="3"/>
                <c:pt idx="0">
                  <c:v>95</c:v>
                </c:pt>
                <c:pt idx="1">
                  <c:v>87</c:v>
                </c:pt>
                <c:pt idx="2">
                  <c:v>83</c:v>
                </c:pt>
              </c:numCache>
            </c:numRef>
          </c:val>
          <c:extLst>
            <c:ext xmlns:c16="http://schemas.microsoft.com/office/drawing/2014/chart" uri="{C3380CC4-5D6E-409C-BE32-E72D297353CC}">
              <c16:uniqueId val="{00000005-0127-43D2-BE42-C0C5D9A5A8C6}"/>
            </c:ext>
          </c:extLst>
        </c:ser>
        <c:dLbls>
          <c:dLblPos val="outEnd"/>
          <c:showLegendKey val="0"/>
          <c:showVal val="1"/>
          <c:showCatName val="0"/>
          <c:showSerName val="0"/>
          <c:showPercent val="0"/>
          <c:showBubbleSize val="0"/>
        </c:dLbls>
        <c:gapWidth val="100"/>
        <c:axId val="330276632"/>
        <c:axId val="330277024"/>
      </c:barChart>
      <c:catAx>
        <c:axId val="3302766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30277024"/>
        <c:crosses val="autoZero"/>
        <c:auto val="1"/>
        <c:lblAlgn val="ctr"/>
        <c:lblOffset val="100"/>
        <c:noMultiLvlLbl val="0"/>
      </c:catAx>
      <c:valAx>
        <c:axId val="330277024"/>
        <c:scaling>
          <c:orientation val="minMax"/>
          <c:max val="100"/>
        </c:scaling>
        <c:delete val="1"/>
        <c:axPos val="l"/>
        <c:numFmt formatCode="General" sourceLinked="1"/>
        <c:majorTickMark val="out"/>
        <c:minorTickMark val="none"/>
        <c:tickLblPos val="nextTo"/>
        <c:crossAx val="33027663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rgbClr val="11A1DC"/>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2316-4FD2-9EBA-A42FD1795E1E}"/>
              </c:ext>
            </c:extLst>
          </c:dPt>
          <c:dPt>
            <c:idx val="1"/>
            <c:bubble3D val="0"/>
            <c:spPr>
              <a:solidFill>
                <a:srgbClr val="20603D"/>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2316-4FD2-9EBA-A42FD1795E1E}"/>
              </c:ext>
            </c:extLst>
          </c:dPt>
          <c:dPt>
            <c:idx val="2"/>
            <c:bubble3D val="0"/>
            <c:spPr>
              <a:solidFill>
                <a:srgbClr val="F9D10A"/>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2316-4FD2-9EBA-A42FD1795E1E}"/>
              </c:ext>
            </c:extLst>
          </c:dPt>
          <c:dPt>
            <c:idx val="3"/>
            <c:bubble3D val="0"/>
            <c:spPr>
              <a:solidFill>
                <a:srgbClr val="F07F09"/>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2316-4FD2-9EBA-A42FD1795E1E}"/>
              </c:ext>
            </c:extLst>
          </c:dPt>
          <c:dPt>
            <c:idx val="4"/>
            <c:bubble3D val="0"/>
            <c:spPr>
              <a:solidFill>
                <a:schemeClr val="accent5"/>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2316-4FD2-9EBA-A42FD1795E1E}"/>
              </c:ext>
            </c:extLst>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B-2316-4FD2-9EBA-A42FD1795E1E}"/>
              </c:ext>
            </c:extLst>
          </c:dPt>
          <c:dLbls>
            <c:dLbl>
              <c:idx val="1"/>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3-2316-4FD2-9EBA-A42FD1795E1E}"/>
                </c:ext>
              </c:extLst>
            </c:dLbl>
            <c:dLbl>
              <c:idx val="2"/>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2316-4FD2-9EBA-A42FD1795E1E}"/>
                </c:ext>
              </c:extLst>
            </c:dLbl>
            <c:dLbl>
              <c:idx val="3"/>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7-2316-4FD2-9EBA-A42FD1795E1E}"/>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Health worker/ professional</c:v>
                </c:pt>
                <c:pt idx="1">
                  <c:v>Traditional practitioner/ family/friend</c:v>
                </c:pt>
                <c:pt idx="2">
                  <c:v>Other/don't know</c:v>
                </c:pt>
                <c:pt idx="3">
                  <c:v>Not circumcised</c:v>
                </c:pt>
              </c:strCache>
            </c:strRef>
          </c:cat>
          <c:val>
            <c:numRef>
              <c:f>Sheet1!$B$2:$B$5</c:f>
              <c:numCache>
                <c:formatCode>General</c:formatCode>
                <c:ptCount val="4"/>
                <c:pt idx="0">
                  <c:v>51</c:v>
                </c:pt>
                <c:pt idx="1">
                  <c:v>3</c:v>
                </c:pt>
                <c:pt idx="2">
                  <c:v>2</c:v>
                </c:pt>
                <c:pt idx="3">
                  <c:v>44</c:v>
                </c:pt>
              </c:numCache>
            </c:numRef>
          </c:val>
          <c:extLst>
            <c:ext xmlns:c16="http://schemas.microsoft.com/office/drawing/2014/chart" uri="{C3380CC4-5D6E-409C-BE32-E72D297353CC}">
              <c16:uniqueId val="{0000000C-2316-4FD2-9EBA-A42FD1795E1E}"/>
            </c:ext>
          </c:extLst>
        </c:ser>
        <c:dLbls>
          <c:showLegendKey val="0"/>
          <c:showVal val="0"/>
          <c:showCatName val="0"/>
          <c:showSerName val="0"/>
          <c:showPercent val="0"/>
          <c:showBubbleSize val="0"/>
          <c:showLeaderLines val="1"/>
        </c:dLbls>
        <c:firstSliceAng val="27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Series 1</c:v>
                </c:pt>
              </c:strCache>
            </c:strRef>
          </c:tx>
          <c:spPr>
            <a:ln w="63500" cap="rnd">
              <a:solidFill>
                <a:srgbClr val="4E8542"/>
              </a:solidFill>
              <a:round/>
            </a:ln>
            <a:effectLst/>
          </c:spPr>
          <c:marker>
            <c:symbol val="circle"/>
            <c:size val="5"/>
            <c:spPr>
              <a:solidFill>
                <a:srgbClr val="4E8542"/>
              </a:solidFill>
              <a:ln w="63500" cap="rnd">
                <a:solidFill>
                  <a:srgbClr val="4E8542"/>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2000 RDHS</c:v>
                </c:pt>
                <c:pt idx="1">
                  <c:v>2005 RDHS</c:v>
                </c:pt>
                <c:pt idx="2">
                  <c:v>2010 RDHS</c:v>
                </c:pt>
                <c:pt idx="3">
                  <c:v>2014-15 RDHS</c:v>
                </c:pt>
                <c:pt idx="4">
                  <c:v>2019-20 RDHS</c:v>
                </c:pt>
              </c:strCache>
            </c:strRef>
          </c:cat>
          <c:val>
            <c:numRef>
              <c:f>Sheet1!$B$2:$B$6</c:f>
              <c:numCache>
                <c:formatCode>General</c:formatCode>
                <c:ptCount val="5"/>
                <c:pt idx="0">
                  <c:v>10</c:v>
                </c:pt>
                <c:pt idx="1">
                  <c:v>13</c:v>
                </c:pt>
                <c:pt idx="2">
                  <c:v>14</c:v>
                </c:pt>
                <c:pt idx="3">
                  <c:v>30</c:v>
                </c:pt>
                <c:pt idx="4">
                  <c:v>56</c:v>
                </c:pt>
              </c:numCache>
            </c:numRef>
          </c:val>
          <c:smooth val="0"/>
          <c:extLst>
            <c:ext xmlns:c16="http://schemas.microsoft.com/office/drawing/2014/chart" uri="{C3380CC4-5D6E-409C-BE32-E72D297353CC}">
              <c16:uniqueId val="{00000000-2096-4AFF-802F-BEAB55D04917}"/>
            </c:ext>
          </c:extLst>
        </c:ser>
        <c:dLbls>
          <c:dLblPos val="t"/>
          <c:showLegendKey val="0"/>
          <c:showVal val="1"/>
          <c:showCatName val="0"/>
          <c:showSerName val="0"/>
          <c:showPercent val="0"/>
          <c:showBubbleSize val="0"/>
        </c:dLbls>
        <c:marker val="1"/>
        <c:smooth val="0"/>
        <c:axId val="459082616"/>
        <c:axId val="459083008"/>
      </c:lineChart>
      <c:catAx>
        <c:axId val="4590826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59083008"/>
        <c:crosses val="autoZero"/>
        <c:auto val="1"/>
        <c:lblAlgn val="ctr"/>
        <c:lblOffset val="100"/>
        <c:noMultiLvlLbl val="0"/>
      </c:catAx>
      <c:valAx>
        <c:axId val="459083008"/>
        <c:scaling>
          <c:orientation val="minMax"/>
          <c:max val="100"/>
        </c:scaling>
        <c:delete val="1"/>
        <c:axPos val="l"/>
        <c:numFmt formatCode="General" sourceLinked="1"/>
        <c:majorTickMark val="out"/>
        <c:minorTickMark val="none"/>
        <c:tickLblPos val="nextTo"/>
        <c:crossAx val="4590826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1992289439124321E-2"/>
          <c:w val="0.96616035172886816"/>
          <c:h val="0.82807455796729779"/>
        </c:manualLayout>
      </c:layout>
      <c:barChart>
        <c:barDir val="col"/>
        <c:grouping val="clustered"/>
        <c:varyColors val="0"/>
        <c:ser>
          <c:idx val="0"/>
          <c:order val="0"/>
          <c:tx>
            <c:strRef>
              <c:f>Sheet1!$B$1</c:f>
              <c:strCache>
                <c:ptCount val="1"/>
                <c:pt idx="0">
                  <c:v>Women</c:v>
                </c:pt>
              </c:strCache>
            </c:strRef>
          </c:tx>
          <c:spPr>
            <a:solidFill>
              <a:srgbClr val="1C356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C3564"/>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C22B-494E-A21F-252018A157B8}"/>
              </c:ext>
            </c:extLst>
          </c:dPt>
          <c:dPt>
            <c:idx val="2"/>
            <c:invertIfNegative val="0"/>
            <c:bubble3D val="0"/>
            <c:spPr>
              <a:solidFill>
                <a:srgbClr val="1C3564"/>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C22B-494E-A21F-252018A157B8}"/>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59</c:v>
                </c:pt>
                <c:pt idx="1">
                  <c:v>60</c:v>
                </c:pt>
                <c:pt idx="2">
                  <c:v>59</c:v>
                </c:pt>
              </c:numCache>
            </c:numRef>
          </c:val>
          <c:extLst>
            <c:ext xmlns:c16="http://schemas.microsoft.com/office/drawing/2014/chart" uri="{C3380CC4-5D6E-409C-BE32-E72D297353CC}">
              <c16:uniqueId val="{00000004-C22B-494E-A21F-252018A157B8}"/>
            </c:ext>
          </c:extLst>
        </c:ser>
        <c:ser>
          <c:idx val="1"/>
          <c:order val="1"/>
          <c:tx>
            <c:strRef>
              <c:f>Sheet1!$C$1</c:f>
              <c:strCache>
                <c:ptCount val="1"/>
                <c:pt idx="0">
                  <c:v>Men</c:v>
                </c:pt>
              </c:strCache>
            </c:strRef>
          </c:tx>
          <c:spPr>
            <a:solidFill>
              <a:srgbClr val="4E854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General</c:formatCode>
                <c:ptCount val="3"/>
                <c:pt idx="0">
                  <c:v>57</c:v>
                </c:pt>
                <c:pt idx="1">
                  <c:v>65</c:v>
                </c:pt>
                <c:pt idx="2">
                  <c:v>56</c:v>
                </c:pt>
              </c:numCache>
            </c:numRef>
          </c:val>
          <c:extLst>
            <c:ext xmlns:c16="http://schemas.microsoft.com/office/drawing/2014/chart" uri="{C3380CC4-5D6E-409C-BE32-E72D297353CC}">
              <c16:uniqueId val="{00000005-C22B-494E-A21F-252018A157B8}"/>
            </c:ext>
          </c:extLst>
        </c:ser>
        <c:dLbls>
          <c:dLblPos val="outEnd"/>
          <c:showLegendKey val="0"/>
          <c:showVal val="1"/>
          <c:showCatName val="0"/>
          <c:showSerName val="0"/>
          <c:showPercent val="0"/>
          <c:showBubbleSize val="0"/>
        </c:dLbls>
        <c:gapWidth val="100"/>
        <c:axId val="451753464"/>
        <c:axId val="451753072"/>
      </c:barChart>
      <c:catAx>
        <c:axId val="4517534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51753072"/>
        <c:crosses val="autoZero"/>
        <c:auto val="1"/>
        <c:lblAlgn val="ctr"/>
        <c:lblOffset val="100"/>
        <c:noMultiLvlLbl val="0"/>
      </c:catAx>
      <c:valAx>
        <c:axId val="451753072"/>
        <c:scaling>
          <c:orientation val="minMax"/>
          <c:max val="100"/>
        </c:scaling>
        <c:delete val="1"/>
        <c:axPos val="l"/>
        <c:numFmt formatCode="General" sourceLinked="1"/>
        <c:majorTickMark val="out"/>
        <c:minorTickMark val="none"/>
        <c:tickLblPos val="nextTo"/>
        <c:crossAx val="4517534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5381658305059947E-2"/>
          <c:y val="0.17419390198628562"/>
          <c:w val="0.96616035172886816"/>
          <c:h val="0.72988848113442839"/>
        </c:manualLayout>
      </c:layout>
      <c:barChart>
        <c:barDir val="col"/>
        <c:grouping val="clustered"/>
        <c:varyColors val="0"/>
        <c:ser>
          <c:idx val="0"/>
          <c:order val="0"/>
          <c:tx>
            <c:strRef>
              <c:f>Sheet1!$B$1</c:f>
              <c:strCache>
                <c:ptCount val="1"/>
                <c:pt idx="0">
                  <c:v>Women</c:v>
                </c:pt>
              </c:strCache>
            </c:strRef>
          </c:tx>
          <c:spPr>
            <a:solidFill>
              <a:srgbClr val="1C356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C3564"/>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9AEA-468F-BA33-AA778B2501D3}"/>
              </c:ext>
            </c:extLst>
          </c:dPt>
          <c:dPt>
            <c:idx val="2"/>
            <c:invertIfNegative val="0"/>
            <c:bubble3D val="0"/>
            <c:spPr>
              <a:solidFill>
                <a:srgbClr val="1C3564"/>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9AEA-468F-BA33-AA778B2501D3}"/>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Before age 15</c:v>
                </c:pt>
                <c:pt idx="1">
                  <c:v>Before age 18</c:v>
                </c:pt>
              </c:strCache>
            </c:strRef>
          </c:cat>
          <c:val>
            <c:numRef>
              <c:f>Sheet1!$B$2:$B$3</c:f>
              <c:numCache>
                <c:formatCode>General</c:formatCode>
                <c:ptCount val="2"/>
                <c:pt idx="0">
                  <c:v>4</c:v>
                </c:pt>
                <c:pt idx="1">
                  <c:v>21</c:v>
                </c:pt>
              </c:numCache>
            </c:numRef>
          </c:val>
          <c:extLst>
            <c:ext xmlns:c16="http://schemas.microsoft.com/office/drawing/2014/chart" uri="{C3380CC4-5D6E-409C-BE32-E72D297353CC}">
              <c16:uniqueId val="{00000004-9AEA-468F-BA33-AA778B2501D3}"/>
            </c:ext>
          </c:extLst>
        </c:ser>
        <c:ser>
          <c:idx val="1"/>
          <c:order val="1"/>
          <c:tx>
            <c:strRef>
              <c:f>Sheet1!$C$1</c:f>
              <c:strCache>
                <c:ptCount val="1"/>
                <c:pt idx="0">
                  <c:v>Men</c:v>
                </c:pt>
              </c:strCache>
            </c:strRef>
          </c:tx>
          <c:spPr>
            <a:solidFill>
              <a:srgbClr val="4E854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Before age 15</c:v>
                </c:pt>
                <c:pt idx="1">
                  <c:v>Before age 18</c:v>
                </c:pt>
              </c:strCache>
            </c:strRef>
          </c:cat>
          <c:val>
            <c:numRef>
              <c:f>Sheet1!$C$2:$C$3</c:f>
              <c:numCache>
                <c:formatCode>General</c:formatCode>
                <c:ptCount val="2"/>
                <c:pt idx="0">
                  <c:v>8</c:v>
                </c:pt>
                <c:pt idx="1">
                  <c:v>23</c:v>
                </c:pt>
              </c:numCache>
            </c:numRef>
          </c:val>
          <c:extLst>
            <c:ext xmlns:c16="http://schemas.microsoft.com/office/drawing/2014/chart" uri="{C3380CC4-5D6E-409C-BE32-E72D297353CC}">
              <c16:uniqueId val="{00000005-9AEA-468F-BA33-AA778B2501D3}"/>
            </c:ext>
          </c:extLst>
        </c:ser>
        <c:dLbls>
          <c:dLblPos val="outEnd"/>
          <c:showLegendKey val="0"/>
          <c:showVal val="1"/>
          <c:showCatName val="0"/>
          <c:showSerName val="0"/>
          <c:showPercent val="0"/>
          <c:showBubbleSize val="0"/>
        </c:dLbls>
        <c:gapWidth val="100"/>
        <c:axId val="452938008"/>
        <c:axId val="452938400"/>
      </c:barChart>
      <c:catAx>
        <c:axId val="4529380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52938400"/>
        <c:crosses val="autoZero"/>
        <c:auto val="1"/>
        <c:lblAlgn val="ctr"/>
        <c:lblOffset val="100"/>
        <c:noMultiLvlLbl val="0"/>
      </c:catAx>
      <c:valAx>
        <c:axId val="452938400"/>
        <c:scaling>
          <c:orientation val="minMax"/>
          <c:max val="100"/>
        </c:scaling>
        <c:delete val="1"/>
        <c:axPos val="l"/>
        <c:numFmt formatCode="General" sourceLinked="1"/>
        <c:majorTickMark val="out"/>
        <c:minorTickMark val="none"/>
        <c:tickLblPos val="nextTo"/>
        <c:crossAx val="45293800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5381658305059947E-2"/>
          <c:y val="0.23329333622424761"/>
          <c:w val="0.96616035172886816"/>
          <c:h val="0.62268863301922794"/>
        </c:manualLayout>
      </c:layout>
      <c:barChart>
        <c:barDir val="col"/>
        <c:grouping val="clustered"/>
        <c:varyColors val="0"/>
        <c:ser>
          <c:idx val="0"/>
          <c:order val="0"/>
          <c:tx>
            <c:strRef>
              <c:f>Sheet1!$B$1</c:f>
              <c:strCache>
                <c:ptCount val="1"/>
                <c:pt idx="0">
                  <c:v>Women</c:v>
                </c:pt>
              </c:strCache>
            </c:strRef>
          </c:tx>
          <c:spPr>
            <a:solidFill>
              <a:srgbClr val="1C356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C3564"/>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8032-48C8-8ECA-2D06EAF27601}"/>
              </c:ext>
            </c:extLst>
          </c:dPt>
          <c:dPt>
            <c:idx val="2"/>
            <c:invertIfNegative val="0"/>
            <c:bubble3D val="0"/>
            <c:spPr>
              <a:solidFill>
                <a:srgbClr val="1C3564"/>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8032-48C8-8ECA-2D06EAF27601}"/>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Sex with a non-marital/non-cohabiting partner</c:v>
                </c:pt>
                <c:pt idx="1">
                  <c:v>Reported using a condom at last sexual intercourse</c:v>
                </c:pt>
              </c:strCache>
            </c:strRef>
          </c:cat>
          <c:val>
            <c:numRef>
              <c:f>Sheet1!$B$2:$B$3</c:f>
              <c:numCache>
                <c:formatCode>General</c:formatCode>
                <c:ptCount val="2"/>
                <c:pt idx="0">
                  <c:v>10</c:v>
                </c:pt>
                <c:pt idx="1">
                  <c:v>46</c:v>
                </c:pt>
              </c:numCache>
            </c:numRef>
          </c:val>
          <c:extLst>
            <c:ext xmlns:c16="http://schemas.microsoft.com/office/drawing/2014/chart" uri="{C3380CC4-5D6E-409C-BE32-E72D297353CC}">
              <c16:uniqueId val="{00000004-8032-48C8-8ECA-2D06EAF27601}"/>
            </c:ext>
          </c:extLst>
        </c:ser>
        <c:ser>
          <c:idx val="1"/>
          <c:order val="1"/>
          <c:tx>
            <c:strRef>
              <c:f>Sheet1!$C$1</c:f>
              <c:strCache>
                <c:ptCount val="1"/>
                <c:pt idx="0">
                  <c:v>Men</c:v>
                </c:pt>
              </c:strCache>
            </c:strRef>
          </c:tx>
          <c:spPr>
            <a:solidFill>
              <a:srgbClr val="4E854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Sex with a non-marital/non-cohabiting partner</c:v>
                </c:pt>
                <c:pt idx="1">
                  <c:v>Reported using a condom at last sexual intercourse</c:v>
                </c:pt>
              </c:strCache>
            </c:strRef>
          </c:cat>
          <c:val>
            <c:numRef>
              <c:f>Sheet1!$C$2:$C$3</c:f>
              <c:numCache>
                <c:formatCode>General</c:formatCode>
                <c:ptCount val="2"/>
                <c:pt idx="0">
                  <c:v>13</c:v>
                </c:pt>
                <c:pt idx="1">
                  <c:v>78</c:v>
                </c:pt>
              </c:numCache>
            </c:numRef>
          </c:val>
          <c:extLst>
            <c:ext xmlns:c16="http://schemas.microsoft.com/office/drawing/2014/chart" uri="{C3380CC4-5D6E-409C-BE32-E72D297353CC}">
              <c16:uniqueId val="{00000005-8032-48C8-8ECA-2D06EAF27601}"/>
            </c:ext>
          </c:extLst>
        </c:ser>
        <c:dLbls>
          <c:dLblPos val="outEnd"/>
          <c:showLegendKey val="0"/>
          <c:showVal val="1"/>
          <c:showCatName val="0"/>
          <c:showSerName val="0"/>
          <c:showPercent val="0"/>
          <c:showBubbleSize val="0"/>
        </c:dLbls>
        <c:gapWidth val="100"/>
        <c:axId val="452939184"/>
        <c:axId val="452939576"/>
      </c:barChart>
      <c:catAx>
        <c:axId val="4529391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52939576"/>
        <c:crosses val="autoZero"/>
        <c:auto val="1"/>
        <c:lblAlgn val="ctr"/>
        <c:lblOffset val="100"/>
        <c:noMultiLvlLbl val="0"/>
      </c:catAx>
      <c:valAx>
        <c:axId val="452939576"/>
        <c:scaling>
          <c:orientation val="minMax"/>
          <c:max val="100"/>
        </c:scaling>
        <c:delete val="1"/>
        <c:axPos val="l"/>
        <c:numFmt formatCode="General" sourceLinked="1"/>
        <c:majorTickMark val="out"/>
        <c:minorTickMark val="none"/>
        <c:tickLblPos val="nextTo"/>
        <c:crossAx val="45293918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3985100436380569E-2"/>
          <c:w val="0.96616035172886816"/>
          <c:h val="0.83447497305379548"/>
        </c:manualLayout>
      </c:layout>
      <c:barChart>
        <c:barDir val="col"/>
        <c:grouping val="clustered"/>
        <c:varyColors val="0"/>
        <c:ser>
          <c:idx val="0"/>
          <c:order val="0"/>
          <c:tx>
            <c:strRef>
              <c:f>Sheet1!$B$1</c:f>
              <c:strCache>
                <c:ptCount val="1"/>
                <c:pt idx="0">
                  <c:v>Column1</c:v>
                </c:pt>
              </c:strCache>
            </c:strRef>
          </c:tx>
          <c:spPr>
            <a:solidFill>
              <a:srgbClr val="F07F09"/>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C3564"/>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DF64-43FB-97AF-7CA952D4316A}"/>
              </c:ext>
            </c:extLst>
          </c:dPt>
          <c:dPt>
            <c:idx val="1"/>
            <c:invertIfNegative val="0"/>
            <c:bubble3D val="0"/>
            <c:spPr>
              <a:solidFill>
                <a:srgbClr val="4E854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DF64-43FB-97AF-7CA952D4316A}"/>
              </c:ext>
            </c:extLst>
          </c:dPt>
          <c:dPt>
            <c:idx val="2"/>
            <c:invertIfNegative val="0"/>
            <c:bubble3D val="0"/>
            <c:spPr>
              <a:solidFill>
                <a:srgbClr val="F07F0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DF64-43FB-97AF-7CA952D4316A}"/>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General</c:formatCode>
                <c:ptCount val="2"/>
                <c:pt idx="0">
                  <c:v>55</c:v>
                </c:pt>
                <c:pt idx="1">
                  <c:v>41</c:v>
                </c:pt>
              </c:numCache>
            </c:numRef>
          </c:val>
          <c:extLst>
            <c:ext xmlns:c16="http://schemas.microsoft.com/office/drawing/2014/chart" uri="{C3380CC4-5D6E-409C-BE32-E72D297353CC}">
              <c16:uniqueId val="{00000006-DF64-43FB-97AF-7CA952D4316A}"/>
            </c:ext>
          </c:extLst>
        </c:ser>
        <c:dLbls>
          <c:dLblPos val="outEnd"/>
          <c:showLegendKey val="0"/>
          <c:showVal val="1"/>
          <c:showCatName val="0"/>
          <c:showSerName val="0"/>
          <c:showPercent val="0"/>
          <c:showBubbleSize val="0"/>
        </c:dLbls>
        <c:gapWidth val="100"/>
        <c:axId val="452941536"/>
        <c:axId val="452941928"/>
      </c:barChart>
      <c:catAx>
        <c:axId val="4529415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52941928"/>
        <c:crosses val="autoZero"/>
        <c:auto val="1"/>
        <c:lblAlgn val="ctr"/>
        <c:lblOffset val="100"/>
        <c:noMultiLvlLbl val="0"/>
      </c:catAx>
      <c:valAx>
        <c:axId val="452941928"/>
        <c:scaling>
          <c:orientation val="minMax"/>
          <c:max val="100"/>
        </c:scaling>
        <c:delete val="1"/>
        <c:axPos val="l"/>
        <c:numFmt formatCode="General" sourceLinked="1"/>
        <c:majorTickMark val="out"/>
        <c:minorTickMark val="none"/>
        <c:tickLblPos val="nextTo"/>
        <c:crossAx val="4529415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1992289439124321E-2"/>
          <c:w val="0.96616035172886816"/>
          <c:h val="0.82807455796729779"/>
        </c:manualLayout>
      </c:layout>
      <c:barChart>
        <c:barDir val="col"/>
        <c:grouping val="clustered"/>
        <c:varyColors val="0"/>
        <c:ser>
          <c:idx val="0"/>
          <c:order val="0"/>
          <c:tx>
            <c:strRef>
              <c:f>Sheet1!$B$1</c:f>
              <c:strCache>
                <c:ptCount val="1"/>
                <c:pt idx="0">
                  <c:v>Women</c:v>
                </c:pt>
              </c:strCache>
            </c:strRef>
          </c:tx>
          <c:spPr>
            <a:solidFill>
              <a:srgbClr val="1C356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C3564"/>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C22B-494E-A21F-252018A157B8}"/>
              </c:ext>
            </c:extLst>
          </c:dPt>
          <c:dPt>
            <c:idx val="2"/>
            <c:invertIfNegative val="0"/>
            <c:bubble3D val="0"/>
            <c:spPr>
              <a:solidFill>
                <a:srgbClr val="1C3564"/>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C22B-494E-A21F-252018A157B8}"/>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68</c:v>
                </c:pt>
                <c:pt idx="1">
                  <c:v>76</c:v>
                </c:pt>
                <c:pt idx="2">
                  <c:v>67</c:v>
                </c:pt>
              </c:numCache>
            </c:numRef>
          </c:val>
          <c:extLst>
            <c:ext xmlns:c16="http://schemas.microsoft.com/office/drawing/2014/chart" uri="{C3380CC4-5D6E-409C-BE32-E72D297353CC}">
              <c16:uniqueId val="{00000004-C22B-494E-A21F-252018A157B8}"/>
            </c:ext>
          </c:extLst>
        </c:ser>
        <c:ser>
          <c:idx val="1"/>
          <c:order val="1"/>
          <c:tx>
            <c:strRef>
              <c:f>Sheet1!$C$1</c:f>
              <c:strCache>
                <c:ptCount val="1"/>
                <c:pt idx="0">
                  <c:v>Men</c:v>
                </c:pt>
              </c:strCache>
            </c:strRef>
          </c:tx>
          <c:spPr>
            <a:solidFill>
              <a:srgbClr val="4E854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General</c:formatCode>
                <c:ptCount val="3"/>
                <c:pt idx="0">
                  <c:v>68</c:v>
                </c:pt>
                <c:pt idx="1">
                  <c:v>79</c:v>
                </c:pt>
                <c:pt idx="2">
                  <c:v>66</c:v>
                </c:pt>
              </c:numCache>
            </c:numRef>
          </c:val>
          <c:extLst>
            <c:ext xmlns:c16="http://schemas.microsoft.com/office/drawing/2014/chart" uri="{C3380CC4-5D6E-409C-BE32-E72D297353CC}">
              <c16:uniqueId val="{00000005-C22B-494E-A21F-252018A157B8}"/>
            </c:ext>
          </c:extLst>
        </c:ser>
        <c:dLbls>
          <c:dLblPos val="outEnd"/>
          <c:showLegendKey val="0"/>
          <c:showVal val="1"/>
          <c:showCatName val="0"/>
          <c:showSerName val="0"/>
          <c:showPercent val="0"/>
          <c:showBubbleSize val="0"/>
        </c:dLbls>
        <c:gapWidth val="100"/>
        <c:axId val="451753464"/>
        <c:axId val="451753072"/>
      </c:barChart>
      <c:catAx>
        <c:axId val="4517534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51753072"/>
        <c:crosses val="autoZero"/>
        <c:auto val="1"/>
        <c:lblAlgn val="ctr"/>
        <c:lblOffset val="100"/>
        <c:noMultiLvlLbl val="0"/>
      </c:catAx>
      <c:valAx>
        <c:axId val="451753072"/>
        <c:scaling>
          <c:orientation val="minMax"/>
          <c:max val="100"/>
        </c:scaling>
        <c:delete val="1"/>
        <c:axPos val="l"/>
        <c:numFmt formatCode="General" sourceLinked="1"/>
        <c:majorTickMark val="out"/>
        <c:minorTickMark val="none"/>
        <c:tickLblPos val="nextTo"/>
        <c:crossAx val="4517534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1992289439124321E-2"/>
          <c:w val="0.96616035172886816"/>
          <c:h val="0.82807455796729779"/>
        </c:manualLayout>
      </c:layout>
      <c:barChart>
        <c:barDir val="col"/>
        <c:grouping val="clustered"/>
        <c:varyColors val="0"/>
        <c:ser>
          <c:idx val="0"/>
          <c:order val="0"/>
          <c:tx>
            <c:strRef>
              <c:f>Sheet1!$B$1</c:f>
              <c:strCache>
                <c:ptCount val="1"/>
                <c:pt idx="0">
                  <c:v>Women</c:v>
                </c:pt>
              </c:strCache>
            </c:strRef>
          </c:tx>
          <c:spPr>
            <a:solidFill>
              <a:srgbClr val="1C356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C3564"/>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C22B-494E-A21F-252018A157B8}"/>
              </c:ext>
            </c:extLst>
          </c:dPt>
          <c:dPt>
            <c:idx val="2"/>
            <c:invertIfNegative val="0"/>
            <c:bubble3D val="0"/>
            <c:spPr>
              <a:solidFill>
                <a:srgbClr val="1C3564"/>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C22B-494E-A21F-252018A157B8}"/>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Know that any person can be at risk of having TB</c:v>
                </c:pt>
                <c:pt idx="1">
                  <c:v>Say they would seek care when having symptoms of TB</c:v>
                </c:pt>
              </c:strCache>
            </c:strRef>
          </c:cat>
          <c:val>
            <c:numRef>
              <c:f>Sheet1!$B$2:$B$3</c:f>
              <c:numCache>
                <c:formatCode>General</c:formatCode>
                <c:ptCount val="2"/>
                <c:pt idx="0">
                  <c:v>38</c:v>
                </c:pt>
                <c:pt idx="1">
                  <c:v>55</c:v>
                </c:pt>
              </c:numCache>
            </c:numRef>
          </c:val>
          <c:extLst>
            <c:ext xmlns:c16="http://schemas.microsoft.com/office/drawing/2014/chart" uri="{C3380CC4-5D6E-409C-BE32-E72D297353CC}">
              <c16:uniqueId val="{00000004-C22B-494E-A21F-252018A157B8}"/>
            </c:ext>
          </c:extLst>
        </c:ser>
        <c:ser>
          <c:idx val="1"/>
          <c:order val="1"/>
          <c:tx>
            <c:strRef>
              <c:f>Sheet1!$C$1</c:f>
              <c:strCache>
                <c:ptCount val="1"/>
                <c:pt idx="0">
                  <c:v>Men</c:v>
                </c:pt>
              </c:strCache>
            </c:strRef>
          </c:tx>
          <c:spPr>
            <a:solidFill>
              <a:srgbClr val="4E854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Know that any person can be at risk of having TB</c:v>
                </c:pt>
                <c:pt idx="1">
                  <c:v>Say they would seek care when having symptoms of TB</c:v>
                </c:pt>
              </c:strCache>
            </c:strRef>
          </c:cat>
          <c:val>
            <c:numRef>
              <c:f>Sheet1!$C$2:$C$3</c:f>
              <c:numCache>
                <c:formatCode>General</c:formatCode>
                <c:ptCount val="2"/>
                <c:pt idx="0">
                  <c:v>37</c:v>
                </c:pt>
                <c:pt idx="1">
                  <c:v>59</c:v>
                </c:pt>
              </c:numCache>
            </c:numRef>
          </c:val>
          <c:extLst>
            <c:ext xmlns:c16="http://schemas.microsoft.com/office/drawing/2014/chart" uri="{C3380CC4-5D6E-409C-BE32-E72D297353CC}">
              <c16:uniqueId val="{00000005-C22B-494E-A21F-252018A157B8}"/>
            </c:ext>
          </c:extLst>
        </c:ser>
        <c:dLbls>
          <c:dLblPos val="outEnd"/>
          <c:showLegendKey val="0"/>
          <c:showVal val="1"/>
          <c:showCatName val="0"/>
          <c:showSerName val="0"/>
          <c:showPercent val="0"/>
          <c:showBubbleSize val="0"/>
        </c:dLbls>
        <c:gapWidth val="100"/>
        <c:axId val="451753464"/>
        <c:axId val="451753072"/>
      </c:barChart>
      <c:catAx>
        <c:axId val="4517534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51753072"/>
        <c:crosses val="autoZero"/>
        <c:auto val="1"/>
        <c:lblAlgn val="ctr"/>
        <c:lblOffset val="100"/>
        <c:noMultiLvlLbl val="0"/>
      </c:catAx>
      <c:valAx>
        <c:axId val="451753072"/>
        <c:scaling>
          <c:orientation val="minMax"/>
          <c:max val="100"/>
        </c:scaling>
        <c:delete val="1"/>
        <c:axPos val="l"/>
        <c:numFmt formatCode="General" sourceLinked="1"/>
        <c:majorTickMark val="out"/>
        <c:minorTickMark val="none"/>
        <c:tickLblPos val="nextTo"/>
        <c:crossAx val="4517534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4720279387607111"/>
          <c:y val="0"/>
          <c:w val="0.60472742833852011"/>
          <c:h val="1"/>
        </c:manualLayout>
      </c:layout>
      <c:barChart>
        <c:barDir val="bar"/>
        <c:grouping val="clustered"/>
        <c:varyColors val="0"/>
        <c:ser>
          <c:idx val="0"/>
          <c:order val="0"/>
          <c:tx>
            <c:strRef>
              <c:f>Sheet1!$B$1</c:f>
              <c:strCache>
                <c:ptCount val="1"/>
                <c:pt idx="0">
                  <c:v>Men</c:v>
                </c:pt>
              </c:strCache>
            </c:strRef>
          </c:tx>
          <c:spPr>
            <a:solidFill>
              <a:srgbClr val="4E854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Chest pain</c:v>
                </c:pt>
                <c:pt idx="1">
                  <c:v>Fatigue/malaise</c:v>
                </c:pt>
                <c:pt idx="2">
                  <c:v>Weight loss</c:v>
                </c:pt>
                <c:pt idx="3">
                  <c:v>Drenching night sweat</c:v>
                </c:pt>
                <c:pt idx="4">
                  <c:v>Fever</c:v>
                </c:pt>
                <c:pt idx="5">
                  <c:v>Cough of more than 2 weeks</c:v>
                </c:pt>
              </c:strCache>
            </c:strRef>
          </c:cat>
          <c:val>
            <c:numRef>
              <c:f>Sheet1!$B$2:$B$7</c:f>
              <c:numCache>
                <c:formatCode>General</c:formatCode>
                <c:ptCount val="6"/>
                <c:pt idx="0">
                  <c:v>16</c:v>
                </c:pt>
                <c:pt idx="1">
                  <c:v>11</c:v>
                </c:pt>
                <c:pt idx="2">
                  <c:v>10</c:v>
                </c:pt>
                <c:pt idx="3">
                  <c:v>7</c:v>
                </c:pt>
                <c:pt idx="4">
                  <c:v>20</c:v>
                </c:pt>
                <c:pt idx="5">
                  <c:v>97</c:v>
                </c:pt>
              </c:numCache>
            </c:numRef>
          </c:val>
          <c:extLst>
            <c:ext xmlns:c16="http://schemas.microsoft.com/office/drawing/2014/chart" uri="{C3380CC4-5D6E-409C-BE32-E72D297353CC}">
              <c16:uniqueId val="{00000000-36DB-4C13-A660-49D1BBB78F07}"/>
            </c:ext>
          </c:extLst>
        </c:ser>
        <c:ser>
          <c:idx val="1"/>
          <c:order val="1"/>
          <c:tx>
            <c:strRef>
              <c:f>Sheet1!$C$1</c:f>
              <c:strCache>
                <c:ptCount val="1"/>
                <c:pt idx="0">
                  <c:v>Women</c:v>
                </c:pt>
              </c:strCache>
            </c:strRef>
          </c:tx>
          <c:spPr>
            <a:solidFill>
              <a:srgbClr val="1C356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Chest pain</c:v>
                </c:pt>
                <c:pt idx="1">
                  <c:v>Fatigue/malaise</c:v>
                </c:pt>
                <c:pt idx="2">
                  <c:v>Weight loss</c:v>
                </c:pt>
                <c:pt idx="3">
                  <c:v>Drenching night sweat</c:v>
                </c:pt>
                <c:pt idx="4">
                  <c:v>Fever</c:v>
                </c:pt>
                <c:pt idx="5">
                  <c:v>Cough of more than 2 weeks</c:v>
                </c:pt>
              </c:strCache>
            </c:strRef>
          </c:cat>
          <c:val>
            <c:numRef>
              <c:f>Sheet1!$C$2:$C$7</c:f>
              <c:numCache>
                <c:formatCode>General</c:formatCode>
                <c:ptCount val="6"/>
                <c:pt idx="0">
                  <c:v>15</c:v>
                </c:pt>
                <c:pt idx="1">
                  <c:v>9</c:v>
                </c:pt>
                <c:pt idx="2">
                  <c:v>13</c:v>
                </c:pt>
                <c:pt idx="3">
                  <c:v>6</c:v>
                </c:pt>
                <c:pt idx="4">
                  <c:v>23</c:v>
                </c:pt>
                <c:pt idx="5">
                  <c:v>96</c:v>
                </c:pt>
              </c:numCache>
            </c:numRef>
          </c:val>
          <c:extLst>
            <c:ext xmlns:c16="http://schemas.microsoft.com/office/drawing/2014/chart" uri="{C3380CC4-5D6E-409C-BE32-E72D297353CC}">
              <c16:uniqueId val="{00000001-36DB-4C13-A660-49D1BBB78F07}"/>
            </c:ext>
          </c:extLst>
        </c:ser>
        <c:dLbls>
          <c:showLegendKey val="0"/>
          <c:showVal val="0"/>
          <c:showCatName val="0"/>
          <c:showSerName val="0"/>
          <c:showPercent val="0"/>
          <c:showBubbleSize val="0"/>
        </c:dLbls>
        <c:gapWidth val="100"/>
        <c:axId val="330278984"/>
        <c:axId val="330279376"/>
      </c:barChart>
      <c:catAx>
        <c:axId val="33027898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30279376"/>
        <c:crosses val="autoZero"/>
        <c:auto val="1"/>
        <c:lblAlgn val="ctr"/>
        <c:lblOffset val="100"/>
        <c:noMultiLvlLbl val="0"/>
      </c:catAx>
      <c:valAx>
        <c:axId val="330279376"/>
        <c:scaling>
          <c:orientation val="minMax"/>
          <c:max val="100"/>
        </c:scaling>
        <c:delete val="1"/>
        <c:axPos val="b"/>
        <c:numFmt formatCode="General" sourceLinked="1"/>
        <c:majorTickMark val="none"/>
        <c:minorTickMark val="none"/>
        <c:tickLblPos val="nextTo"/>
        <c:crossAx val="330278984"/>
        <c:crosses val="autoZero"/>
        <c:crossBetween val="between"/>
      </c:valAx>
      <c:spPr>
        <a:noFill/>
        <a:ln>
          <a:noFill/>
        </a:ln>
        <a:effectLst/>
      </c:spPr>
    </c:plotArea>
    <c:legend>
      <c:legendPos val="r"/>
      <c:layout>
        <c:manualLayout>
          <c:xMode val="edge"/>
          <c:yMode val="edge"/>
          <c:x val="0.85406581956100391"/>
          <c:y val="0.36652611749211356"/>
          <c:w val="0.11676751058262365"/>
          <c:h val="0.16254873704476544"/>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1992289439124321E-2"/>
          <c:w val="0.96616035172886816"/>
          <c:h val="0.82807455796729779"/>
        </c:manualLayout>
      </c:layout>
      <c:barChart>
        <c:barDir val="col"/>
        <c:grouping val="clustered"/>
        <c:varyColors val="0"/>
        <c:ser>
          <c:idx val="0"/>
          <c:order val="0"/>
          <c:tx>
            <c:strRef>
              <c:f>Sheet1!$B$1</c:f>
              <c:strCache>
                <c:ptCount val="1"/>
                <c:pt idx="0">
                  <c:v>Women</c:v>
                </c:pt>
              </c:strCache>
            </c:strRef>
          </c:tx>
          <c:spPr>
            <a:solidFill>
              <a:srgbClr val="1C356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C3564"/>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C22B-494E-A21F-252018A157B8}"/>
              </c:ext>
            </c:extLst>
          </c:dPt>
          <c:dPt>
            <c:idx val="2"/>
            <c:invertIfNegative val="0"/>
            <c:bubble3D val="0"/>
            <c:spPr>
              <a:solidFill>
                <a:srgbClr val="1C3564"/>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C22B-494E-A21F-252018A157B8}"/>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Has suggestive signs/symptoms of TB</c:v>
                </c:pt>
                <c:pt idx="1">
                  <c:v>Sought help (among those with symptoms)</c:v>
                </c:pt>
              </c:strCache>
            </c:strRef>
          </c:cat>
          <c:val>
            <c:numRef>
              <c:f>Sheet1!$B$2:$B$3</c:f>
              <c:numCache>
                <c:formatCode>General</c:formatCode>
                <c:ptCount val="2"/>
                <c:pt idx="0">
                  <c:v>12</c:v>
                </c:pt>
                <c:pt idx="1">
                  <c:v>39</c:v>
                </c:pt>
              </c:numCache>
            </c:numRef>
          </c:val>
          <c:extLst>
            <c:ext xmlns:c16="http://schemas.microsoft.com/office/drawing/2014/chart" uri="{C3380CC4-5D6E-409C-BE32-E72D297353CC}">
              <c16:uniqueId val="{00000004-C22B-494E-A21F-252018A157B8}"/>
            </c:ext>
          </c:extLst>
        </c:ser>
        <c:ser>
          <c:idx val="1"/>
          <c:order val="1"/>
          <c:tx>
            <c:strRef>
              <c:f>Sheet1!$C$1</c:f>
              <c:strCache>
                <c:ptCount val="1"/>
                <c:pt idx="0">
                  <c:v>Men</c:v>
                </c:pt>
              </c:strCache>
            </c:strRef>
          </c:tx>
          <c:spPr>
            <a:solidFill>
              <a:srgbClr val="4E854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Has suggestive signs/symptoms of TB</c:v>
                </c:pt>
                <c:pt idx="1">
                  <c:v>Sought help (among those with symptoms)</c:v>
                </c:pt>
              </c:strCache>
            </c:strRef>
          </c:cat>
          <c:val>
            <c:numRef>
              <c:f>Sheet1!$C$2:$C$3</c:f>
              <c:numCache>
                <c:formatCode>General</c:formatCode>
                <c:ptCount val="2"/>
                <c:pt idx="0">
                  <c:v>8</c:v>
                </c:pt>
                <c:pt idx="1">
                  <c:v>41</c:v>
                </c:pt>
              </c:numCache>
            </c:numRef>
          </c:val>
          <c:extLst>
            <c:ext xmlns:c16="http://schemas.microsoft.com/office/drawing/2014/chart" uri="{C3380CC4-5D6E-409C-BE32-E72D297353CC}">
              <c16:uniqueId val="{00000005-C22B-494E-A21F-252018A157B8}"/>
            </c:ext>
          </c:extLst>
        </c:ser>
        <c:dLbls>
          <c:dLblPos val="outEnd"/>
          <c:showLegendKey val="0"/>
          <c:showVal val="1"/>
          <c:showCatName val="0"/>
          <c:showSerName val="0"/>
          <c:showPercent val="0"/>
          <c:showBubbleSize val="0"/>
        </c:dLbls>
        <c:gapWidth val="100"/>
        <c:axId val="451753464"/>
        <c:axId val="451753072"/>
      </c:barChart>
      <c:catAx>
        <c:axId val="4517534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51753072"/>
        <c:crosses val="autoZero"/>
        <c:auto val="1"/>
        <c:lblAlgn val="ctr"/>
        <c:lblOffset val="100"/>
        <c:noMultiLvlLbl val="0"/>
      </c:catAx>
      <c:valAx>
        <c:axId val="451753072"/>
        <c:scaling>
          <c:orientation val="minMax"/>
          <c:max val="100"/>
        </c:scaling>
        <c:delete val="1"/>
        <c:axPos val="l"/>
        <c:numFmt formatCode="General" sourceLinked="1"/>
        <c:majorTickMark val="out"/>
        <c:minorTickMark val="none"/>
        <c:tickLblPos val="nextTo"/>
        <c:crossAx val="4517534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4720279387607111"/>
          <c:y val="0"/>
          <c:w val="0.52833853109563989"/>
          <c:h val="1"/>
        </c:manualLayout>
      </c:layout>
      <c:barChart>
        <c:barDir val="bar"/>
        <c:grouping val="clustered"/>
        <c:varyColors val="0"/>
        <c:ser>
          <c:idx val="0"/>
          <c:order val="0"/>
          <c:tx>
            <c:strRef>
              <c:f>Sheet1!$B$1</c:f>
              <c:strCache>
                <c:ptCount val="1"/>
                <c:pt idx="0">
                  <c:v>Men</c:v>
                </c:pt>
              </c:strCache>
            </c:strRef>
          </c:tx>
          <c:spPr>
            <a:solidFill>
              <a:srgbClr val="4E854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Comprehensive knowledge*</c:v>
                </c:pt>
                <c:pt idx="1">
                  <c:v>A person cannot contract HIV by sharing food with a person who has HIV</c:v>
                </c:pt>
                <c:pt idx="2">
                  <c:v>HIV cannot be transmitted by supernatural means</c:v>
                </c:pt>
                <c:pt idx="3">
                  <c:v>HIV cannot be transmitted by mosquito bites</c:v>
                </c:pt>
                <c:pt idx="4">
                  <c:v>A healthy-looking person can have HIV</c:v>
                </c:pt>
              </c:strCache>
            </c:strRef>
          </c:cat>
          <c:val>
            <c:numRef>
              <c:f>Sheet1!$B$2:$B$6</c:f>
              <c:numCache>
                <c:formatCode>General</c:formatCode>
                <c:ptCount val="5"/>
                <c:pt idx="0">
                  <c:v>64</c:v>
                </c:pt>
                <c:pt idx="1">
                  <c:v>94</c:v>
                </c:pt>
                <c:pt idx="2">
                  <c:v>97</c:v>
                </c:pt>
                <c:pt idx="3">
                  <c:v>88</c:v>
                </c:pt>
                <c:pt idx="4">
                  <c:v>88</c:v>
                </c:pt>
              </c:numCache>
            </c:numRef>
          </c:val>
          <c:extLst>
            <c:ext xmlns:c16="http://schemas.microsoft.com/office/drawing/2014/chart" uri="{C3380CC4-5D6E-409C-BE32-E72D297353CC}">
              <c16:uniqueId val="{00000000-36DB-4C13-A660-49D1BBB78F07}"/>
            </c:ext>
          </c:extLst>
        </c:ser>
        <c:ser>
          <c:idx val="1"/>
          <c:order val="1"/>
          <c:tx>
            <c:strRef>
              <c:f>Sheet1!$C$1</c:f>
              <c:strCache>
                <c:ptCount val="1"/>
                <c:pt idx="0">
                  <c:v>Women</c:v>
                </c:pt>
              </c:strCache>
            </c:strRef>
          </c:tx>
          <c:spPr>
            <a:solidFill>
              <a:srgbClr val="1C356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Comprehensive knowledge*</c:v>
                </c:pt>
                <c:pt idx="1">
                  <c:v>A person cannot contract HIV by sharing food with a person who has HIV</c:v>
                </c:pt>
                <c:pt idx="2">
                  <c:v>HIV cannot be transmitted by supernatural means</c:v>
                </c:pt>
                <c:pt idx="3">
                  <c:v>HIV cannot be transmitted by mosquito bites</c:v>
                </c:pt>
                <c:pt idx="4">
                  <c:v>A healthy-looking person can have HIV</c:v>
                </c:pt>
              </c:strCache>
            </c:strRef>
          </c:cat>
          <c:val>
            <c:numRef>
              <c:f>Sheet1!$C$2:$C$6</c:f>
              <c:numCache>
                <c:formatCode>General</c:formatCode>
                <c:ptCount val="5"/>
                <c:pt idx="0">
                  <c:v>64</c:v>
                </c:pt>
                <c:pt idx="1">
                  <c:v>93</c:v>
                </c:pt>
                <c:pt idx="2">
                  <c:v>96</c:v>
                </c:pt>
                <c:pt idx="3">
                  <c:v>88</c:v>
                </c:pt>
                <c:pt idx="4">
                  <c:v>89</c:v>
                </c:pt>
              </c:numCache>
            </c:numRef>
          </c:val>
          <c:extLst>
            <c:ext xmlns:c16="http://schemas.microsoft.com/office/drawing/2014/chart" uri="{C3380CC4-5D6E-409C-BE32-E72D297353CC}">
              <c16:uniqueId val="{00000001-36DB-4C13-A660-49D1BBB78F07}"/>
            </c:ext>
          </c:extLst>
        </c:ser>
        <c:dLbls>
          <c:showLegendKey val="0"/>
          <c:showVal val="0"/>
          <c:showCatName val="0"/>
          <c:showSerName val="0"/>
          <c:showPercent val="0"/>
          <c:showBubbleSize val="0"/>
        </c:dLbls>
        <c:gapWidth val="100"/>
        <c:axId val="330278984"/>
        <c:axId val="330279376"/>
      </c:barChart>
      <c:catAx>
        <c:axId val="33027898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30279376"/>
        <c:crosses val="autoZero"/>
        <c:auto val="1"/>
        <c:lblAlgn val="ctr"/>
        <c:lblOffset val="100"/>
        <c:noMultiLvlLbl val="0"/>
      </c:catAx>
      <c:valAx>
        <c:axId val="330279376"/>
        <c:scaling>
          <c:orientation val="minMax"/>
          <c:max val="100"/>
        </c:scaling>
        <c:delete val="1"/>
        <c:axPos val="b"/>
        <c:numFmt formatCode="General" sourceLinked="1"/>
        <c:majorTickMark val="none"/>
        <c:minorTickMark val="none"/>
        <c:tickLblPos val="nextTo"/>
        <c:crossAx val="330278984"/>
        <c:crosses val="autoZero"/>
        <c:crossBetween val="between"/>
      </c:valAx>
      <c:spPr>
        <a:noFill/>
        <a:ln>
          <a:noFill/>
        </a:ln>
        <a:effectLst/>
      </c:spPr>
    </c:plotArea>
    <c:legend>
      <c:legendPos val="r"/>
      <c:layout>
        <c:manualLayout>
          <c:xMode val="edge"/>
          <c:yMode val="edge"/>
          <c:x val="0.88184360037659681"/>
          <c:y val="0.16103895505009166"/>
          <c:w val="0.11676751058262365"/>
          <c:h val="0.16254873704476544"/>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7714631197097946E-2"/>
          <c:w val="0.96616035172886816"/>
          <c:h val="0.78760151958030644"/>
        </c:manualLayout>
      </c:layout>
      <c:barChart>
        <c:barDir val="col"/>
        <c:grouping val="clustered"/>
        <c:varyColors val="0"/>
        <c:ser>
          <c:idx val="0"/>
          <c:order val="0"/>
          <c:tx>
            <c:strRef>
              <c:f>Sheet1!$B$1</c:f>
              <c:strCache>
                <c:ptCount val="1"/>
                <c:pt idx="0">
                  <c:v>Women</c:v>
                </c:pt>
              </c:strCache>
            </c:strRef>
          </c:tx>
          <c:spPr>
            <a:solidFill>
              <a:srgbClr val="1C3564"/>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8E47-406B-9D26-7C4302AE47B2}"/>
              </c:ext>
            </c:extLst>
          </c:dPt>
          <c:dPt>
            <c:idx val="2"/>
            <c:invertIfNegative val="0"/>
            <c:bubble3D val="0"/>
            <c:extLst>
              <c:ext xmlns:c16="http://schemas.microsoft.com/office/drawing/2014/chart" uri="{C3380CC4-5D6E-409C-BE32-E72D297353CC}">
                <c16:uniqueId val="{00000001-8E47-406B-9D26-7C4302AE47B2}"/>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HIV can be transmitted during pregnancy, delivery, and by breastfeeding</c:v>
                </c:pt>
                <c:pt idx="1">
                  <c:v>HIV transmission can be reduced by mother taking special drugs</c:v>
                </c:pt>
              </c:strCache>
            </c:strRef>
          </c:cat>
          <c:val>
            <c:numRef>
              <c:f>Sheet1!$B$2:$B$3</c:f>
              <c:numCache>
                <c:formatCode>General</c:formatCode>
                <c:ptCount val="2"/>
                <c:pt idx="0">
                  <c:v>68</c:v>
                </c:pt>
                <c:pt idx="1">
                  <c:v>94</c:v>
                </c:pt>
              </c:numCache>
            </c:numRef>
          </c:val>
          <c:extLst>
            <c:ext xmlns:c16="http://schemas.microsoft.com/office/drawing/2014/chart" uri="{C3380CC4-5D6E-409C-BE32-E72D297353CC}">
              <c16:uniqueId val="{00000002-8E47-406B-9D26-7C4302AE47B2}"/>
            </c:ext>
          </c:extLst>
        </c:ser>
        <c:ser>
          <c:idx val="1"/>
          <c:order val="1"/>
          <c:tx>
            <c:strRef>
              <c:f>Sheet1!$C$1</c:f>
              <c:strCache>
                <c:ptCount val="1"/>
                <c:pt idx="0">
                  <c:v>Men</c:v>
                </c:pt>
              </c:strCache>
            </c:strRef>
          </c:tx>
          <c:spPr>
            <a:solidFill>
              <a:srgbClr val="4E854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HIV can be transmitted during pregnancy, delivery, and by breastfeeding</c:v>
                </c:pt>
                <c:pt idx="1">
                  <c:v>HIV transmission can be reduced by mother taking special drugs</c:v>
                </c:pt>
              </c:strCache>
            </c:strRef>
          </c:cat>
          <c:val>
            <c:numRef>
              <c:f>Sheet1!$C$2:$C$3</c:f>
              <c:numCache>
                <c:formatCode>General</c:formatCode>
                <c:ptCount val="2"/>
                <c:pt idx="0">
                  <c:v>56</c:v>
                </c:pt>
                <c:pt idx="1">
                  <c:v>92</c:v>
                </c:pt>
              </c:numCache>
            </c:numRef>
          </c:val>
          <c:extLst>
            <c:ext xmlns:c16="http://schemas.microsoft.com/office/drawing/2014/chart" uri="{C3380CC4-5D6E-409C-BE32-E72D297353CC}">
              <c16:uniqueId val="{00000003-8E47-406B-9D26-7C4302AE47B2}"/>
            </c:ext>
          </c:extLst>
        </c:ser>
        <c:dLbls>
          <c:dLblPos val="outEnd"/>
          <c:showLegendKey val="0"/>
          <c:showVal val="1"/>
          <c:showCatName val="0"/>
          <c:showSerName val="0"/>
          <c:showPercent val="0"/>
          <c:showBubbleSize val="0"/>
        </c:dLbls>
        <c:gapWidth val="100"/>
        <c:axId val="330279768"/>
        <c:axId val="172362856"/>
      </c:barChart>
      <c:catAx>
        <c:axId val="33027976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172362856"/>
        <c:crosses val="autoZero"/>
        <c:auto val="1"/>
        <c:lblAlgn val="ctr"/>
        <c:lblOffset val="100"/>
        <c:noMultiLvlLbl val="0"/>
      </c:catAx>
      <c:valAx>
        <c:axId val="172362856"/>
        <c:scaling>
          <c:orientation val="minMax"/>
          <c:max val="100"/>
        </c:scaling>
        <c:delete val="1"/>
        <c:axPos val="l"/>
        <c:numFmt formatCode="General" sourceLinked="1"/>
        <c:majorTickMark val="out"/>
        <c:minorTickMark val="none"/>
        <c:tickLblPos val="nextTo"/>
        <c:crossAx val="33027976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40275835550725675"/>
          <c:y val="0"/>
          <c:w val="0.54917186670733464"/>
          <c:h val="1"/>
        </c:manualLayout>
      </c:layout>
      <c:barChart>
        <c:barDir val="bar"/>
        <c:grouping val="clustered"/>
        <c:varyColors val="0"/>
        <c:ser>
          <c:idx val="0"/>
          <c:order val="0"/>
          <c:tx>
            <c:strRef>
              <c:f>Sheet1!$B$1</c:f>
              <c:strCache>
                <c:ptCount val="1"/>
                <c:pt idx="0">
                  <c:v>Men</c:v>
                </c:pt>
              </c:strCache>
            </c:strRef>
          </c:tx>
          <c:spPr>
            <a:solidFill>
              <a:srgbClr val="4E854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Discriminatory attitudes toward people living with HIV</c:v>
                </c:pt>
                <c:pt idx="1">
                  <c:v>Would not buy fresh vegetables from shopkeeper who has HIV</c:v>
                </c:pt>
                <c:pt idx="2">
                  <c:v>Don't think that children living with HIV should be able to attend school with HIV negative children</c:v>
                </c:pt>
              </c:strCache>
            </c:strRef>
          </c:cat>
          <c:val>
            <c:numRef>
              <c:f>Sheet1!$B$2:$B$4</c:f>
              <c:numCache>
                <c:formatCode>General</c:formatCode>
                <c:ptCount val="3"/>
                <c:pt idx="0">
                  <c:v>12</c:v>
                </c:pt>
                <c:pt idx="1">
                  <c:v>11</c:v>
                </c:pt>
                <c:pt idx="2">
                  <c:v>4</c:v>
                </c:pt>
              </c:numCache>
            </c:numRef>
          </c:val>
          <c:extLst>
            <c:ext xmlns:c16="http://schemas.microsoft.com/office/drawing/2014/chart" uri="{C3380CC4-5D6E-409C-BE32-E72D297353CC}">
              <c16:uniqueId val="{00000000-9267-45D7-8549-EDCBDBA64021}"/>
            </c:ext>
          </c:extLst>
        </c:ser>
        <c:ser>
          <c:idx val="1"/>
          <c:order val="1"/>
          <c:tx>
            <c:strRef>
              <c:f>Sheet1!$C$1</c:f>
              <c:strCache>
                <c:ptCount val="1"/>
                <c:pt idx="0">
                  <c:v>Women</c:v>
                </c:pt>
              </c:strCache>
            </c:strRef>
          </c:tx>
          <c:spPr>
            <a:solidFill>
              <a:srgbClr val="1C356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Discriminatory attitudes toward people living with HIV</c:v>
                </c:pt>
                <c:pt idx="1">
                  <c:v>Would not buy fresh vegetables from shopkeeper who has HIV</c:v>
                </c:pt>
                <c:pt idx="2">
                  <c:v>Don't think that children living with HIV should be able to attend school with HIV negative children</c:v>
                </c:pt>
              </c:strCache>
            </c:strRef>
          </c:cat>
          <c:val>
            <c:numRef>
              <c:f>Sheet1!$C$2:$C$4</c:f>
              <c:numCache>
                <c:formatCode>General</c:formatCode>
                <c:ptCount val="3"/>
                <c:pt idx="0">
                  <c:v>13</c:v>
                </c:pt>
                <c:pt idx="1">
                  <c:v>12</c:v>
                </c:pt>
                <c:pt idx="2">
                  <c:v>4</c:v>
                </c:pt>
              </c:numCache>
            </c:numRef>
          </c:val>
          <c:extLst>
            <c:ext xmlns:c16="http://schemas.microsoft.com/office/drawing/2014/chart" uri="{C3380CC4-5D6E-409C-BE32-E72D297353CC}">
              <c16:uniqueId val="{00000001-9267-45D7-8549-EDCBDBA64021}"/>
            </c:ext>
          </c:extLst>
        </c:ser>
        <c:dLbls>
          <c:showLegendKey val="0"/>
          <c:showVal val="0"/>
          <c:showCatName val="0"/>
          <c:showSerName val="0"/>
          <c:showPercent val="0"/>
          <c:showBubbleSize val="0"/>
        </c:dLbls>
        <c:gapWidth val="100"/>
        <c:axId val="172363640"/>
        <c:axId val="172364032"/>
      </c:barChart>
      <c:catAx>
        <c:axId val="172363640"/>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72364032"/>
        <c:crosses val="autoZero"/>
        <c:auto val="1"/>
        <c:lblAlgn val="ctr"/>
        <c:lblOffset val="100"/>
        <c:noMultiLvlLbl val="0"/>
      </c:catAx>
      <c:valAx>
        <c:axId val="172364032"/>
        <c:scaling>
          <c:orientation val="minMax"/>
          <c:max val="100"/>
        </c:scaling>
        <c:delete val="1"/>
        <c:axPos val="b"/>
        <c:numFmt formatCode="General" sourceLinked="1"/>
        <c:majorTickMark val="none"/>
        <c:minorTickMark val="none"/>
        <c:tickLblPos val="nextTo"/>
        <c:crossAx val="172363640"/>
        <c:crosses val="autoZero"/>
        <c:crossBetween val="between"/>
      </c:valAx>
      <c:spPr>
        <a:noFill/>
        <a:ln>
          <a:noFill/>
        </a:ln>
        <a:effectLst/>
      </c:spPr>
    </c:plotArea>
    <c:legend>
      <c:legendPos val="r"/>
      <c:layout>
        <c:manualLayout>
          <c:xMode val="edge"/>
          <c:yMode val="edge"/>
          <c:x val="0.77489914423656436"/>
          <c:y val="7.9793961667729854E-2"/>
          <c:w val="0.11676751058262365"/>
          <c:h val="0.13424520846623314"/>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22965337566187161"/>
          <c:w val="0.96616035172886816"/>
          <c:h val="0.55291364438220592"/>
        </c:manualLayout>
      </c:layout>
      <c:barChart>
        <c:barDir val="col"/>
        <c:grouping val="clustered"/>
        <c:varyColors val="0"/>
        <c:ser>
          <c:idx val="0"/>
          <c:order val="0"/>
          <c:tx>
            <c:strRef>
              <c:f>Sheet1!$B$1</c:f>
              <c:strCache>
                <c:ptCount val="1"/>
                <c:pt idx="0">
                  <c:v>Women</c:v>
                </c:pt>
              </c:strCache>
            </c:strRef>
          </c:tx>
          <c:spPr>
            <a:solidFill>
              <a:srgbClr val="1C356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C3564"/>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4E50-4E8E-920C-EE1E6EA15A45}"/>
              </c:ext>
            </c:extLst>
          </c:dPt>
          <c:dPt>
            <c:idx val="2"/>
            <c:invertIfNegative val="0"/>
            <c:bubble3D val="0"/>
            <c:spPr>
              <a:solidFill>
                <a:srgbClr val="1C3564"/>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4E50-4E8E-920C-EE1E6EA15A45}"/>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Sex with a non-marital/non-cohabiting partner</c:v>
                </c:pt>
                <c:pt idx="2">
                  <c:v>Reported using a condom at last sexual intercourse</c:v>
                </c:pt>
                <c:pt idx="4">
                  <c:v>Mean number of lifetime sexual partners</c:v>
                </c:pt>
              </c:strCache>
            </c:strRef>
          </c:cat>
          <c:val>
            <c:numRef>
              <c:f>Sheet1!$B$2:$B$6</c:f>
              <c:numCache>
                <c:formatCode>General</c:formatCode>
                <c:ptCount val="5"/>
                <c:pt idx="0">
                  <c:v>9</c:v>
                </c:pt>
                <c:pt idx="2">
                  <c:v>46</c:v>
                </c:pt>
                <c:pt idx="4" formatCode="0.0">
                  <c:v>1.7</c:v>
                </c:pt>
              </c:numCache>
            </c:numRef>
          </c:val>
          <c:extLst>
            <c:ext xmlns:c16="http://schemas.microsoft.com/office/drawing/2014/chart" uri="{C3380CC4-5D6E-409C-BE32-E72D297353CC}">
              <c16:uniqueId val="{00000004-4E50-4E8E-920C-EE1E6EA15A45}"/>
            </c:ext>
          </c:extLst>
        </c:ser>
        <c:ser>
          <c:idx val="1"/>
          <c:order val="1"/>
          <c:tx>
            <c:strRef>
              <c:f>Sheet1!$C$1</c:f>
              <c:strCache>
                <c:ptCount val="1"/>
                <c:pt idx="0">
                  <c:v>Men</c:v>
                </c:pt>
              </c:strCache>
            </c:strRef>
          </c:tx>
          <c:spPr>
            <a:solidFill>
              <a:srgbClr val="4E854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Sex with a non-marital/non-cohabiting partner</c:v>
                </c:pt>
                <c:pt idx="2">
                  <c:v>Reported using a condom at last sexual intercourse</c:v>
                </c:pt>
                <c:pt idx="4">
                  <c:v>Mean number of lifetime sexual partners</c:v>
                </c:pt>
              </c:strCache>
            </c:strRef>
          </c:cat>
          <c:val>
            <c:numRef>
              <c:f>Sheet1!$C$2:$C$6</c:f>
              <c:numCache>
                <c:formatCode>General</c:formatCode>
                <c:ptCount val="5"/>
                <c:pt idx="0">
                  <c:v>12</c:v>
                </c:pt>
                <c:pt idx="2">
                  <c:v>70</c:v>
                </c:pt>
                <c:pt idx="4" formatCode="0.0">
                  <c:v>2.8</c:v>
                </c:pt>
              </c:numCache>
            </c:numRef>
          </c:val>
          <c:extLst>
            <c:ext xmlns:c16="http://schemas.microsoft.com/office/drawing/2014/chart" uri="{C3380CC4-5D6E-409C-BE32-E72D297353CC}">
              <c16:uniqueId val="{00000005-4E50-4E8E-920C-EE1E6EA15A45}"/>
            </c:ext>
          </c:extLst>
        </c:ser>
        <c:dLbls>
          <c:dLblPos val="outEnd"/>
          <c:showLegendKey val="0"/>
          <c:showVal val="1"/>
          <c:showCatName val="0"/>
          <c:showSerName val="0"/>
          <c:showPercent val="0"/>
          <c:showBubbleSize val="0"/>
        </c:dLbls>
        <c:gapWidth val="100"/>
        <c:axId val="172364816"/>
        <c:axId val="172365208"/>
      </c:barChart>
      <c:catAx>
        <c:axId val="1723648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72365208"/>
        <c:crosses val="autoZero"/>
        <c:auto val="1"/>
        <c:lblAlgn val="ctr"/>
        <c:lblOffset val="100"/>
        <c:noMultiLvlLbl val="0"/>
      </c:catAx>
      <c:valAx>
        <c:axId val="172365208"/>
        <c:scaling>
          <c:orientation val="minMax"/>
          <c:max val="100"/>
        </c:scaling>
        <c:delete val="1"/>
        <c:axPos val="l"/>
        <c:numFmt formatCode="General" sourceLinked="1"/>
        <c:majorTickMark val="out"/>
        <c:minorTickMark val="none"/>
        <c:tickLblPos val="nextTo"/>
        <c:crossAx val="17236481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2877871825876661E-2"/>
          <c:w val="0.96616035172886816"/>
          <c:h val="0.79243827895152763"/>
        </c:manualLayout>
      </c:layout>
      <c:barChart>
        <c:barDir val="col"/>
        <c:grouping val="clustered"/>
        <c:varyColors val="0"/>
        <c:ser>
          <c:idx val="0"/>
          <c:order val="0"/>
          <c:tx>
            <c:strRef>
              <c:f>Sheet1!$B$1</c:f>
              <c:strCache>
                <c:ptCount val="1"/>
                <c:pt idx="0">
                  <c:v>Women</c:v>
                </c:pt>
              </c:strCache>
            </c:strRef>
          </c:tx>
          <c:spPr>
            <a:solidFill>
              <a:srgbClr val="1C356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C3564"/>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C1F3-427B-8173-2E8999829E42}"/>
              </c:ext>
            </c:extLst>
          </c:dPt>
          <c:dPt>
            <c:idx val="2"/>
            <c:invertIfNegative val="0"/>
            <c:bubble3D val="0"/>
            <c:spPr>
              <a:solidFill>
                <a:srgbClr val="1C3564"/>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C1F3-427B-8173-2E8999829E42}"/>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Ever tested and received results</c:v>
                </c:pt>
                <c:pt idx="1">
                  <c:v>Tested in last 12 months and received results</c:v>
                </c:pt>
              </c:strCache>
            </c:strRef>
          </c:cat>
          <c:val>
            <c:numRef>
              <c:f>Sheet1!$B$2:$B$3</c:f>
              <c:numCache>
                <c:formatCode>General</c:formatCode>
                <c:ptCount val="2"/>
                <c:pt idx="0">
                  <c:v>78</c:v>
                </c:pt>
                <c:pt idx="1">
                  <c:v>36</c:v>
                </c:pt>
              </c:numCache>
            </c:numRef>
          </c:val>
          <c:extLst>
            <c:ext xmlns:c16="http://schemas.microsoft.com/office/drawing/2014/chart" uri="{C3380CC4-5D6E-409C-BE32-E72D297353CC}">
              <c16:uniqueId val="{00000004-C1F3-427B-8173-2E8999829E42}"/>
            </c:ext>
          </c:extLst>
        </c:ser>
        <c:ser>
          <c:idx val="1"/>
          <c:order val="1"/>
          <c:tx>
            <c:strRef>
              <c:f>Sheet1!$C$1</c:f>
              <c:strCache>
                <c:ptCount val="1"/>
                <c:pt idx="0">
                  <c:v>Men</c:v>
                </c:pt>
              </c:strCache>
            </c:strRef>
          </c:tx>
          <c:spPr>
            <a:solidFill>
              <a:srgbClr val="4E854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Ever tested and received results</c:v>
                </c:pt>
                <c:pt idx="1">
                  <c:v>Tested in last 12 months and received results</c:v>
                </c:pt>
              </c:strCache>
            </c:strRef>
          </c:cat>
          <c:val>
            <c:numRef>
              <c:f>Sheet1!$C$2:$C$3</c:f>
              <c:numCache>
                <c:formatCode>General</c:formatCode>
                <c:ptCount val="2"/>
                <c:pt idx="0">
                  <c:v>64</c:v>
                </c:pt>
                <c:pt idx="1">
                  <c:v>30</c:v>
                </c:pt>
              </c:numCache>
            </c:numRef>
          </c:val>
          <c:extLst>
            <c:ext xmlns:c16="http://schemas.microsoft.com/office/drawing/2014/chart" uri="{C3380CC4-5D6E-409C-BE32-E72D297353CC}">
              <c16:uniqueId val="{00000005-C1F3-427B-8173-2E8999829E42}"/>
            </c:ext>
          </c:extLst>
        </c:ser>
        <c:dLbls>
          <c:dLblPos val="outEnd"/>
          <c:showLegendKey val="0"/>
          <c:showVal val="1"/>
          <c:showCatName val="0"/>
          <c:showSerName val="0"/>
          <c:showPercent val="0"/>
          <c:showBubbleSize val="0"/>
        </c:dLbls>
        <c:gapWidth val="100"/>
        <c:axId val="172365992"/>
        <c:axId val="172366384"/>
      </c:barChart>
      <c:catAx>
        <c:axId val="1723659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72366384"/>
        <c:crosses val="autoZero"/>
        <c:auto val="1"/>
        <c:lblAlgn val="ctr"/>
        <c:lblOffset val="100"/>
        <c:noMultiLvlLbl val="0"/>
      </c:catAx>
      <c:valAx>
        <c:axId val="172366384"/>
        <c:scaling>
          <c:orientation val="minMax"/>
          <c:max val="100"/>
        </c:scaling>
        <c:delete val="1"/>
        <c:axPos val="l"/>
        <c:numFmt formatCode="General" sourceLinked="1"/>
        <c:majorTickMark val="out"/>
        <c:minorTickMark val="none"/>
        <c:tickLblPos val="nextTo"/>
        <c:crossAx val="17236599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Women</c:v>
                </c:pt>
              </c:strCache>
            </c:strRef>
          </c:tx>
          <c:spPr>
            <a:ln w="63500" cap="rnd">
              <a:solidFill>
                <a:srgbClr val="1B587C"/>
              </a:solidFill>
              <a:round/>
            </a:ln>
            <a:effectLst/>
          </c:spPr>
          <c:marker>
            <c:symbol val="circle"/>
            <c:size val="5"/>
            <c:spPr>
              <a:solidFill>
                <a:srgbClr val="1C3564"/>
              </a:solidFill>
              <a:ln w="63500" cap="rnd">
                <a:solidFill>
                  <a:srgbClr val="1B587C"/>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2005 RDHS</c:v>
                </c:pt>
                <c:pt idx="1">
                  <c:v>2010 RDHS</c:v>
                </c:pt>
                <c:pt idx="2">
                  <c:v>2014-15 RDHS</c:v>
                </c:pt>
                <c:pt idx="3">
                  <c:v>2019-20 RDHS</c:v>
                </c:pt>
              </c:strCache>
            </c:strRef>
          </c:cat>
          <c:val>
            <c:numRef>
              <c:f>Sheet1!$B$2:$B$5</c:f>
              <c:numCache>
                <c:formatCode>General</c:formatCode>
                <c:ptCount val="4"/>
                <c:pt idx="0">
                  <c:v>21</c:v>
                </c:pt>
                <c:pt idx="1">
                  <c:v>76</c:v>
                </c:pt>
                <c:pt idx="2">
                  <c:v>82</c:v>
                </c:pt>
                <c:pt idx="3">
                  <c:v>78</c:v>
                </c:pt>
              </c:numCache>
            </c:numRef>
          </c:val>
          <c:smooth val="0"/>
          <c:extLst>
            <c:ext xmlns:c16="http://schemas.microsoft.com/office/drawing/2014/chart" uri="{C3380CC4-5D6E-409C-BE32-E72D297353CC}">
              <c16:uniqueId val="{00000000-7F95-4026-8053-D12B8EEDC01E}"/>
            </c:ext>
          </c:extLst>
        </c:ser>
        <c:ser>
          <c:idx val="1"/>
          <c:order val="1"/>
          <c:tx>
            <c:strRef>
              <c:f>Sheet1!$C$1</c:f>
              <c:strCache>
                <c:ptCount val="1"/>
                <c:pt idx="0">
                  <c:v>Men</c:v>
                </c:pt>
              </c:strCache>
            </c:strRef>
          </c:tx>
          <c:spPr>
            <a:ln w="63500" cap="rnd">
              <a:solidFill>
                <a:srgbClr val="4E8542"/>
              </a:solidFill>
              <a:round/>
            </a:ln>
            <a:effectLst/>
          </c:spPr>
          <c:marker>
            <c:symbol val="circle"/>
            <c:size val="5"/>
            <c:spPr>
              <a:solidFill>
                <a:srgbClr val="4E8542"/>
              </a:solidFill>
              <a:ln w="63500">
                <a:solidFill>
                  <a:srgbClr val="4E8542"/>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2005 RDHS</c:v>
                </c:pt>
                <c:pt idx="1">
                  <c:v>2010 RDHS</c:v>
                </c:pt>
                <c:pt idx="2">
                  <c:v>2014-15 RDHS</c:v>
                </c:pt>
                <c:pt idx="3">
                  <c:v>2019-20 RDHS</c:v>
                </c:pt>
              </c:strCache>
            </c:strRef>
          </c:cat>
          <c:val>
            <c:numRef>
              <c:f>Sheet1!$C$2:$C$5</c:f>
              <c:numCache>
                <c:formatCode>General</c:formatCode>
                <c:ptCount val="4"/>
                <c:pt idx="0">
                  <c:v>20</c:v>
                </c:pt>
                <c:pt idx="1">
                  <c:v>69</c:v>
                </c:pt>
                <c:pt idx="2">
                  <c:v>78</c:v>
                </c:pt>
                <c:pt idx="3">
                  <c:v>64</c:v>
                </c:pt>
              </c:numCache>
            </c:numRef>
          </c:val>
          <c:smooth val="0"/>
          <c:extLst>
            <c:ext xmlns:c16="http://schemas.microsoft.com/office/drawing/2014/chart" uri="{C3380CC4-5D6E-409C-BE32-E72D297353CC}">
              <c16:uniqueId val="{00000001-7F95-4026-8053-D12B8EEDC01E}"/>
            </c:ext>
          </c:extLst>
        </c:ser>
        <c:dLbls>
          <c:dLblPos val="t"/>
          <c:showLegendKey val="0"/>
          <c:showVal val="1"/>
          <c:showCatName val="0"/>
          <c:showSerName val="0"/>
          <c:showPercent val="0"/>
          <c:showBubbleSize val="0"/>
        </c:dLbls>
        <c:marker val="1"/>
        <c:smooth val="0"/>
        <c:axId val="451750328"/>
        <c:axId val="451750720"/>
      </c:lineChart>
      <c:catAx>
        <c:axId val="45175032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51750720"/>
        <c:crosses val="autoZero"/>
        <c:auto val="1"/>
        <c:lblAlgn val="ctr"/>
        <c:lblOffset val="100"/>
        <c:noMultiLvlLbl val="0"/>
      </c:catAx>
      <c:valAx>
        <c:axId val="451750720"/>
        <c:scaling>
          <c:orientation val="minMax"/>
          <c:max val="100"/>
        </c:scaling>
        <c:delete val="1"/>
        <c:axPos val="l"/>
        <c:numFmt formatCode="General" sourceLinked="1"/>
        <c:majorTickMark val="out"/>
        <c:minorTickMark val="none"/>
        <c:tickLblPos val="nextTo"/>
        <c:crossAx val="4517503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2575574365175332"/>
          <c:w val="0.96616035172886816"/>
          <c:h val="0.72956040712565107"/>
        </c:manualLayout>
      </c:layout>
      <c:barChart>
        <c:barDir val="col"/>
        <c:grouping val="clustered"/>
        <c:varyColors val="0"/>
        <c:ser>
          <c:idx val="0"/>
          <c:order val="0"/>
          <c:tx>
            <c:strRef>
              <c:f>Sheet1!$B$1</c:f>
              <c:strCache>
                <c:ptCount val="1"/>
                <c:pt idx="0">
                  <c:v>Total</c:v>
                </c:pt>
              </c:strCache>
            </c:strRef>
          </c:tx>
          <c:spPr>
            <a:solidFill>
              <a:srgbClr val="11A1DC"/>
            </a:solidFill>
            <a:ln>
              <a:noFill/>
            </a:ln>
            <a:effectLst/>
            <a:scene3d>
              <a:camera prst="orthographicFront"/>
              <a:lightRig rig="threePt" dir="t">
                <a:rot lat="0" lon="0" rev="1200000"/>
              </a:lightRig>
            </a:scene3d>
            <a:sp3d>
              <a:bevelT w="63500" h="25400"/>
            </a:sp3d>
          </c:spPr>
          <c:invertIfNegative val="0"/>
          <c:dPt>
            <c:idx val="1"/>
            <c:invertIfNegative val="0"/>
            <c:bubble3D val="0"/>
            <c:spPr>
              <a:solidFill>
                <a:srgbClr val="F07F0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6-2D7B-4BE1-BF9F-DA8476183B75}"/>
              </c:ext>
            </c:extLst>
          </c:dPt>
          <c:dPt>
            <c:idx val="2"/>
            <c:invertIfNegative val="0"/>
            <c:bubble3D val="0"/>
            <c:spPr>
              <a:solidFill>
                <a:srgbClr val="20603D"/>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2D7B-4BE1-BF9F-DA8476183B75}"/>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86</c:v>
                </c:pt>
                <c:pt idx="1">
                  <c:v>85</c:v>
                </c:pt>
                <c:pt idx="2">
                  <c:v>87</c:v>
                </c:pt>
              </c:numCache>
            </c:numRef>
          </c:val>
          <c:extLst>
            <c:ext xmlns:c16="http://schemas.microsoft.com/office/drawing/2014/chart" uri="{C3380CC4-5D6E-409C-BE32-E72D297353CC}">
              <c16:uniqueId val="{00000002-2D7B-4BE1-BF9F-DA8476183B75}"/>
            </c:ext>
          </c:extLst>
        </c:ser>
        <c:dLbls>
          <c:dLblPos val="outEnd"/>
          <c:showLegendKey val="0"/>
          <c:showVal val="1"/>
          <c:showCatName val="0"/>
          <c:showSerName val="0"/>
          <c:showPercent val="0"/>
          <c:showBubbleSize val="0"/>
        </c:dLbls>
        <c:gapWidth val="100"/>
        <c:axId val="451751896"/>
        <c:axId val="451752288"/>
      </c:barChart>
      <c:catAx>
        <c:axId val="45175189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51752288"/>
        <c:crosses val="autoZero"/>
        <c:auto val="1"/>
        <c:lblAlgn val="ctr"/>
        <c:lblOffset val="100"/>
        <c:noMultiLvlLbl val="0"/>
      </c:catAx>
      <c:valAx>
        <c:axId val="451752288"/>
        <c:scaling>
          <c:orientation val="minMax"/>
          <c:max val="100"/>
          <c:min val="0"/>
        </c:scaling>
        <c:delete val="1"/>
        <c:axPos val="l"/>
        <c:numFmt formatCode="General" sourceLinked="1"/>
        <c:majorTickMark val="out"/>
        <c:minorTickMark val="none"/>
        <c:tickLblPos val="nextTo"/>
        <c:crossAx val="4517518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
          <c:w val="0.96616035172886816"/>
          <c:h val="0.90846013958049676"/>
        </c:manualLayout>
      </c:layout>
      <c:barChart>
        <c:barDir val="col"/>
        <c:grouping val="clustered"/>
        <c:varyColors val="0"/>
        <c:ser>
          <c:idx val="0"/>
          <c:order val="0"/>
          <c:tx>
            <c:strRef>
              <c:f>Sheet1!$B$1</c:f>
              <c:strCache>
                <c:ptCount val="1"/>
                <c:pt idx="0">
                  <c:v>Series 1</c:v>
                </c:pt>
              </c:strCache>
            </c:strRef>
          </c:tx>
          <c:spPr>
            <a:solidFill>
              <a:srgbClr val="604878"/>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1A1D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A0AD-4065-B7F6-464B43FD7393}"/>
              </c:ext>
            </c:extLst>
          </c:dPt>
          <c:dPt>
            <c:idx val="1"/>
            <c:invertIfNegative val="0"/>
            <c:bubble3D val="0"/>
            <c:spPr>
              <a:solidFill>
                <a:srgbClr val="F07F0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A0AD-4065-B7F6-464B43FD7393}"/>
              </c:ext>
            </c:extLst>
          </c:dPt>
          <c:dPt>
            <c:idx val="2"/>
            <c:invertIfNegative val="0"/>
            <c:bubble3D val="0"/>
            <c:spPr>
              <a:solidFill>
                <a:srgbClr val="20603D"/>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A0AD-4065-B7F6-464B43FD7393}"/>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56</c:v>
                </c:pt>
                <c:pt idx="1">
                  <c:v>75</c:v>
                </c:pt>
                <c:pt idx="2">
                  <c:v>52</c:v>
                </c:pt>
              </c:numCache>
            </c:numRef>
          </c:val>
          <c:extLst>
            <c:ext xmlns:c16="http://schemas.microsoft.com/office/drawing/2014/chart" uri="{C3380CC4-5D6E-409C-BE32-E72D297353CC}">
              <c16:uniqueId val="{00000006-A0AD-4065-B7F6-464B43FD7393}"/>
            </c:ext>
          </c:extLst>
        </c:ser>
        <c:dLbls>
          <c:dLblPos val="outEnd"/>
          <c:showLegendKey val="0"/>
          <c:showVal val="1"/>
          <c:showCatName val="0"/>
          <c:showSerName val="0"/>
          <c:showPercent val="0"/>
          <c:showBubbleSize val="0"/>
        </c:dLbls>
        <c:gapWidth val="100"/>
        <c:axId val="459081440"/>
        <c:axId val="459081832"/>
      </c:barChart>
      <c:catAx>
        <c:axId val="4590814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59081832"/>
        <c:crosses val="autoZero"/>
        <c:auto val="1"/>
        <c:lblAlgn val="ctr"/>
        <c:lblOffset val="100"/>
        <c:noMultiLvlLbl val="0"/>
      </c:catAx>
      <c:valAx>
        <c:axId val="459081832"/>
        <c:scaling>
          <c:orientation val="minMax"/>
          <c:max val="100"/>
        </c:scaling>
        <c:delete val="1"/>
        <c:axPos val="l"/>
        <c:numFmt formatCode="General" sourceLinked="1"/>
        <c:majorTickMark val="out"/>
        <c:minorTickMark val="none"/>
        <c:tickLblPos val="nextTo"/>
        <c:crossAx val="4590814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0.72837</cdr:x>
      <cdr:y>0.11498</cdr:y>
    </cdr:from>
    <cdr:to>
      <cdr:x>0.92361</cdr:x>
      <cdr:y>0.17924</cdr:y>
    </cdr:to>
    <cdr:sp macro="" textlink="">
      <cdr:nvSpPr>
        <cdr:cNvPr id="2" name="TextBox 1"/>
        <cdr:cNvSpPr txBox="1"/>
      </cdr:nvSpPr>
      <cdr:spPr>
        <a:xfrm xmlns:a="http://schemas.openxmlformats.org/drawingml/2006/main">
          <a:off x="6660175" y="603797"/>
          <a:ext cx="1785275" cy="33745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1" dirty="0">
              <a:solidFill>
                <a:schemeClr val="tx2"/>
              </a:solidFill>
            </a:rPr>
            <a:t>Women</a:t>
          </a:r>
        </a:p>
      </cdr:txBody>
    </cdr:sp>
  </cdr:relSizeAnchor>
  <cdr:relSizeAnchor xmlns:cdr="http://schemas.openxmlformats.org/drawingml/2006/chartDrawing">
    <cdr:from>
      <cdr:x>0.73501</cdr:x>
      <cdr:y>0.40535</cdr:y>
    </cdr:from>
    <cdr:to>
      <cdr:x>0.93024</cdr:x>
      <cdr:y>0.46961</cdr:y>
    </cdr:to>
    <cdr:sp macro="" textlink="">
      <cdr:nvSpPr>
        <cdr:cNvPr id="3" name="TextBox 1"/>
        <cdr:cNvSpPr txBox="1"/>
      </cdr:nvSpPr>
      <cdr:spPr>
        <a:xfrm xmlns:a="http://schemas.openxmlformats.org/drawingml/2006/main">
          <a:off x="6720896" y="2128652"/>
          <a:ext cx="1785183" cy="33745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800" b="1" dirty="0">
              <a:solidFill>
                <a:schemeClr val="accent4"/>
              </a:solidFill>
            </a:rPr>
            <a:t>Men</a:t>
          </a:r>
        </a:p>
      </cdr:txBody>
    </cdr:sp>
  </cdr:relSizeAnchor>
</c:userShapes>
</file>

<file path=ppt/drawings/drawing2.xml><?xml version="1.0" encoding="utf-8"?>
<c:userShapes xmlns:c="http://schemas.openxmlformats.org/drawingml/2006/chart">
  <cdr:relSizeAnchor xmlns:cdr="http://schemas.openxmlformats.org/drawingml/2006/chartDrawing">
    <cdr:from>
      <cdr:x>0.02052</cdr:x>
      <cdr:y>0.08793</cdr:y>
    </cdr:from>
    <cdr:to>
      <cdr:x>0.45824</cdr:x>
      <cdr:y>0.21169</cdr:y>
    </cdr:to>
    <cdr:sp macro="" textlink="">
      <cdr:nvSpPr>
        <cdr:cNvPr id="2" name="TextBox 1"/>
        <cdr:cNvSpPr txBox="1"/>
      </cdr:nvSpPr>
      <cdr:spPr>
        <a:xfrm xmlns:a="http://schemas.openxmlformats.org/drawingml/2006/main">
          <a:off x="169408" y="510195"/>
          <a:ext cx="3614058" cy="71807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800" i="1" dirty="0"/>
            <a:t>Among women and men age 15-24, percent who had sexual intercourse:</a:t>
          </a:r>
        </a:p>
      </cdr:txBody>
    </cdr:sp>
  </cdr:relSizeAnchor>
  <cdr:relSizeAnchor xmlns:cdr="http://schemas.openxmlformats.org/drawingml/2006/chartDrawing">
    <cdr:from>
      <cdr:x>0.54349</cdr:x>
      <cdr:y>0.08793</cdr:y>
    </cdr:from>
    <cdr:to>
      <cdr:x>0.98121</cdr:x>
      <cdr:y>0.197</cdr:y>
    </cdr:to>
    <cdr:sp macro="" textlink="">
      <cdr:nvSpPr>
        <cdr:cNvPr id="3" name="TextBox 1"/>
        <cdr:cNvSpPr txBox="1"/>
      </cdr:nvSpPr>
      <cdr:spPr>
        <a:xfrm xmlns:a="http://schemas.openxmlformats.org/drawingml/2006/main">
          <a:off x="4487408" y="510195"/>
          <a:ext cx="3614058" cy="632805"/>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800" i="1" dirty="0"/>
            <a:t>Among women and men age 18-24, percent who had sexual intercourse:</a:t>
          </a:r>
        </a:p>
      </cdr:txBody>
    </cdr:sp>
  </cdr:relSizeAnchor>
</c:userShapes>
</file>

<file path=ppt/drawings/drawing3.xml><?xml version="1.0" encoding="utf-8"?>
<c:userShapes xmlns:c="http://schemas.openxmlformats.org/drawingml/2006/chart">
  <cdr:relSizeAnchor xmlns:cdr="http://schemas.openxmlformats.org/drawingml/2006/chartDrawing">
    <cdr:from>
      <cdr:x>0.02052</cdr:x>
      <cdr:y>0.08686</cdr:y>
    </cdr:from>
    <cdr:to>
      <cdr:x>0.45824</cdr:x>
      <cdr:y>0.21169</cdr:y>
    </cdr:to>
    <cdr:sp macro="" textlink="">
      <cdr:nvSpPr>
        <cdr:cNvPr id="2" name="TextBox 1"/>
        <cdr:cNvSpPr txBox="1"/>
      </cdr:nvSpPr>
      <cdr:spPr>
        <a:xfrm xmlns:a="http://schemas.openxmlformats.org/drawingml/2006/main">
          <a:off x="169425" y="503945"/>
          <a:ext cx="3614073" cy="72429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800" i="1" dirty="0"/>
            <a:t>Among women and men age 15-24, percent who had:</a:t>
          </a:r>
        </a:p>
      </cdr:txBody>
    </cdr:sp>
  </cdr:relSizeAnchor>
  <cdr:relSizeAnchor xmlns:cdr="http://schemas.openxmlformats.org/drawingml/2006/chartDrawing">
    <cdr:from>
      <cdr:x>0.53998</cdr:x>
      <cdr:y>0.05719</cdr:y>
    </cdr:from>
    <cdr:to>
      <cdr:x>0.9777</cdr:x>
      <cdr:y>0.17289</cdr:y>
    </cdr:to>
    <cdr:sp macro="" textlink="">
      <cdr:nvSpPr>
        <cdr:cNvPr id="3" name="TextBox 1"/>
        <cdr:cNvSpPr txBox="1"/>
      </cdr:nvSpPr>
      <cdr:spPr>
        <a:xfrm xmlns:a="http://schemas.openxmlformats.org/drawingml/2006/main">
          <a:off x="4458392" y="331822"/>
          <a:ext cx="3614073" cy="671301"/>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800" i="1" dirty="0"/>
            <a:t>Among women and men age 15-24, percent who had sex with a non-marital/non-cohabiting partner in past 12 months, percent who:</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15DCB0-616A-4D00-A23B-0E7EB6002418}" type="datetimeFigureOut">
              <a:rPr lang="en-US" smtClean="0"/>
              <a:t>8/12/2021</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E81180-36CA-43EC-B7D8-15BB5DAAE4B2}" type="slidenum">
              <a:rPr lang="en-US" smtClean="0"/>
              <a:t>‹#›</a:t>
            </a:fld>
            <a:endParaRPr lang="en-US" dirty="0"/>
          </a:p>
        </p:txBody>
      </p:sp>
    </p:spTree>
    <p:extLst>
      <p:ext uri="{BB962C8B-B14F-4D97-AF65-F5344CB8AC3E}">
        <p14:creationId xmlns:p14="http://schemas.microsoft.com/office/powerpoint/2010/main" val="870014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211D1E"/>
                </a:solidFill>
                <a:latin typeface="Book Antiqua" panose="02040602050305030304" pitchFamily="18" charset="0"/>
              </a:rPr>
              <a:t>In Rwanda, 83% of both women and men age 15-49 know using condoms and limiting sex to one uninfected partner can reduce the risk of HIV.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a:t>
            </a:fld>
            <a:endParaRPr lang="en-US" dirty="0"/>
          </a:p>
        </p:txBody>
      </p:sp>
    </p:spTree>
    <p:extLst>
      <p:ext uri="{BB962C8B-B14F-4D97-AF65-F5344CB8AC3E}">
        <p14:creationId xmlns:p14="http://schemas.microsoft.com/office/powerpoint/2010/main" val="29936679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majority of circumcised men were circumcised by a health worker, while 3% of men were circumcised by a traditional practitioner/family/friend.</a:t>
            </a:r>
          </a:p>
        </p:txBody>
      </p:sp>
      <p:sp>
        <p:nvSpPr>
          <p:cNvPr id="4" name="Slide Number Placeholder 3"/>
          <p:cNvSpPr>
            <a:spLocks noGrp="1"/>
          </p:cNvSpPr>
          <p:nvPr>
            <p:ph type="sldNum" sz="quarter" idx="5"/>
          </p:nvPr>
        </p:nvSpPr>
        <p:spPr/>
        <p:txBody>
          <a:bodyPr/>
          <a:lstStyle/>
          <a:p>
            <a:fld id="{51E81180-36CA-43EC-B7D8-15BB5DAAE4B2}" type="slidenum">
              <a:rPr lang="en-US" smtClean="0"/>
              <a:t>15</a:t>
            </a:fld>
            <a:endParaRPr lang="en-US" dirty="0"/>
          </a:p>
        </p:txBody>
      </p:sp>
    </p:spTree>
    <p:extLst>
      <p:ext uri="{BB962C8B-B14F-4D97-AF65-F5344CB8AC3E}">
        <p14:creationId xmlns:p14="http://schemas.microsoft.com/office/powerpoint/2010/main" val="188503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percent of men age 15-49 who are circumcised has increased markedly since 2014-15.</a:t>
            </a:r>
          </a:p>
        </p:txBody>
      </p:sp>
      <p:sp>
        <p:nvSpPr>
          <p:cNvPr id="4" name="Slide Number Placeholder 3"/>
          <p:cNvSpPr>
            <a:spLocks noGrp="1"/>
          </p:cNvSpPr>
          <p:nvPr>
            <p:ph type="sldNum" sz="quarter" idx="5"/>
          </p:nvPr>
        </p:nvSpPr>
        <p:spPr/>
        <p:txBody>
          <a:bodyPr/>
          <a:lstStyle/>
          <a:p>
            <a:fld id="{51E81180-36CA-43EC-B7D8-15BB5DAAE4B2}" type="slidenum">
              <a:rPr lang="en-US" smtClean="0"/>
              <a:t>16</a:t>
            </a:fld>
            <a:endParaRPr lang="en-US" dirty="0"/>
          </a:p>
        </p:txBody>
      </p:sp>
    </p:spTree>
    <p:extLst>
      <p:ext uri="{BB962C8B-B14F-4D97-AF65-F5344CB8AC3E}">
        <p14:creationId xmlns:p14="http://schemas.microsoft.com/office/powerpoint/2010/main" val="25314708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Among youth age 15-24, 59% of women and 57% of men have comprehensive knowledge of HIV. Comprehensive knowledge of HIV is slightly higher in urban areas than in rural areas.</a:t>
            </a:r>
          </a:p>
        </p:txBody>
      </p:sp>
      <p:sp>
        <p:nvSpPr>
          <p:cNvPr id="4" name="Slide Number Placeholder 3"/>
          <p:cNvSpPr>
            <a:spLocks noGrp="1"/>
          </p:cNvSpPr>
          <p:nvPr>
            <p:ph type="sldNum" sz="quarter" idx="10"/>
          </p:nvPr>
        </p:nvSpPr>
        <p:spPr/>
        <p:txBody>
          <a:bodyPr/>
          <a:lstStyle/>
          <a:p>
            <a:fld id="{51E81180-36CA-43EC-B7D8-15BB5DAAE4B2}" type="slidenum">
              <a:rPr lang="en-US" smtClean="0"/>
              <a:t>18</a:t>
            </a:fld>
            <a:endParaRPr lang="en-US" dirty="0"/>
          </a:p>
        </p:txBody>
      </p:sp>
    </p:spTree>
    <p:extLst>
      <p:ext uri="{BB962C8B-B14F-4D97-AF65-F5344CB8AC3E}">
        <p14:creationId xmlns:p14="http://schemas.microsoft.com/office/powerpoint/2010/main" val="297394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Among youth age 15-24, 4% of women and 8% of men had sex before age 15. For youth age 18-24, 21% of women and 23% of men had sex before age 18.</a:t>
            </a:r>
          </a:p>
        </p:txBody>
      </p:sp>
      <p:sp>
        <p:nvSpPr>
          <p:cNvPr id="4" name="Slide Number Placeholder 3"/>
          <p:cNvSpPr>
            <a:spLocks noGrp="1"/>
          </p:cNvSpPr>
          <p:nvPr>
            <p:ph type="sldNum" sz="quarter" idx="5"/>
          </p:nvPr>
        </p:nvSpPr>
        <p:spPr/>
        <p:txBody>
          <a:bodyPr/>
          <a:lstStyle/>
          <a:p>
            <a:fld id="{51E81180-36CA-43EC-B7D8-15BB5DAAE4B2}" type="slidenum">
              <a:rPr lang="en-US" smtClean="0"/>
              <a:t>19</a:t>
            </a:fld>
            <a:endParaRPr lang="en-US" dirty="0"/>
          </a:p>
        </p:txBody>
      </p:sp>
    </p:spTree>
    <p:extLst>
      <p:ext uri="{BB962C8B-B14F-4D97-AF65-F5344CB8AC3E}">
        <p14:creationId xmlns:p14="http://schemas.microsoft.com/office/powerpoint/2010/main" val="3542688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Among youth age 15-24, 10% of women and 13% of men had sex in the last 12 months with someone who was neither their spouse nor lived with them. Among these, 46% of women and 78% of men report using a condom during their last sexual intercourse with such a partner.</a:t>
            </a:r>
          </a:p>
        </p:txBody>
      </p:sp>
      <p:sp>
        <p:nvSpPr>
          <p:cNvPr id="4" name="Slide Number Placeholder 3"/>
          <p:cNvSpPr>
            <a:spLocks noGrp="1"/>
          </p:cNvSpPr>
          <p:nvPr>
            <p:ph type="sldNum" sz="quarter" idx="5"/>
          </p:nvPr>
        </p:nvSpPr>
        <p:spPr/>
        <p:txBody>
          <a:bodyPr/>
          <a:lstStyle/>
          <a:p>
            <a:fld id="{51E81180-36CA-43EC-B7D8-15BB5DAAE4B2}" type="slidenum">
              <a:rPr lang="en-US" smtClean="0"/>
              <a:t>20</a:t>
            </a:fld>
            <a:endParaRPr lang="en-US" dirty="0"/>
          </a:p>
        </p:txBody>
      </p:sp>
    </p:spTree>
    <p:extLst>
      <p:ext uri="{BB962C8B-B14F-4D97-AF65-F5344CB8AC3E}">
        <p14:creationId xmlns:p14="http://schemas.microsoft.com/office/powerpoint/2010/main" val="4864035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Among youth age 15-24 who had sex in the last 12 months, 55% of women and 41% of men were tested for HIV and received the results.</a:t>
            </a:r>
          </a:p>
        </p:txBody>
      </p:sp>
      <p:sp>
        <p:nvSpPr>
          <p:cNvPr id="4" name="Slide Number Placeholder 3"/>
          <p:cNvSpPr>
            <a:spLocks noGrp="1"/>
          </p:cNvSpPr>
          <p:nvPr>
            <p:ph type="sldNum" sz="quarter" idx="5"/>
          </p:nvPr>
        </p:nvSpPr>
        <p:spPr/>
        <p:txBody>
          <a:bodyPr/>
          <a:lstStyle/>
          <a:p>
            <a:fld id="{51E81180-36CA-43EC-B7D8-15BB5DAAE4B2}" type="slidenum">
              <a:rPr lang="en-US" smtClean="0"/>
              <a:t>21</a:t>
            </a:fld>
            <a:endParaRPr lang="en-US" dirty="0"/>
          </a:p>
        </p:txBody>
      </p:sp>
    </p:spTree>
    <p:extLst>
      <p:ext uri="{BB962C8B-B14F-4D97-AF65-F5344CB8AC3E}">
        <p14:creationId xmlns:p14="http://schemas.microsoft.com/office/powerpoint/2010/main" val="32092744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Overall, 68% of women and men age 15-49 know that TB can be spread from person to person by air when someone with TB coughs, sneezes, or talks. Knowledge of how tuberculosis is spread is more common in urban areas than in rural areas.</a:t>
            </a:r>
          </a:p>
        </p:txBody>
      </p:sp>
      <p:sp>
        <p:nvSpPr>
          <p:cNvPr id="4" name="Slide Number Placeholder 3"/>
          <p:cNvSpPr>
            <a:spLocks noGrp="1"/>
          </p:cNvSpPr>
          <p:nvPr>
            <p:ph type="sldNum" sz="quarter" idx="10"/>
          </p:nvPr>
        </p:nvSpPr>
        <p:spPr/>
        <p:txBody>
          <a:bodyPr/>
          <a:lstStyle/>
          <a:p>
            <a:fld id="{51E81180-36CA-43EC-B7D8-15BB5DAAE4B2}" type="slidenum">
              <a:rPr lang="en-US" smtClean="0"/>
              <a:t>23</a:t>
            </a:fld>
            <a:endParaRPr lang="en-US" dirty="0"/>
          </a:p>
        </p:txBody>
      </p:sp>
    </p:spTree>
    <p:extLst>
      <p:ext uri="{BB962C8B-B14F-4D97-AF65-F5344CB8AC3E}">
        <p14:creationId xmlns:p14="http://schemas.microsoft.com/office/powerpoint/2010/main" val="2255542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38% of women and 37% of men age 15-49 say that any person can be at risk of having tuberculosis, and 55% of women and 59% of men would seek care when having symptoms suggestive of tuberculosis.</a:t>
            </a:r>
          </a:p>
        </p:txBody>
      </p:sp>
      <p:sp>
        <p:nvSpPr>
          <p:cNvPr id="4" name="Slide Number Placeholder 3"/>
          <p:cNvSpPr>
            <a:spLocks noGrp="1"/>
          </p:cNvSpPr>
          <p:nvPr>
            <p:ph type="sldNum" sz="quarter" idx="10"/>
          </p:nvPr>
        </p:nvSpPr>
        <p:spPr/>
        <p:txBody>
          <a:bodyPr/>
          <a:lstStyle/>
          <a:p>
            <a:fld id="{51E81180-36CA-43EC-B7D8-15BB5DAAE4B2}" type="slidenum">
              <a:rPr lang="en-US" smtClean="0"/>
              <a:t>24</a:t>
            </a:fld>
            <a:endParaRPr lang="en-US" dirty="0"/>
          </a:p>
        </p:txBody>
      </p:sp>
    </p:spTree>
    <p:extLst>
      <p:ext uri="{BB962C8B-B14F-4D97-AF65-F5344CB8AC3E}">
        <p14:creationId xmlns:p14="http://schemas.microsoft.com/office/powerpoint/2010/main" val="36961943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Nearly all women and men age 15-49 say that a cough of more than 2 weeks is a sign or symptom of TB. Other symptoms are less frequently cited.</a:t>
            </a:r>
          </a:p>
        </p:txBody>
      </p:sp>
      <p:sp>
        <p:nvSpPr>
          <p:cNvPr id="4" name="Slide Number Placeholder 3"/>
          <p:cNvSpPr>
            <a:spLocks noGrp="1"/>
          </p:cNvSpPr>
          <p:nvPr>
            <p:ph type="sldNum" sz="quarter" idx="10"/>
          </p:nvPr>
        </p:nvSpPr>
        <p:spPr/>
        <p:txBody>
          <a:bodyPr/>
          <a:lstStyle/>
          <a:p>
            <a:fld id="{51E81180-36CA-43EC-B7D8-15BB5DAAE4B2}" type="slidenum">
              <a:rPr lang="en-US" smtClean="0"/>
              <a:t>25</a:t>
            </a:fld>
            <a:endParaRPr lang="en-US" dirty="0"/>
          </a:p>
        </p:txBody>
      </p:sp>
    </p:spTree>
    <p:extLst>
      <p:ext uri="{BB962C8B-B14F-4D97-AF65-F5344CB8AC3E}">
        <p14:creationId xmlns:p14="http://schemas.microsoft.com/office/powerpoint/2010/main" val="4766945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12% of women and 8% of men currently have at least one suggestive sign/symptom of TB. Among these, 39% of women and 41% of men have sought care or help.</a:t>
            </a:r>
          </a:p>
        </p:txBody>
      </p:sp>
      <p:sp>
        <p:nvSpPr>
          <p:cNvPr id="4" name="Slide Number Placeholder 3"/>
          <p:cNvSpPr>
            <a:spLocks noGrp="1"/>
          </p:cNvSpPr>
          <p:nvPr>
            <p:ph type="sldNum" sz="quarter" idx="10"/>
          </p:nvPr>
        </p:nvSpPr>
        <p:spPr/>
        <p:txBody>
          <a:bodyPr/>
          <a:lstStyle/>
          <a:p>
            <a:fld id="{51E81180-36CA-43EC-B7D8-15BB5DAAE4B2}" type="slidenum">
              <a:rPr lang="en-US" smtClean="0"/>
              <a:t>26</a:t>
            </a:fld>
            <a:endParaRPr lang="en-US" dirty="0"/>
          </a:p>
        </p:txBody>
      </p:sp>
    </p:spTree>
    <p:extLst>
      <p:ext uri="{BB962C8B-B14F-4D97-AF65-F5344CB8AC3E}">
        <p14:creationId xmlns:p14="http://schemas.microsoft.com/office/powerpoint/2010/main" val="30813626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majority of women and men in Rwanda say that a healthy-looking person can have HIV and reject common local misconceptions about how HIV is transmitted. However, only 64% of women and men have comprehensive knowledge about HIV.</a:t>
            </a:r>
          </a:p>
        </p:txBody>
      </p:sp>
      <p:sp>
        <p:nvSpPr>
          <p:cNvPr id="4" name="Slide Number Placeholder 3"/>
          <p:cNvSpPr>
            <a:spLocks noGrp="1"/>
          </p:cNvSpPr>
          <p:nvPr>
            <p:ph type="sldNum" sz="quarter" idx="10"/>
          </p:nvPr>
        </p:nvSpPr>
        <p:spPr/>
        <p:txBody>
          <a:bodyPr/>
          <a:lstStyle/>
          <a:p>
            <a:fld id="{51E81180-36CA-43EC-B7D8-15BB5DAAE4B2}" type="slidenum">
              <a:rPr lang="en-US" smtClean="0"/>
              <a:t>4</a:t>
            </a:fld>
            <a:endParaRPr lang="en-US" dirty="0"/>
          </a:p>
        </p:txBody>
      </p:sp>
    </p:spTree>
    <p:extLst>
      <p:ext uri="{BB962C8B-B14F-4D97-AF65-F5344CB8AC3E}">
        <p14:creationId xmlns:p14="http://schemas.microsoft.com/office/powerpoint/2010/main" val="5017311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27</a:t>
            </a:fld>
            <a:endParaRPr lang="en-US" dirty="0"/>
          </a:p>
        </p:txBody>
      </p:sp>
    </p:spTree>
    <p:extLst>
      <p:ext uri="{BB962C8B-B14F-4D97-AF65-F5344CB8AC3E}">
        <p14:creationId xmlns:p14="http://schemas.microsoft.com/office/powerpoint/2010/main" val="38684998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68% of women and 56% of men know that HIV can be transmitted from mother to child during pregnancy, delivery, and by breastfeeding. 94% of women and 92% of men know that HIV transmission can be reduced by mother taking special drugs.</a:t>
            </a:r>
          </a:p>
        </p:txBody>
      </p:sp>
      <p:sp>
        <p:nvSpPr>
          <p:cNvPr id="4" name="Slide Number Placeholder 3"/>
          <p:cNvSpPr>
            <a:spLocks noGrp="1"/>
          </p:cNvSpPr>
          <p:nvPr>
            <p:ph type="sldNum" sz="quarter" idx="10"/>
          </p:nvPr>
        </p:nvSpPr>
        <p:spPr/>
        <p:txBody>
          <a:bodyPr/>
          <a:lstStyle/>
          <a:p>
            <a:fld id="{51E81180-36CA-43EC-B7D8-15BB5DAAE4B2}" type="slidenum">
              <a:rPr lang="en-US" smtClean="0"/>
              <a:t>5</a:t>
            </a:fld>
            <a:endParaRPr lang="en-US" dirty="0"/>
          </a:p>
        </p:txBody>
      </p:sp>
    </p:spTree>
    <p:extLst>
      <p:ext uri="{BB962C8B-B14F-4D97-AF65-F5344CB8AC3E}">
        <p14:creationId xmlns:p14="http://schemas.microsoft.com/office/powerpoint/2010/main" val="1839311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Among women and men age 15-49 who have heard of HIV or AIDS, 13% of women and 12% of men have discriminatory attitudes toward people living with HIV, that is, they do not think that children living with HIV should be able to attend school with children who are HIV negative and/or would not buy fresh vegetables from a shopkeeper who has HIV.</a:t>
            </a:r>
          </a:p>
        </p:txBody>
      </p:sp>
      <p:sp>
        <p:nvSpPr>
          <p:cNvPr id="4" name="Slide Number Placeholder 3"/>
          <p:cNvSpPr>
            <a:spLocks noGrp="1"/>
          </p:cNvSpPr>
          <p:nvPr>
            <p:ph type="sldNum" sz="quarter" idx="10"/>
          </p:nvPr>
        </p:nvSpPr>
        <p:spPr/>
        <p:txBody>
          <a:bodyPr/>
          <a:lstStyle/>
          <a:p>
            <a:fld id="{51E81180-36CA-43EC-B7D8-15BB5DAAE4B2}" type="slidenum">
              <a:rPr lang="en-US" smtClean="0"/>
              <a:t>6</a:t>
            </a:fld>
            <a:endParaRPr lang="en-US" dirty="0"/>
          </a:p>
        </p:txBody>
      </p:sp>
    </p:spTree>
    <p:extLst>
      <p:ext uri="{BB962C8B-B14F-4D97-AF65-F5344CB8AC3E}">
        <p14:creationId xmlns:p14="http://schemas.microsoft.com/office/powerpoint/2010/main" val="41950160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9% of women and 12% of men had sex in the past 12 months with a person who was neither their spouse nor lived with them. Among these, 46% of women and 70% of men reported using a condom during last sexual intercourse with such a partner. In Rwanda, women have on average 1.7 lifetime sexual partners, compared to 2.8 for men.</a:t>
            </a:r>
          </a:p>
        </p:txBody>
      </p:sp>
      <p:sp>
        <p:nvSpPr>
          <p:cNvPr id="4" name="Slide Number Placeholder 3"/>
          <p:cNvSpPr>
            <a:spLocks noGrp="1"/>
          </p:cNvSpPr>
          <p:nvPr>
            <p:ph type="sldNum" sz="quarter" idx="5"/>
          </p:nvPr>
        </p:nvSpPr>
        <p:spPr/>
        <p:txBody>
          <a:bodyPr/>
          <a:lstStyle/>
          <a:p>
            <a:fld id="{51E81180-36CA-43EC-B7D8-15BB5DAAE4B2}" type="slidenum">
              <a:rPr lang="en-US" smtClean="0"/>
              <a:t>7</a:t>
            </a:fld>
            <a:endParaRPr lang="en-US" dirty="0"/>
          </a:p>
        </p:txBody>
      </p:sp>
    </p:spTree>
    <p:extLst>
      <p:ext uri="{BB962C8B-B14F-4D97-AF65-F5344CB8AC3E}">
        <p14:creationId xmlns:p14="http://schemas.microsoft.com/office/powerpoint/2010/main" val="42372401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78% of women and 64% of men age 15-49 have ever been tested for HIV and received the results. Only 36% of women and 30% of men were tested in the last 12 months and received the results.</a:t>
            </a:r>
          </a:p>
        </p:txBody>
      </p:sp>
      <p:sp>
        <p:nvSpPr>
          <p:cNvPr id="4" name="Slide Number Placeholder 3"/>
          <p:cNvSpPr>
            <a:spLocks noGrp="1"/>
          </p:cNvSpPr>
          <p:nvPr>
            <p:ph type="sldNum" sz="quarter" idx="10"/>
          </p:nvPr>
        </p:nvSpPr>
        <p:spPr/>
        <p:txBody>
          <a:bodyPr/>
          <a:lstStyle/>
          <a:p>
            <a:fld id="{51E81180-36CA-43EC-B7D8-15BB5DAAE4B2}" type="slidenum">
              <a:rPr lang="en-US" smtClean="0"/>
              <a:t>10</a:t>
            </a:fld>
            <a:endParaRPr lang="en-US" dirty="0"/>
          </a:p>
        </p:txBody>
      </p:sp>
    </p:spTree>
    <p:extLst>
      <p:ext uri="{BB962C8B-B14F-4D97-AF65-F5344CB8AC3E}">
        <p14:creationId xmlns:p14="http://schemas.microsoft.com/office/powerpoint/2010/main" val="15416677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HIV testing has declined since 2014-15 for both women and men.</a:t>
            </a:r>
          </a:p>
        </p:txBody>
      </p:sp>
      <p:sp>
        <p:nvSpPr>
          <p:cNvPr id="4" name="Slide Number Placeholder 3"/>
          <p:cNvSpPr>
            <a:spLocks noGrp="1"/>
          </p:cNvSpPr>
          <p:nvPr>
            <p:ph type="sldNum" sz="quarter" idx="10"/>
          </p:nvPr>
        </p:nvSpPr>
        <p:spPr/>
        <p:txBody>
          <a:bodyPr/>
          <a:lstStyle/>
          <a:p>
            <a:fld id="{51E81180-36CA-43EC-B7D8-15BB5DAAE4B2}" type="slidenum">
              <a:rPr lang="en-US" smtClean="0"/>
              <a:t>11</a:t>
            </a:fld>
            <a:endParaRPr lang="en-US" dirty="0"/>
          </a:p>
        </p:txBody>
      </p:sp>
    </p:spTree>
    <p:extLst>
      <p:ext uri="{BB962C8B-B14F-4D97-AF65-F5344CB8AC3E}">
        <p14:creationId xmlns:p14="http://schemas.microsoft.com/office/powerpoint/2010/main" val="5726575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Overall, 86% of pregnant women received HIV counseling and an HIV test during antenatal care, and received the results.</a:t>
            </a:r>
          </a:p>
        </p:txBody>
      </p:sp>
      <p:sp>
        <p:nvSpPr>
          <p:cNvPr id="4" name="Slide Number Placeholder 3"/>
          <p:cNvSpPr>
            <a:spLocks noGrp="1"/>
          </p:cNvSpPr>
          <p:nvPr>
            <p:ph type="sldNum" sz="quarter" idx="10"/>
          </p:nvPr>
        </p:nvSpPr>
        <p:spPr/>
        <p:txBody>
          <a:bodyPr/>
          <a:lstStyle/>
          <a:p>
            <a:fld id="{51E81180-36CA-43EC-B7D8-15BB5DAAE4B2}" type="slidenum">
              <a:rPr lang="en-US" smtClean="0"/>
              <a:t>12</a:t>
            </a:fld>
            <a:endParaRPr lang="en-US" dirty="0"/>
          </a:p>
        </p:txBody>
      </p:sp>
    </p:spTree>
    <p:extLst>
      <p:ext uri="{BB962C8B-B14F-4D97-AF65-F5344CB8AC3E}">
        <p14:creationId xmlns:p14="http://schemas.microsoft.com/office/powerpoint/2010/main" val="28416246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Overall, 56% of Rwanda men are circumcised. Male circumcision is more common in urban areas than in rural areas.</a:t>
            </a:r>
          </a:p>
        </p:txBody>
      </p:sp>
      <p:sp>
        <p:nvSpPr>
          <p:cNvPr id="4" name="Slide Number Placeholder 3"/>
          <p:cNvSpPr>
            <a:spLocks noGrp="1"/>
          </p:cNvSpPr>
          <p:nvPr>
            <p:ph type="sldNum" sz="quarter" idx="5"/>
          </p:nvPr>
        </p:nvSpPr>
        <p:spPr/>
        <p:txBody>
          <a:bodyPr/>
          <a:lstStyle/>
          <a:p>
            <a:fld id="{51E81180-36CA-43EC-B7D8-15BB5DAAE4B2}" type="slidenum">
              <a:rPr lang="en-US" smtClean="0"/>
              <a:t>14</a:t>
            </a:fld>
            <a:endParaRPr lang="en-US" dirty="0"/>
          </a:p>
        </p:txBody>
      </p:sp>
    </p:spTree>
    <p:extLst>
      <p:ext uri="{BB962C8B-B14F-4D97-AF65-F5344CB8AC3E}">
        <p14:creationId xmlns:p14="http://schemas.microsoft.com/office/powerpoint/2010/main" val="12028948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accent1">
            <a:lumMod val="20000"/>
            <a:lumOff val="80000"/>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2700"/>
            <a:ext cx="9144000" cy="1231900"/>
          </a:xfrm>
        </p:spPr>
        <p:txBody>
          <a:bodyPr/>
          <a:lstStyle>
            <a:lvl1pPr algn="ctr">
              <a:defRPr>
                <a:latin typeface="+mn-lt"/>
              </a:defRPr>
            </a:lvl1pPr>
          </a:lstStyle>
          <a:p>
            <a:r>
              <a:rPr lang="en-GB" noProof="0" dirty="0"/>
              <a:t>Click to edit Master </a:t>
            </a:r>
            <a:br>
              <a:rPr lang="en-GB" noProof="0" dirty="0"/>
            </a:br>
            <a:r>
              <a:rPr lang="en-GB" noProof="0" dirty="0"/>
              <a:t>title style</a:t>
            </a:r>
          </a:p>
        </p:txBody>
      </p:sp>
      <p:sp>
        <p:nvSpPr>
          <p:cNvPr id="3" name="Content Placeholder 2"/>
          <p:cNvSpPr>
            <a:spLocks noGrp="1"/>
          </p:cNvSpPr>
          <p:nvPr>
            <p:ph idx="1"/>
          </p:nvPr>
        </p:nvSpPr>
        <p:spPr>
          <a:xfrm>
            <a:off x="461639" y="1606858"/>
            <a:ext cx="8256233" cy="5251142"/>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4119870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46474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88F8C27-7B94-4FF1-80DE-842E02F60C52}"/>
              </a:ext>
            </a:extLst>
          </p:cNvPr>
          <p:cNvSpPr/>
          <p:nvPr userDrawn="1"/>
        </p:nvSpPr>
        <p:spPr>
          <a:xfrm>
            <a:off x="-340845" y="2619231"/>
            <a:ext cx="9825690" cy="21420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DF9C6724-7C3C-4F10-B033-EE2FA6DAC6E9}"/>
              </a:ext>
            </a:extLst>
          </p:cNvPr>
          <p:cNvGrpSpPr/>
          <p:nvPr userDrawn="1"/>
        </p:nvGrpSpPr>
        <p:grpSpPr>
          <a:xfrm>
            <a:off x="-960162" y="2242534"/>
            <a:ext cx="10486547" cy="2770050"/>
            <a:chOff x="-960162" y="1596043"/>
            <a:chExt cx="10486547" cy="2770050"/>
          </a:xfrm>
        </p:grpSpPr>
        <p:pic>
          <p:nvPicPr>
            <p:cNvPr id="11" name="Picture 10" descr="Background pattern&#10;&#10;Description automatically generated">
              <a:extLst>
                <a:ext uri="{FF2B5EF4-FFF2-40B4-BE49-F238E27FC236}">
                  <a16:creationId xmlns:a16="http://schemas.microsoft.com/office/drawing/2014/main" id="{65A86401-63D3-477A-8BD7-CB34497514B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60162" y="1684132"/>
              <a:ext cx="10486547" cy="2669399"/>
            </a:xfrm>
            <a:prstGeom prst="rect">
              <a:avLst/>
            </a:prstGeom>
          </p:spPr>
        </p:pic>
        <p:sp>
          <p:nvSpPr>
            <p:cNvPr id="12" name="Rectangle 11">
              <a:extLst>
                <a:ext uri="{FF2B5EF4-FFF2-40B4-BE49-F238E27FC236}">
                  <a16:creationId xmlns:a16="http://schemas.microsoft.com/office/drawing/2014/main" id="{9F81A322-013D-47E0-80F6-67CED5A93024}"/>
                </a:ext>
              </a:extLst>
            </p:cNvPr>
            <p:cNvSpPr/>
            <p:nvPr userDrawn="1"/>
          </p:nvSpPr>
          <p:spPr>
            <a:xfrm>
              <a:off x="0" y="1596043"/>
              <a:ext cx="9144000" cy="3766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1C922CC-C6F3-4AFC-ABA5-107B10BE41D1}"/>
                </a:ext>
              </a:extLst>
            </p:cNvPr>
            <p:cNvSpPr/>
            <p:nvPr userDrawn="1"/>
          </p:nvSpPr>
          <p:spPr>
            <a:xfrm>
              <a:off x="1" y="4090047"/>
              <a:ext cx="9144000" cy="27604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4" name="Picture 13">
            <a:extLst>
              <a:ext uri="{FF2B5EF4-FFF2-40B4-BE49-F238E27FC236}">
                <a16:creationId xmlns:a16="http://schemas.microsoft.com/office/drawing/2014/main" id="{B75D45B7-8301-4C7D-A154-D07C35162C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932844" y="297560"/>
            <a:ext cx="914400" cy="914400"/>
          </a:xfrm>
          <a:prstGeom prst="rect">
            <a:avLst/>
          </a:prstGeom>
        </p:spPr>
      </p:pic>
    </p:spTree>
    <p:extLst>
      <p:ext uri="{BB962C8B-B14F-4D97-AF65-F5344CB8AC3E}">
        <p14:creationId xmlns:p14="http://schemas.microsoft.com/office/powerpoint/2010/main" val="1068961008"/>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1">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243365"/>
          </a:xfrm>
          <a:prstGeom prst="rect">
            <a:avLst/>
          </a:prstGeom>
        </p:spPr>
        <p:txBody>
          <a:bodyPr vert="horz" lIns="91440" tIns="45720" rIns="91440" bIns="45720" rtlCol="0" anchor="ctr">
            <a:normAutofit/>
          </a:bodyPr>
          <a:lstStyle/>
          <a:p>
            <a:r>
              <a:rPr lang="en-GB" noProof="0" dirty="0"/>
              <a:t>Click to edit Master </a:t>
            </a:r>
            <a:br>
              <a:rPr lang="en-GB" noProof="0" dirty="0"/>
            </a:br>
            <a:r>
              <a:rPr lang="en-GB" noProof="0" dirty="0"/>
              <a:t>title style</a:t>
            </a:r>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2535715439"/>
      </p:ext>
    </p:extLst>
  </p:cSld>
  <p:clrMap bg1="lt1" tx1="dk1" bg2="lt2" tx2="dk2" accent1="accent1" accent2="accent2" accent3="accent3" accent4="accent4" accent5="accent5" accent6="accent6" hlink="hlink" folHlink="folHlink"/>
  <p:sldLayoutIdLst>
    <p:sldLayoutId id="2147483664"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7044472"/>
      </p:ext>
    </p:extLst>
  </p:cSld>
  <p:clrMap bg1="lt1" tx1="dk1" bg2="lt2" tx2="dk2" accent1="accent1" accent2="accent2" accent3="accent3" accent4="accent4" accent5="accent5" accent6="accent6" hlink="hlink" folHlink="folHlink"/>
  <p:sldLayoutIdLst>
    <p:sldLayoutId id="214748366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Title Placeholder 1"/>
          <p:cNvSpPr txBox="1">
            <a:spLocks/>
          </p:cNvSpPr>
          <p:nvPr userDrawn="1"/>
        </p:nvSpPr>
        <p:spPr>
          <a:xfrm>
            <a:off x="0" y="5218545"/>
            <a:ext cx="9143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en-US" sz="4400" dirty="0"/>
              <a:t>2019-20 Rwanda Demographic and Health Survey (RDHS)</a:t>
            </a:r>
          </a:p>
        </p:txBody>
      </p:sp>
      <p:cxnSp>
        <p:nvCxnSpPr>
          <p:cNvPr id="10" name="Straight Connector 9"/>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1431228"/>
      </p:ext>
    </p:extLst>
  </p:cSld>
  <p:clrMap bg1="lt1" tx1="dk1" bg2="lt2" tx2="dk2" accent1="accent1" accent2="accent2" accent3="accent3" accent4="accent4" accent5="accent5" accent6="accent6" hlink="hlink" folHlink="folHlink"/>
  <p:sldLayoutIdLst>
    <p:sldLayoutId id="2147483668" r:id="rId1"/>
  </p:sldLayoutIdLst>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8952" y="1615286"/>
            <a:ext cx="2769834" cy="707886"/>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Follow along on Twitter!  </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#RwandaDHS</a:t>
            </a:r>
          </a:p>
        </p:txBody>
      </p:sp>
      <p:sp>
        <p:nvSpPr>
          <p:cNvPr id="4" name="TextBox 3">
            <a:extLst>
              <a:ext uri="{FF2B5EF4-FFF2-40B4-BE49-F238E27FC236}">
                <a16:creationId xmlns:a16="http://schemas.microsoft.com/office/drawing/2014/main" id="{E0567F55-DAD7-430F-AEA5-D0C0F17E669B}"/>
              </a:ext>
            </a:extLst>
          </p:cNvPr>
          <p:cNvSpPr txBox="1"/>
          <p:nvPr/>
        </p:nvSpPr>
        <p:spPr>
          <a:xfrm>
            <a:off x="0" y="168736"/>
            <a:ext cx="9143999" cy="144655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Calibri" panose="020F0502020204030204"/>
                <a:ea typeface="+mn-ea"/>
                <a:cs typeface="+mn-cs"/>
              </a:rPr>
              <a:t>HIV/AIDS and </a:t>
            </a:r>
            <a:br>
              <a:rPr kumimoji="0" lang="en-US" sz="4400" b="1" i="0" u="none" strike="noStrike" kern="1200" cap="none" spc="0" normalizeH="0" baseline="0" noProof="0" dirty="0">
                <a:ln>
                  <a:noFill/>
                </a:ln>
                <a:solidFill>
                  <a:prstClr val="white"/>
                </a:solidFill>
                <a:effectLst/>
                <a:uLnTx/>
                <a:uFillTx/>
                <a:latin typeface="Calibri" panose="020F0502020204030204"/>
                <a:ea typeface="+mn-ea"/>
                <a:cs typeface="+mn-cs"/>
              </a:rPr>
            </a:br>
            <a:r>
              <a:rPr kumimoji="0" lang="en-US" sz="4400" b="1" i="0" u="none" strike="noStrike" kern="1200" cap="none" spc="0" normalizeH="0" baseline="0" noProof="0" dirty="0">
                <a:ln>
                  <a:noFill/>
                </a:ln>
                <a:solidFill>
                  <a:prstClr val="white"/>
                </a:solidFill>
                <a:effectLst/>
                <a:uLnTx/>
                <a:uFillTx/>
                <a:latin typeface="Calibri" panose="020F0502020204030204"/>
                <a:ea typeface="+mn-ea"/>
                <a:cs typeface="+mn-cs"/>
              </a:rPr>
              <a:t>Tuberculosis</a:t>
            </a:r>
          </a:p>
        </p:txBody>
      </p:sp>
    </p:spTree>
    <p:extLst>
      <p:ext uri="{BB962C8B-B14F-4D97-AF65-F5344CB8AC3E}">
        <p14:creationId xmlns:p14="http://schemas.microsoft.com/office/powerpoint/2010/main" val="33040916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HIV Testing</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706775042"/>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37526"/>
            <a:ext cx="9144000" cy="369332"/>
          </a:xfrm>
          <a:prstGeom prst="rect">
            <a:avLst/>
          </a:prstGeom>
          <a:noFill/>
        </p:spPr>
        <p:txBody>
          <a:bodyPr wrap="square" rtlCol="0">
            <a:spAutoFit/>
          </a:bodyPr>
          <a:lstStyle/>
          <a:p>
            <a:pPr algn="ctr"/>
            <a:r>
              <a:rPr lang="en-US" i="1" dirty="0"/>
              <a:t>Percent of women and men age 15-49</a:t>
            </a:r>
          </a:p>
        </p:txBody>
      </p:sp>
    </p:spTree>
    <p:extLst>
      <p:ext uri="{BB962C8B-B14F-4D97-AF65-F5344CB8AC3E}">
        <p14:creationId xmlns:p14="http://schemas.microsoft.com/office/powerpoint/2010/main" val="73528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Trends in HIV Testing</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791213470"/>
              </p:ext>
            </p:extLst>
          </p:nvPr>
        </p:nvGraphicFramePr>
        <p:xfrm>
          <a:off x="1" y="1606550"/>
          <a:ext cx="9144000"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978447"/>
            <a:ext cx="9144000" cy="646331"/>
          </a:xfrm>
          <a:prstGeom prst="rect">
            <a:avLst/>
          </a:prstGeom>
          <a:noFill/>
        </p:spPr>
        <p:txBody>
          <a:bodyPr wrap="square" rtlCol="0">
            <a:spAutoFit/>
          </a:bodyPr>
          <a:lstStyle/>
          <a:p>
            <a:pPr algn="ctr"/>
            <a:r>
              <a:rPr lang="en-US" i="1" dirty="0"/>
              <a:t>Percent of women and men age 15-49 who have ever been tested for HIV </a:t>
            </a:r>
            <a:br>
              <a:rPr lang="en-US" i="1" dirty="0"/>
            </a:br>
            <a:r>
              <a:rPr lang="en-US" i="1" dirty="0"/>
              <a:t>and received their results</a:t>
            </a:r>
          </a:p>
        </p:txBody>
      </p:sp>
    </p:spTree>
    <p:extLst>
      <p:ext uri="{BB962C8B-B14F-4D97-AF65-F5344CB8AC3E}">
        <p14:creationId xmlns:p14="http://schemas.microsoft.com/office/powerpoint/2010/main" val="37734487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HIV Testing during Pregnancy</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143955944"/>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311460" y="1102410"/>
            <a:ext cx="8557591" cy="646331"/>
          </a:xfrm>
          <a:prstGeom prst="rect">
            <a:avLst/>
          </a:prstGeom>
          <a:noFill/>
        </p:spPr>
        <p:txBody>
          <a:bodyPr wrap="square" rtlCol="0">
            <a:spAutoFit/>
          </a:bodyPr>
          <a:lstStyle/>
          <a:p>
            <a:pPr algn="ctr"/>
            <a:r>
              <a:rPr lang="en-US" i="1" dirty="0"/>
              <a:t>Percent of women age 15-49 who gave birth in the 2 years before the survey who received HIV counseling and an HIV test during ANC and received the results</a:t>
            </a:r>
          </a:p>
        </p:txBody>
      </p:sp>
    </p:spTree>
    <p:extLst>
      <p:ext uri="{BB962C8B-B14F-4D97-AF65-F5344CB8AC3E}">
        <p14:creationId xmlns:p14="http://schemas.microsoft.com/office/powerpoint/2010/main" val="6598353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574800"/>
            <a:ext cx="5246914" cy="4152900"/>
          </a:xfrm>
        </p:spPr>
        <p:txBody>
          <a:bodyPr>
            <a:normAutofit/>
          </a:bodyPr>
          <a:lstStyle/>
          <a:p>
            <a:pPr>
              <a:buClr>
                <a:schemeClr val="tx1"/>
              </a:buClr>
            </a:pPr>
            <a:r>
              <a:rPr lang="en-US" sz="3400" noProof="0" dirty="0"/>
              <a:t>HIV knowledge, attitudes, and behaviors</a:t>
            </a:r>
          </a:p>
          <a:p>
            <a:pPr>
              <a:buClr>
                <a:schemeClr val="tx1"/>
              </a:buClr>
            </a:pPr>
            <a:r>
              <a:rPr lang="en-US" sz="3400" noProof="0" dirty="0"/>
              <a:t>HIV testing</a:t>
            </a:r>
          </a:p>
          <a:p>
            <a:pPr>
              <a:buClr>
                <a:schemeClr val="tx1"/>
              </a:buClr>
            </a:pPr>
            <a:r>
              <a:rPr lang="en-US" sz="3400" b="1" noProof="0" dirty="0">
                <a:solidFill>
                  <a:schemeClr val="accent1"/>
                </a:solidFill>
              </a:rPr>
              <a:t>Male circumcision</a:t>
            </a:r>
          </a:p>
          <a:p>
            <a:pPr>
              <a:buClr>
                <a:schemeClr val="tx1"/>
              </a:buClr>
            </a:pPr>
            <a:r>
              <a:rPr lang="en-US" sz="3400" noProof="0" dirty="0"/>
              <a:t>HIV and youth</a:t>
            </a:r>
          </a:p>
          <a:p>
            <a:pPr>
              <a:buClr>
                <a:schemeClr val="tx1"/>
              </a:buClr>
            </a:pPr>
            <a:r>
              <a:rPr lang="en-US" sz="3400" dirty="0"/>
              <a:t>TB: Signs and symptoms</a:t>
            </a:r>
            <a:endParaRPr lang="en-US" sz="3400" noProof="0" dirty="0"/>
          </a:p>
        </p:txBody>
      </p:sp>
      <p:pic>
        <p:nvPicPr>
          <p:cNvPr id="4" name="Picture 3" descr="C:\Users\enybro\AppData\Local\Microsoft\Windows\Temporary Internet Files\Content.IE5\LRMMJ8MN\MC900432690[1].png"/>
          <p:cNvPicPr/>
          <p:nvPr/>
        </p:nvPicPr>
        <p:blipFill>
          <a:blip r:embed="rId2" cstate="print"/>
          <a:srcRect/>
          <a:stretch>
            <a:fillRect/>
          </a:stretch>
        </p:blipFill>
        <p:spPr bwMode="auto">
          <a:xfrm>
            <a:off x="5005138" y="2089159"/>
            <a:ext cx="3352797" cy="3124182"/>
          </a:xfrm>
          <a:prstGeom prst="rect">
            <a:avLst/>
          </a:prstGeom>
          <a:noFill/>
          <a:ln w="9525">
            <a:noFill/>
            <a:miter lim="800000"/>
            <a:headEnd/>
            <a:tailEnd/>
          </a:ln>
        </p:spPr>
      </p:pic>
    </p:spTree>
    <p:extLst>
      <p:ext uri="{BB962C8B-B14F-4D97-AF65-F5344CB8AC3E}">
        <p14:creationId xmlns:p14="http://schemas.microsoft.com/office/powerpoint/2010/main" val="19531128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Male Circumcision by Residence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612648361"/>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37526"/>
            <a:ext cx="9144000" cy="369332"/>
          </a:xfrm>
          <a:prstGeom prst="rect">
            <a:avLst/>
          </a:prstGeom>
          <a:noFill/>
        </p:spPr>
        <p:txBody>
          <a:bodyPr wrap="square" rtlCol="0">
            <a:spAutoFit/>
          </a:bodyPr>
          <a:lstStyle/>
          <a:p>
            <a:pPr algn="ctr"/>
            <a:r>
              <a:rPr lang="en-US" i="1" dirty="0"/>
              <a:t>Percent of men age 15-49 who are circumcised</a:t>
            </a:r>
          </a:p>
        </p:txBody>
      </p:sp>
    </p:spTree>
    <p:extLst>
      <p:ext uri="{BB962C8B-B14F-4D97-AF65-F5344CB8AC3E}">
        <p14:creationId xmlns:p14="http://schemas.microsoft.com/office/powerpoint/2010/main" val="41698271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Circumcision Provider</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072452930"/>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37526"/>
            <a:ext cx="9144000" cy="369332"/>
          </a:xfrm>
          <a:prstGeom prst="rect">
            <a:avLst/>
          </a:prstGeom>
          <a:noFill/>
        </p:spPr>
        <p:txBody>
          <a:bodyPr wrap="square" rtlCol="0">
            <a:spAutoFit/>
          </a:bodyPr>
          <a:lstStyle/>
          <a:p>
            <a:pPr algn="ctr"/>
            <a:r>
              <a:rPr lang="en-US" i="1" dirty="0"/>
              <a:t>Percent distribution of men age 15-49 by provider of circumcision</a:t>
            </a:r>
          </a:p>
        </p:txBody>
      </p:sp>
    </p:spTree>
    <p:extLst>
      <p:ext uri="{BB962C8B-B14F-4D97-AF65-F5344CB8AC3E}">
        <p14:creationId xmlns:p14="http://schemas.microsoft.com/office/powerpoint/2010/main" val="32105161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Trends in Male Circumcision</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4122434486"/>
              </p:ext>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37526"/>
            <a:ext cx="9144000" cy="369332"/>
          </a:xfrm>
          <a:prstGeom prst="rect">
            <a:avLst/>
          </a:prstGeom>
          <a:noFill/>
        </p:spPr>
        <p:txBody>
          <a:bodyPr wrap="square" rtlCol="0">
            <a:spAutoFit/>
          </a:bodyPr>
          <a:lstStyle/>
          <a:p>
            <a:pPr algn="ctr"/>
            <a:r>
              <a:rPr lang="en-US" i="1" dirty="0"/>
              <a:t>Percent of men age 15-49 who are circumcised</a:t>
            </a:r>
          </a:p>
        </p:txBody>
      </p:sp>
    </p:spTree>
    <p:extLst>
      <p:ext uri="{BB962C8B-B14F-4D97-AF65-F5344CB8AC3E}">
        <p14:creationId xmlns:p14="http://schemas.microsoft.com/office/powerpoint/2010/main" val="17052110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574800"/>
            <a:ext cx="5246914" cy="4152900"/>
          </a:xfrm>
        </p:spPr>
        <p:txBody>
          <a:bodyPr>
            <a:normAutofit/>
          </a:bodyPr>
          <a:lstStyle/>
          <a:p>
            <a:pPr>
              <a:buClr>
                <a:schemeClr val="tx1"/>
              </a:buClr>
            </a:pPr>
            <a:r>
              <a:rPr lang="en-US" sz="3400" noProof="0" dirty="0"/>
              <a:t>HIV knowledge, attitudes, and behaviors</a:t>
            </a:r>
          </a:p>
          <a:p>
            <a:pPr>
              <a:buClr>
                <a:schemeClr val="tx1"/>
              </a:buClr>
            </a:pPr>
            <a:r>
              <a:rPr lang="en-US" sz="3400" noProof="0" dirty="0"/>
              <a:t>HIV testing</a:t>
            </a:r>
          </a:p>
          <a:p>
            <a:pPr>
              <a:buClr>
                <a:schemeClr val="tx1"/>
              </a:buClr>
            </a:pPr>
            <a:r>
              <a:rPr lang="en-US" sz="3400" noProof="0" dirty="0"/>
              <a:t>Male circumcision</a:t>
            </a:r>
          </a:p>
          <a:p>
            <a:pPr>
              <a:buClr>
                <a:schemeClr val="tx1"/>
              </a:buClr>
            </a:pPr>
            <a:r>
              <a:rPr lang="en-US" sz="3400" b="1" noProof="0" dirty="0">
                <a:solidFill>
                  <a:schemeClr val="accent1"/>
                </a:solidFill>
              </a:rPr>
              <a:t>HIV and youth</a:t>
            </a:r>
          </a:p>
          <a:p>
            <a:pPr>
              <a:buClr>
                <a:schemeClr val="tx1"/>
              </a:buClr>
            </a:pPr>
            <a:r>
              <a:rPr lang="en-US" sz="3400" dirty="0"/>
              <a:t>TB: Signs and symptoms</a:t>
            </a:r>
            <a:endParaRPr lang="en-US" sz="3400" noProof="0" dirty="0"/>
          </a:p>
        </p:txBody>
      </p:sp>
      <p:pic>
        <p:nvPicPr>
          <p:cNvPr id="4" name="Picture 3" descr="C:\Users\enybro\AppData\Local\Microsoft\Windows\Temporary Internet Files\Content.IE5\LRMMJ8MN\MC900432690[1].png"/>
          <p:cNvPicPr/>
          <p:nvPr/>
        </p:nvPicPr>
        <p:blipFill>
          <a:blip r:embed="rId2" cstate="print"/>
          <a:srcRect/>
          <a:stretch>
            <a:fillRect/>
          </a:stretch>
        </p:blipFill>
        <p:spPr bwMode="auto">
          <a:xfrm>
            <a:off x="5005138" y="2089159"/>
            <a:ext cx="3352797" cy="3124182"/>
          </a:xfrm>
          <a:prstGeom prst="rect">
            <a:avLst/>
          </a:prstGeom>
          <a:noFill/>
          <a:ln w="9525">
            <a:noFill/>
            <a:miter lim="800000"/>
            <a:headEnd/>
            <a:tailEnd/>
          </a:ln>
        </p:spPr>
      </p:pic>
    </p:spTree>
    <p:extLst>
      <p:ext uri="{BB962C8B-B14F-4D97-AF65-F5344CB8AC3E}">
        <p14:creationId xmlns:p14="http://schemas.microsoft.com/office/powerpoint/2010/main" val="14443520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noProof="0" dirty="0"/>
              <a:t>Comprehensive Knowledge of HIV among Youth by Residence</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1925680533"/>
              </p:ext>
            </p:extLst>
          </p:nvPr>
        </p:nvGraphicFramePr>
        <p:xfrm>
          <a:off x="461963" y="1606550"/>
          <a:ext cx="8256587" cy="443547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37526"/>
            <a:ext cx="9144000" cy="369332"/>
          </a:xfrm>
          <a:prstGeom prst="rect">
            <a:avLst/>
          </a:prstGeom>
          <a:noFill/>
        </p:spPr>
        <p:txBody>
          <a:bodyPr wrap="square" rtlCol="0">
            <a:spAutoFit/>
          </a:bodyPr>
          <a:lstStyle/>
          <a:p>
            <a:pPr algn="ctr"/>
            <a:r>
              <a:rPr lang="en-US" i="1" dirty="0"/>
              <a:t>Percent of women and men age 15-24 with comprehensive knowledge of HIV*</a:t>
            </a:r>
          </a:p>
        </p:txBody>
      </p:sp>
      <p:sp>
        <p:nvSpPr>
          <p:cNvPr id="5" name="TextBox 4"/>
          <p:cNvSpPr txBox="1"/>
          <p:nvPr/>
        </p:nvSpPr>
        <p:spPr>
          <a:xfrm>
            <a:off x="0" y="6119336"/>
            <a:ext cx="9143999" cy="738664"/>
          </a:xfrm>
          <a:prstGeom prst="rect">
            <a:avLst/>
          </a:prstGeom>
          <a:noFill/>
        </p:spPr>
        <p:txBody>
          <a:bodyPr wrap="square" rtlCol="0">
            <a:spAutoFit/>
          </a:bodyPr>
          <a:lstStyle/>
          <a:p>
            <a:r>
              <a:rPr lang="en-US" sz="1400" i="1" dirty="0"/>
              <a:t>*Comprehensive knowledge means knowing that the risk of getting HIV can be reduced by using condoms and limiting sex to one uninfected partner, knowing that a healthy person can have HIV, and rejecting the two most common local misconceptions about HIV prevention and transmission.</a:t>
            </a:r>
          </a:p>
        </p:txBody>
      </p:sp>
    </p:spTree>
    <p:extLst>
      <p:ext uri="{BB962C8B-B14F-4D97-AF65-F5344CB8AC3E}">
        <p14:creationId xmlns:p14="http://schemas.microsoft.com/office/powerpoint/2010/main" val="25823058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700"/>
            <a:ext cx="9144000" cy="1043214"/>
          </a:xfrm>
        </p:spPr>
        <p:txBody>
          <a:bodyPr>
            <a:normAutofit fontScale="90000"/>
          </a:bodyPr>
          <a:lstStyle/>
          <a:p>
            <a:r>
              <a:rPr lang="en-US" noProof="0" dirty="0"/>
              <a:t>Age at First Sexual Intercourse </a:t>
            </a:r>
            <a:br>
              <a:rPr lang="en-US" noProof="0" dirty="0"/>
            </a:br>
            <a:r>
              <a:rPr lang="en-US" noProof="0" dirty="0"/>
              <a:t>among Youth</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808587029"/>
              </p:ext>
            </p:extLst>
          </p:nvPr>
        </p:nvGraphicFramePr>
        <p:xfrm>
          <a:off x="461963" y="1055914"/>
          <a:ext cx="8256587" cy="5802086"/>
        </p:xfrm>
        <a:graphic>
          <a:graphicData uri="http://schemas.openxmlformats.org/drawingml/2006/chart">
            <c:chart xmlns:c="http://schemas.openxmlformats.org/drawingml/2006/chart" xmlns:r="http://schemas.openxmlformats.org/officeDocument/2006/relationships" r:id="rId3"/>
          </a:graphicData>
        </a:graphic>
      </p:graphicFrame>
      <p:cxnSp>
        <p:nvCxnSpPr>
          <p:cNvPr id="12" name="Straight Connector 11"/>
          <p:cNvCxnSpPr/>
          <p:nvPr/>
        </p:nvCxnSpPr>
        <p:spPr>
          <a:xfrm>
            <a:off x="740229" y="2264229"/>
            <a:ext cx="3352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5050972" y="2264229"/>
            <a:ext cx="3352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77521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574800"/>
            <a:ext cx="5246914" cy="4152900"/>
          </a:xfrm>
        </p:spPr>
        <p:txBody>
          <a:bodyPr>
            <a:normAutofit/>
          </a:bodyPr>
          <a:lstStyle/>
          <a:p>
            <a:pPr>
              <a:buClr>
                <a:schemeClr val="tx1"/>
              </a:buClr>
            </a:pPr>
            <a:r>
              <a:rPr lang="en-US" sz="3400" b="1" noProof="0" dirty="0">
                <a:solidFill>
                  <a:schemeClr val="accent1"/>
                </a:solidFill>
              </a:rPr>
              <a:t>HIV knowledge, attitudes, and behaviors</a:t>
            </a:r>
          </a:p>
          <a:p>
            <a:pPr>
              <a:buClr>
                <a:schemeClr val="tx1"/>
              </a:buClr>
            </a:pPr>
            <a:r>
              <a:rPr lang="en-US" sz="3400" noProof="0" dirty="0"/>
              <a:t>HIV testing</a:t>
            </a:r>
          </a:p>
          <a:p>
            <a:pPr>
              <a:buClr>
                <a:schemeClr val="tx1"/>
              </a:buClr>
            </a:pPr>
            <a:r>
              <a:rPr lang="en-US" sz="3400" noProof="0" dirty="0"/>
              <a:t>Male circumcision</a:t>
            </a:r>
          </a:p>
          <a:p>
            <a:pPr>
              <a:buClr>
                <a:schemeClr val="tx1"/>
              </a:buClr>
            </a:pPr>
            <a:r>
              <a:rPr lang="en-US" sz="3400" noProof="0" dirty="0"/>
              <a:t>HIV and youth</a:t>
            </a:r>
          </a:p>
          <a:p>
            <a:pPr>
              <a:buClr>
                <a:schemeClr val="tx1"/>
              </a:buClr>
            </a:pPr>
            <a:r>
              <a:rPr lang="en-US" sz="3400" dirty="0"/>
              <a:t>TB: Signs and symptoms</a:t>
            </a:r>
            <a:endParaRPr lang="en-US" sz="3400" noProof="0" dirty="0"/>
          </a:p>
        </p:txBody>
      </p:sp>
      <p:pic>
        <p:nvPicPr>
          <p:cNvPr id="4" name="Picture 3" descr="C:\Users\enybro\AppData\Local\Microsoft\Windows\Temporary Internet Files\Content.IE5\LRMMJ8MN\MC900432690[1].png"/>
          <p:cNvPicPr/>
          <p:nvPr/>
        </p:nvPicPr>
        <p:blipFill>
          <a:blip r:embed="rId2" cstate="print"/>
          <a:srcRect/>
          <a:stretch>
            <a:fillRect/>
          </a:stretch>
        </p:blipFill>
        <p:spPr bwMode="auto">
          <a:xfrm>
            <a:off x="5005138" y="2089159"/>
            <a:ext cx="3352797" cy="3124182"/>
          </a:xfrm>
          <a:prstGeom prst="rect">
            <a:avLst/>
          </a:prstGeom>
          <a:noFill/>
          <a:ln w="9525">
            <a:noFill/>
            <a:miter lim="800000"/>
            <a:headEnd/>
            <a:tailEnd/>
          </a:ln>
        </p:spPr>
      </p:pic>
    </p:spTree>
    <p:extLst>
      <p:ext uri="{BB962C8B-B14F-4D97-AF65-F5344CB8AC3E}">
        <p14:creationId xmlns:p14="http://schemas.microsoft.com/office/powerpoint/2010/main" val="29851935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dirty="0"/>
              <a:t>Higher-Risk Sex among Youth</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148307865"/>
              </p:ext>
            </p:extLst>
          </p:nvPr>
        </p:nvGraphicFramePr>
        <p:xfrm>
          <a:off x="461963" y="1055914"/>
          <a:ext cx="8256587" cy="5802086"/>
        </p:xfrm>
        <a:graphic>
          <a:graphicData uri="http://schemas.openxmlformats.org/drawingml/2006/chart">
            <c:chart xmlns:c="http://schemas.openxmlformats.org/drawingml/2006/chart" xmlns:r="http://schemas.openxmlformats.org/officeDocument/2006/relationships" r:id="rId3"/>
          </a:graphicData>
        </a:graphic>
      </p:graphicFrame>
      <p:cxnSp>
        <p:nvCxnSpPr>
          <p:cNvPr id="12" name="Straight Connector 11"/>
          <p:cNvCxnSpPr/>
          <p:nvPr/>
        </p:nvCxnSpPr>
        <p:spPr>
          <a:xfrm>
            <a:off x="740229" y="2264229"/>
            <a:ext cx="3352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5011215" y="2622038"/>
            <a:ext cx="3352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37240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Recent HIV Testing among Youth</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558697092"/>
              </p:ext>
            </p:extLst>
          </p:nvPr>
        </p:nvGraphicFramePr>
        <p:xfrm>
          <a:off x="461963" y="1687513"/>
          <a:ext cx="8256587" cy="517048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17897"/>
            <a:ext cx="9144000" cy="646331"/>
          </a:xfrm>
          <a:prstGeom prst="rect">
            <a:avLst/>
          </a:prstGeom>
          <a:noFill/>
        </p:spPr>
        <p:txBody>
          <a:bodyPr wrap="square" rtlCol="0">
            <a:spAutoFit/>
          </a:bodyPr>
          <a:lstStyle/>
          <a:p>
            <a:pPr algn="ctr"/>
            <a:r>
              <a:rPr lang="en-US" i="1" dirty="0"/>
              <a:t>Among women and men age 15-24 who had sexual intercourse in the past 12 months, percent </a:t>
            </a:r>
            <a:r>
              <a:rPr lang="en-US" i="1"/>
              <a:t>who were tested </a:t>
            </a:r>
            <a:r>
              <a:rPr lang="en-US" i="1" dirty="0"/>
              <a:t>for HIV in the past 12 months and received the results</a:t>
            </a:r>
          </a:p>
        </p:txBody>
      </p:sp>
    </p:spTree>
    <p:extLst>
      <p:ext uri="{BB962C8B-B14F-4D97-AF65-F5344CB8AC3E}">
        <p14:creationId xmlns:p14="http://schemas.microsoft.com/office/powerpoint/2010/main" val="1094402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574800"/>
            <a:ext cx="5246914" cy="4152900"/>
          </a:xfrm>
        </p:spPr>
        <p:txBody>
          <a:bodyPr>
            <a:normAutofit/>
          </a:bodyPr>
          <a:lstStyle/>
          <a:p>
            <a:pPr>
              <a:buClr>
                <a:schemeClr val="tx1"/>
              </a:buClr>
            </a:pPr>
            <a:r>
              <a:rPr lang="en-US" sz="3400" noProof="0" dirty="0"/>
              <a:t>HIV knowledge, attitudes, and behaviors</a:t>
            </a:r>
          </a:p>
          <a:p>
            <a:pPr>
              <a:buClr>
                <a:schemeClr val="tx1"/>
              </a:buClr>
            </a:pPr>
            <a:r>
              <a:rPr lang="en-US" sz="3400" noProof="0" dirty="0"/>
              <a:t>HIV testing</a:t>
            </a:r>
          </a:p>
          <a:p>
            <a:pPr>
              <a:buClr>
                <a:schemeClr val="tx1"/>
              </a:buClr>
            </a:pPr>
            <a:r>
              <a:rPr lang="en-US" sz="3400" noProof="0" dirty="0"/>
              <a:t>Male circumcision</a:t>
            </a:r>
          </a:p>
          <a:p>
            <a:pPr>
              <a:buClr>
                <a:schemeClr val="tx1"/>
              </a:buClr>
            </a:pPr>
            <a:r>
              <a:rPr lang="en-US" sz="3400" noProof="0" dirty="0"/>
              <a:t>HIV and youth</a:t>
            </a:r>
          </a:p>
          <a:p>
            <a:pPr>
              <a:buClr>
                <a:schemeClr val="tx1"/>
              </a:buClr>
            </a:pPr>
            <a:r>
              <a:rPr lang="en-US" sz="3400" b="1" dirty="0">
                <a:solidFill>
                  <a:schemeClr val="accent1"/>
                </a:solidFill>
              </a:rPr>
              <a:t>TB: Signs and symptoms</a:t>
            </a:r>
            <a:endParaRPr lang="en-US" sz="3400" b="1" noProof="0" dirty="0">
              <a:solidFill>
                <a:schemeClr val="accent1"/>
              </a:solidFill>
            </a:endParaRPr>
          </a:p>
        </p:txBody>
      </p:sp>
    </p:spTree>
    <p:extLst>
      <p:ext uri="{BB962C8B-B14F-4D97-AF65-F5344CB8AC3E}">
        <p14:creationId xmlns:p14="http://schemas.microsoft.com/office/powerpoint/2010/main" val="23002385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noProof="0" dirty="0"/>
              <a:t>Knowledge of Tuberculosis by Residence</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2712714546"/>
              </p:ext>
            </p:extLst>
          </p:nvPr>
        </p:nvGraphicFramePr>
        <p:xfrm>
          <a:off x="461963" y="1606550"/>
          <a:ext cx="8256587" cy="52387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960090"/>
            <a:ext cx="9144000" cy="646331"/>
          </a:xfrm>
          <a:prstGeom prst="rect">
            <a:avLst/>
          </a:prstGeom>
          <a:noFill/>
        </p:spPr>
        <p:txBody>
          <a:bodyPr wrap="square" rtlCol="0">
            <a:spAutoFit/>
          </a:bodyPr>
          <a:lstStyle/>
          <a:p>
            <a:pPr algn="ctr"/>
            <a:r>
              <a:rPr lang="en-US" i="1" dirty="0"/>
              <a:t>Percent of women and men age 15-49 who know that TB can be spread from person </a:t>
            </a:r>
            <a:br>
              <a:rPr lang="en-US" i="1" dirty="0"/>
            </a:br>
            <a:r>
              <a:rPr lang="en-US" i="1" dirty="0"/>
              <a:t>to person by air when someone with TB coughs, sneezes, or talks</a:t>
            </a:r>
          </a:p>
        </p:txBody>
      </p:sp>
    </p:spTree>
    <p:extLst>
      <p:ext uri="{BB962C8B-B14F-4D97-AF65-F5344CB8AC3E}">
        <p14:creationId xmlns:p14="http://schemas.microsoft.com/office/powerpoint/2010/main" val="33021821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dirty="0"/>
              <a:t>Risk of TB and Care Seeking</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2236032862"/>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960090"/>
            <a:ext cx="9144000" cy="369332"/>
          </a:xfrm>
          <a:prstGeom prst="rect">
            <a:avLst/>
          </a:prstGeom>
          <a:noFill/>
        </p:spPr>
        <p:txBody>
          <a:bodyPr wrap="square" rtlCol="0">
            <a:spAutoFit/>
          </a:bodyPr>
          <a:lstStyle/>
          <a:p>
            <a:pPr algn="ctr"/>
            <a:r>
              <a:rPr lang="en-US" i="1" dirty="0"/>
              <a:t>Percent of women and men age 15-49</a:t>
            </a:r>
          </a:p>
        </p:txBody>
      </p:sp>
    </p:spTree>
    <p:extLst>
      <p:ext uri="{BB962C8B-B14F-4D97-AF65-F5344CB8AC3E}">
        <p14:creationId xmlns:p14="http://schemas.microsoft.com/office/powerpoint/2010/main" val="5172283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Knowledge of TB Signs and Symptoms</a:t>
            </a:r>
          </a:p>
        </p:txBody>
      </p:sp>
      <p:sp>
        <p:nvSpPr>
          <p:cNvPr id="4" name="TextBox 3"/>
          <p:cNvSpPr txBox="1"/>
          <p:nvPr/>
        </p:nvSpPr>
        <p:spPr>
          <a:xfrm>
            <a:off x="0" y="1069489"/>
            <a:ext cx="9144000" cy="369332"/>
          </a:xfrm>
          <a:prstGeom prst="rect">
            <a:avLst/>
          </a:prstGeom>
          <a:noFill/>
        </p:spPr>
        <p:txBody>
          <a:bodyPr wrap="square" rtlCol="0">
            <a:spAutoFit/>
          </a:bodyPr>
          <a:lstStyle/>
          <a:p>
            <a:pPr algn="ctr"/>
            <a:r>
              <a:rPr lang="en-US" i="1" dirty="0"/>
              <a:t>Percent of women and men age 15-49 who know the following symptoms of TB:</a:t>
            </a:r>
          </a:p>
        </p:txBody>
      </p:sp>
      <p:graphicFrame>
        <p:nvGraphicFramePr>
          <p:cNvPr id="13" name="Content Placeholder 12"/>
          <p:cNvGraphicFramePr>
            <a:graphicFrameLocks noGrp="1"/>
          </p:cNvGraphicFramePr>
          <p:nvPr>
            <p:ph idx="1"/>
            <p:extLst>
              <p:ext uri="{D42A27DB-BD31-4B8C-83A1-F6EECF244321}">
                <p14:modId xmlns:p14="http://schemas.microsoft.com/office/powerpoint/2010/main" val="3723851573"/>
              </p:ext>
            </p:extLst>
          </p:nvPr>
        </p:nvGraphicFramePr>
        <p:xfrm>
          <a:off x="0" y="1606549"/>
          <a:ext cx="9143999" cy="499303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5235025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noProof="0" dirty="0"/>
              <a:t>Prevalence and Treatment of Suggestive TB</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1300952583"/>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960090"/>
            <a:ext cx="9144000" cy="369332"/>
          </a:xfrm>
          <a:prstGeom prst="rect">
            <a:avLst/>
          </a:prstGeom>
          <a:noFill/>
        </p:spPr>
        <p:txBody>
          <a:bodyPr wrap="square" rtlCol="0">
            <a:spAutoFit/>
          </a:bodyPr>
          <a:lstStyle/>
          <a:p>
            <a:pPr algn="ctr"/>
            <a:r>
              <a:rPr lang="en-US" i="1" dirty="0"/>
              <a:t>Percent of women and men age 15-49</a:t>
            </a:r>
          </a:p>
        </p:txBody>
      </p:sp>
    </p:spTree>
    <p:extLst>
      <p:ext uri="{BB962C8B-B14F-4D97-AF65-F5344CB8AC3E}">
        <p14:creationId xmlns:p14="http://schemas.microsoft.com/office/powerpoint/2010/main" val="20346029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dirty="0"/>
              <a:t>Key Findings</a:t>
            </a:r>
          </a:p>
        </p:txBody>
      </p:sp>
      <p:sp>
        <p:nvSpPr>
          <p:cNvPr id="3" name="Content Placeholder 2"/>
          <p:cNvSpPr>
            <a:spLocks noGrp="1"/>
          </p:cNvSpPr>
          <p:nvPr>
            <p:ph idx="1"/>
          </p:nvPr>
        </p:nvSpPr>
        <p:spPr>
          <a:xfrm>
            <a:off x="443883" y="1463166"/>
            <a:ext cx="8256233" cy="5081325"/>
          </a:xfrm>
        </p:spPr>
        <p:txBody>
          <a:bodyPr>
            <a:normAutofit lnSpcReduction="10000"/>
          </a:bodyPr>
          <a:lstStyle/>
          <a:p>
            <a:pPr>
              <a:spcBef>
                <a:spcPts val="0"/>
              </a:spcBef>
              <a:spcAft>
                <a:spcPts val="1800"/>
              </a:spcAft>
              <a:buClr>
                <a:schemeClr val="tx1"/>
              </a:buClr>
            </a:pPr>
            <a:r>
              <a:rPr lang="en-US" b="1" noProof="0" dirty="0">
                <a:solidFill>
                  <a:schemeClr val="accent1"/>
                </a:solidFill>
              </a:rPr>
              <a:t>83% </a:t>
            </a:r>
            <a:r>
              <a:rPr lang="en-US" noProof="0" dirty="0"/>
              <a:t>of women and men know that the risk of getting HIV can be reduced by </a:t>
            </a:r>
            <a:r>
              <a:rPr lang="en-US" b="1" noProof="0" dirty="0">
                <a:solidFill>
                  <a:schemeClr val="accent1"/>
                </a:solidFill>
              </a:rPr>
              <a:t>using condoms and limited sex to one uninfected partner</a:t>
            </a:r>
            <a:r>
              <a:rPr lang="en-US" noProof="0" dirty="0"/>
              <a:t>.</a:t>
            </a:r>
          </a:p>
          <a:p>
            <a:pPr>
              <a:spcBef>
                <a:spcPts val="0"/>
              </a:spcBef>
              <a:spcAft>
                <a:spcPts val="1800"/>
              </a:spcAft>
              <a:buClr>
                <a:schemeClr val="tx1"/>
              </a:buClr>
            </a:pPr>
            <a:r>
              <a:rPr lang="en-US" b="1" noProof="0" dirty="0">
                <a:solidFill>
                  <a:schemeClr val="accent1"/>
                </a:solidFill>
              </a:rPr>
              <a:t>36% </a:t>
            </a:r>
            <a:r>
              <a:rPr lang="en-US" noProof="0" dirty="0"/>
              <a:t>of women and </a:t>
            </a:r>
            <a:r>
              <a:rPr lang="en-US" b="1" noProof="0" dirty="0">
                <a:solidFill>
                  <a:schemeClr val="accent1"/>
                </a:solidFill>
              </a:rPr>
              <a:t>30%</a:t>
            </a:r>
            <a:r>
              <a:rPr lang="en-US" b="1" noProof="0" dirty="0">
                <a:solidFill>
                  <a:schemeClr val="accent5"/>
                </a:solidFill>
              </a:rPr>
              <a:t> </a:t>
            </a:r>
            <a:r>
              <a:rPr lang="en-US" noProof="0" dirty="0"/>
              <a:t>of men were </a:t>
            </a:r>
            <a:r>
              <a:rPr lang="en-US" b="1" noProof="0" dirty="0">
                <a:solidFill>
                  <a:schemeClr val="accent1"/>
                </a:solidFill>
              </a:rPr>
              <a:t>tested for HIV in the past 12 months and received the results of the test</a:t>
            </a:r>
            <a:r>
              <a:rPr lang="en-US" noProof="0" dirty="0"/>
              <a:t>.</a:t>
            </a:r>
          </a:p>
          <a:p>
            <a:pPr>
              <a:spcBef>
                <a:spcPts val="0"/>
              </a:spcBef>
              <a:spcAft>
                <a:spcPts val="1800"/>
              </a:spcAft>
              <a:buClr>
                <a:schemeClr val="tx1"/>
              </a:buClr>
            </a:pPr>
            <a:r>
              <a:rPr lang="en-US" b="1" noProof="0" dirty="0">
                <a:solidFill>
                  <a:schemeClr val="accent1"/>
                </a:solidFill>
              </a:rPr>
              <a:t>56% </a:t>
            </a:r>
            <a:r>
              <a:rPr lang="en-US" noProof="0" dirty="0"/>
              <a:t>of men are </a:t>
            </a:r>
            <a:r>
              <a:rPr lang="en-US" b="1" noProof="0" dirty="0">
                <a:solidFill>
                  <a:schemeClr val="accent1"/>
                </a:solidFill>
              </a:rPr>
              <a:t>circumcised,</a:t>
            </a:r>
            <a:r>
              <a:rPr lang="en-US" b="1" noProof="0" dirty="0">
                <a:solidFill>
                  <a:schemeClr val="accent5"/>
                </a:solidFill>
              </a:rPr>
              <a:t> </a:t>
            </a:r>
            <a:r>
              <a:rPr lang="en-US" noProof="0" dirty="0"/>
              <a:t>up from 30% in 2014-15.</a:t>
            </a:r>
          </a:p>
          <a:p>
            <a:pPr>
              <a:spcBef>
                <a:spcPts val="0"/>
              </a:spcBef>
              <a:spcAft>
                <a:spcPts val="1800"/>
              </a:spcAft>
              <a:buClr>
                <a:schemeClr val="tx1"/>
              </a:buClr>
            </a:pPr>
            <a:r>
              <a:rPr lang="en-US" b="1" noProof="0" dirty="0">
                <a:solidFill>
                  <a:schemeClr val="accent1"/>
                </a:solidFill>
              </a:rPr>
              <a:t>21% </a:t>
            </a:r>
            <a:r>
              <a:rPr lang="en-US" noProof="0" dirty="0"/>
              <a:t>of young women and </a:t>
            </a:r>
            <a:r>
              <a:rPr lang="en-US" b="1" noProof="0" dirty="0">
                <a:solidFill>
                  <a:schemeClr val="accent1"/>
                </a:solidFill>
              </a:rPr>
              <a:t>23% </a:t>
            </a:r>
            <a:r>
              <a:rPr lang="en-US" noProof="0" dirty="0"/>
              <a:t>of young men age 15-24 had sexual intercourse </a:t>
            </a:r>
            <a:r>
              <a:rPr lang="en-US" b="1" noProof="0" dirty="0">
                <a:solidFill>
                  <a:schemeClr val="accent1"/>
                </a:solidFill>
              </a:rPr>
              <a:t>before age 18</a:t>
            </a:r>
            <a:r>
              <a:rPr lang="en-US" noProof="0" dirty="0"/>
              <a:t>.</a:t>
            </a:r>
          </a:p>
          <a:p>
            <a:pPr>
              <a:spcBef>
                <a:spcPts val="0"/>
              </a:spcBef>
              <a:spcAft>
                <a:spcPts val="1800"/>
              </a:spcAft>
              <a:buClr>
                <a:schemeClr val="tx1"/>
              </a:buClr>
            </a:pPr>
            <a:r>
              <a:rPr lang="en-US" b="1" dirty="0">
                <a:solidFill>
                  <a:schemeClr val="accent1"/>
                </a:solidFill>
              </a:rPr>
              <a:t>12% </a:t>
            </a:r>
            <a:r>
              <a:rPr lang="en-US" dirty="0"/>
              <a:t>of women and </a:t>
            </a:r>
            <a:r>
              <a:rPr lang="en-US" b="1" dirty="0">
                <a:solidFill>
                  <a:schemeClr val="accent1"/>
                </a:solidFill>
              </a:rPr>
              <a:t>8%</a:t>
            </a:r>
            <a:r>
              <a:rPr lang="en-US" b="1" dirty="0">
                <a:solidFill>
                  <a:schemeClr val="accent5"/>
                </a:solidFill>
              </a:rPr>
              <a:t> </a:t>
            </a:r>
            <a:r>
              <a:rPr lang="en-US" dirty="0"/>
              <a:t>of men </a:t>
            </a:r>
            <a:r>
              <a:rPr lang="en-US" b="1" dirty="0">
                <a:solidFill>
                  <a:schemeClr val="accent1"/>
                </a:solidFill>
              </a:rPr>
              <a:t>had symptoms suggestive of TB </a:t>
            </a:r>
            <a:r>
              <a:rPr lang="en-US" dirty="0"/>
              <a:t>at the time of the survey.</a:t>
            </a:r>
            <a:endParaRPr lang="en-US" noProof="0" dirty="0"/>
          </a:p>
        </p:txBody>
      </p:sp>
    </p:spTree>
    <p:extLst>
      <p:ext uri="{BB962C8B-B14F-4D97-AF65-F5344CB8AC3E}">
        <p14:creationId xmlns:p14="http://schemas.microsoft.com/office/powerpoint/2010/main" val="5197824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Knowledge of HIV Prevention Methods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4091897501"/>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60527"/>
            <a:ext cx="9144000" cy="369332"/>
          </a:xfrm>
          <a:prstGeom prst="rect">
            <a:avLst/>
          </a:prstGeom>
          <a:noFill/>
        </p:spPr>
        <p:txBody>
          <a:bodyPr wrap="square" rtlCol="0">
            <a:spAutoFit/>
          </a:bodyPr>
          <a:lstStyle/>
          <a:p>
            <a:pPr algn="ctr"/>
            <a:r>
              <a:rPr lang="en-US" i="1" dirty="0"/>
              <a:t>Percent of women and men age 15-49 who know that HIV can be prevented by:</a:t>
            </a:r>
          </a:p>
        </p:txBody>
      </p:sp>
    </p:spTree>
    <p:extLst>
      <p:ext uri="{BB962C8B-B14F-4D97-AF65-F5344CB8AC3E}">
        <p14:creationId xmlns:p14="http://schemas.microsoft.com/office/powerpoint/2010/main" val="6485170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Beliefs about HIV/AIDS</a:t>
            </a:r>
          </a:p>
        </p:txBody>
      </p:sp>
      <p:sp>
        <p:nvSpPr>
          <p:cNvPr id="4" name="TextBox 3"/>
          <p:cNvSpPr txBox="1"/>
          <p:nvPr/>
        </p:nvSpPr>
        <p:spPr>
          <a:xfrm>
            <a:off x="0" y="1069489"/>
            <a:ext cx="9144000" cy="369332"/>
          </a:xfrm>
          <a:prstGeom prst="rect">
            <a:avLst/>
          </a:prstGeom>
          <a:noFill/>
        </p:spPr>
        <p:txBody>
          <a:bodyPr wrap="square" rtlCol="0">
            <a:spAutoFit/>
          </a:bodyPr>
          <a:lstStyle/>
          <a:p>
            <a:pPr algn="ctr"/>
            <a:r>
              <a:rPr lang="en-US" i="1" dirty="0"/>
              <a:t>Percent of women and men age 15-49 who say that:</a:t>
            </a:r>
          </a:p>
        </p:txBody>
      </p:sp>
      <p:graphicFrame>
        <p:nvGraphicFramePr>
          <p:cNvPr id="13" name="Content Placeholder 12"/>
          <p:cNvGraphicFramePr>
            <a:graphicFrameLocks noGrp="1"/>
          </p:cNvGraphicFramePr>
          <p:nvPr>
            <p:ph idx="1"/>
            <p:extLst>
              <p:ext uri="{D42A27DB-BD31-4B8C-83A1-F6EECF244321}">
                <p14:modId xmlns:p14="http://schemas.microsoft.com/office/powerpoint/2010/main" val="3572091827"/>
              </p:ext>
            </p:extLst>
          </p:nvPr>
        </p:nvGraphicFramePr>
        <p:xfrm>
          <a:off x="0" y="1606550"/>
          <a:ext cx="9143999" cy="4337050"/>
        </p:xfrm>
        <a:graphic>
          <a:graphicData uri="http://schemas.openxmlformats.org/drawingml/2006/chart">
            <c:chart xmlns:c="http://schemas.openxmlformats.org/drawingml/2006/chart" xmlns:r="http://schemas.openxmlformats.org/officeDocument/2006/relationships" r:id="rId3"/>
          </a:graphicData>
        </a:graphic>
      </p:graphicFrame>
      <p:sp>
        <p:nvSpPr>
          <p:cNvPr id="14" name="TextBox 13"/>
          <p:cNvSpPr txBox="1"/>
          <p:nvPr/>
        </p:nvSpPr>
        <p:spPr>
          <a:xfrm>
            <a:off x="0" y="6129168"/>
            <a:ext cx="9143999" cy="738664"/>
          </a:xfrm>
          <a:prstGeom prst="rect">
            <a:avLst/>
          </a:prstGeom>
          <a:noFill/>
        </p:spPr>
        <p:txBody>
          <a:bodyPr wrap="square" rtlCol="0">
            <a:spAutoFit/>
          </a:bodyPr>
          <a:lstStyle/>
          <a:p>
            <a:r>
              <a:rPr lang="en-US" sz="1400" i="1" dirty="0"/>
              <a:t>*Comprehensive knowledge means knowing that the risk of getting HIV can be reduced by using condoms and limiting sex to one uninfected partner, knowing that a healthy person can have HIV, and rejecting the two most common local misconceptions about HIV prevention and transmission.</a:t>
            </a:r>
          </a:p>
        </p:txBody>
      </p:sp>
    </p:spTree>
    <p:extLst>
      <p:ext uri="{BB962C8B-B14F-4D97-AF65-F5344CB8AC3E}">
        <p14:creationId xmlns:p14="http://schemas.microsoft.com/office/powerpoint/2010/main" val="13388197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p:cNvGraphicFramePr>
            <a:graphicFrameLocks noGrp="1"/>
          </p:cNvGraphicFramePr>
          <p:nvPr>
            <p:ph idx="1"/>
            <p:extLst>
              <p:ext uri="{D42A27DB-BD31-4B8C-83A1-F6EECF244321}">
                <p14:modId xmlns:p14="http://schemas.microsoft.com/office/powerpoint/2010/main" val="2625474669"/>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a:spLocks noGrp="1"/>
          </p:cNvSpPr>
          <p:nvPr>
            <p:ph type="title"/>
          </p:nvPr>
        </p:nvSpPr>
        <p:spPr>
          <a:xfrm>
            <a:off x="0" y="12700"/>
            <a:ext cx="9144000" cy="1231900"/>
          </a:xfrm>
        </p:spPr>
        <p:txBody>
          <a:bodyPr>
            <a:normAutofit fontScale="90000"/>
          </a:bodyPr>
          <a:lstStyle/>
          <a:p>
            <a:r>
              <a:rPr lang="en-US" noProof="0" dirty="0"/>
              <a:t>Knowledge of Mother-to-child Transmission of HIV</a:t>
            </a:r>
          </a:p>
        </p:txBody>
      </p:sp>
      <p:sp>
        <p:nvSpPr>
          <p:cNvPr id="5" name="TextBox 4"/>
          <p:cNvSpPr txBox="1"/>
          <p:nvPr/>
        </p:nvSpPr>
        <p:spPr>
          <a:xfrm>
            <a:off x="0" y="1237526"/>
            <a:ext cx="9144000" cy="369332"/>
          </a:xfrm>
          <a:prstGeom prst="rect">
            <a:avLst/>
          </a:prstGeom>
          <a:noFill/>
        </p:spPr>
        <p:txBody>
          <a:bodyPr wrap="square" rtlCol="0">
            <a:spAutoFit/>
          </a:bodyPr>
          <a:lstStyle/>
          <a:p>
            <a:pPr algn="ctr"/>
            <a:r>
              <a:rPr lang="en-US" i="1" dirty="0"/>
              <a:t>Percent of women and men age 15-49 who know that:</a:t>
            </a:r>
          </a:p>
        </p:txBody>
      </p:sp>
    </p:spTree>
    <p:extLst>
      <p:ext uri="{BB962C8B-B14F-4D97-AF65-F5344CB8AC3E}">
        <p14:creationId xmlns:p14="http://schemas.microsoft.com/office/powerpoint/2010/main" val="28329789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noProof="0" dirty="0"/>
              <a:t>Discriminatory Attitudes toward </a:t>
            </a:r>
            <a:br>
              <a:rPr lang="en-US" noProof="0" dirty="0"/>
            </a:br>
            <a:r>
              <a:rPr lang="en-US" noProof="0" dirty="0"/>
              <a:t>People Living with HIV</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593117764"/>
              </p:ext>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37526"/>
            <a:ext cx="9144000" cy="369332"/>
          </a:xfrm>
          <a:prstGeom prst="rect">
            <a:avLst/>
          </a:prstGeom>
          <a:noFill/>
        </p:spPr>
        <p:txBody>
          <a:bodyPr wrap="square" rtlCol="0">
            <a:spAutoFit/>
          </a:bodyPr>
          <a:lstStyle/>
          <a:p>
            <a:pPr algn="ctr"/>
            <a:r>
              <a:rPr lang="en-US" i="1" dirty="0"/>
              <a:t>Among women and men age 15-49 who have heard of HIV or AIDS, percent who:</a:t>
            </a:r>
          </a:p>
        </p:txBody>
      </p:sp>
    </p:spTree>
    <p:extLst>
      <p:ext uri="{BB962C8B-B14F-4D97-AF65-F5344CB8AC3E}">
        <p14:creationId xmlns:p14="http://schemas.microsoft.com/office/powerpoint/2010/main" val="9286282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dirty="0"/>
              <a:t>Higher-Risk Sex</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4112835282"/>
              </p:ext>
            </p:extLst>
          </p:nvPr>
        </p:nvGraphicFramePr>
        <p:xfrm>
          <a:off x="250371" y="968829"/>
          <a:ext cx="8665029" cy="588917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 y="2017848"/>
            <a:ext cx="2579915" cy="646331"/>
          </a:xfrm>
          <a:prstGeom prst="rect">
            <a:avLst/>
          </a:prstGeom>
          <a:noFill/>
        </p:spPr>
        <p:txBody>
          <a:bodyPr wrap="square" rtlCol="0">
            <a:spAutoFit/>
          </a:bodyPr>
          <a:lstStyle/>
          <a:p>
            <a:pPr algn="ctr"/>
            <a:r>
              <a:rPr lang="en-US" i="1" dirty="0"/>
              <a:t>Percent of women and men age 15-49 who had:</a:t>
            </a:r>
          </a:p>
        </p:txBody>
      </p:sp>
      <p:sp>
        <p:nvSpPr>
          <p:cNvPr id="9" name="TextBox 8"/>
          <p:cNvSpPr txBox="1"/>
          <p:nvPr/>
        </p:nvSpPr>
        <p:spPr>
          <a:xfrm>
            <a:off x="3173184" y="1475290"/>
            <a:ext cx="3031673" cy="1200329"/>
          </a:xfrm>
          <a:prstGeom prst="rect">
            <a:avLst/>
          </a:prstGeom>
          <a:noFill/>
        </p:spPr>
        <p:txBody>
          <a:bodyPr wrap="square" rtlCol="0">
            <a:spAutoFit/>
          </a:bodyPr>
          <a:lstStyle/>
          <a:p>
            <a:pPr algn="ctr"/>
            <a:r>
              <a:rPr lang="en-US" i="1" dirty="0"/>
              <a:t>Among women and men age 15-49 who had sex with a non-marital/non-cohabiting partner, percent who:</a:t>
            </a:r>
          </a:p>
        </p:txBody>
      </p:sp>
      <p:sp>
        <p:nvSpPr>
          <p:cNvPr id="10" name="TextBox 9"/>
          <p:cNvSpPr txBox="1"/>
          <p:nvPr/>
        </p:nvSpPr>
        <p:spPr>
          <a:xfrm>
            <a:off x="6422571" y="1740849"/>
            <a:ext cx="2705099" cy="923330"/>
          </a:xfrm>
          <a:prstGeom prst="rect">
            <a:avLst/>
          </a:prstGeom>
          <a:noFill/>
        </p:spPr>
        <p:txBody>
          <a:bodyPr wrap="square" rtlCol="0">
            <a:spAutoFit/>
          </a:bodyPr>
          <a:lstStyle/>
          <a:p>
            <a:pPr algn="ctr"/>
            <a:r>
              <a:rPr lang="en-US" i="1" dirty="0"/>
              <a:t>Among women and men age 15-49 who have ever had sexual intercourse: </a:t>
            </a:r>
          </a:p>
        </p:txBody>
      </p:sp>
      <p:cxnSp>
        <p:nvCxnSpPr>
          <p:cNvPr id="13" name="Straight Connector 12"/>
          <p:cNvCxnSpPr/>
          <p:nvPr/>
        </p:nvCxnSpPr>
        <p:spPr>
          <a:xfrm>
            <a:off x="3173184" y="2664179"/>
            <a:ext cx="303167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08857" y="2664179"/>
            <a:ext cx="23513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6553200" y="2664179"/>
            <a:ext cx="2362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99352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574800"/>
            <a:ext cx="5246914" cy="4152900"/>
          </a:xfrm>
        </p:spPr>
        <p:txBody>
          <a:bodyPr>
            <a:normAutofit/>
          </a:bodyPr>
          <a:lstStyle/>
          <a:p>
            <a:pPr>
              <a:buClr>
                <a:schemeClr val="tx1"/>
              </a:buClr>
            </a:pPr>
            <a:r>
              <a:rPr lang="en-US" sz="3400" noProof="0" dirty="0"/>
              <a:t>HIV knowledge, attitudes, and behaviors</a:t>
            </a:r>
          </a:p>
          <a:p>
            <a:pPr>
              <a:buClr>
                <a:schemeClr val="tx1"/>
              </a:buClr>
            </a:pPr>
            <a:r>
              <a:rPr lang="en-US" sz="3400" b="1" noProof="0" dirty="0">
                <a:solidFill>
                  <a:schemeClr val="accent1"/>
                </a:solidFill>
              </a:rPr>
              <a:t>HIV testing</a:t>
            </a:r>
          </a:p>
          <a:p>
            <a:pPr>
              <a:buClr>
                <a:schemeClr val="tx1"/>
              </a:buClr>
            </a:pPr>
            <a:r>
              <a:rPr lang="en-US" sz="3400" noProof="0" dirty="0"/>
              <a:t>Male circumcision</a:t>
            </a:r>
          </a:p>
          <a:p>
            <a:pPr>
              <a:buClr>
                <a:schemeClr val="tx1"/>
              </a:buClr>
            </a:pPr>
            <a:r>
              <a:rPr lang="en-US" sz="3400" noProof="0" dirty="0"/>
              <a:t>HIV and youth</a:t>
            </a:r>
          </a:p>
          <a:p>
            <a:pPr>
              <a:buClr>
                <a:schemeClr val="tx1"/>
              </a:buClr>
            </a:pPr>
            <a:r>
              <a:rPr lang="en-US" sz="3400" dirty="0"/>
              <a:t>TB: Signs and symptoms</a:t>
            </a:r>
            <a:endParaRPr lang="en-US" sz="3400" noProof="0" dirty="0"/>
          </a:p>
        </p:txBody>
      </p:sp>
      <p:pic>
        <p:nvPicPr>
          <p:cNvPr id="4" name="Picture 3" descr="C:\Users\enybro\AppData\Local\Microsoft\Windows\Temporary Internet Files\Content.IE5\LRMMJ8MN\MC900432690[1].png"/>
          <p:cNvPicPr/>
          <p:nvPr/>
        </p:nvPicPr>
        <p:blipFill>
          <a:blip r:embed="rId2" cstate="print"/>
          <a:srcRect/>
          <a:stretch>
            <a:fillRect/>
          </a:stretch>
        </p:blipFill>
        <p:spPr bwMode="auto">
          <a:xfrm>
            <a:off x="5005138" y="2089159"/>
            <a:ext cx="3352797" cy="3124182"/>
          </a:xfrm>
          <a:prstGeom prst="rect">
            <a:avLst/>
          </a:prstGeom>
          <a:noFill/>
          <a:ln w="9525">
            <a:noFill/>
            <a:miter lim="800000"/>
            <a:headEnd/>
            <a:tailEnd/>
          </a:ln>
        </p:spPr>
      </p:pic>
    </p:spTree>
    <p:extLst>
      <p:ext uri="{BB962C8B-B14F-4D97-AF65-F5344CB8AC3E}">
        <p14:creationId xmlns:p14="http://schemas.microsoft.com/office/powerpoint/2010/main" val="39757214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1639" y="2340428"/>
            <a:ext cx="8256233" cy="4517571"/>
          </a:xfrm>
        </p:spPr>
        <p:txBody>
          <a:bodyPr>
            <a:normAutofit/>
          </a:bodyPr>
          <a:lstStyle/>
          <a:p>
            <a:pPr marL="0" indent="0" algn="ctr">
              <a:buNone/>
            </a:pPr>
            <a:r>
              <a:rPr lang="en-US" sz="4000" b="1" noProof="0" dirty="0">
                <a:solidFill>
                  <a:schemeClr val="accent1"/>
                </a:solidFill>
              </a:rPr>
              <a:t>97%</a:t>
            </a:r>
            <a:r>
              <a:rPr lang="en-US" sz="4000" b="1" noProof="0" dirty="0">
                <a:solidFill>
                  <a:schemeClr val="accent5"/>
                </a:solidFill>
              </a:rPr>
              <a:t> </a:t>
            </a:r>
            <a:r>
              <a:rPr lang="en-US" sz="4000" noProof="0" dirty="0"/>
              <a:t>of women and </a:t>
            </a:r>
            <a:r>
              <a:rPr lang="en-US" sz="4000" b="1" noProof="0" dirty="0">
                <a:solidFill>
                  <a:schemeClr val="accent1"/>
                </a:solidFill>
              </a:rPr>
              <a:t>98%</a:t>
            </a:r>
            <a:r>
              <a:rPr lang="en-US" sz="4000" b="1" noProof="0" dirty="0">
                <a:solidFill>
                  <a:schemeClr val="accent5"/>
                </a:solidFill>
              </a:rPr>
              <a:t> </a:t>
            </a:r>
            <a:r>
              <a:rPr lang="en-US" sz="4000" noProof="0" dirty="0"/>
              <a:t>of men </a:t>
            </a:r>
            <a:br>
              <a:rPr lang="en-US" sz="4000" noProof="0" dirty="0"/>
            </a:br>
            <a:r>
              <a:rPr lang="en-US" sz="4000" b="1" noProof="0" dirty="0">
                <a:solidFill>
                  <a:schemeClr val="accent1"/>
                </a:solidFill>
              </a:rPr>
              <a:t>know where to get an HIV test</a:t>
            </a:r>
            <a:r>
              <a:rPr lang="en-US" sz="4000" noProof="0" dirty="0">
                <a:solidFill>
                  <a:schemeClr val="accent1"/>
                </a:solidFill>
              </a:rPr>
              <a:t>.</a:t>
            </a:r>
          </a:p>
        </p:txBody>
      </p:sp>
    </p:spTree>
    <p:extLst>
      <p:ext uri="{BB962C8B-B14F-4D97-AF65-F5344CB8AC3E}">
        <p14:creationId xmlns:p14="http://schemas.microsoft.com/office/powerpoint/2010/main" val="2024187577"/>
      </p:ext>
    </p:extLst>
  </p:cSld>
  <p:clrMapOvr>
    <a:masterClrMapping/>
  </p:clrMapOvr>
</p:sld>
</file>

<file path=ppt/theme/theme1.xml><?xml version="1.0" encoding="utf-8"?>
<a:theme xmlns:a="http://schemas.openxmlformats.org/drawingml/2006/main" name="Custom Design">
  <a:themeElements>
    <a:clrScheme name="Rwanda">
      <a:dk1>
        <a:sysClr val="windowText" lastClr="000000"/>
      </a:dk1>
      <a:lt1>
        <a:sysClr val="window" lastClr="FFFFFF"/>
      </a:lt1>
      <a:dk2>
        <a:srgbClr val="1C3564"/>
      </a:dk2>
      <a:lt2>
        <a:srgbClr val="F9D10A"/>
      </a:lt2>
      <a:accent1>
        <a:srgbClr val="11A1DC"/>
      </a:accent1>
      <a:accent2>
        <a:srgbClr val="20603D"/>
      </a:accent2>
      <a:accent3>
        <a:srgbClr val="F07F09"/>
      </a:accent3>
      <a:accent4>
        <a:srgbClr val="70CEF4"/>
      </a:accent4>
      <a:accent5>
        <a:srgbClr val="4E8542"/>
      </a:accent5>
      <a:accent6>
        <a:srgbClr val="B3D5AB"/>
      </a:accent6>
      <a:hlink>
        <a:srgbClr val="A5A5A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Rwanda">
      <a:dk1>
        <a:sysClr val="windowText" lastClr="000000"/>
      </a:dk1>
      <a:lt1>
        <a:sysClr val="window" lastClr="FFFFFF"/>
      </a:lt1>
      <a:dk2>
        <a:srgbClr val="1C3564"/>
      </a:dk2>
      <a:lt2>
        <a:srgbClr val="F9D10A"/>
      </a:lt2>
      <a:accent1>
        <a:srgbClr val="11A1DC"/>
      </a:accent1>
      <a:accent2>
        <a:srgbClr val="20603D"/>
      </a:accent2>
      <a:accent3>
        <a:srgbClr val="F07F09"/>
      </a:accent3>
      <a:accent4>
        <a:srgbClr val="70CEF4"/>
      </a:accent4>
      <a:accent5>
        <a:srgbClr val="4E8542"/>
      </a:accent5>
      <a:accent6>
        <a:srgbClr val="B3D5AB"/>
      </a:accent6>
      <a:hlink>
        <a:srgbClr val="A5A5A5"/>
      </a:hlink>
      <a:folHlink>
        <a:srgbClr val="B26B0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VMX3MACP777Z-1177381151-10737</_dlc_DocId>
    <_dlc_DocIdUrl xmlns="d16efad5-0601-4cf0-b7c2-89968258c777">
      <Url>https://icfonline.sharepoint.com/sites/ihd-dhs/Dissemination/_layouts/15/DocIdRedir.aspx?ID=VMX3MACP777Z-1177381151-10737</Url>
      <Description>VMX3MACP777Z-1177381151-10737</Description>
    </_dlc_DocIdUrl>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4" ma:contentTypeDescription="Create a new document." ma:contentTypeScope="" ma:versionID="eaee86fdc4f04236bb7ef7d2e48accb9">
  <xsd:schema xmlns:xsd="http://www.w3.org/2001/XMLSchema" xmlns:xs="http://www.w3.org/2001/XMLSchema" xmlns:p="http://schemas.microsoft.com/office/2006/metadata/properties" xmlns:ns2="d16efad5-0601-4cf0-b7c2-89968258c777" xmlns:ns3="83c4e5ee-5eea-4e8c-8b50-726738bccb6e" targetNamespace="http://schemas.microsoft.com/office/2006/metadata/properties" ma:root="true" ma:fieldsID="914b159088e37e870fd189bbe54cbdaa" ns2:_="" ns3:_="">
    <xsd:import namespace="d16efad5-0601-4cf0-b7c2-89968258c777"/>
    <xsd:import namespace="83c4e5ee-5eea-4e8c-8b50-726738bccb6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91C9AE13-7610-4D3D-B22A-32E7480A35FD}">
  <ds:schemaRefs>
    <ds:schemaRef ds:uri="http://schemas.microsoft.com/sharepoint/v3/contenttype/forms"/>
  </ds:schemaRefs>
</ds:datastoreItem>
</file>

<file path=customXml/itemProps2.xml><?xml version="1.0" encoding="utf-8"?>
<ds:datastoreItem xmlns:ds="http://schemas.openxmlformats.org/officeDocument/2006/customXml" ds:itemID="{574109D3-1F17-420C-AEBB-356726FF09E9}">
  <ds:schemaRefs>
    <ds:schemaRef ds:uri="http://schemas.microsoft.com/office/2006/metadata/properties"/>
    <ds:schemaRef ds:uri="http://schemas.microsoft.com/office/infopath/2007/PartnerControls"/>
    <ds:schemaRef ds:uri="d16efad5-0601-4cf0-b7c2-89968258c777"/>
  </ds:schemaRefs>
</ds:datastoreItem>
</file>

<file path=customXml/itemProps3.xml><?xml version="1.0" encoding="utf-8"?>
<ds:datastoreItem xmlns:ds="http://schemas.openxmlformats.org/officeDocument/2006/customXml" ds:itemID="{07F63D47-372E-4322-A55D-8EDF0B9E156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3C9AF025-5C33-4F13-914F-7E1E57E733DA}">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Office Theme</Template>
  <TotalTime>1270</TotalTime>
  <Words>1529</Words>
  <Application>Microsoft Office PowerPoint</Application>
  <PresentationFormat>On-screen Show (4:3)</PresentationFormat>
  <Paragraphs>120</Paragraphs>
  <Slides>27</Slides>
  <Notes>20</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27</vt:i4>
      </vt:variant>
    </vt:vector>
  </HeadingPairs>
  <TitlesOfParts>
    <vt:vector size="33" baseType="lpstr">
      <vt:lpstr>Arial</vt:lpstr>
      <vt:lpstr>Book Antiqua</vt:lpstr>
      <vt:lpstr>Calibri</vt:lpstr>
      <vt:lpstr>Custom Design</vt:lpstr>
      <vt:lpstr>1_Custom Design</vt:lpstr>
      <vt:lpstr>1_Office Theme</vt:lpstr>
      <vt:lpstr>PowerPoint Presentation</vt:lpstr>
      <vt:lpstr>PowerPoint Presentation</vt:lpstr>
      <vt:lpstr>Knowledge of HIV Prevention Methods</vt:lpstr>
      <vt:lpstr>Beliefs about HIV/AIDS</vt:lpstr>
      <vt:lpstr>Knowledge of Mother-to-child Transmission of HIV</vt:lpstr>
      <vt:lpstr>Discriminatory Attitudes toward  People Living with HIV</vt:lpstr>
      <vt:lpstr>Higher-Risk Sex</vt:lpstr>
      <vt:lpstr>PowerPoint Presentation</vt:lpstr>
      <vt:lpstr>PowerPoint Presentation</vt:lpstr>
      <vt:lpstr>HIV Testing</vt:lpstr>
      <vt:lpstr>Trends in HIV Testing</vt:lpstr>
      <vt:lpstr>HIV Testing during Pregnancy</vt:lpstr>
      <vt:lpstr>PowerPoint Presentation</vt:lpstr>
      <vt:lpstr>Male Circumcision by Residence</vt:lpstr>
      <vt:lpstr>Circumcision Provider</vt:lpstr>
      <vt:lpstr>Trends in Male Circumcision</vt:lpstr>
      <vt:lpstr>PowerPoint Presentation</vt:lpstr>
      <vt:lpstr>Comprehensive Knowledge of HIV among Youth by Residence</vt:lpstr>
      <vt:lpstr>Age at First Sexual Intercourse  among Youth</vt:lpstr>
      <vt:lpstr>Higher-Risk Sex among Youth</vt:lpstr>
      <vt:lpstr>Recent HIV Testing among Youth</vt:lpstr>
      <vt:lpstr>PowerPoint Presentation</vt:lpstr>
      <vt:lpstr>Knowledge of Tuberculosis by Residence</vt:lpstr>
      <vt:lpstr>Risk of TB and Care Seeking</vt:lpstr>
      <vt:lpstr>Knowledge of TB Signs and Symptoms</vt:lpstr>
      <vt:lpstr>Prevalence and Treatment of Suggestive TB</vt:lpstr>
      <vt:lpstr>Key Findings</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HIV KAB_US English</dc:title>
  <dc:creator>Zweimueller, Sally</dc:creator>
  <cp:lastModifiedBy>McFarland, Annette</cp:lastModifiedBy>
  <cp:revision>131</cp:revision>
  <dcterms:created xsi:type="dcterms:W3CDTF">2017-05-18T16:43:03Z</dcterms:created>
  <dcterms:modified xsi:type="dcterms:W3CDTF">2021-08-12T16:24:09Z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0aba6681-ec62-42db-9ded-2bf18e0414db</vt:lpwstr>
  </property>
</Properties>
</file>