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</p:sldMasterIdLst>
  <p:notesMasterIdLst>
    <p:notesMasterId r:id="rId23"/>
  </p:notesMasterIdLst>
  <p:sldIdLst>
    <p:sldId id="295" r:id="rId8"/>
    <p:sldId id="258" r:id="rId9"/>
    <p:sldId id="301" r:id="rId10"/>
    <p:sldId id="332" r:id="rId11"/>
    <p:sldId id="351" r:id="rId12"/>
    <p:sldId id="348" r:id="rId13"/>
    <p:sldId id="349" r:id="rId14"/>
    <p:sldId id="329" r:id="rId15"/>
    <p:sldId id="331" r:id="rId16"/>
    <p:sldId id="350" r:id="rId17"/>
    <p:sldId id="345" r:id="rId18"/>
    <p:sldId id="344" r:id="rId19"/>
    <p:sldId id="346" r:id="rId20"/>
    <p:sldId id="347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McFarland, Annette" initials="MA" lastIdx="2" clrIdx="1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3" name="Zweimueller, Sally" initials="ZS [2]" lastIdx="1" clrIdx="2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59815-FA27-40D1-9FA3-CDA6BBB7259E}" v="2" dt="2021-08-12T16:21:21.0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21" autoAdjust="0"/>
    <p:restoredTop sz="85248" autoAdjust="0"/>
  </p:normalViewPr>
  <p:slideViewPr>
    <p:cSldViewPr snapToGrid="0">
      <p:cViewPr varScale="1">
        <p:scale>
          <a:sx n="65" d="100"/>
          <a:sy n="65" d="100"/>
        </p:scale>
        <p:origin x="672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S::n107137@icf.com::e93d1f50-85ab-41a8-a34a-185a53159573" providerId="AD" clId="Web-{4D3FBDE3-69EC-BD57-EE8B-22568683714B}"/>
    <pc:docChg chg="modSld">
      <pc:chgData name="McFarland, Annette" userId="S::n107137@icf.com::e93d1f50-85ab-41a8-a34a-185a53159573" providerId="AD" clId="Web-{4D3FBDE3-69EC-BD57-EE8B-22568683714B}" dt="2021-08-10T12:39:19.564" v="2"/>
      <pc:docMkLst>
        <pc:docMk/>
      </pc:docMkLst>
      <pc:sldChg chg="modSp">
        <pc:chgData name="McFarland, Annette" userId="S::n107137@icf.com::e93d1f50-85ab-41a8-a34a-185a53159573" providerId="AD" clId="Web-{4D3FBDE3-69EC-BD57-EE8B-22568683714B}" dt="2021-08-10T12:39:11.611" v="0" actId="20577"/>
        <pc:sldMkLst>
          <pc:docMk/>
          <pc:sldMk cId="3131066317" sldId="348"/>
        </pc:sldMkLst>
        <pc:spChg chg="mod">
          <ac:chgData name="McFarland, Annette" userId="S::n107137@icf.com::e93d1f50-85ab-41a8-a34a-185a53159573" providerId="AD" clId="Web-{4D3FBDE3-69EC-BD57-EE8B-22568683714B}" dt="2021-08-10T12:39:11.611" v="0" actId="20577"/>
          <ac:spMkLst>
            <pc:docMk/>
            <pc:sldMk cId="3131066317" sldId="348"/>
            <ac:spMk id="2" creationId="{00000000-0000-0000-0000-000000000000}"/>
          </ac:spMkLst>
        </pc:spChg>
      </pc:sldChg>
      <pc:sldChg chg="delSp modSp">
        <pc:chgData name="McFarland, Annette" userId="S::n107137@icf.com::e93d1f50-85ab-41a8-a34a-185a53159573" providerId="AD" clId="Web-{4D3FBDE3-69EC-BD57-EE8B-22568683714B}" dt="2021-08-10T12:39:19.564" v="2"/>
        <pc:sldMkLst>
          <pc:docMk/>
          <pc:sldMk cId="880391677" sldId="349"/>
        </pc:sldMkLst>
        <pc:spChg chg="mod">
          <ac:chgData name="McFarland, Annette" userId="S::n107137@icf.com::e93d1f50-85ab-41a8-a34a-185a53159573" providerId="AD" clId="Web-{4D3FBDE3-69EC-BD57-EE8B-22568683714B}" dt="2021-08-10T12:39:16.252" v="1" actId="20577"/>
          <ac:spMkLst>
            <pc:docMk/>
            <pc:sldMk cId="880391677" sldId="349"/>
            <ac:spMk id="2" creationId="{00000000-0000-0000-0000-000000000000}"/>
          </ac:spMkLst>
        </pc:spChg>
        <pc:spChg chg="del">
          <ac:chgData name="McFarland, Annette" userId="S::n107137@icf.com::e93d1f50-85ab-41a8-a34a-185a53159573" providerId="AD" clId="Web-{4D3FBDE3-69EC-BD57-EE8B-22568683714B}" dt="2021-08-10T12:39:19.564" v="2"/>
          <ac:spMkLst>
            <pc:docMk/>
            <pc:sldMk cId="880391677" sldId="349"/>
            <ac:spMk id="4" creationId="{00000000-0000-0000-0000-000000000000}"/>
          </ac:spMkLst>
        </pc:spChg>
      </pc:sldChg>
    </pc:docChg>
  </pc:docChgLst>
  <pc:docChgLst>
    <pc:chgData name="Nybro, Erica" userId="1492e0a9-8f05-4098-a64e-a6e438108755" providerId="ADAL" clId="{DC8827E7-4B25-4E28-8DEB-00C8A891C81C}"/>
    <pc:docChg chg="custSel delSld modSld sldOrd delMainMaster modMainMaster">
      <pc:chgData name="Nybro, Erica" userId="1492e0a9-8f05-4098-a64e-a6e438108755" providerId="ADAL" clId="{DC8827E7-4B25-4E28-8DEB-00C8A891C81C}" dt="2021-06-23T14:18:54.914" v="2248" actId="20577"/>
      <pc:docMkLst>
        <pc:docMk/>
      </pc:docMkLst>
      <pc:sldChg chg="del">
        <pc:chgData name="Nybro, Erica" userId="1492e0a9-8f05-4098-a64e-a6e438108755" providerId="ADAL" clId="{DC8827E7-4B25-4E28-8DEB-00C8A891C81C}" dt="2021-06-22T18:59:27.068" v="0" actId="47"/>
        <pc:sldMkLst>
          <pc:docMk/>
          <pc:sldMk cId="1289625166" sldId="257"/>
        </pc:sldMkLst>
      </pc:sldChg>
      <pc:sldChg chg="addSp delSp modSp mod">
        <pc:chgData name="Nybro, Erica" userId="1492e0a9-8f05-4098-a64e-a6e438108755" providerId="ADAL" clId="{DC8827E7-4B25-4E28-8DEB-00C8A891C81C}" dt="2021-06-22T19:01:31.738" v="35" actId="208"/>
        <pc:sldMkLst>
          <pc:docMk/>
          <pc:sldMk cId="2985193522" sldId="258"/>
        </pc:sldMkLst>
        <pc:spChg chg="mod">
          <ac:chgData name="Nybro, Erica" userId="1492e0a9-8f05-4098-a64e-a6e438108755" providerId="ADAL" clId="{DC8827E7-4B25-4E28-8DEB-00C8A891C81C}" dt="2021-06-22T18:59:53.603" v="14" actId="207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Nybro, Erica" userId="1492e0a9-8f05-4098-a64e-a6e438108755" providerId="ADAL" clId="{DC8827E7-4B25-4E28-8DEB-00C8A891C81C}" dt="2021-06-22T19:01:26.086" v="34" actId="1076"/>
          <ac:spMkLst>
            <pc:docMk/>
            <pc:sldMk cId="2985193522" sldId="258"/>
            <ac:spMk id="5" creationId="{00000000-0000-0000-0000-000000000000}"/>
          </ac:spMkLst>
        </pc:spChg>
        <pc:picChg chg="add del mod">
          <ac:chgData name="Nybro, Erica" userId="1492e0a9-8f05-4098-a64e-a6e438108755" providerId="ADAL" clId="{DC8827E7-4B25-4E28-8DEB-00C8A891C81C}" dt="2021-06-22T19:00:17.869" v="16" actId="478"/>
          <ac:picMkLst>
            <pc:docMk/>
            <pc:sldMk cId="2985193522" sldId="258"/>
            <ac:picMk id="4" creationId="{7B5597B8-B553-483E-AD6A-8459B1BB2984}"/>
          </ac:picMkLst>
        </pc:picChg>
        <pc:picChg chg="add del mod">
          <ac:chgData name="Nybro, Erica" userId="1492e0a9-8f05-4098-a64e-a6e438108755" providerId="ADAL" clId="{DC8827E7-4B25-4E28-8DEB-00C8A891C81C}" dt="2021-06-22T19:00:50.126" v="20" actId="478"/>
          <ac:picMkLst>
            <pc:docMk/>
            <pc:sldMk cId="2985193522" sldId="258"/>
            <ac:picMk id="7" creationId="{806D0043-4698-4A41-AA3A-94F6CA5B7344}"/>
          </ac:picMkLst>
        </pc:picChg>
        <pc:picChg chg="add mod">
          <ac:chgData name="Nybro, Erica" userId="1492e0a9-8f05-4098-a64e-a6e438108755" providerId="ADAL" clId="{DC8827E7-4B25-4E28-8DEB-00C8A891C81C}" dt="2021-06-22T19:01:31.738" v="35" actId="208"/>
          <ac:picMkLst>
            <pc:docMk/>
            <pc:sldMk cId="2985193522" sldId="258"/>
            <ac:picMk id="9" creationId="{DBA53CB4-4024-43ED-B110-76898AF2A357}"/>
          </ac:picMkLst>
        </pc:picChg>
      </pc:sldChg>
      <pc:sldChg chg="modSp mod">
        <pc:chgData name="Nybro, Erica" userId="1492e0a9-8f05-4098-a64e-a6e438108755" providerId="ADAL" clId="{DC8827E7-4B25-4E28-8DEB-00C8A891C81C}" dt="2021-06-22T19:30:49.359" v="1017" actId="207"/>
        <pc:sldMkLst>
          <pc:docMk/>
          <pc:sldMk cId="519782457" sldId="274"/>
        </pc:sldMkLst>
        <pc:spChg chg="mod">
          <ac:chgData name="Nybro, Erica" userId="1492e0a9-8f05-4098-a64e-a6e438108755" providerId="ADAL" clId="{DC8827E7-4B25-4E28-8DEB-00C8A891C81C}" dt="2021-06-22T19:30:49.359" v="1017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Nybro, Erica" userId="1492e0a9-8f05-4098-a64e-a6e438108755" providerId="ADAL" clId="{DC8827E7-4B25-4E28-8DEB-00C8A891C81C}" dt="2021-06-22T18:59:30.928" v="12" actId="20577"/>
        <pc:sldMkLst>
          <pc:docMk/>
          <pc:sldMk cId="3304091648" sldId="295"/>
        </pc:sldMkLst>
        <pc:spChg chg="mod">
          <ac:chgData name="Nybro, Erica" userId="1492e0a9-8f05-4098-a64e-a6e438108755" providerId="ADAL" clId="{DC8827E7-4B25-4E28-8DEB-00C8A891C81C}" dt="2021-06-22T18:59:30.928" v="12" actId="20577"/>
          <ac:spMkLst>
            <pc:docMk/>
            <pc:sldMk cId="3304091648" sldId="295"/>
            <ac:spMk id="4" creationId="{E0567F55-DAD7-430F-AEA5-D0C0F17E669B}"/>
          </ac:spMkLst>
        </pc:spChg>
      </pc:sldChg>
      <pc:sldChg chg="modSp mod">
        <pc:chgData name="Nybro, Erica" userId="1492e0a9-8f05-4098-a64e-a6e438108755" providerId="ADAL" clId="{DC8827E7-4B25-4E28-8DEB-00C8A891C81C}" dt="2021-06-22T19:02:47.281" v="56" actId="207"/>
        <pc:sldMkLst>
          <pc:docMk/>
          <pc:sldMk cId="659835304" sldId="301"/>
        </pc:sldMkLst>
        <pc:spChg chg="mod">
          <ac:chgData name="Nybro, Erica" userId="1492e0a9-8f05-4098-a64e-a6e438108755" providerId="ADAL" clId="{DC8827E7-4B25-4E28-8DEB-00C8A891C81C}" dt="2021-06-22T19:02:47.281" v="56" actId="207"/>
          <ac:spMkLst>
            <pc:docMk/>
            <pc:sldMk cId="659835304" sldId="301"/>
            <ac:spMk id="3" creationId="{00000000-0000-0000-0000-000000000000}"/>
          </ac:spMkLst>
        </pc:spChg>
      </pc:sldChg>
      <pc:sldChg chg="addSp delSp modSp mod modNotesTx">
        <pc:chgData name="Nybro, Erica" userId="1492e0a9-8f05-4098-a64e-a6e438108755" providerId="ADAL" clId="{DC8827E7-4B25-4E28-8DEB-00C8A891C81C}" dt="2021-06-22T22:21:40.514" v="1692" actId="20577"/>
        <pc:sldMkLst>
          <pc:docMk/>
          <pc:sldMk cId="2832632089" sldId="329"/>
        </pc:sldMkLst>
        <pc:spChg chg="mod">
          <ac:chgData name="Nybro, Erica" userId="1492e0a9-8f05-4098-a64e-a6e438108755" providerId="ADAL" clId="{DC8827E7-4B25-4E28-8DEB-00C8A891C81C}" dt="2021-06-22T19:10:48.487" v="254" actId="20577"/>
          <ac:spMkLst>
            <pc:docMk/>
            <pc:sldMk cId="2832632089" sldId="329"/>
            <ac:spMk id="2" creationId="{00000000-0000-0000-0000-000000000000}"/>
          </ac:spMkLst>
        </pc:spChg>
        <pc:spChg chg="add mod">
          <ac:chgData name="Nybro, Erica" userId="1492e0a9-8f05-4098-a64e-a6e438108755" providerId="ADAL" clId="{DC8827E7-4B25-4E28-8DEB-00C8A891C81C}" dt="2021-06-22T19:10:45.926" v="253" actId="14100"/>
          <ac:spMkLst>
            <pc:docMk/>
            <pc:sldMk cId="2832632089" sldId="329"/>
            <ac:spMk id="3" creationId="{55902817-B0DE-424A-9E68-5F506F45022F}"/>
          </ac:spMkLst>
        </pc:spChg>
        <pc:spChg chg="del">
          <ac:chgData name="Nybro, Erica" userId="1492e0a9-8f05-4098-a64e-a6e438108755" providerId="ADAL" clId="{DC8827E7-4B25-4E28-8DEB-00C8A891C81C}" dt="2021-06-22T19:06:32.368" v="108" actId="478"/>
          <ac:spMkLst>
            <pc:docMk/>
            <pc:sldMk cId="2832632089" sldId="329"/>
            <ac:spMk id="4" creationId="{00000000-0000-0000-0000-000000000000}"/>
          </ac:spMkLst>
        </pc:spChg>
        <pc:spChg chg="add mod">
          <ac:chgData name="Nybro, Erica" userId="1492e0a9-8f05-4098-a64e-a6e438108755" providerId="ADAL" clId="{DC8827E7-4B25-4E28-8DEB-00C8A891C81C}" dt="2021-06-22T19:06:33.592" v="109"/>
          <ac:spMkLst>
            <pc:docMk/>
            <pc:sldMk cId="2832632089" sldId="329"/>
            <ac:spMk id="7" creationId="{04C4F596-3ECB-4732-ACD8-18A20C5A2C47}"/>
          </ac:spMkLst>
        </pc:spChg>
        <pc:spChg chg="mod">
          <ac:chgData name="Nybro, Erica" userId="1492e0a9-8f05-4098-a64e-a6e438108755" providerId="ADAL" clId="{DC8827E7-4B25-4E28-8DEB-00C8A891C81C}" dt="2021-06-22T19:09:25.636" v="204" actId="1076"/>
          <ac:spMkLst>
            <pc:docMk/>
            <pc:sldMk cId="2832632089" sldId="329"/>
            <ac:spMk id="9" creationId="{00000000-0000-0000-0000-000000000000}"/>
          </ac:spMkLst>
        </pc:spChg>
        <pc:spChg chg="mod">
          <ac:chgData name="Nybro, Erica" userId="1492e0a9-8f05-4098-a64e-a6e438108755" providerId="ADAL" clId="{DC8827E7-4B25-4E28-8DEB-00C8A891C81C}" dt="2021-06-22T19:09:28.103" v="205" actId="1076"/>
          <ac:spMkLst>
            <pc:docMk/>
            <pc:sldMk cId="2832632089" sldId="329"/>
            <ac:spMk id="11" creationId="{00000000-0000-0000-0000-000000000000}"/>
          </ac:spMkLst>
        </pc:spChg>
        <pc:graphicFrameChg chg="mod">
          <ac:chgData name="Nybro, Erica" userId="1492e0a9-8f05-4098-a64e-a6e438108755" providerId="ADAL" clId="{DC8827E7-4B25-4E28-8DEB-00C8A891C81C}" dt="2021-06-22T19:10:19.677" v="212"/>
          <ac:graphicFrameMkLst>
            <pc:docMk/>
            <pc:sldMk cId="2832632089" sldId="329"/>
            <ac:graphicFrameMk id="13" creationId="{274ADEFD-0436-470E-8724-92D3313AE175}"/>
          </ac:graphicFrameMkLst>
        </pc:graphicFrameChg>
      </pc:sldChg>
      <pc:sldChg chg="addSp delSp modSp mod">
        <pc:chgData name="Nybro, Erica" userId="1492e0a9-8f05-4098-a64e-a6e438108755" providerId="ADAL" clId="{DC8827E7-4B25-4E28-8DEB-00C8A891C81C}" dt="2021-06-22T22:21:50.146" v="1693" actId="207"/>
        <pc:sldMkLst>
          <pc:docMk/>
          <pc:sldMk cId="946147147" sldId="331"/>
        </pc:sldMkLst>
        <pc:spChg chg="mod">
          <ac:chgData name="Nybro, Erica" userId="1492e0a9-8f05-4098-a64e-a6e438108755" providerId="ADAL" clId="{DC8827E7-4B25-4E28-8DEB-00C8A891C81C}" dt="2021-06-22T22:21:50.146" v="1693" actId="207"/>
          <ac:spMkLst>
            <pc:docMk/>
            <pc:sldMk cId="946147147" sldId="331"/>
            <ac:spMk id="3" creationId="{00000000-0000-0000-0000-000000000000}"/>
          </ac:spMkLst>
        </pc:spChg>
        <pc:spChg chg="add mod">
          <ac:chgData name="Nybro, Erica" userId="1492e0a9-8f05-4098-a64e-a6e438108755" providerId="ADAL" clId="{DC8827E7-4B25-4E28-8DEB-00C8A891C81C}" dt="2021-06-22T19:21:55.924" v="508" actId="1076"/>
          <ac:spMkLst>
            <pc:docMk/>
            <pc:sldMk cId="946147147" sldId="331"/>
            <ac:spMk id="4" creationId="{81FE94CD-28D8-4F4F-B293-87008926767D}"/>
          </ac:spMkLst>
        </pc:spChg>
        <pc:spChg chg="del">
          <ac:chgData name="Nybro, Erica" userId="1492e0a9-8f05-4098-a64e-a6e438108755" providerId="ADAL" clId="{DC8827E7-4B25-4E28-8DEB-00C8A891C81C}" dt="2021-06-22T19:21:51.500" v="507" actId="478"/>
          <ac:spMkLst>
            <pc:docMk/>
            <pc:sldMk cId="946147147" sldId="331"/>
            <ac:spMk id="5" creationId="{00000000-0000-0000-0000-000000000000}"/>
          </ac:spMkLst>
        </pc:spChg>
        <pc:picChg chg="add mod">
          <ac:chgData name="Nybro, Erica" userId="1492e0a9-8f05-4098-a64e-a6e438108755" providerId="ADAL" clId="{DC8827E7-4B25-4E28-8DEB-00C8A891C81C}" dt="2021-06-22T19:21:55.924" v="508" actId="1076"/>
          <ac:picMkLst>
            <pc:docMk/>
            <pc:sldMk cId="946147147" sldId="331"/>
            <ac:picMk id="6" creationId="{539EA8D0-6A50-4A08-AFAD-378CCF373041}"/>
          </ac:picMkLst>
        </pc:picChg>
      </pc:sldChg>
      <pc:sldChg chg="modSp mod modNotesTx">
        <pc:chgData name="Nybro, Erica" userId="1492e0a9-8f05-4098-a64e-a6e438108755" providerId="ADAL" clId="{DC8827E7-4B25-4E28-8DEB-00C8A891C81C}" dt="2021-06-22T22:14:46.242" v="1097" actId="20577"/>
        <pc:sldMkLst>
          <pc:docMk/>
          <pc:sldMk cId="1714699089" sldId="332"/>
        </pc:sldMkLst>
        <pc:graphicFrameChg chg="mod">
          <ac:chgData name="Nybro, Erica" userId="1492e0a9-8f05-4098-a64e-a6e438108755" providerId="ADAL" clId="{DC8827E7-4B25-4E28-8DEB-00C8A891C81C}" dt="2021-06-22T19:04:10.254" v="75" actId="207"/>
          <ac:graphicFrameMkLst>
            <pc:docMk/>
            <pc:sldMk cId="1714699089" sldId="332"/>
            <ac:graphicFrameMk id="13" creationId="{00000000-0000-0000-0000-000000000000}"/>
          </ac:graphicFrameMkLst>
        </pc:graphicFrameChg>
      </pc:sldChg>
      <pc:sldChg chg="del">
        <pc:chgData name="Nybro, Erica" userId="1492e0a9-8f05-4098-a64e-a6e438108755" providerId="ADAL" clId="{DC8827E7-4B25-4E28-8DEB-00C8A891C81C}" dt="2021-06-22T19:20:31.771" v="481" actId="47"/>
        <pc:sldMkLst>
          <pc:docMk/>
          <pc:sldMk cId="2032177991" sldId="333"/>
        </pc:sldMkLst>
      </pc:sldChg>
      <pc:sldChg chg="del">
        <pc:chgData name="Nybro, Erica" userId="1492e0a9-8f05-4098-a64e-a6e438108755" providerId="ADAL" clId="{DC8827E7-4B25-4E28-8DEB-00C8A891C81C}" dt="2021-06-22T19:20:34.180" v="482" actId="47"/>
        <pc:sldMkLst>
          <pc:docMk/>
          <pc:sldMk cId="3270245457" sldId="334"/>
        </pc:sldMkLst>
      </pc:sldChg>
      <pc:sldChg chg="del">
        <pc:chgData name="Nybro, Erica" userId="1492e0a9-8f05-4098-a64e-a6e438108755" providerId="ADAL" clId="{DC8827E7-4B25-4E28-8DEB-00C8A891C81C}" dt="2021-06-22T19:20:35.628" v="483" actId="47"/>
        <pc:sldMkLst>
          <pc:docMk/>
          <pc:sldMk cId="1341003336" sldId="335"/>
        </pc:sldMkLst>
      </pc:sldChg>
      <pc:sldChg chg="del">
        <pc:chgData name="Nybro, Erica" userId="1492e0a9-8f05-4098-a64e-a6e438108755" providerId="ADAL" clId="{DC8827E7-4B25-4E28-8DEB-00C8A891C81C}" dt="2021-06-22T19:20:36.748" v="484" actId="47"/>
        <pc:sldMkLst>
          <pc:docMk/>
          <pc:sldMk cId="4234155956" sldId="336"/>
        </pc:sldMkLst>
      </pc:sldChg>
      <pc:sldChg chg="del">
        <pc:chgData name="Nybro, Erica" userId="1492e0a9-8f05-4098-a64e-a6e438108755" providerId="ADAL" clId="{DC8827E7-4B25-4E28-8DEB-00C8A891C81C}" dt="2021-06-22T19:20:38.238" v="485" actId="47"/>
        <pc:sldMkLst>
          <pc:docMk/>
          <pc:sldMk cId="3376683131" sldId="337"/>
        </pc:sldMkLst>
      </pc:sldChg>
      <pc:sldChg chg="mod modNotesTx">
        <pc:chgData name="Nybro, Erica" userId="1492e0a9-8f05-4098-a64e-a6e438108755" providerId="ADAL" clId="{DC8827E7-4B25-4E28-8DEB-00C8A891C81C}" dt="2021-06-22T22:24:36.020" v="2243" actId="20577"/>
        <pc:sldMkLst>
          <pc:docMk/>
          <pc:sldMk cId="2227984284" sldId="344"/>
        </pc:sldMkLst>
      </pc:sldChg>
      <pc:sldChg chg="mod modNotesTx">
        <pc:chgData name="Nybro, Erica" userId="1492e0a9-8f05-4098-a64e-a6e438108755" providerId="ADAL" clId="{DC8827E7-4B25-4E28-8DEB-00C8A891C81C}" dt="2021-06-22T22:23:39.655" v="2019" actId="20577"/>
        <pc:sldMkLst>
          <pc:docMk/>
          <pc:sldMk cId="1551873379" sldId="345"/>
        </pc:sldMkLst>
      </pc:sldChg>
      <pc:sldChg chg="modSp mod modNotesTx">
        <pc:chgData name="Nybro, Erica" userId="1492e0a9-8f05-4098-a64e-a6e438108755" providerId="ADAL" clId="{DC8827E7-4B25-4E28-8DEB-00C8A891C81C}" dt="2021-06-22T19:27:42.661" v="795" actId="20577"/>
        <pc:sldMkLst>
          <pc:docMk/>
          <pc:sldMk cId="909796417" sldId="346"/>
        </pc:sldMkLst>
        <pc:graphicFrameChg chg="mod">
          <ac:chgData name="Nybro, Erica" userId="1492e0a9-8f05-4098-a64e-a6e438108755" providerId="ADAL" clId="{DC8827E7-4B25-4E28-8DEB-00C8A891C81C}" dt="2021-06-22T19:27:06.277" v="547" actId="207"/>
          <ac:graphicFrameMkLst>
            <pc:docMk/>
            <pc:sldMk cId="909796417" sldId="346"/>
            <ac:graphicFrameMk id="11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DC8827E7-4B25-4E28-8DEB-00C8A891C81C}" dt="2021-06-22T19:29:25.422" v="975" actId="20577"/>
        <pc:sldMkLst>
          <pc:docMk/>
          <pc:sldMk cId="2609759238" sldId="347"/>
        </pc:sldMkLst>
        <pc:graphicFrameChg chg="mod">
          <ac:chgData name="Nybro, Erica" userId="1492e0a9-8f05-4098-a64e-a6e438108755" providerId="ADAL" clId="{DC8827E7-4B25-4E28-8DEB-00C8A891C81C}" dt="2021-06-22T19:28:58.100" v="813" actId="207"/>
          <ac:graphicFrameMkLst>
            <pc:docMk/>
            <pc:sldMk cId="2609759238" sldId="347"/>
            <ac:graphicFrameMk id="9" creationId="{00000000-0000-0000-0000-000000000000}"/>
          </ac:graphicFrameMkLst>
        </pc:graphicFrameChg>
      </pc:sldChg>
      <pc:sldChg chg="addSp modSp del mod ord">
        <pc:chgData name="Nybro, Erica" userId="1492e0a9-8f05-4098-a64e-a6e438108755" providerId="ADAL" clId="{DC8827E7-4B25-4E28-8DEB-00C8A891C81C}" dt="2021-06-22T19:21:31.283" v="503" actId="47"/>
        <pc:sldMkLst>
          <pc:docMk/>
          <pc:sldMk cId="3131066317" sldId="348"/>
        </pc:sldMkLst>
        <pc:spChg chg="mod">
          <ac:chgData name="Nybro, Erica" userId="1492e0a9-8f05-4098-a64e-a6e438108755" providerId="ADAL" clId="{DC8827E7-4B25-4E28-8DEB-00C8A891C81C}" dt="2021-06-22T19:21:19.638" v="502" actId="20577"/>
          <ac:spMkLst>
            <pc:docMk/>
            <pc:sldMk cId="3131066317" sldId="348"/>
            <ac:spMk id="3" creationId="{00000000-0000-0000-0000-000000000000}"/>
          </ac:spMkLst>
        </pc:spChg>
        <pc:spChg chg="add mod">
          <ac:chgData name="Nybro, Erica" userId="1492e0a9-8f05-4098-a64e-a6e438108755" providerId="ADAL" clId="{DC8827E7-4B25-4E28-8DEB-00C8A891C81C}" dt="2021-06-22T19:21:06.693" v="492" actId="1076"/>
          <ac:spMkLst>
            <pc:docMk/>
            <pc:sldMk cId="3131066317" sldId="348"/>
            <ac:spMk id="4" creationId="{2B379B0E-8165-47DD-81F7-9BDBFF088D09}"/>
          </ac:spMkLst>
        </pc:spChg>
        <pc:spChg chg="add mod">
          <ac:chgData name="Nybro, Erica" userId="1492e0a9-8f05-4098-a64e-a6e438108755" providerId="ADAL" clId="{DC8827E7-4B25-4E28-8DEB-00C8A891C81C}" dt="2021-06-22T19:21:06.693" v="492" actId="1076"/>
          <ac:spMkLst>
            <pc:docMk/>
            <pc:sldMk cId="3131066317" sldId="348"/>
            <ac:spMk id="5" creationId="{C67F1201-C200-4EAD-8243-0C1B5DC631A4}"/>
          </ac:spMkLst>
        </pc:spChg>
      </pc:sldChg>
      <pc:sldChg chg="del">
        <pc:chgData name="Nybro, Erica" userId="1492e0a9-8f05-4098-a64e-a6e438108755" providerId="ADAL" clId="{DC8827E7-4B25-4E28-8DEB-00C8A891C81C}" dt="2021-06-22T19:21:35.908" v="504" actId="47"/>
        <pc:sldMkLst>
          <pc:docMk/>
          <pc:sldMk cId="880391677" sldId="349"/>
        </pc:sldMkLst>
      </pc:sldChg>
      <pc:sldChg chg="modSp mod delCm modNotesTx">
        <pc:chgData name="Nybro, Erica" userId="1492e0a9-8f05-4098-a64e-a6e438108755" providerId="ADAL" clId="{DC8827E7-4B25-4E28-8DEB-00C8A891C81C}" dt="2021-06-22T22:23:23.514" v="1948" actId="20577"/>
        <pc:sldMkLst>
          <pc:docMk/>
          <pc:sldMk cId="3375853527" sldId="350"/>
        </pc:sldMkLst>
        <pc:graphicFrameChg chg="mod">
          <ac:chgData name="Nybro, Erica" userId="1492e0a9-8f05-4098-a64e-a6e438108755" providerId="ADAL" clId="{DC8827E7-4B25-4E28-8DEB-00C8A891C81C}" dt="2021-06-22T22:23:06.202" v="1873" actId="403"/>
          <ac:graphicFrameMkLst>
            <pc:docMk/>
            <pc:sldMk cId="3375853527" sldId="350"/>
            <ac:graphicFrameMk id="9" creationId="{00000000-0000-0000-0000-000000000000}"/>
          </ac:graphicFrameMkLst>
        </pc:graphicFrameChg>
      </pc:sldChg>
      <pc:sldChg chg="addSp modSp mod modNotesTx">
        <pc:chgData name="Nybro, Erica" userId="1492e0a9-8f05-4098-a64e-a6e438108755" providerId="ADAL" clId="{DC8827E7-4B25-4E28-8DEB-00C8A891C81C}" dt="2021-06-22T22:19:20.348" v="1379" actId="20577"/>
        <pc:sldMkLst>
          <pc:docMk/>
          <pc:sldMk cId="1140743336" sldId="351"/>
        </pc:sldMkLst>
        <pc:spChg chg="mod">
          <ac:chgData name="Nybro, Erica" userId="1492e0a9-8f05-4098-a64e-a6e438108755" providerId="ADAL" clId="{DC8827E7-4B25-4E28-8DEB-00C8A891C81C}" dt="2021-06-22T19:11:26.216" v="275" actId="20577"/>
          <ac:spMkLst>
            <pc:docMk/>
            <pc:sldMk cId="1140743336" sldId="351"/>
            <ac:spMk id="2" creationId="{00000000-0000-0000-0000-000000000000}"/>
          </ac:spMkLst>
        </pc:spChg>
        <pc:spChg chg="mod">
          <ac:chgData name="Nybro, Erica" userId="1492e0a9-8f05-4098-a64e-a6e438108755" providerId="ADAL" clId="{DC8827E7-4B25-4E28-8DEB-00C8A891C81C}" dt="2021-06-22T22:18:12.051" v="1222" actId="20577"/>
          <ac:spMkLst>
            <pc:docMk/>
            <pc:sldMk cId="1140743336" sldId="351"/>
            <ac:spMk id="3" creationId="{00000000-0000-0000-0000-000000000000}"/>
          </ac:spMkLst>
        </pc:spChg>
        <pc:spChg chg="add mod">
          <ac:chgData name="Nybro, Erica" userId="1492e0a9-8f05-4098-a64e-a6e438108755" providerId="ADAL" clId="{DC8827E7-4B25-4E28-8DEB-00C8A891C81C}" dt="2021-06-22T19:19:38.653" v="471" actId="1076"/>
          <ac:spMkLst>
            <pc:docMk/>
            <pc:sldMk cId="1140743336" sldId="351"/>
            <ac:spMk id="4" creationId="{9EC042E7-DF5D-4819-834D-F62ECDCC8873}"/>
          </ac:spMkLst>
        </pc:spChg>
        <pc:spChg chg="add mod">
          <ac:chgData name="Nybro, Erica" userId="1492e0a9-8f05-4098-a64e-a6e438108755" providerId="ADAL" clId="{DC8827E7-4B25-4E28-8DEB-00C8A891C81C}" dt="2021-06-22T19:19:58.003" v="480" actId="692"/>
          <ac:spMkLst>
            <pc:docMk/>
            <pc:sldMk cId="1140743336" sldId="351"/>
            <ac:spMk id="5" creationId="{22F91C68-00FF-43EA-89EC-6AB12A79B3BD}"/>
          </ac:spMkLst>
        </pc:spChg>
      </pc:sldChg>
      <pc:sldMasterChg chg="del delSldLayout">
        <pc:chgData name="Nybro, Erica" userId="1492e0a9-8f05-4098-a64e-a6e438108755" providerId="ADAL" clId="{DC8827E7-4B25-4E28-8DEB-00C8A891C81C}" dt="2021-06-22T18:59:27.068" v="0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DC8827E7-4B25-4E28-8DEB-00C8A891C81C}" dt="2021-06-22T18:59:27.068" v="0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DC8827E7-4B25-4E28-8DEB-00C8A891C81C}" dt="2021-06-22T18:59:47.522" v="13"/>
        <pc:sldMasterMkLst>
          <pc:docMk/>
          <pc:sldMasterMk cId="2535715439" sldId="2147483662"/>
        </pc:sldMasterMkLst>
      </pc:sldMasterChg>
      <pc:sldMasterChg chg="modSp mod">
        <pc:chgData name="Nybro, Erica" userId="1492e0a9-8f05-4098-a64e-a6e438108755" providerId="ADAL" clId="{DC8827E7-4B25-4E28-8DEB-00C8A891C81C}" dt="2021-06-23T14:18:54.914" v="2248" actId="20577"/>
        <pc:sldMasterMkLst>
          <pc:docMk/>
          <pc:sldMasterMk cId="2182851916" sldId="2147483667"/>
        </pc:sldMasterMkLst>
        <pc:spChg chg="mod">
          <ac:chgData name="Nybro, Erica" userId="1492e0a9-8f05-4098-a64e-a6e438108755" providerId="ADAL" clId="{DC8827E7-4B25-4E28-8DEB-00C8A891C81C}" dt="2021-06-23T14:18:54.914" v="2248" actId="20577"/>
          <ac:spMkLst>
            <pc:docMk/>
            <pc:sldMasterMk cId="2182851916" sldId="2147483667"/>
            <ac:spMk id="7" creationId="{00000000-0000-0000-0000-000000000000}"/>
          </ac:spMkLst>
        </pc:spChg>
      </pc:sldMasterChg>
    </pc:docChg>
  </pc:docChgLst>
  <pc:docChgLst>
    <pc:chgData name="Zweimueller, Sally" userId="f649569d-8ee2-4724-a3fd-8ef967560e44" providerId="ADAL" clId="{FD68CE78-12BA-4AEF-A8DE-2BCFB4554849}"/>
    <pc:docChg chg="custSel addSld modSld sldOrd modMainMaster">
      <pc:chgData name="Zweimueller, Sally" userId="f649569d-8ee2-4724-a3fd-8ef967560e44" providerId="ADAL" clId="{FD68CE78-12BA-4AEF-A8DE-2BCFB4554849}" dt="2021-08-09T23:29:00.133" v="163"/>
      <pc:docMkLst>
        <pc:docMk/>
      </pc:docMkLst>
      <pc:sldChg chg="modSp mod">
        <pc:chgData name="Zweimueller, Sally" userId="f649569d-8ee2-4724-a3fd-8ef967560e44" providerId="ADAL" clId="{FD68CE78-12BA-4AEF-A8DE-2BCFB4554849}" dt="2021-07-30T16:55:17.850" v="4" actId="120"/>
        <pc:sldMkLst>
          <pc:docMk/>
          <pc:sldMk cId="3304091648" sldId="295"/>
        </pc:sldMkLst>
        <pc:spChg chg="mod">
          <ac:chgData name="Zweimueller, Sally" userId="f649569d-8ee2-4724-a3fd-8ef967560e44" providerId="ADAL" clId="{FD68CE78-12BA-4AEF-A8DE-2BCFB4554849}" dt="2021-07-30T16:55:17.850" v="4" actId="120"/>
          <ac:spMkLst>
            <pc:docMk/>
            <pc:sldMk cId="3304091648" sldId="295"/>
            <ac:spMk id="3" creationId="{00000000-0000-0000-0000-000000000000}"/>
          </ac:spMkLst>
        </pc:spChg>
        <pc:spChg chg="mod">
          <ac:chgData name="Zweimueller, Sally" userId="f649569d-8ee2-4724-a3fd-8ef967560e44" providerId="ADAL" clId="{FD68CE78-12BA-4AEF-A8DE-2BCFB4554849}" dt="2021-07-30T16:55:13.889" v="2" actId="1076"/>
          <ac:spMkLst>
            <pc:docMk/>
            <pc:sldMk cId="3304091648" sldId="295"/>
            <ac:spMk id="4" creationId="{E0567F55-DAD7-430F-AEA5-D0C0F17E669B}"/>
          </ac:spMkLst>
        </pc:spChg>
      </pc:sldChg>
      <pc:sldChg chg="modSp mod">
        <pc:chgData name="Zweimueller, Sally" userId="f649569d-8ee2-4724-a3fd-8ef967560e44" providerId="ADAL" clId="{FD68CE78-12BA-4AEF-A8DE-2BCFB4554849}" dt="2021-08-09T23:17:17.619" v="21" actId="20577"/>
        <pc:sldMkLst>
          <pc:docMk/>
          <pc:sldMk cId="659835304" sldId="301"/>
        </pc:sldMkLst>
        <pc:spChg chg="mod">
          <ac:chgData name="Zweimueller, Sally" userId="f649569d-8ee2-4724-a3fd-8ef967560e44" providerId="ADAL" clId="{FD68CE78-12BA-4AEF-A8DE-2BCFB4554849}" dt="2021-08-09T23:17:17.619" v="21" actId="20577"/>
          <ac:spMkLst>
            <pc:docMk/>
            <pc:sldMk cId="659835304" sldId="301"/>
            <ac:spMk id="3" creationId="{00000000-0000-0000-0000-000000000000}"/>
          </ac:spMkLst>
        </pc:spChg>
      </pc:sldChg>
      <pc:sldChg chg="modSp">
        <pc:chgData name="Zweimueller, Sally" userId="f649569d-8ee2-4724-a3fd-8ef967560e44" providerId="ADAL" clId="{FD68CE78-12BA-4AEF-A8DE-2BCFB4554849}" dt="2021-08-09T23:27:04.635" v="135" actId="207"/>
        <pc:sldMkLst>
          <pc:docMk/>
          <pc:sldMk cId="2832632089" sldId="329"/>
        </pc:sldMkLst>
        <pc:graphicFrameChg chg="mod">
          <ac:chgData name="Zweimueller, Sally" userId="f649569d-8ee2-4724-a3fd-8ef967560e44" providerId="ADAL" clId="{FD68CE78-12BA-4AEF-A8DE-2BCFB4554849}" dt="2021-08-09T23:27:04.635" v="135" actId="207"/>
          <ac:graphicFrameMkLst>
            <pc:docMk/>
            <pc:sldMk cId="2832632089" sldId="329"/>
            <ac:graphicFrameMk id="13" creationId="{274ADEFD-0436-470E-8724-92D3313AE175}"/>
          </ac:graphicFrameMkLst>
        </pc:graphicFrameChg>
      </pc:sldChg>
      <pc:sldChg chg="modSp">
        <pc:chgData name="Zweimueller, Sally" userId="f649569d-8ee2-4724-a3fd-8ef967560e44" providerId="ADAL" clId="{FD68CE78-12BA-4AEF-A8DE-2BCFB4554849}" dt="2021-08-09T23:29:00.133" v="163"/>
        <pc:sldMkLst>
          <pc:docMk/>
          <pc:sldMk cId="2227984284" sldId="344"/>
        </pc:sldMkLst>
        <pc:graphicFrameChg chg="mod">
          <ac:chgData name="Zweimueller, Sally" userId="f649569d-8ee2-4724-a3fd-8ef967560e44" providerId="ADAL" clId="{FD68CE78-12BA-4AEF-A8DE-2BCFB4554849}" dt="2021-08-09T23:29:00.133" v="163"/>
          <ac:graphicFrameMkLst>
            <pc:docMk/>
            <pc:sldMk cId="2227984284" sldId="344"/>
            <ac:graphicFrameMk id="7" creationId="{00000000-0000-0000-0000-000000000000}"/>
          </ac:graphicFrameMkLst>
        </pc:graphicFrameChg>
      </pc:sldChg>
      <pc:sldChg chg="modSp add mod ord">
        <pc:chgData name="Zweimueller, Sally" userId="f649569d-8ee2-4724-a3fd-8ef967560e44" providerId="ADAL" clId="{FD68CE78-12BA-4AEF-A8DE-2BCFB4554849}" dt="2021-08-09T23:22:53.891" v="66" actId="20577"/>
        <pc:sldMkLst>
          <pc:docMk/>
          <pc:sldMk cId="3131066317" sldId="348"/>
        </pc:sldMkLst>
        <pc:spChg chg="mod">
          <ac:chgData name="Zweimueller, Sally" userId="f649569d-8ee2-4724-a3fd-8ef967560e44" providerId="ADAL" clId="{FD68CE78-12BA-4AEF-A8DE-2BCFB4554849}" dt="2021-08-09T23:22:53.891" v="66" actId="20577"/>
          <ac:spMkLst>
            <pc:docMk/>
            <pc:sldMk cId="3131066317" sldId="348"/>
            <ac:spMk id="3" creationId="{00000000-0000-0000-0000-000000000000}"/>
          </ac:spMkLst>
        </pc:spChg>
      </pc:sldChg>
      <pc:sldChg chg="modSp add mod modNotesTx">
        <pc:chgData name="Zweimueller, Sally" userId="f649569d-8ee2-4724-a3fd-8ef967560e44" providerId="ADAL" clId="{FD68CE78-12BA-4AEF-A8DE-2BCFB4554849}" dt="2021-08-09T23:26:12.188" v="132"/>
        <pc:sldMkLst>
          <pc:docMk/>
          <pc:sldMk cId="880391677" sldId="349"/>
        </pc:sldMkLst>
        <pc:spChg chg="mod">
          <ac:chgData name="Zweimueller, Sally" userId="f649569d-8ee2-4724-a3fd-8ef967560e44" providerId="ADAL" clId="{FD68CE78-12BA-4AEF-A8DE-2BCFB4554849}" dt="2021-08-09T23:25:30.188" v="125" actId="20577"/>
          <ac:spMkLst>
            <pc:docMk/>
            <pc:sldMk cId="880391677" sldId="349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FD68CE78-12BA-4AEF-A8DE-2BCFB4554849}" dt="2021-08-09T23:23:47.497" v="70" actId="207"/>
          <ac:graphicFrameMkLst>
            <pc:docMk/>
            <pc:sldMk cId="880391677" sldId="349"/>
            <ac:graphicFrameMk id="7" creationId="{00000000-0000-0000-0000-000000000000}"/>
          </ac:graphicFrameMkLst>
        </pc:graphicFrameChg>
      </pc:sldChg>
      <pc:sldChg chg="modNotesTx">
        <pc:chgData name="Zweimueller, Sally" userId="f649569d-8ee2-4724-a3fd-8ef967560e44" providerId="ADAL" clId="{FD68CE78-12BA-4AEF-A8DE-2BCFB4554849}" dt="2021-08-09T23:27:55.467" v="162" actId="20577"/>
        <pc:sldMkLst>
          <pc:docMk/>
          <pc:sldMk cId="3375853527" sldId="350"/>
        </pc:sldMkLst>
      </pc:sldChg>
      <pc:sldChg chg="modSp mod modShow addCm modCm">
        <pc:chgData name="Zweimueller, Sally" userId="f649569d-8ee2-4724-a3fd-8ef967560e44" providerId="ADAL" clId="{FD68CE78-12BA-4AEF-A8DE-2BCFB4554849}" dt="2021-08-09T23:26:34.146" v="133"/>
        <pc:sldMkLst>
          <pc:docMk/>
          <pc:sldMk cId="1140743336" sldId="351"/>
        </pc:sldMkLst>
        <pc:spChg chg="mod">
          <ac:chgData name="Zweimueller, Sally" userId="f649569d-8ee2-4724-a3fd-8ef967560e44" providerId="ADAL" clId="{FD68CE78-12BA-4AEF-A8DE-2BCFB4554849}" dt="2021-08-09T23:18:36.322" v="22" actId="1076"/>
          <ac:spMkLst>
            <pc:docMk/>
            <pc:sldMk cId="1140743336" sldId="351"/>
            <ac:spMk id="3" creationId="{00000000-0000-0000-0000-000000000000}"/>
          </ac:spMkLst>
        </pc:spChg>
      </pc:sldChg>
      <pc:sldMasterChg chg="modSldLayout">
        <pc:chgData name="Zweimueller, Sally" userId="f649569d-8ee2-4724-a3fd-8ef967560e44" providerId="ADAL" clId="{FD68CE78-12BA-4AEF-A8DE-2BCFB4554849}" dt="2021-07-30T16:55:05.817" v="1"/>
        <pc:sldMasterMkLst>
          <pc:docMk/>
          <pc:sldMasterMk cId="2182851916" sldId="2147483667"/>
        </pc:sldMasterMkLst>
        <pc:sldLayoutChg chg="addSp delSp modSp mod">
          <pc:chgData name="Zweimueller, Sally" userId="f649569d-8ee2-4724-a3fd-8ef967560e44" providerId="ADAL" clId="{FD68CE78-12BA-4AEF-A8DE-2BCFB4554849}" dt="2021-07-30T16:55:05.817" v="1"/>
          <pc:sldLayoutMkLst>
            <pc:docMk/>
            <pc:sldMasterMk cId="2182851916" sldId="2147483667"/>
            <pc:sldLayoutMk cId="1955464365" sldId="2147483668"/>
          </pc:sldLayoutMkLst>
          <pc:spChg chg="del">
            <ac:chgData name="Zweimueller, Sally" userId="f649569d-8ee2-4724-a3fd-8ef967560e44" providerId="ADAL" clId="{FD68CE78-12BA-4AEF-A8DE-2BCFB4554849}" dt="2021-07-30T16:55:02.979" v="0" actId="478"/>
            <ac:spMkLst>
              <pc:docMk/>
              <pc:sldMasterMk cId="2182851916" sldId="2147483667"/>
              <pc:sldLayoutMk cId="1955464365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FD68CE78-12BA-4AEF-A8DE-2BCFB4554849}" dt="2021-07-30T16:55:05.817" v="1"/>
            <ac:spMkLst>
              <pc:docMk/>
              <pc:sldMasterMk cId="2182851916" sldId="2147483667"/>
              <pc:sldLayoutMk cId="1955464365" sldId="2147483668"/>
              <ac:spMk id="8" creationId="{D9F60BA0-D0BF-47ED-8F1F-485CDD020910}"/>
            </ac:spMkLst>
          </pc:spChg>
          <pc:spChg chg="mod">
            <ac:chgData name="Zweimueller, Sally" userId="f649569d-8ee2-4724-a3fd-8ef967560e44" providerId="ADAL" clId="{FD68CE78-12BA-4AEF-A8DE-2BCFB4554849}" dt="2021-07-30T16:55:05.817" v="1"/>
            <ac:spMkLst>
              <pc:docMk/>
              <pc:sldMasterMk cId="2182851916" sldId="2147483667"/>
              <pc:sldLayoutMk cId="1955464365" sldId="2147483668"/>
              <ac:spMk id="12" creationId="{623BE3A1-B7BB-43F5-BBCF-0D66D237909F}"/>
            </ac:spMkLst>
          </pc:spChg>
          <pc:spChg chg="mod">
            <ac:chgData name="Zweimueller, Sally" userId="f649569d-8ee2-4724-a3fd-8ef967560e44" providerId="ADAL" clId="{FD68CE78-12BA-4AEF-A8DE-2BCFB4554849}" dt="2021-07-30T16:55:05.817" v="1"/>
            <ac:spMkLst>
              <pc:docMk/>
              <pc:sldMasterMk cId="2182851916" sldId="2147483667"/>
              <pc:sldLayoutMk cId="1955464365" sldId="2147483668"/>
              <ac:spMk id="13" creationId="{95626DAA-C72D-4628-A774-417B18A8FACB}"/>
            </ac:spMkLst>
          </pc:spChg>
          <pc:grpChg chg="del">
            <ac:chgData name="Zweimueller, Sally" userId="f649569d-8ee2-4724-a3fd-8ef967560e44" providerId="ADAL" clId="{FD68CE78-12BA-4AEF-A8DE-2BCFB4554849}" dt="2021-07-30T16:55:02.979" v="0" actId="478"/>
            <ac:grpSpMkLst>
              <pc:docMk/>
              <pc:sldMasterMk cId="2182851916" sldId="2147483667"/>
              <pc:sldLayoutMk cId="1955464365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FD68CE78-12BA-4AEF-A8DE-2BCFB4554849}" dt="2021-07-30T16:55:05.817" v="1"/>
            <ac:grpSpMkLst>
              <pc:docMk/>
              <pc:sldMasterMk cId="2182851916" sldId="2147483667"/>
              <pc:sldLayoutMk cId="1955464365" sldId="2147483668"/>
              <ac:grpSpMk id="10" creationId="{F2035CE7-BF70-464E-BE63-4F52790A7363}"/>
            </ac:grpSpMkLst>
          </pc:grpChg>
          <pc:picChg chg="mod">
            <ac:chgData name="Zweimueller, Sally" userId="f649569d-8ee2-4724-a3fd-8ef967560e44" providerId="ADAL" clId="{FD68CE78-12BA-4AEF-A8DE-2BCFB4554849}" dt="2021-07-30T16:55:05.817" v="1"/>
            <ac:picMkLst>
              <pc:docMk/>
              <pc:sldMasterMk cId="2182851916" sldId="2147483667"/>
              <pc:sldLayoutMk cId="1955464365" sldId="2147483668"/>
              <ac:picMk id="11" creationId="{9274C413-983A-4023-B00E-07E9C9ED167F}"/>
            </ac:picMkLst>
          </pc:picChg>
          <pc:picChg chg="add mod">
            <ac:chgData name="Zweimueller, Sally" userId="f649569d-8ee2-4724-a3fd-8ef967560e44" providerId="ADAL" clId="{FD68CE78-12BA-4AEF-A8DE-2BCFB4554849}" dt="2021-07-30T16:55:05.817" v="1"/>
            <ac:picMkLst>
              <pc:docMk/>
              <pc:sldMasterMk cId="2182851916" sldId="2147483667"/>
              <pc:sldLayoutMk cId="1955464365" sldId="2147483668"/>
              <ac:picMk id="14" creationId="{4F566896-7689-42F6-9E3E-98DB516C00F5}"/>
            </ac:picMkLst>
          </pc:picChg>
        </pc:sldLayoutChg>
      </pc:sldMasterChg>
    </pc:docChg>
  </pc:docChgLst>
  <pc:docChgLst>
    <pc:chgData name="McFarland, Annette" userId="e93d1f50-85ab-41a8-a34a-185a53159573" providerId="ADAL" clId="{2BC59815-FA27-40D1-9FA3-CDA6BBB7259E}"/>
    <pc:docChg chg="undo custSel modSld">
      <pc:chgData name="McFarland, Annette" userId="e93d1f50-85ab-41a8-a34a-185a53159573" providerId="ADAL" clId="{2BC59815-FA27-40D1-9FA3-CDA6BBB7259E}" dt="2021-08-11T19:26:42.349" v="219" actId="1592"/>
      <pc:docMkLst>
        <pc:docMk/>
      </pc:docMkLst>
      <pc:sldChg chg="modSp mod">
        <pc:chgData name="McFarland, Annette" userId="e93d1f50-85ab-41a8-a34a-185a53159573" providerId="ADAL" clId="{2BC59815-FA27-40D1-9FA3-CDA6BBB7259E}" dt="2021-07-26T17:34:29.830" v="176" actId="20577"/>
        <pc:sldMkLst>
          <pc:docMk/>
          <pc:sldMk cId="2985193522" sldId="258"/>
        </pc:sldMkLst>
        <pc:spChg chg="mod">
          <ac:chgData name="McFarland, Annette" userId="e93d1f50-85ab-41a8-a34a-185a53159573" providerId="ADAL" clId="{2BC59815-FA27-40D1-9FA3-CDA6BBB7259E}" dt="2021-07-26T17:34:29.830" v="176" actId="20577"/>
          <ac:spMkLst>
            <pc:docMk/>
            <pc:sldMk cId="2985193522" sldId="258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2BC59815-FA27-40D1-9FA3-CDA6BBB7259E}" dt="2021-07-26T17:38:57.047" v="185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2BC59815-FA27-40D1-9FA3-CDA6BBB7259E}" dt="2021-07-26T17:38:57.047" v="185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2BC59815-FA27-40D1-9FA3-CDA6BBB7259E}" dt="2021-07-26T17:32:15.540" v="146" actId="27918"/>
        <pc:sldMkLst>
          <pc:docMk/>
          <pc:sldMk cId="2832632089" sldId="329"/>
        </pc:sldMkLst>
      </pc:sldChg>
      <pc:sldChg chg="addSp delSp modSp mod">
        <pc:chgData name="McFarland, Annette" userId="e93d1f50-85ab-41a8-a34a-185a53159573" providerId="ADAL" clId="{2BC59815-FA27-40D1-9FA3-CDA6BBB7259E}" dt="2021-07-26T17:34:44.012" v="181"/>
        <pc:sldMkLst>
          <pc:docMk/>
          <pc:sldMk cId="946147147" sldId="331"/>
        </pc:sldMkLst>
        <pc:spChg chg="del mod">
          <ac:chgData name="McFarland, Annette" userId="e93d1f50-85ab-41a8-a34a-185a53159573" providerId="ADAL" clId="{2BC59815-FA27-40D1-9FA3-CDA6BBB7259E}" dt="2021-07-26T17:34:43.480" v="180" actId="478"/>
          <ac:spMkLst>
            <pc:docMk/>
            <pc:sldMk cId="946147147" sldId="331"/>
            <ac:spMk id="4" creationId="{81FE94CD-28D8-4F4F-B293-87008926767D}"/>
          </ac:spMkLst>
        </pc:spChg>
        <pc:spChg chg="add del mod">
          <ac:chgData name="McFarland, Annette" userId="e93d1f50-85ab-41a8-a34a-185a53159573" providerId="ADAL" clId="{2BC59815-FA27-40D1-9FA3-CDA6BBB7259E}" dt="2021-07-26T17:34:41.342" v="179"/>
          <ac:spMkLst>
            <pc:docMk/>
            <pc:sldMk cId="946147147" sldId="331"/>
            <ac:spMk id="5" creationId="{2349A01F-0B88-4EF2-A18F-5DCA1A9FDE41}"/>
          </ac:spMkLst>
        </pc:spChg>
        <pc:spChg chg="add mod">
          <ac:chgData name="McFarland, Annette" userId="e93d1f50-85ab-41a8-a34a-185a53159573" providerId="ADAL" clId="{2BC59815-FA27-40D1-9FA3-CDA6BBB7259E}" dt="2021-07-26T17:34:44.012" v="181"/>
          <ac:spMkLst>
            <pc:docMk/>
            <pc:sldMk cId="946147147" sldId="331"/>
            <ac:spMk id="7" creationId="{7F55DABE-89BF-4897-B43A-BD6AF2527811}"/>
          </ac:spMkLst>
        </pc:spChg>
      </pc:sldChg>
      <pc:sldChg chg="addSp modSp mod addCm delCm modCm">
        <pc:chgData name="McFarland, Annette" userId="e93d1f50-85ab-41a8-a34a-185a53159573" providerId="ADAL" clId="{2BC59815-FA27-40D1-9FA3-CDA6BBB7259E}" dt="2021-07-29T19:06:36.362" v="192" actId="1076"/>
        <pc:sldMkLst>
          <pc:docMk/>
          <pc:sldMk cId="1714699089" sldId="332"/>
        </pc:sldMkLst>
        <pc:spChg chg="add mod">
          <ac:chgData name="McFarland, Annette" userId="e93d1f50-85ab-41a8-a34a-185a53159573" providerId="ADAL" clId="{2BC59815-FA27-40D1-9FA3-CDA6BBB7259E}" dt="2021-07-29T19:06:36.362" v="192" actId="1076"/>
          <ac:spMkLst>
            <pc:docMk/>
            <pc:sldMk cId="1714699089" sldId="332"/>
            <ac:spMk id="3" creationId="{6B6910BF-9331-4621-A9E1-EFF017FA677B}"/>
          </ac:spMkLst>
        </pc:spChg>
        <pc:graphicFrameChg chg="mod">
          <ac:chgData name="McFarland, Annette" userId="e93d1f50-85ab-41a8-a34a-185a53159573" providerId="ADAL" clId="{2BC59815-FA27-40D1-9FA3-CDA6BBB7259E}" dt="2021-07-26T16:20:26.950" v="17" actId="14100"/>
          <ac:graphicFrameMkLst>
            <pc:docMk/>
            <pc:sldMk cId="1714699089" sldId="332"/>
            <ac:graphicFrameMk id="13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2BC59815-FA27-40D1-9FA3-CDA6BBB7259E}" dt="2021-08-11T19:05:35.435" v="212" actId="20577"/>
        <pc:sldMkLst>
          <pc:docMk/>
          <pc:sldMk cId="3131066317" sldId="348"/>
        </pc:sldMkLst>
        <pc:spChg chg="mod">
          <ac:chgData name="McFarland, Annette" userId="e93d1f50-85ab-41a8-a34a-185a53159573" providerId="ADAL" clId="{2BC59815-FA27-40D1-9FA3-CDA6BBB7259E}" dt="2021-08-11T19:05:35.435" v="212" actId="20577"/>
          <ac:spMkLst>
            <pc:docMk/>
            <pc:sldMk cId="3131066317" sldId="348"/>
            <ac:spMk id="2" creationId="{00000000-0000-0000-0000-000000000000}"/>
          </ac:spMkLst>
        </pc:spChg>
      </pc:sldChg>
      <pc:sldChg chg="modSp mod">
        <pc:chgData name="McFarland, Annette" userId="e93d1f50-85ab-41a8-a34a-185a53159573" providerId="ADAL" clId="{2BC59815-FA27-40D1-9FA3-CDA6BBB7259E}" dt="2021-08-11T19:06:43.035" v="218" actId="20577"/>
        <pc:sldMkLst>
          <pc:docMk/>
          <pc:sldMk cId="880391677" sldId="349"/>
        </pc:sldMkLst>
        <pc:spChg chg="mod">
          <ac:chgData name="McFarland, Annette" userId="e93d1f50-85ab-41a8-a34a-185a53159573" providerId="ADAL" clId="{2BC59815-FA27-40D1-9FA3-CDA6BBB7259E}" dt="2021-08-11T19:06:43.035" v="218" actId="20577"/>
          <ac:spMkLst>
            <pc:docMk/>
            <pc:sldMk cId="880391677" sldId="349"/>
            <ac:spMk id="2" creationId="{00000000-0000-0000-0000-000000000000}"/>
          </ac:spMkLst>
        </pc:spChg>
      </pc:sldChg>
      <pc:sldChg chg="modSp mod addCm delCm modCm modNotesTx">
        <pc:chgData name="McFarland, Annette" userId="e93d1f50-85ab-41a8-a34a-185a53159573" providerId="ADAL" clId="{2BC59815-FA27-40D1-9FA3-CDA6BBB7259E}" dt="2021-08-11T19:26:42.349" v="219" actId="1592"/>
        <pc:sldMkLst>
          <pc:docMk/>
          <pc:sldMk cId="1140743336" sldId="351"/>
        </pc:sldMkLst>
        <pc:spChg chg="mod">
          <ac:chgData name="McFarland, Annette" userId="e93d1f50-85ab-41a8-a34a-185a53159573" providerId="ADAL" clId="{2BC59815-FA27-40D1-9FA3-CDA6BBB7259E}" dt="2021-08-11T19:05:39.924" v="214" actId="20577"/>
          <ac:spMkLst>
            <pc:docMk/>
            <pc:sldMk cId="1140743336" sldId="351"/>
            <ac:spMk id="2" creationId="{00000000-0000-0000-0000-000000000000}"/>
          </ac:spMkLst>
        </pc:spChg>
        <pc:spChg chg="mod">
          <ac:chgData name="McFarland, Annette" userId="e93d1f50-85ab-41a8-a34a-185a53159573" providerId="ADAL" clId="{2BC59815-FA27-40D1-9FA3-CDA6BBB7259E}" dt="2021-08-11T19:05:42.835" v="216" actId="20577"/>
          <ac:spMkLst>
            <pc:docMk/>
            <pc:sldMk cId="1140743336" sldId="351"/>
            <ac:spMk id="3" creationId="{00000000-0000-0000-0000-000000000000}"/>
          </ac:spMkLst>
        </pc:spChg>
        <pc:spChg chg="mod">
          <ac:chgData name="McFarland, Annette" userId="e93d1f50-85ab-41a8-a34a-185a53159573" providerId="ADAL" clId="{2BC59815-FA27-40D1-9FA3-CDA6BBB7259E}" dt="2021-07-26T16:20:51.410" v="18" actId="1076"/>
          <ac:spMkLst>
            <pc:docMk/>
            <pc:sldMk cId="1140743336" sldId="351"/>
            <ac:spMk id="5" creationId="{22F91C68-00FF-43EA-89EC-6AB12A79B3B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3932918837874964E-2"/>
          <c:w val="0.96616035172886816"/>
          <c:h val="0.745237111672625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9D10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DC7-412C-8C7E-1946176AD07C}"/>
              </c:ext>
            </c:extLst>
          </c:dPt>
          <c:dPt>
            <c:idx val="1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DC7-412C-8C7E-1946176AD07C}"/>
              </c:ext>
            </c:extLst>
          </c:dPt>
          <c:dPt>
            <c:idx val="2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DC7-412C-8C7E-1946176AD07C}"/>
              </c:ext>
            </c:extLst>
          </c:dPt>
          <c:dPt>
            <c:idx val="3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5DC7-412C-8C7E-1946176AD07C}"/>
              </c:ext>
            </c:extLst>
          </c:dPt>
          <c:dPt>
            <c:idx val="4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5DC7-412C-8C7E-1946176AD07C}"/>
              </c:ext>
            </c:extLst>
          </c:dPt>
          <c:dPt>
            <c:idx val="5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5DC7-412C-8C7E-1946176AD07C}"/>
              </c:ext>
            </c:extLst>
          </c:dPt>
          <c:dPt>
            <c:idx val="6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5DC7-412C-8C7E-1946176AD07C}"/>
              </c:ext>
            </c:extLst>
          </c:dPt>
          <c:dPt>
            <c:idx val="7"/>
            <c:invertIfNegative val="0"/>
            <c:bubble3D val="0"/>
            <c:spPr>
              <a:solidFill>
                <a:sysClr val="window" lastClr="FFFFFF">
                  <a:lumMod val="65000"/>
                </a:sys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5DC7-412C-8C7E-1946176AD07C}"/>
              </c:ext>
            </c:extLst>
          </c:dPt>
          <c:dPt>
            <c:idx val="8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11-5DC7-412C-8C7E-1946176AD07C}"/>
              </c:ext>
            </c:extLst>
          </c:dPt>
          <c:dPt>
            <c:idx val="9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13-5DC7-412C-8C7E-1946176AD07C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DC7-412C-8C7E-1946176AD07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DC7-412C-8C7E-1946176AD07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DC7-412C-8C7E-1946176AD0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
and rubella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100</c:v>
                </c:pt>
                <c:pt idx="2">
                  <c:v>99</c:v>
                </c:pt>
                <c:pt idx="3">
                  <c:v>99</c:v>
                </c:pt>
                <c:pt idx="4">
                  <c:v>100</c:v>
                </c:pt>
                <c:pt idx="5">
                  <c:v>99</c:v>
                </c:pt>
                <c:pt idx="6">
                  <c:v>98</c:v>
                </c:pt>
                <c:pt idx="7">
                  <c:v>98</c:v>
                </c:pt>
                <c:pt idx="8">
                  <c:v>96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DC7-412C-8C7E-1946176AD07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29480168"/>
        <c:axId val="329480560"/>
      </c:barChart>
      <c:catAx>
        <c:axId val="329480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480560"/>
        <c:crosses val="autoZero"/>
        <c:auto val="1"/>
        <c:lblAlgn val="ctr"/>
        <c:lblOffset val="100"/>
        <c:noMultiLvlLbl val="0"/>
      </c:catAx>
      <c:valAx>
        <c:axId val="329480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9480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13296898951718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Age appropriate vaccinations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CCB-45DB-A589-C1DF76A486C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CCB-45DB-A589-C1DF76A486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Age 12-23 months</c:v>
                </c:pt>
                <c:pt idx="1">
                  <c:v>Age 24-35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84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CB-45DB-A589-C1DF76A486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1054368"/>
        <c:axId val="521054760"/>
      </c:barChart>
      <c:catAx>
        <c:axId val="52105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054760"/>
        <c:crosses val="autoZero"/>
        <c:auto val="1"/>
        <c:lblAlgn val="ctr"/>
        <c:lblOffset val="100"/>
        <c:noMultiLvlLbl val="0"/>
      </c:catAx>
      <c:valAx>
        <c:axId val="521054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105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8721102960473521E-2"/>
          <c:w val="0.96616035172886816"/>
          <c:h val="0.827163450717802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</c:v>
                </c:pt>
              </c:strCache>
            </c:strRef>
          </c:tx>
          <c:spPr>
            <a:ln w="63500" cap="rnd">
              <a:solidFill>
                <a:srgbClr val="11A1D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A1DC"/>
              </a:solidFill>
              <a:ln w="63500" cap="rnd">
                <a:solidFill>
                  <a:srgbClr val="11A1DC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1"/>
              <c:layout>
                <c:manualLayout>
                  <c:x val="-2.6475724680197415E-2"/>
                  <c:y val="-4.76833532498791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4AA-4A95-BD34-27D426C5F9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75</c:v>
                </c:pt>
                <c:pt idx="2">
                  <c:v>90</c:v>
                </c:pt>
                <c:pt idx="3">
                  <c:v>93</c:v>
                </c:pt>
                <c:pt idx="4">
                  <c:v>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AA-4A95-BD34-27D426C5F9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</c:v>
                </c:pt>
              </c:strCache>
            </c:strRef>
          </c:tx>
          <c:spPr>
            <a:ln w="63500" cap="rnd">
              <a:solidFill>
                <a:srgbClr val="F07F0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07F09"/>
              </a:solidFill>
              <a:ln w="63500">
                <a:solidFill>
                  <a:srgbClr val="F07F09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12E-4881-9E9B-2086F2C221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0.3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4AA-4A95-BD34-27D426C5F97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age appropriate</c:v>
                </c:pt>
              </c:strCache>
            </c:strRef>
          </c:tx>
          <c:spPr>
            <a:ln w="60325" cap="rnd">
              <a:solidFill>
                <a:srgbClr val="20603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0603D"/>
              </a:solidFill>
              <a:ln w="79375">
                <a:solidFill>
                  <a:srgbClr val="20603D"/>
                </a:solidFill>
              </a:ln>
              <a:effectLst/>
            </c:spPr>
          </c:marker>
          <c:dLbls>
            <c:dLbl>
              <c:idx val="2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8A-47B5-BF3E-03C5CD3ED70C}"/>
                </c:ext>
              </c:extLst>
            </c:dLbl>
            <c:dLbl>
              <c:idx val="3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8A-47B5-BF3E-03C5CD3ED7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RDHS</c:v>
                </c:pt>
                <c:pt idx="1">
                  <c:v>2005 RDHS</c:v>
                </c:pt>
                <c:pt idx="2">
                  <c:v>2010 RDHS</c:v>
                </c:pt>
                <c:pt idx="3">
                  <c:v>2014-15 RDHS</c:v>
                </c:pt>
                <c:pt idx="4">
                  <c:v>2019-20 RDHS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57</c:v>
                </c:pt>
                <c:pt idx="1">
                  <c:v>60</c:v>
                </c:pt>
                <c:pt idx="2">
                  <c:v>82</c:v>
                </c:pt>
                <c:pt idx="3">
                  <c:v>86</c:v>
                </c:pt>
                <c:pt idx="4">
                  <c:v>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12E-4881-9E9B-2086F2C221D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36493904"/>
        <c:axId val="337883560"/>
      </c:lineChart>
      <c:catAx>
        <c:axId val="33649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7883560"/>
        <c:crosses val="autoZero"/>
        <c:auto val="1"/>
        <c:lblAlgn val="ctr"/>
        <c:lblOffset val="100"/>
        <c:noMultiLvlLbl val="0"/>
      </c:catAx>
      <c:valAx>
        <c:axId val="337883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36493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8970888650618E-4"/>
          <c:w val="0.96616035172886816"/>
          <c:h val="0.801011149645919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907-4450-A778-1C98B4B953A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846-4FF1-8709-B5CB3868A639}"/>
              </c:ext>
            </c:extLst>
          </c:dPt>
          <c:dPt>
            <c:idx val="3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846-4FF1-8709-B5CB3868A639}"/>
              </c:ext>
            </c:extLst>
          </c:dPt>
          <c:dPt>
            <c:idx val="4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907-4450-A778-1C98B4B953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Acute respiratory infection (ARI)</c:v>
                </c:pt>
                <c:pt idx="1">
                  <c:v>Diarrhea</c:v>
                </c:pt>
                <c:pt idx="3">
                  <c:v>Acute respiratory infection (ARI)</c:v>
                </c:pt>
                <c:pt idx="4">
                  <c:v>Diarrhea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14</c:v>
                </c:pt>
                <c:pt idx="3">
                  <c:v>73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907-4450-A778-1C98B4B953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3937792"/>
        <c:axId val="513938184"/>
      </c:barChart>
      <c:catAx>
        <c:axId val="51393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3938184"/>
        <c:crosses val="autoZero"/>
        <c:auto val="1"/>
        <c:lblAlgn val="ctr"/>
        <c:lblOffset val="100"/>
        <c:noMultiLvlLbl val="0"/>
      </c:catAx>
      <c:valAx>
        <c:axId val="5139381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393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&lt;6 months</c:v>
                </c:pt>
                <c:pt idx="1">
                  <c:v>6-11 months</c:v>
                </c:pt>
                <c:pt idx="2">
                  <c:v>12-23 months</c:v>
                </c:pt>
                <c:pt idx="3">
                  <c:v>24-35 months</c:v>
                </c:pt>
                <c:pt idx="4">
                  <c:v>36-47 months</c:v>
                </c:pt>
                <c:pt idx="5">
                  <c:v>48-59 months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23</c:v>
                </c:pt>
                <c:pt idx="2">
                  <c:v>25</c:v>
                </c:pt>
                <c:pt idx="3">
                  <c:v>15</c:v>
                </c:pt>
                <c:pt idx="4">
                  <c:v>10</c:v>
                </c:pt>
                <c:pt idx="5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58-4D26-9F56-BCD50BBB91B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45824712"/>
        <c:axId val="545825104"/>
      </c:lineChart>
      <c:catAx>
        <c:axId val="54582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5825104"/>
        <c:crosses val="autoZero"/>
        <c:auto val="1"/>
        <c:lblAlgn val="ctr"/>
        <c:lblOffset val="100"/>
        <c:noMultiLvlLbl val="0"/>
      </c:catAx>
      <c:valAx>
        <c:axId val="5458251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45824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799633053728017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41F-4930-814A-431E8D66D7C3}"/>
              </c:ext>
            </c:extLst>
          </c:dPt>
          <c:dPt>
            <c:idx val="3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41F-4930-814A-431E8D66D7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Oral rehydration solution (ORS) and zinc</c:v>
                </c:pt>
                <c:pt idx="1">
                  <c:v>Oral rehydration therapy (ORT)</c:v>
                </c:pt>
                <c:pt idx="2">
                  <c:v>Continued feeding and ORT</c:v>
                </c:pt>
                <c:pt idx="3">
                  <c:v>No treatment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42</c:v>
                </c:pt>
                <c:pt idx="2">
                  <c:v>19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1F-4930-814A-431E8D66D7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4771336"/>
        <c:axId val="514771728"/>
      </c:barChart>
      <c:catAx>
        <c:axId val="51477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771728"/>
        <c:crosses val="autoZero"/>
        <c:auto val="1"/>
        <c:lblAlgn val="ctr"/>
        <c:lblOffset val="100"/>
        <c:noMultiLvlLbl val="0"/>
      </c:catAx>
      <c:valAx>
        <c:axId val="5147717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4771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6E6-49EC-B713-235D354E729D}"/>
              </c:ext>
            </c:extLst>
          </c:dPt>
          <c:dPt>
            <c:idx val="1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6E6-49EC-B713-235D354E729D}"/>
              </c:ext>
            </c:extLst>
          </c:dPt>
          <c:dPt>
            <c:idx val="2"/>
            <c:bubble3D val="0"/>
            <c:spPr>
              <a:solidFill>
                <a:srgbClr val="20603D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A6E6-49EC-B713-235D354E729D}"/>
              </c:ext>
            </c:extLst>
          </c:dPt>
          <c:dPt>
            <c:idx val="3"/>
            <c:bubble3D val="0"/>
            <c:spPr>
              <a:solidFill>
                <a:srgbClr val="F07F0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A6E6-49EC-B713-235D354E729D}"/>
              </c:ext>
            </c:extLst>
          </c:dPt>
          <c:dPt>
            <c:idx val="4"/>
            <c:bubble3D val="0"/>
            <c:spPr>
              <a:solidFill>
                <a:sysClr val="window" lastClr="FFFFFF">
                  <a:lumMod val="50000"/>
                </a:sys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A6E6-49EC-B713-235D354E729D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A6E6-49EC-B713-235D354E729D}"/>
              </c:ext>
            </c:extLst>
          </c:dPt>
          <c:dLbls>
            <c:dLbl>
              <c:idx val="3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E6-49EC-B713-235D354E72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as usual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</c:v>
                </c:pt>
                <c:pt idx="1">
                  <c:v>23</c:v>
                </c:pt>
                <c:pt idx="2">
                  <c:v>28</c:v>
                </c:pt>
                <c:pt idx="3">
                  <c:v>28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6E6-49EC-B713-235D354E7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>
                <a:lumMod val="50000"/>
              </a:srgbClr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8A7-4092-AC86-2DEBB2CD6866}"/>
              </c:ext>
            </c:extLst>
          </c:dPt>
          <c:dPt>
            <c:idx val="1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8A7-4092-AC86-2DEBB2CD6866}"/>
              </c:ext>
            </c:extLst>
          </c:dPt>
          <c:dPt>
            <c:idx val="2"/>
            <c:bubble3D val="0"/>
            <c:spPr>
              <a:solidFill>
                <a:srgbClr val="20603D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8A7-4092-AC86-2DEBB2CD6866}"/>
              </c:ext>
            </c:extLst>
          </c:dPt>
          <c:dPt>
            <c:idx val="3"/>
            <c:bubble3D val="0"/>
            <c:spPr>
              <a:solidFill>
                <a:srgbClr val="F07F0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38A7-4092-AC86-2DEBB2CD6866}"/>
              </c:ext>
            </c:extLst>
          </c:dPt>
          <c:dPt>
            <c:idx val="4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38A7-4092-AC86-2DEBB2CD6866}"/>
              </c:ext>
            </c:extLst>
          </c:dPt>
          <c:dPt>
            <c:idx val="5"/>
            <c:bubble3D val="0"/>
            <c:spPr>
              <a:solidFill>
                <a:srgbClr val="604878">
                  <a:lumMod val="5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38A7-4092-AC86-2DEBB2CD6866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A7-4092-AC86-2DEBB2CD68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8A7-4092-AC86-2DEBB2CD68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8A7-4092-AC86-2DEBB2CD6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as usual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None/Never gave food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19</c:v>
                </c:pt>
                <c:pt idx="2">
                  <c:v>26</c:v>
                </c:pt>
                <c:pt idx="3">
                  <c:v>42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8A7-4092-AC86-2DEBB2CD6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0.42083</cdr:x>
      <cdr:y>0</cdr:y>
    </cdr:from>
    <cdr:to>
      <cdr:x>0.4898</cdr:x>
      <cdr:y>0.07041</cdr:y>
    </cdr:to>
    <cdr:sp macro="" textlink="">
      <cdr:nvSpPr>
        <cdr:cNvPr id="2" name="TextBox 2">
          <a:extLst xmlns:a="http://schemas.openxmlformats.org/drawingml/2006/main">
            <a:ext uri="{FF2B5EF4-FFF2-40B4-BE49-F238E27FC236}">
              <a16:creationId xmlns:a16="http://schemas.microsoft.com/office/drawing/2014/main" id="{6B6910BF-9331-4621-A9E1-EFF017FA677B}"/>
            </a:ext>
          </a:extLst>
        </cdr:cNvPr>
        <cdr:cNvSpPr txBox="1"/>
      </cdr:nvSpPr>
      <cdr:spPr>
        <a:xfrm xmlns:a="http://schemas.openxmlformats.org/drawingml/2006/main">
          <a:off x="3848100" y="-1612490"/>
          <a:ext cx="63062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b="1" dirty="0"/>
            <a:t>&gt;99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624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with diarrhea should receive more liquids than usual.  Only 14% of children with diarrhea in the 2 weeks before the survey in Rwanda received these recommended additional liquids.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17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should continue eating as normal during diarrhea.  Most children with diarrhea in Rwanda were offered less food than normal during diarrhea.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523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96% of children age 12-23 months have received all basic vaccinations.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02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addition to the basic vaccines, 12-23 month </a:t>
            </a:r>
            <a:r>
              <a:rPr lang="en-US" dirty="0" err="1"/>
              <a:t>olds</a:t>
            </a:r>
            <a:r>
              <a:rPr lang="en-US" dirty="0"/>
              <a:t> should receive an additional dose of oral polio vaccine, 1 dose of inactivated polio vaccine (IPV), 3 doses of pneumococcal vaccine and 2 doses of rotavirus vaccine.  84% of children 12-23 months old have received all of these age-appropriate vaccines.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190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Book Antiqua" panose="02040602050305030304" pitchFamily="18" charset="0"/>
              </a:rPr>
              <a:t>84% of children age 12-23 months have received all age appropriate vaccinations. 69% of children age 24-35 months have received all age appropriate vaccinations.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608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Vaccination coverage increased dramatically between 2005 and 2010.  Basic vaccination coverage has continued to increase slowly since them.  Age-appropriate vaccination coverage has decreased slightly since 2014-15.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749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2% of children under 5 had symptoms of ARI in the 2 weeks before the survey.  Among these children, 73% had advice or treatment sought. 14% of children under 5 had diarrhea in the 2 weeks before the survey.  Half of these children had advice or treatment sought.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355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Diarrhea prevalence among children is most common at age 12-23 months.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695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children with diarrhea 19% received oral rehydration solution and zinc. 42% received oral rehydration therapy, but only 19% received ORT AND continued feeding.  More than one-quarter received no treatment.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46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9F60BA0-D0BF-47ED-8F1F-485CDD020910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2035CE7-BF70-464E-BE63-4F52790A7363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9274C413-983A-4023-B00E-07E9C9ED16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23BE3A1-B7BB-43F5-BBCF-0D66D237909F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5626DAA-C72D-4628-A774-417B18A8FACB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4F566896-7689-42F6-9E3E-98DB516C00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464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85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238" y="1663254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Follow along on Twitter!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#RwandaDHS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1" y="341014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Child Health</a:t>
            </a:r>
          </a:p>
        </p:txBody>
      </p:sp>
    </p:spTree>
    <p:extLst>
      <p:ext uri="{BB962C8B-B14F-4D97-AF65-F5344CB8AC3E}">
        <p14:creationId xmlns:p14="http://schemas.microsoft.com/office/powerpoint/2010/main" val="330409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Prevalence and Treatment </a:t>
            </a:r>
            <a:br>
              <a:rPr lang="en-US" noProof="0" dirty="0"/>
            </a:br>
            <a:r>
              <a:rPr lang="en-US" noProof="0" dirty="0"/>
              <a:t>of Childhood Illness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6819011"/>
              </p:ext>
            </p:extLst>
          </p:nvPr>
        </p:nvGraphicFramePr>
        <p:xfrm>
          <a:off x="1" y="2317228"/>
          <a:ext cx="9144000" cy="4540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4791" y="1393898"/>
            <a:ext cx="3019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with symptoms in the 2 weeks before the survey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93487" y="1393898"/>
            <a:ext cx="3143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sick children under 5, percent for whom advice or treatment was sought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574158" y="2317228"/>
            <a:ext cx="30834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493486" y="2320103"/>
            <a:ext cx="30834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853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Diarrhea Prevalence by 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861783"/>
              </p:ext>
            </p:extLst>
          </p:nvPr>
        </p:nvGraphicFramePr>
        <p:xfrm>
          <a:off x="1" y="1606550"/>
          <a:ext cx="9144000" cy="4719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with diarrhea in the 2 weeks before the survey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3804" y="6488668"/>
            <a:ext cx="1956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1551873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Diarrhea Treatment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6211111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under 5 with diarrhea in the 2 weeks before the survey </a:t>
            </a:r>
          </a:p>
        </p:txBody>
      </p:sp>
    </p:spTree>
    <p:extLst>
      <p:ext uri="{BB962C8B-B14F-4D97-AF65-F5344CB8AC3E}">
        <p14:creationId xmlns:p14="http://schemas.microsoft.com/office/powerpoint/2010/main" val="2227984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Feeding Practices during Diarrhea:</a:t>
            </a:r>
            <a:br>
              <a:rPr lang="en-US" noProof="0" dirty="0"/>
            </a:br>
            <a:r>
              <a:rPr lang="en-US" noProof="0" dirty="0"/>
              <a:t>Liquids Offered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7821202"/>
              </p:ext>
            </p:extLst>
          </p:nvPr>
        </p:nvGraphicFramePr>
        <p:xfrm>
          <a:off x="800100" y="1943100"/>
          <a:ext cx="7556500" cy="491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697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children under 5 who had </a:t>
            </a:r>
            <a:r>
              <a:rPr lang="en-GB" i="1" dirty="0" err="1"/>
              <a:t>diarrhea</a:t>
            </a:r>
            <a:r>
              <a:rPr lang="en-US" i="1" dirty="0"/>
              <a:t> in the 2 weeks before </a:t>
            </a:r>
            <a:br>
              <a:rPr lang="en-US" i="1" dirty="0"/>
            </a:br>
            <a:r>
              <a:rPr lang="en-US" i="1" dirty="0"/>
              <a:t>the survey by amount of liquids given compared to normal practice</a:t>
            </a:r>
          </a:p>
        </p:txBody>
      </p:sp>
    </p:spTree>
    <p:extLst>
      <p:ext uri="{BB962C8B-B14F-4D97-AF65-F5344CB8AC3E}">
        <p14:creationId xmlns:p14="http://schemas.microsoft.com/office/powerpoint/2010/main" val="909796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Feeding Practices during Diarrhea:</a:t>
            </a:r>
            <a:br>
              <a:rPr lang="en-US" noProof="0" dirty="0"/>
            </a:br>
            <a:r>
              <a:rPr lang="en-US" noProof="0" dirty="0"/>
              <a:t>Foods Offered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996332"/>
              </p:ext>
            </p:extLst>
          </p:nvPr>
        </p:nvGraphicFramePr>
        <p:xfrm>
          <a:off x="800100" y="1905000"/>
          <a:ext cx="75819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697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children under 5 who had </a:t>
            </a:r>
            <a:r>
              <a:rPr lang="en-GB" i="1" dirty="0" err="1"/>
              <a:t>diarrhea</a:t>
            </a:r>
            <a:r>
              <a:rPr lang="en-US" i="1" dirty="0"/>
              <a:t> in the 2 weeks before</a:t>
            </a:r>
            <a:br>
              <a:rPr lang="en-US" i="1" dirty="0"/>
            </a:br>
            <a:r>
              <a:rPr lang="en-US" i="1" dirty="0"/>
              <a:t>the survey by amount of foods given compared to normal practice</a:t>
            </a:r>
          </a:p>
        </p:txBody>
      </p:sp>
    </p:spTree>
    <p:extLst>
      <p:ext uri="{BB962C8B-B14F-4D97-AF65-F5344CB8AC3E}">
        <p14:creationId xmlns:p14="http://schemas.microsoft.com/office/powerpoint/2010/main" val="2609759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96% </a:t>
            </a:r>
            <a:r>
              <a:rPr lang="en-US" noProof="0" dirty="0"/>
              <a:t>of children age 12-23 months received </a:t>
            </a:r>
            <a:r>
              <a:rPr lang="en-US" b="1" noProof="0" dirty="0">
                <a:solidFill>
                  <a:schemeClr val="accent1"/>
                </a:solidFill>
              </a:rPr>
              <a:t>all basic vaccinations</a:t>
            </a:r>
            <a:r>
              <a:rPr lang="en-US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84% </a:t>
            </a:r>
            <a:r>
              <a:rPr lang="en-US" noProof="0" dirty="0"/>
              <a:t>of children age 12-23 months received </a:t>
            </a:r>
            <a:r>
              <a:rPr lang="en-US" b="1" noProof="0" dirty="0">
                <a:solidFill>
                  <a:schemeClr val="accent1"/>
                </a:solidFill>
              </a:rPr>
              <a:t>all age-appropriate vaccinations</a:t>
            </a:r>
            <a:r>
              <a:rPr lang="en-US" noProof="0" dirty="0">
                <a:solidFill>
                  <a:schemeClr val="accent1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Among children with ARI, </a:t>
            </a:r>
            <a:r>
              <a:rPr lang="en-US" b="1" dirty="0">
                <a:solidFill>
                  <a:schemeClr val="accent1"/>
                </a:solidFill>
              </a:rPr>
              <a:t>73</a:t>
            </a:r>
            <a:r>
              <a:rPr lang="en-US" b="1" noProof="0" dirty="0">
                <a:solidFill>
                  <a:schemeClr val="accent1"/>
                </a:solidFill>
              </a:rPr>
              <a:t>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had </a:t>
            </a:r>
            <a:r>
              <a:rPr lang="en-US" b="1" noProof="0" dirty="0">
                <a:solidFill>
                  <a:schemeClr val="accent1"/>
                </a:solidFill>
              </a:rPr>
              <a:t>treatment or advice sought</a:t>
            </a:r>
            <a:r>
              <a:rPr lang="en-US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Among children with diarrhea, </a:t>
            </a:r>
            <a:r>
              <a:rPr lang="en-US" b="1" noProof="0" dirty="0">
                <a:solidFill>
                  <a:schemeClr val="accent1"/>
                </a:solidFill>
              </a:rPr>
              <a:t>52%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had </a:t>
            </a:r>
            <a:r>
              <a:rPr lang="en-US" b="1" noProof="0" dirty="0">
                <a:solidFill>
                  <a:schemeClr val="accent1"/>
                </a:solidFill>
              </a:rPr>
              <a:t>treatment or advice sought</a:t>
            </a:r>
            <a:r>
              <a:rPr lang="en-US" noProof="0" dirty="0">
                <a:solidFill>
                  <a:schemeClr val="accent1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42% </a:t>
            </a:r>
            <a:r>
              <a:rPr lang="en-US" noProof="0" dirty="0"/>
              <a:t>of children with diarrhea are given </a:t>
            </a:r>
            <a:r>
              <a:rPr lang="en-US" b="1" noProof="0" dirty="0">
                <a:solidFill>
                  <a:schemeClr val="accent1"/>
                </a:solidFill>
              </a:rPr>
              <a:t>ORT</a:t>
            </a:r>
            <a:r>
              <a:rPr lang="en-US" noProof="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68500"/>
            <a:ext cx="4418729" cy="3287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600" b="1" noProof="0" dirty="0">
                <a:solidFill>
                  <a:schemeClr val="accent1"/>
                </a:solidFill>
              </a:rPr>
              <a:t>Vaccination coverage</a:t>
            </a:r>
          </a:p>
          <a:p>
            <a:pPr>
              <a:buClr>
                <a:schemeClr val="tx1"/>
              </a:buClr>
            </a:pPr>
            <a:r>
              <a:rPr lang="en-US" sz="3600" noProof="0" dirty="0"/>
              <a:t>Childhood illness and treatment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8" y="474542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UNICEF/UN0302658/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  <p:pic>
        <p:nvPicPr>
          <p:cNvPr id="9" name="Picture 8" descr="A group of childr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DBA53CB4-4024-43ED-B110-76898AF2A3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743" y="1878396"/>
            <a:ext cx="4155971" cy="27706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Basic Vaccinations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8229600" cy="525114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US" sz="3200" b="1" noProof="0" dirty="0">
                <a:solidFill>
                  <a:schemeClr val="accent1"/>
                </a:solidFill>
              </a:rPr>
              <a:t>All basic vaccinations </a:t>
            </a:r>
            <a:r>
              <a:rPr lang="en-US" sz="3200" noProof="0" dirty="0"/>
              <a:t>for children age 12-23 months include: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One dose BCG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Measles and rubella 1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3 doses of DPT-</a:t>
            </a:r>
            <a:r>
              <a:rPr lang="en-US" sz="3200" noProof="0" dirty="0" err="1"/>
              <a:t>HepB</a:t>
            </a:r>
            <a:r>
              <a:rPr lang="en-US" sz="3200" noProof="0" dirty="0"/>
              <a:t>-</a:t>
            </a:r>
            <a:r>
              <a:rPr lang="en-US" sz="3200" noProof="0" dirty="0" err="1"/>
              <a:t>HiB</a:t>
            </a:r>
            <a:endParaRPr lang="en-US" sz="3200" noProof="0" dirty="0"/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noProof="0" dirty="0"/>
              <a:t>3 doses of Polio (excluding Polio 0)</a:t>
            </a:r>
          </a:p>
        </p:txBody>
      </p:sp>
    </p:spTree>
    <p:extLst>
      <p:ext uri="{BB962C8B-B14F-4D97-AF65-F5344CB8AC3E}">
        <p14:creationId xmlns:p14="http://schemas.microsoft.com/office/powerpoint/2010/main" val="65983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Basic Childhood Vaccinations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6221898"/>
              </p:ext>
            </p:extLst>
          </p:nvPr>
        </p:nvGraphicFramePr>
        <p:xfrm>
          <a:off x="0" y="1612490"/>
          <a:ext cx="9143999" cy="5245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12-23 months who have received: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57300" y="6489700"/>
            <a:ext cx="207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DPT-HepB-Hib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87800" y="6488668"/>
            <a:ext cx="207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Polio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257300" y="6488668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48100" y="6488668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B6910BF-9331-4621-A9E1-EFF017FA677B}"/>
              </a:ext>
            </a:extLst>
          </p:cNvPr>
          <p:cNvSpPr txBox="1"/>
          <p:nvPr/>
        </p:nvSpPr>
        <p:spPr>
          <a:xfrm>
            <a:off x="1156138" y="1611458"/>
            <a:ext cx="630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&gt;99</a:t>
            </a:r>
          </a:p>
        </p:txBody>
      </p:sp>
    </p:spTree>
    <p:extLst>
      <p:ext uri="{BB962C8B-B14F-4D97-AF65-F5344CB8AC3E}">
        <p14:creationId xmlns:p14="http://schemas.microsoft.com/office/powerpoint/2010/main" val="171469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Age Appropriate Vaccinations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213" y="1645126"/>
            <a:ext cx="4940710" cy="4675955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US" b="1" noProof="0" dirty="0">
                <a:solidFill>
                  <a:schemeClr val="accent1"/>
                </a:solidFill>
              </a:rPr>
              <a:t>All age appropriate vaccinations </a:t>
            </a:r>
            <a:r>
              <a:rPr lang="en-US" noProof="0" dirty="0"/>
              <a:t>for children age 12-23 months include: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1 dose of BCG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3 doses of DPT-</a:t>
            </a:r>
            <a:r>
              <a:rPr lang="en-US" dirty="0" err="1"/>
              <a:t>HepB</a:t>
            </a:r>
            <a:r>
              <a:rPr lang="en-US" dirty="0"/>
              <a:t>-Hib,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4 doses of oral polio vaccine,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1 dose of IPV,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3 doses of pneumococcal vaccine,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2 doses of rotavirus vaccine,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dirty="0"/>
              <a:t>1 dose of measles and rubella vaccine </a:t>
            </a:r>
            <a:endParaRPr lang="en-US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C042E7-DF5D-4819-834D-F62ECDCC8873}"/>
              </a:ext>
            </a:extLst>
          </p:cNvPr>
          <p:cNvSpPr txBox="1"/>
          <p:nvPr/>
        </p:nvSpPr>
        <p:spPr>
          <a:xfrm>
            <a:off x="5894439" y="3013608"/>
            <a:ext cx="27530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84% </a:t>
            </a:r>
            <a:r>
              <a:rPr lang="en-US" sz="2400" dirty="0"/>
              <a:t>of 12-23 month </a:t>
            </a:r>
            <a:r>
              <a:rPr lang="en-US" sz="2400" dirty="0" err="1"/>
              <a:t>olds</a:t>
            </a:r>
            <a:r>
              <a:rPr lang="en-US" sz="2400" dirty="0"/>
              <a:t> have received these </a:t>
            </a:r>
            <a:r>
              <a:rPr lang="en-US" sz="2400" b="1" dirty="0">
                <a:solidFill>
                  <a:schemeClr val="accent1"/>
                </a:solidFill>
              </a:rPr>
              <a:t>age-appropriate vaccinations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22F91C68-00FF-43EA-89EC-6AB12A79B3BD}"/>
              </a:ext>
            </a:extLst>
          </p:cNvPr>
          <p:cNvSpPr/>
          <p:nvPr/>
        </p:nvSpPr>
        <p:spPr>
          <a:xfrm>
            <a:off x="5279923" y="2389239"/>
            <a:ext cx="462116" cy="3383832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43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 Appropriate</a:t>
            </a:r>
            <a:r>
              <a:rPr lang="en-GB" noProof="0" dirty="0"/>
              <a:t> Vaccinations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8229600" cy="525114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GB" sz="3200" noProof="0" dirty="0"/>
              <a:t>In addition to the basic vaccinations, it is recommended that children </a:t>
            </a:r>
            <a:r>
              <a:rPr lang="en-GB" sz="3200" b="1" noProof="0" dirty="0">
                <a:solidFill>
                  <a:schemeClr val="accent1"/>
                </a:solidFill>
              </a:rPr>
              <a:t>age 12-23 months</a:t>
            </a:r>
            <a:r>
              <a:rPr lang="en-GB" sz="3200" noProof="0" dirty="0"/>
              <a:t> receive: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800" b="1" noProof="0" dirty="0">
                <a:solidFill>
                  <a:schemeClr val="accent1"/>
                </a:solidFill>
              </a:rPr>
              <a:t>1 dose of OPV at birth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800" b="1" noProof="0" dirty="0">
                <a:solidFill>
                  <a:schemeClr val="accent1"/>
                </a:solidFill>
              </a:rPr>
              <a:t>1 dose of IPV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800" b="1" noProof="0" dirty="0">
                <a:solidFill>
                  <a:schemeClr val="accent1"/>
                </a:solidFill>
              </a:rPr>
              <a:t>3 doses of Pneumococcal 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800" b="1" noProof="0" dirty="0">
                <a:solidFill>
                  <a:schemeClr val="accent1"/>
                </a:solidFill>
              </a:rPr>
              <a:t>2 doses of Rotavirus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GB" sz="3200" noProof="0" dirty="0"/>
              <a:t>For children </a:t>
            </a:r>
            <a:r>
              <a:rPr lang="en-GB" sz="3200" b="1" noProof="0" dirty="0">
                <a:solidFill>
                  <a:schemeClr val="accent1"/>
                </a:solidFill>
              </a:rPr>
              <a:t>age 24-35 months</a:t>
            </a:r>
            <a:r>
              <a:rPr lang="en-GB" sz="3200" noProof="0" dirty="0"/>
              <a:t>, age appropriate vaccinations also includes an additional dose of </a:t>
            </a:r>
            <a:r>
              <a:rPr lang="en-GB" sz="3200" b="1" noProof="0" dirty="0">
                <a:solidFill>
                  <a:schemeClr val="accent1"/>
                </a:solidFill>
              </a:rPr>
              <a:t>Measles and rubella</a:t>
            </a:r>
            <a:r>
              <a:rPr lang="en-GB" sz="320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1066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 Appropriate</a:t>
            </a:r>
            <a:r>
              <a:rPr lang="en-GB" noProof="0" dirty="0"/>
              <a:t> Vaccinations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676669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8039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7">
            <a:extLst>
              <a:ext uri="{FF2B5EF4-FFF2-40B4-BE49-F238E27FC236}">
                <a16:creationId xmlns:a16="http://schemas.microsoft.com/office/drawing/2014/main" id="{274ADEFD-0436-470E-8724-92D3313AE1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2145131"/>
              </p:ext>
            </p:extLst>
          </p:nvPr>
        </p:nvGraphicFramePr>
        <p:xfrm>
          <a:off x="0" y="1450737"/>
          <a:ext cx="9143999" cy="5028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Trends in Vaccination Coverage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8238" y="2128415"/>
            <a:ext cx="2711026" cy="369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accent1"/>
                </a:solidFill>
              </a:rPr>
              <a:t>All basic vaccinations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2449" y="5222373"/>
            <a:ext cx="2711027" cy="369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accent3"/>
                </a:solidFill>
              </a:rPr>
              <a:t>No vaccinations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4F596-3ECB-4732-ACD8-18A20C5A2C47}"/>
              </a:ext>
            </a:extLst>
          </p:cNvPr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12-23 months who have received: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902817-B0DE-424A-9E68-5F506F45022F}"/>
              </a:ext>
            </a:extLst>
          </p:cNvPr>
          <p:cNvSpPr txBox="1"/>
          <p:nvPr/>
        </p:nvSpPr>
        <p:spPr>
          <a:xfrm>
            <a:off x="862449" y="3713476"/>
            <a:ext cx="309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Age-appropriate vaccinations</a:t>
            </a:r>
          </a:p>
        </p:txBody>
      </p:sp>
    </p:spTree>
    <p:extLst>
      <p:ext uri="{BB962C8B-B14F-4D97-AF65-F5344CB8AC3E}">
        <p14:creationId xmlns:p14="http://schemas.microsoft.com/office/powerpoint/2010/main" val="2832632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68500"/>
            <a:ext cx="4418729" cy="3287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4000" noProof="0" dirty="0"/>
              <a:t>Vaccination coverage</a:t>
            </a:r>
          </a:p>
          <a:p>
            <a:pPr>
              <a:buClr>
                <a:schemeClr val="tx1"/>
              </a:buClr>
            </a:pPr>
            <a:r>
              <a:rPr lang="en-US" sz="4000" b="1" noProof="0" dirty="0">
                <a:solidFill>
                  <a:schemeClr val="accent1"/>
                </a:solidFill>
              </a:rPr>
              <a:t>Childhood illness and treatment</a:t>
            </a:r>
          </a:p>
        </p:txBody>
      </p:sp>
      <p:pic>
        <p:nvPicPr>
          <p:cNvPr id="6" name="Picture 5" descr="A group of childr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539EA8D0-6A50-4A08-AFAD-378CCF373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093" y="1968500"/>
            <a:ext cx="4155971" cy="27706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55DABE-89BF-4897-B43A-BD6AF2527811}"/>
              </a:ext>
            </a:extLst>
          </p:cNvPr>
          <p:cNvSpPr txBox="1"/>
          <p:nvPr/>
        </p:nvSpPr>
        <p:spPr>
          <a:xfrm>
            <a:off x="4418728" y="474542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2014 UNICEF/UN0302658/</a:t>
            </a:r>
            <a:r>
              <a:rPr lang="en-US" sz="1200" dirty="0" err="1"/>
              <a:t>Muellenmeister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4614714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VMX3MACP777Z-1177381151-10725</_dlc_DocId>
    <_dlc_DocIdUrl xmlns="d16efad5-0601-4cf0-b7c2-89968258c777">
      <Url>https://icfonline.sharepoint.com/sites/ihd-dhs/Dissemination/_layouts/15/DocIdRedir.aspx?ID=VMX3MACP777Z-1177381151-10725</Url>
      <Description>VMX3MACP777Z-1177381151-10725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E7294F-4574-42C7-BE96-E69BE9784C1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AFC5AF8-D6C3-49FA-A430-921FFE52E4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10378-2A1E-46CF-A5B4-43E44A3CADD7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4.xml><?xml version="1.0" encoding="utf-8"?>
<ds:datastoreItem xmlns:ds="http://schemas.openxmlformats.org/officeDocument/2006/customXml" ds:itemID="{D4EBE074-144C-44A1-B829-6CF03149C2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1014</TotalTime>
  <Words>737</Words>
  <Application>Microsoft Office PowerPoint</Application>
  <PresentationFormat>On-screen Show (4:3)</PresentationFormat>
  <Paragraphs>85</Paragraphs>
  <Slides>15</Slides>
  <Notes>12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Book Antiqua</vt:lpstr>
      <vt:lpstr>Calibri</vt:lpstr>
      <vt:lpstr>Custom Design</vt:lpstr>
      <vt:lpstr>1_Custom Design</vt:lpstr>
      <vt:lpstr>1_Office Theme</vt:lpstr>
      <vt:lpstr>PowerPoint Presentation</vt:lpstr>
      <vt:lpstr>PowerPoint Presentation</vt:lpstr>
      <vt:lpstr>Basic Vaccinations</vt:lpstr>
      <vt:lpstr>Basic Childhood Vaccinations</vt:lpstr>
      <vt:lpstr>Age Appropriate Vaccinations</vt:lpstr>
      <vt:lpstr>Age Appropriate Vaccinations</vt:lpstr>
      <vt:lpstr>Age Appropriate Vaccinations</vt:lpstr>
      <vt:lpstr>Trends in Vaccination Coverage</vt:lpstr>
      <vt:lpstr>PowerPoint Presentation</vt:lpstr>
      <vt:lpstr>Prevalence and Treatment  of Childhood Illness</vt:lpstr>
      <vt:lpstr>Diarrhea Prevalence by Age</vt:lpstr>
      <vt:lpstr>Diarrhea Treatment</vt:lpstr>
      <vt:lpstr>Feeding Practices during Diarrhea: Liquids Offered</vt:lpstr>
      <vt:lpstr>Feeding Practices during Diarrhea: Foods Offered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Health_American English</dc:title>
  <dc:creator>Zweimueller, Sally</dc:creator>
  <cp:lastModifiedBy>McFarland, Annette</cp:lastModifiedBy>
  <cp:revision>101</cp:revision>
  <dcterms:created xsi:type="dcterms:W3CDTF">2017-05-18T16:43:03Z</dcterms:created>
  <dcterms:modified xsi:type="dcterms:W3CDTF">2021-08-12T16:21:26Z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ae3d4526-d744-4a53-90be-cc59eec38b4f</vt:lpwstr>
  </property>
</Properties>
</file>