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omments/comment1.xml" ContentType="application/vnd.openxmlformats-officedocument.presentationml.comment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drawings/drawing1.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comments/comment2.xml" ContentType="application/vnd.openxmlformats-officedocument.presentationml.comments+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65" r:id="rId6"/>
    <p:sldMasterId id="2147483667" r:id="rId7"/>
  </p:sldMasterIdLst>
  <p:notesMasterIdLst>
    <p:notesMasterId r:id="rId25"/>
  </p:notesMasterIdLst>
  <p:sldIdLst>
    <p:sldId id="295" r:id="rId8"/>
    <p:sldId id="258" r:id="rId9"/>
    <p:sldId id="323" r:id="rId10"/>
    <p:sldId id="333" r:id="rId11"/>
    <p:sldId id="324" r:id="rId12"/>
    <p:sldId id="325" r:id="rId13"/>
    <p:sldId id="334" r:id="rId14"/>
    <p:sldId id="321" r:id="rId15"/>
    <p:sldId id="327" r:id="rId16"/>
    <p:sldId id="335" r:id="rId17"/>
    <p:sldId id="329" r:id="rId18"/>
    <p:sldId id="328" r:id="rId19"/>
    <p:sldId id="310" r:id="rId20"/>
    <p:sldId id="330" r:id="rId21"/>
    <p:sldId id="322" r:id="rId22"/>
    <p:sldId id="331" r:id="rId23"/>
    <p:sldId id="27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Farland, Annette" initials="MA" lastIdx="1" clrIdx="0">
    <p:extLst>
      <p:ext uri="{19B8F6BF-5375-455C-9EA6-DF929625EA0E}">
        <p15:presenceInfo xmlns:p15="http://schemas.microsoft.com/office/powerpoint/2012/main" userId="S::N107137@icf.com::e93d1f50-85ab-41a8-a34a-185a53159573" providerId="AD"/>
      </p:ext>
    </p:extLst>
  </p:cmAuthor>
  <p:cmAuthor id="2" name="Zweimueller, Sally" initials="ZS" lastIdx="4" clrIdx="1">
    <p:extLst>
      <p:ext uri="{19B8F6BF-5375-455C-9EA6-DF929625EA0E}">
        <p15:presenceInfo xmlns:p15="http://schemas.microsoft.com/office/powerpoint/2012/main" userId="S::29996@icf.com::f649569d-8ee2-4724-a3fd-8ef967560e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B98A03-C8B2-4D6D-A69D-AAE9616C8EA7}" v="4" dt="2021-08-12T16:03:33.7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2" autoAdjust="0"/>
    <p:restoredTop sz="88348" autoAdjust="0"/>
  </p:normalViewPr>
  <p:slideViewPr>
    <p:cSldViewPr snapToGrid="0">
      <p:cViewPr varScale="1">
        <p:scale>
          <a:sx n="67" d="100"/>
          <a:sy n="67" d="100"/>
        </p:scale>
        <p:origin x="488" y="52"/>
      </p:cViewPr>
      <p:guideLst/>
    </p:cSldViewPr>
  </p:slideViewPr>
  <p:outlineViewPr>
    <p:cViewPr>
      <p:scale>
        <a:sx n="33" d="100"/>
        <a:sy n="33" d="100"/>
      </p:scale>
      <p:origin x="0" y="-73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weimueller, Sally" userId="f649569d-8ee2-4724-a3fd-8ef967560e44" providerId="ADAL" clId="{C774AA14-026A-4D95-864F-12CC79F0B796}"/>
    <pc:docChg chg="custSel modSld modMainMaster">
      <pc:chgData name="Zweimueller, Sally" userId="f649569d-8ee2-4724-a3fd-8ef967560e44" providerId="ADAL" clId="{C774AA14-026A-4D95-864F-12CC79F0B796}" dt="2021-08-09T22:45:48.581" v="402"/>
      <pc:docMkLst>
        <pc:docMk/>
      </pc:docMkLst>
      <pc:sldChg chg="modSp mod">
        <pc:chgData name="Zweimueller, Sally" userId="f649569d-8ee2-4724-a3fd-8ef967560e44" providerId="ADAL" clId="{C774AA14-026A-4D95-864F-12CC79F0B796}" dt="2021-08-09T22:30:00.494" v="7" actId="1076"/>
        <pc:sldMkLst>
          <pc:docMk/>
          <pc:sldMk cId="3304091648" sldId="295"/>
        </pc:sldMkLst>
        <pc:spChg chg="mod">
          <ac:chgData name="Zweimueller, Sally" userId="f649569d-8ee2-4724-a3fd-8ef967560e44" providerId="ADAL" clId="{C774AA14-026A-4D95-864F-12CC79F0B796}" dt="2021-08-09T22:29:56.467" v="6" actId="120"/>
          <ac:spMkLst>
            <pc:docMk/>
            <pc:sldMk cId="3304091648" sldId="295"/>
            <ac:spMk id="3" creationId="{00000000-0000-0000-0000-000000000000}"/>
          </ac:spMkLst>
        </pc:spChg>
        <pc:spChg chg="mod">
          <ac:chgData name="Zweimueller, Sally" userId="f649569d-8ee2-4724-a3fd-8ef967560e44" providerId="ADAL" clId="{C774AA14-026A-4D95-864F-12CC79F0B796}" dt="2021-08-09T22:30:00.494" v="7" actId="1076"/>
          <ac:spMkLst>
            <pc:docMk/>
            <pc:sldMk cId="3304091648" sldId="295"/>
            <ac:spMk id="4" creationId="{E0567F55-DAD7-430F-AEA5-D0C0F17E669B}"/>
          </ac:spMkLst>
        </pc:spChg>
      </pc:sldChg>
      <pc:sldChg chg="modSp mod modNotesTx">
        <pc:chgData name="Zweimueller, Sally" userId="f649569d-8ee2-4724-a3fd-8ef967560e44" providerId="ADAL" clId="{C774AA14-026A-4D95-864F-12CC79F0B796}" dt="2021-08-09T22:44:54.403" v="401" actId="20577"/>
        <pc:sldMkLst>
          <pc:docMk/>
          <pc:sldMk cId="3941259967" sldId="310"/>
        </pc:sldMkLst>
        <pc:spChg chg="mod">
          <ac:chgData name="Zweimueller, Sally" userId="f649569d-8ee2-4724-a3fd-8ef967560e44" providerId="ADAL" clId="{C774AA14-026A-4D95-864F-12CC79F0B796}" dt="2021-08-09T22:44:14.859" v="349" actId="6549"/>
          <ac:spMkLst>
            <pc:docMk/>
            <pc:sldMk cId="3941259967" sldId="310"/>
            <ac:spMk id="2" creationId="{00000000-0000-0000-0000-000000000000}"/>
          </ac:spMkLst>
        </pc:spChg>
        <pc:spChg chg="mod">
          <ac:chgData name="Zweimueller, Sally" userId="f649569d-8ee2-4724-a3fd-8ef967560e44" providerId="ADAL" clId="{C774AA14-026A-4D95-864F-12CC79F0B796}" dt="2021-08-09T22:44:00.299" v="334" actId="20577"/>
          <ac:spMkLst>
            <pc:docMk/>
            <pc:sldMk cId="3941259967" sldId="310"/>
            <ac:spMk id="9" creationId="{00000000-0000-0000-0000-000000000000}"/>
          </ac:spMkLst>
        </pc:spChg>
        <pc:graphicFrameChg chg="mod">
          <ac:chgData name="Zweimueller, Sally" userId="f649569d-8ee2-4724-a3fd-8ef967560e44" providerId="ADAL" clId="{C774AA14-026A-4D95-864F-12CC79F0B796}" dt="2021-08-09T22:44:23.601" v="351"/>
          <ac:graphicFrameMkLst>
            <pc:docMk/>
            <pc:sldMk cId="3941259967" sldId="310"/>
            <ac:graphicFrameMk id="7" creationId="{00000000-0000-0000-0000-000000000000}"/>
          </ac:graphicFrameMkLst>
        </pc:graphicFrameChg>
      </pc:sldChg>
      <pc:sldChg chg="addCm modCm">
        <pc:chgData name="Zweimueller, Sally" userId="f649569d-8ee2-4724-a3fd-8ef967560e44" providerId="ADAL" clId="{C774AA14-026A-4D95-864F-12CC79F0B796}" dt="2021-08-09T22:32:56.166" v="11"/>
        <pc:sldMkLst>
          <pc:docMk/>
          <pc:sldMk cId="2323635372" sldId="323"/>
        </pc:sldMkLst>
      </pc:sldChg>
      <pc:sldChg chg="modSp">
        <pc:chgData name="Zweimueller, Sally" userId="f649569d-8ee2-4724-a3fd-8ef967560e44" providerId="ADAL" clId="{C774AA14-026A-4D95-864F-12CC79F0B796}" dt="2021-08-09T22:34:01.911" v="13" actId="207"/>
        <pc:sldMkLst>
          <pc:docMk/>
          <pc:sldMk cId="876218622" sldId="324"/>
        </pc:sldMkLst>
        <pc:graphicFrameChg chg="mod">
          <ac:chgData name="Zweimueller, Sally" userId="f649569d-8ee2-4724-a3fd-8ef967560e44" providerId="ADAL" clId="{C774AA14-026A-4D95-864F-12CC79F0B796}" dt="2021-08-09T22:34:01.911" v="13" actId="207"/>
          <ac:graphicFrameMkLst>
            <pc:docMk/>
            <pc:sldMk cId="876218622" sldId="324"/>
            <ac:graphicFrameMk id="13" creationId="{EBB934F9-A6C2-4954-B318-2C8A22FFC4C8}"/>
          </ac:graphicFrameMkLst>
        </pc:graphicFrameChg>
      </pc:sldChg>
      <pc:sldChg chg="modSp">
        <pc:chgData name="Zweimueller, Sally" userId="f649569d-8ee2-4724-a3fd-8ef967560e44" providerId="ADAL" clId="{C774AA14-026A-4D95-864F-12CC79F0B796}" dt="2021-08-09T22:36:07.365" v="22"/>
        <pc:sldMkLst>
          <pc:docMk/>
          <pc:sldMk cId="793235630" sldId="327"/>
        </pc:sldMkLst>
        <pc:graphicFrameChg chg="mod">
          <ac:chgData name="Zweimueller, Sally" userId="f649569d-8ee2-4724-a3fd-8ef967560e44" providerId="ADAL" clId="{C774AA14-026A-4D95-864F-12CC79F0B796}" dt="2021-08-09T22:36:07.365" v="22"/>
          <ac:graphicFrameMkLst>
            <pc:docMk/>
            <pc:sldMk cId="793235630" sldId="327"/>
            <ac:graphicFrameMk id="7" creationId="{00000000-0000-0000-0000-000000000000}"/>
          </ac:graphicFrameMkLst>
        </pc:graphicFrameChg>
      </pc:sldChg>
      <pc:sldChg chg="modSp mod addCm delCm modCm modNotesTx">
        <pc:chgData name="Zweimueller, Sally" userId="f649569d-8ee2-4724-a3fd-8ef967560e44" providerId="ADAL" clId="{C774AA14-026A-4D95-864F-12CC79F0B796}" dt="2021-08-09T22:43:55.099" v="332"/>
        <pc:sldMkLst>
          <pc:docMk/>
          <pc:sldMk cId="332373501" sldId="328"/>
        </pc:sldMkLst>
        <pc:spChg chg="mod">
          <ac:chgData name="Zweimueller, Sally" userId="f649569d-8ee2-4724-a3fd-8ef967560e44" providerId="ADAL" clId="{C774AA14-026A-4D95-864F-12CC79F0B796}" dt="2021-08-09T22:43:21.935" v="331" actId="20577"/>
          <ac:spMkLst>
            <pc:docMk/>
            <pc:sldMk cId="332373501" sldId="328"/>
            <ac:spMk id="7" creationId="{E1533FFF-5765-4B77-AF79-5EBB7442EDF2}"/>
          </ac:spMkLst>
        </pc:spChg>
      </pc:sldChg>
      <pc:sldChg chg="modSp mod modNotesTx">
        <pc:chgData name="Zweimueller, Sally" userId="f649569d-8ee2-4724-a3fd-8ef967560e44" providerId="ADAL" clId="{C774AA14-026A-4D95-864F-12CC79F0B796}" dt="2021-08-09T22:41:25.524" v="298" actId="20577"/>
        <pc:sldMkLst>
          <pc:docMk/>
          <pc:sldMk cId="2832632089" sldId="329"/>
        </pc:sldMkLst>
        <pc:spChg chg="mod">
          <ac:chgData name="Zweimueller, Sally" userId="f649569d-8ee2-4724-a3fd-8ef967560e44" providerId="ADAL" clId="{C774AA14-026A-4D95-864F-12CC79F0B796}" dt="2021-08-09T22:40:48.555" v="242" actId="20577"/>
          <ac:spMkLst>
            <pc:docMk/>
            <pc:sldMk cId="2832632089" sldId="329"/>
            <ac:spMk id="2" creationId="{00000000-0000-0000-0000-000000000000}"/>
          </ac:spMkLst>
        </pc:spChg>
      </pc:sldChg>
      <pc:sldChg chg="modSp">
        <pc:chgData name="Zweimueller, Sally" userId="f649569d-8ee2-4724-a3fd-8ef967560e44" providerId="ADAL" clId="{C774AA14-026A-4D95-864F-12CC79F0B796}" dt="2021-08-09T22:45:48.581" v="402"/>
        <pc:sldMkLst>
          <pc:docMk/>
          <pc:sldMk cId="3496882892" sldId="331"/>
        </pc:sldMkLst>
        <pc:graphicFrameChg chg="mod">
          <ac:chgData name="Zweimueller, Sally" userId="f649569d-8ee2-4724-a3fd-8ef967560e44" providerId="ADAL" clId="{C774AA14-026A-4D95-864F-12CC79F0B796}" dt="2021-08-09T22:45:48.581" v="402"/>
          <ac:graphicFrameMkLst>
            <pc:docMk/>
            <pc:sldMk cId="3496882892" sldId="331"/>
            <ac:graphicFrameMk id="9" creationId="{00000000-0000-0000-0000-000000000000}"/>
          </ac:graphicFrameMkLst>
        </pc:graphicFrameChg>
      </pc:sldChg>
      <pc:sldChg chg="modSp mod modNotesTx">
        <pc:chgData name="Zweimueller, Sally" userId="f649569d-8ee2-4724-a3fd-8ef967560e44" providerId="ADAL" clId="{C774AA14-026A-4D95-864F-12CC79F0B796}" dt="2021-08-09T22:40:02.570" v="222" actId="20577"/>
        <pc:sldMkLst>
          <pc:docMk/>
          <pc:sldMk cId="3081724314" sldId="335"/>
        </pc:sldMkLst>
        <pc:spChg chg="mod">
          <ac:chgData name="Zweimueller, Sally" userId="f649569d-8ee2-4724-a3fd-8ef967560e44" providerId="ADAL" clId="{C774AA14-026A-4D95-864F-12CC79F0B796}" dt="2021-08-09T22:37:46.707" v="36" actId="6549"/>
          <ac:spMkLst>
            <pc:docMk/>
            <pc:sldMk cId="3081724314" sldId="335"/>
            <ac:spMk id="2" creationId="{00000000-0000-0000-0000-000000000000}"/>
          </ac:spMkLst>
        </pc:spChg>
        <pc:spChg chg="mod">
          <ac:chgData name="Zweimueller, Sally" userId="f649569d-8ee2-4724-a3fd-8ef967560e44" providerId="ADAL" clId="{C774AA14-026A-4D95-864F-12CC79F0B796}" dt="2021-08-09T22:38:03.071" v="39" actId="1076"/>
          <ac:spMkLst>
            <pc:docMk/>
            <pc:sldMk cId="3081724314" sldId="335"/>
            <ac:spMk id="3" creationId="{272014ED-4B97-4E3C-946B-F272D7031F30}"/>
          </ac:spMkLst>
        </pc:spChg>
        <pc:graphicFrameChg chg="mod">
          <ac:chgData name="Zweimueller, Sally" userId="f649569d-8ee2-4724-a3fd-8ef967560e44" providerId="ADAL" clId="{C774AA14-026A-4D95-864F-12CC79F0B796}" dt="2021-08-09T22:37:57.689" v="38" actId="14100"/>
          <ac:graphicFrameMkLst>
            <pc:docMk/>
            <pc:sldMk cId="3081724314" sldId="335"/>
            <ac:graphicFrameMk id="7" creationId="{00000000-0000-0000-0000-000000000000}"/>
          </ac:graphicFrameMkLst>
        </pc:graphicFrameChg>
      </pc:sldChg>
      <pc:sldMasterChg chg="addSp modSp modSldLayout">
        <pc:chgData name="Zweimueller, Sally" userId="f649569d-8ee2-4724-a3fd-8ef967560e44" providerId="ADAL" clId="{C774AA14-026A-4D95-864F-12CC79F0B796}" dt="2021-08-09T22:29:38.741" v="3"/>
        <pc:sldMasterMkLst>
          <pc:docMk/>
          <pc:sldMasterMk cId="1543577500" sldId="2147483667"/>
        </pc:sldMasterMkLst>
        <pc:spChg chg="add mod">
          <ac:chgData name="Zweimueller, Sally" userId="f649569d-8ee2-4724-a3fd-8ef967560e44" providerId="ADAL" clId="{C774AA14-026A-4D95-864F-12CC79F0B796}" dt="2021-08-09T22:29:38.741" v="3"/>
          <ac:spMkLst>
            <pc:docMk/>
            <pc:sldMasterMk cId="1543577500" sldId="2147483667"/>
            <ac:spMk id="4" creationId="{4FF5FD52-20E8-4252-BCE6-45A5A3BC1973}"/>
          </ac:spMkLst>
        </pc:spChg>
        <pc:spChg chg="mod">
          <ac:chgData name="Zweimueller, Sally" userId="f649569d-8ee2-4724-a3fd-8ef967560e44" providerId="ADAL" clId="{C774AA14-026A-4D95-864F-12CC79F0B796}" dt="2021-08-09T22:29:38.741" v="3"/>
          <ac:spMkLst>
            <pc:docMk/>
            <pc:sldMasterMk cId="1543577500" sldId="2147483667"/>
            <ac:spMk id="8" creationId="{D742DB60-D7AD-401B-9246-97CA0AD5C356}"/>
          </ac:spMkLst>
        </pc:spChg>
        <pc:spChg chg="mod">
          <ac:chgData name="Zweimueller, Sally" userId="f649569d-8ee2-4724-a3fd-8ef967560e44" providerId="ADAL" clId="{C774AA14-026A-4D95-864F-12CC79F0B796}" dt="2021-08-09T22:29:38.741" v="3"/>
          <ac:spMkLst>
            <pc:docMk/>
            <pc:sldMasterMk cId="1543577500" sldId="2147483667"/>
            <ac:spMk id="9" creationId="{0CB04F9E-3050-4567-844B-1B6EB5813C02}"/>
          </ac:spMkLst>
        </pc:spChg>
        <pc:grpChg chg="add mod">
          <ac:chgData name="Zweimueller, Sally" userId="f649569d-8ee2-4724-a3fd-8ef967560e44" providerId="ADAL" clId="{C774AA14-026A-4D95-864F-12CC79F0B796}" dt="2021-08-09T22:29:38.741" v="3"/>
          <ac:grpSpMkLst>
            <pc:docMk/>
            <pc:sldMasterMk cId="1543577500" sldId="2147483667"/>
            <ac:grpSpMk id="5" creationId="{1183B1D9-A081-4FE0-837E-59F81EBD3D07}"/>
          </ac:grpSpMkLst>
        </pc:grpChg>
        <pc:picChg chg="mod">
          <ac:chgData name="Zweimueller, Sally" userId="f649569d-8ee2-4724-a3fd-8ef967560e44" providerId="ADAL" clId="{C774AA14-026A-4D95-864F-12CC79F0B796}" dt="2021-08-09T22:29:38.741" v="3"/>
          <ac:picMkLst>
            <pc:docMk/>
            <pc:sldMasterMk cId="1543577500" sldId="2147483667"/>
            <ac:picMk id="6" creationId="{5089BFE1-0CF7-4898-930A-D1A09E692574}"/>
          </ac:picMkLst>
        </pc:picChg>
        <pc:picChg chg="add mod">
          <ac:chgData name="Zweimueller, Sally" userId="f649569d-8ee2-4724-a3fd-8ef967560e44" providerId="ADAL" clId="{C774AA14-026A-4D95-864F-12CC79F0B796}" dt="2021-08-09T22:29:38.741" v="3"/>
          <ac:picMkLst>
            <pc:docMk/>
            <pc:sldMasterMk cId="1543577500" sldId="2147483667"/>
            <ac:picMk id="11" creationId="{9FB7EA4F-32F9-4BED-A312-74E79A5BD88E}"/>
          </ac:picMkLst>
        </pc:picChg>
        <pc:sldLayoutChg chg="addSp delSp modSp mod">
          <pc:chgData name="Zweimueller, Sally" userId="f649569d-8ee2-4724-a3fd-8ef967560e44" providerId="ADAL" clId="{C774AA14-026A-4D95-864F-12CC79F0B796}" dt="2021-08-09T22:29:31.947" v="2" actId="478"/>
          <pc:sldLayoutMkLst>
            <pc:docMk/>
            <pc:sldMasterMk cId="1543577500" sldId="2147483667"/>
            <pc:sldLayoutMk cId="3991759429" sldId="2147483668"/>
          </pc:sldLayoutMkLst>
          <pc:spChg chg="del">
            <ac:chgData name="Zweimueller, Sally" userId="f649569d-8ee2-4724-a3fd-8ef967560e44" providerId="ADAL" clId="{C774AA14-026A-4D95-864F-12CC79F0B796}" dt="2021-08-09T22:29:31.947" v="2" actId="478"/>
            <ac:spMkLst>
              <pc:docMk/>
              <pc:sldMasterMk cId="1543577500" sldId="2147483667"/>
              <pc:sldLayoutMk cId="3991759429" sldId="2147483668"/>
              <ac:spMk id="5" creationId="{48717A92-BB1C-410C-B86F-29A5976E0998}"/>
            </ac:spMkLst>
          </pc:spChg>
          <pc:grpChg chg="del mod">
            <ac:chgData name="Zweimueller, Sally" userId="f649569d-8ee2-4724-a3fd-8ef967560e44" providerId="ADAL" clId="{C774AA14-026A-4D95-864F-12CC79F0B796}" dt="2021-08-09T22:29:31.947" v="2" actId="478"/>
            <ac:grpSpMkLst>
              <pc:docMk/>
              <pc:sldMasterMk cId="1543577500" sldId="2147483667"/>
              <pc:sldLayoutMk cId="3991759429" sldId="2147483668"/>
              <ac:grpSpMk id="9" creationId="{33E8D68A-1EF6-44E4-BE54-268908D46EE1}"/>
            </ac:grpSpMkLst>
          </pc:grpChg>
          <pc:picChg chg="add del mod">
            <ac:chgData name="Zweimueller, Sally" userId="f649569d-8ee2-4724-a3fd-8ef967560e44" providerId="ADAL" clId="{C774AA14-026A-4D95-864F-12CC79F0B796}" dt="2021-08-09T22:29:31.947" v="2" actId="478"/>
            <ac:picMkLst>
              <pc:docMk/>
              <pc:sldMasterMk cId="1543577500" sldId="2147483667"/>
              <pc:sldLayoutMk cId="3991759429" sldId="2147483668"/>
              <ac:picMk id="8" creationId="{70928D2B-BC68-4625-946F-A7F01A97FFC9}"/>
            </ac:picMkLst>
          </pc:picChg>
        </pc:sldLayoutChg>
      </pc:sldMasterChg>
    </pc:docChg>
  </pc:docChgLst>
  <pc:docChgLst>
    <pc:chgData name="Nybro, Erica" userId="1492e0a9-8f05-4098-a64e-a6e438108755" providerId="ADAL" clId="{CF679D2E-72E4-4559-8AD1-849C7E45DD5C}"/>
    <pc:docChg chg="undo redo custSel delSld modSld sldOrd delMainMaster modMainMaster">
      <pc:chgData name="Nybro, Erica" userId="1492e0a9-8f05-4098-a64e-a6e438108755" providerId="ADAL" clId="{CF679D2E-72E4-4559-8AD1-849C7E45DD5C}" dt="2021-06-23T14:17:56.258" v="2679" actId="20577"/>
      <pc:docMkLst>
        <pc:docMk/>
      </pc:docMkLst>
      <pc:sldChg chg="del">
        <pc:chgData name="Nybro, Erica" userId="1492e0a9-8f05-4098-a64e-a6e438108755" providerId="ADAL" clId="{CF679D2E-72E4-4559-8AD1-849C7E45DD5C}" dt="2021-06-22T18:14:31.352" v="23" actId="47"/>
        <pc:sldMkLst>
          <pc:docMk/>
          <pc:sldMk cId="1289625166" sldId="257"/>
        </pc:sldMkLst>
      </pc:sldChg>
      <pc:sldChg chg="addSp delSp modSp mod">
        <pc:chgData name="Nybro, Erica" userId="1492e0a9-8f05-4098-a64e-a6e438108755" providerId="ADAL" clId="{CF679D2E-72E4-4559-8AD1-849C7E45DD5C}" dt="2021-06-22T18:17:38.237" v="42" actId="20577"/>
        <pc:sldMkLst>
          <pc:docMk/>
          <pc:sldMk cId="2985193522" sldId="258"/>
        </pc:sldMkLst>
        <pc:spChg chg="mod">
          <ac:chgData name="Nybro, Erica" userId="1492e0a9-8f05-4098-a64e-a6e438108755" providerId="ADAL" clId="{CF679D2E-72E4-4559-8AD1-849C7E45DD5C}" dt="2021-06-22T18:14:56.965" v="26" actId="207"/>
          <ac:spMkLst>
            <pc:docMk/>
            <pc:sldMk cId="2985193522" sldId="258"/>
            <ac:spMk id="3" creationId="{00000000-0000-0000-0000-000000000000}"/>
          </ac:spMkLst>
        </pc:spChg>
        <pc:spChg chg="mod">
          <ac:chgData name="Nybro, Erica" userId="1492e0a9-8f05-4098-a64e-a6e438108755" providerId="ADAL" clId="{CF679D2E-72E4-4559-8AD1-849C7E45DD5C}" dt="2021-06-22T18:17:38.237" v="42" actId="20577"/>
          <ac:spMkLst>
            <pc:docMk/>
            <pc:sldMk cId="2985193522" sldId="258"/>
            <ac:spMk id="5" creationId="{00000000-0000-0000-0000-000000000000}"/>
          </ac:spMkLst>
        </pc:spChg>
        <pc:picChg chg="add del mod">
          <ac:chgData name="Nybro, Erica" userId="1492e0a9-8f05-4098-a64e-a6e438108755" providerId="ADAL" clId="{CF679D2E-72E4-4559-8AD1-849C7E45DD5C}" dt="2021-06-22T18:16:16.781" v="30" actId="478"/>
          <ac:picMkLst>
            <pc:docMk/>
            <pc:sldMk cId="2985193522" sldId="258"/>
            <ac:picMk id="4" creationId="{D55A677D-4C24-4B57-ACD2-0BF2D038304C}"/>
          </ac:picMkLst>
        </pc:picChg>
        <pc:picChg chg="add mod">
          <ac:chgData name="Nybro, Erica" userId="1492e0a9-8f05-4098-a64e-a6e438108755" providerId="ADAL" clId="{CF679D2E-72E4-4559-8AD1-849C7E45DD5C}" dt="2021-06-22T18:17:34.800" v="36" actId="208"/>
          <ac:picMkLst>
            <pc:docMk/>
            <pc:sldMk cId="2985193522" sldId="258"/>
            <ac:picMk id="7" creationId="{AFB64CC0-EC5B-48C8-AB9B-8A2FE76631F2}"/>
          </ac:picMkLst>
        </pc:picChg>
      </pc:sldChg>
      <pc:sldChg chg="modSp mod">
        <pc:chgData name="Nybro, Erica" userId="1492e0a9-8f05-4098-a64e-a6e438108755" providerId="ADAL" clId="{CF679D2E-72E4-4559-8AD1-849C7E45DD5C}" dt="2021-06-22T18:56:36.802" v="1133" actId="207"/>
        <pc:sldMkLst>
          <pc:docMk/>
          <pc:sldMk cId="519782457" sldId="274"/>
        </pc:sldMkLst>
        <pc:spChg chg="mod">
          <ac:chgData name="Nybro, Erica" userId="1492e0a9-8f05-4098-a64e-a6e438108755" providerId="ADAL" clId="{CF679D2E-72E4-4559-8AD1-849C7E45DD5C}" dt="2021-06-22T18:56:36.802" v="1133" actId="207"/>
          <ac:spMkLst>
            <pc:docMk/>
            <pc:sldMk cId="519782457" sldId="274"/>
            <ac:spMk id="3" creationId="{00000000-0000-0000-0000-000000000000}"/>
          </ac:spMkLst>
        </pc:spChg>
      </pc:sldChg>
      <pc:sldChg chg="modSp mod">
        <pc:chgData name="Nybro, Erica" userId="1492e0a9-8f05-4098-a64e-a6e438108755" providerId="ADAL" clId="{CF679D2E-72E4-4559-8AD1-849C7E45DD5C}" dt="2021-06-22T18:14:29.759" v="22" actId="1076"/>
        <pc:sldMkLst>
          <pc:docMk/>
          <pc:sldMk cId="3304091648" sldId="295"/>
        </pc:sldMkLst>
        <pc:spChg chg="mod">
          <ac:chgData name="Nybro, Erica" userId="1492e0a9-8f05-4098-a64e-a6e438108755" providerId="ADAL" clId="{CF679D2E-72E4-4559-8AD1-849C7E45DD5C}" dt="2021-06-22T18:14:28.039" v="21" actId="1076"/>
          <ac:spMkLst>
            <pc:docMk/>
            <pc:sldMk cId="3304091648" sldId="295"/>
            <ac:spMk id="3" creationId="{00000000-0000-0000-0000-000000000000}"/>
          </ac:spMkLst>
        </pc:spChg>
        <pc:spChg chg="mod">
          <ac:chgData name="Nybro, Erica" userId="1492e0a9-8f05-4098-a64e-a6e438108755" providerId="ADAL" clId="{CF679D2E-72E4-4559-8AD1-849C7E45DD5C}" dt="2021-06-22T18:14:29.759" v="22" actId="1076"/>
          <ac:spMkLst>
            <pc:docMk/>
            <pc:sldMk cId="3304091648" sldId="295"/>
            <ac:spMk id="4" creationId="{E0567F55-DAD7-430F-AEA5-D0C0F17E669B}"/>
          </ac:spMkLst>
        </pc:spChg>
      </pc:sldChg>
      <pc:sldChg chg="modSp mod ord modNotesTx">
        <pc:chgData name="Nybro, Erica" userId="1492e0a9-8f05-4098-a64e-a6e438108755" providerId="ADAL" clId="{CF679D2E-72E4-4559-8AD1-849C7E45DD5C}" dt="2021-06-22T18:45:10.901" v="768"/>
        <pc:sldMkLst>
          <pc:docMk/>
          <pc:sldMk cId="3941259967" sldId="310"/>
        </pc:sldMkLst>
        <pc:spChg chg="mod">
          <ac:chgData name="Nybro, Erica" userId="1492e0a9-8f05-4098-a64e-a6e438108755" providerId="ADAL" clId="{CF679D2E-72E4-4559-8AD1-849C7E45DD5C}" dt="2021-06-22T18:39:49.410" v="541" actId="20577"/>
          <ac:spMkLst>
            <pc:docMk/>
            <pc:sldMk cId="3941259967" sldId="310"/>
            <ac:spMk id="2" creationId="{00000000-0000-0000-0000-000000000000}"/>
          </ac:spMkLst>
        </pc:spChg>
        <pc:spChg chg="mod">
          <ac:chgData name="Nybro, Erica" userId="1492e0a9-8f05-4098-a64e-a6e438108755" providerId="ADAL" clId="{CF679D2E-72E4-4559-8AD1-849C7E45DD5C}" dt="2021-06-22T18:42:05.398" v="621" actId="20577"/>
          <ac:spMkLst>
            <pc:docMk/>
            <pc:sldMk cId="3941259967" sldId="310"/>
            <ac:spMk id="9" creationId="{00000000-0000-0000-0000-000000000000}"/>
          </ac:spMkLst>
        </pc:spChg>
        <pc:graphicFrameChg chg="mod">
          <ac:chgData name="Nybro, Erica" userId="1492e0a9-8f05-4098-a64e-a6e438108755" providerId="ADAL" clId="{CF679D2E-72E4-4559-8AD1-849C7E45DD5C}" dt="2021-06-22T18:42:08.439" v="622"/>
          <ac:graphicFrameMkLst>
            <pc:docMk/>
            <pc:sldMk cId="3941259967" sldId="310"/>
            <ac:graphicFrameMk id="7" creationId="{00000000-0000-0000-0000-000000000000}"/>
          </ac:graphicFrameMkLst>
        </pc:graphicFrameChg>
      </pc:sldChg>
      <pc:sldChg chg="addSp delSp modSp mod">
        <pc:chgData name="Nybro, Erica" userId="1492e0a9-8f05-4098-a64e-a6e438108755" providerId="ADAL" clId="{CF679D2E-72E4-4559-8AD1-849C7E45DD5C}" dt="2021-06-22T18:31:19.072" v="183"/>
        <pc:sldMkLst>
          <pc:docMk/>
          <pc:sldMk cId="2261690213" sldId="321"/>
        </pc:sldMkLst>
        <pc:spChg chg="mod">
          <ac:chgData name="Nybro, Erica" userId="1492e0a9-8f05-4098-a64e-a6e438108755" providerId="ADAL" clId="{CF679D2E-72E4-4559-8AD1-849C7E45DD5C}" dt="2021-06-22T18:31:08.412" v="181" actId="207"/>
          <ac:spMkLst>
            <pc:docMk/>
            <pc:sldMk cId="2261690213" sldId="321"/>
            <ac:spMk id="3" creationId="{00000000-0000-0000-0000-000000000000}"/>
          </ac:spMkLst>
        </pc:spChg>
        <pc:spChg chg="add mod">
          <ac:chgData name="Nybro, Erica" userId="1492e0a9-8f05-4098-a64e-a6e438108755" providerId="ADAL" clId="{CF679D2E-72E4-4559-8AD1-849C7E45DD5C}" dt="2021-06-22T18:31:19.072" v="183"/>
          <ac:spMkLst>
            <pc:docMk/>
            <pc:sldMk cId="2261690213" sldId="321"/>
            <ac:spMk id="4" creationId="{7E9BF40B-4FA4-4B05-820E-4189B779A009}"/>
          </ac:spMkLst>
        </pc:spChg>
        <pc:spChg chg="del">
          <ac:chgData name="Nybro, Erica" userId="1492e0a9-8f05-4098-a64e-a6e438108755" providerId="ADAL" clId="{CF679D2E-72E4-4559-8AD1-849C7E45DD5C}" dt="2021-06-22T18:31:18.032" v="182" actId="478"/>
          <ac:spMkLst>
            <pc:docMk/>
            <pc:sldMk cId="2261690213" sldId="321"/>
            <ac:spMk id="5" creationId="{00000000-0000-0000-0000-000000000000}"/>
          </ac:spMkLst>
        </pc:spChg>
        <pc:picChg chg="add mod">
          <ac:chgData name="Nybro, Erica" userId="1492e0a9-8f05-4098-a64e-a6e438108755" providerId="ADAL" clId="{CF679D2E-72E4-4559-8AD1-849C7E45DD5C}" dt="2021-06-22T18:31:19.072" v="183"/>
          <ac:picMkLst>
            <pc:docMk/>
            <pc:sldMk cId="2261690213" sldId="321"/>
            <ac:picMk id="6" creationId="{13163EEF-EC2C-4332-890F-A0916FEFF849}"/>
          </ac:picMkLst>
        </pc:picChg>
      </pc:sldChg>
      <pc:sldChg chg="addSp delSp modSp mod">
        <pc:chgData name="Nybro, Erica" userId="1492e0a9-8f05-4098-a64e-a6e438108755" providerId="ADAL" clId="{CF679D2E-72E4-4559-8AD1-849C7E45DD5C}" dt="2021-06-22T18:44:13.339" v="766"/>
        <pc:sldMkLst>
          <pc:docMk/>
          <pc:sldMk cId="1295406784" sldId="322"/>
        </pc:sldMkLst>
        <pc:spChg chg="mod">
          <ac:chgData name="Nybro, Erica" userId="1492e0a9-8f05-4098-a64e-a6e438108755" providerId="ADAL" clId="{CF679D2E-72E4-4559-8AD1-849C7E45DD5C}" dt="2021-06-22T18:43:41.124" v="764" actId="207"/>
          <ac:spMkLst>
            <pc:docMk/>
            <pc:sldMk cId="1295406784" sldId="322"/>
            <ac:spMk id="3" creationId="{00000000-0000-0000-0000-000000000000}"/>
          </ac:spMkLst>
        </pc:spChg>
        <pc:spChg chg="add mod">
          <ac:chgData name="Nybro, Erica" userId="1492e0a9-8f05-4098-a64e-a6e438108755" providerId="ADAL" clId="{CF679D2E-72E4-4559-8AD1-849C7E45DD5C}" dt="2021-06-22T18:44:13.339" v="766"/>
          <ac:spMkLst>
            <pc:docMk/>
            <pc:sldMk cId="1295406784" sldId="322"/>
            <ac:spMk id="4" creationId="{C2FF05F3-BB4A-41CF-B931-032DDEBB5940}"/>
          </ac:spMkLst>
        </pc:spChg>
        <pc:spChg chg="del">
          <ac:chgData name="Nybro, Erica" userId="1492e0a9-8f05-4098-a64e-a6e438108755" providerId="ADAL" clId="{CF679D2E-72E4-4559-8AD1-849C7E45DD5C}" dt="2021-06-22T18:44:12.433" v="765" actId="478"/>
          <ac:spMkLst>
            <pc:docMk/>
            <pc:sldMk cId="1295406784" sldId="322"/>
            <ac:spMk id="5" creationId="{00000000-0000-0000-0000-000000000000}"/>
          </ac:spMkLst>
        </pc:spChg>
        <pc:picChg chg="add mod">
          <ac:chgData name="Nybro, Erica" userId="1492e0a9-8f05-4098-a64e-a6e438108755" providerId="ADAL" clId="{CF679D2E-72E4-4559-8AD1-849C7E45DD5C}" dt="2021-06-22T18:44:13.339" v="766"/>
          <ac:picMkLst>
            <pc:docMk/>
            <pc:sldMk cId="1295406784" sldId="322"/>
            <ac:picMk id="6" creationId="{59E6743F-C798-40AA-9336-F470BE1AD494}"/>
          </ac:picMkLst>
        </pc:picChg>
      </pc:sldChg>
      <pc:sldChg chg="modSp mod modNotesTx">
        <pc:chgData name="Nybro, Erica" userId="1492e0a9-8f05-4098-a64e-a6e438108755" providerId="ADAL" clId="{CF679D2E-72E4-4559-8AD1-849C7E45DD5C}" dt="2021-06-22T22:02:53.256" v="1274" actId="20577"/>
        <pc:sldMkLst>
          <pc:docMk/>
          <pc:sldMk cId="2323635372" sldId="323"/>
        </pc:sldMkLst>
        <pc:spChg chg="mod">
          <ac:chgData name="Nybro, Erica" userId="1492e0a9-8f05-4098-a64e-a6e438108755" providerId="ADAL" clId="{CF679D2E-72E4-4559-8AD1-849C7E45DD5C}" dt="2021-06-22T18:20:36.331" v="80" actId="20577"/>
          <ac:spMkLst>
            <pc:docMk/>
            <pc:sldMk cId="2323635372" sldId="323"/>
            <ac:spMk id="9" creationId="{00000000-0000-0000-0000-000000000000}"/>
          </ac:spMkLst>
        </pc:spChg>
        <pc:spChg chg="mod">
          <ac:chgData name="Nybro, Erica" userId="1492e0a9-8f05-4098-a64e-a6e438108755" providerId="ADAL" clId="{CF679D2E-72E4-4559-8AD1-849C7E45DD5C}" dt="2021-06-22T18:20:21.431" v="57" actId="207"/>
          <ac:spMkLst>
            <pc:docMk/>
            <pc:sldMk cId="2323635372" sldId="323"/>
            <ac:spMk id="10" creationId="{00000000-0000-0000-0000-000000000000}"/>
          </ac:spMkLst>
        </pc:spChg>
        <pc:graphicFrameChg chg="mod">
          <ac:chgData name="Nybro, Erica" userId="1492e0a9-8f05-4098-a64e-a6e438108755" providerId="ADAL" clId="{CF679D2E-72E4-4559-8AD1-849C7E45DD5C}" dt="2021-06-22T18:20:00.318" v="52" actId="207"/>
          <ac:graphicFrameMkLst>
            <pc:docMk/>
            <pc:sldMk cId="2323635372" sldId="323"/>
            <ac:graphicFrameMk id="8" creationId="{00000000-0000-0000-0000-000000000000}"/>
          </ac:graphicFrameMkLst>
        </pc:graphicFrameChg>
      </pc:sldChg>
      <pc:sldChg chg="addSp delSp modSp mod modNotesTx">
        <pc:chgData name="Nybro, Erica" userId="1492e0a9-8f05-4098-a64e-a6e438108755" providerId="ADAL" clId="{CF679D2E-72E4-4559-8AD1-849C7E45DD5C}" dt="2021-06-22T22:05:12.020" v="1572" actId="20577"/>
        <pc:sldMkLst>
          <pc:docMk/>
          <pc:sldMk cId="876218622" sldId="324"/>
        </pc:sldMkLst>
        <pc:spChg chg="add del mod">
          <ac:chgData name="Nybro, Erica" userId="1492e0a9-8f05-4098-a64e-a6e438108755" providerId="ADAL" clId="{CF679D2E-72E4-4559-8AD1-849C7E45DD5C}" dt="2021-06-22T18:22:15.598" v="95" actId="478"/>
          <ac:spMkLst>
            <pc:docMk/>
            <pc:sldMk cId="876218622" sldId="324"/>
            <ac:spMk id="4" creationId="{03667A25-A959-4C54-BFB8-FC31DC1C2BEB}"/>
          </ac:spMkLst>
        </pc:spChg>
        <pc:spChg chg="mod">
          <ac:chgData name="Nybro, Erica" userId="1492e0a9-8f05-4098-a64e-a6e438108755" providerId="ADAL" clId="{CF679D2E-72E4-4559-8AD1-849C7E45DD5C}" dt="2021-06-22T18:26:38.191" v="128" actId="1076"/>
          <ac:spMkLst>
            <pc:docMk/>
            <pc:sldMk cId="876218622" sldId="324"/>
            <ac:spMk id="9" creationId="{00000000-0000-0000-0000-000000000000}"/>
          </ac:spMkLst>
        </pc:spChg>
        <pc:spChg chg="mod">
          <ac:chgData name="Nybro, Erica" userId="1492e0a9-8f05-4098-a64e-a6e438108755" providerId="ADAL" clId="{CF679D2E-72E4-4559-8AD1-849C7E45DD5C}" dt="2021-06-22T18:26:53.272" v="132" actId="1076"/>
          <ac:spMkLst>
            <pc:docMk/>
            <pc:sldMk cId="876218622" sldId="324"/>
            <ac:spMk id="10" creationId="{00000000-0000-0000-0000-000000000000}"/>
          </ac:spMkLst>
        </pc:spChg>
        <pc:spChg chg="mod">
          <ac:chgData name="Nybro, Erica" userId="1492e0a9-8f05-4098-a64e-a6e438108755" providerId="ADAL" clId="{CF679D2E-72E4-4559-8AD1-849C7E45DD5C}" dt="2021-06-22T18:26:50.497" v="131" actId="1076"/>
          <ac:spMkLst>
            <pc:docMk/>
            <pc:sldMk cId="876218622" sldId="324"/>
            <ac:spMk id="11" creationId="{00000000-0000-0000-0000-000000000000}"/>
          </ac:spMkLst>
        </pc:spChg>
        <pc:spChg chg="mod">
          <ac:chgData name="Nybro, Erica" userId="1492e0a9-8f05-4098-a64e-a6e438108755" providerId="ADAL" clId="{CF679D2E-72E4-4559-8AD1-849C7E45DD5C}" dt="2021-06-22T18:27:31.420" v="164" actId="20577"/>
          <ac:spMkLst>
            <pc:docMk/>
            <pc:sldMk cId="876218622" sldId="324"/>
            <ac:spMk id="12" creationId="{00000000-0000-0000-0000-000000000000}"/>
          </ac:spMkLst>
        </pc:spChg>
        <pc:graphicFrameChg chg="del">
          <ac:chgData name="Nybro, Erica" userId="1492e0a9-8f05-4098-a64e-a6e438108755" providerId="ADAL" clId="{CF679D2E-72E4-4559-8AD1-849C7E45DD5C}" dt="2021-06-22T18:21:59.939" v="94" actId="478"/>
          <ac:graphicFrameMkLst>
            <pc:docMk/>
            <pc:sldMk cId="876218622" sldId="324"/>
            <ac:graphicFrameMk id="7" creationId="{00000000-0000-0000-0000-000000000000}"/>
          </ac:graphicFrameMkLst>
        </pc:graphicFrameChg>
        <pc:graphicFrameChg chg="add mod ord">
          <ac:chgData name="Nybro, Erica" userId="1492e0a9-8f05-4098-a64e-a6e438108755" providerId="ADAL" clId="{CF679D2E-72E4-4559-8AD1-849C7E45DD5C}" dt="2021-06-22T18:27:18.158" v="141"/>
          <ac:graphicFrameMkLst>
            <pc:docMk/>
            <pc:sldMk cId="876218622" sldId="324"/>
            <ac:graphicFrameMk id="13" creationId="{EBB934F9-A6C2-4954-B318-2C8A22FFC4C8}"/>
          </ac:graphicFrameMkLst>
        </pc:graphicFrameChg>
      </pc:sldChg>
      <pc:sldChg chg="modSp mod modNotesTx">
        <pc:chgData name="Nybro, Erica" userId="1492e0a9-8f05-4098-a64e-a6e438108755" providerId="ADAL" clId="{CF679D2E-72E4-4559-8AD1-849C7E45DD5C}" dt="2021-06-22T22:05:55.916" v="1767" actId="20577"/>
        <pc:sldMkLst>
          <pc:docMk/>
          <pc:sldMk cId="2467187968" sldId="325"/>
        </pc:sldMkLst>
        <pc:graphicFrameChg chg="mod">
          <ac:chgData name="Nybro, Erica" userId="1492e0a9-8f05-4098-a64e-a6e438108755" providerId="ADAL" clId="{CF679D2E-72E4-4559-8AD1-849C7E45DD5C}" dt="2021-06-22T18:30:43.132" v="175" actId="207"/>
          <ac:graphicFrameMkLst>
            <pc:docMk/>
            <pc:sldMk cId="2467187968" sldId="325"/>
            <ac:graphicFrameMk id="7" creationId="{00000000-0000-0000-0000-000000000000}"/>
          </ac:graphicFrameMkLst>
        </pc:graphicFrameChg>
      </pc:sldChg>
      <pc:sldChg chg="modSp mod modNotesTx">
        <pc:chgData name="Nybro, Erica" userId="1492e0a9-8f05-4098-a64e-a6e438108755" providerId="ADAL" clId="{CF679D2E-72E4-4559-8AD1-849C7E45DD5C}" dt="2021-06-22T22:07:28.774" v="2118" actId="20577"/>
        <pc:sldMkLst>
          <pc:docMk/>
          <pc:sldMk cId="793235630" sldId="327"/>
        </pc:sldMkLst>
        <pc:graphicFrameChg chg="mod">
          <ac:chgData name="Nybro, Erica" userId="1492e0a9-8f05-4098-a64e-a6e438108755" providerId="ADAL" clId="{CF679D2E-72E4-4559-8AD1-849C7E45DD5C}" dt="2021-06-22T18:33:10.663" v="201" actId="207"/>
          <ac:graphicFrameMkLst>
            <pc:docMk/>
            <pc:sldMk cId="793235630" sldId="327"/>
            <ac:graphicFrameMk id="7" creationId="{00000000-0000-0000-0000-000000000000}"/>
          </ac:graphicFrameMkLst>
        </pc:graphicFrameChg>
      </pc:sldChg>
      <pc:sldChg chg="modSp mod modNotesTx">
        <pc:chgData name="Nybro, Erica" userId="1492e0a9-8f05-4098-a64e-a6e438108755" providerId="ADAL" clId="{CF679D2E-72E4-4559-8AD1-849C7E45DD5C}" dt="2021-06-22T22:08:37.257" v="2353" actId="20577"/>
        <pc:sldMkLst>
          <pc:docMk/>
          <pc:sldMk cId="332373501" sldId="328"/>
        </pc:sldMkLst>
        <pc:spChg chg="mod">
          <ac:chgData name="Nybro, Erica" userId="1492e0a9-8f05-4098-a64e-a6e438108755" providerId="ADAL" clId="{CF679D2E-72E4-4559-8AD1-849C7E45DD5C}" dt="2021-06-22T18:36:13.226" v="456" actId="20577"/>
          <ac:spMkLst>
            <pc:docMk/>
            <pc:sldMk cId="332373501" sldId="328"/>
            <ac:spMk id="9" creationId="{00000000-0000-0000-0000-000000000000}"/>
          </ac:spMkLst>
        </pc:spChg>
        <pc:spChg chg="mod">
          <ac:chgData name="Nybro, Erica" userId="1492e0a9-8f05-4098-a64e-a6e438108755" providerId="ADAL" clId="{CF679D2E-72E4-4559-8AD1-849C7E45DD5C}" dt="2021-06-22T18:36:05.047" v="433" actId="207"/>
          <ac:spMkLst>
            <pc:docMk/>
            <pc:sldMk cId="332373501" sldId="328"/>
            <ac:spMk id="10" creationId="{00000000-0000-0000-0000-000000000000}"/>
          </ac:spMkLst>
        </pc:spChg>
        <pc:graphicFrameChg chg="mod">
          <ac:chgData name="Nybro, Erica" userId="1492e0a9-8f05-4098-a64e-a6e438108755" providerId="ADAL" clId="{CF679D2E-72E4-4559-8AD1-849C7E45DD5C}" dt="2021-06-22T18:35:49.838" v="429" actId="207"/>
          <ac:graphicFrameMkLst>
            <pc:docMk/>
            <pc:sldMk cId="332373501" sldId="328"/>
            <ac:graphicFrameMk id="8" creationId="{00000000-0000-0000-0000-000000000000}"/>
          </ac:graphicFrameMkLst>
        </pc:graphicFrameChg>
      </pc:sldChg>
      <pc:sldChg chg="addSp delSp modSp mod ord modNotesTx">
        <pc:chgData name="Nybro, Erica" userId="1492e0a9-8f05-4098-a64e-a6e438108755" providerId="ADAL" clId="{CF679D2E-72E4-4559-8AD1-849C7E45DD5C}" dt="2021-06-22T22:07:54.485" v="2219" actId="20577"/>
        <pc:sldMkLst>
          <pc:docMk/>
          <pc:sldMk cId="2832632089" sldId="329"/>
        </pc:sldMkLst>
        <pc:spChg chg="mod">
          <ac:chgData name="Nybro, Erica" userId="1492e0a9-8f05-4098-a64e-a6e438108755" providerId="ADAL" clId="{CF679D2E-72E4-4559-8AD1-849C7E45DD5C}" dt="2021-06-22T18:36:38.837" v="470" actId="20577"/>
          <ac:spMkLst>
            <pc:docMk/>
            <pc:sldMk cId="2832632089" sldId="329"/>
            <ac:spMk id="2" creationId="{00000000-0000-0000-0000-000000000000}"/>
          </ac:spMkLst>
        </pc:spChg>
        <pc:spChg chg="add del mod">
          <ac:chgData name="Nybro, Erica" userId="1492e0a9-8f05-4098-a64e-a6e438108755" providerId="ADAL" clId="{CF679D2E-72E4-4559-8AD1-849C7E45DD5C}" dt="2021-06-22T18:36:46.497" v="472" actId="478"/>
          <ac:spMkLst>
            <pc:docMk/>
            <pc:sldMk cId="2832632089" sldId="329"/>
            <ac:spMk id="5" creationId="{A58DC767-59EF-4AEE-8DD4-7CD340BCEF75}"/>
          </ac:spMkLst>
        </pc:spChg>
        <pc:spChg chg="mod">
          <ac:chgData name="Nybro, Erica" userId="1492e0a9-8f05-4098-a64e-a6e438108755" providerId="ADAL" clId="{CF679D2E-72E4-4559-8AD1-849C7E45DD5C}" dt="2021-06-22T18:38:02.142" v="498" actId="1076"/>
          <ac:spMkLst>
            <pc:docMk/>
            <pc:sldMk cId="2832632089" sldId="329"/>
            <ac:spMk id="9" creationId="{00000000-0000-0000-0000-000000000000}"/>
          </ac:spMkLst>
        </pc:spChg>
        <pc:spChg chg="del">
          <ac:chgData name="Nybro, Erica" userId="1492e0a9-8f05-4098-a64e-a6e438108755" providerId="ADAL" clId="{CF679D2E-72E4-4559-8AD1-849C7E45DD5C}" dt="2021-06-22T18:36:49.477" v="474" actId="478"/>
          <ac:spMkLst>
            <pc:docMk/>
            <pc:sldMk cId="2832632089" sldId="329"/>
            <ac:spMk id="10" creationId="{00000000-0000-0000-0000-000000000000}"/>
          </ac:spMkLst>
        </pc:spChg>
        <pc:spChg chg="mod">
          <ac:chgData name="Nybro, Erica" userId="1492e0a9-8f05-4098-a64e-a6e438108755" providerId="ADAL" clId="{CF679D2E-72E4-4559-8AD1-849C7E45DD5C}" dt="2021-06-22T18:37:59.548" v="497" actId="1076"/>
          <ac:spMkLst>
            <pc:docMk/>
            <pc:sldMk cId="2832632089" sldId="329"/>
            <ac:spMk id="11" creationId="{00000000-0000-0000-0000-000000000000}"/>
          </ac:spMkLst>
        </pc:spChg>
        <pc:spChg chg="del">
          <ac:chgData name="Nybro, Erica" userId="1492e0a9-8f05-4098-a64e-a6e438108755" providerId="ADAL" clId="{CF679D2E-72E4-4559-8AD1-849C7E45DD5C}" dt="2021-06-22T18:36:48.127" v="473" actId="478"/>
          <ac:spMkLst>
            <pc:docMk/>
            <pc:sldMk cId="2832632089" sldId="329"/>
            <ac:spMk id="12" creationId="{00000000-0000-0000-0000-000000000000}"/>
          </ac:spMkLst>
        </pc:spChg>
        <pc:graphicFrameChg chg="del">
          <ac:chgData name="Nybro, Erica" userId="1492e0a9-8f05-4098-a64e-a6e438108755" providerId="ADAL" clId="{CF679D2E-72E4-4559-8AD1-849C7E45DD5C}" dt="2021-06-22T18:36:41.897" v="471" actId="478"/>
          <ac:graphicFrameMkLst>
            <pc:docMk/>
            <pc:sldMk cId="2832632089" sldId="329"/>
            <ac:graphicFrameMk id="8" creationId="{00000000-0000-0000-0000-000000000000}"/>
          </ac:graphicFrameMkLst>
        </pc:graphicFrameChg>
        <pc:graphicFrameChg chg="add mod ord">
          <ac:chgData name="Nybro, Erica" userId="1492e0a9-8f05-4098-a64e-a6e438108755" providerId="ADAL" clId="{CF679D2E-72E4-4559-8AD1-849C7E45DD5C}" dt="2021-06-22T18:38:04.134" v="499" actId="14100"/>
          <ac:graphicFrameMkLst>
            <pc:docMk/>
            <pc:sldMk cId="2832632089" sldId="329"/>
            <ac:graphicFrameMk id="13" creationId="{274ADEFD-0436-470E-8724-92D3313AE175}"/>
          </ac:graphicFrameMkLst>
        </pc:graphicFrameChg>
      </pc:sldChg>
      <pc:sldChg chg="modSp mod modNotesTx">
        <pc:chgData name="Nybro, Erica" userId="1492e0a9-8f05-4098-a64e-a6e438108755" providerId="ADAL" clId="{CF679D2E-72E4-4559-8AD1-849C7E45DD5C}" dt="2021-06-22T22:09:24.384" v="2515" actId="20577"/>
        <pc:sldMkLst>
          <pc:docMk/>
          <pc:sldMk cId="2976907531" sldId="330"/>
        </pc:sldMkLst>
        <pc:graphicFrameChg chg="mod">
          <ac:chgData name="Nybro, Erica" userId="1492e0a9-8f05-4098-a64e-a6e438108755" providerId="ADAL" clId="{CF679D2E-72E4-4559-8AD1-849C7E45DD5C}" dt="2021-06-22T18:46:27.487" v="779" actId="207"/>
          <ac:graphicFrameMkLst>
            <pc:docMk/>
            <pc:sldMk cId="2976907531" sldId="330"/>
            <ac:graphicFrameMk id="8" creationId="{00000000-0000-0000-0000-000000000000}"/>
          </ac:graphicFrameMkLst>
        </pc:graphicFrameChg>
      </pc:sldChg>
      <pc:sldChg chg="modSp del mod modNotesTx">
        <pc:chgData name="Nybro, Erica" userId="1492e0a9-8f05-4098-a64e-a6e438108755" providerId="ADAL" clId="{CF679D2E-72E4-4559-8AD1-849C7E45DD5C}" dt="2021-06-22T22:10:44.403" v="2674" actId="20577"/>
        <pc:sldMkLst>
          <pc:docMk/>
          <pc:sldMk cId="3496882892" sldId="331"/>
        </pc:sldMkLst>
        <pc:graphicFrameChg chg="mod">
          <ac:chgData name="Nybro, Erica" userId="1492e0a9-8f05-4098-a64e-a6e438108755" providerId="ADAL" clId="{CF679D2E-72E4-4559-8AD1-849C7E45DD5C}" dt="2021-06-22T18:55:44.805" v="1121" actId="207"/>
          <ac:graphicFrameMkLst>
            <pc:docMk/>
            <pc:sldMk cId="3496882892" sldId="331"/>
            <ac:graphicFrameMk id="9" creationId="{00000000-0000-0000-0000-000000000000}"/>
          </ac:graphicFrameMkLst>
        </pc:graphicFrameChg>
      </pc:sldChg>
      <pc:sldChg chg="del">
        <pc:chgData name="Nybro, Erica" userId="1492e0a9-8f05-4098-a64e-a6e438108755" providerId="ADAL" clId="{CF679D2E-72E4-4559-8AD1-849C7E45DD5C}" dt="2021-06-22T18:51:06.730" v="1020" actId="47"/>
        <pc:sldMkLst>
          <pc:docMk/>
          <pc:sldMk cId="498662703" sldId="332"/>
        </pc:sldMkLst>
      </pc:sldChg>
      <pc:sldChg chg="modSp mod modNotesTx">
        <pc:chgData name="Nybro, Erica" userId="1492e0a9-8f05-4098-a64e-a6e438108755" providerId="ADAL" clId="{CF679D2E-72E4-4559-8AD1-849C7E45DD5C}" dt="2021-06-22T22:03:34.903" v="1485" actId="20577"/>
        <pc:sldMkLst>
          <pc:docMk/>
          <pc:sldMk cId="1040490249" sldId="333"/>
        </pc:sldMkLst>
        <pc:graphicFrameChg chg="mod">
          <ac:chgData name="Nybro, Erica" userId="1492e0a9-8f05-4098-a64e-a6e438108755" providerId="ADAL" clId="{CF679D2E-72E4-4559-8AD1-849C7E45DD5C}" dt="2021-06-22T18:21:21.810" v="91" actId="207"/>
          <ac:graphicFrameMkLst>
            <pc:docMk/>
            <pc:sldMk cId="1040490249" sldId="333"/>
            <ac:graphicFrameMk id="7" creationId="{00000000-0000-0000-0000-000000000000}"/>
          </ac:graphicFrameMkLst>
        </pc:graphicFrameChg>
      </pc:sldChg>
      <pc:sldChg chg="modSp mod modNotesTx">
        <pc:chgData name="Nybro, Erica" userId="1492e0a9-8f05-4098-a64e-a6e438108755" providerId="ADAL" clId="{CF679D2E-72E4-4559-8AD1-849C7E45DD5C}" dt="2021-06-22T22:06:53.665" v="2022" actId="20577"/>
        <pc:sldMkLst>
          <pc:docMk/>
          <pc:sldMk cId="1691044696" sldId="334"/>
        </pc:sldMkLst>
        <pc:graphicFrameChg chg="mod">
          <ac:chgData name="Nybro, Erica" userId="1492e0a9-8f05-4098-a64e-a6e438108755" providerId="ADAL" clId="{CF679D2E-72E4-4559-8AD1-849C7E45DD5C}" dt="2021-06-22T18:31:04.142" v="180" actId="207"/>
          <ac:graphicFrameMkLst>
            <pc:docMk/>
            <pc:sldMk cId="1691044696" sldId="334"/>
            <ac:graphicFrameMk id="7" creationId="{00000000-0000-0000-0000-000000000000}"/>
          </ac:graphicFrameMkLst>
        </pc:graphicFrameChg>
      </pc:sldChg>
      <pc:sldChg chg="modSp mod modNotesTx">
        <pc:chgData name="Nybro, Erica" userId="1492e0a9-8f05-4098-a64e-a6e438108755" providerId="ADAL" clId="{CF679D2E-72E4-4559-8AD1-849C7E45DD5C}" dt="2021-06-22T18:51:02.355" v="1019" actId="20577"/>
        <pc:sldMkLst>
          <pc:docMk/>
          <pc:sldMk cId="3081724314" sldId="335"/>
        </pc:sldMkLst>
        <pc:spChg chg="mod">
          <ac:chgData name="Nybro, Erica" userId="1492e0a9-8f05-4098-a64e-a6e438108755" providerId="ADAL" clId="{CF679D2E-72E4-4559-8AD1-849C7E45DD5C}" dt="2021-06-22T18:49:35.343" v="836" actId="20577"/>
          <ac:spMkLst>
            <pc:docMk/>
            <pc:sldMk cId="3081724314" sldId="335"/>
            <ac:spMk id="2" creationId="{00000000-0000-0000-0000-000000000000}"/>
          </ac:spMkLst>
        </pc:spChg>
        <pc:spChg chg="mod">
          <ac:chgData name="Nybro, Erica" userId="1492e0a9-8f05-4098-a64e-a6e438108755" providerId="ADAL" clId="{CF679D2E-72E4-4559-8AD1-849C7E45DD5C}" dt="2021-06-22T18:49:44.534" v="856" actId="20577"/>
          <ac:spMkLst>
            <pc:docMk/>
            <pc:sldMk cId="3081724314" sldId="335"/>
            <ac:spMk id="9" creationId="{00000000-0000-0000-0000-000000000000}"/>
          </ac:spMkLst>
        </pc:spChg>
        <pc:graphicFrameChg chg="mod">
          <ac:chgData name="Nybro, Erica" userId="1492e0a9-8f05-4098-a64e-a6e438108755" providerId="ADAL" clId="{CF679D2E-72E4-4559-8AD1-849C7E45DD5C}" dt="2021-06-22T18:50:31.807" v="867" actId="207"/>
          <ac:graphicFrameMkLst>
            <pc:docMk/>
            <pc:sldMk cId="3081724314" sldId="335"/>
            <ac:graphicFrameMk id="7" creationId="{00000000-0000-0000-0000-000000000000}"/>
          </ac:graphicFrameMkLst>
        </pc:graphicFrameChg>
      </pc:sldChg>
      <pc:sldMasterChg chg="del delSldLayout">
        <pc:chgData name="Nybro, Erica" userId="1492e0a9-8f05-4098-a64e-a6e438108755" providerId="ADAL" clId="{CF679D2E-72E4-4559-8AD1-849C7E45DD5C}" dt="2021-06-22T18:14:31.352" v="23" actId="47"/>
        <pc:sldMasterMkLst>
          <pc:docMk/>
          <pc:sldMasterMk cId="3242073853" sldId="2147483660"/>
        </pc:sldMasterMkLst>
        <pc:sldLayoutChg chg="del">
          <pc:chgData name="Nybro, Erica" userId="1492e0a9-8f05-4098-a64e-a6e438108755" providerId="ADAL" clId="{CF679D2E-72E4-4559-8AD1-849C7E45DD5C}" dt="2021-06-22T18:14:31.352" v="23" actId="47"/>
          <pc:sldLayoutMkLst>
            <pc:docMk/>
            <pc:sldMasterMk cId="3242073853" sldId="2147483660"/>
            <pc:sldLayoutMk cId="4105006935" sldId="2147483661"/>
          </pc:sldLayoutMkLst>
        </pc:sldLayoutChg>
      </pc:sldMasterChg>
      <pc:sldMasterChg chg="setBg">
        <pc:chgData name="Nybro, Erica" userId="1492e0a9-8f05-4098-a64e-a6e438108755" providerId="ADAL" clId="{CF679D2E-72E4-4559-8AD1-849C7E45DD5C}" dt="2021-06-22T18:14:49.404" v="25"/>
        <pc:sldMasterMkLst>
          <pc:docMk/>
          <pc:sldMasterMk cId="2535715439" sldId="2147483662"/>
        </pc:sldMasterMkLst>
      </pc:sldMasterChg>
      <pc:sldMasterChg chg="modSp mod">
        <pc:chgData name="Nybro, Erica" userId="1492e0a9-8f05-4098-a64e-a6e438108755" providerId="ADAL" clId="{CF679D2E-72E4-4559-8AD1-849C7E45DD5C}" dt="2021-06-23T14:17:56.258" v="2679" actId="20577"/>
        <pc:sldMasterMkLst>
          <pc:docMk/>
          <pc:sldMasterMk cId="1543577500" sldId="2147483667"/>
        </pc:sldMasterMkLst>
        <pc:spChg chg="mod">
          <ac:chgData name="Nybro, Erica" userId="1492e0a9-8f05-4098-a64e-a6e438108755" providerId="ADAL" clId="{CF679D2E-72E4-4559-8AD1-849C7E45DD5C}" dt="2021-06-23T14:17:56.258" v="2679" actId="20577"/>
          <ac:spMkLst>
            <pc:docMk/>
            <pc:sldMasterMk cId="1543577500" sldId="2147483667"/>
            <ac:spMk id="7" creationId="{00000000-0000-0000-0000-000000000000}"/>
          </ac:spMkLst>
        </pc:spChg>
      </pc:sldMasterChg>
    </pc:docChg>
  </pc:docChgLst>
  <pc:docChgLst>
    <pc:chgData name="McFarland, Annette" userId="e93d1f50-85ab-41a8-a34a-185a53159573" providerId="ADAL" clId="{92B98A03-C8B2-4D6D-A69D-AAE9616C8EA7}"/>
    <pc:docChg chg="custSel modSld">
      <pc:chgData name="McFarland, Annette" userId="e93d1f50-85ab-41a8-a34a-185a53159573" providerId="ADAL" clId="{92B98A03-C8B2-4D6D-A69D-AAE9616C8EA7}" dt="2021-08-11T19:25:52.014" v="132" actId="27918"/>
      <pc:docMkLst>
        <pc:docMk/>
      </pc:docMkLst>
      <pc:sldChg chg="addSp delSp modSp mod">
        <pc:chgData name="McFarland, Annette" userId="e93d1f50-85ab-41a8-a34a-185a53159573" providerId="ADAL" clId="{92B98A03-C8B2-4D6D-A69D-AAE9616C8EA7}" dt="2021-07-26T15:54:00.741" v="35" actId="20577"/>
        <pc:sldMkLst>
          <pc:docMk/>
          <pc:sldMk cId="2985193522" sldId="258"/>
        </pc:sldMkLst>
        <pc:spChg chg="mod">
          <ac:chgData name="McFarland, Annette" userId="e93d1f50-85ab-41a8-a34a-185a53159573" providerId="ADAL" clId="{92B98A03-C8B2-4D6D-A69D-AAE9616C8EA7}" dt="2021-07-26T15:54:00.741" v="35" actId="20577"/>
          <ac:spMkLst>
            <pc:docMk/>
            <pc:sldMk cId="2985193522" sldId="258"/>
            <ac:spMk id="5" creationId="{00000000-0000-0000-0000-000000000000}"/>
          </ac:spMkLst>
        </pc:spChg>
        <pc:picChg chg="add mod">
          <ac:chgData name="McFarland, Annette" userId="e93d1f50-85ab-41a8-a34a-185a53159573" providerId="ADAL" clId="{92B98A03-C8B2-4D6D-A69D-AAE9616C8EA7}" dt="2021-07-26T15:53:05.011" v="6" actId="208"/>
          <ac:picMkLst>
            <pc:docMk/>
            <pc:sldMk cId="2985193522" sldId="258"/>
            <ac:picMk id="4" creationId="{BFF6BE3C-843B-4965-B614-2C27FF5693D8}"/>
          </ac:picMkLst>
        </pc:picChg>
        <pc:picChg chg="del">
          <ac:chgData name="McFarland, Annette" userId="e93d1f50-85ab-41a8-a34a-185a53159573" providerId="ADAL" clId="{92B98A03-C8B2-4D6D-A69D-AAE9616C8EA7}" dt="2021-07-26T15:51:05.387" v="0" actId="478"/>
          <ac:picMkLst>
            <pc:docMk/>
            <pc:sldMk cId="2985193522" sldId="258"/>
            <ac:picMk id="7" creationId="{AFB64CC0-EC5B-48C8-AB9B-8A2FE76631F2}"/>
          </ac:picMkLst>
        </pc:picChg>
      </pc:sldChg>
      <pc:sldChg chg="addSp delSp modSp mod">
        <pc:chgData name="McFarland, Annette" userId="e93d1f50-85ab-41a8-a34a-185a53159573" providerId="ADAL" clId="{92B98A03-C8B2-4D6D-A69D-AAE9616C8EA7}" dt="2021-07-26T15:58:54.839" v="41"/>
        <pc:sldMkLst>
          <pc:docMk/>
          <pc:sldMk cId="2261690213" sldId="321"/>
        </pc:sldMkLst>
        <pc:spChg chg="del">
          <ac:chgData name="McFarland, Annette" userId="e93d1f50-85ab-41a8-a34a-185a53159573" providerId="ADAL" clId="{92B98A03-C8B2-4D6D-A69D-AAE9616C8EA7}" dt="2021-07-26T15:58:53.818" v="40" actId="478"/>
          <ac:spMkLst>
            <pc:docMk/>
            <pc:sldMk cId="2261690213" sldId="321"/>
            <ac:spMk id="4" creationId="{7E9BF40B-4FA4-4B05-820E-4189B779A009}"/>
          </ac:spMkLst>
        </pc:spChg>
        <pc:spChg chg="add mod">
          <ac:chgData name="McFarland, Annette" userId="e93d1f50-85ab-41a8-a34a-185a53159573" providerId="ADAL" clId="{92B98A03-C8B2-4D6D-A69D-AAE9616C8EA7}" dt="2021-07-26T15:58:54.839" v="41"/>
          <ac:spMkLst>
            <pc:docMk/>
            <pc:sldMk cId="2261690213" sldId="321"/>
            <ac:spMk id="5" creationId="{CCB22ADF-7B5B-4D5F-B2C0-AE3F4F27892A}"/>
          </ac:spMkLst>
        </pc:spChg>
        <pc:picChg chg="del">
          <ac:chgData name="McFarland, Annette" userId="e93d1f50-85ab-41a8-a34a-185a53159573" providerId="ADAL" clId="{92B98A03-C8B2-4D6D-A69D-AAE9616C8EA7}" dt="2021-07-26T15:58:49.878" v="39" actId="478"/>
          <ac:picMkLst>
            <pc:docMk/>
            <pc:sldMk cId="2261690213" sldId="321"/>
            <ac:picMk id="6" creationId="{13163EEF-EC2C-4332-890F-A0916FEFF849}"/>
          </ac:picMkLst>
        </pc:picChg>
        <pc:picChg chg="add mod">
          <ac:chgData name="McFarland, Annette" userId="e93d1f50-85ab-41a8-a34a-185a53159573" providerId="ADAL" clId="{92B98A03-C8B2-4D6D-A69D-AAE9616C8EA7}" dt="2021-07-26T15:58:54.839" v="41"/>
          <ac:picMkLst>
            <pc:docMk/>
            <pc:sldMk cId="2261690213" sldId="321"/>
            <ac:picMk id="7" creationId="{606CBA55-7689-4210-AB70-C463629B784A}"/>
          </ac:picMkLst>
        </pc:picChg>
      </pc:sldChg>
      <pc:sldChg chg="addSp delSp modSp mod">
        <pc:chgData name="McFarland, Annette" userId="e93d1f50-85ab-41a8-a34a-185a53159573" providerId="ADAL" clId="{92B98A03-C8B2-4D6D-A69D-AAE9616C8EA7}" dt="2021-07-26T15:59:01.951" v="44"/>
        <pc:sldMkLst>
          <pc:docMk/>
          <pc:sldMk cId="1295406784" sldId="322"/>
        </pc:sldMkLst>
        <pc:spChg chg="del">
          <ac:chgData name="McFarland, Annette" userId="e93d1f50-85ab-41a8-a34a-185a53159573" providerId="ADAL" clId="{92B98A03-C8B2-4D6D-A69D-AAE9616C8EA7}" dt="2021-07-26T15:59:00.971" v="43" actId="478"/>
          <ac:spMkLst>
            <pc:docMk/>
            <pc:sldMk cId="1295406784" sldId="322"/>
            <ac:spMk id="4" creationId="{C2FF05F3-BB4A-41CF-B931-032DDEBB5940}"/>
          </ac:spMkLst>
        </pc:spChg>
        <pc:spChg chg="add mod">
          <ac:chgData name="McFarland, Annette" userId="e93d1f50-85ab-41a8-a34a-185a53159573" providerId="ADAL" clId="{92B98A03-C8B2-4D6D-A69D-AAE9616C8EA7}" dt="2021-07-26T15:59:01.951" v="44"/>
          <ac:spMkLst>
            <pc:docMk/>
            <pc:sldMk cId="1295406784" sldId="322"/>
            <ac:spMk id="5" creationId="{2AC83BEB-109E-42F3-A9FC-C5E852C72605}"/>
          </ac:spMkLst>
        </pc:spChg>
        <pc:picChg chg="del">
          <ac:chgData name="McFarland, Annette" userId="e93d1f50-85ab-41a8-a34a-185a53159573" providerId="ADAL" clId="{92B98A03-C8B2-4D6D-A69D-AAE9616C8EA7}" dt="2021-07-26T15:58:59.707" v="42" actId="478"/>
          <ac:picMkLst>
            <pc:docMk/>
            <pc:sldMk cId="1295406784" sldId="322"/>
            <ac:picMk id="6" creationId="{59E6743F-C798-40AA-9336-F470BE1AD494}"/>
          </ac:picMkLst>
        </pc:picChg>
        <pc:picChg chg="add mod">
          <ac:chgData name="McFarland, Annette" userId="e93d1f50-85ab-41a8-a34a-185a53159573" providerId="ADAL" clId="{92B98A03-C8B2-4D6D-A69D-AAE9616C8EA7}" dt="2021-07-26T15:59:01.951" v="44"/>
          <ac:picMkLst>
            <pc:docMk/>
            <pc:sldMk cId="1295406784" sldId="322"/>
            <ac:picMk id="7" creationId="{8CC84777-785D-442A-AC76-3CDF797D4DE7}"/>
          </ac:picMkLst>
        </pc:picChg>
      </pc:sldChg>
      <pc:sldChg chg="modSp mod delCm">
        <pc:chgData name="McFarland, Annette" userId="e93d1f50-85ab-41a8-a34a-185a53159573" providerId="ADAL" clId="{92B98A03-C8B2-4D6D-A69D-AAE9616C8EA7}" dt="2021-08-11T19:25:52.014" v="132" actId="27918"/>
        <pc:sldMkLst>
          <pc:docMk/>
          <pc:sldMk cId="2323635372" sldId="323"/>
        </pc:sldMkLst>
        <pc:graphicFrameChg chg="mod">
          <ac:chgData name="McFarland, Annette" userId="e93d1f50-85ab-41a8-a34a-185a53159573" providerId="ADAL" clId="{92B98A03-C8B2-4D6D-A69D-AAE9616C8EA7}" dt="2021-08-11T19:25:11.976" v="128"/>
          <ac:graphicFrameMkLst>
            <pc:docMk/>
            <pc:sldMk cId="2323635372" sldId="323"/>
            <ac:graphicFrameMk id="8" creationId="{00000000-0000-0000-0000-000000000000}"/>
          </ac:graphicFrameMkLst>
        </pc:graphicFrameChg>
      </pc:sldChg>
      <pc:sldChg chg="mod">
        <pc:chgData name="McFarland, Annette" userId="e93d1f50-85ab-41a8-a34a-185a53159573" providerId="ADAL" clId="{92B98A03-C8B2-4D6D-A69D-AAE9616C8EA7}" dt="2021-07-26T16:03:26.135" v="68" actId="27918"/>
        <pc:sldMkLst>
          <pc:docMk/>
          <pc:sldMk cId="876218622" sldId="324"/>
        </pc:sldMkLst>
      </pc:sldChg>
      <pc:sldChg chg="modSp mod">
        <pc:chgData name="McFarland, Annette" userId="e93d1f50-85ab-41a8-a34a-185a53159573" providerId="ADAL" clId="{92B98A03-C8B2-4D6D-A69D-AAE9616C8EA7}" dt="2021-07-26T16:00:40.733" v="49"/>
        <pc:sldMkLst>
          <pc:docMk/>
          <pc:sldMk cId="793235630" sldId="327"/>
        </pc:sldMkLst>
        <pc:graphicFrameChg chg="mod">
          <ac:chgData name="McFarland, Annette" userId="e93d1f50-85ab-41a8-a34a-185a53159573" providerId="ADAL" clId="{92B98A03-C8B2-4D6D-A69D-AAE9616C8EA7}" dt="2021-07-26T16:00:40.733" v="49"/>
          <ac:graphicFrameMkLst>
            <pc:docMk/>
            <pc:sldMk cId="793235630" sldId="327"/>
            <ac:graphicFrameMk id="7" creationId="{00000000-0000-0000-0000-000000000000}"/>
          </ac:graphicFrameMkLst>
        </pc:graphicFrameChg>
      </pc:sldChg>
      <pc:sldChg chg="addSp modSp mod">
        <pc:chgData name="McFarland, Annette" userId="e93d1f50-85ab-41a8-a34a-185a53159573" providerId="ADAL" clId="{92B98A03-C8B2-4D6D-A69D-AAE9616C8EA7}" dt="2021-07-26T16:14:01.495" v="116" actId="1076"/>
        <pc:sldMkLst>
          <pc:docMk/>
          <pc:sldMk cId="332373501" sldId="328"/>
        </pc:sldMkLst>
        <pc:spChg chg="add mod">
          <ac:chgData name="McFarland, Annette" userId="e93d1f50-85ab-41a8-a34a-185a53159573" providerId="ADAL" clId="{92B98A03-C8B2-4D6D-A69D-AAE9616C8EA7}" dt="2021-07-26T16:12:18.296" v="108" actId="1076"/>
          <ac:spMkLst>
            <pc:docMk/>
            <pc:sldMk cId="332373501" sldId="328"/>
            <ac:spMk id="7" creationId="{E1533FFF-5765-4B77-AF79-5EBB7442EDF2}"/>
          </ac:spMkLst>
        </pc:spChg>
        <pc:spChg chg="mod">
          <ac:chgData name="McFarland, Annette" userId="e93d1f50-85ab-41a8-a34a-185a53159573" providerId="ADAL" clId="{92B98A03-C8B2-4D6D-A69D-AAE9616C8EA7}" dt="2021-07-26T16:13:49.635" v="115" actId="1076"/>
          <ac:spMkLst>
            <pc:docMk/>
            <pc:sldMk cId="332373501" sldId="328"/>
            <ac:spMk id="10" creationId="{00000000-0000-0000-0000-000000000000}"/>
          </ac:spMkLst>
        </pc:spChg>
        <pc:spChg chg="add mod">
          <ac:chgData name="McFarland, Annette" userId="e93d1f50-85ab-41a8-a34a-185a53159573" providerId="ADAL" clId="{92B98A03-C8B2-4D6D-A69D-AAE9616C8EA7}" dt="2021-07-26T16:14:01.495" v="116" actId="1076"/>
          <ac:spMkLst>
            <pc:docMk/>
            <pc:sldMk cId="332373501" sldId="328"/>
            <ac:spMk id="11" creationId="{3DE5636C-F4D0-4D61-BDBF-8587659FFD53}"/>
          </ac:spMkLst>
        </pc:spChg>
        <pc:graphicFrameChg chg="mod">
          <ac:chgData name="McFarland, Annette" userId="e93d1f50-85ab-41a8-a34a-185a53159573" providerId="ADAL" clId="{92B98A03-C8B2-4D6D-A69D-AAE9616C8EA7}" dt="2021-07-26T16:12:25.501" v="110"/>
          <ac:graphicFrameMkLst>
            <pc:docMk/>
            <pc:sldMk cId="332373501" sldId="328"/>
            <ac:graphicFrameMk id="8" creationId="{00000000-0000-0000-0000-000000000000}"/>
          </ac:graphicFrameMkLst>
        </pc:graphicFrameChg>
      </pc:sldChg>
      <pc:sldChg chg="mod">
        <pc:chgData name="McFarland, Annette" userId="e93d1f50-85ab-41a8-a34a-185a53159573" providerId="ADAL" clId="{92B98A03-C8B2-4D6D-A69D-AAE9616C8EA7}" dt="2021-07-26T16:02:53.993" v="60" actId="27918"/>
        <pc:sldMkLst>
          <pc:docMk/>
          <pc:sldMk cId="2832632089" sldId="329"/>
        </pc:sldMkLst>
      </pc:sldChg>
      <pc:sldChg chg="addSp modSp mod addCm delCm modCm modNotesTx">
        <pc:chgData name="McFarland, Annette" userId="e93d1f50-85ab-41a8-a34a-185a53159573" providerId="ADAL" clId="{92B98A03-C8B2-4D6D-A69D-AAE9616C8EA7}" dt="2021-07-29T19:05:27.496" v="124" actId="1592"/>
        <pc:sldMkLst>
          <pc:docMk/>
          <pc:sldMk cId="3081724314" sldId="335"/>
        </pc:sldMkLst>
        <pc:spChg chg="add mod">
          <ac:chgData name="McFarland, Annette" userId="e93d1f50-85ab-41a8-a34a-185a53159573" providerId="ADAL" clId="{92B98A03-C8B2-4D6D-A69D-AAE9616C8EA7}" dt="2021-07-29T19:05:25.450" v="123" actId="1076"/>
          <ac:spMkLst>
            <pc:docMk/>
            <pc:sldMk cId="3081724314" sldId="335"/>
            <ac:spMk id="3" creationId="{272014ED-4B97-4E3C-946B-F272D7031F3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1.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0603D"/>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9B9-4927-8770-3880270EDFCF}"/>
              </c:ext>
            </c:extLst>
          </c:dPt>
          <c:dPt>
            <c:idx val="1"/>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9B9-4927-8770-3880270EDFCF}"/>
              </c:ext>
            </c:extLst>
          </c:dPt>
          <c:dPt>
            <c:idx val="2"/>
            <c:bubble3D val="0"/>
            <c:spPr>
              <a:solidFill>
                <a:srgbClr val="F07F0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69B9-4927-8770-3880270EDFCF}"/>
              </c:ext>
            </c:extLst>
          </c:dPt>
          <c:dPt>
            <c:idx val="3"/>
            <c:bubble3D val="0"/>
            <c:spPr>
              <a:solidFill>
                <a:schemeClr val="accent4"/>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69B9-4927-8770-3880270EDFCF}"/>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69B9-4927-8770-3880270EDFCF}"/>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69B9-4927-8770-3880270EDFCF}"/>
              </c:ext>
            </c:extLst>
          </c:dPt>
          <c:dLbls>
            <c:dLbl>
              <c:idx val="1"/>
              <c:layout>
                <c:manualLayout>
                  <c:x val="0.22897826910804669"/>
                  <c:y val="5.669630461737370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69B9-4927-8770-3880270EDFCF}"/>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69B9-4927-8770-3880270EDFC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Doctor</c:v>
                </c:pt>
                <c:pt idx="1">
                  <c:v>Nurse/midwife/auxiliary midwife</c:v>
                </c:pt>
                <c:pt idx="2">
                  <c:v>No ANC</c:v>
                </c:pt>
              </c:strCache>
            </c:strRef>
          </c:cat>
          <c:val>
            <c:numRef>
              <c:f>Sheet1!$B$2:$B$4</c:f>
              <c:numCache>
                <c:formatCode>General</c:formatCode>
                <c:ptCount val="3"/>
                <c:pt idx="0">
                  <c:v>5</c:v>
                </c:pt>
                <c:pt idx="1">
                  <c:v>93</c:v>
                </c:pt>
                <c:pt idx="2">
                  <c:v>2</c:v>
                </c:pt>
              </c:numCache>
            </c:numRef>
          </c:val>
          <c:extLst>
            <c:ext xmlns:c16="http://schemas.microsoft.com/office/drawing/2014/chart" uri="{C3380CC4-5D6E-409C-BE32-E72D297353CC}">
              <c16:uniqueId val="{0000000C-69B9-4927-8770-3880270EDFCF}"/>
            </c:ext>
          </c:extLst>
        </c:ser>
        <c:dLbls>
          <c:showLegendKey val="0"/>
          <c:showVal val="0"/>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0873189149360084E-4"/>
          <c:w val="0.96616035172886816"/>
          <c:h val="0.85655223097112865"/>
        </c:manualLayout>
      </c:layout>
      <c:barChart>
        <c:barDir val="col"/>
        <c:grouping val="clustered"/>
        <c:varyColors val="0"/>
        <c:ser>
          <c:idx val="0"/>
          <c:order val="0"/>
          <c:tx>
            <c:strRef>
              <c:f>Sheet1!$B$1</c:f>
              <c:strCache>
                <c:ptCount val="1"/>
                <c:pt idx="0">
                  <c:v>c-section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068-4016-A2A8-8EB04CA49DBB}"/>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068-4016-A2A8-8EB04CA49DB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2">
                  <c:v>No education</c:v>
                </c:pt>
                <c:pt idx="3">
                  <c:v>Primary</c:v>
                </c:pt>
                <c:pt idx="4">
                  <c:v>Secondary</c:v>
                </c:pt>
                <c:pt idx="5">
                  <c:v>More than secondary</c:v>
                </c:pt>
              </c:strCache>
            </c:strRef>
          </c:cat>
          <c:val>
            <c:numRef>
              <c:f>Sheet1!$B$2:$B$7</c:f>
              <c:numCache>
                <c:formatCode>General</c:formatCode>
                <c:ptCount val="6"/>
                <c:pt idx="0" formatCode="0">
                  <c:v>15</c:v>
                </c:pt>
                <c:pt idx="2" formatCode="0">
                  <c:v>9</c:v>
                </c:pt>
                <c:pt idx="3" formatCode="0">
                  <c:v>13</c:v>
                </c:pt>
                <c:pt idx="4" formatCode="0">
                  <c:v>20</c:v>
                </c:pt>
                <c:pt idx="5" formatCode="0">
                  <c:v>45</c:v>
                </c:pt>
              </c:numCache>
            </c:numRef>
          </c:val>
          <c:extLst>
            <c:ext xmlns:c16="http://schemas.microsoft.com/office/drawing/2014/chart" uri="{C3380CC4-5D6E-409C-BE32-E72D297353CC}">
              <c16:uniqueId val="{00000004-6068-4016-A2A8-8EB04CA49DBB}"/>
            </c:ext>
          </c:extLst>
        </c:ser>
        <c:dLbls>
          <c:dLblPos val="outEnd"/>
          <c:showLegendKey val="0"/>
          <c:showVal val="1"/>
          <c:showCatName val="0"/>
          <c:showSerName val="0"/>
          <c:showPercent val="0"/>
          <c:showBubbleSize val="0"/>
        </c:dLbls>
        <c:gapWidth val="100"/>
        <c:axId val="512939584"/>
        <c:axId val="512939976"/>
      </c:barChart>
      <c:catAx>
        <c:axId val="512939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2939976"/>
        <c:crosses val="autoZero"/>
        <c:auto val="1"/>
        <c:lblAlgn val="ctr"/>
        <c:lblOffset val="100"/>
        <c:noMultiLvlLbl val="0"/>
      </c:catAx>
      <c:valAx>
        <c:axId val="512939976"/>
        <c:scaling>
          <c:orientation val="minMax"/>
          <c:max val="100"/>
        </c:scaling>
        <c:delete val="1"/>
        <c:axPos val="l"/>
        <c:numFmt formatCode="0" sourceLinked="1"/>
        <c:majorTickMark val="out"/>
        <c:minorTickMark val="none"/>
        <c:tickLblPos val="nextTo"/>
        <c:crossAx val="512939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Mother</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DA7-4FFD-8788-93A51FB63331}"/>
              </c:ext>
            </c:extLst>
          </c:dPt>
          <c:dPt>
            <c:idx val="2"/>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DA7-4FFD-8788-93A51FB6333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55</c:v>
                </c:pt>
                <c:pt idx="1">
                  <c:v>70</c:v>
                </c:pt>
                <c:pt idx="2">
                  <c:v>28</c:v>
                </c:pt>
              </c:numCache>
            </c:numRef>
          </c:val>
          <c:extLst>
            <c:ext xmlns:c16="http://schemas.microsoft.com/office/drawing/2014/chart" uri="{C3380CC4-5D6E-409C-BE32-E72D297353CC}">
              <c16:uniqueId val="{00000004-3DA7-4FFD-8788-93A51FB63331}"/>
            </c:ext>
          </c:extLst>
        </c:ser>
        <c:ser>
          <c:idx val="1"/>
          <c:order val="1"/>
          <c:tx>
            <c:strRef>
              <c:f>Sheet1!$C$1</c:f>
              <c:strCache>
                <c:ptCount val="1"/>
                <c:pt idx="0">
                  <c:v>Infant</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62</c:v>
                </c:pt>
                <c:pt idx="1">
                  <c:v>75</c:v>
                </c:pt>
                <c:pt idx="2">
                  <c:v>25</c:v>
                </c:pt>
              </c:numCache>
            </c:numRef>
          </c:val>
          <c:extLst>
            <c:ext xmlns:c16="http://schemas.microsoft.com/office/drawing/2014/chart" uri="{C3380CC4-5D6E-409C-BE32-E72D297353CC}">
              <c16:uniqueId val="{00000005-3DA7-4FFD-8788-93A51FB63331}"/>
            </c:ext>
          </c:extLst>
        </c:ser>
        <c:dLbls>
          <c:dLblPos val="outEnd"/>
          <c:showLegendKey val="0"/>
          <c:showVal val="1"/>
          <c:showCatName val="0"/>
          <c:showSerName val="0"/>
          <c:showPercent val="0"/>
          <c:showBubbleSize val="0"/>
        </c:dLbls>
        <c:gapWidth val="100"/>
        <c:axId val="516142064"/>
        <c:axId val="516142456"/>
      </c:barChart>
      <c:catAx>
        <c:axId val="5161420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6142456"/>
        <c:crosses val="autoZero"/>
        <c:auto val="1"/>
        <c:lblAlgn val="ctr"/>
        <c:lblOffset val="100"/>
        <c:noMultiLvlLbl val="0"/>
      </c:catAx>
      <c:valAx>
        <c:axId val="516142456"/>
        <c:scaling>
          <c:orientation val="minMax"/>
          <c:max val="100"/>
        </c:scaling>
        <c:delete val="1"/>
        <c:axPos val="l"/>
        <c:numFmt formatCode="General" sourceLinked="1"/>
        <c:majorTickMark val="out"/>
        <c:minorTickMark val="none"/>
        <c:tickLblPos val="nextTo"/>
        <c:crossAx val="5161420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998053368328959"/>
          <c:y val="0"/>
          <c:w val="0.70001946631671041"/>
          <c:h val="1"/>
        </c:manualLayout>
      </c:layout>
      <c:barChart>
        <c:barDir val="bar"/>
        <c:grouping val="clustered"/>
        <c:varyColors val="0"/>
        <c:ser>
          <c:idx val="0"/>
          <c:order val="0"/>
          <c:tx>
            <c:strRef>
              <c:f>Sheet1!$B$1</c:f>
              <c:strCache>
                <c:ptCount val="1"/>
                <c:pt idx="0">
                  <c:v>Series 1</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64E-4C88-91FC-E175CF71213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1 problem accessing health care</c:v>
                </c:pt>
                <c:pt idx="1">
                  <c:v>Getting money for treatment</c:v>
                </c:pt>
                <c:pt idx="2">
                  <c:v>Distance to health facility</c:v>
                </c:pt>
                <c:pt idx="3">
                  <c:v>Not wanting to go alone</c:v>
                </c:pt>
                <c:pt idx="4">
                  <c:v>Getting permission to go for treatment</c:v>
                </c:pt>
              </c:strCache>
            </c:strRef>
          </c:cat>
          <c:val>
            <c:numRef>
              <c:f>Sheet1!$B$2:$B$6</c:f>
              <c:numCache>
                <c:formatCode>General</c:formatCode>
                <c:ptCount val="5"/>
                <c:pt idx="0">
                  <c:v>49</c:v>
                </c:pt>
                <c:pt idx="1">
                  <c:v>40</c:v>
                </c:pt>
                <c:pt idx="2">
                  <c:v>21</c:v>
                </c:pt>
                <c:pt idx="3">
                  <c:v>14</c:v>
                </c:pt>
                <c:pt idx="4">
                  <c:v>4</c:v>
                </c:pt>
              </c:numCache>
            </c:numRef>
          </c:val>
          <c:extLst>
            <c:ext xmlns:c16="http://schemas.microsoft.com/office/drawing/2014/chart" uri="{C3380CC4-5D6E-409C-BE32-E72D297353CC}">
              <c16:uniqueId val="{00000002-664E-4C88-91FC-E175CF712132}"/>
            </c:ext>
          </c:extLst>
        </c:ser>
        <c:dLbls>
          <c:showLegendKey val="0"/>
          <c:showVal val="0"/>
          <c:showCatName val="0"/>
          <c:showSerName val="0"/>
          <c:showPercent val="0"/>
          <c:showBubbleSize val="0"/>
        </c:dLbls>
        <c:gapWidth val="100"/>
        <c:axId val="330314216"/>
        <c:axId val="330313432"/>
      </c:barChart>
      <c:catAx>
        <c:axId val="3303142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0313432"/>
        <c:crosses val="autoZero"/>
        <c:auto val="1"/>
        <c:lblAlgn val="ctr"/>
        <c:lblOffset val="100"/>
        <c:noMultiLvlLbl val="0"/>
      </c:catAx>
      <c:valAx>
        <c:axId val="330313432"/>
        <c:scaling>
          <c:orientation val="minMax"/>
          <c:max val="100"/>
        </c:scaling>
        <c:delete val="1"/>
        <c:axPos val="b"/>
        <c:numFmt formatCode="General" sourceLinked="1"/>
        <c:majorTickMark val="none"/>
        <c:minorTickMark val="none"/>
        <c:tickLblPos val="nextTo"/>
        <c:crossAx val="330314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1366384522370013"/>
          <c:w val="0.96616035172886816"/>
          <c:h val="0.79479629435679655"/>
        </c:manualLayout>
      </c:layout>
      <c:barChart>
        <c:barDir val="col"/>
        <c:grouping val="clustered"/>
        <c:varyColors val="0"/>
        <c:ser>
          <c:idx val="0"/>
          <c:order val="0"/>
          <c:tx>
            <c:strRef>
              <c:f>Sheet1!$B$1</c:f>
              <c:strCache>
                <c:ptCount val="1"/>
                <c:pt idx="0">
                  <c:v>Total</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C175-4363-B44E-057C43EBF2DB}"/>
              </c:ext>
            </c:extLst>
          </c:dPt>
          <c:dPt>
            <c:idx val="2"/>
            <c:invertIfNegative val="0"/>
            <c:bubble3D val="0"/>
            <c:extLst>
              <c:ext xmlns:c16="http://schemas.microsoft.com/office/drawing/2014/chart" uri="{C3380CC4-5D6E-409C-BE32-E72D297353CC}">
                <c16:uniqueId val="{00000001-C175-4363-B44E-057C43EBF2D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Sheet1!$B$2:$B$3</c:f>
              <c:numCache>
                <c:formatCode>General</c:formatCode>
                <c:ptCount val="2"/>
                <c:pt idx="0">
                  <c:v>47</c:v>
                </c:pt>
                <c:pt idx="1">
                  <c:v>59</c:v>
                </c:pt>
              </c:numCache>
            </c:numRef>
          </c:val>
          <c:extLst>
            <c:ext xmlns:c16="http://schemas.microsoft.com/office/drawing/2014/chart" uri="{C3380CC4-5D6E-409C-BE32-E72D297353CC}">
              <c16:uniqueId val="{00000002-C175-4363-B44E-057C43EBF2DB}"/>
            </c:ext>
          </c:extLst>
        </c:ser>
        <c:ser>
          <c:idx val="1"/>
          <c:order val="1"/>
          <c:tx>
            <c:strRef>
              <c:f>Sheet1!$C$1</c:f>
              <c:strCache>
                <c:ptCount val="1"/>
                <c:pt idx="0">
                  <c:v>Urban</c:v>
                </c:pt>
              </c:strCache>
            </c:strRef>
          </c:tx>
          <c:spPr>
            <a:solidFill>
              <a:srgbClr val="F07F0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Sheet1!$C$2:$C$3</c:f>
              <c:numCache>
                <c:formatCode>General</c:formatCode>
                <c:ptCount val="2"/>
                <c:pt idx="0">
                  <c:v>49</c:v>
                </c:pt>
                <c:pt idx="1">
                  <c:v>60</c:v>
                </c:pt>
              </c:numCache>
            </c:numRef>
          </c:val>
          <c:extLst>
            <c:ext xmlns:c16="http://schemas.microsoft.com/office/drawing/2014/chart" uri="{C3380CC4-5D6E-409C-BE32-E72D297353CC}">
              <c16:uniqueId val="{00000003-C175-4363-B44E-057C43EBF2DB}"/>
            </c:ext>
          </c:extLst>
        </c:ser>
        <c:ser>
          <c:idx val="2"/>
          <c:order val="2"/>
          <c:tx>
            <c:strRef>
              <c:f>Sheet1!$D$1</c:f>
              <c:strCache>
                <c:ptCount val="1"/>
                <c:pt idx="0">
                  <c:v>Rural</c:v>
                </c:pt>
              </c:strCache>
            </c:strRef>
          </c:tx>
          <c:spPr>
            <a:solidFill>
              <a:srgbClr val="20603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Sheet1!$D$2:$D$3</c:f>
              <c:numCache>
                <c:formatCode>General</c:formatCode>
                <c:ptCount val="2"/>
                <c:pt idx="0">
                  <c:v>47</c:v>
                </c:pt>
                <c:pt idx="1">
                  <c:v>58</c:v>
                </c:pt>
              </c:numCache>
            </c:numRef>
          </c:val>
          <c:extLst>
            <c:ext xmlns:c16="http://schemas.microsoft.com/office/drawing/2014/chart" uri="{C3380CC4-5D6E-409C-BE32-E72D297353CC}">
              <c16:uniqueId val="{00000004-C175-4363-B44E-057C43EBF2DB}"/>
            </c:ext>
          </c:extLst>
        </c:ser>
        <c:dLbls>
          <c:dLblPos val="outEnd"/>
          <c:showLegendKey val="0"/>
          <c:showVal val="1"/>
          <c:showCatName val="0"/>
          <c:showSerName val="0"/>
          <c:showPercent val="0"/>
          <c:showBubbleSize val="0"/>
        </c:dLbls>
        <c:gapWidth val="100"/>
        <c:axId val="255356592"/>
        <c:axId val="255356200"/>
      </c:barChart>
      <c:catAx>
        <c:axId val="2553565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55356200"/>
        <c:crosses val="autoZero"/>
        <c:auto val="1"/>
        <c:lblAlgn val="ctr"/>
        <c:lblOffset val="100"/>
        <c:noMultiLvlLbl val="0"/>
      </c:catAx>
      <c:valAx>
        <c:axId val="255356200"/>
        <c:scaling>
          <c:orientation val="minMax"/>
          <c:max val="100"/>
        </c:scaling>
        <c:delete val="1"/>
        <c:axPos val="l"/>
        <c:numFmt formatCode="General" sourceLinked="1"/>
        <c:majorTickMark val="out"/>
        <c:minorTickMark val="none"/>
        <c:tickLblPos val="nextTo"/>
        <c:crossAx val="25535659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8721102960473521E-2"/>
          <c:w val="0.96616035172886816"/>
          <c:h val="0.82716345071780251"/>
        </c:manualLayout>
      </c:layout>
      <c:lineChart>
        <c:grouping val="standard"/>
        <c:varyColors val="0"/>
        <c:ser>
          <c:idx val="0"/>
          <c:order val="0"/>
          <c:tx>
            <c:strRef>
              <c:f>Sheet1!$B$1</c:f>
              <c:strCache>
                <c:ptCount val="1"/>
                <c:pt idx="0">
                  <c:v>ANC skilled</c:v>
                </c:pt>
              </c:strCache>
            </c:strRef>
          </c:tx>
          <c:spPr>
            <a:ln w="63500" cap="rnd">
              <a:solidFill>
                <a:srgbClr val="11A1DC"/>
              </a:solidFill>
              <a:round/>
            </a:ln>
            <a:effectLst/>
          </c:spPr>
          <c:marker>
            <c:symbol val="circle"/>
            <c:size val="5"/>
            <c:spPr>
              <a:solidFill>
                <a:srgbClr val="11A1DC"/>
              </a:solidFill>
              <a:ln w="63500" cap="rnd">
                <a:solidFill>
                  <a:srgbClr val="11A1DC"/>
                </a:solidFill>
              </a:ln>
              <a:effectLst/>
              <a:scene3d>
                <a:camera prst="orthographicFront"/>
                <a:lightRig rig="threePt" dir="t">
                  <a:rot lat="0" lon="0" rev="1200000"/>
                </a:lightRig>
              </a:scene3d>
            </c:spPr>
          </c:marker>
          <c:dLbls>
            <c:dLbl>
              <c:idx val="1"/>
              <c:layout>
                <c:manualLayout>
                  <c:x val="-2.6475724680197415E-2"/>
                  <c:y val="-4.76833532498791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442-4F73-8B8F-82490146311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0">
                  <c:v>94</c:v>
                </c:pt>
                <c:pt idx="1">
                  <c:v>92</c:v>
                </c:pt>
                <c:pt idx="2">
                  <c:v>94</c:v>
                </c:pt>
                <c:pt idx="3">
                  <c:v>98</c:v>
                </c:pt>
                <c:pt idx="4">
                  <c:v>99</c:v>
                </c:pt>
                <c:pt idx="5">
                  <c:v>98</c:v>
                </c:pt>
              </c:numCache>
            </c:numRef>
          </c:val>
          <c:smooth val="0"/>
          <c:extLst>
            <c:ext xmlns:c16="http://schemas.microsoft.com/office/drawing/2014/chart" uri="{C3380CC4-5D6E-409C-BE32-E72D297353CC}">
              <c16:uniqueId val="{00000001-A442-4F73-8B8F-824901463113}"/>
            </c:ext>
          </c:extLst>
        </c:ser>
        <c:ser>
          <c:idx val="1"/>
          <c:order val="1"/>
          <c:tx>
            <c:strRef>
              <c:f>Sheet1!$C$1</c:f>
              <c:strCache>
                <c:ptCount val="1"/>
                <c:pt idx="0">
                  <c:v>4+</c:v>
                </c:pt>
              </c:strCache>
            </c:strRef>
          </c:tx>
          <c:spPr>
            <a:ln w="63500" cap="rnd">
              <a:solidFill>
                <a:srgbClr val="20603D"/>
              </a:solidFill>
              <a:round/>
            </a:ln>
            <a:effectLst/>
          </c:spPr>
          <c:marker>
            <c:symbol val="circle"/>
            <c:size val="5"/>
            <c:spPr>
              <a:solidFill>
                <a:srgbClr val="20603D"/>
              </a:solidFill>
              <a:ln w="63500">
                <a:solidFill>
                  <a:srgbClr val="20603D"/>
                </a:solidFill>
              </a:ln>
              <a:effectLst/>
              <a:scene3d>
                <a:camera prst="orthographicFront"/>
                <a:lightRig rig="threePt" dir="t">
                  <a:rot lat="0" lon="0" rev="1200000"/>
                </a:lightRig>
              </a:scene3d>
            </c:spPr>
          </c:marker>
          <c:dLbls>
            <c:dLbl>
              <c:idx val="0"/>
              <c:layout>
                <c:manualLayout>
                  <c:x val="-2.8645891146751E-2"/>
                  <c:y val="-5.93585258528656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442-4F73-8B8F-824901463113}"/>
                </c:ext>
              </c:extLst>
            </c:dLbl>
            <c:dLbl>
              <c:idx val="1"/>
              <c:layout>
                <c:manualLayout>
                  <c:x val="-2.7257002105971359E-2"/>
                  <c:y val="-3.77858066795593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442-4F73-8B8F-824901463113}"/>
                </c:ext>
              </c:extLst>
            </c:dLbl>
            <c:dLbl>
              <c:idx val="2"/>
              <c:layout>
                <c:manualLayout>
                  <c:x val="-3.4201447309869563E-2"/>
                  <c:y val="-3.50892167828960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442-4F73-8B8F-82490146311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Sheet1!$C$2:$C$7</c:f>
              <c:numCache>
                <c:formatCode>General</c:formatCode>
                <c:ptCount val="6"/>
                <c:pt idx="0">
                  <c:v>12</c:v>
                </c:pt>
                <c:pt idx="1">
                  <c:v>10</c:v>
                </c:pt>
                <c:pt idx="2">
                  <c:v>13</c:v>
                </c:pt>
                <c:pt idx="3">
                  <c:v>35</c:v>
                </c:pt>
                <c:pt idx="4">
                  <c:v>44</c:v>
                </c:pt>
                <c:pt idx="5">
                  <c:v>47</c:v>
                </c:pt>
              </c:numCache>
            </c:numRef>
          </c:val>
          <c:smooth val="0"/>
          <c:extLst>
            <c:ext xmlns:c16="http://schemas.microsoft.com/office/drawing/2014/chart" uri="{C3380CC4-5D6E-409C-BE32-E72D297353CC}">
              <c16:uniqueId val="{00000003-A442-4F73-8B8F-824901463113}"/>
            </c:ext>
          </c:extLst>
        </c:ser>
        <c:ser>
          <c:idx val="2"/>
          <c:order val="2"/>
          <c:tx>
            <c:strRef>
              <c:f>Sheet1!$D$1</c:f>
              <c:strCache>
                <c:ptCount val="1"/>
                <c:pt idx="0">
                  <c:v>1st trimester</c:v>
                </c:pt>
              </c:strCache>
            </c:strRef>
          </c:tx>
          <c:spPr>
            <a:ln w="60325" cap="rnd">
              <a:solidFill>
                <a:srgbClr val="F07F09"/>
              </a:solidFill>
              <a:round/>
            </a:ln>
            <a:effectLst/>
          </c:spPr>
          <c:marker>
            <c:symbol val="circle"/>
            <c:size val="5"/>
            <c:spPr>
              <a:solidFill>
                <a:srgbClr val="F07F09"/>
              </a:solidFill>
              <a:ln w="57150">
                <a:solidFill>
                  <a:srgbClr val="F07F09"/>
                </a:solidFill>
              </a:ln>
              <a:effectLst/>
            </c:spPr>
          </c:marker>
          <c:dLbls>
            <c:dLbl>
              <c:idx val="0"/>
              <c:layout>
                <c:manualLayout>
                  <c:x val="-3.6197947965654849E-2"/>
                  <c:y val="2.7303503528499484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442-4F73-8B8F-824901463113}"/>
                </c:ext>
              </c:extLst>
            </c:dLbl>
            <c:dLbl>
              <c:idx val="1"/>
              <c:layout>
                <c:manualLayout>
                  <c:x val="2.690945176175056E-3"/>
                  <c:y val="1.89098897328296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442-4F73-8B8F-824901463113}"/>
                </c:ext>
              </c:extLst>
            </c:dLbl>
            <c:dLbl>
              <c:idx val="2"/>
              <c:layout>
                <c:manualLayout>
                  <c:x val="-8.4201671500619725E-3"/>
                  <c:y val="2.43030695261559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442-4F73-8B8F-82490146311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Sheet1!$D$2:$D$7</c:f>
              <c:numCache>
                <c:formatCode>General</c:formatCode>
                <c:ptCount val="6"/>
                <c:pt idx="0">
                  <c:v>3</c:v>
                </c:pt>
                <c:pt idx="1">
                  <c:v>5</c:v>
                </c:pt>
                <c:pt idx="2">
                  <c:v>8</c:v>
                </c:pt>
                <c:pt idx="3">
                  <c:v>38</c:v>
                </c:pt>
                <c:pt idx="4">
                  <c:v>56</c:v>
                </c:pt>
                <c:pt idx="5">
                  <c:v>59</c:v>
                </c:pt>
              </c:numCache>
            </c:numRef>
          </c:val>
          <c:smooth val="0"/>
          <c:extLst>
            <c:ext xmlns:c16="http://schemas.microsoft.com/office/drawing/2014/chart" uri="{C3380CC4-5D6E-409C-BE32-E72D297353CC}">
              <c16:uniqueId val="{00000004-A442-4F73-8B8F-824901463113}"/>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1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917344706911629"/>
          <c:y val="0"/>
          <c:w val="0.55119444444444443"/>
          <c:h val="1"/>
        </c:manualLayout>
      </c:layout>
      <c:barChart>
        <c:barDir val="bar"/>
        <c:grouping val="clustered"/>
        <c:varyColors val="0"/>
        <c:ser>
          <c:idx val="0"/>
          <c:order val="0"/>
          <c:tx>
            <c:strRef>
              <c:f>Sheet1!$B$1</c:f>
              <c:strCache>
                <c:ptCount val="1"/>
                <c:pt idx="0">
                  <c:v>Series 1</c:v>
                </c:pt>
              </c:strCache>
            </c:strRef>
          </c:tx>
          <c:spPr>
            <a:solidFill>
              <a:srgbClr val="11A1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Took intestinal parasite drugs</c:v>
                </c:pt>
                <c:pt idx="1">
                  <c:v>Took iron tablets</c:v>
                </c:pt>
                <c:pt idx="3">
                  <c:v>Urine sample taken</c:v>
                </c:pt>
                <c:pt idx="4">
                  <c:v>Blood pressure measured</c:v>
                </c:pt>
                <c:pt idx="5">
                  <c:v>Blood sample taken</c:v>
                </c:pt>
              </c:strCache>
            </c:strRef>
          </c:cat>
          <c:val>
            <c:numRef>
              <c:f>Sheet1!$B$2:$B$7</c:f>
              <c:numCache>
                <c:formatCode>General</c:formatCode>
                <c:ptCount val="6"/>
                <c:pt idx="0">
                  <c:v>43</c:v>
                </c:pt>
                <c:pt idx="1">
                  <c:v>81</c:v>
                </c:pt>
                <c:pt idx="3">
                  <c:v>85</c:v>
                </c:pt>
                <c:pt idx="4">
                  <c:v>89</c:v>
                </c:pt>
                <c:pt idx="5">
                  <c:v>98</c:v>
                </c:pt>
              </c:numCache>
            </c:numRef>
          </c:val>
          <c:extLst>
            <c:ext xmlns:c16="http://schemas.microsoft.com/office/drawing/2014/chart" uri="{C3380CC4-5D6E-409C-BE32-E72D297353CC}">
              <c16:uniqueId val="{00000000-E13C-4EBA-9BF4-AFC5FE2A4729}"/>
            </c:ext>
          </c:extLst>
        </c:ser>
        <c:dLbls>
          <c:showLegendKey val="0"/>
          <c:showVal val="0"/>
          <c:showCatName val="0"/>
          <c:showSerName val="0"/>
          <c:showPercent val="0"/>
          <c:showBubbleSize val="0"/>
        </c:dLbls>
        <c:gapWidth val="100"/>
        <c:axId val="330312256"/>
        <c:axId val="516878864"/>
      </c:barChart>
      <c:catAx>
        <c:axId val="33031225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noProof="0">
                <a:solidFill>
                  <a:schemeClr val="tx1"/>
                </a:solidFill>
                <a:latin typeface="+mn-lt"/>
                <a:ea typeface="+mn-ea"/>
                <a:cs typeface="+mn-cs"/>
              </a:defRPr>
            </a:pPr>
            <a:endParaRPr lang="en-US"/>
          </a:p>
        </c:txPr>
        <c:crossAx val="516878864"/>
        <c:crosses val="autoZero"/>
        <c:auto val="1"/>
        <c:lblAlgn val="ctr"/>
        <c:lblOffset val="100"/>
        <c:noMultiLvlLbl val="0"/>
      </c:catAx>
      <c:valAx>
        <c:axId val="516878864"/>
        <c:scaling>
          <c:orientation val="minMax"/>
          <c:max val="100"/>
        </c:scaling>
        <c:delete val="1"/>
        <c:axPos val="b"/>
        <c:numFmt formatCode="General" sourceLinked="1"/>
        <c:majorTickMark val="none"/>
        <c:minorTickMark val="none"/>
        <c:tickLblPos val="nextTo"/>
        <c:crossAx val="330312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7E-2"/>
          <c:w val="0.96616035172886816"/>
          <c:h val="0.80694855706519164"/>
        </c:manualLayout>
      </c:layout>
      <c:barChart>
        <c:barDir val="col"/>
        <c:grouping val="clustered"/>
        <c:varyColors val="0"/>
        <c:ser>
          <c:idx val="0"/>
          <c:order val="0"/>
          <c:tx>
            <c:strRef>
              <c:f>Sheet1!$B$1</c:f>
              <c:strCache>
                <c:ptCount val="1"/>
                <c:pt idx="0">
                  <c:v>Series 1</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7A07-4448-9908-0F670F8F3943}"/>
              </c:ext>
            </c:extLst>
          </c:dPt>
          <c:dPt>
            <c:idx val="2"/>
            <c:invertIfNegative val="0"/>
            <c:bubble3D val="0"/>
            <c:extLst>
              <c:ext xmlns:c16="http://schemas.microsoft.com/office/drawing/2014/chart" uri="{C3380CC4-5D6E-409C-BE32-E72D297353CC}">
                <c16:uniqueId val="{00000001-7A07-4448-9908-0F670F8F394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Received 2 or more injections during last pregnancy</c:v>
                </c:pt>
                <c:pt idx="1">
                  <c:v>Last birth was protected against neonatal tetanus</c:v>
                </c:pt>
              </c:strCache>
            </c:strRef>
          </c:cat>
          <c:val>
            <c:numRef>
              <c:f>Sheet1!$B$2:$B$3</c:f>
              <c:numCache>
                <c:formatCode>General</c:formatCode>
                <c:ptCount val="2"/>
                <c:pt idx="0">
                  <c:v>34</c:v>
                </c:pt>
                <c:pt idx="1">
                  <c:v>79</c:v>
                </c:pt>
              </c:numCache>
            </c:numRef>
          </c:val>
          <c:extLst>
            <c:ext xmlns:c16="http://schemas.microsoft.com/office/drawing/2014/chart" uri="{C3380CC4-5D6E-409C-BE32-E72D297353CC}">
              <c16:uniqueId val="{00000002-7A07-4448-9908-0F670F8F3943}"/>
            </c:ext>
          </c:extLst>
        </c:ser>
        <c:dLbls>
          <c:dLblPos val="outEnd"/>
          <c:showLegendKey val="0"/>
          <c:showVal val="1"/>
          <c:showCatName val="0"/>
          <c:showSerName val="0"/>
          <c:showPercent val="0"/>
          <c:showBubbleSize val="0"/>
        </c:dLbls>
        <c:gapWidth val="100"/>
        <c:axId val="328419240"/>
        <c:axId val="328426456"/>
      </c:barChart>
      <c:catAx>
        <c:axId val="328419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328426456"/>
        <c:crosses val="autoZero"/>
        <c:auto val="1"/>
        <c:lblAlgn val="ctr"/>
        <c:lblOffset val="100"/>
        <c:noMultiLvlLbl val="0"/>
      </c:catAx>
      <c:valAx>
        <c:axId val="328426456"/>
        <c:scaling>
          <c:orientation val="minMax"/>
          <c:max val="100"/>
        </c:scaling>
        <c:delete val="1"/>
        <c:axPos val="l"/>
        <c:numFmt formatCode="General" sourceLinked="1"/>
        <c:majorTickMark val="out"/>
        <c:minorTickMark val="none"/>
        <c:tickLblPos val="nextTo"/>
        <c:crossAx val="328419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Public sector facility</c:v>
                </c:pt>
              </c:strCache>
            </c:strRef>
          </c:tx>
          <c:spPr>
            <a:solidFill>
              <a:srgbClr val="11A1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91</c:v>
                </c:pt>
                <c:pt idx="1">
                  <c:v>89</c:v>
                </c:pt>
                <c:pt idx="2">
                  <c:v>91</c:v>
                </c:pt>
              </c:numCache>
            </c:numRef>
          </c:val>
          <c:extLst>
            <c:ext xmlns:c16="http://schemas.microsoft.com/office/drawing/2014/chart" uri="{C3380CC4-5D6E-409C-BE32-E72D297353CC}">
              <c16:uniqueId val="{00000000-D3D9-4D81-A12F-F8AA579824DD}"/>
            </c:ext>
          </c:extLst>
        </c:ser>
        <c:ser>
          <c:idx val="1"/>
          <c:order val="1"/>
          <c:tx>
            <c:strRef>
              <c:f>Sheet1!$C$1</c:f>
              <c:strCache>
                <c:ptCount val="1"/>
                <c:pt idx="0">
                  <c:v>Private sector facility</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dLbl>
              <c:idx val="0"/>
              <c:layout>
                <c:manualLayout>
                  <c:x val="7.0755628203275758E-2"/>
                  <c:y val="7.2551390568319227E-3"/>
                </c:manualLayout>
              </c:layout>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4-3625-4B59-9CD3-FCB23A9F6D7E}"/>
                </c:ext>
              </c:extLst>
            </c:dLbl>
            <c:dLbl>
              <c:idx val="2"/>
              <c:layout>
                <c:manualLayout>
                  <c:x val="8.3060954847323717E-2"/>
                  <c:y val="2.4183796856106408E-3"/>
                </c:manualLayout>
              </c:layout>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3625-4B59-9CD3-FCB23A9F6D7E}"/>
                </c:ext>
              </c:extLst>
            </c:dLbl>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2</c:v>
                </c:pt>
                <c:pt idx="1">
                  <c:v>8</c:v>
                </c:pt>
                <c:pt idx="2">
                  <c:v>1</c:v>
                </c:pt>
              </c:numCache>
            </c:numRef>
          </c:val>
          <c:extLst>
            <c:ext xmlns:c16="http://schemas.microsoft.com/office/drawing/2014/chart" uri="{C3380CC4-5D6E-409C-BE32-E72D297353CC}">
              <c16:uniqueId val="{00000001-D3D9-4D81-A12F-F8AA579824DD}"/>
            </c:ext>
          </c:extLst>
        </c:ser>
        <c:ser>
          <c:idx val="2"/>
          <c:order val="2"/>
          <c:tx>
            <c:strRef>
              <c:f>Sheet1!$D$1</c:f>
              <c:strCache>
                <c:ptCount val="1"/>
                <c:pt idx="0">
                  <c:v>Home</c:v>
                </c:pt>
              </c:strCache>
            </c:strRef>
          </c:tx>
          <c:spPr>
            <a:solidFill>
              <a:srgbClr val="F07F0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5</c:v>
                </c:pt>
                <c:pt idx="1">
                  <c:v>2</c:v>
                </c:pt>
                <c:pt idx="2">
                  <c:v>6</c:v>
                </c:pt>
              </c:numCache>
            </c:numRef>
          </c:val>
          <c:extLst>
            <c:ext xmlns:c16="http://schemas.microsoft.com/office/drawing/2014/chart" uri="{C3380CC4-5D6E-409C-BE32-E72D297353CC}">
              <c16:uniqueId val="{00000002-D3D9-4D81-A12F-F8AA579824DD}"/>
            </c:ext>
          </c:extLst>
        </c:ser>
        <c:ser>
          <c:idx val="3"/>
          <c:order val="3"/>
          <c:tx>
            <c:strRef>
              <c:f>Sheet1!$E$1</c:f>
              <c:strCache>
                <c:ptCount val="1"/>
                <c:pt idx="0">
                  <c:v>Other</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dLbl>
              <c:idx val="0"/>
              <c:layout>
                <c:manualLayout>
                  <c:x val="7.229379403378175E-2"/>
                  <c:y val="-6.9275701131910482E-19"/>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625-4B59-9CD3-FCB23A9F6D7E}"/>
                </c:ext>
              </c:extLst>
            </c:dLbl>
            <c:dLbl>
              <c:idx val="1"/>
              <c:layout>
                <c:manualLayout>
                  <c:x val="7.0755628203275814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625-4B59-9CD3-FCB23A9F6D7E}"/>
                </c:ext>
              </c:extLst>
            </c:dLbl>
            <c:dLbl>
              <c:idx val="2"/>
              <c:layout>
                <c:manualLayout>
                  <c:x val="7.229379403378175E-2"/>
                  <c:y val="-2.418379685610641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625-4B59-9CD3-FCB23A9F6D7E}"/>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General</c:formatCode>
                <c:ptCount val="3"/>
                <c:pt idx="0">
                  <c:v>2</c:v>
                </c:pt>
                <c:pt idx="1">
                  <c:v>1</c:v>
                </c:pt>
                <c:pt idx="2">
                  <c:v>2</c:v>
                </c:pt>
              </c:numCache>
            </c:numRef>
          </c:val>
          <c:extLst>
            <c:ext xmlns:c16="http://schemas.microsoft.com/office/drawing/2014/chart" uri="{C3380CC4-5D6E-409C-BE32-E72D297353CC}">
              <c16:uniqueId val="{00000003-D3D9-4D81-A12F-F8AA579824DD}"/>
            </c:ext>
          </c:extLst>
        </c:ser>
        <c:dLbls>
          <c:dLblPos val="ctr"/>
          <c:showLegendKey val="0"/>
          <c:showVal val="1"/>
          <c:showCatName val="0"/>
          <c:showSerName val="0"/>
          <c:showPercent val="0"/>
          <c:showBubbleSize val="0"/>
        </c:dLbls>
        <c:gapWidth val="100"/>
        <c:overlap val="100"/>
        <c:axId val="516139320"/>
        <c:axId val="516139712"/>
      </c:barChart>
      <c:catAx>
        <c:axId val="516139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6139712"/>
        <c:crosses val="autoZero"/>
        <c:auto val="1"/>
        <c:lblAlgn val="ctr"/>
        <c:lblOffset val="100"/>
        <c:noMultiLvlLbl val="0"/>
      </c:catAx>
      <c:valAx>
        <c:axId val="516139712"/>
        <c:scaling>
          <c:orientation val="minMax"/>
          <c:min val="0"/>
        </c:scaling>
        <c:delete val="1"/>
        <c:axPos val="l"/>
        <c:numFmt formatCode="0%" sourceLinked="1"/>
        <c:majorTickMark val="out"/>
        <c:minorTickMark val="none"/>
        <c:tickLblPos val="nextTo"/>
        <c:crossAx val="51613932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4068808409385553E-2"/>
          <c:w val="0.96616035172886816"/>
          <c:h val="0.77312535697772455"/>
        </c:manualLayout>
      </c:layout>
      <c:barChart>
        <c:barDir val="col"/>
        <c:grouping val="clustered"/>
        <c:varyColors val="0"/>
        <c:ser>
          <c:idx val="0"/>
          <c:order val="0"/>
          <c:tx>
            <c:strRef>
              <c:f>Sheet1!$B$1</c:f>
              <c:strCache>
                <c:ptCount val="1"/>
                <c:pt idx="0">
                  <c:v>c-section</c:v>
                </c:pt>
              </c:strCache>
            </c:strRef>
          </c:tx>
          <c:spPr>
            <a:solidFill>
              <a:srgbClr val="1C356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068-4016-A2A8-8EB04CA49DBB}"/>
              </c:ext>
            </c:extLst>
          </c:dPt>
          <c:dPt>
            <c:idx val="2"/>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068-4016-A2A8-8EB04CA49DBB}"/>
              </c:ext>
            </c:extLst>
          </c:dPt>
          <c:dLbls>
            <c:dLbl>
              <c:idx val="3"/>
              <c:delete val="1"/>
              <c:extLst>
                <c:ext xmlns:c15="http://schemas.microsoft.com/office/drawing/2012/chart" uri="{CE6537A1-D6FC-4f65-9D91-7224C49458BB}"/>
                <c:ext xmlns:c16="http://schemas.microsoft.com/office/drawing/2014/chart" uri="{C3380CC4-5D6E-409C-BE32-E72D297353CC}">
                  <c16:uniqueId val="{00000004-3C54-48D3-BD5A-48242BCF6DC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0</c:formatCode>
                <c:ptCount val="4"/>
                <c:pt idx="0">
                  <c:v>82</c:v>
                </c:pt>
                <c:pt idx="1">
                  <c:v>93</c:v>
                </c:pt>
                <c:pt idx="2">
                  <c:v>98</c:v>
                </c:pt>
                <c:pt idx="3">
                  <c:v>100</c:v>
                </c:pt>
              </c:numCache>
            </c:numRef>
          </c:val>
          <c:extLst>
            <c:ext xmlns:c16="http://schemas.microsoft.com/office/drawing/2014/chart" uri="{C3380CC4-5D6E-409C-BE32-E72D297353CC}">
              <c16:uniqueId val="{00000004-6068-4016-A2A8-8EB04CA49DBB}"/>
            </c:ext>
          </c:extLst>
        </c:ser>
        <c:dLbls>
          <c:dLblPos val="outEnd"/>
          <c:showLegendKey val="0"/>
          <c:showVal val="1"/>
          <c:showCatName val="0"/>
          <c:showSerName val="0"/>
          <c:showPercent val="0"/>
          <c:showBubbleSize val="0"/>
        </c:dLbls>
        <c:gapWidth val="100"/>
        <c:axId val="512939584"/>
        <c:axId val="512939976"/>
      </c:barChart>
      <c:catAx>
        <c:axId val="512939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2939976"/>
        <c:crosses val="autoZero"/>
        <c:auto val="1"/>
        <c:lblAlgn val="ctr"/>
        <c:lblOffset val="100"/>
        <c:noMultiLvlLbl val="0"/>
      </c:catAx>
      <c:valAx>
        <c:axId val="512939976"/>
        <c:scaling>
          <c:orientation val="minMax"/>
          <c:max val="100"/>
        </c:scaling>
        <c:delete val="1"/>
        <c:axPos val="l"/>
        <c:numFmt formatCode="0" sourceLinked="1"/>
        <c:majorTickMark val="out"/>
        <c:minorTickMark val="none"/>
        <c:tickLblPos val="nextTo"/>
        <c:crossAx val="512939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8721102960473521E-2"/>
          <c:w val="0.96616035172886816"/>
          <c:h val="0.82716345071780251"/>
        </c:manualLayout>
      </c:layout>
      <c:lineChart>
        <c:grouping val="standard"/>
        <c:varyColors val="0"/>
        <c:ser>
          <c:idx val="0"/>
          <c:order val="0"/>
          <c:tx>
            <c:strRef>
              <c:f>Sheet1!$B$1</c:f>
              <c:strCache>
                <c:ptCount val="1"/>
                <c:pt idx="0">
                  <c:v>facility</c:v>
                </c:pt>
              </c:strCache>
            </c:strRef>
          </c:tx>
          <c:spPr>
            <a:ln w="63500" cap="rnd">
              <a:solidFill>
                <a:srgbClr val="11A1DC"/>
              </a:solidFill>
              <a:round/>
            </a:ln>
            <a:effectLst/>
          </c:spPr>
          <c:marker>
            <c:symbol val="circle"/>
            <c:size val="5"/>
            <c:spPr>
              <a:solidFill>
                <a:srgbClr val="11A1DC"/>
              </a:solidFill>
              <a:ln w="63500" cap="rnd">
                <a:solidFill>
                  <a:srgbClr val="11A1DC"/>
                </a:solidFill>
              </a:ln>
              <a:effectLst/>
              <a:scene3d>
                <a:camera prst="orthographicFront"/>
                <a:lightRig rig="threePt" dir="t">
                  <a:rot lat="0" lon="0" rev="1200000"/>
                </a:lightRig>
              </a:scene3d>
            </c:spPr>
          </c:marker>
          <c:dLbls>
            <c:dLbl>
              <c:idx val="1"/>
              <c:layout>
                <c:manualLayout>
                  <c:x val="-2.6475724680197415E-2"/>
                  <c:y val="-4.76833532498791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4AA-4A95-BD34-27D426C5F97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0">
                  <c:v>26</c:v>
                </c:pt>
                <c:pt idx="1">
                  <c:v>27</c:v>
                </c:pt>
                <c:pt idx="2">
                  <c:v>28</c:v>
                </c:pt>
                <c:pt idx="3">
                  <c:v>69</c:v>
                </c:pt>
                <c:pt idx="4">
                  <c:v>91</c:v>
                </c:pt>
                <c:pt idx="5">
                  <c:v>93</c:v>
                </c:pt>
              </c:numCache>
            </c:numRef>
          </c:val>
          <c:smooth val="0"/>
          <c:extLst>
            <c:ext xmlns:c16="http://schemas.microsoft.com/office/drawing/2014/chart" uri="{C3380CC4-5D6E-409C-BE32-E72D297353CC}">
              <c16:uniqueId val="{00000001-04AA-4A95-BD34-27D426C5F972}"/>
            </c:ext>
          </c:extLst>
        </c:ser>
        <c:ser>
          <c:idx val="1"/>
          <c:order val="1"/>
          <c:tx>
            <c:strRef>
              <c:f>Sheet1!$C$1</c:f>
              <c:strCache>
                <c:ptCount val="1"/>
                <c:pt idx="0">
                  <c:v>home</c:v>
                </c:pt>
              </c:strCache>
            </c:strRef>
          </c:tx>
          <c:spPr>
            <a:ln w="63500" cap="rnd">
              <a:solidFill>
                <a:srgbClr val="F07F09"/>
              </a:solidFill>
              <a:round/>
            </a:ln>
            <a:effectLst/>
          </c:spPr>
          <c:marker>
            <c:symbol val="circle"/>
            <c:size val="5"/>
            <c:spPr>
              <a:solidFill>
                <a:srgbClr val="F07F09"/>
              </a:solidFill>
              <a:ln w="63500">
                <a:solidFill>
                  <a:srgbClr val="F07F09"/>
                </a:solidFill>
              </a:ln>
              <a:effectLst/>
              <a:scene3d>
                <a:camera prst="orthographicFront"/>
                <a:lightRig rig="threePt" dir="t">
                  <a:rot lat="0" lon="0" rev="1200000"/>
                </a:lightRig>
              </a:scene3d>
            </c:spPr>
          </c:marker>
          <c:dLbls>
            <c:dLbl>
              <c:idx val="0"/>
              <c:layout>
                <c:manualLayout>
                  <c:x val="-2.8645891146751E-2"/>
                  <c:y val="-5.93585258528656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4AA-4A95-BD34-27D426C5F972}"/>
                </c:ext>
              </c:extLst>
            </c:dLbl>
            <c:dLbl>
              <c:idx val="1"/>
              <c:layout>
                <c:manualLayout>
                  <c:x val="-2.7257002105971359E-2"/>
                  <c:y val="-3.77858066795593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4AA-4A95-BD34-27D426C5F972}"/>
                </c:ext>
              </c:extLst>
            </c:dLbl>
            <c:dLbl>
              <c:idx val="2"/>
              <c:layout>
                <c:manualLayout>
                  <c:x val="-3.4201447309869563E-2"/>
                  <c:y val="-3.50892167828960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4AA-4A95-BD34-27D426C5F97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Sheet1!$C$2:$C$7</c:f>
              <c:numCache>
                <c:formatCode>General</c:formatCode>
                <c:ptCount val="6"/>
                <c:pt idx="0">
                  <c:v>72</c:v>
                </c:pt>
                <c:pt idx="1">
                  <c:v>73</c:v>
                </c:pt>
                <c:pt idx="2">
                  <c:v>70</c:v>
                </c:pt>
                <c:pt idx="3">
                  <c:v>29</c:v>
                </c:pt>
                <c:pt idx="4">
                  <c:v>8</c:v>
                </c:pt>
                <c:pt idx="5">
                  <c:v>5</c:v>
                </c:pt>
              </c:numCache>
            </c:numRef>
          </c:val>
          <c:smooth val="0"/>
          <c:extLst>
            <c:ext xmlns:c16="http://schemas.microsoft.com/office/drawing/2014/chart" uri="{C3380CC4-5D6E-409C-BE32-E72D297353CC}">
              <c16:uniqueId val="{00000005-04AA-4A95-BD34-27D426C5F972}"/>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1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0603D"/>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73E-42C7-B017-27D999FD198F}"/>
              </c:ext>
            </c:extLst>
          </c:dPt>
          <c:dPt>
            <c:idx val="1"/>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73E-42C7-B017-27D999FD198F}"/>
              </c:ext>
            </c:extLst>
          </c:dPt>
          <c:dPt>
            <c:idx val="2"/>
            <c:bubble3D val="0"/>
            <c:spPr>
              <a:solidFill>
                <a:sysClr val="window" lastClr="FFFFFF">
                  <a:lumMod val="65000"/>
                </a:sys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173E-42C7-B017-27D999FD198F}"/>
              </c:ext>
            </c:extLst>
          </c:dPt>
          <c:dPt>
            <c:idx val="3"/>
            <c:bubble3D val="0"/>
            <c:spPr>
              <a:solidFill>
                <a:srgbClr val="F07F0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173E-42C7-B017-27D999FD198F}"/>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173E-42C7-B017-27D999FD198F}"/>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173E-42C7-B017-27D999FD198F}"/>
              </c:ext>
            </c:extLst>
          </c:dPt>
          <c:dLbls>
            <c:dLbl>
              <c:idx val="1"/>
              <c:delete val="1"/>
              <c:extLst>
                <c:ext xmlns:c15="http://schemas.microsoft.com/office/drawing/2012/chart" uri="{CE6537A1-D6FC-4f65-9D91-7224C49458BB}"/>
                <c:ext xmlns:c16="http://schemas.microsoft.com/office/drawing/2014/chart" uri="{C3380CC4-5D6E-409C-BE32-E72D297353CC}">
                  <c16:uniqueId val="{00000003-173E-42C7-B017-27D999FD198F}"/>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173E-42C7-B017-27D999FD198F}"/>
                </c:ext>
              </c:extLst>
            </c:dLbl>
            <c:dLbl>
              <c:idx val="3"/>
              <c:layout>
                <c:manualLayout>
                  <c:x val="7.5748005804335369E-2"/>
                  <c:y val="4.3649236384835657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173E-42C7-B017-27D999FD198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Doctor</c:v>
                </c:pt>
                <c:pt idx="1">
                  <c:v>Nurse/midwife/aux. midwife</c:v>
                </c:pt>
                <c:pt idx="2">
                  <c:v>Unskilled provider</c:v>
                </c:pt>
                <c:pt idx="3">
                  <c:v>No one</c:v>
                </c:pt>
              </c:strCache>
            </c:strRef>
          </c:cat>
          <c:val>
            <c:numRef>
              <c:f>Sheet1!$B$2:$B$5</c:f>
              <c:numCache>
                <c:formatCode>General</c:formatCode>
                <c:ptCount val="4"/>
                <c:pt idx="0">
                  <c:v>22</c:v>
                </c:pt>
                <c:pt idx="1">
                  <c:v>72</c:v>
                </c:pt>
                <c:pt idx="2">
                  <c:v>4</c:v>
                </c:pt>
                <c:pt idx="3">
                  <c:v>3</c:v>
                </c:pt>
              </c:numCache>
            </c:numRef>
          </c:val>
          <c:extLst>
            <c:ext xmlns:c16="http://schemas.microsoft.com/office/drawing/2014/chart" uri="{C3380CC4-5D6E-409C-BE32-E72D297353CC}">
              <c16:uniqueId val="{0000000C-173E-42C7-B017-27D999FD198F}"/>
            </c:ext>
          </c:extLst>
        </c:ser>
        <c:dLbls>
          <c:showLegendKey val="0"/>
          <c:showVal val="0"/>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2" dt="2021-08-09T18:30:19.353" idx="1">
    <p:pos x="10" y="10"/>
    <p:text>Flagging skilled provider definition (awaiting Vuth's response/correction).</p:text>
    <p:extLst>
      <p:ext uri="{C676402C-5697-4E1C-873F-D02D1690AC5C}">
        <p15:threadingInfo xmlns:p15="http://schemas.microsoft.com/office/powerpoint/2012/main" timeZoneBias="24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8-09T18:42:14.546" idx="4">
    <p:pos x="1701" y="4112"/>
    <p:text>Flagging skilled provider, which is very likely not correct in the tables. But could impact unskilled provider in this pie graph.</p:text>
    <p:extLst>
      <p:ext uri="{C676402C-5697-4E1C-873F-D02D1690AC5C}">
        <p15:threadingInfo xmlns:p15="http://schemas.microsoft.com/office/powerpoint/2012/main" timeZoneBias="240"/>
      </p:ext>
    </p:extLst>
  </p:cm>
</p:cmLst>
</file>

<file path=ppt/drawings/drawing1.xml><?xml version="1.0" encoding="utf-8"?>
<c:userShapes xmlns:c="http://schemas.openxmlformats.org/drawingml/2006/chart">
  <cdr:relSizeAnchor xmlns:cdr="http://schemas.openxmlformats.org/drawingml/2006/chartDrawing">
    <cdr:from>
      <cdr:x>0</cdr:x>
      <cdr:y>0.57293</cdr:y>
    </cdr:from>
    <cdr:to>
      <cdr:x>0.42222</cdr:x>
      <cdr:y>0.70477</cdr:y>
    </cdr:to>
    <cdr:sp macro="" textlink="">
      <cdr:nvSpPr>
        <cdr:cNvPr id="2" name="TextBox 7"/>
        <cdr:cNvSpPr txBox="1"/>
      </cdr:nvSpPr>
      <cdr:spPr>
        <a:xfrm xmlns:a="http://schemas.openxmlformats.org/drawingml/2006/main">
          <a:off x="0" y="2808605"/>
          <a:ext cx="3860799" cy="64633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i="1" dirty="0"/>
            <a:t>Among women age 15-49 with a live birth in the past 5 years, percent who:</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8/12/2021</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Almost all women receive at least one ANC visit from a skilled provider.  Nurses/midwives are the most common provider for ANC. </a:t>
            </a:r>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910520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Nationally, 15% of births are delivered by c-section.  Among women with more than secondary education, almost half of births are delivered by c-section.</a:t>
            </a:r>
          </a:p>
        </p:txBody>
      </p:sp>
      <p:sp>
        <p:nvSpPr>
          <p:cNvPr id="4" name="Slide Number Placeholder 3"/>
          <p:cNvSpPr>
            <a:spLocks noGrp="1"/>
          </p:cNvSpPr>
          <p:nvPr>
            <p:ph type="sldNum" sz="quarter" idx="5"/>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1661712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70% of mothers and 75% of newborns received postnatal care within 2 days of birth. 28% of women and 25% of infants had no postnatal care at all.</a:t>
            </a:r>
          </a:p>
        </p:txBody>
      </p:sp>
      <p:sp>
        <p:nvSpPr>
          <p:cNvPr id="4" name="Slide Number Placeholder 3"/>
          <p:cNvSpPr>
            <a:spLocks noGrp="1"/>
          </p:cNvSpPr>
          <p:nvPr>
            <p:ph type="sldNum" sz="quarter" idx="5"/>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2545461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Half of women report having at least one problem accessing health care. Getting money for treatment was the most commonly reported barrier.</a:t>
            </a:r>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1373662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 half of women attended 4 or more antenatal care visits.  About 60% attended ANC during their first trimester, as recommended.  There are no differences between women in urban and rural areas.</a:t>
            </a:r>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1813408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ANC during the first trimester and 4+ ANC visits have increased steadily since 2005. </a:t>
            </a:r>
          </a:p>
        </p:txBody>
      </p:sp>
      <p:sp>
        <p:nvSpPr>
          <p:cNvPr id="4" name="Slide Number Placeholder 3"/>
          <p:cNvSpPr>
            <a:spLocks noGrp="1"/>
          </p:cNvSpPr>
          <p:nvPr>
            <p:ph type="sldNum" sz="quarter" idx="10"/>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431004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women who received ANC had a blood sample and urine sample taken, and had their blood pressure measured. 81% took iron tablets and 43% took intestinal parasite drugs. </a:t>
            </a:r>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1247596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34% of women received 2 or more tetanus toxoid injections during their last pregnancy, but 79% of births were fully protected against neonatal tetanus (b/c their mothers had TT injections during previous pregnancies)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Last birth protected against neonatal tetanus = Includes mothers with two injections during the pregnancy of her last birth, or two or more injections (the last within 3 years of the last live birth), or three or more injections (the last within 5 years of the last birth), or four or more injections (the last within 10 years of the last live birth), or five or more injections at any time prior to the last birth.</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3262910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93% of births are delivered in a health facility – 91% in public facilities and 2% in private facilities. ; 5% of births were delivered at home and 2% in other locations.  Health facility births are more common in urban areas, while home births are more common in rural areas.</a:t>
            </a:r>
          </a:p>
        </p:txBody>
      </p:sp>
      <p:sp>
        <p:nvSpPr>
          <p:cNvPr id="4" name="Slide Number Placeholder 3"/>
          <p:cNvSpPr>
            <a:spLocks noGrp="1"/>
          </p:cNvSpPr>
          <p:nvPr>
            <p:ph type="sldNum" sz="quarter" idx="5"/>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3794389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 facility deliveries increase with mother’s education. Among women with no education, 82% delivered in a health facility compared to more than 99% of women with more than secondary education. </a:t>
            </a:r>
          </a:p>
        </p:txBody>
      </p:sp>
      <p:sp>
        <p:nvSpPr>
          <p:cNvPr id="4" name="Slide Number Placeholder 3"/>
          <p:cNvSpPr>
            <a:spLocks noGrp="1"/>
          </p:cNvSpPr>
          <p:nvPr>
            <p:ph type="sldNum" sz="quarter" idx="5"/>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267556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 facility deliveries have increased since 2005, while deliveries at home have decreased during the same time period. </a:t>
            </a:r>
          </a:p>
        </p:txBody>
      </p:sp>
      <p:sp>
        <p:nvSpPr>
          <p:cNvPr id="4" name="Slide Number Placeholder 3"/>
          <p:cNvSpPr>
            <a:spLocks noGrp="1"/>
          </p:cNvSpPr>
          <p:nvPr>
            <p:ph type="sldNum" sz="quarter" idx="10"/>
          </p:nvPr>
        </p:nvSpPr>
        <p:spPr/>
        <p:txBody>
          <a:bodyPr/>
          <a:lstStyle/>
          <a:p>
            <a:fld id="{51E81180-36CA-43EC-B7D8-15BB5DAAE4B2}" type="slidenum">
              <a:rPr lang="en-US" smtClean="0"/>
              <a:t>11</a:t>
            </a:fld>
            <a:endParaRPr lang="en-US" dirty="0"/>
          </a:p>
        </p:txBody>
      </p:sp>
    </p:spTree>
    <p:extLst>
      <p:ext uri="{BB962C8B-B14F-4D97-AF65-F5344CB8AC3E}">
        <p14:creationId xmlns:p14="http://schemas.microsoft.com/office/powerpoint/2010/main" val="4317494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94% of births were assisted by a skilled provider.  Nurses/midwives/auxiliary midwife were the most common birth attendants, followed by doctors. </a:t>
            </a:r>
          </a:p>
        </p:txBody>
      </p:sp>
      <p:sp>
        <p:nvSpPr>
          <p:cNvPr id="4" name="Slide Number Placeholder 3"/>
          <p:cNvSpPr>
            <a:spLocks noGrp="1"/>
          </p:cNvSpPr>
          <p:nvPr>
            <p:ph type="sldNum" sz="quarter" idx="5"/>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3171835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7594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a:t>Click to edit Master </a:t>
            </a:r>
            <a:br>
              <a:rPr lang="en-GB" noProof="0" dirty="0"/>
            </a:br>
            <a:r>
              <a:rPr lang="en-GB" noProof="0" dirty="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2019-20 Rwanda Demographic and Health Survey (RDHS)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4FF5FD52-20E8-4252-BCE6-45A5A3BC1973}"/>
              </a:ext>
            </a:extLst>
          </p:cNvPr>
          <p:cNvSpPr/>
          <p:nvPr userDrawn="1"/>
        </p:nvSpPr>
        <p:spPr>
          <a:xfrm>
            <a:off x="-340845" y="2619231"/>
            <a:ext cx="9825690" cy="214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1183B1D9-A081-4FE0-837E-59F81EBD3D07}"/>
              </a:ext>
            </a:extLst>
          </p:cNvPr>
          <p:cNvGrpSpPr/>
          <p:nvPr userDrawn="1"/>
        </p:nvGrpSpPr>
        <p:grpSpPr>
          <a:xfrm>
            <a:off x="-960162" y="2242534"/>
            <a:ext cx="10486547" cy="2770050"/>
            <a:chOff x="-960162" y="1596043"/>
            <a:chExt cx="10486547" cy="2770050"/>
          </a:xfrm>
        </p:grpSpPr>
        <p:pic>
          <p:nvPicPr>
            <p:cNvPr id="6" name="Picture 5" descr="Background pattern&#10;&#10;Description automatically generated">
              <a:extLst>
                <a:ext uri="{FF2B5EF4-FFF2-40B4-BE49-F238E27FC236}">
                  <a16:creationId xmlns:a16="http://schemas.microsoft.com/office/drawing/2014/main" id="{5089BFE1-0CF7-4898-930A-D1A09E6925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0162" y="1684132"/>
              <a:ext cx="10486547" cy="2669399"/>
            </a:xfrm>
            <a:prstGeom prst="rect">
              <a:avLst/>
            </a:prstGeom>
          </p:spPr>
        </p:pic>
        <p:sp>
          <p:nvSpPr>
            <p:cNvPr id="8" name="Rectangle 7">
              <a:extLst>
                <a:ext uri="{FF2B5EF4-FFF2-40B4-BE49-F238E27FC236}">
                  <a16:creationId xmlns:a16="http://schemas.microsoft.com/office/drawing/2014/main" id="{D742DB60-D7AD-401B-9246-97CA0AD5C356}"/>
                </a:ext>
              </a:extLst>
            </p:cNvPr>
            <p:cNvSpPr/>
            <p:nvPr userDrawn="1"/>
          </p:nvSpPr>
          <p:spPr>
            <a:xfrm>
              <a:off x="0" y="1596043"/>
              <a:ext cx="9144000" cy="376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CB04F9E-3050-4567-844B-1B6EB5813C02}"/>
                </a:ext>
              </a:extLst>
            </p:cNvPr>
            <p:cNvSpPr/>
            <p:nvPr userDrawn="1"/>
          </p:nvSpPr>
          <p:spPr>
            <a:xfrm>
              <a:off x="1" y="4090047"/>
              <a:ext cx="9144000" cy="2760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9FB7EA4F-32F9-4BED-A312-74E79A5BD88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32844" y="297560"/>
            <a:ext cx="914400" cy="914400"/>
          </a:xfrm>
          <a:prstGeom prst="rect">
            <a:avLst/>
          </a:prstGeom>
        </p:spPr>
      </p:pic>
    </p:spTree>
    <p:extLst>
      <p:ext uri="{BB962C8B-B14F-4D97-AF65-F5344CB8AC3E}">
        <p14:creationId xmlns:p14="http://schemas.microsoft.com/office/powerpoint/2010/main" val="1543577500"/>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comments" Target="../comments/commen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138" y="1734644"/>
            <a:ext cx="2769834"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Follow along on Twitter!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#RwandaDHS</a:t>
            </a:r>
          </a:p>
        </p:txBody>
      </p:sp>
      <p:sp>
        <p:nvSpPr>
          <p:cNvPr id="4" name="TextBox 3">
            <a:extLst>
              <a:ext uri="{FF2B5EF4-FFF2-40B4-BE49-F238E27FC236}">
                <a16:creationId xmlns:a16="http://schemas.microsoft.com/office/drawing/2014/main" id="{E0567F55-DAD7-430F-AEA5-D0C0F17E669B}"/>
              </a:ext>
            </a:extLst>
          </p:cNvPr>
          <p:cNvSpPr txBox="1"/>
          <p:nvPr/>
        </p:nvSpPr>
        <p:spPr>
          <a:xfrm>
            <a:off x="1" y="326837"/>
            <a:ext cx="914399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rPr>
              <a:t>Maternal Health Care</a:t>
            </a:r>
          </a:p>
        </p:txBody>
      </p:sp>
    </p:spTree>
    <p:extLst>
      <p:ext uri="{BB962C8B-B14F-4D97-AF65-F5344CB8AC3E}">
        <p14:creationId xmlns:p14="http://schemas.microsoft.com/office/powerpoint/2010/main" val="3304091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Health Facility Deliveries</a:t>
            </a:r>
            <a:br>
              <a:rPr lang="en-US" noProof="0" dirty="0"/>
            </a:br>
            <a:r>
              <a:rPr lang="en-US" noProof="0" dirty="0"/>
              <a:t>by Mother’s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96701906"/>
              </p:ext>
            </p:extLst>
          </p:nvPr>
        </p:nvGraphicFramePr>
        <p:xfrm>
          <a:off x="443706" y="1606550"/>
          <a:ext cx="8256587" cy="52387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7218"/>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live births in the 5 years before the survey delivered in a health facility</a:t>
            </a:r>
          </a:p>
        </p:txBody>
      </p:sp>
      <p:sp>
        <p:nvSpPr>
          <p:cNvPr id="3" name="TextBox 2">
            <a:extLst>
              <a:ext uri="{FF2B5EF4-FFF2-40B4-BE49-F238E27FC236}">
                <a16:creationId xmlns:a16="http://schemas.microsoft.com/office/drawing/2014/main" id="{272014ED-4B97-4E3C-946B-F272D7031F30}"/>
              </a:ext>
            </a:extLst>
          </p:cNvPr>
          <p:cNvSpPr txBox="1"/>
          <p:nvPr/>
        </p:nvSpPr>
        <p:spPr>
          <a:xfrm>
            <a:off x="7281746" y="1648079"/>
            <a:ext cx="613317" cy="369332"/>
          </a:xfrm>
          <a:prstGeom prst="rect">
            <a:avLst/>
          </a:prstGeom>
          <a:noFill/>
        </p:spPr>
        <p:txBody>
          <a:bodyPr wrap="square" rtlCol="0">
            <a:spAutoFit/>
          </a:bodyPr>
          <a:lstStyle/>
          <a:p>
            <a:r>
              <a:rPr lang="en-US" b="1" dirty="0"/>
              <a:t>&gt;99</a:t>
            </a:r>
          </a:p>
        </p:txBody>
      </p:sp>
    </p:spTree>
    <p:extLst>
      <p:ext uri="{BB962C8B-B14F-4D97-AF65-F5344CB8AC3E}">
        <p14:creationId xmlns:p14="http://schemas.microsoft.com/office/powerpoint/2010/main" val="3081724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7">
            <a:extLst>
              <a:ext uri="{FF2B5EF4-FFF2-40B4-BE49-F238E27FC236}">
                <a16:creationId xmlns:a16="http://schemas.microsoft.com/office/drawing/2014/main" id="{274ADEFD-0436-470E-8724-92D3313AE175}"/>
              </a:ext>
            </a:extLst>
          </p:cNvPr>
          <p:cNvGraphicFramePr>
            <a:graphicFrameLocks noGrp="1"/>
          </p:cNvGraphicFramePr>
          <p:nvPr>
            <p:ph idx="1"/>
            <p:extLst>
              <p:ext uri="{D42A27DB-BD31-4B8C-83A1-F6EECF244321}">
                <p14:modId xmlns:p14="http://schemas.microsoft.com/office/powerpoint/2010/main" val="2738529520"/>
              </p:ext>
            </p:extLst>
          </p:nvPr>
        </p:nvGraphicFramePr>
        <p:xfrm>
          <a:off x="0" y="1450737"/>
          <a:ext cx="9143999" cy="502872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n-US" noProof="0" dirty="0"/>
              <a:t>Trends in Place of Delivery</a:t>
            </a:r>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live births in the 5-year period before the survey</a:t>
            </a:r>
          </a:p>
        </p:txBody>
      </p:sp>
      <p:sp>
        <p:nvSpPr>
          <p:cNvPr id="9" name="TextBox 8"/>
          <p:cNvSpPr txBox="1"/>
          <p:nvPr/>
        </p:nvSpPr>
        <p:spPr>
          <a:xfrm>
            <a:off x="5836213" y="2991598"/>
            <a:ext cx="2711026"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solidFill>
                  <a:schemeClr val="accent1"/>
                </a:solidFill>
              </a:rPr>
              <a:t>Delivery in a health facility</a:t>
            </a:r>
          </a:p>
        </p:txBody>
      </p:sp>
      <p:sp>
        <p:nvSpPr>
          <p:cNvPr id="11" name="TextBox 10"/>
          <p:cNvSpPr txBox="1"/>
          <p:nvPr/>
        </p:nvSpPr>
        <p:spPr>
          <a:xfrm>
            <a:off x="6624152" y="5254883"/>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solidFill>
                  <a:schemeClr val="accent3"/>
                </a:solidFill>
              </a:rPr>
              <a:t>Delivery at home</a:t>
            </a:r>
          </a:p>
        </p:txBody>
      </p:sp>
    </p:spTree>
    <p:extLst>
      <p:ext uri="{BB962C8B-B14F-4D97-AF65-F5344CB8AC3E}">
        <p14:creationId xmlns:p14="http://schemas.microsoft.com/office/powerpoint/2010/main" val="2832632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Assistance during Delivery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3414332"/>
              </p:ext>
            </p:extLst>
          </p:nvPr>
        </p:nvGraphicFramePr>
        <p:xfrm>
          <a:off x="461963" y="1606550"/>
          <a:ext cx="8256587" cy="467598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distribution of live births in the 5-year period before the survey</a:t>
            </a:r>
          </a:p>
        </p:txBody>
      </p:sp>
      <p:sp>
        <p:nvSpPr>
          <p:cNvPr id="9" name="TextBox 8"/>
          <p:cNvSpPr txBox="1"/>
          <p:nvPr/>
        </p:nvSpPr>
        <p:spPr>
          <a:xfrm>
            <a:off x="0" y="6488668"/>
            <a:ext cx="9144000" cy="369332"/>
          </a:xfrm>
          <a:prstGeom prst="rect">
            <a:avLst/>
          </a:prstGeom>
          <a:noFill/>
        </p:spPr>
        <p:txBody>
          <a:bodyPr wrap="square" rtlCol="0">
            <a:spAutoFit/>
          </a:bodyPr>
          <a:lstStyle/>
          <a:p>
            <a:r>
              <a:rPr lang="en-US" i="1" dirty="0"/>
              <a:t>*Skilled provider includes doctor, nurse, midwife, or auxiliary midwife.</a:t>
            </a:r>
          </a:p>
        </p:txBody>
      </p:sp>
      <p:sp>
        <p:nvSpPr>
          <p:cNvPr id="10" name="TextBox 9"/>
          <p:cNvSpPr txBox="1"/>
          <p:nvPr/>
        </p:nvSpPr>
        <p:spPr>
          <a:xfrm>
            <a:off x="127844" y="1677846"/>
            <a:ext cx="2070100" cy="1569660"/>
          </a:xfrm>
          <a:prstGeom prst="rect">
            <a:avLst/>
          </a:prstGeom>
          <a:noFill/>
        </p:spPr>
        <p:txBody>
          <a:bodyPr wrap="square" rtlCol="0">
            <a:spAutoFit/>
          </a:bodyPr>
          <a:lstStyle/>
          <a:p>
            <a:pPr algn="ctr"/>
            <a:r>
              <a:rPr lang="en-US" sz="2400" b="1" dirty="0">
                <a:solidFill>
                  <a:schemeClr val="accent1"/>
                </a:solidFill>
              </a:rPr>
              <a:t>94% of births are delivered by a skilled provider*</a:t>
            </a:r>
          </a:p>
        </p:txBody>
      </p:sp>
      <p:sp>
        <p:nvSpPr>
          <p:cNvPr id="7" name="TextBox 6">
            <a:extLst>
              <a:ext uri="{FF2B5EF4-FFF2-40B4-BE49-F238E27FC236}">
                <a16:creationId xmlns:a16="http://schemas.microsoft.com/office/drawing/2014/main" id="{E1533FFF-5765-4B77-AF79-5EBB7442EDF2}"/>
              </a:ext>
            </a:extLst>
          </p:cNvPr>
          <p:cNvSpPr txBox="1"/>
          <p:nvPr/>
        </p:nvSpPr>
        <p:spPr>
          <a:xfrm>
            <a:off x="2197944" y="3610494"/>
            <a:ext cx="2070100" cy="923330"/>
          </a:xfrm>
          <a:prstGeom prst="rect">
            <a:avLst/>
          </a:prstGeom>
          <a:noFill/>
        </p:spPr>
        <p:txBody>
          <a:bodyPr wrap="square" rtlCol="0">
            <a:spAutoFit/>
          </a:bodyPr>
          <a:lstStyle/>
          <a:p>
            <a:pPr algn="ctr"/>
            <a:r>
              <a:rPr lang="en-US" b="1" dirty="0">
                <a:solidFill>
                  <a:schemeClr val="bg1"/>
                </a:solidFill>
              </a:rPr>
              <a:t>Nurse/midwife/ </a:t>
            </a:r>
          </a:p>
          <a:p>
            <a:pPr algn="ctr"/>
            <a:r>
              <a:rPr lang="en-US" b="1" dirty="0">
                <a:solidFill>
                  <a:schemeClr val="bg1"/>
                </a:solidFill>
              </a:rPr>
              <a:t>auxiliary midwife</a:t>
            </a:r>
          </a:p>
          <a:p>
            <a:pPr algn="ctr"/>
            <a:r>
              <a:rPr lang="en-US" b="1" dirty="0">
                <a:solidFill>
                  <a:schemeClr val="bg1"/>
                </a:solidFill>
              </a:rPr>
              <a:t>72%</a:t>
            </a:r>
          </a:p>
        </p:txBody>
      </p:sp>
      <p:sp>
        <p:nvSpPr>
          <p:cNvPr id="11" name="TextBox 10">
            <a:extLst>
              <a:ext uri="{FF2B5EF4-FFF2-40B4-BE49-F238E27FC236}">
                <a16:creationId xmlns:a16="http://schemas.microsoft.com/office/drawing/2014/main" id="{3DE5636C-F4D0-4D61-BDBF-8587659FFD53}"/>
              </a:ext>
            </a:extLst>
          </p:cNvPr>
          <p:cNvSpPr txBox="1"/>
          <p:nvPr/>
        </p:nvSpPr>
        <p:spPr>
          <a:xfrm>
            <a:off x="7073900" y="6260525"/>
            <a:ext cx="2070100" cy="584775"/>
          </a:xfrm>
          <a:prstGeom prst="rect">
            <a:avLst/>
          </a:prstGeom>
          <a:noFill/>
        </p:spPr>
        <p:txBody>
          <a:bodyPr wrap="square" rtlCol="0">
            <a:spAutoFit/>
          </a:bodyPr>
          <a:lstStyle/>
          <a:p>
            <a:r>
              <a:rPr lang="en-US" sz="1600" i="1" dirty="0"/>
              <a:t>Figure &gt; 100% due to rounding.</a:t>
            </a:r>
          </a:p>
        </p:txBody>
      </p:sp>
    </p:spTree>
    <p:extLst>
      <p:ext uri="{BB962C8B-B14F-4D97-AF65-F5344CB8AC3E}">
        <p14:creationId xmlns:p14="http://schemas.microsoft.com/office/powerpoint/2010/main" val="332373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Cesarean Section by Mother’s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71280052"/>
              </p:ext>
            </p:extLst>
          </p:nvPr>
        </p:nvGraphicFramePr>
        <p:xfrm>
          <a:off x="461963" y="1606550"/>
          <a:ext cx="8256587" cy="52387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7218"/>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live births in the 5 years before the survey delivered by Cesarean section</a:t>
            </a:r>
          </a:p>
        </p:txBody>
      </p:sp>
    </p:spTree>
    <p:extLst>
      <p:ext uri="{BB962C8B-B14F-4D97-AF65-F5344CB8AC3E}">
        <p14:creationId xmlns:p14="http://schemas.microsoft.com/office/powerpoint/2010/main" val="3941259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Timing of Postnatal Care (PNC)</a:t>
            </a:r>
            <a:br>
              <a:rPr lang="en-US" noProof="0" dirty="0"/>
            </a:br>
            <a:r>
              <a:rPr lang="en-US" noProof="0" dirty="0"/>
              <a:t>for Mother and Infant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9415862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a:t>Percent of live births in the 5-year period before the survey</a:t>
            </a:r>
          </a:p>
        </p:txBody>
      </p:sp>
    </p:spTree>
    <p:extLst>
      <p:ext uri="{BB962C8B-B14F-4D97-AF65-F5344CB8AC3E}">
        <p14:creationId xmlns:p14="http://schemas.microsoft.com/office/powerpoint/2010/main" val="2976907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pPr>
              <a:buClr>
                <a:schemeClr val="tx1"/>
              </a:buClr>
            </a:pPr>
            <a:r>
              <a:rPr lang="en-US" sz="4000" noProof="0" dirty="0"/>
              <a:t>Antenatal care</a:t>
            </a:r>
          </a:p>
          <a:p>
            <a:pPr>
              <a:buClr>
                <a:schemeClr val="tx1"/>
              </a:buClr>
            </a:pPr>
            <a:r>
              <a:rPr lang="en-US" sz="4000" noProof="0" dirty="0"/>
              <a:t>Delivery and postnatal care</a:t>
            </a:r>
          </a:p>
          <a:p>
            <a:pPr>
              <a:buClr>
                <a:schemeClr val="tx1"/>
              </a:buClr>
            </a:pPr>
            <a:r>
              <a:rPr lang="en-US" sz="4000" b="1" noProof="0" dirty="0">
                <a:solidFill>
                  <a:schemeClr val="accent1"/>
                </a:solidFill>
              </a:rPr>
              <a:t>Other health issues</a:t>
            </a:r>
          </a:p>
        </p:txBody>
      </p:sp>
      <p:sp>
        <p:nvSpPr>
          <p:cNvPr id="5" name="TextBox 4">
            <a:extLst>
              <a:ext uri="{FF2B5EF4-FFF2-40B4-BE49-F238E27FC236}">
                <a16:creationId xmlns:a16="http://schemas.microsoft.com/office/drawing/2014/main" id="{2AC83BEB-109E-42F3-A9FC-C5E852C72605}"/>
              </a:ext>
            </a:extLst>
          </p:cNvPr>
          <p:cNvSpPr txBox="1"/>
          <p:nvPr/>
        </p:nvSpPr>
        <p:spPr>
          <a:xfrm>
            <a:off x="4418729" y="4814254"/>
            <a:ext cx="4572000" cy="276999"/>
          </a:xfrm>
          <a:prstGeom prst="rect">
            <a:avLst/>
          </a:prstGeom>
          <a:noFill/>
        </p:spPr>
        <p:txBody>
          <a:bodyPr wrap="square" rtlCol="0">
            <a:spAutoFit/>
          </a:bodyPr>
          <a:lstStyle/>
          <a:p>
            <a:pPr algn="ctr"/>
            <a:r>
              <a:rPr lang="en-US" sz="1200" dirty="0"/>
              <a:t>© 2019 UNICEF/UNI211062/</a:t>
            </a:r>
            <a:r>
              <a:rPr lang="en-US" sz="1200" dirty="0" err="1"/>
              <a:t>Rudakubana</a:t>
            </a:r>
            <a:r>
              <a:rPr lang="en-US" sz="1200" dirty="0"/>
              <a:t> </a:t>
            </a:r>
          </a:p>
        </p:txBody>
      </p:sp>
      <p:pic>
        <p:nvPicPr>
          <p:cNvPr id="7" name="Picture 6" descr="A person and person sitting on a bed with a dog&#10;&#10;Description automatically generated with low confidence">
            <a:extLst>
              <a:ext uri="{FF2B5EF4-FFF2-40B4-BE49-F238E27FC236}">
                <a16:creationId xmlns:a16="http://schemas.microsoft.com/office/drawing/2014/main" id="{8CC84777-785D-442A-AC76-3CDF797D4D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8729" y="1601537"/>
            <a:ext cx="4572000" cy="3048231"/>
          </a:xfrm>
          <a:prstGeom prst="rect">
            <a:avLst/>
          </a:prstGeom>
          <a:ln>
            <a:solidFill>
              <a:schemeClr val="tx1"/>
            </a:solidFill>
          </a:ln>
        </p:spPr>
      </p:pic>
    </p:spTree>
    <p:extLst>
      <p:ext uri="{BB962C8B-B14F-4D97-AF65-F5344CB8AC3E}">
        <p14:creationId xmlns:p14="http://schemas.microsoft.com/office/powerpoint/2010/main" val="1295406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Problems in Accessing Health Care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859793948"/>
              </p:ext>
            </p:extLst>
          </p:nvPr>
        </p:nvGraphicFramePr>
        <p:xfrm>
          <a:off x="1" y="1803400"/>
          <a:ext cx="9144000" cy="5054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0" y="1059934"/>
            <a:ext cx="9144000" cy="646331"/>
          </a:xfrm>
          <a:prstGeom prst="rect">
            <a:avLst/>
          </a:prstGeom>
        </p:spPr>
        <p:txBody>
          <a:bodyPr wrap="square">
            <a:spAutoFit/>
          </a:bodyPr>
          <a:lstStyle/>
          <a:p>
            <a:pPr algn="ctr"/>
            <a:r>
              <a:rPr lang="en-US" i="1" dirty="0"/>
              <a:t>Percent of women age 15-49 who report the following problems in accessing </a:t>
            </a:r>
          </a:p>
          <a:p>
            <a:pPr algn="ctr"/>
            <a:r>
              <a:rPr lang="en-US" i="1" dirty="0"/>
              <a:t>health care for themselves when they are sick:</a:t>
            </a:r>
          </a:p>
        </p:txBody>
      </p:sp>
    </p:spTree>
    <p:extLst>
      <p:ext uri="{BB962C8B-B14F-4D97-AF65-F5344CB8AC3E}">
        <p14:creationId xmlns:p14="http://schemas.microsoft.com/office/powerpoint/2010/main" val="34968828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US" b="1" noProof="0" dirty="0">
                <a:solidFill>
                  <a:schemeClr val="accent1"/>
                </a:solidFill>
              </a:rPr>
              <a:t>Almost all </a:t>
            </a:r>
            <a:r>
              <a:rPr lang="en-US" noProof="0" dirty="0"/>
              <a:t>women received </a:t>
            </a:r>
            <a:r>
              <a:rPr lang="en-US" b="1" noProof="0" dirty="0">
                <a:solidFill>
                  <a:schemeClr val="accent1"/>
                </a:solidFill>
              </a:rPr>
              <a:t>antenatal care </a:t>
            </a:r>
            <a:r>
              <a:rPr lang="en-US" noProof="0" dirty="0"/>
              <a:t>for a skilled provider at least once; </a:t>
            </a:r>
            <a:r>
              <a:rPr lang="en-US" b="1" noProof="0" dirty="0">
                <a:solidFill>
                  <a:schemeClr val="accent1"/>
                </a:solidFill>
              </a:rPr>
              <a:t>47%</a:t>
            </a:r>
            <a:r>
              <a:rPr lang="en-US" noProof="0" dirty="0"/>
              <a:t> received </a:t>
            </a:r>
            <a:r>
              <a:rPr lang="en-US" b="1" noProof="0" dirty="0">
                <a:solidFill>
                  <a:schemeClr val="accent1"/>
                </a:solidFill>
              </a:rPr>
              <a:t>4+ visits</a:t>
            </a:r>
            <a:r>
              <a:rPr lang="en-US" noProof="0" dirty="0"/>
              <a:t>.</a:t>
            </a:r>
          </a:p>
          <a:p>
            <a:pPr>
              <a:spcBef>
                <a:spcPts val="0"/>
              </a:spcBef>
              <a:spcAft>
                <a:spcPts val="1800"/>
              </a:spcAft>
              <a:buClr>
                <a:schemeClr val="tx1"/>
              </a:buClr>
            </a:pPr>
            <a:r>
              <a:rPr lang="en-US" b="1" noProof="0" dirty="0">
                <a:solidFill>
                  <a:schemeClr val="accent1"/>
                </a:solidFill>
              </a:rPr>
              <a:t>93%</a:t>
            </a:r>
            <a:r>
              <a:rPr lang="en-US" b="1" noProof="0" dirty="0">
                <a:solidFill>
                  <a:schemeClr val="accent5"/>
                </a:solidFill>
              </a:rPr>
              <a:t> </a:t>
            </a:r>
            <a:r>
              <a:rPr lang="en-US" noProof="0" dirty="0"/>
              <a:t>of births are </a:t>
            </a:r>
            <a:r>
              <a:rPr lang="en-US" b="1" noProof="0" dirty="0">
                <a:solidFill>
                  <a:schemeClr val="accent1"/>
                </a:solidFill>
              </a:rPr>
              <a:t>delivered in a health facility</a:t>
            </a:r>
            <a:r>
              <a:rPr lang="en-US" noProof="0" dirty="0"/>
              <a:t>.</a:t>
            </a:r>
          </a:p>
          <a:p>
            <a:pPr>
              <a:spcBef>
                <a:spcPts val="0"/>
              </a:spcBef>
              <a:spcAft>
                <a:spcPts val="1800"/>
              </a:spcAft>
              <a:buClr>
                <a:schemeClr val="tx1"/>
              </a:buClr>
            </a:pPr>
            <a:r>
              <a:rPr lang="en-US" b="1" noProof="0" dirty="0">
                <a:solidFill>
                  <a:schemeClr val="accent1"/>
                </a:solidFill>
              </a:rPr>
              <a:t>94% </a:t>
            </a:r>
            <a:r>
              <a:rPr lang="en-US" noProof="0" dirty="0"/>
              <a:t>of births are </a:t>
            </a:r>
            <a:r>
              <a:rPr lang="en-US" b="1" noProof="0" dirty="0">
                <a:solidFill>
                  <a:schemeClr val="accent1"/>
                </a:solidFill>
              </a:rPr>
              <a:t>assisted by a skilled provider</a:t>
            </a:r>
            <a:r>
              <a:rPr lang="en-US" noProof="0" dirty="0"/>
              <a:t>.</a:t>
            </a:r>
          </a:p>
          <a:p>
            <a:pPr>
              <a:spcBef>
                <a:spcPts val="0"/>
              </a:spcBef>
              <a:spcAft>
                <a:spcPts val="1800"/>
              </a:spcAft>
              <a:buClr>
                <a:schemeClr val="tx1"/>
              </a:buClr>
            </a:pPr>
            <a:r>
              <a:rPr lang="en-US" b="1" noProof="0" dirty="0">
                <a:solidFill>
                  <a:schemeClr val="accent1"/>
                </a:solidFill>
              </a:rPr>
              <a:t>70% </a:t>
            </a:r>
            <a:r>
              <a:rPr lang="en-US" noProof="0" dirty="0"/>
              <a:t>of women and </a:t>
            </a:r>
            <a:r>
              <a:rPr lang="en-US" b="1" noProof="0" dirty="0">
                <a:solidFill>
                  <a:schemeClr val="accent1"/>
                </a:solidFill>
              </a:rPr>
              <a:t>75%</a:t>
            </a:r>
            <a:r>
              <a:rPr lang="en-US" noProof="0" dirty="0"/>
              <a:t> of newborns receive a </a:t>
            </a:r>
            <a:r>
              <a:rPr lang="en-US" b="1" noProof="0" dirty="0">
                <a:solidFill>
                  <a:schemeClr val="accent1"/>
                </a:solidFill>
              </a:rPr>
              <a:t>postnatal check within 2 days of birth</a:t>
            </a:r>
            <a:r>
              <a:rPr lang="en-US" noProof="0" dirty="0"/>
              <a:t>.</a:t>
            </a:r>
          </a:p>
          <a:p>
            <a:pPr>
              <a:spcBef>
                <a:spcPts val="0"/>
              </a:spcBef>
              <a:spcAft>
                <a:spcPts val="1800"/>
              </a:spcAft>
              <a:buClr>
                <a:schemeClr val="tx1"/>
              </a:buClr>
            </a:pPr>
            <a:r>
              <a:rPr lang="en-US" b="1" noProof="0" dirty="0">
                <a:solidFill>
                  <a:schemeClr val="accent1"/>
                </a:solidFill>
              </a:rPr>
              <a:t>49% </a:t>
            </a:r>
            <a:r>
              <a:rPr lang="en-US" noProof="0" dirty="0"/>
              <a:t>of women report </a:t>
            </a:r>
            <a:r>
              <a:rPr lang="en-US" b="1" noProof="0" dirty="0">
                <a:solidFill>
                  <a:schemeClr val="accent1"/>
                </a:solidFill>
              </a:rPr>
              <a:t>at least 1 problem in accessing health care</a:t>
            </a:r>
            <a:r>
              <a:rPr lang="en-US" noProof="0" dirty="0">
                <a:solidFill>
                  <a:schemeClr val="accent1"/>
                </a:solidFill>
              </a:rPr>
              <a:t> </a:t>
            </a:r>
            <a:r>
              <a:rPr lang="en-US" noProof="0" dirty="0"/>
              <a:t>for themselves when sick.</a:t>
            </a:r>
          </a:p>
        </p:txBody>
      </p:sp>
    </p:spTree>
    <p:extLst>
      <p:ext uri="{BB962C8B-B14F-4D97-AF65-F5344CB8AC3E}">
        <p14:creationId xmlns:p14="http://schemas.microsoft.com/office/powerpoint/2010/main" val="519782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pPr>
              <a:buClr>
                <a:schemeClr val="tx1"/>
              </a:buClr>
            </a:pPr>
            <a:r>
              <a:rPr lang="en-US" sz="3600" b="1" noProof="0" dirty="0">
                <a:solidFill>
                  <a:schemeClr val="accent1"/>
                </a:solidFill>
              </a:rPr>
              <a:t>Antenatal care</a:t>
            </a:r>
          </a:p>
          <a:p>
            <a:pPr>
              <a:buClr>
                <a:schemeClr val="tx1"/>
              </a:buClr>
            </a:pPr>
            <a:r>
              <a:rPr lang="en-US" sz="3600" noProof="0" dirty="0"/>
              <a:t>Delivery and postnatal care</a:t>
            </a:r>
          </a:p>
          <a:p>
            <a:pPr>
              <a:buClr>
                <a:schemeClr val="tx1"/>
              </a:buClr>
            </a:pPr>
            <a:r>
              <a:rPr lang="en-US" sz="3600" noProof="0" dirty="0"/>
              <a:t>Other health issues</a:t>
            </a:r>
          </a:p>
        </p:txBody>
      </p:sp>
      <p:sp>
        <p:nvSpPr>
          <p:cNvPr id="5" name="TextBox 4"/>
          <p:cNvSpPr txBox="1"/>
          <p:nvPr/>
        </p:nvSpPr>
        <p:spPr>
          <a:xfrm>
            <a:off x="4418729" y="4814254"/>
            <a:ext cx="4572000" cy="276999"/>
          </a:xfrm>
          <a:prstGeom prst="rect">
            <a:avLst/>
          </a:prstGeom>
          <a:noFill/>
        </p:spPr>
        <p:txBody>
          <a:bodyPr wrap="square" rtlCol="0">
            <a:spAutoFit/>
          </a:bodyPr>
          <a:lstStyle/>
          <a:p>
            <a:pPr algn="ctr"/>
            <a:r>
              <a:rPr lang="en-US" sz="1200" dirty="0"/>
              <a:t>© 2019 UNICEF/UNI211062/</a:t>
            </a:r>
            <a:r>
              <a:rPr lang="en-US" sz="1200" dirty="0" err="1"/>
              <a:t>Rudakubana</a:t>
            </a:r>
            <a:r>
              <a:rPr lang="en-US" sz="1200" dirty="0"/>
              <a:t> </a:t>
            </a:r>
          </a:p>
        </p:txBody>
      </p:sp>
      <p:pic>
        <p:nvPicPr>
          <p:cNvPr id="4" name="Picture 3" descr="A person and person sitting on a bed with a dog&#10;&#10;Description automatically generated with low confidence">
            <a:extLst>
              <a:ext uri="{FF2B5EF4-FFF2-40B4-BE49-F238E27FC236}">
                <a16:creationId xmlns:a16="http://schemas.microsoft.com/office/drawing/2014/main" id="{BFF6BE3C-843B-4965-B614-2C27FF5693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8729" y="1601537"/>
            <a:ext cx="4572000" cy="3048231"/>
          </a:xfrm>
          <a:prstGeom prst="rect">
            <a:avLst/>
          </a:prstGeom>
          <a:ln>
            <a:solidFill>
              <a:schemeClr val="tx1"/>
            </a:solidFill>
          </a:ln>
        </p:spPr>
      </p:pic>
    </p:spTree>
    <p:extLst>
      <p:ext uri="{BB962C8B-B14F-4D97-AF65-F5344CB8AC3E}">
        <p14:creationId xmlns:p14="http://schemas.microsoft.com/office/powerpoint/2010/main" val="2985193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Antenatal Care (ANC) by Provider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27380371"/>
              </p:ext>
            </p:extLst>
          </p:nvPr>
        </p:nvGraphicFramePr>
        <p:xfrm>
          <a:off x="461963" y="1606550"/>
          <a:ext cx="8256587" cy="47180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distribution of women age 15-49 with a live birth in the 5-year period before the survey</a:t>
            </a:r>
          </a:p>
        </p:txBody>
      </p:sp>
      <p:sp>
        <p:nvSpPr>
          <p:cNvPr id="9" name="TextBox 8"/>
          <p:cNvSpPr txBox="1"/>
          <p:nvPr/>
        </p:nvSpPr>
        <p:spPr>
          <a:xfrm>
            <a:off x="0" y="6488668"/>
            <a:ext cx="9144000" cy="369332"/>
          </a:xfrm>
          <a:prstGeom prst="rect">
            <a:avLst/>
          </a:prstGeom>
          <a:noFill/>
        </p:spPr>
        <p:txBody>
          <a:bodyPr wrap="square" rtlCol="0">
            <a:spAutoFit/>
          </a:bodyPr>
          <a:lstStyle/>
          <a:p>
            <a:r>
              <a:rPr lang="en-US" i="1" dirty="0"/>
              <a:t>*Skilled provider includes doctor, nurse, midwife, or auxiliary midwife.</a:t>
            </a:r>
          </a:p>
        </p:txBody>
      </p:sp>
      <p:sp>
        <p:nvSpPr>
          <p:cNvPr id="10" name="TextBox 9"/>
          <p:cNvSpPr txBox="1"/>
          <p:nvPr/>
        </p:nvSpPr>
        <p:spPr>
          <a:xfrm>
            <a:off x="6899072" y="4836974"/>
            <a:ext cx="2070100" cy="1569660"/>
          </a:xfrm>
          <a:prstGeom prst="rect">
            <a:avLst/>
          </a:prstGeom>
          <a:noFill/>
        </p:spPr>
        <p:txBody>
          <a:bodyPr wrap="square" rtlCol="0">
            <a:spAutoFit/>
          </a:bodyPr>
          <a:lstStyle/>
          <a:p>
            <a:pPr algn="ctr"/>
            <a:r>
              <a:rPr lang="en-US" sz="2400" b="1" dirty="0">
                <a:solidFill>
                  <a:schemeClr val="accent1"/>
                </a:solidFill>
              </a:rPr>
              <a:t>98% of women received ANC from a skilled provider*</a:t>
            </a:r>
          </a:p>
        </p:txBody>
      </p:sp>
    </p:spTree>
    <p:extLst>
      <p:ext uri="{BB962C8B-B14F-4D97-AF65-F5344CB8AC3E}">
        <p14:creationId xmlns:p14="http://schemas.microsoft.com/office/powerpoint/2010/main" val="2323635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Timing and Number of ANC Visits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2957348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women age 15-49 with a live birth in the 5-year period before the survey</a:t>
            </a:r>
          </a:p>
        </p:txBody>
      </p:sp>
    </p:spTree>
    <p:extLst>
      <p:ext uri="{BB962C8B-B14F-4D97-AF65-F5344CB8AC3E}">
        <p14:creationId xmlns:p14="http://schemas.microsoft.com/office/powerpoint/2010/main" val="1040490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7">
            <a:extLst>
              <a:ext uri="{FF2B5EF4-FFF2-40B4-BE49-F238E27FC236}">
                <a16:creationId xmlns:a16="http://schemas.microsoft.com/office/drawing/2014/main" id="{EBB934F9-A6C2-4954-B318-2C8A22FFC4C8}"/>
              </a:ext>
            </a:extLst>
          </p:cNvPr>
          <p:cNvGraphicFramePr>
            <a:graphicFrameLocks noGrp="1"/>
          </p:cNvGraphicFramePr>
          <p:nvPr>
            <p:ph idx="1"/>
            <p:extLst>
              <p:ext uri="{D42A27DB-BD31-4B8C-83A1-F6EECF244321}">
                <p14:modId xmlns:p14="http://schemas.microsoft.com/office/powerpoint/2010/main" val="3954958192"/>
              </p:ext>
            </p:extLst>
          </p:nvPr>
        </p:nvGraphicFramePr>
        <p:xfrm>
          <a:off x="0" y="1769806"/>
          <a:ext cx="9143999" cy="470965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n-US" noProof="0" dirty="0"/>
              <a:t>Trends in ANC Coverage</a:t>
            </a:r>
          </a:p>
        </p:txBody>
      </p:sp>
      <p:sp>
        <p:nvSpPr>
          <p:cNvPr id="8" name="TextBox 7"/>
          <p:cNvSpPr txBox="1"/>
          <p:nvPr/>
        </p:nvSpPr>
        <p:spPr>
          <a:xfrm>
            <a:off x="0" y="1081405"/>
            <a:ext cx="9144000" cy="646331"/>
          </a:xfrm>
          <a:prstGeom prst="rect">
            <a:avLst/>
          </a:prstGeom>
          <a:noFill/>
        </p:spPr>
        <p:txBody>
          <a:bodyPr wrap="square" rtlCol="0">
            <a:spAutoFit/>
          </a:bodyPr>
          <a:lstStyle/>
          <a:p>
            <a:pPr algn="ctr"/>
            <a:r>
              <a:rPr lang="en-US" i="1" dirty="0"/>
              <a:t>Percent of women age 15-49 with a live birth in the 5 years before the survey</a:t>
            </a:r>
          </a:p>
          <a:p>
            <a:pPr algn="ctr"/>
            <a:r>
              <a:rPr lang="en-US" i="1" dirty="0"/>
              <a:t> for most recent birth</a:t>
            </a:r>
          </a:p>
        </p:txBody>
      </p:sp>
      <p:sp>
        <p:nvSpPr>
          <p:cNvPr id="9" name="TextBox 8"/>
          <p:cNvSpPr txBox="1"/>
          <p:nvPr/>
        </p:nvSpPr>
        <p:spPr>
          <a:xfrm>
            <a:off x="5405629" y="2287554"/>
            <a:ext cx="2711026"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solidFill>
                  <a:schemeClr val="accent1"/>
                </a:solidFill>
              </a:rPr>
              <a:t>ANC by skilled provider*</a:t>
            </a:r>
          </a:p>
        </p:txBody>
      </p:sp>
      <p:sp>
        <p:nvSpPr>
          <p:cNvPr id="10" name="TextBox 10"/>
          <p:cNvSpPr txBox="1"/>
          <p:nvPr/>
        </p:nvSpPr>
        <p:spPr>
          <a:xfrm>
            <a:off x="6761141" y="4617125"/>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solidFill>
                  <a:schemeClr val="accent2"/>
                </a:solidFill>
              </a:rPr>
              <a:t>4+ ANC visits</a:t>
            </a:r>
          </a:p>
        </p:txBody>
      </p:sp>
      <p:sp>
        <p:nvSpPr>
          <p:cNvPr id="11" name="TextBox 10"/>
          <p:cNvSpPr txBox="1"/>
          <p:nvPr/>
        </p:nvSpPr>
        <p:spPr>
          <a:xfrm>
            <a:off x="5746094" y="3101021"/>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solidFill>
                  <a:schemeClr val="accent3"/>
                </a:solidFill>
              </a:rPr>
              <a:t>ANC visit in 1</a:t>
            </a:r>
            <a:r>
              <a:rPr lang="en-US" sz="1800" b="1" baseline="30000" dirty="0">
                <a:solidFill>
                  <a:schemeClr val="accent3"/>
                </a:solidFill>
              </a:rPr>
              <a:t>st</a:t>
            </a:r>
            <a:r>
              <a:rPr lang="en-US" sz="1800" b="1" dirty="0">
                <a:solidFill>
                  <a:schemeClr val="accent3"/>
                </a:solidFill>
              </a:rPr>
              <a:t> trimester</a:t>
            </a:r>
          </a:p>
        </p:txBody>
      </p:sp>
      <p:sp>
        <p:nvSpPr>
          <p:cNvPr id="12" name="TextBox 11"/>
          <p:cNvSpPr txBox="1"/>
          <p:nvPr/>
        </p:nvSpPr>
        <p:spPr>
          <a:xfrm>
            <a:off x="0" y="6488668"/>
            <a:ext cx="9144000" cy="369332"/>
          </a:xfrm>
          <a:prstGeom prst="rect">
            <a:avLst/>
          </a:prstGeom>
          <a:noFill/>
        </p:spPr>
        <p:txBody>
          <a:bodyPr wrap="square" rtlCol="0">
            <a:spAutoFit/>
          </a:bodyPr>
          <a:lstStyle/>
          <a:p>
            <a:r>
              <a:rPr lang="en-US" i="1" dirty="0"/>
              <a:t>*Skilled provider includes doctor, nurse, midwife, or auxiliary midwife.</a:t>
            </a:r>
          </a:p>
        </p:txBody>
      </p:sp>
    </p:spTree>
    <p:extLst>
      <p:ext uri="{BB962C8B-B14F-4D97-AF65-F5344CB8AC3E}">
        <p14:creationId xmlns:p14="http://schemas.microsoft.com/office/powerpoint/2010/main" val="876218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Components of ANC</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98393430"/>
              </p:ext>
            </p:extLst>
          </p:nvPr>
        </p:nvGraphicFramePr>
        <p:xfrm>
          <a:off x="1" y="1955800"/>
          <a:ext cx="9144000" cy="49022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6438900" cy="646331"/>
          </a:xfrm>
          <a:prstGeom prst="rect">
            <a:avLst/>
          </a:prstGeom>
          <a:noFill/>
        </p:spPr>
        <p:txBody>
          <a:bodyPr wrap="square" rtlCol="0">
            <a:spAutoFit/>
          </a:bodyPr>
          <a:lstStyle/>
          <a:p>
            <a:r>
              <a:rPr lang="en-US" b="1" i="1" dirty="0"/>
              <a:t>Among women age 15-49 who received ANC for most recent birth in the past 5 years, percent who received the following services:</a:t>
            </a:r>
          </a:p>
        </p:txBody>
      </p:sp>
    </p:spTree>
    <p:extLst>
      <p:ext uri="{BB962C8B-B14F-4D97-AF65-F5344CB8AC3E}">
        <p14:creationId xmlns:p14="http://schemas.microsoft.com/office/powerpoint/2010/main" val="2467187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Tetanus Toxoid Vaccination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100957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mothers age 15-49 with a live birth in the 5-year period before the survey</a:t>
            </a:r>
          </a:p>
        </p:txBody>
      </p:sp>
    </p:spTree>
    <p:extLst>
      <p:ext uri="{BB962C8B-B14F-4D97-AF65-F5344CB8AC3E}">
        <p14:creationId xmlns:p14="http://schemas.microsoft.com/office/powerpoint/2010/main" val="1691044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pPr>
              <a:buClr>
                <a:schemeClr val="tx1"/>
              </a:buClr>
            </a:pPr>
            <a:r>
              <a:rPr lang="en-US" sz="4000" noProof="0" dirty="0"/>
              <a:t>Antenatal care</a:t>
            </a:r>
          </a:p>
          <a:p>
            <a:pPr>
              <a:buClr>
                <a:schemeClr val="tx1"/>
              </a:buClr>
            </a:pPr>
            <a:r>
              <a:rPr lang="en-US" sz="4000" b="1" noProof="0" dirty="0">
                <a:solidFill>
                  <a:schemeClr val="accent1"/>
                </a:solidFill>
              </a:rPr>
              <a:t>Delivery and postnatal care</a:t>
            </a:r>
          </a:p>
          <a:p>
            <a:pPr>
              <a:buClr>
                <a:schemeClr val="tx1"/>
              </a:buClr>
            </a:pPr>
            <a:r>
              <a:rPr lang="en-US" sz="4000" noProof="0" dirty="0"/>
              <a:t>Other health issues</a:t>
            </a:r>
          </a:p>
        </p:txBody>
      </p:sp>
      <p:sp>
        <p:nvSpPr>
          <p:cNvPr id="5" name="TextBox 4">
            <a:extLst>
              <a:ext uri="{FF2B5EF4-FFF2-40B4-BE49-F238E27FC236}">
                <a16:creationId xmlns:a16="http://schemas.microsoft.com/office/drawing/2014/main" id="{CCB22ADF-7B5B-4D5F-B2C0-AE3F4F27892A}"/>
              </a:ext>
            </a:extLst>
          </p:cNvPr>
          <p:cNvSpPr txBox="1"/>
          <p:nvPr/>
        </p:nvSpPr>
        <p:spPr>
          <a:xfrm>
            <a:off x="4418729" y="4814254"/>
            <a:ext cx="4572000" cy="276999"/>
          </a:xfrm>
          <a:prstGeom prst="rect">
            <a:avLst/>
          </a:prstGeom>
          <a:noFill/>
        </p:spPr>
        <p:txBody>
          <a:bodyPr wrap="square" rtlCol="0">
            <a:spAutoFit/>
          </a:bodyPr>
          <a:lstStyle/>
          <a:p>
            <a:pPr algn="ctr"/>
            <a:r>
              <a:rPr lang="en-US" sz="1200" dirty="0"/>
              <a:t>© 2019 UNICEF/UNI211062/</a:t>
            </a:r>
            <a:r>
              <a:rPr lang="en-US" sz="1200" dirty="0" err="1"/>
              <a:t>Rudakubana</a:t>
            </a:r>
            <a:r>
              <a:rPr lang="en-US" sz="1200" dirty="0"/>
              <a:t> </a:t>
            </a:r>
          </a:p>
        </p:txBody>
      </p:sp>
      <p:pic>
        <p:nvPicPr>
          <p:cNvPr id="7" name="Picture 6" descr="A person and person sitting on a bed with a dog&#10;&#10;Description automatically generated with low confidence">
            <a:extLst>
              <a:ext uri="{FF2B5EF4-FFF2-40B4-BE49-F238E27FC236}">
                <a16:creationId xmlns:a16="http://schemas.microsoft.com/office/drawing/2014/main" id="{606CBA55-7689-4210-AB70-C463629B78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8729" y="1601537"/>
            <a:ext cx="4572000" cy="3048231"/>
          </a:xfrm>
          <a:prstGeom prst="rect">
            <a:avLst/>
          </a:prstGeom>
          <a:ln>
            <a:solidFill>
              <a:schemeClr val="tx1"/>
            </a:solidFill>
          </a:ln>
        </p:spPr>
      </p:pic>
    </p:spTree>
    <p:extLst>
      <p:ext uri="{BB962C8B-B14F-4D97-AF65-F5344CB8AC3E}">
        <p14:creationId xmlns:p14="http://schemas.microsoft.com/office/powerpoint/2010/main" val="2261690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Place of Delivery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3316377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live births in the 5-year period before the survey</a:t>
            </a:r>
          </a:p>
        </p:txBody>
      </p:sp>
    </p:spTree>
    <p:extLst>
      <p:ext uri="{BB962C8B-B14F-4D97-AF65-F5344CB8AC3E}">
        <p14:creationId xmlns:p14="http://schemas.microsoft.com/office/powerpoint/2010/main" val="793235630"/>
      </p:ext>
    </p:extLst>
  </p:cSld>
  <p:clrMapOvr>
    <a:masterClrMapping/>
  </p:clrMapOvr>
</p:sld>
</file>

<file path=ppt/theme/theme1.xml><?xml version="1.0" encoding="utf-8"?>
<a:theme xmlns:a="http://schemas.openxmlformats.org/drawingml/2006/main" name="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VMX3MACP777Z-1177381151-10726</_dlc_DocId>
    <_dlc_DocIdUrl xmlns="d16efad5-0601-4cf0-b7c2-89968258c777">
      <Url>https://icfonline.sharepoint.com/sites/ihd-dhs/Dissemination/_layouts/15/DocIdRedir.aspx?ID=VMX3MACP777Z-1177381151-10726</Url>
      <Description>VMX3MACP777Z-1177381151-10726</Description>
    </_dlc_DocIdUrl>
  </documentManagement>
</p:properties>
</file>

<file path=customXml/itemProps1.xml><?xml version="1.0" encoding="utf-8"?>
<ds:datastoreItem xmlns:ds="http://schemas.openxmlformats.org/officeDocument/2006/customXml" ds:itemID="{1BA91C7B-1435-4CC9-9C6A-E871FF7463DB}">
  <ds:schemaRefs>
    <ds:schemaRef ds:uri="http://schemas.microsoft.com/sharepoint/v3/contenttype/forms"/>
  </ds:schemaRefs>
</ds:datastoreItem>
</file>

<file path=customXml/itemProps2.xml><?xml version="1.0" encoding="utf-8"?>
<ds:datastoreItem xmlns:ds="http://schemas.openxmlformats.org/officeDocument/2006/customXml" ds:itemID="{3100F895-9E77-47AC-9B41-6EFF0FEEACFB}">
  <ds:schemaRefs>
    <ds:schemaRef ds:uri="http://schemas.microsoft.com/sharepoint/events"/>
  </ds:schemaRefs>
</ds:datastoreItem>
</file>

<file path=customXml/itemProps3.xml><?xml version="1.0" encoding="utf-8"?>
<ds:datastoreItem xmlns:ds="http://schemas.openxmlformats.org/officeDocument/2006/customXml" ds:itemID="{72760FA8-E7BA-4AD7-BDDC-8EB06E0419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E0F1DBE-92DE-4EDC-8B71-45A45BA8C506}">
  <ds:schemaRefs>
    <ds:schemaRef ds:uri="http://schemas.microsoft.com/office/2006/metadata/properties"/>
    <ds:schemaRef ds:uri="http://schemas.microsoft.com/office/infopath/2007/PartnerControls"/>
    <ds:schemaRef ds:uri="d16efad5-0601-4cf0-b7c2-89968258c777"/>
  </ds:schemaRefs>
</ds:datastoreItem>
</file>

<file path=docProps/app.xml><?xml version="1.0" encoding="utf-8"?>
<Properties xmlns="http://schemas.openxmlformats.org/officeDocument/2006/extended-properties" xmlns:vt="http://schemas.openxmlformats.org/officeDocument/2006/docPropsVTypes">
  <Template>Office Theme</Template>
  <TotalTime>1228</TotalTime>
  <Words>995</Words>
  <Application>Microsoft Office PowerPoint</Application>
  <PresentationFormat>On-screen Show (4:3)</PresentationFormat>
  <Paragraphs>90</Paragraphs>
  <Slides>17</Slides>
  <Notes>13</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17</vt:i4>
      </vt:variant>
    </vt:vector>
  </HeadingPairs>
  <TitlesOfParts>
    <vt:vector size="22" baseType="lpstr">
      <vt:lpstr>Arial</vt:lpstr>
      <vt:lpstr>Calibri</vt:lpstr>
      <vt:lpstr>Custom Design</vt:lpstr>
      <vt:lpstr>1_Custom Design</vt:lpstr>
      <vt:lpstr>1_Office Theme</vt:lpstr>
      <vt:lpstr>PowerPoint Presentation</vt:lpstr>
      <vt:lpstr>PowerPoint Presentation</vt:lpstr>
      <vt:lpstr>Antenatal Care (ANC) by Provider</vt:lpstr>
      <vt:lpstr>Timing and Number of ANC Visits by Residence</vt:lpstr>
      <vt:lpstr>Trends in ANC Coverage</vt:lpstr>
      <vt:lpstr>Components of ANC</vt:lpstr>
      <vt:lpstr>Tetanus Toxoid Vaccination</vt:lpstr>
      <vt:lpstr>PowerPoint Presentation</vt:lpstr>
      <vt:lpstr>Place of Delivery</vt:lpstr>
      <vt:lpstr>Health Facility Deliveries by Mother’s Education</vt:lpstr>
      <vt:lpstr>Trends in Place of Delivery</vt:lpstr>
      <vt:lpstr>Assistance during Delivery</vt:lpstr>
      <vt:lpstr>Cesarean Section by Mother’s Education</vt:lpstr>
      <vt:lpstr>Timing of Postnatal Care (PNC) for Mother and Infant</vt:lpstr>
      <vt:lpstr>PowerPoint Presentation</vt:lpstr>
      <vt:lpstr>Problems in Accessing Health Care</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Reproductive Health_American English</dc:title>
  <dc:creator>Zweimueller, Sally</dc:creator>
  <cp:lastModifiedBy>McFarland, Annette</cp:lastModifiedBy>
  <cp:revision>85</cp:revision>
  <dcterms:created xsi:type="dcterms:W3CDTF">2017-05-18T16:43:03Z</dcterms:created>
  <dcterms:modified xsi:type="dcterms:W3CDTF">2021-08-12T16:03:45Z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5f621ddc-8bfe-4cd8-8e37-bae0886f9013</vt:lpwstr>
  </property>
</Properties>
</file>